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sldIdLst>
    <p:sldId id="2147480127" r:id="rId5"/>
    <p:sldId id="2147480130" r:id="rId6"/>
    <p:sldId id="2147480126" r:id="rId7"/>
    <p:sldId id="2147480125" r:id="rId8"/>
    <p:sldId id="2147480124" r:id="rId9"/>
    <p:sldId id="2147480129" r:id="rId10"/>
    <p:sldId id="2147480112" r:id="rId11"/>
    <p:sldId id="2147480113" r:id="rId12"/>
    <p:sldId id="2147480114" r:id="rId13"/>
    <p:sldId id="268" r:id="rId14"/>
  </p:sldIdLst>
  <p:sldSz cx="12192000" cy="6858000"/>
  <p:notesSz cx="6858000" cy="9144000"/>
  <p:embeddedFontLst>
    <p:embeddedFont>
      <p:font typeface="Fago Pro" panose="02000506040000020004" pitchFamily="2" charset="0"/>
      <p:regular r:id="rId16"/>
      <p:bold r:id="rId17"/>
      <p:italic r:id="rId18"/>
      <p:boldItalic r:id="rId1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dukt" id="{E0396E88-D406-4AD1-8AB7-64BEE6D69D91}">
          <p14:sldIdLst>
            <p14:sldId id="2147480127"/>
            <p14:sldId id="2147480130"/>
            <p14:sldId id="2147480126"/>
            <p14:sldId id="2147480125"/>
            <p14:sldId id="2147480124"/>
            <p14:sldId id="2147480129"/>
          </p14:sldIdLst>
        </p14:section>
        <p14:section name="Kampagne" id="{8BF77003-184C-4946-A9E6-09D348D41D8C}">
          <p14:sldIdLst>
            <p14:sldId id="2147480112"/>
            <p14:sldId id="2147480113"/>
            <p14:sldId id="2147480114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F279"/>
    <a:srgbClr val="BCCF0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ECE39E-1280-40BD-8296-2228B8360D26}" v="27" dt="2026-02-10T12:07:25.8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307" autoAdjust="0"/>
  </p:normalViewPr>
  <p:slideViewPr>
    <p:cSldViewPr snapToGrid="0">
      <p:cViewPr>
        <p:scale>
          <a:sx n="80" d="100"/>
          <a:sy n="80" d="100"/>
        </p:scale>
        <p:origin x="787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illing, Tobias" userId="4804db97-69c2-4ee4-bc79-581271e09c57" providerId="ADAL" clId="{6150B7EA-EE61-4A23-B7F6-9993FBF078EE}"/>
    <pc:docChg chg="undo custSel addSld delSld modSld modSection">
      <pc:chgData name="Schilling, Tobias" userId="4804db97-69c2-4ee4-bc79-581271e09c57" providerId="ADAL" clId="{6150B7EA-EE61-4A23-B7F6-9993FBF078EE}" dt="2026-02-10T12:07:25.813" v="1542"/>
      <pc:docMkLst>
        <pc:docMk/>
      </pc:docMkLst>
      <pc:sldChg chg="del">
        <pc:chgData name="Schilling, Tobias" userId="4804db97-69c2-4ee4-bc79-581271e09c57" providerId="ADAL" clId="{6150B7EA-EE61-4A23-B7F6-9993FBF078EE}" dt="2026-02-10T09:44:01.128" v="1505" actId="47"/>
        <pc:sldMkLst>
          <pc:docMk/>
          <pc:sldMk cId="678242117" sldId="280"/>
        </pc:sldMkLst>
      </pc:sldChg>
      <pc:sldChg chg="del">
        <pc:chgData name="Schilling, Tobias" userId="4804db97-69c2-4ee4-bc79-581271e09c57" providerId="ADAL" clId="{6150B7EA-EE61-4A23-B7F6-9993FBF078EE}" dt="2026-02-10T09:43:59.729" v="1504" actId="47"/>
        <pc:sldMkLst>
          <pc:docMk/>
          <pc:sldMk cId="141255296" sldId="2146849462"/>
        </pc:sldMkLst>
      </pc:sldChg>
      <pc:sldChg chg="del">
        <pc:chgData name="Schilling, Tobias" userId="4804db97-69c2-4ee4-bc79-581271e09c57" providerId="ADAL" clId="{6150B7EA-EE61-4A23-B7F6-9993FBF078EE}" dt="2026-02-10T09:44:01.931" v="1506" actId="47"/>
        <pc:sldMkLst>
          <pc:docMk/>
          <pc:sldMk cId="3215645587" sldId="2147480121"/>
        </pc:sldMkLst>
      </pc:sldChg>
      <pc:sldChg chg="del">
        <pc:chgData name="Schilling, Tobias" userId="4804db97-69c2-4ee4-bc79-581271e09c57" providerId="ADAL" clId="{6150B7EA-EE61-4A23-B7F6-9993FBF078EE}" dt="2026-02-10T08:06:02.906" v="308" actId="47"/>
        <pc:sldMkLst>
          <pc:docMk/>
          <pc:sldMk cId="1270236031" sldId="2147480123"/>
        </pc:sldMkLst>
      </pc:sldChg>
      <pc:sldChg chg="addSp delSp modSp mod">
        <pc:chgData name="Schilling, Tobias" userId="4804db97-69c2-4ee4-bc79-581271e09c57" providerId="ADAL" clId="{6150B7EA-EE61-4A23-B7F6-9993FBF078EE}" dt="2026-02-10T12:07:25.813" v="1542"/>
        <pc:sldMkLst>
          <pc:docMk/>
          <pc:sldMk cId="3733610801" sldId="2147480124"/>
        </pc:sldMkLst>
        <pc:spChg chg="mod">
          <ac:chgData name="Schilling, Tobias" userId="4804db97-69c2-4ee4-bc79-581271e09c57" providerId="ADAL" clId="{6150B7EA-EE61-4A23-B7F6-9993FBF078EE}" dt="2026-02-10T09:21:00.772" v="1403" actId="20577"/>
          <ac:spMkLst>
            <pc:docMk/>
            <pc:sldMk cId="3733610801" sldId="2147480124"/>
            <ac:spMk id="4" creationId="{8E92A339-B4D2-5E5F-7C1F-6C574B269AED}"/>
          </ac:spMkLst>
        </pc:spChg>
        <pc:picChg chg="del">
          <ac:chgData name="Schilling, Tobias" userId="4804db97-69c2-4ee4-bc79-581271e09c57" providerId="ADAL" clId="{6150B7EA-EE61-4A23-B7F6-9993FBF078EE}" dt="2026-02-10T09:21:19.214" v="1406" actId="478"/>
          <ac:picMkLst>
            <pc:docMk/>
            <pc:sldMk cId="3733610801" sldId="2147480124"/>
            <ac:picMk id="6" creationId="{58B97D7B-E0A4-B7AC-2934-2AD2CED74E6C}"/>
          </ac:picMkLst>
        </pc:picChg>
        <pc:picChg chg="add del mod">
          <ac:chgData name="Schilling, Tobias" userId="4804db97-69c2-4ee4-bc79-581271e09c57" providerId="ADAL" clId="{6150B7EA-EE61-4A23-B7F6-9993FBF078EE}" dt="2026-02-10T12:07:23.899" v="1539" actId="478"/>
          <ac:picMkLst>
            <pc:docMk/>
            <pc:sldMk cId="3733610801" sldId="2147480124"/>
            <ac:picMk id="7" creationId="{E557E31C-0588-6355-EE1A-4F811E5B13A1}"/>
          </ac:picMkLst>
        </pc:picChg>
        <pc:picChg chg="del">
          <ac:chgData name="Schilling, Tobias" userId="4804db97-69c2-4ee4-bc79-581271e09c57" providerId="ADAL" clId="{6150B7EA-EE61-4A23-B7F6-9993FBF078EE}" dt="2026-02-10T09:21:13.592" v="1404" actId="478"/>
          <ac:picMkLst>
            <pc:docMk/>
            <pc:sldMk cId="3733610801" sldId="2147480124"/>
            <ac:picMk id="8" creationId="{1277EFA4-D5FF-066C-F4A6-0446D6171559}"/>
          </ac:picMkLst>
        </pc:picChg>
        <pc:picChg chg="del">
          <ac:chgData name="Schilling, Tobias" userId="4804db97-69c2-4ee4-bc79-581271e09c57" providerId="ADAL" clId="{6150B7EA-EE61-4A23-B7F6-9993FBF078EE}" dt="2026-02-10T09:21:14.116" v="1405" actId="478"/>
          <ac:picMkLst>
            <pc:docMk/>
            <pc:sldMk cId="3733610801" sldId="2147480124"/>
            <ac:picMk id="10" creationId="{EE777DCD-822E-BF29-4E0E-A01F4B0DC7D8}"/>
          </ac:picMkLst>
        </pc:picChg>
        <pc:picChg chg="add del mod">
          <ac:chgData name="Schilling, Tobias" userId="4804db97-69c2-4ee4-bc79-581271e09c57" providerId="ADAL" clId="{6150B7EA-EE61-4A23-B7F6-9993FBF078EE}" dt="2026-02-10T12:07:24.505" v="1540" actId="478"/>
          <ac:picMkLst>
            <pc:docMk/>
            <pc:sldMk cId="3733610801" sldId="2147480124"/>
            <ac:picMk id="11" creationId="{A568B6A0-4DCA-C735-64EE-F006797C27AF}"/>
          </ac:picMkLst>
        </pc:picChg>
        <pc:picChg chg="del">
          <ac:chgData name="Schilling, Tobias" userId="4804db97-69c2-4ee4-bc79-581271e09c57" providerId="ADAL" clId="{6150B7EA-EE61-4A23-B7F6-9993FBF078EE}" dt="2026-02-10T09:22:18.950" v="1423" actId="478"/>
          <ac:picMkLst>
            <pc:docMk/>
            <pc:sldMk cId="3733610801" sldId="2147480124"/>
            <ac:picMk id="12" creationId="{B2FA74D6-8D0F-FDF8-0144-5158E3B81AF0}"/>
          </ac:picMkLst>
        </pc:picChg>
        <pc:picChg chg="add del mod">
          <ac:chgData name="Schilling, Tobias" userId="4804db97-69c2-4ee4-bc79-581271e09c57" providerId="ADAL" clId="{6150B7EA-EE61-4A23-B7F6-9993FBF078EE}" dt="2026-02-10T12:07:24.958" v="1541" actId="478"/>
          <ac:picMkLst>
            <pc:docMk/>
            <pc:sldMk cId="3733610801" sldId="2147480124"/>
            <ac:picMk id="14" creationId="{5674CB81-467B-1A77-5F4A-C1EC777AC248}"/>
          </ac:picMkLst>
        </pc:picChg>
        <pc:picChg chg="add mod">
          <ac:chgData name="Schilling, Tobias" userId="4804db97-69c2-4ee4-bc79-581271e09c57" providerId="ADAL" clId="{6150B7EA-EE61-4A23-B7F6-9993FBF078EE}" dt="2026-02-10T12:07:25.813" v="1542"/>
          <ac:picMkLst>
            <pc:docMk/>
            <pc:sldMk cId="3733610801" sldId="2147480124"/>
            <ac:picMk id="15" creationId="{EC0D12B3-9456-A690-BC33-C1B04AFFCA99}"/>
          </ac:picMkLst>
        </pc:picChg>
        <pc:picChg chg="add mod">
          <ac:chgData name="Schilling, Tobias" userId="4804db97-69c2-4ee4-bc79-581271e09c57" providerId="ADAL" clId="{6150B7EA-EE61-4A23-B7F6-9993FBF078EE}" dt="2026-02-10T12:07:25.813" v="1542"/>
          <ac:picMkLst>
            <pc:docMk/>
            <pc:sldMk cId="3733610801" sldId="2147480124"/>
            <ac:picMk id="16" creationId="{1EC7C9E1-26A9-4C68-90B5-ACFF3579C3B9}"/>
          </ac:picMkLst>
        </pc:picChg>
        <pc:picChg chg="del">
          <ac:chgData name="Schilling, Tobias" userId="4804db97-69c2-4ee4-bc79-581271e09c57" providerId="ADAL" clId="{6150B7EA-EE61-4A23-B7F6-9993FBF078EE}" dt="2026-02-10T09:22:18.290" v="1422" actId="478"/>
          <ac:picMkLst>
            <pc:docMk/>
            <pc:sldMk cId="3733610801" sldId="2147480124"/>
            <ac:picMk id="17" creationId="{A643F155-117D-B529-2BB8-18502331F157}"/>
          </ac:picMkLst>
        </pc:picChg>
      </pc:sldChg>
      <pc:sldChg chg="addSp delSp modSp mod">
        <pc:chgData name="Schilling, Tobias" userId="4804db97-69c2-4ee4-bc79-581271e09c57" providerId="ADAL" clId="{6150B7EA-EE61-4A23-B7F6-9993FBF078EE}" dt="2026-02-10T11:50:31.454" v="1538" actId="20577"/>
        <pc:sldMkLst>
          <pc:docMk/>
          <pc:sldMk cId="2437004516" sldId="2147480125"/>
        </pc:sldMkLst>
        <pc:spChg chg="mod">
          <ac:chgData name="Schilling, Tobias" userId="4804db97-69c2-4ee4-bc79-581271e09c57" providerId="ADAL" clId="{6150B7EA-EE61-4A23-B7F6-9993FBF078EE}" dt="2026-02-10T09:15:31.249" v="1385" actId="20577"/>
          <ac:spMkLst>
            <pc:docMk/>
            <pc:sldMk cId="2437004516" sldId="2147480125"/>
            <ac:spMk id="4" creationId="{312FDD92-359A-7578-5C6D-A32FD0039E1D}"/>
          </ac:spMkLst>
        </pc:spChg>
        <pc:spChg chg="del mod">
          <ac:chgData name="Schilling, Tobias" userId="4804db97-69c2-4ee4-bc79-581271e09c57" providerId="ADAL" clId="{6150B7EA-EE61-4A23-B7F6-9993FBF078EE}" dt="2026-02-10T09:13:37.008" v="1275" actId="478"/>
          <ac:spMkLst>
            <pc:docMk/>
            <pc:sldMk cId="2437004516" sldId="2147480125"/>
            <ac:spMk id="9" creationId="{242AC66C-8F1C-A7FC-2E89-FC3DAFC03007}"/>
          </ac:spMkLst>
        </pc:spChg>
        <pc:spChg chg="mod">
          <ac:chgData name="Schilling, Tobias" userId="4804db97-69c2-4ee4-bc79-581271e09c57" providerId="ADAL" clId="{6150B7EA-EE61-4A23-B7F6-9993FBF078EE}" dt="2026-02-10T09:16:36.390" v="1390" actId="1036"/>
          <ac:spMkLst>
            <pc:docMk/>
            <pc:sldMk cId="2437004516" sldId="2147480125"/>
            <ac:spMk id="14" creationId="{DB91DFC4-1BCF-729A-7F2B-12DF6D54D105}"/>
          </ac:spMkLst>
        </pc:spChg>
        <pc:spChg chg="mod">
          <ac:chgData name="Schilling, Tobias" userId="4804db97-69c2-4ee4-bc79-581271e09c57" providerId="ADAL" clId="{6150B7EA-EE61-4A23-B7F6-9993FBF078EE}" dt="2026-02-10T09:13:20.890" v="1274" actId="404"/>
          <ac:spMkLst>
            <pc:docMk/>
            <pc:sldMk cId="2437004516" sldId="2147480125"/>
            <ac:spMk id="18" creationId="{7DB58CC6-CD94-C8F5-A1F2-9A05BBA2EBEE}"/>
          </ac:spMkLst>
        </pc:spChg>
        <pc:spChg chg="mod">
          <ac:chgData name="Schilling, Tobias" userId="4804db97-69c2-4ee4-bc79-581271e09c57" providerId="ADAL" clId="{6150B7EA-EE61-4A23-B7F6-9993FBF078EE}" dt="2026-02-10T11:50:31.454" v="1538" actId="20577"/>
          <ac:spMkLst>
            <pc:docMk/>
            <pc:sldMk cId="2437004516" sldId="2147480125"/>
            <ac:spMk id="24" creationId="{A4BADCE4-2D08-33CD-4A57-A13E37F67ED0}"/>
          </ac:spMkLst>
        </pc:spChg>
        <pc:graphicFrameChg chg="add del mod">
          <ac:chgData name="Schilling, Tobias" userId="4804db97-69c2-4ee4-bc79-581271e09c57" providerId="ADAL" clId="{6150B7EA-EE61-4A23-B7F6-9993FBF078EE}" dt="2026-02-10T08:24:47.776" v="763" actId="478"/>
          <ac:graphicFrameMkLst>
            <pc:docMk/>
            <pc:sldMk cId="2437004516" sldId="2147480125"/>
            <ac:graphicFrameMk id="5" creationId="{AAA9F426-6AF1-6D0C-3D05-E86D131003B7}"/>
          </ac:graphicFrameMkLst>
        </pc:graphicFrameChg>
        <pc:graphicFrameChg chg="add del mod">
          <ac:chgData name="Schilling, Tobias" userId="4804db97-69c2-4ee4-bc79-581271e09c57" providerId="ADAL" clId="{6150B7EA-EE61-4A23-B7F6-9993FBF078EE}" dt="2026-02-10T08:28:30.260" v="835" actId="478"/>
          <ac:graphicFrameMkLst>
            <pc:docMk/>
            <pc:sldMk cId="2437004516" sldId="2147480125"/>
            <ac:graphicFrameMk id="6" creationId="{2924334A-BA5F-8225-D759-5AA4432C4CBD}"/>
          </ac:graphicFrameMkLst>
        </pc:graphicFrameChg>
        <pc:picChg chg="del">
          <ac:chgData name="Schilling, Tobias" userId="4804db97-69c2-4ee4-bc79-581271e09c57" providerId="ADAL" clId="{6150B7EA-EE61-4A23-B7F6-9993FBF078EE}" dt="2026-02-10T08:24:36.204" v="761" actId="478"/>
          <ac:picMkLst>
            <pc:docMk/>
            <pc:sldMk cId="2437004516" sldId="2147480125"/>
            <ac:picMk id="7" creationId="{DA8F3DDE-7E10-EFAE-FED9-1A2E92D3FEDC}"/>
          </ac:picMkLst>
        </pc:picChg>
        <pc:picChg chg="add del mod ord">
          <ac:chgData name="Schilling, Tobias" userId="4804db97-69c2-4ee4-bc79-581271e09c57" providerId="ADAL" clId="{6150B7EA-EE61-4A23-B7F6-9993FBF078EE}" dt="2026-02-10T08:34:36.879" v="905" actId="478"/>
          <ac:picMkLst>
            <pc:docMk/>
            <pc:sldMk cId="2437004516" sldId="2147480125"/>
            <ac:picMk id="11" creationId="{12E2DC03-1E21-8493-5F54-C4D36EACD173}"/>
          </ac:picMkLst>
        </pc:picChg>
        <pc:picChg chg="add mod ord">
          <ac:chgData name="Schilling, Tobias" userId="4804db97-69c2-4ee4-bc79-581271e09c57" providerId="ADAL" clId="{6150B7EA-EE61-4A23-B7F6-9993FBF078EE}" dt="2026-02-10T09:02:02.052" v="961" actId="167"/>
          <ac:picMkLst>
            <pc:docMk/>
            <pc:sldMk cId="2437004516" sldId="2147480125"/>
            <ac:picMk id="21" creationId="{BD3DD309-4DCB-B895-1874-35BB86276C62}"/>
          </ac:picMkLst>
        </pc:picChg>
        <pc:cxnChg chg="del mod">
          <ac:chgData name="Schilling, Tobias" userId="4804db97-69c2-4ee4-bc79-581271e09c57" providerId="ADAL" clId="{6150B7EA-EE61-4A23-B7F6-9993FBF078EE}" dt="2026-02-10T09:13:38.363" v="1276" actId="478"/>
          <ac:cxnSpMkLst>
            <pc:docMk/>
            <pc:sldMk cId="2437004516" sldId="2147480125"/>
            <ac:cxnSpMk id="8" creationId="{E34CD38A-77E2-A17B-2753-353403BE0FF2}"/>
          </ac:cxnSpMkLst>
        </pc:cxnChg>
        <pc:cxnChg chg="mod">
          <ac:chgData name="Schilling, Tobias" userId="4804db97-69c2-4ee4-bc79-581271e09c57" providerId="ADAL" clId="{6150B7EA-EE61-4A23-B7F6-9993FBF078EE}" dt="2026-02-10T09:13:51.031" v="1280" actId="14100"/>
          <ac:cxnSpMkLst>
            <pc:docMk/>
            <pc:sldMk cId="2437004516" sldId="2147480125"/>
            <ac:cxnSpMk id="15" creationId="{D2A4A22D-731B-37A8-6906-A7B83C2D2F23}"/>
          </ac:cxnSpMkLst>
        </pc:cxnChg>
        <pc:cxnChg chg="mod">
          <ac:chgData name="Schilling, Tobias" userId="4804db97-69c2-4ee4-bc79-581271e09c57" providerId="ADAL" clId="{6150B7EA-EE61-4A23-B7F6-9993FBF078EE}" dt="2026-02-10T08:28:00.296" v="773" actId="14100"/>
          <ac:cxnSpMkLst>
            <pc:docMk/>
            <pc:sldMk cId="2437004516" sldId="2147480125"/>
            <ac:cxnSpMk id="19" creationId="{B8A547BF-8215-2850-D57F-FFA708AE34CC}"/>
          </ac:cxnSpMkLst>
        </pc:cxnChg>
        <pc:cxnChg chg="mod">
          <ac:chgData name="Schilling, Tobias" userId="4804db97-69c2-4ee4-bc79-581271e09c57" providerId="ADAL" clId="{6150B7EA-EE61-4A23-B7F6-9993FBF078EE}" dt="2026-02-10T09:10:56.790" v="1045" actId="14100"/>
          <ac:cxnSpMkLst>
            <pc:docMk/>
            <pc:sldMk cId="2437004516" sldId="2147480125"/>
            <ac:cxnSpMk id="25" creationId="{8CBA5ED6-13F6-3B96-7CFD-34714DA67C63}"/>
          </ac:cxnSpMkLst>
        </pc:cxnChg>
      </pc:sldChg>
      <pc:sldChg chg="addSp delSp modSp mod">
        <pc:chgData name="Schilling, Tobias" userId="4804db97-69c2-4ee4-bc79-581271e09c57" providerId="ADAL" clId="{6150B7EA-EE61-4A23-B7F6-9993FBF078EE}" dt="2026-02-10T08:21:15.745" v="760"/>
        <pc:sldMkLst>
          <pc:docMk/>
          <pc:sldMk cId="4246457546" sldId="2147480126"/>
        </pc:sldMkLst>
        <pc:spChg chg="mod">
          <ac:chgData name="Schilling, Tobias" userId="4804db97-69c2-4ee4-bc79-581271e09c57" providerId="ADAL" clId="{6150B7EA-EE61-4A23-B7F6-9993FBF078EE}" dt="2026-02-10T08:13:10.185" v="427" actId="20577"/>
          <ac:spMkLst>
            <pc:docMk/>
            <pc:sldMk cId="4246457546" sldId="2147480126"/>
            <ac:spMk id="2" creationId="{04B5AA4F-9FA9-DA51-D8A7-23B5CF4E4D0D}"/>
          </ac:spMkLst>
        </pc:spChg>
        <pc:spChg chg="mod">
          <ac:chgData name="Schilling, Tobias" userId="4804db97-69c2-4ee4-bc79-581271e09c57" providerId="ADAL" clId="{6150B7EA-EE61-4A23-B7F6-9993FBF078EE}" dt="2026-02-10T08:08:47.878" v="386" actId="20577"/>
          <ac:spMkLst>
            <pc:docMk/>
            <pc:sldMk cId="4246457546" sldId="2147480126"/>
            <ac:spMk id="4" creationId="{9F41758E-33F9-A1CB-719A-ED92E4993BDD}"/>
          </ac:spMkLst>
        </pc:spChg>
        <pc:spChg chg="mod">
          <ac:chgData name="Schilling, Tobias" userId="4804db97-69c2-4ee4-bc79-581271e09c57" providerId="ADAL" clId="{6150B7EA-EE61-4A23-B7F6-9993FBF078EE}" dt="2026-02-10T08:21:15.745" v="760"/>
          <ac:spMkLst>
            <pc:docMk/>
            <pc:sldMk cId="4246457546" sldId="2147480126"/>
            <ac:spMk id="5" creationId="{D9479622-2123-2013-788E-7B45CD124EC5}"/>
          </ac:spMkLst>
        </pc:spChg>
        <pc:picChg chg="add mod ord">
          <ac:chgData name="Schilling, Tobias" userId="4804db97-69c2-4ee4-bc79-581271e09c57" providerId="ADAL" clId="{6150B7EA-EE61-4A23-B7F6-9993FBF078EE}" dt="2026-02-10T08:12:16.039" v="392" actId="167"/>
          <ac:picMkLst>
            <pc:docMk/>
            <pc:sldMk cId="4246457546" sldId="2147480126"/>
            <ac:picMk id="6" creationId="{271B7144-B024-F499-29B1-928CC44CDB9B}"/>
          </ac:picMkLst>
        </pc:picChg>
        <pc:picChg chg="del">
          <ac:chgData name="Schilling, Tobias" userId="4804db97-69c2-4ee4-bc79-581271e09c57" providerId="ADAL" clId="{6150B7EA-EE61-4A23-B7F6-9993FBF078EE}" dt="2026-02-10T08:08:59.381" v="387" actId="478"/>
          <ac:picMkLst>
            <pc:docMk/>
            <pc:sldMk cId="4246457546" sldId="2147480126"/>
            <ac:picMk id="7" creationId="{F601A8C3-0859-E9D1-9E4F-080EEDE4B5BC}"/>
          </ac:picMkLst>
        </pc:picChg>
      </pc:sldChg>
      <pc:sldChg chg="addSp delSp modSp mod">
        <pc:chgData name="Schilling, Tobias" userId="4804db97-69c2-4ee4-bc79-581271e09c57" providerId="ADAL" clId="{6150B7EA-EE61-4A23-B7F6-9993FBF078EE}" dt="2026-02-10T09:58:38.102" v="1526" actId="167"/>
        <pc:sldMkLst>
          <pc:docMk/>
          <pc:sldMk cId="2398408120" sldId="2147480127"/>
        </pc:sldMkLst>
        <pc:spChg chg="mod">
          <ac:chgData name="Schilling, Tobias" userId="4804db97-69c2-4ee4-bc79-581271e09c57" providerId="ADAL" clId="{6150B7EA-EE61-4A23-B7F6-9993FBF078EE}" dt="2026-02-10T08:35:29" v="955" actId="1035"/>
          <ac:spMkLst>
            <pc:docMk/>
            <pc:sldMk cId="2398408120" sldId="2147480127"/>
            <ac:spMk id="3" creationId="{D366A609-419D-F75C-5C18-D883DBC23D7A}"/>
          </ac:spMkLst>
        </pc:spChg>
        <pc:spChg chg="mod">
          <ac:chgData name="Schilling, Tobias" userId="4804db97-69c2-4ee4-bc79-581271e09c57" providerId="ADAL" clId="{6150B7EA-EE61-4A23-B7F6-9993FBF078EE}" dt="2026-02-10T08:35:29" v="955" actId="1035"/>
          <ac:spMkLst>
            <pc:docMk/>
            <pc:sldMk cId="2398408120" sldId="2147480127"/>
            <ac:spMk id="6" creationId="{46E68D70-2086-B7B7-3E6F-33CF336031EF}"/>
          </ac:spMkLst>
        </pc:spChg>
        <pc:spChg chg="mod">
          <ac:chgData name="Schilling, Tobias" userId="4804db97-69c2-4ee4-bc79-581271e09c57" providerId="ADAL" clId="{6150B7EA-EE61-4A23-B7F6-9993FBF078EE}" dt="2026-02-10T08:35:29" v="955" actId="1035"/>
          <ac:spMkLst>
            <pc:docMk/>
            <pc:sldMk cId="2398408120" sldId="2147480127"/>
            <ac:spMk id="7" creationId="{04C9B203-91BC-526B-80C2-8943EB3FCA30}"/>
          </ac:spMkLst>
        </pc:spChg>
        <pc:picChg chg="mod">
          <ac:chgData name="Schilling, Tobias" userId="4804db97-69c2-4ee4-bc79-581271e09c57" providerId="ADAL" clId="{6150B7EA-EE61-4A23-B7F6-9993FBF078EE}" dt="2026-02-10T08:35:29" v="955" actId="1035"/>
          <ac:picMkLst>
            <pc:docMk/>
            <pc:sldMk cId="2398408120" sldId="2147480127"/>
            <ac:picMk id="2" creationId="{54DA9B0C-545E-BEC3-9600-6FF62A52EDA7}"/>
          </ac:picMkLst>
        </pc:picChg>
        <pc:picChg chg="add del mod ord modCrop">
          <ac:chgData name="Schilling, Tobias" userId="4804db97-69c2-4ee4-bc79-581271e09c57" providerId="ADAL" clId="{6150B7EA-EE61-4A23-B7F6-9993FBF078EE}" dt="2026-02-10T09:49:18.891" v="1511" actId="478"/>
          <ac:picMkLst>
            <pc:docMk/>
            <pc:sldMk cId="2398408120" sldId="2147480127"/>
            <ac:picMk id="8" creationId="{C65C835D-47C5-C95E-7943-699DCAA5D7D9}"/>
          </ac:picMkLst>
        </pc:picChg>
        <pc:picChg chg="del">
          <ac:chgData name="Schilling, Tobias" userId="4804db97-69c2-4ee4-bc79-581271e09c57" providerId="ADAL" clId="{6150B7EA-EE61-4A23-B7F6-9993FBF078EE}" dt="2026-02-10T08:02:43.658" v="47" actId="478"/>
          <ac:picMkLst>
            <pc:docMk/>
            <pc:sldMk cId="2398408120" sldId="2147480127"/>
            <ac:picMk id="10" creationId="{DBB62DF0-34E7-0C0D-65D5-4A35F43DBF9C}"/>
          </ac:picMkLst>
        </pc:picChg>
        <pc:picChg chg="add mod ord">
          <ac:chgData name="Schilling, Tobias" userId="4804db97-69c2-4ee4-bc79-581271e09c57" providerId="ADAL" clId="{6150B7EA-EE61-4A23-B7F6-9993FBF078EE}" dt="2026-02-10T09:58:38.102" v="1526" actId="167"/>
          <ac:picMkLst>
            <pc:docMk/>
            <pc:sldMk cId="2398408120" sldId="2147480127"/>
            <ac:picMk id="11" creationId="{3ED8D889-3D44-21DB-B61F-73E535C313CC}"/>
          </ac:picMkLst>
        </pc:picChg>
        <pc:picChg chg="add del mod">
          <ac:chgData name="Schilling, Tobias" userId="4804db97-69c2-4ee4-bc79-581271e09c57" providerId="ADAL" clId="{6150B7EA-EE61-4A23-B7F6-9993FBF078EE}" dt="2026-02-10T09:58:30.207" v="1522" actId="478"/>
          <ac:picMkLst>
            <pc:docMk/>
            <pc:sldMk cId="2398408120" sldId="2147480127"/>
            <ac:picMk id="1026" creationId="{B2399895-7138-7C55-A0E5-F53C5042C095}"/>
          </ac:picMkLst>
        </pc:picChg>
      </pc:sldChg>
      <pc:sldChg chg="del">
        <pc:chgData name="Schilling, Tobias" userId="4804db97-69c2-4ee4-bc79-581271e09c57" providerId="ADAL" clId="{6150B7EA-EE61-4A23-B7F6-9993FBF078EE}" dt="2026-02-10T09:44:04.376" v="1507" actId="47"/>
        <pc:sldMkLst>
          <pc:docMk/>
          <pc:sldMk cId="192217695" sldId="2147480128"/>
        </pc:sldMkLst>
      </pc:sldChg>
      <pc:sldChg chg="addSp delSp modSp mod">
        <pc:chgData name="Schilling, Tobias" userId="4804db97-69c2-4ee4-bc79-581271e09c57" providerId="ADAL" clId="{6150B7EA-EE61-4A23-B7F6-9993FBF078EE}" dt="2026-02-10T10:01:30.305" v="1537" actId="1076"/>
        <pc:sldMkLst>
          <pc:docMk/>
          <pc:sldMk cId="794227597" sldId="2147480129"/>
        </pc:sldMkLst>
        <pc:spChg chg="mod">
          <ac:chgData name="Schilling, Tobias" userId="4804db97-69c2-4ee4-bc79-581271e09c57" providerId="ADAL" clId="{6150B7EA-EE61-4A23-B7F6-9993FBF078EE}" dt="2026-02-10T09:38:41.653" v="1468" actId="20577"/>
          <ac:spMkLst>
            <pc:docMk/>
            <pc:sldMk cId="794227597" sldId="2147480129"/>
            <ac:spMk id="2" creationId="{6DD7B4BE-1928-90A4-7173-A959773A1056}"/>
          </ac:spMkLst>
        </pc:spChg>
        <pc:spChg chg="mod">
          <ac:chgData name="Schilling, Tobias" userId="4804db97-69c2-4ee4-bc79-581271e09c57" providerId="ADAL" clId="{6150B7EA-EE61-4A23-B7F6-9993FBF078EE}" dt="2026-02-10T09:38:51.391" v="1480" actId="20577"/>
          <ac:spMkLst>
            <pc:docMk/>
            <pc:sldMk cId="794227597" sldId="2147480129"/>
            <ac:spMk id="4" creationId="{B959D179-5F2D-9791-DE66-D7EBECFB6EEC}"/>
          </ac:spMkLst>
        </pc:spChg>
        <pc:spChg chg="mod">
          <ac:chgData name="Schilling, Tobias" userId="4804db97-69c2-4ee4-bc79-581271e09c57" providerId="ADAL" clId="{6150B7EA-EE61-4A23-B7F6-9993FBF078EE}" dt="2026-02-10T09:40:29.557" v="1495" actId="1076"/>
          <ac:spMkLst>
            <pc:docMk/>
            <pc:sldMk cId="794227597" sldId="2147480129"/>
            <ac:spMk id="6" creationId="{38F7E809-A51F-2382-F437-14D0F8E2B6F5}"/>
          </ac:spMkLst>
        </pc:spChg>
        <pc:spChg chg="add mod">
          <ac:chgData name="Schilling, Tobias" userId="4804db97-69c2-4ee4-bc79-581271e09c57" providerId="ADAL" clId="{6150B7EA-EE61-4A23-B7F6-9993FBF078EE}" dt="2026-02-10T09:42:31.537" v="1503"/>
          <ac:spMkLst>
            <pc:docMk/>
            <pc:sldMk cId="794227597" sldId="2147480129"/>
            <ac:spMk id="13" creationId="{09B73599-4367-01C0-AC7B-6B4D7FEFC9F4}"/>
          </ac:spMkLst>
        </pc:spChg>
        <pc:picChg chg="add del mod">
          <ac:chgData name="Schilling, Tobias" userId="4804db97-69c2-4ee4-bc79-581271e09c57" providerId="ADAL" clId="{6150B7EA-EE61-4A23-B7F6-9993FBF078EE}" dt="2026-02-10T09:49:07.377" v="1508" actId="478"/>
          <ac:picMkLst>
            <pc:docMk/>
            <pc:sldMk cId="794227597" sldId="2147480129"/>
            <ac:picMk id="7" creationId="{7C6327F1-F739-9815-E59E-A228D583408C}"/>
          </ac:picMkLst>
        </pc:picChg>
        <pc:picChg chg="del">
          <ac:chgData name="Schilling, Tobias" userId="4804db97-69c2-4ee4-bc79-581271e09c57" providerId="ADAL" clId="{6150B7EA-EE61-4A23-B7F6-9993FBF078EE}" dt="2026-02-10T09:38:55.770" v="1486" actId="478"/>
          <ac:picMkLst>
            <pc:docMk/>
            <pc:sldMk cId="794227597" sldId="2147480129"/>
            <ac:picMk id="8" creationId="{FF11A9BC-6B33-A250-CBF1-2ED7735BCD3B}"/>
          </ac:picMkLst>
        </pc:picChg>
        <pc:picChg chg="del">
          <ac:chgData name="Schilling, Tobias" userId="4804db97-69c2-4ee4-bc79-581271e09c57" providerId="ADAL" clId="{6150B7EA-EE61-4A23-B7F6-9993FBF078EE}" dt="2026-02-10T09:38:55.482" v="1485" actId="478"/>
          <ac:picMkLst>
            <pc:docMk/>
            <pc:sldMk cId="794227597" sldId="2147480129"/>
            <ac:picMk id="10" creationId="{914644C5-CB8C-18FA-EA18-AFAC00F35090}"/>
          </ac:picMkLst>
        </pc:picChg>
        <pc:picChg chg="add del mod">
          <ac:chgData name="Schilling, Tobias" userId="4804db97-69c2-4ee4-bc79-581271e09c57" providerId="ADAL" clId="{6150B7EA-EE61-4A23-B7F6-9993FBF078EE}" dt="2026-02-10T09:57:12.939" v="1516" actId="478"/>
          <ac:picMkLst>
            <pc:docMk/>
            <pc:sldMk cId="794227597" sldId="2147480129"/>
            <ac:picMk id="11" creationId="{62088EE4-1AEF-0800-1547-7A45634CB6CB}"/>
          </ac:picMkLst>
        </pc:picChg>
        <pc:picChg chg="del">
          <ac:chgData name="Schilling, Tobias" userId="4804db97-69c2-4ee4-bc79-581271e09c57" providerId="ADAL" clId="{6150B7EA-EE61-4A23-B7F6-9993FBF078EE}" dt="2026-02-10T09:38:54.433" v="1483" actId="478"/>
          <ac:picMkLst>
            <pc:docMk/>
            <pc:sldMk cId="794227597" sldId="2147480129"/>
            <ac:picMk id="12" creationId="{A8C5D0CC-D365-3FC4-39B3-73547CCCE700}"/>
          </ac:picMkLst>
        </pc:picChg>
        <pc:picChg chg="del">
          <ac:chgData name="Schilling, Tobias" userId="4804db97-69c2-4ee4-bc79-581271e09c57" providerId="ADAL" clId="{6150B7EA-EE61-4A23-B7F6-9993FBF078EE}" dt="2026-02-10T09:38:54.854" v="1484" actId="478"/>
          <ac:picMkLst>
            <pc:docMk/>
            <pc:sldMk cId="794227597" sldId="2147480129"/>
            <ac:picMk id="14" creationId="{80372789-78D0-12A5-687C-8485AD3F9343}"/>
          </ac:picMkLst>
        </pc:picChg>
        <pc:picChg chg="del">
          <ac:chgData name="Schilling, Tobias" userId="4804db97-69c2-4ee4-bc79-581271e09c57" providerId="ADAL" clId="{6150B7EA-EE61-4A23-B7F6-9993FBF078EE}" dt="2026-02-10T09:38:53.956" v="1482" actId="478"/>
          <ac:picMkLst>
            <pc:docMk/>
            <pc:sldMk cId="794227597" sldId="2147480129"/>
            <ac:picMk id="16" creationId="{AADBA0E6-5C8D-AB09-A032-7111D125F4D2}"/>
          </ac:picMkLst>
        </pc:picChg>
        <pc:picChg chg="add mod">
          <ac:chgData name="Schilling, Tobias" userId="4804db97-69c2-4ee4-bc79-581271e09c57" providerId="ADAL" clId="{6150B7EA-EE61-4A23-B7F6-9993FBF078EE}" dt="2026-02-10T10:01:26.481" v="1536" actId="1076"/>
          <ac:picMkLst>
            <pc:docMk/>
            <pc:sldMk cId="794227597" sldId="2147480129"/>
            <ac:picMk id="17" creationId="{E4574FBF-F208-E3AF-9474-95721208575D}"/>
          </ac:picMkLst>
        </pc:picChg>
        <pc:picChg chg="del">
          <ac:chgData name="Schilling, Tobias" userId="4804db97-69c2-4ee4-bc79-581271e09c57" providerId="ADAL" clId="{6150B7EA-EE61-4A23-B7F6-9993FBF078EE}" dt="2026-02-10T09:38:53.437" v="1481" actId="478"/>
          <ac:picMkLst>
            <pc:docMk/>
            <pc:sldMk cId="794227597" sldId="2147480129"/>
            <ac:picMk id="18" creationId="{064D30AA-A063-DD36-7661-DA9B9CF1194C}"/>
          </ac:picMkLst>
        </pc:picChg>
        <pc:picChg chg="add mod modCrop">
          <ac:chgData name="Schilling, Tobias" userId="4804db97-69c2-4ee4-bc79-581271e09c57" providerId="ADAL" clId="{6150B7EA-EE61-4A23-B7F6-9993FBF078EE}" dt="2026-02-10T10:01:30.305" v="1537" actId="1076"/>
          <ac:picMkLst>
            <pc:docMk/>
            <pc:sldMk cId="794227597" sldId="2147480129"/>
            <ac:picMk id="19" creationId="{98DA74F7-FAC2-6BED-78C5-3F2D28AB5EB5}"/>
          </ac:picMkLst>
        </pc:picChg>
      </pc:sldChg>
      <pc:sldChg chg="add mod modShow">
        <pc:chgData name="Schilling, Tobias" userId="4804db97-69c2-4ee4-bc79-581271e09c57" providerId="ADAL" clId="{6150B7EA-EE61-4A23-B7F6-9993FBF078EE}" dt="2026-02-10T09:49:15.707" v="1510" actId="729"/>
        <pc:sldMkLst>
          <pc:docMk/>
          <pc:sldMk cId="4128887044" sldId="21474801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10.02.2026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F19E5-8B1E-CF9D-7B0C-519A93E08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AE0E90-7DED-630C-E804-B27325AA0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047DA4-20B5-1767-1E77-EDAB57708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070025-A6DD-6264-FC85-03186FD0A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14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FAA0E-0957-87D0-4D87-5DE4037E0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F8EE226-9C24-C426-BDE3-0ECABFF3E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3AC1318-517A-5A26-4ACD-FECD62D37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B2B5D-892D-AAFF-24D0-EF4D90437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77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49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2NLWZHeBKc?si=e_osjPWS0_BRjB8z" TargetMode="External"/><Relationship Id="rId2" Type="http://schemas.openxmlformats.org/officeDocument/2006/relationships/hyperlink" Target="https://youtube.com/shorts/wI2lSkpnxGU?si=_9mc_NyHHB9ykEh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AE4C6-DBD8-12B5-3526-661CA8353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Kleidung, Person, Menschliches Gesicht, Mann enthält.&#10;&#10;KI-generierte Inhalte können fehlerhaft sein.">
            <a:extLst>
              <a:ext uri="{FF2B5EF4-FFF2-40B4-BE49-F238E27FC236}">
                <a16:creationId xmlns:a16="http://schemas.microsoft.com/office/drawing/2014/main" id="{3ED8D889-3D44-21DB-B61F-73E535C31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728E650-7DE2-00D6-C8A3-8ACDBF9416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6" name="Grafik 6">
            <a:extLst>
              <a:ext uri="{FF2B5EF4-FFF2-40B4-BE49-F238E27FC236}">
                <a16:creationId xmlns:a16="http://schemas.microsoft.com/office/drawing/2014/main" id="{46E68D70-2086-B7B7-3E6F-33CF336031EF}"/>
              </a:ext>
            </a:extLst>
          </p:cNvPr>
          <p:cNvSpPr/>
          <p:nvPr/>
        </p:nvSpPr>
        <p:spPr>
          <a:xfrm>
            <a:off x="415610" y="3904079"/>
            <a:ext cx="4416138" cy="2608706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 dirty="0">
              <a:latin typeface="Fago Pro" panose="02000506040000020004" pitchFamily="50" charset="0"/>
            </a:endParaRP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04C9B203-91BC-526B-80C2-8943EB3FCA30}"/>
              </a:ext>
            </a:extLst>
          </p:cNvPr>
          <p:cNvSpPr txBox="1">
            <a:spLocks/>
          </p:cNvSpPr>
          <p:nvPr/>
        </p:nvSpPr>
        <p:spPr>
          <a:xfrm>
            <a:off x="251461" y="4158108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CMS</a:t>
            </a:r>
          </a:p>
        </p:txBody>
      </p:sp>
      <p:pic>
        <p:nvPicPr>
          <p:cNvPr id="2" name="Grafik 1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54DA9B0C-545E-BEC3-9600-6FF62A52E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2817837" y="2829863"/>
            <a:ext cx="1540985" cy="1540985"/>
          </a:xfrm>
          <a:prstGeom prst="rect">
            <a:avLst/>
          </a:prstGeom>
        </p:spPr>
      </p:pic>
      <p:sp>
        <p:nvSpPr>
          <p:cNvPr id="3" name="Titel 11">
            <a:extLst>
              <a:ext uri="{FF2B5EF4-FFF2-40B4-BE49-F238E27FC236}">
                <a16:creationId xmlns:a16="http://schemas.microsoft.com/office/drawing/2014/main" id="{D366A609-419D-F75C-5C18-D883DBC23D7A}"/>
              </a:ext>
            </a:extLst>
          </p:cNvPr>
          <p:cNvSpPr txBox="1">
            <a:spLocks/>
          </p:cNvSpPr>
          <p:nvPr/>
        </p:nvSpPr>
        <p:spPr>
          <a:xfrm>
            <a:off x="251461" y="4916826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noProof="0" dirty="0">
                <a:solidFill>
                  <a:schemeClr val="bg1"/>
                </a:solidFill>
              </a:rPr>
              <a:t>Manuelles Wechseln.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dirty="0">
                <a:solidFill>
                  <a:schemeClr val="bg1"/>
                </a:solidFill>
              </a:rPr>
              <a:t>Erledigt. Mit SCHUNK.</a:t>
            </a:r>
            <a:endParaRPr lang="de-DE" sz="24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08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8E6BBAE-7C40-50EC-AA96-8A8E0E3A0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Person, Maschine, Forschungsinstrument, Techniker enthält.&#10;&#10;KI-generierte Inhalte können fehlerhaft sein.">
            <a:extLst>
              <a:ext uri="{FF2B5EF4-FFF2-40B4-BE49-F238E27FC236}">
                <a16:creationId xmlns:a16="http://schemas.microsoft.com/office/drawing/2014/main" id="{F4DCAB09-C25D-575A-0F45-EA5555CD3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5"/>
          <a:stretch>
            <a:fillRect/>
          </a:stretch>
        </p:blipFill>
        <p:spPr>
          <a:xfrm>
            <a:off x="0" y="0"/>
            <a:ext cx="12263049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DAF48C-08BC-E78F-C398-5D06356986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6" name="Grafik 6">
            <a:extLst>
              <a:ext uri="{FF2B5EF4-FFF2-40B4-BE49-F238E27FC236}">
                <a16:creationId xmlns:a16="http://schemas.microsoft.com/office/drawing/2014/main" id="{F1E0B087-88EA-3501-D0C5-3FA95D2F3AAD}"/>
              </a:ext>
            </a:extLst>
          </p:cNvPr>
          <p:cNvSpPr/>
          <p:nvPr/>
        </p:nvSpPr>
        <p:spPr>
          <a:xfrm>
            <a:off x="415610" y="3904079"/>
            <a:ext cx="4416138" cy="2608706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 dirty="0">
              <a:latin typeface="Fago Pro" panose="02000506040000020004" pitchFamily="50" charset="0"/>
            </a:endParaRP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CF28538F-F038-A862-C97B-36E1156C2157}"/>
              </a:ext>
            </a:extLst>
          </p:cNvPr>
          <p:cNvSpPr txBox="1">
            <a:spLocks/>
          </p:cNvSpPr>
          <p:nvPr/>
        </p:nvSpPr>
        <p:spPr>
          <a:xfrm>
            <a:off x="251461" y="4158108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CMS</a:t>
            </a:r>
          </a:p>
        </p:txBody>
      </p:sp>
      <p:pic>
        <p:nvPicPr>
          <p:cNvPr id="2" name="Grafik 1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B3EF9F17-B92A-173D-6E65-62EE36AC0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2817837" y="2829863"/>
            <a:ext cx="1540985" cy="1540985"/>
          </a:xfrm>
          <a:prstGeom prst="rect">
            <a:avLst/>
          </a:prstGeom>
        </p:spPr>
      </p:pic>
      <p:sp>
        <p:nvSpPr>
          <p:cNvPr id="3" name="Titel 11">
            <a:extLst>
              <a:ext uri="{FF2B5EF4-FFF2-40B4-BE49-F238E27FC236}">
                <a16:creationId xmlns:a16="http://schemas.microsoft.com/office/drawing/2014/main" id="{166BA828-7FFA-2C39-2C90-E28685F1B0CB}"/>
              </a:ext>
            </a:extLst>
          </p:cNvPr>
          <p:cNvSpPr txBox="1">
            <a:spLocks/>
          </p:cNvSpPr>
          <p:nvPr/>
        </p:nvSpPr>
        <p:spPr>
          <a:xfrm>
            <a:off x="251461" y="4916826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noProof="0" dirty="0">
                <a:solidFill>
                  <a:schemeClr val="bg1"/>
                </a:solidFill>
              </a:rPr>
              <a:t>Manuelles Wechseln.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dirty="0">
                <a:solidFill>
                  <a:schemeClr val="bg1"/>
                </a:solidFill>
              </a:rPr>
              <a:t>Erledigt. Mit SCHUNK.</a:t>
            </a:r>
            <a:endParaRPr lang="de-DE" sz="24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87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D07CB-54A5-BCEC-00E2-4B9CCDEC6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Maschine enthält.&#10;&#10;KI-generierte Inhalte können fehlerhaft sein.">
            <a:extLst>
              <a:ext uri="{FF2B5EF4-FFF2-40B4-BE49-F238E27FC236}">
                <a16:creationId xmlns:a16="http://schemas.microsoft.com/office/drawing/2014/main" id="{271B7144-B024-F499-29B1-928CC44CD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42" y="0"/>
            <a:ext cx="5143501" cy="68580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41758E-33F9-A1CB-719A-ED92E4993B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</a:t>
            </a:r>
            <a:r>
              <a:rPr lang="de-DE" dirty="0"/>
              <a:t>Manueller</a:t>
            </a:r>
            <a:r>
              <a:rPr lang="de-DE" noProof="0" dirty="0"/>
              <a:t> Werkzeugwechsler CMS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479622-2123-2013-788E-7B45CD124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259106"/>
            <a:ext cx="7637462" cy="4022207"/>
          </a:xfrm>
        </p:spPr>
        <p:txBody>
          <a:bodyPr vert="horz" lIns="0" tIns="0" rIns="0" bIns="0" rtlCol="0" anchor="t">
            <a:noAutofit/>
          </a:bodyPr>
          <a:lstStyle/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ISO-Flanschbild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dirty="0">
                <a:solidFill>
                  <a:schemeClr val="accent1"/>
                </a:solidFill>
              </a:rPr>
              <a:t>für die einfache Montage an die meisten Robotertypen ohne zusätzliche Adapterplatten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Verriegelungs- und Werkzeuganwesenheitsabfrage standardmäßig vorbereitet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dirty="0"/>
              <a:t>zur prozesssicheren Abfrage, Sensoren optional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Integrierte Luftdurchführungen 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dirty="0"/>
              <a:t>ermöglichen die Durchführung von Druckluft und Vakuum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Verriegelungshebel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dirty="0"/>
              <a:t>Bewährte (Schubhebel-)Technologie zur manuellen Betätigung ohne zusätzliches Werkzeug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Hohe Modulvielfalt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dirty="0"/>
              <a:t>für vielfältige Medienübertragungsmöglichkeiten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Als Basisvariante verfügbar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dirty="0"/>
              <a:t>ohne integrierte Luftdurchführungen für einfache Anwendungen</a:t>
            </a:r>
            <a:endParaRPr lang="de-DE" sz="1600" b="1" dirty="0">
              <a:solidFill>
                <a:schemeClr val="accent1"/>
              </a:solidFill>
            </a:endParaRPr>
          </a:p>
          <a:p>
            <a:pPr marL="0" lvl="1" indent="0">
              <a:spcBef>
                <a:spcPts val="600"/>
              </a:spcBef>
              <a:buClr>
                <a:srgbClr val="009EE0"/>
              </a:buClr>
              <a:buSzPct val="110000"/>
              <a:buNone/>
              <a:defRPr/>
            </a:pPr>
            <a:endParaRPr lang="de-DE" sz="1600" b="1" dirty="0">
              <a:solidFill>
                <a:schemeClr val="accent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B5AA4F-9FA9-DA51-D8A7-23B5CF4E4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de-DE" noProof="0" dirty="0"/>
              <a:t>Ihre Vorteile</a:t>
            </a:r>
            <a:br>
              <a:rPr lang="de-DE" noProof="0" dirty="0"/>
            </a:br>
            <a:r>
              <a:rPr lang="de-DE" sz="2000" b="0" noProof="0" dirty="0">
                <a:solidFill>
                  <a:schemeClr val="bg2"/>
                </a:solidFill>
              </a:rPr>
              <a:t>Flexibel. </a:t>
            </a:r>
            <a:r>
              <a:rPr lang="de-DE" sz="2000" b="0" dirty="0" err="1">
                <a:solidFill>
                  <a:schemeClr val="bg2"/>
                </a:solidFill>
              </a:rPr>
              <a:t>Kompak</a:t>
            </a:r>
            <a:r>
              <a:rPr lang="de-DE" sz="2000" b="0" noProof="0" dirty="0">
                <a:solidFill>
                  <a:schemeClr val="bg2"/>
                </a:solidFill>
              </a:rPr>
              <a:t>t. </a:t>
            </a:r>
            <a:r>
              <a:rPr lang="de-DE" sz="2000" b="0" dirty="0">
                <a:solidFill>
                  <a:schemeClr val="bg2"/>
                </a:solidFill>
              </a:rPr>
              <a:t>Intuitiv</a:t>
            </a:r>
            <a:r>
              <a:rPr lang="de-DE" sz="2000" b="0" noProof="0" dirty="0">
                <a:solidFill>
                  <a:schemeClr val="bg2"/>
                </a:solidFill>
              </a:rPr>
              <a:t>.</a:t>
            </a:r>
            <a:endParaRPr lang="de-DE" sz="2800" b="0" noProof="0" dirty="0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C67780-18DD-1BD2-1B2F-9FAD3DAFB3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57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Autoteile, Hebel, Maschine, Auto enthält.&#10;&#10;KI-generierte Inhalte können fehlerhaft sein.">
            <a:extLst>
              <a:ext uri="{FF2B5EF4-FFF2-40B4-BE49-F238E27FC236}">
                <a16:creationId xmlns:a16="http://schemas.microsoft.com/office/drawing/2014/main" id="{BD3DD309-4DCB-B895-1874-35BB86276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01" y="1436881"/>
            <a:ext cx="3325417" cy="442798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9645C7F-766D-659E-572A-2F8C9C2AB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Features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74BB377-BB84-E7F5-7602-D6375739E2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2FDD92-359A-7578-5C6D-A32FD0039E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Manueller Werkzeugwechsler CMS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B91DFC4-1BCF-729A-7F2B-12DF6D54D105}"/>
              </a:ext>
            </a:extLst>
          </p:cNvPr>
          <p:cNvSpPr txBox="1"/>
          <p:nvPr/>
        </p:nvSpPr>
        <p:spPr>
          <a:xfrm>
            <a:off x="1126533" y="3719764"/>
            <a:ext cx="2750015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Sensorabfragen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Verriegelungs- und Werkzeuganwesenheitsabfrage in allen Baugrößen integriert</a:t>
            </a:r>
          </a:p>
        </p:txBody>
      </p: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D2A4A22D-731B-37A8-6906-A7B83C2D2F23}"/>
              </a:ext>
            </a:extLst>
          </p:cNvPr>
          <p:cNvCxnSpPr>
            <a:cxnSpLocks/>
          </p:cNvCxnSpPr>
          <p:nvPr/>
        </p:nvCxnSpPr>
        <p:spPr>
          <a:xfrm flipV="1">
            <a:off x="1094874" y="3429000"/>
            <a:ext cx="3590811" cy="533401"/>
          </a:xfrm>
          <a:prstGeom prst="bentConnector3">
            <a:avLst>
              <a:gd name="adj1" fmla="val 7714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DB58CC6-CD94-C8F5-A1F2-9A05BBA2EBEE}"/>
              </a:ext>
            </a:extLst>
          </p:cNvPr>
          <p:cNvSpPr txBox="1"/>
          <p:nvPr/>
        </p:nvSpPr>
        <p:spPr>
          <a:xfrm>
            <a:off x="7469590" y="1858190"/>
            <a:ext cx="3054786" cy="8320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Integrierte Luftdurchführungen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Alle Luftdurchführungen sind radial nutzbar</a:t>
            </a:r>
            <a:endParaRPr lang="de-DE" sz="1400" b="1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endParaRPr lang="de-DE" sz="1600" b="1" dirty="0">
              <a:solidFill>
                <a:schemeClr val="bg2"/>
              </a:solidFill>
            </a:endParaRP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B8A547BF-8215-2850-D57F-FFA708AE34CC}"/>
              </a:ext>
            </a:extLst>
          </p:cNvPr>
          <p:cNvCxnSpPr>
            <a:cxnSpLocks/>
          </p:cNvCxnSpPr>
          <p:nvPr/>
        </p:nvCxnSpPr>
        <p:spPr>
          <a:xfrm rot="10800000">
            <a:off x="5439210" y="1613649"/>
            <a:ext cx="4956895" cy="490815"/>
          </a:xfrm>
          <a:prstGeom prst="bentConnector3">
            <a:avLst>
              <a:gd name="adj1" fmla="val 61553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A4BADCE4-2D08-33CD-4A57-A13E37F67ED0}"/>
              </a:ext>
            </a:extLst>
          </p:cNvPr>
          <p:cNvSpPr txBox="1"/>
          <p:nvPr/>
        </p:nvSpPr>
        <p:spPr>
          <a:xfrm>
            <a:off x="7469590" y="3495154"/>
            <a:ext cx="2952087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Integrierte </a:t>
            </a:r>
            <a:r>
              <a:rPr lang="de-DE" sz="1600" b="1" dirty="0" err="1">
                <a:solidFill>
                  <a:schemeClr val="bg2"/>
                </a:solidFill>
              </a:rPr>
              <a:t>Anschraubung</a:t>
            </a:r>
            <a:r>
              <a:rPr lang="de-DE" sz="1600" b="1" dirty="0">
                <a:solidFill>
                  <a:schemeClr val="bg2"/>
                </a:solidFill>
              </a:rPr>
              <a:t> für Optionsmodule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9EE0"/>
              </a:buClr>
            </a:pPr>
            <a:r>
              <a:rPr lang="de-DE" sz="1400" dirty="0" err="1">
                <a:solidFill>
                  <a:srgbClr val="003D6A"/>
                </a:solidFill>
              </a:rPr>
              <a:t>Anschraubung</a:t>
            </a:r>
            <a:r>
              <a:rPr lang="de-DE" sz="1400" dirty="0">
                <a:solidFill>
                  <a:srgbClr val="003D6A"/>
                </a:solidFill>
              </a:rPr>
              <a:t> von Optionsmodulen für die Übertragung von elektrischen Signalen, Pneumatik und Fluiden ohne Adapterplatte möglich</a:t>
            </a:r>
          </a:p>
        </p:txBody>
      </p: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8CBA5ED6-13F6-3B96-7CFD-34714DA67C6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42221" y="3962401"/>
            <a:ext cx="3453884" cy="481851"/>
          </a:xfrm>
          <a:prstGeom prst="bentConnector3">
            <a:avLst>
              <a:gd name="adj1" fmla="val 87273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004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8D56-34EA-4219-CA89-F175B5C6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0D84C4-F14E-0EBF-44C1-11F7FD42C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92A339-B4D2-5E5F-7C1F-6C574B269A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Manueller Werkzeugwechsler CMS </a:t>
            </a:r>
          </a:p>
        </p:txBody>
      </p:sp>
      <p:pic>
        <p:nvPicPr>
          <p:cNvPr id="15" name="Grafik 14" descr="Ein Bild, das Maschine, Forschungsinstrument, Im Haus, Haushaltsgerät enthält.&#10;&#10;KI-generierte Inhalte können fehlerhaft sein.">
            <a:extLst>
              <a:ext uri="{FF2B5EF4-FFF2-40B4-BE49-F238E27FC236}">
                <a16:creationId xmlns:a16="http://schemas.microsoft.com/office/drawing/2014/main" id="{EC0D12B3-9456-A690-BC33-C1B04AFFC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4" y="1687070"/>
            <a:ext cx="5455463" cy="3636066"/>
          </a:xfrm>
          <a:prstGeom prst="rect">
            <a:avLst/>
          </a:prstGeom>
        </p:spPr>
      </p:pic>
      <p:pic>
        <p:nvPicPr>
          <p:cNvPr id="16" name="Grafik 15" descr="Ein Bild, das Maschine, Im Haus enthält.&#10;&#10;KI-generierte Inhalte können fehlerhaft sein.">
            <a:extLst>
              <a:ext uri="{FF2B5EF4-FFF2-40B4-BE49-F238E27FC236}">
                <a16:creationId xmlns:a16="http://schemas.microsoft.com/office/drawing/2014/main" id="{1EC7C9E1-26A9-4C68-90B5-ACFF3579C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97" y="1687069"/>
            <a:ext cx="5455462" cy="362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10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7B4BE-1928-90A4-7173-A959773A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22AEA40-E739-DFEE-2F43-C20D1D8E29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59D179-5F2D-9791-DE66-D7EBECFB6E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Manueller Werkzeugwechsler CMS </a:t>
            </a:r>
          </a:p>
        </p:txBody>
      </p:sp>
      <p:sp>
        <p:nvSpPr>
          <p:cNvPr id="6" name="Rechteck: abgerundete Ecken 5">
            <a:hlinkClick r:id="rId2"/>
            <a:extLst>
              <a:ext uri="{FF2B5EF4-FFF2-40B4-BE49-F238E27FC236}">
                <a16:creationId xmlns:a16="http://schemas.microsoft.com/office/drawing/2014/main" id="{38F7E809-A51F-2382-F437-14D0F8E2B6F5}"/>
              </a:ext>
            </a:extLst>
          </p:cNvPr>
          <p:cNvSpPr/>
          <p:nvPr/>
        </p:nvSpPr>
        <p:spPr>
          <a:xfrm>
            <a:off x="2370893" y="5521149"/>
            <a:ext cx="1818808" cy="35134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Zum Video</a:t>
            </a:r>
          </a:p>
        </p:txBody>
      </p:sp>
      <p:sp>
        <p:nvSpPr>
          <p:cNvPr id="13" name="Rechteck: abgerundete Ecken 12">
            <a:hlinkClick r:id="rId3"/>
            <a:extLst>
              <a:ext uri="{FF2B5EF4-FFF2-40B4-BE49-F238E27FC236}">
                <a16:creationId xmlns:a16="http://schemas.microsoft.com/office/drawing/2014/main" id="{09B73599-4367-01C0-AC7B-6B4D7FEFC9F4}"/>
              </a:ext>
            </a:extLst>
          </p:cNvPr>
          <p:cNvSpPr/>
          <p:nvPr/>
        </p:nvSpPr>
        <p:spPr>
          <a:xfrm>
            <a:off x="6007235" y="5521149"/>
            <a:ext cx="1818808" cy="35134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Zum Video</a:t>
            </a:r>
          </a:p>
        </p:txBody>
      </p:sp>
      <p:pic>
        <p:nvPicPr>
          <p:cNvPr id="17" name="Grafik 16" descr="Ein Bild, das Haushaltsgerät, Küchengerät, Maschine enthält.&#10;&#10;KI-generierte Inhalte können fehlerhaft sein.">
            <a:extLst>
              <a:ext uri="{FF2B5EF4-FFF2-40B4-BE49-F238E27FC236}">
                <a16:creationId xmlns:a16="http://schemas.microsoft.com/office/drawing/2014/main" id="{E4574FBF-F208-E3AF-9474-957212085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471" y="1598598"/>
            <a:ext cx="2272656" cy="3657640"/>
          </a:xfrm>
          <a:prstGeom prst="rect">
            <a:avLst/>
          </a:prstGeom>
        </p:spPr>
      </p:pic>
      <p:pic>
        <p:nvPicPr>
          <p:cNvPr id="19" name="Grafik 18" descr="Ein Bild, das Kleidung, Person, Menschliches Gesicht, Mann enthält.&#10;&#10;KI-generierte Inhalte können fehlerhaft sein.">
            <a:extLst>
              <a:ext uri="{FF2B5EF4-FFF2-40B4-BE49-F238E27FC236}">
                <a16:creationId xmlns:a16="http://schemas.microsoft.com/office/drawing/2014/main" id="{98DA74F7-FAC2-6BED-78C5-3F2D28AB5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7" r="23816"/>
          <a:stretch>
            <a:fillRect/>
          </a:stretch>
        </p:blipFill>
        <p:spPr>
          <a:xfrm>
            <a:off x="1980886" y="1598598"/>
            <a:ext cx="259882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27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B07F0-7895-6F93-581A-07255BB71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BC51D1-1FCB-CCC6-4253-7AC5676F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59" y="0"/>
            <a:ext cx="12225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afik 6">
            <a:extLst>
              <a:ext uri="{FF2B5EF4-FFF2-40B4-BE49-F238E27FC236}">
                <a16:creationId xmlns:a16="http://schemas.microsoft.com/office/drawing/2014/main" id="{2BA7BB21-E2BD-F69D-2DB3-AF7D7028F405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485807F4-A5D6-B7C7-97CA-17F0E2F408B2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430BB6D3-401B-69CF-9E14-60ECB13652D6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186B1846-854C-6CDB-1DF5-58EA8CBBB6C3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4BDCC762-DCBF-3E87-D920-B0FD4B0B0BA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0A77F0AD-AB6C-EE8F-8BF8-5D082B3DD2B6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EB97DF8B-9216-C88C-8FDC-98BE3D45749F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13ADFAC-164E-2F38-8B98-7130C50CDCFF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983A2E7-1AE4-1363-C130-CE6CA5F7A37D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3F992DE-FD4B-F5F9-6457-B1DB7F7008DE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6FC60E9-18B3-3B88-6B88-BB1E2958CD3B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55AA7630-AE62-3F11-D052-B2A42AE702A3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19684F6-CF2A-AAA4-F76A-20D07B2BC0E1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BF20F0FD-6CE6-7ABB-344F-393576C94853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44CD335F-AF26-2DB8-D4C8-E40398A668AC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17D3A065-98A0-F485-F6F1-BD22FD932017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949197A-CC40-266E-0C12-369DDC768D9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CE04512F-31B1-6148-0FE4-6200E084CE6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9C905DB5-349A-96FA-1F28-4FBB5D71415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58F87849-DAB3-2919-156D-B0B026A21831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FAC77B69-5E3D-C9F9-C923-699B6E547AE2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7C108854-3F95-0330-4982-4B79C538F6B1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0C06A94-5FA2-0545-80C5-86856C390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66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5693C-E53B-EA73-24AF-6B2756107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Gebäude, Im Haus, Bautechnik, Aluminium enthält.&#10;&#10;KI-generierte Inhalte können fehlerhaft sein.">
            <a:extLst>
              <a:ext uri="{FF2B5EF4-FFF2-40B4-BE49-F238E27FC236}">
                <a16:creationId xmlns:a16="http://schemas.microsoft.com/office/drawing/2014/main" id="{CEE29886-EF54-CA1B-B5C9-9E3E0BFD9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r="4976"/>
          <a:stretch>
            <a:fillRect/>
          </a:stretch>
        </p:blipFill>
        <p:spPr>
          <a:xfrm>
            <a:off x="9425936" y="0"/>
            <a:ext cx="2766063" cy="3429000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75B72453-6AB2-2623-14D9-46B9DE46A553}"/>
              </a:ext>
            </a:extLst>
          </p:cNvPr>
          <p:cNvSpPr txBox="1">
            <a:spLocks/>
          </p:cNvSpPr>
          <p:nvPr/>
        </p:nvSpPr>
        <p:spPr>
          <a:xfrm>
            <a:off x="658813" y="2114550"/>
            <a:ext cx="5486400" cy="3181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/>
              <a:t>In der modernen Fertigung sind Flexibilität und Effizienz entscheidend.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/>
              <a:t>Das </a:t>
            </a:r>
            <a:r>
              <a:rPr lang="de-DE" sz="1800" b="1"/>
              <a:t>Robot PLUS Portfolio </a:t>
            </a:r>
            <a:r>
              <a:rPr lang="de-DE" sz="1800"/>
              <a:t>von SCHUNK ist speziell darauf ausgerichtet, Ihre Produktionsprozesse zu verbessern. Es bietet ein umfassendes Angebot an  </a:t>
            </a:r>
            <a:r>
              <a:rPr lang="de-DE" sz="1800" b="1"/>
              <a:t>Werkzeugwechslern, Ausgleichseinheiten und Kraft-Momenten-Sensoren</a:t>
            </a:r>
            <a:r>
              <a:rPr lang="de-DE" sz="1800"/>
              <a:t> – entwickelt auf Grundlage jahrzehntelanger Erfahrung.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/>
              <a:t>Mit SCHUNK als Partner profitieren Sie von einer Kombination aus </a:t>
            </a:r>
            <a:r>
              <a:rPr lang="de-DE" sz="1800" b="1"/>
              <a:t>hochwertigen Produkten und umfassendem, zuverlässigem Support</a:t>
            </a:r>
            <a:r>
              <a:rPr lang="de-DE" sz="1800"/>
              <a:t>, der Ihre Automatisierungsprojekte weltweit unterstützt und vorantreibt.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de-DE" sz="1800"/>
            </a:br>
            <a:endParaRPr lang="de-DE" sz="180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6A52B848-AF48-C360-2949-A337147E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4" name="Grafik 13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4DCE12C5-CE6B-6A7B-C5D1-550B57A3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pic>
        <p:nvPicPr>
          <p:cNvPr id="18" name="Grafik 17" descr="Ein Bild, das Bautechnik, Im Haus, Maschine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6262C52B-E555-A6C2-315C-25F9A8D51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36071"/>
          <a:stretch>
            <a:fillRect/>
          </a:stretch>
        </p:blipFill>
        <p:spPr>
          <a:xfrm>
            <a:off x="9425935" y="3417390"/>
            <a:ext cx="2766064" cy="3440610"/>
          </a:xfrm>
          <a:prstGeom prst="rect">
            <a:avLst/>
          </a:prstGeom>
        </p:spPr>
      </p:pic>
      <p:pic>
        <p:nvPicPr>
          <p:cNvPr id="19" name="Grafik 18" descr="Ein Bild, das Im Haus, Maschine, Forschungsinstrument, Bautechnik enthält.&#10;&#10;KI-generierte Inhalte können fehlerhaft sein.">
            <a:extLst>
              <a:ext uri="{FF2B5EF4-FFF2-40B4-BE49-F238E27FC236}">
                <a16:creationId xmlns:a16="http://schemas.microsoft.com/office/drawing/2014/main" id="{0787D800-438B-59A2-1A8F-341C1B414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8" r="14251"/>
          <a:stretch>
            <a:fillRect/>
          </a:stretch>
        </p:blipFill>
        <p:spPr>
          <a:xfrm>
            <a:off x="6571294" y="-6295"/>
            <a:ext cx="2854643" cy="3429980"/>
          </a:xfrm>
          <a:prstGeom prst="rect">
            <a:avLst/>
          </a:prstGeom>
        </p:spPr>
      </p:pic>
      <p:pic>
        <p:nvPicPr>
          <p:cNvPr id="20" name="Grafik 19" descr="Ein Bild, das Im Haus, Wand, medizinische Ausrüstung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2E1B5FCA-889E-7435-99B9-F46F67F6F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7" r="9869"/>
          <a:stretch>
            <a:fillRect/>
          </a:stretch>
        </p:blipFill>
        <p:spPr>
          <a:xfrm>
            <a:off x="6571295" y="3417390"/>
            <a:ext cx="2854643" cy="34406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89C791-F338-7D10-F705-684E1ED0E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4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C321B-3EC7-E8B9-5A62-C563E68FB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immel, draußen enthält.&#10;&#10;KI-generierte Inhalte können fehlerhaft sein.">
            <a:extLst>
              <a:ext uri="{FF2B5EF4-FFF2-40B4-BE49-F238E27FC236}">
                <a16:creationId xmlns:a16="http://schemas.microsoft.com/office/drawing/2014/main" id="{36F676A5-DB5C-CCA6-A656-E1EAA91D0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1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" t="821" r="22376" b="3254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D20D9CC6-E2BC-C80B-05D7-9F2D9B2B13C4}"/>
              </a:ext>
            </a:extLst>
          </p:cNvPr>
          <p:cNvSpPr/>
          <p:nvPr/>
        </p:nvSpPr>
        <p:spPr>
          <a:xfrm>
            <a:off x="584341" y="5263455"/>
            <a:ext cx="178291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DCC610D-A928-FC17-51DE-A1F5F6578B32}"/>
              </a:ext>
            </a:extLst>
          </p:cNvPr>
          <p:cNvSpPr/>
          <p:nvPr/>
        </p:nvSpPr>
        <p:spPr>
          <a:xfrm>
            <a:off x="2463483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763E2E8-5D8C-2032-F1A4-69E008A56B63}"/>
              </a:ext>
            </a:extLst>
          </p:cNvPr>
          <p:cNvSpPr/>
          <p:nvPr/>
        </p:nvSpPr>
        <p:spPr>
          <a:xfrm>
            <a:off x="7259186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94C67881-0473-30D0-5A78-F50EF4EAA1F2}"/>
              </a:ext>
            </a:extLst>
          </p:cNvPr>
          <p:cNvSpPr txBox="1">
            <a:spLocks/>
          </p:cNvSpPr>
          <p:nvPr/>
        </p:nvSpPr>
        <p:spPr>
          <a:xfrm>
            <a:off x="719326" y="5361829"/>
            <a:ext cx="1782915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Ausgleichseinheit AGM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4DD2DF1-D40B-5754-D818-DBC4E6537233}"/>
              </a:ext>
            </a:extLst>
          </p:cNvPr>
          <p:cNvSpPr/>
          <p:nvPr/>
        </p:nvSpPr>
        <p:spPr>
          <a:xfrm>
            <a:off x="4188759" y="2732252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60BCE8CA-A356-88E5-D325-AFC24CFA2C1F}"/>
              </a:ext>
            </a:extLst>
          </p:cNvPr>
          <p:cNvSpPr txBox="1">
            <a:spLocks/>
          </p:cNvSpPr>
          <p:nvPr/>
        </p:nvSpPr>
        <p:spPr>
          <a:xfrm>
            <a:off x="2556010" y="5361829"/>
            <a:ext cx="2327648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Automatischer Werkzeugwechsler CPB</a:t>
            </a: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089B5BC9-845F-DA3B-7B8F-2B83F7D05A98}"/>
              </a:ext>
            </a:extLst>
          </p:cNvPr>
          <p:cNvCxnSpPr>
            <a:cxnSpLocks/>
          </p:cNvCxnSpPr>
          <p:nvPr/>
        </p:nvCxnSpPr>
        <p:spPr>
          <a:xfrm rot="5400000">
            <a:off x="3290382" y="4661685"/>
            <a:ext cx="575817" cy="48648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831AA0A-C5E0-D835-4786-FC8FEB12B228}"/>
              </a:ext>
            </a:extLst>
          </p:cNvPr>
          <p:cNvSpPr txBox="1">
            <a:spLocks/>
          </p:cNvSpPr>
          <p:nvPr/>
        </p:nvSpPr>
        <p:spPr>
          <a:xfrm>
            <a:off x="4298438" y="2842379"/>
            <a:ext cx="2358686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Automatischer </a:t>
            </a:r>
            <a:br>
              <a:rPr lang="de-DE" sz="1400" b="1"/>
            </a:br>
            <a:r>
              <a:rPr lang="de-DE" sz="1400" b="1"/>
              <a:t>Werkzeugwechsler CPS</a:t>
            </a:r>
          </a:p>
        </p:txBody>
      </p: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BEC1C12F-7F62-0846-4D04-53C911C6ECDB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86208" y="3445862"/>
            <a:ext cx="509693" cy="471158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C0D7643B-0744-A88A-D4BC-D96A6F6FCB5D}"/>
              </a:ext>
            </a:extLst>
          </p:cNvPr>
          <p:cNvSpPr txBox="1">
            <a:spLocks/>
          </p:cNvSpPr>
          <p:nvPr/>
        </p:nvSpPr>
        <p:spPr>
          <a:xfrm>
            <a:off x="3204824" y="5339966"/>
            <a:ext cx="2187228" cy="10690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b="1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C7A096D-7DDB-255D-E7CB-742E0429937B}"/>
              </a:ext>
            </a:extLst>
          </p:cNvPr>
          <p:cNvSpPr/>
          <p:nvPr/>
        </p:nvSpPr>
        <p:spPr>
          <a:xfrm>
            <a:off x="10138979" y="2732252"/>
            <a:ext cx="183714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56F2AB38-37AC-42C8-7F6E-EB16EB9F1DCC}"/>
              </a:ext>
            </a:extLst>
          </p:cNvPr>
          <p:cNvSpPr txBox="1">
            <a:spLocks/>
          </p:cNvSpPr>
          <p:nvPr/>
        </p:nvSpPr>
        <p:spPr>
          <a:xfrm>
            <a:off x="10269267" y="2842379"/>
            <a:ext cx="1583032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Kraft-Momenten-Sensor FTS</a:t>
            </a:r>
          </a:p>
        </p:txBody>
      </p:sp>
      <p:cxnSp>
        <p:nvCxnSpPr>
          <p:cNvPr id="46" name="Verbinder: gewinkelt 45">
            <a:extLst>
              <a:ext uri="{FF2B5EF4-FFF2-40B4-BE49-F238E27FC236}">
                <a16:creationId xmlns:a16="http://schemas.microsoft.com/office/drawing/2014/main" id="{F0F964B4-1676-C277-4834-E9127BC6959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813279" y="3554248"/>
            <a:ext cx="449103" cy="193796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D0A46BDC-AA96-490B-5F3B-9A6A0011B0C2}"/>
              </a:ext>
            </a:extLst>
          </p:cNvPr>
          <p:cNvSpPr txBox="1">
            <a:spLocks/>
          </p:cNvSpPr>
          <p:nvPr/>
        </p:nvSpPr>
        <p:spPr>
          <a:xfrm>
            <a:off x="7371822" y="5339966"/>
            <a:ext cx="205334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Manueller Werkzeugwechsler CMS</a:t>
            </a:r>
          </a:p>
        </p:txBody>
      </p:sp>
      <p:cxnSp>
        <p:nvCxnSpPr>
          <p:cNvPr id="52" name="Verbinder: gewinkelt 51">
            <a:extLst>
              <a:ext uri="{FF2B5EF4-FFF2-40B4-BE49-F238E27FC236}">
                <a16:creationId xmlns:a16="http://schemas.microsoft.com/office/drawing/2014/main" id="{1D1E3B85-1DC8-1AD1-36EF-07A8EC72EE1E}"/>
              </a:ext>
            </a:extLst>
          </p:cNvPr>
          <p:cNvCxnSpPr>
            <a:cxnSpLocks/>
          </p:cNvCxnSpPr>
          <p:nvPr/>
        </p:nvCxnSpPr>
        <p:spPr>
          <a:xfrm rot="5400000">
            <a:off x="8057822" y="4718606"/>
            <a:ext cx="568712" cy="365534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8D90083C-A99D-00D0-F0BF-AB5F915BEDB2}"/>
              </a:ext>
            </a:extLst>
          </p:cNvPr>
          <p:cNvCxnSpPr>
            <a:cxnSpLocks/>
          </p:cNvCxnSpPr>
          <p:nvPr/>
        </p:nvCxnSpPr>
        <p:spPr>
          <a:xfrm rot="5400000">
            <a:off x="1821952" y="4831016"/>
            <a:ext cx="410473" cy="31315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0A3A4867-2D3B-EF36-1EF7-AB8F75BF0E0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E0E5EA">
                  <a:lumMod val="72000"/>
                  <a:lumOff val="28000"/>
                </a:srgbClr>
              </a:gs>
              <a:gs pos="51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74ADE06-12C7-78C5-3C93-45BC79B19C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8" name="Titel 9">
            <a:extLst>
              <a:ext uri="{FF2B5EF4-FFF2-40B4-BE49-F238E27FC236}">
                <a16:creationId xmlns:a16="http://schemas.microsoft.com/office/drawing/2014/main" id="{EB48CEDF-1648-CB9C-45EC-749B7A49C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0" name="Grafik 9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664F23DE-C280-68CA-8D83-2664CFDC6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26CC4EAE-69A9-D206-0F1F-769D3E70C5C7}"/>
              </a:ext>
            </a:extLst>
          </p:cNvPr>
          <p:cNvSpPr txBox="1">
            <a:spLocks/>
          </p:cNvSpPr>
          <p:nvPr/>
        </p:nvSpPr>
        <p:spPr>
          <a:xfrm>
            <a:off x="719326" y="1488756"/>
            <a:ext cx="445857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2000" b="1"/>
              <a:t>Werkzeugwechsler</a:t>
            </a:r>
          </a:p>
          <a:p>
            <a:pPr>
              <a:spcBef>
                <a:spcPts val="0"/>
              </a:spcBef>
            </a:pPr>
            <a:r>
              <a:rPr lang="de-DE" sz="2000" b="1"/>
              <a:t>Ausgleichseinheiten </a:t>
            </a:r>
          </a:p>
          <a:p>
            <a:pPr>
              <a:spcBef>
                <a:spcPts val="0"/>
              </a:spcBef>
            </a:pPr>
            <a:r>
              <a:rPr lang="de-DE" sz="2000" b="1"/>
              <a:t>Kraft-Momenten-Sensoren</a:t>
            </a:r>
          </a:p>
        </p:txBody>
      </p:sp>
    </p:spTree>
    <p:extLst>
      <p:ext uri="{BB962C8B-B14F-4D97-AF65-F5344CB8AC3E}">
        <p14:creationId xmlns:p14="http://schemas.microsoft.com/office/powerpoint/2010/main" val="3652271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263BC42D19EC4CAC51B36353F0518D" ma:contentTypeVersion="13" ma:contentTypeDescription="Ein neues Dokument erstellen." ma:contentTypeScope="" ma:versionID="1979f1689177bf55017b964bd5c08c93">
  <xsd:schema xmlns:xsd="http://www.w3.org/2001/XMLSchema" xmlns:xs="http://www.w3.org/2001/XMLSchema" xmlns:p="http://schemas.microsoft.com/office/2006/metadata/properties" xmlns:ns2="c33d16ab-2836-4371-bb99-a98130dfed21" xmlns:ns3="4073f15e-743a-4f14-9fe4-769ab45ddcc9" targetNamespace="http://schemas.microsoft.com/office/2006/metadata/properties" ma:root="true" ma:fieldsID="7d97ec7e8e3eca65773566ca7de430b3" ns2:_="" ns3:_="">
    <xsd:import namespace="c33d16ab-2836-4371-bb99-a98130dfed21"/>
    <xsd:import namespace="4073f15e-743a-4f14-9fe4-769ab45ddc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d16ab-2836-4371-bb99-a98130dfed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3f15e-743a-4f14-9fe4-769ab45ddcc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fb7dcc9-f941-4756-a3d5-7bfae1f88c4d}" ma:internalName="TaxCatchAll" ma:showField="CatchAllData" ma:web="4073f15e-743a-4f14-9fe4-769ab45ddc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3d16ab-2836-4371-bb99-a98130dfed21">
      <Terms xmlns="http://schemas.microsoft.com/office/infopath/2007/PartnerControls"/>
    </lcf76f155ced4ddcb4097134ff3c332f>
    <TaxCatchAll xmlns="4073f15e-743a-4f14-9fe4-769ab45ddcc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6837A9-FCF9-4F99-AC0B-A51A02BCA8C1}">
  <ds:schemaRefs>
    <ds:schemaRef ds:uri="4073f15e-743a-4f14-9fe4-769ab45ddcc9"/>
    <ds:schemaRef ds:uri="c33d16ab-2836-4371-bb99-a98130dfed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83AFEF1-913D-4D9F-90B7-90BF222F7489}">
  <ds:schemaRefs>
    <ds:schemaRef ds:uri="http://purl.org/dc/elements/1.1/"/>
    <ds:schemaRef ds:uri="4073f15e-743a-4f14-9fe4-769ab45ddcc9"/>
    <ds:schemaRef ds:uri="c33d16ab-2836-4371-bb99-a98130dfed21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EE7425B-643A-4020-8D4D-A3FE2BA203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254</Words>
  <Application>Microsoft Office PowerPoint</Application>
  <PresentationFormat>Breitbild</PresentationFormat>
  <Paragraphs>48</Paragraphs>
  <Slides>10</Slides>
  <Notes>3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Calibri</vt:lpstr>
      <vt:lpstr>Fago Pro</vt:lpstr>
      <vt:lpstr>Arial</vt:lpstr>
      <vt:lpstr>Courier New</vt:lpstr>
      <vt:lpstr>Symbol</vt:lpstr>
      <vt:lpstr>Wingdings</vt:lpstr>
      <vt:lpstr>Office</vt:lpstr>
      <vt:lpstr>PowerPoint-Präsentation</vt:lpstr>
      <vt:lpstr>PowerPoint-Präsentation</vt:lpstr>
      <vt:lpstr>Ihre Vorteile Flexibel. Kompakt. Intuitiv.</vt:lpstr>
      <vt:lpstr>Weitere Features</vt:lpstr>
      <vt:lpstr>Anwendungen</vt:lpstr>
      <vt:lpstr>Videos</vt:lpstr>
      <vt:lpstr>PowerPoint-Präsentation</vt:lpstr>
      <vt:lpstr>Portfolio</vt:lpstr>
      <vt:lpstr>Portfolio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Schilling, Tobias</cp:lastModifiedBy>
  <cp:revision>2</cp:revision>
  <dcterms:created xsi:type="dcterms:W3CDTF">2022-07-14T15:38:34Z</dcterms:created>
  <dcterms:modified xsi:type="dcterms:W3CDTF">2026-02-10T12:07:27Z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0x010100664D347772E57A44B478AE82317EDD2A</vt:lpwstr>
  </property>
</Properties>
</file>