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147480131" r:id="rId5"/>
    <p:sldId id="319" r:id="rId6"/>
    <p:sldId id="2147480134" r:id="rId7"/>
    <p:sldId id="2147480135" r:id="rId8"/>
    <p:sldId id="2147480129" r:id="rId9"/>
    <p:sldId id="2147480124" r:id="rId10"/>
    <p:sldId id="2147480136" r:id="rId11"/>
    <p:sldId id="280" r:id="rId12"/>
    <p:sldId id="2147480133" r:id="rId13"/>
    <p:sldId id="2147480128" r:id="rId14"/>
    <p:sldId id="2147480112" r:id="rId15"/>
    <p:sldId id="2147480113" r:id="rId16"/>
    <p:sldId id="2147480130" r:id="rId17"/>
    <p:sldId id="268" r:id="rId18"/>
  </p:sldIdLst>
  <p:sldSz cx="12192000" cy="6858000"/>
  <p:notesSz cx="6858000" cy="9144000"/>
  <p:embeddedFontLst>
    <p:embeddedFont>
      <p:font typeface="Fago Pro" panose="02000506040000020004" pitchFamily="2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kt" id="{E0396E88-D406-4AD1-8AB7-64BEE6D69D91}">
          <p14:sldIdLst>
            <p14:sldId id="2147480131"/>
            <p14:sldId id="319"/>
            <p14:sldId id="2147480134"/>
            <p14:sldId id="2147480135"/>
            <p14:sldId id="2147480129"/>
            <p14:sldId id="2147480124"/>
            <p14:sldId id="2147480136"/>
            <p14:sldId id="280"/>
            <p14:sldId id="2147480133"/>
            <p14:sldId id="2147480128"/>
          </p14:sldIdLst>
        </p14:section>
        <p14:section name="Campaign" id="{C3FE378A-0723-468F-ACB2-16D8A161B907}">
          <p14:sldIdLst>
            <p14:sldId id="2147480112"/>
            <p14:sldId id="2147480113"/>
            <p14:sldId id="2147480130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5BB12-3D69-4CFD-8D11-A092E6E0DF4B}" v="23" dt="2026-02-05T13:46:44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illing, Tobias" userId="4804db97-69c2-4ee4-bc79-581271e09c57" providerId="ADAL" clId="{6150B7EA-EE61-4A23-B7F6-9993FBF078EE}"/>
    <pc:docChg chg="undo custSel addSld delSld modSld sldOrd addSection modSection">
      <pc:chgData name="Schilling, Tobias" userId="4804db97-69c2-4ee4-bc79-581271e09c57" providerId="ADAL" clId="{6150B7EA-EE61-4A23-B7F6-9993FBF078EE}" dt="2026-02-05T14:47:17.085" v="463" actId="20577"/>
      <pc:docMkLst>
        <pc:docMk/>
      </pc:docMkLst>
      <pc:sldChg chg="del">
        <pc:chgData name="Schilling, Tobias" userId="4804db97-69c2-4ee4-bc79-581271e09c57" providerId="ADAL" clId="{6150B7EA-EE61-4A23-B7F6-9993FBF078EE}" dt="2026-02-05T13:46:09.199" v="454" actId="47"/>
        <pc:sldMkLst>
          <pc:docMk/>
          <pc:sldMk cId="235981135" sldId="260"/>
        </pc:sldMkLst>
      </pc:sldChg>
      <pc:sldChg chg="del">
        <pc:chgData name="Schilling, Tobias" userId="4804db97-69c2-4ee4-bc79-581271e09c57" providerId="ADAL" clId="{6150B7EA-EE61-4A23-B7F6-9993FBF078EE}" dt="2026-02-05T13:46:11.588" v="455" actId="47"/>
        <pc:sldMkLst>
          <pc:docMk/>
          <pc:sldMk cId="1373143203" sldId="277"/>
        </pc:sldMkLst>
      </pc:sldChg>
      <pc:sldChg chg="del">
        <pc:chgData name="Schilling, Tobias" userId="4804db97-69c2-4ee4-bc79-581271e09c57" providerId="ADAL" clId="{6150B7EA-EE61-4A23-B7F6-9993FBF078EE}" dt="2026-02-05T13:46:18.976" v="457" actId="47"/>
        <pc:sldMkLst>
          <pc:docMk/>
          <pc:sldMk cId="2385228680" sldId="278"/>
        </pc:sldMkLst>
      </pc:sldChg>
      <pc:sldChg chg="addSp delSp modSp mod ord modShow">
        <pc:chgData name="Schilling, Tobias" userId="4804db97-69c2-4ee4-bc79-581271e09c57" providerId="ADAL" clId="{6150B7EA-EE61-4A23-B7F6-9993FBF078EE}" dt="2026-02-05T14:47:17.085" v="463" actId="20577"/>
        <pc:sldMkLst>
          <pc:docMk/>
          <pc:sldMk cId="678242117" sldId="280"/>
        </pc:sldMkLst>
        <pc:spChg chg="del">
          <ac:chgData name="Schilling, Tobias" userId="4804db97-69c2-4ee4-bc79-581271e09c57" providerId="ADAL" clId="{6150B7EA-EE61-4A23-B7F6-9993FBF078EE}" dt="2026-02-05T13:41:10.786" v="358" actId="478"/>
          <ac:spMkLst>
            <pc:docMk/>
            <pc:sldMk cId="678242117" sldId="280"/>
            <ac:spMk id="4" creationId="{B6E35538-B8FD-8E29-99D0-BAA0A02263A0}"/>
          </ac:spMkLst>
        </pc:spChg>
        <pc:spChg chg="add del mod">
          <ac:chgData name="Schilling, Tobias" userId="4804db97-69c2-4ee4-bc79-581271e09c57" providerId="ADAL" clId="{6150B7EA-EE61-4A23-B7F6-9993FBF078EE}" dt="2026-02-05T13:41:11.821" v="359" actId="478"/>
          <ac:spMkLst>
            <pc:docMk/>
            <pc:sldMk cId="678242117" sldId="280"/>
            <ac:spMk id="22" creationId="{FA1A8872-8665-B3E2-B902-2C10E1C93A4A}"/>
          </ac:spMkLst>
        </pc:spChg>
        <pc:spChg chg="add mod">
          <ac:chgData name="Schilling, Tobias" userId="4804db97-69c2-4ee4-bc79-581271e09c57" providerId="ADAL" clId="{6150B7EA-EE61-4A23-B7F6-9993FBF078EE}" dt="2026-02-05T13:41:12.792" v="360"/>
          <ac:spMkLst>
            <pc:docMk/>
            <pc:sldMk cId="678242117" sldId="280"/>
            <ac:spMk id="30" creationId="{D0E1FFEF-578C-2C7B-59A7-BC43A0C0BBF9}"/>
          </ac:spMkLst>
        </pc:spChg>
        <pc:graphicFrameChg chg="modGraphic">
          <ac:chgData name="Schilling, Tobias" userId="4804db97-69c2-4ee4-bc79-581271e09c57" providerId="ADAL" clId="{6150B7EA-EE61-4A23-B7F6-9993FBF078EE}" dt="2026-02-05T14:47:17.085" v="463" actId="20577"/>
          <ac:graphicFrameMkLst>
            <pc:docMk/>
            <pc:sldMk cId="678242117" sldId="280"/>
            <ac:graphicFrameMk id="9" creationId="{69D09B3F-201F-16CF-9C48-523EC1BE2605}"/>
          </ac:graphicFrameMkLst>
        </pc:graphicFrameChg>
      </pc:sldChg>
      <pc:sldChg chg="modSp add del">
        <pc:chgData name="Schilling, Tobias" userId="4804db97-69c2-4ee4-bc79-581271e09c57" providerId="ADAL" clId="{6150B7EA-EE61-4A23-B7F6-9993FBF078EE}" dt="2026-02-05T12:50:47.971" v="4"/>
        <pc:sldMkLst>
          <pc:docMk/>
          <pc:sldMk cId="1653430620" sldId="319"/>
        </pc:sldMkLst>
        <pc:spChg chg="mod">
          <ac:chgData name="Schilling, Tobias" userId="4804db97-69c2-4ee4-bc79-581271e09c57" providerId="ADAL" clId="{6150B7EA-EE61-4A23-B7F6-9993FBF078EE}" dt="2026-02-05T12:50:47.971" v="4"/>
          <ac:spMkLst>
            <pc:docMk/>
            <pc:sldMk cId="1653430620" sldId="319"/>
            <ac:spMk id="11" creationId="{DFC81181-77EF-A93F-2935-D6842D1891D8}"/>
          </ac:spMkLst>
        </pc:spChg>
      </pc:sldChg>
      <pc:sldChg chg="del">
        <pc:chgData name="Schilling, Tobias" userId="4804db97-69c2-4ee4-bc79-581271e09c57" providerId="ADAL" clId="{6150B7EA-EE61-4A23-B7F6-9993FBF078EE}" dt="2026-02-05T13:46:16.022" v="456" actId="47"/>
        <pc:sldMkLst>
          <pc:docMk/>
          <pc:sldMk cId="141255296" sldId="2146849462"/>
        </pc:sldMkLst>
      </pc:sldChg>
      <pc:sldChg chg="add">
        <pc:chgData name="Schilling, Tobias" userId="4804db97-69c2-4ee4-bc79-581271e09c57" providerId="ADAL" clId="{6150B7EA-EE61-4A23-B7F6-9993FBF078EE}" dt="2026-02-05T13:46:44.451" v="458"/>
        <pc:sldMkLst>
          <pc:docMk/>
          <pc:sldMk cId="2704366691" sldId="2147480112"/>
        </pc:sldMkLst>
      </pc:sldChg>
      <pc:sldChg chg="add">
        <pc:chgData name="Schilling, Tobias" userId="4804db97-69c2-4ee4-bc79-581271e09c57" providerId="ADAL" clId="{6150B7EA-EE61-4A23-B7F6-9993FBF078EE}" dt="2026-02-05T13:46:44.451" v="458"/>
        <pc:sldMkLst>
          <pc:docMk/>
          <pc:sldMk cId="1651684404" sldId="2147480113"/>
        </pc:sldMkLst>
      </pc:sldChg>
      <pc:sldChg chg="addSp delSp modSp add mod">
        <pc:chgData name="Schilling, Tobias" userId="4804db97-69c2-4ee4-bc79-581271e09c57" providerId="ADAL" clId="{6150B7EA-EE61-4A23-B7F6-9993FBF078EE}" dt="2026-02-05T13:38:57.868" v="331" actId="20577"/>
        <pc:sldMkLst>
          <pc:docMk/>
          <pc:sldMk cId="3733610801" sldId="2147480124"/>
        </pc:sldMkLst>
        <pc:spChg chg="mod">
          <ac:chgData name="Schilling, Tobias" userId="4804db97-69c2-4ee4-bc79-581271e09c57" providerId="ADAL" clId="{6150B7EA-EE61-4A23-B7F6-9993FBF078EE}" dt="2026-02-05T13:38:57.868" v="331" actId="20577"/>
          <ac:spMkLst>
            <pc:docMk/>
            <pc:sldMk cId="3733610801" sldId="2147480124"/>
            <ac:spMk id="2" creationId="{47698D56-34EA-4219-CA89-F175B5C69D46}"/>
          </ac:spMkLst>
        </pc:spChg>
        <pc:spChg chg="del">
          <ac:chgData name="Schilling, Tobias" userId="4804db97-69c2-4ee4-bc79-581271e09c57" providerId="ADAL" clId="{6150B7EA-EE61-4A23-B7F6-9993FBF078EE}" dt="2026-02-05T13:38:40.024" v="317" actId="478"/>
          <ac:spMkLst>
            <pc:docMk/>
            <pc:sldMk cId="3733610801" sldId="2147480124"/>
            <ac:spMk id="4" creationId="{8E92A339-B4D2-5E5F-7C1F-6C574B269AED}"/>
          </ac:spMkLst>
        </pc:spChg>
        <pc:spChg chg="add del mod">
          <ac:chgData name="Schilling, Tobias" userId="4804db97-69c2-4ee4-bc79-581271e09c57" providerId="ADAL" clId="{6150B7EA-EE61-4A23-B7F6-9993FBF078EE}" dt="2026-02-05T13:38:41.404" v="318" actId="478"/>
          <ac:spMkLst>
            <pc:docMk/>
            <pc:sldMk cId="3733610801" sldId="2147480124"/>
            <ac:spMk id="6" creationId="{25A1D200-E531-E810-6053-E03FC202AF13}"/>
          </ac:spMkLst>
        </pc:spChg>
        <pc:spChg chg="add mod">
          <ac:chgData name="Schilling, Tobias" userId="4804db97-69c2-4ee4-bc79-581271e09c57" providerId="ADAL" clId="{6150B7EA-EE61-4A23-B7F6-9993FBF078EE}" dt="2026-02-05T13:38:42.684" v="319"/>
          <ac:spMkLst>
            <pc:docMk/>
            <pc:sldMk cId="3733610801" sldId="2147480124"/>
            <ac:spMk id="8" creationId="{50CDA005-E424-8C3F-30B2-FF69E8769DAA}"/>
          </ac:spMkLst>
        </pc:spChg>
      </pc:sldChg>
      <pc:sldChg chg="modSp add mod">
        <pc:chgData name="Schilling, Tobias" userId="4804db97-69c2-4ee4-bc79-581271e09c57" providerId="ADAL" clId="{6150B7EA-EE61-4A23-B7F6-9993FBF078EE}" dt="2026-02-05T13:48:36.862" v="462" actId="20577"/>
        <pc:sldMkLst>
          <pc:docMk/>
          <pc:sldMk cId="192217695" sldId="2147480128"/>
        </pc:sldMkLst>
        <pc:spChg chg="mod">
          <ac:chgData name="Schilling, Tobias" userId="4804db97-69c2-4ee4-bc79-581271e09c57" providerId="ADAL" clId="{6150B7EA-EE61-4A23-B7F6-9993FBF078EE}" dt="2026-02-05T13:48:36.862" v="462" actId="20577"/>
          <ac:spMkLst>
            <pc:docMk/>
            <pc:sldMk cId="192217695" sldId="2147480128"/>
            <ac:spMk id="8" creationId="{793B860C-73E6-AFD3-E4BE-3B5C67D6BB00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3:38:11.052" v="316" actId="20577"/>
        <pc:sldMkLst>
          <pc:docMk/>
          <pc:sldMk cId="948601649" sldId="2147480129"/>
        </pc:sldMkLst>
        <pc:spChg chg="mod">
          <ac:chgData name="Schilling, Tobias" userId="4804db97-69c2-4ee4-bc79-581271e09c57" providerId="ADAL" clId="{6150B7EA-EE61-4A23-B7F6-9993FBF078EE}" dt="2026-02-05T13:32:42.294" v="192"/>
          <ac:spMkLst>
            <pc:docMk/>
            <pc:sldMk cId="948601649" sldId="2147480129"/>
            <ac:spMk id="2" creationId="{B773C01A-78C2-5CF0-2983-57B065217F71}"/>
          </ac:spMkLst>
        </pc:spChg>
        <pc:spChg chg="del">
          <ac:chgData name="Schilling, Tobias" userId="4804db97-69c2-4ee4-bc79-581271e09c57" providerId="ADAL" clId="{6150B7EA-EE61-4A23-B7F6-9993FBF078EE}" dt="2026-02-05T13:31:32.062" v="188" actId="478"/>
          <ac:spMkLst>
            <pc:docMk/>
            <pc:sldMk cId="948601649" sldId="2147480129"/>
            <ac:spMk id="4" creationId="{5F71B7F9-AFC7-8792-5ED1-D10551322168}"/>
          </ac:spMkLst>
        </pc:spChg>
        <pc:spChg chg="add del mod">
          <ac:chgData name="Schilling, Tobias" userId="4804db97-69c2-4ee4-bc79-581271e09c57" providerId="ADAL" clId="{6150B7EA-EE61-4A23-B7F6-9993FBF078EE}" dt="2026-02-05T13:31:34.379" v="189" actId="478"/>
          <ac:spMkLst>
            <pc:docMk/>
            <pc:sldMk cId="948601649" sldId="2147480129"/>
            <ac:spMk id="5" creationId="{F75ADC08-E812-E79E-FA3D-3ADCFBD8B16F}"/>
          </ac:spMkLst>
        </pc:spChg>
        <pc:spChg chg="add mod">
          <ac:chgData name="Schilling, Tobias" userId="4804db97-69c2-4ee4-bc79-581271e09c57" providerId="ADAL" clId="{6150B7EA-EE61-4A23-B7F6-9993FBF078EE}" dt="2026-02-05T13:31:35.067" v="190"/>
          <ac:spMkLst>
            <pc:docMk/>
            <pc:sldMk cId="948601649" sldId="2147480129"/>
            <ac:spMk id="6" creationId="{88B6123A-BC3D-2AC0-433A-5414A3BEC6DD}"/>
          </ac:spMkLst>
        </pc:spChg>
        <pc:spChg chg="mod">
          <ac:chgData name="Schilling, Tobias" userId="4804db97-69c2-4ee4-bc79-581271e09c57" providerId="ADAL" clId="{6150B7EA-EE61-4A23-B7F6-9993FBF078EE}" dt="2026-02-05T13:38:11.052" v="316" actId="20577"/>
          <ac:spMkLst>
            <pc:docMk/>
            <pc:sldMk cId="948601649" sldId="2147480129"/>
            <ac:spMk id="16" creationId="{B712756E-9D21-FE82-D31A-536CF4FDBE04}"/>
          </ac:spMkLst>
        </pc:spChg>
        <pc:spChg chg="mod">
          <ac:chgData name="Schilling, Tobias" userId="4804db97-69c2-4ee4-bc79-581271e09c57" providerId="ADAL" clId="{6150B7EA-EE61-4A23-B7F6-9993FBF078EE}" dt="2026-02-05T13:33:25.220" v="207" actId="20577"/>
          <ac:spMkLst>
            <pc:docMk/>
            <pc:sldMk cId="948601649" sldId="2147480129"/>
            <ac:spMk id="18" creationId="{BEED4657-7996-E93E-DA4F-9C9E240C4985}"/>
          </ac:spMkLst>
        </pc:spChg>
        <pc:spChg chg="mod">
          <ac:chgData name="Schilling, Tobias" userId="4804db97-69c2-4ee4-bc79-581271e09c57" providerId="ADAL" clId="{6150B7EA-EE61-4A23-B7F6-9993FBF078EE}" dt="2026-02-05T13:32:58.150" v="197" actId="20577"/>
          <ac:spMkLst>
            <pc:docMk/>
            <pc:sldMk cId="948601649" sldId="2147480129"/>
            <ac:spMk id="26" creationId="{BDF43DBA-FDF6-B4DC-548E-F4BB7186C885}"/>
          </ac:spMkLst>
        </pc:spChg>
        <pc:grpChg chg="ord">
          <ac:chgData name="Schilling, Tobias" userId="4804db97-69c2-4ee4-bc79-581271e09c57" providerId="ADAL" clId="{6150B7EA-EE61-4A23-B7F6-9993FBF078EE}" dt="2026-02-05T13:33:19.298" v="198" actId="167"/>
          <ac:grpSpMkLst>
            <pc:docMk/>
            <pc:sldMk cId="948601649" sldId="2147480129"/>
            <ac:grpSpMk id="24" creationId="{3266C4E4-7151-D210-5611-01E6B802BB00}"/>
          </ac:grpSpMkLst>
        </pc:grpChg>
        <pc:picChg chg="mod">
          <ac:chgData name="Schilling, Tobias" userId="4804db97-69c2-4ee4-bc79-581271e09c57" providerId="ADAL" clId="{6150B7EA-EE61-4A23-B7F6-9993FBF078EE}" dt="2026-02-05T13:32:56.245" v="195" actId="1076"/>
          <ac:picMkLst>
            <pc:docMk/>
            <pc:sldMk cId="948601649" sldId="2147480129"/>
            <ac:picMk id="23" creationId="{4C5A6C1C-CA7E-0509-D97B-8D1DFC315AD8}"/>
          </ac:picMkLst>
        </pc:picChg>
      </pc:sldChg>
      <pc:sldChg chg="add">
        <pc:chgData name="Schilling, Tobias" userId="4804db97-69c2-4ee4-bc79-581271e09c57" providerId="ADAL" clId="{6150B7EA-EE61-4A23-B7F6-9993FBF078EE}" dt="2026-02-05T13:46:44.451" v="458"/>
        <pc:sldMkLst>
          <pc:docMk/>
          <pc:sldMk cId="2840215897" sldId="2147480130"/>
        </pc:sldMkLst>
      </pc:sldChg>
      <pc:sldChg chg="modSp add">
        <pc:chgData name="Schilling, Tobias" userId="4804db97-69c2-4ee4-bc79-581271e09c57" providerId="ADAL" clId="{6150B7EA-EE61-4A23-B7F6-9993FBF078EE}" dt="2026-02-05T12:50:43.367" v="3"/>
        <pc:sldMkLst>
          <pc:docMk/>
          <pc:sldMk cId="4138969467" sldId="2147480131"/>
        </pc:sldMkLst>
        <pc:spChg chg="mod">
          <ac:chgData name="Schilling, Tobias" userId="4804db97-69c2-4ee4-bc79-581271e09c57" providerId="ADAL" clId="{6150B7EA-EE61-4A23-B7F6-9993FBF078EE}" dt="2026-02-05T12:50:43.367" v="3"/>
          <ac:spMkLst>
            <pc:docMk/>
            <pc:sldMk cId="4138969467" sldId="2147480131"/>
            <ac:spMk id="11" creationId="{BC2C9C23-9172-A1AF-F2B8-F8D9CB10F8B1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3:45:51.703" v="453" actId="20577"/>
        <pc:sldMkLst>
          <pc:docMk/>
          <pc:sldMk cId="3013348020" sldId="2147480133"/>
        </pc:sldMkLst>
        <pc:spChg chg="mod">
          <ac:chgData name="Schilling, Tobias" userId="4804db97-69c2-4ee4-bc79-581271e09c57" providerId="ADAL" clId="{6150B7EA-EE61-4A23-B7F6-9993FBF078EE}" dt="2026-02-05T13:43:10.422" v="381" actId="6549"/>
          <ac:spMkLst>
            <pc:docMk/>
            <pc:sldMk cId="3013348020" sldId="2147480133"/>
            <ac:spMk id="2" creationId="{B96E8E42-50A9-1851-DEEB-FE0B20AF50F4}"/>
          </ac:spMkLst>
        </pc:spChg>
        <pc:spChg chg="del">
          <ac:chgData name="Schilling, Tobias" userId="4804db97-69c2-4ee4-bc79-581271e09c57" providerId="ADAL" clId="{6150B7EA-EE61-4A23-B7F6-9993FBF078EE}" dt="2026-02-05T13:43:18.562" v="382" actId="478"/>
          <ac:spMkLst>
            <pc:docMk/>
            <pc:sldMk cId="3013348020" sldId="2147480133"/>
            <ac:spMk id="4" creationId="{54831719-C00B-A279-5E80-A9CC632E8896}"/>
          </ac:spMkLst>
        </pc:spChg>
        <pc:spChg chg="add del mod">
          <ac:chgData name="Schilling, Tobias" userId="4804db97-69c2-4ee4-bc79-581271e09c57" providerId="ADAL" clId="{6150B7EA-EE61-4A23-B7F6-9993FBF078EE}" dt="2026-02-05T13:43:20.853" v="383" actId="478"/>
          <ac:spMkLst>
            <pc:docMk/>
            <pc:sldMk cId="3013348020" sldId="2147480133"/>
            <ac:spMk id="5" creationId="{F0FFB3E5-3A77-BDFA-789A-7FF8EC9EAC31}"/>
          </ac:spMkLst>
        </pc:spChg>
        <pc:spChg chg="add mod">
          <ac:chgData name="Schilling, Tobias" userId="4804db97-69c2-4ee4-bc79-581271e09c57" providerId="ADAL" clId="{6150B7EA-EE61-4A23-B7F6-9993FBF078EE}" dt="2026-02-05T13:43:21.157" v="384"/>
          <ac:spMkLst>
            <pc:docMk/>
            <pc:sldMk cId="3013348020" sldId="2147480133"/>
            <ac:spMk id="6" creationId="{0E18AAB6-03AF-C7A5-9EEF-664850B28CE2}"/>
          </ac:spMkLst>
        </pc:spChg>
        <pc:spChg chg="mod">
          <ac:chgData name="Schilling, Tobias" userId="4804db97-69c2-4ee4-bc79-581271e09c57" providerId="ADAL" clId="{6150B7EA-EE61-4A23-B7F6-9993FBF078EE}" dt="2026-02-05T13:45:38.160" v="443" actId="14100"/>
          <ac:spMkLst>
            <pc:docMk/>
            <pc:sldMk cId="3013348020" sldId="2147480133"/>
            <ac:spMk id="11" creationId="{C8145626-78EB-73D0-4EDE-5E1271B58DE1}"/>
          </ac:spMkLst>
        </pc:spChg>
        <pc:graphicFrameChg chg="mod modGraphic">
          <ac:chgData name="Schilling, Tobias" userId="4804db97-69c2-4ee4-bc79-581271e09c57" providerId="ADAL" clId="{6150B7EA-EE61-4A23-B7F6-9993FBF078EE}" dt="2026-02-05T13:45:51.703" v="453" actId="20577"/>
          <ac:graphicFrameMkLst>
            <pc:docMk/>
            <pc:sldMk cId="3013348020" sldId="2147480133"/>
            <ac:graphicFrameMk id="8" creationId="{B912E80F-C796-34C1-7C57-8750841A8435}"/>
          </ac:graphicFrameMkLst>
        </pc:graphicFrameChg>
      </pc:sldChg>
      <pc:sldChg chg="modSp add mod">
        <pc:chgData name="Schilling, Tobias" userId="4804db97-69c2-4ee4-bc79-581271e09c57" providerId="ADAL" clId="{6150B7EA-EE61-4A23-B7F6-9993FBF078EE}" dt="2026-02-05T13:19:08.278" v="87"/>
        <pc:sldMkLst>
          <pc:docMk/>
          <pc:sldMk cId="4246457546" sldId="2147480134"/>
        </pc:sldMkLst>
        <pc:spChg chg="mod">
          <ac:chgData name="Schilling, Tobias" userId="4804db97-69c2-4ee4-bc79-581271e09c57" providerId="ADAL" clId="{6150B7EA-EE61-4A23-B7F6-9993FBF078EE}" dt="2026-02-05T13:17:20.927" v="79" actId="20577"/>
          <ac:spMkLst>
            <pc:docMk/>
            <pc:sldMk cId="4246457546" sldId="2147480134"/>
            <ac:spMk id="2" creationId="{04B5AA4F-9FA9-DA51-D8A7-23B5CF4E4D0D}"/>
          </ac:spMkLst>
        </pc:spChg>
        <pc:spChg chg="mod">
          <ac:chgData name="Schilling, Tobias" userId="4804db97-69c2-4ee4-bc79-581271e09c57" providerId="ADAL" clId="{6150B7EA-EE61-4A23-B7F6-9993FBF078EE}" dt="2026-02-05T12:51:15.743" v="47" actId="6549"/>
          <ac:spMkLst>
            <pc:docMk/>
            <pc:sldMk cId="4246457546" sldId="2147480134"/>
            <ac:spMk id="4" creationId="{9F41758E-33F9-A1CB-719A-ED92E4993BDD}"/>
          </ac:spMkLst>
        </pc:spChg>
        <pc:spChg chg="mod">
          <ac:chgData name="Schilling, Tobias" userId="4804db97-69c2-4ee4-bc79-581271e09c57" providerId="ADAL" clId="{6150B7EA-EE61-4A23-B7F6-9993FBF078EE}" dt="2026-02-05T13:19:08.278" v="87"/>
          <ac:spMkLst>
            <pc:docMk/>
            <pc:sldMk cId="4246457546" sldId="2147480134"/>
            <ac:spMk id="5" creationId="{D9479622-2123-2013-788E-7B45CD124EC5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05T13:31:03.027" v="187" actId="14100"/>
        <pc:sldMkLst>
          <pc:docMk/>
          <pc:sldMk cId="4083422329" sldId="2147480135"/>
        </pc:sldMkLst>
        <pc:spChg chg="del">
          <ac:chgData name="Schilling, Tobias" userId="4804db97-69c2-4ee4-bc79-581271e09c57" providerId="ADAL" clId="{6150B7EA-EE61-4A23-B7F6-9993FBF078EE}" dt="2026-02-05T13:19:46.300" v="91" actId="478"/>
          <ac:spMkLst>
            <pc:docMk/>
            <pc:sldMk cId="4083422329" sldId="2147480135"/>
            <ac:spMk id="2" creationId="{775335BC-977B-EC06-C0C5-71B2E70167E0}"/>
          </ac:spMkLst>
        </pc:spChg>
        <pc:spChg chg="del">
          <ac:chgData name="Schilling, Tobias" userId="4804db97-69c2-4ee4-bc79-581271e09c57" providerId="ADAL" clId="{6150B7EA-EE61-4A23-B7F6-9993FBF078EE}" dt="2026-02-05T13:19:18.210" v="88" actId="478"/>
          <ac:spMkLst>
            <pc:docMk/>
            <pc:sldMk cId="4083422329" sldId="2147480135"/>
            <ac:spMk id="4" creationId="{1F60C5A9-96E8-BB93-008C-DDA3954A7C59}"/>
          </ac:spMkLst>
        </pc:spChg>
        <pc:spChg chg="add del mod">
          <ac:chgData name="Schilling, Tobias" userId="4804db97-69c2-4ee4-bc79-581271e09c57" providerId="ADAL" clId="{6150B7EA-EE61-4A23-B7F6-9993FBF078EE}" dt="2026-02-05T13:19:20.361" v="89" actId="478"/>
          <ac:spMkLst>
            <pc:docMk/>
            <pc:sldMk cId="4083422329" sldId="2147480135"/>
            <ac:spMk id="5" creationId="{D5C3FB50-AE43-4F19-AB94-EE9F0E9EC965}"/>
          </ac:spMkLst>
        </pc:spChg>
        <pc:spChg chg="add mod">
          <ac:chgData name="Schilling, Tobias" userId="4804db97-69c2-4ee4-bc79-581271e09c57" providerId="ADAL" clId="{6150B7EA-EE61-4A23-B7F6-9993FBF078EE}" dt="2026-02-05T13:19:21.091" v="90"/>
          <ac:spMkLst>
            <pc:docMk/>
            <pc:sldMk cId="4083422329" sldId="2147480135"/>
            <ac:spMk id="6" creationId="{4BF1646D-F702-893B-FE09-1E505C70946A}"/>
          </ac:spMkLst>
        </pc:spChg>
        <pc:spChg chg="add del mod">
          <ac:chgData name="Schilling, Tobias" userId="4804db97-69c2-4ee4-bc79-581271e09c57" providerId="ADAL" clId="{6150B7EA-EE61-4A23-B7F6-9993FBF078EE}" dt="2026-02-05T13:19:49.077" v="92" actId="478"/>
          <ac:spMkLst>
            <pc:docMk/>
            <pc:sldMk cId="4083422329" sldId="2147480135"/>
            <ac:spMk id="9" creationId="{46793128-879D-81A2-21F7-15319D0CBA0F}"/>
          </ac:spMkLst>
        </pc:spChg>
        <pc:spChg chg="mod">
          <ac:chgData name="Schilling, Tobias" userId="4804db97-69c2-4ee4-bc79-581271e09c57" providerId="ADAL" clId="{6150B7EA-EE61-4A23-B7F6-9993FBF078EE}" dt="2026-02-05T13:25:35.127" v="159" actId="108"/>
          <ac:spMkLst>
            <pc:docMk/>
            <pc:sldMk cId="4083422329" sldId="2147480135"/>
            <ac:spMk id="12" creationId="{D40D7554-78D8-15F9-853C-F2F923088466}"/>
          </ac:spMkLst>
        </pc:spChg>
        <pc:spChg chg="mod">
          <ac:chgData name="Schilling, Tobias" userId="4804db97-69c2-4ee4-bc79-581271e09c57" providerId="ADAL" clId="{6150B7EA-EE61-4A23-B7F6-9993FBF078EE}" dt="2026-02-05T13:24:27.693" v="147" actId="1036"/>
          <ac:spMkLst>
            <pc:docMk/>
            <pc:sldMk cId="4083422329" sldId="2147480135"/>
            <ac:spMk id="13" creationId="{C45C6FBC-E1AA-D359-A7C2-36A85CA82D6E}"/>
          </ac:spMkLst>
        </pc:spChg>
        <pc:spChg chg="add mod">
          <ac:chgData name="Schilling, Tobias" userId="4804db97-69c2-4ee4-bc79-581271e09c57" providerId="ADAL" clId="{6150B7EA-EE61-4A23-B7F6-9993FBF078EE}" dt="2026-02-05T13:19:49.561" v="93"/>
          <ac:spMkLst>
            <pc:docMk/>
            <pc:sldMk cId="4083422329" sldId="2147480135"/>
            <ac:spMk id="15" creationId="{EECE2F62-3963-9799-BC2A-7DC7F47BB012}"/>
          </ac:spMkLst>
        </pc:spChg>
        <pc:spChg chg="mod">
          <ac:chgData name="Schilling, Tobias" userId="4804db97-69c2-4ee4-bc79-581271e09c57" providerId="ADAL" clId="{6150B7EA-EE61-4A23-B7F6-9993FBF078EE}" dt="2026-02-05T13:28:17.084" v="175" actId="948"/>
          <ac:spMkLst>
            <pc:docMk/>
            <pc:sldMk cId="4083422329" sldId="2147480135"/>
            <ac:spMk id="19" creationId="{1483E1C8-C63F-8849-B79F-29999C64D429}"/>
          </ac:spMkLst>
        </pc:spChg>
        <pc:spChg chg="mod">
          <ac:chgData name="Schilling, Tobias" userId="4804db97-69c2-4ee4-bc79-581271e09c57" providerId="ADAL" clId="{6150B7EA-EE61-4A23-B7F6-9993FBF078EE}" dt="2026-02-05T13:30:03.186" v="184" actId="108"/>
          <ac:spMkLst>
            <pc:docMk/>
            <pc:sldMk cId="4083422329" sldId="2147480135"/>
            <ac:spMk id="20" creationId="{163D3407-AC51-BFF9-B6FB-72E2576CD960}"/>
          </ac:spMkLst>
        </pc:spChg>
        <pc:cxnChg chg="mod">
          <ac:chgData name="Schilling, Tobias" userId="4804db97-69c2-4ee4-bc79-581271e09c57" providerId="ADAL" clId="{6150B7EA-EE61-4A23-B7F6-9993FBF078EE}" dt="2026-02-05T13:31:03.027" v="187" actId="14100"/>
          <ac:cxnSpMkLst>
            <pc:docMk/>
            <pc:sldMk cId="4083422329" sldId="2147480135"/>
            <ac:cxnSpMk id="11" creationId="{2A9DF132-EF62-332C-71BA-7BFA1D4E206C}"/>
          </ac:cxnSpMkLst>
        </pc:cxnChg>
        <pc:cxnChg chg="mod">
          <ac:chgData name="Schilling, Tobias" userId="4804db97-69c2-4ee4-bc79-581271e09c57" providerId="ADAL" clId="{6150B7EA-EE61-4A23-B7F6-9993FBF078EE}" dt="2026-02-05T13:20:20.524" v="97" actId="14100"/>
          <ac:cxnSpMkLst>
            <pc:docMk/>
            <pc:sldMk cId="4083422329" sldId="2147480135"/>
            <ac:cxnSpMk id="14" creationId="{974B14F7-DAA3-E797-19C4-A5984416E5BF}"/>
          </ac:cxnSpMkLst>
        </pc:cxnChg>
        <pc:cxnChg chg="mod">
          <ac:chgData name="Schilling, Tobias" userId="4804db97-69c2-4ee4-bc79-581271e09c57" providerId="ADAL" clId="{6150B7EA-EE61-4A23-B7F6-9993FBF078EE}" dt="2026-02-05T13:30:41.338" v="186" actId="14100"/>
          <ac:cxnSpMkLst>
            <pc:docMk/>
            <pc:sldMk cId="4083422329" sldId="2147480135"/>
            <ac:cxnSpMk id="25" creationId="{80EDA713-A185-CBDD-D117-6BADE03529C5}"/>
          </ac:cxnSpMkLst>
        </pc:cxnChg>
      </pc:sldChg>
      <pc:sldChg chg="addSp delSp modSp add mod">
        <pc:chgData name="Schilling, Tobias" userId="4804db97-69c2-4ee4-bc79-581271e09c57" providerId="ADAL" clId="{6150B7EA-EE61-4A23-B7F6-9993FBF078EE}" dt="2026-02-05T13:40:42.901" v="355"/>
        <pc:sldMkLst>
          <pc:docMk/>
          <pc:sldMk cId="794227597" sldId="2147480136"/>
        </pc:sldMkLst>
        <pc:spChg chg="mod">
          <ac:chgData name="Schilling, Tobias" userId="4804db97-69c2-4ee4-bc79-581271e09c57" providerId="ADAL" clId="{6150B7EA-EE61-4A23-B7F6-9993FBF078EE}" dt="2026-02-05T13:40:19.181" v="334" actId="20577"/>
          <ac:spMkLst>
            <pc:docMk/>
            <pc:sldMk cId="794227597" sldId="2147480136"/>
            <ac:spMk id="2" creationId="{6DD7B4BE-1928-90A4-7173-A959773A1056}"/>
          </ac:spMkLst>
        </pc:spChg>
        <pc:spChg chg="del">
          <ac:chgData name="Schilling, Tobias" userId="4804db97-69c2-4ee4-bc79-581271e09c57" providerId="ADAL" clId="{6150B7EA-EE61-4A23-B7F6-9993FBF078EE}" dt="2026-02-05T13:40:40.506" v="353" actId="478"/>
          <ac:spMkLst>
            <pc:docMk/>
            <pc:sldMk cId="794227597" sldId="2147480136"/>
            <ac:spMk id="4" creationId="{B959D179-5F2D-9791-DE66-D7EBECFB6EEC}"/>
          </ac:spMkLst>
        </pc:spChg>
        <pc:spChg chg="mod">
          <ac:chgData name="Schilling, Tobias" userId="4804db97-69c2-4ee4-bc79-581271e09c57" providerId="ADAL" clId="{6150B7EA-EE61-4A23-B7F6-9993FBF078EE}" dt="2026-02-05T13:40:28.141" v="352" actId="20577"/>
          <ac:spMkLst>
            <pc:docMk/>
            <pc:sldMk cId="794227597" sldId="2147480136"/>
            <ac:spMk id="6" creationId="{38F7E809-A51F-2382-F437-14D0F8E2B6F5}"/>
          </ac:spMkLst>
        </pc:spChg>
        <pc:spChg chg="add del mod">
          <ac:chgData name="Schilling, Tobias" userId="4804db97-69c2-4ee4-bc79-581271e09c57" providerId="ADAL" clId="{6150B7EA-EE61-4A23-B7F6-9993FBF078EE}" dt="2026-02-05T13:40:41.760" v="354" actId="478"/>
          <ac:spMkLst>
            <pc:docMk/>
            <pc:sldMk cId="794227597" sldId="2147480136"/>
            <ac:spMk id="8" creationId="{1C2A1C35-4B8A-80B0-4C0E-6FC3F44CEF7B}"/>
          </ac:spMkLst>
        </pc:spChg>
        <pc:spChg chg="add mod">
          <ac:chgData name="Schilling, Tobias" userId="4804db97-69c2-4ee4-bc79-581271e09c57" providerId="ADAL" clId="{6150B7EA-EE61-4A23-B7F6-9993FBF078EE}" dt="2026-02-05T13:40:42.901" v="355"/>
          <ac:spMkLst>
            <pc:docMk/>
            <pc:sldMk cId="794227597" sldId="2147480136"/>
            <ac:spMk id="9" creationId="{CEFC2982-EB71-0CA3-4F0A-F7E7DA8E57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unk.com/de/de/services/konfiguratorwerkzeugwechsler" TargetMode="Externa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42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7UQ5JMWw5NI?si=UgvhpKXfHHOyukUr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Job, Shirt enthält.&#10;&#10;KI-generierte Inhalte können fehlerhaft sein.">
            <a:extLst>
              <a:ext uri="{FF2B5EF4-FFF2-40B4-BE49-F238E27FC236}">
                <a16:creationId xmlns:a16="http://schemas.microsoft.com/office/drawing/2014/main" id="{D5CB49C4-4DFA-3930-B58D-9813F8AE7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A3BA3C-DECD-EFFA-82E2-E390B5317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2C57B76F-E501-02F0-BF48-0FFF1E5F5C9F}"/>
              </a:ext>
            </a:extLst>
          </p:cNvPr>
          <p:cNvSpPr/>
          <p:nvPr/>
        </p:nvSpPr>
        <p:spPr>
          <a:xfrm>
            <a:off x="626929" y="977477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D13007A9-898B-581D-B7D3-AA1A9A2E1B47}"/>
              </a:ext>
            </a:extLst>
          </p:cNvPr>
          <p:cNvSpPr txBox="1">
            <a:spLocks/>
          </p:cNvSpPr>
          <p:nvPr/>
        </p:nvSpPr>
        <p:spPr>
          <a:xfrm>
            <a:off x="502110" y="1378990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CPB</a:t>
            </a:r>
          </a:p>
        </p:txBody>
      </p:sp>
      <p:pic>
        <p:nvPicPr>
          <p:cNvPr id="10" name="Grafik 9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73E09415-DA5E-F88A-22B6-B6D7B3ED9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3285351" y="451082"/>
            <a:ext cx="1540985" cy="1540985"/>
          </a:xfrm>
          <a:prstGeom prst="rect">
            <a:avLst/>
          </a:prstGeom>
        </p:spPr>
      </p:pic>
      <p:sp>
        <p:nvSpPr>
          <p:cNvPr id="11" name="Titel 11">
            <a:extLst>
              <a:ext uri="{FF2B5EF4-FFF2-40B4-BE49-F238E27FC236}">
                <a16:creationId xmlns:a16="http://schemas.microsoft.com/office/drawing/2014/main" id="{BC2C9C23-9172-A1AF-F2B8-F8D9CB10F8B1}"/>
              </a:ext>
            </a:extLst>
          </p:cNvPr>
          <p:cNvSpPr txBox="1">
            <a:spLocks/>
          </p:cNvSpPr>
          <p:nvPr/>
        </p:nvSpPr>
        <p:spPr>
          <a:xfrm>
            <a:off x="502110" y="2137708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Discover </a:t>
            </a:r>
            <a:r>
              <a:rPr lang="de-DE" sz="2400" b="0" dirty="0" err="1">
                <a:solidFill>
                  <a:schemeClr val="bg1"/>
                </a:solidFill>
              </a:rPr>
              <a:t>unmatched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flexibility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6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2CE67C85-4A28-251F-8EE9-691E2DDA07FC}"/>
              </a:ext>
            </a:extLst>
          </p:cNvPr>
          <p:cNvSpPr/>
          <p:nvPr/>
        </p:nvSpPr>
        <p:spPr>
          <a:xfrm>
            <a:off x="4121340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3C92995-2437-D6BB-0FA4-ABF567FD9694}"/>
              </a:ext>
            </a:extLst>
          </p:cNvPr>
          <p:cNvSpPr/>
          <p:nvPr/>
        </p:nvSpPr>
        <p:spPr>
          <a:xfrm>
            <a:off x="658814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B252FC-E414-6F36-0896-40471DE8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ways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goal</a:t>
            </a:r>
            <a:br>
              <a:rPr lang="de-DE" b="0" dirty="0"/>
            </a:br>
            <a:r>
              <a:rPr lang="en-US" sz="2400" b="0" dirty="0"/>
              <a:t>The perfect tool changer for your project!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FC4935-CCB8-8D16-C40E-1DBA6C6C0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" name="Grafik 6" descr="Ein Bild, das Text, Software, Multimedia, Computersymbol enthält.&#10;&#10;KI-generierte Inhalte können fehlerhaft sein.">
            <a:extLst>
              <a:ext uri="{FF2B5EF4-FFF2-40B4-BE49-F238E27FC236}">
                <a16:creationId xmlns:a16="http://schemas.microsoft.com/office/drawing/2014/main" id="{39B4367A-B60B-6139-072F-81412DFF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/>
          <a:stretch>
            <a:fillRect/>
          </a:stretch>
        </p:blipFill>
        <p:spPr>
          <a:xfrm>
            <a:off x="4713010" y="2475774"/>
            <a:ext cx="2346605" cy="1529842"/>
          </a:xfrm>
          <a:prstGeom prst="rect">
            <a:avLst/>
          </a:prstGeom>
        </p:spPr>
      </p:pic>
      <p:pic>
        <p:nvPicPr>
          <p:cNvPr id="9" name="Grafik 8" descr="Ein Bild, das Autoteile, Maschine enthält.&#10;&#10;KI-generierte Inhalte können fehlerhaft sein.">
            <a:extLst>
              <a:ext uri="{FF2B5EF4-FFF2-40B4-BE49-F238E27FC236}">
                <a16:creationId xmlns:a16="http://schemas.microsoft.com/office/drawing/2014/main" id="{33F0A1DD-033B-CA79-B864-E700AD1A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20574"/>
          <a:stretch>
            <a:fillRect/>
          </a:stretch>
        </p:blipFill>
        <p:spPr>
          <a:xfrm>
            <a:off x="8685344" y="1743379"/>
            <a:ext cx="2814316" cy="3677770"/>
          </a:xfrm>
          <a:prstGeom prst="rect">
            <a:avLst/>
          </a:prstGeom>
        </p:spPr>
      </p:pic>
      <p:pic>
        <p:nvPicPr>
          <p:cNvPr id="11" name="Grafik 10" descr="Ein Bild, das Text, Screenshot, Software, Betriebssystem enthält.&#10;&#10;KI-generierte Inhalte können fehlerhaft sein.">
            <a:extLst>
              <a:ext uri="{FF2B5EF4-FFF2-40B4-BE49-F238E27FC236}">
                <a16:creationId xmlns:a16="http://schemas.microsoft.com/office/drawing/2014/main" id="{887A64F1-5A6B-AC12-E8B7-2A38EC3D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" r="1"/>
          <a:stretch>
            <a:fillRect/>
          </a:stretch>
        </p:blipFill>
        <p:spPr>
          <a:xfrm>
            <a:off x="918260" y="2483066"/>
            <a:ext cx="2749924" cy="152984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345B72-E6B0-B43A-675E-D854538537BC}"/>
              </a:ext>
            </a:extLst>
          </p:cNvPr>
          <p:cNvSpPr txBox="1"/>
          <p:nvPr/>
        </p:nvSpPr>
        <p:spPr>
          <a:xfrm>
            <a:off x="4642459" y="2133442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Optimal &amp; </a:t>
            </a:r>
            <a:r>
              <a:rPr lang="de-DE" b="1" dirty="0" err="1">
                <a:solidFill>
                  <a:srgbClr val="003D6A"/>
                </a:solidFill>
                <a:latin typeface="+mj-lt"/>
              </a:rPr>
              <a:t>precise</a:t>
            </a:r>
            <a:endParaRPr kumimoji="0" lang="de-DE" b="1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D9E785-9203-0081-D976-607A62377451}"/>
              </a:ext>
            </a:extLst>
          </p:cNvPr>
          <p:cNvSpPr txBox="1"/>
          <p:nvPr/>
        </p:nvSpPr>
        <p:spPr>
          <a:xfrm>
            <a:off x="1177116" y="2137323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Fast &amp; simple</a:t>
            </a:r>
            <a:endParaRPr kumimoji="0" lang="de-DE" b="1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hteck: abgerundete Ecken 13">
            <a:hlinkClick r:id="rId5"/>
            <a:extLst>
              <a:ext uri="{FF2B5EF4-FFF2-40B4-BE49-F238E27FC236}">
                <a16:creationId xmlns:a16="http://schemas.microsoft.com/office/drawing/2014/main" id="{6D317D19-8225-4013-78D6-9F0CBCD41D80}"/>
              </a:ext>
            </a:extLst>
          </p:cNvPr>
          <p:cNvSpPr/>
          <p:nvPr/>
        </p:nvSpPr>
        <p:spPr>
          <a:xfrm>
            <a:off x="2778511" y="5930870"/>
            <a:ext cx="268565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configurators</a:t>
            </a:r>
            <a:endParaRPr lang="de-DE" sz="16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78BC079-4FA5-C361-5333-440958C984B9}"/>
              </a:ext>
            </a:extLst>
          </p:cNvPr>
          <p:cNvSpPr txBox="1"/>
          <p:nvPr/>
        </p:nvSpPr>
        <p:spPr>
          <a:xfrm>
            <a:off x="790445" y="4237624"/>
            <a:ext cx="3005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Are you at the start of your project? Configure your tool changer quickly and easily and download the right CAD data for your concept in just a few clicks.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9533267-ED12-83BC-93FE-B57DED4D40D9}"/>
              </a:ext>
            </a:extLst>
          </p:cNvPr>
          <p:cNvSpPr txBox="1"/>
          <p:nvPr/>
        </p:nvSpPr>
        <p:spPr>
          <a:xfrm>
            <a:off x="4255788" y="4237624"/>
            <a:ext cx="3005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Are you looking for the perfect solution for your application? Configure an optimum tool changer based on your process and tool parameters and receive a technically valid solution, including CAD data and data sheet.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93B860C-73E6-AFD3-E4BE-3B5C67D6B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/>
              <a:t> CPB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21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719326" y="1708695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 modern manufacturing, flexibility and efficiency are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SCHUNK's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Robot PLUS portfolio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is specifically designed to enhance your production processes. It offers a comprehensive range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tool changers, compensation units, and force/torque sensors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– developed based on decades of experience.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Partnering with SCHUNK means benefiting from a combination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high-quality products and comprehensive, reliable support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that drives and supports your automation projects worldwide.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 dirty="0"/>
            </a:br>
            <a:endParaRPr lang="de-DE" sz="18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Compensation unit</a:t>
            </a:r>
            <a:r>
              <a:rPr lang="de-DE" sz="1400" b="1"/>
              <a:t>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Force/torque </a:t>
            </a:r>
            <a:r>
              <a:rPr lang="de-DE" sz="1400" b="1"/>
              <a:t>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Manual Tool Changer </a:t>
            </a:r>
            <a:r>
              <a:rPr lang="de-DE" sz="1400" b="1"/>
              <a:t>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/>
              <a:t>Tool Changer </a:t>
            </a:r>
          </a:p>
          <a:p>
            <a:pPr>
              <a:spcBef>
                <a:spcPts val="0"/>
              </a:spcBef>
            </a:pPr>
            <a:r>
              <a:rPr lang="en-US" sz="2000" b="1"/>
              <a:t>Compensation unit</a:t>
            </a:r>
            <a:r>
              <a:rPr lang="de-DE" sz="2000" b="1"/>
              <a:t> </a:t>
            </a:r>
          </a:p>
          <a:p>
            <a:pPr>
              <a:spcBef>
                <a:spcPts val="0"/>
              </a:spcBef>
            </a:pPr>
            <a:r>
              <a:rPr lang="en-US" sz="2000" b="1"/>
              <a:t>Force/torque Sensor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284021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835ECB-CF74-097E-97A6-5373D420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FF2C99D6-A979-F5ED-6383-83C535F66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F0CF5B-2CF8-129A-0499-1B8679CB5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0ACE0529-5F00-5956-5E4F-E1D080CAE65B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C6BB20D-A74C-3955-9938-9FBBF171FB3F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D7D4281-CBB5-71A7-6975-01254F817E3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CF8535F8-CB1E-DEF8-3AC4-82244AA6DB2E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F8D51FE7-D6AB-E319-A2B6-10B86203B03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39A6DC86-D477-F438-EE51-1CD94DAABAE2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0203516E-5D3E-9050-6C68-03A7EA333FE5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C407A5-243C-0334-5234-17F394042D24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E444129E-D3A3-E82C-EE85-E321D762C71F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8A79135-37FC-0901-C8E3-71ED366B6004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082E9F4D-21A2-E09E-75B4-B878502FA12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D2E566F2-179E-9B4F-0928-D7638E48D24C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318EE465-B721-A1DA-D796-CC8D532A6E5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1E939298-58BD-DAD8-8C01-E27B465A7A1F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B2B1065E-DDA5-6148-8876-78384E05C371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306216CF-04E6-B1E1-13E7-658C6A92B6AC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C27EC9E4-8CF6-CAB2-E4AD-AF95A6042D9E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3AAF9AEB-B563-4EC0-6E53-CAABF36E8FF7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44FAE8F7-8EC4-4A1A-CAC2-1BD83DBA948A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FC14D9B7-C2BF-0675-B5FE-4C1845876B9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3AE0929F-B7FC-05DE-D167-A2A115B04FDB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083EB0DD-DAF2-84C4-4784-15018E6E4F8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sp>
        <p:nvSpPr>
          <p:cNvPr id="8" name="Grafik 6">
            <a:extLst>
              <a:ext uri="{FF2B5EF4-FFF2-40B4-BE49-F238E27FC236}">
                <a16:creationId xmlns:a16="http://schemas.microsoft.com/office/drawing/2014/main" id="{312CD2BE-F2C4-B315-0F36-7571C4E6F211}"/>
              </a:ext>
            </a:extLst>
          </p:cNvPr>
          <p:cNvSpPr/>
          <p:nvPr/>
        </p:nvSpPr>
        <p:spPr>
          <a:xfrm>
            <a:off x="7565719" y="3858329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A8938D34-E7A0-224B-9C40-CF3A53AFE41A}"/>
              </a:ext>
            </a:extLst>
          </p:cNvPr>
          <p:cNvSpPr txBox="1">
            <a:spLocks/>
          </p:cNvSpPr>
          <p:nvPr/>
        </p:nvSpPr>
        <p:spPr>
          <a:xfrm>
            <a:off x="7440900" y="4259842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CPB</a:t>
            </a:r>
          </a:p>
        </p:txBody>
      </p:sp>
      <p:pic>
        <p:nvPicPr>
          <p:cNvPr id="10" name="Grafik 9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DB369AFF-7813-EADB-CC5B-E176787D0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9768126" y="3215615"/>
            <a:ext cx="1540985" cy="1540985"/>
          </a:xfrm>
          <a:prstGeom prst="rect">
            <a:avLst/>
          </a:prstGeom>
        </p:spPr>
      </p:pic>
      <p:sp>
        <p:nvSpPr>
          <p:cNvPr id="11" name="Titel 11">
            <a:extLst>
              <a:ext uri="{FF2B5EF4-FFF2-40B4-BE49-F238E27FC236}">
                <a16:creationId xmlns:a16="http://schemas.microsoft.com/office/drawing/2014/main" id="{DFC81181-77EF-A93F-2935-D6842D1891D8}"/>
              </a:ext>
            </a:extLst>
          </p:cNvPr>
          <p:cNvSpPr txBox="1">
            <a:spLocks/>
          </p:cNvSpPr>
          <p:nvPr/>
        </p:nvSpPr>
        <p:spPr>
          <a:xfrm>
            <a:off x="7440900" y="5018560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Discover </a:t>
            </a:r>
            <a:r>
              <a:rPr lang="de-DE" sz="2400" b="0" dirty="0" err="1">
                <a:solidFill>
                  <a:schemeClr val="bg1"/>
                </a:solidFill>
              </a:rPr>
              <a:t>unmatched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flexibility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3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07CB-54A5-BCEC-00E2-4B9CCDEC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D15770BA-19F9-ABD0-D0BA-91E8E9FF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r="9296" b="24082"/>
          <a:stretch>
            <a:fillRect/>
          </a:stretch>
        </p:blipFill>
        <p:spPr>
          <a:xfrm>
            <a:off x="7734672" y="0"/>
            <a:ext cx="4457328" cy="633409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41758E-33F9-A1CB-719A-ED92E4993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</a:t>
            </a:r>
            <a:r>
              <a:rPr lang="de-DE" dirty="0" err="1"/>
              <a:t>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noProof="0" dirty="0"/>
              <a:t> CPB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479622-2123-2013-788E-7B45CD124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259106"/>
            <a:ext cx="6744876" cy="4022207"/>
          </a:xfrm>
        </p:spPr>
        <p:txBody>
          <a:bodyPr vert="horz" lIns="0" tIns="0" rIns="0" bIns="0" rtlCol="0" anchor="t">
            <a:noAutofit/>
          </a:bodyPr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 err="1">
                <a:solidFill>
                  <a:schemeClr val="accent1"/>
                </a:solidFill>
              </a:rPr>
              <a:t>Proven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looking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technology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The positive-locking, self-retaining bold mechanism made of vacuum-hardened stainless steel, provides maximum stability and durability</a:t>
            </a:r>
            <a:endParaRPr lang="de-DE" sz="1600" dirty="0">
              <a:solidFill>
                <a:schemeClr val="accent1"/>
              </a:solidFill>
            </a:endParaRP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Integrated </a:t>
            </a:r>
            <a:r>
              <a:rPr lang="de-DE" sz="1600" b="1" dirty="0" err="1">
                <a:solidFill>
                  <a:schemeClr val="accent1"/>
                </a:solidFill>
              </a:rPr>
              <a:t>energy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supply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Pneumatic feed-throughs ensure a reliable supply of tools and are also suitable for vacuum transmission 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Easy </a:t>
            </a:r>
            <a:r>
              <a:rPr lang="de-DE" sz="1600" b="1" dirty="0" err="1">
                <a:solidFill>
                  <a:schemeClr val="accent1"/>
                </a:solidFill>
              </a:rPr>
              <a:t>assembly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The integrated ISO interfaces on the robot and the tool side allow quick assembly and reduce the effort during commissioning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5AA4F-9FA9-DA51-D8A7-23B5CF4E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value</a:t>
            </a:r>
            <a:br>
              <a:rPr lang="de-DE" noProof="0" dirty="0"/>
            </a:br>
            <a:r>
              <a:rPr lang="de-DE" sz="2000" b="0" dirty="0">
                <a:solidFill>
                  <a:schemeClr val="bg2"/>
                </a:solidFill>
              </a:rPr>
              <a:t>Flexible. Compact. Future-</a:t>
            </a:r>
            <a:r>
              <a:rPr lang="de-DE" sz="2000" b="0" dirty="0" err="1">
                <a:solidFill>
                  <a:schemeClr val="bg2"/>
                </a:solidFill>
              </a:rPr>
              <a:t>proof</a:t>
            </a:r>
            <a:r>
              <a:rPr lang="de-DE" sz="2000" b="0" dirty="0">
                <a:solidFill>
                  <a:schemeClr val="bg2"/>
                </a:solidFill>
              </a:rPr>
              <a:t>.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C67780-18DD-1BD2-1B2F-9FAD3DAF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CDF37-02FB-129D-96FD-B6550A88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07E1FF5-DCB8-8651-8AF3-3180768667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pic>
        <p:nvPicPr>
          <p:cNvPr id="10" name="Grafik 9" descr="Ein Bild, das Autoteile, Maschine, Rad, Auto enthält.&#10;&#10;KI-generierte Inhalte können fehlerhaft sein.">
            <a:extLst>
              <a:ext uri="{FF2B5EF4-FFF2-40B4-BE49-F238E27FC236}">
                <a16:creationId xmlns:a16="http://schemas.microsoft.com/office/drawing/2014/main" id="{668C153F-9B82-054A-5E20-F0989A2C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00" y="1966566"/>
            <a:ext cx="4136174" cy="4042421"/>
          </a:xfrm>
          <a:prstGeom prst="rect">
            <a:avLst/>
          </a:prstGeom>
        </p:spPr>
      </p:pic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2A9DF132-EF62-332C-71BA-7BFA1D4E206C}"/>
              </a:ext>
            </a:extLst>
          </p:cNvPr>
          <p:cNvCxnSpPr>
            <a:cxnSpLocks/>
          </p:cNvCxnSpPr>
          <p:nvPr/>
        </p:nvCxnSpPr>
        <p:spPr>
          <a:xfrm flipV="1">
            <a:off x="658814" y="3648456"/>
            <a:ext cx="4778424" cy="795797"/>
          </a:xfrm>
          <a:prstGeom prst="bentConnector3">
            <a:avLst>
              <a:gd name="adj1" fmla="val 56889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40D7554-78D8-15F9-853C-F2F923088466}"/>
              </a:ext>
            </a:extLst>
          </p:cNvPr>
          <p:cNvSpPr txBox="1"/>
          <p:nvPr/>
        </p:nvSpPr>
        <p:spPr>
          <a:xfrm>
            <a:off x="658814" y="4234063"/>
            <a:ext cx="3017074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Maximum operational </a:t>
            </a:r>
            <a:r>
              <a:rPr lang="de-DE" sz="1600" b="1" dirty="0" err="1">
                <a:solidFill>
                  <a:schemeClr val="bg2"/>
                </a:solidFill>
              </a:rPr>
              <a:t>safety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The self-retaining locking system with integrated spring provides reliable coupling, even in case of an unexpected pressure drop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5C6FBC-E1AA-D359-A7C2-36A85CA82D6E}"/>
              </a:ext>
            </a:extLst>
          </p:cNvPr>
          <p:cNvSpPr txBox="1"/>
          <p:nvPr/>
        </p:nvSpPr>
        <p:spPr>
          <a:xfrm>
            <a:off x="658814" y="1948278"/>
            <a:ext cx="2644826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Versatile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de-DE" sz="1600" b="1" dirty="0" err="1">
                <a:solidFill>
                  <a:schemeClr val="bg2"/>
                </a:solidFill>
              </a:rPr>
              <a:t>media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transfer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A broad range of signal, pneumatic, fluid, and communication modules expand the application options of the tool changer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974B14F7-DAA3-E797-19C4-A5984416E5BF}"/>
              </a:ext>
            </a:extLst>
          </p:cNvPr>
          <p:cNvCxnSpPr>
            <a:cxnSpLocks/>
          </p:cNvCxnSpPr>
          <p:nvPr/>
        </p:nvCxnSpPr>
        <p:spPr>
          <a:xfrm>
            <a:off x="658814" y="2386584"/>
            <a:ext cx="3660586" cy="720410"/>
          </a:xfrm>
          <a:prstGeom prst="bentConnector3">
            <a:avLst>
              <a:gd name="adj1" fmla="val 7398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1483E1C8-C63F-8849-B79F-29999C64D429}"/>
              </a:ext>
            </a:extLst>
          </p:cNvPr>
          <p:cNvSpPr txBox="1"/>
          <p:nvPr/>
        </p:nvSpPr>
        <p:spPr>
          <a:xfrm>
            <a:off x="7872601" y="1882588"/>
            <a:ext cx="3705869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 err="1">
                <a:solidFill>
                  <a:schemeClr val="bg2"/>
                </a:solidFill>
              </a:rPr>
              <a:t>Process</a:t>
            </a:r>
            <a:r>
              <a:rPr lang="de-DE" sz="1600" b="1" dirty="0">
                <a:solidFill>
                  <a:schemeClr val="bg2"/>
                </a:solidFill>
              </a:rPr>
              <a:t>-reliable </a:t>
            </a:r>
            <a:r>
              <a:rPr lang="de-DE" sz="1600" b="1" dirty="0" err="1">
                <a:solidFill>
                  <a:schemeClr val="bg2"/>
                </a:solidFill>
              </a:rPr>
              <a:t>sensor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scanning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Optionally available sensors check the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locking status and the presence of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end effectors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3D3407-AC51-BFF9-B6FB-72E2576CD960}"/>
              </a:ext>
            </a:extLst>
          </p:cNvPr>
          <p:cNvSpPr txBox="1"/>
          <p:nvPr/>
        </p:nvSpPr>
        <p:spPr>
          <a:xfrm>
            <a:off x="8005042" y="3755546"/>
            <a:ext cx="3528144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 err="1">
                <a:solidFill>
                  <a:schemeClr val="bg2"/>
                </a:solidFill>
              </a:rPr>
              <a:t>Improved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option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modules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Thanks to the integrated pin interface,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the modules are easy to attach and convince with their low interfering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contours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C05D946E-12CD-25BE-9034-0B2DC28F53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84723" y="2096122"/>
            <a:ext cx="5353744" cy="706071"/>
          </a:xfrm>
          <a:prstGeom prst="bentConnector3">
            <a:avLst>
              <a:gd name="adj1" fmla="val 5955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0EDA713-A185-CBDD-D117-6BADE03529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17509" y="3978376"/>
            <a:ext cx="3705869" cy="1183558"/>
          </a:xfrm>
          <a:prstGeom prst="bentConnector3">
            <a:avLst>
              <a:gd name="adj1" fmla="val 9914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4BF1646D-F702-893B-FE09-1E505C7094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</a:t>
            </a:r>
            <a:r>
              <a:rPr lang="de-DE" dirty="0" err="1"/>
              <a:t>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noProof="0" dirty="0"/>
              <a:t> CPB 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ECE2F62-3963-9799-BC2A-7DC7F47B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value</a:t>
            </a:r>
            <a:br>
              <a:rPr lang="de-DE" noProof="0" dirty="0"/>
            </a:br>
            <a:r>
              <a:rPr lang="de-DE" sz="2000" b="0" dirty="0">
                <a:solidFill>
                  <a:schemeClr val="bg2"/>
                </a:solidFill>
              </a:rPr>
              <a:t>Flexible. Compact. Future-</a:t>
            </a:r>
            <a:r>
              <a:rPr lang="de-DE" sz="2000" b="0" dirty="0" err="1">
                <a:solidFill>
                  <a:schemeClr val="bg2"/>
                </a:solidFill>
              </a:rPr>
              <a:t>proof</a:t>
            </a:r>
            <a:r>
              <a:rPr lang="de-DE" sz="2000" b="0" dirty="0">
                <a:solidFill>
                  <a:schemeClr val="bg2"/>
                </a:solidFill>
              </a:rPr>
              <a:t>.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2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1A419-BF92-94A2-AAE1-506237B0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266C4E4-7151-D210-5611-01E6B802BB00}"/>
              </a:ext>
            </a:extLst>
          </p:cNvPr>
          <p:cNvGrpSpPr/>
          <p:nvPr/>
        </p:nvGrpSpPr>
        <p:grpSpPr>
          <a:xfrm>
            <a:off x="658814" y="2187252"/>
            <a:ext cx="5747333" cy="4670749"/>
            <a:chOff x="728267" y="2143867"/>
            <a:chExt cx="2234896" cy="1816258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766B8AF-C1EA-190C-3F6C-3AAA9D05D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68" b="46099"/>
            <a:stretch>
              <a:fillRect/>
            </a:stretch>
          </p:blipFill>
          <p:spPr>
            <a:xfrm>
              <a:off x="728267" y="2143867"/>
              <a:ext cx="1638004" cy="1816258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C5A6C1C-CA7E-0509-D97B-8D1DFC315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56"/>
            <a:stretch>
              <a:fillRect/>
            </a:stretch>
          </p:blipFill>
          <p:spPr>
            <a:xfrm>
              <a:off x="771644" y="2230052"/>
              <a:ext cx="2191519" cy="1730073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773C01A-78C2-5CF0-2983-57B06521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dirty="0">
                <a:latin typeface="Fago Pro"/>
              </a:rPr>
              <a:t>Extensive </a:t>
            </a:r>
            <a:r>
              <a:rPr lang="de-DE" dirty="0" err="1">
                <a:latin typeface="Fago Pro"/>
              </a:rPr>
              <a:t>range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of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accessories</a:t>
            </a:r>
            <a:r>
              <a:rPr lang="de-DE" dirty="0">
                <a:latin typeface="Fago Pro"/>
              </a:rPr>
              <a:t> (CTS B)</a:t>
            </a:r>
            <a:endParaRPr lang="en-US" sz="4400" noProof="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B712756E-9D21-FE82-D31A-536CF4FDB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7539" y="2029309"/>
            <a:ext cx="4695646" cy="1944213"/>
          </a:xfrm>
        </p:spPr>
        <p:txBody>
          <a:bodyPr/>
          <a:lstStyle/>
          <a:p>
            <a:r>
              <a:rPr lang="de-DE" sz="1600" dirty="0"/>
              <a:t>3</a:t>
            </a:r>
            <a:r>
              <a:rPr lang="de-DE" sz="1600" noProof="0" dirty="0"/>
              <a:t> </a:t>
            </a:r>
            <a:r>
              <a:rPr lang="de-DE" sz="1600" dirty="0" err="1"/>
              <a:t>sizes</a:t>
            </a:r>
            <a:r>
              <a:rPr lang="de-DE" sz="1600" noProof="0" dirty="0"/>
              <a:t> 050, 085 </a:t>
            </a:r>
            <a:r>
              <a:rPr lang="de-DE" sz="1600" dirty="0"/>
              <a:t>and</a:t>
            </a:r>
            <a:r>
              <a:rPr lang="de-DE" sz="1600" noProof="0" dirty="0"/>
              <a:t> </a:t>
            </a:r>
            <a:r>
              <a:rPr lang="de-DE" sz="1600" dirty="0"/>
              <a:t>300</a:t>
            </a:r>
            <a:r>
              <a:rPr lang="de-DE" sz="1600" noProof="0" dirty="0"/>
              <a:t>, </a:t>
            </a:r>
            <a:r>
              <a:rPr lang="en-US" sz="1600" dirty="0"/>
              <a:t>a</a:t>
            </a:r>
            <a:r>
              <a:rPr lang="en-US" sz="1600" noProof="0" dirty="0" err="1"/>
              <a:t>vailable</a:t>
            </a:r>
            <a:r>
              <a:rPr lang="en-US" sz="1600" noProof="0" dirty="0"/>
              <a:t> in active (with locking) and passive (without locking) versions</a:t>
            </a:r>
          </a:p>
          <a:p>
            <a:r>
              <a:rPr lang="de-DE" sz="1600" noProof="0" dirty="0" err="1"/>
              <a:t>Mounting</a:t>
            </a:r>
            <a:r>
              <a:rPr lang="de-DE" sz="1600" noProof="0" dirty="0"/>
              <a:t> </a:t>
            </a:r>
            <a:r>
              <a:rPr lang="de-DE" sz="1600" noProof="0" dirty="0" err="1"/>
              <a:t>surface</a:t>
            </a:r>
            <a:r>
              <a:rPr lang="de-DE" sz="1600" noProof="0" dirty="0"/>
              <a:t> „A“ on all CPB </a:t>
            </a:r>
            <a:r>
              <a:rPr lang="de-DE" sz="1600" noProof="0" dirty="0" err="1"/>
              <a:t>adapters</a:t>
            </a:r>
            <a:r>
              <a:rPr lang="de-DE" sz="1600" noProof="0" dirty="0"/>
              <a:t> </a:t>
            </a:r>
            <a:r>
              <a:rPr lang="de-DE" sz="1600" noProof="0" dirty="0" err="1"/>
              <a:t>for</a:t>
            </a:r>
            <a:r>
              <a:rPr lang="de-DE" sz="1600" noProof="0" dirty="0"/>
              <a:t> </a:t>
            </a:r>
            <a:r>
              <a:rPr lang="de-DE" sz="1600" noProof="0" dirty="0" err="1"/>
              <a:t>mounting</a:t>
            </a:r>
            <a:r>
              <a:rPr lang="de-DE" sz="1600" noProof="0" dirty="0"/>
              <a:t> </a:t>
            </a:r>
            <a:r>
              <a:rPr lang="de-DE" sz="1600" noProof="0" dirty="0" err="1"/>
              <a:t>the</a:t>
            </a:r>
            <a:r>
              <a:rPr lang="de-DE" sz="1600" noProof="0" dirty="0"/>
              <a:t> CTS B </a:t>
            </a:r>
            <a:r>
              <a:rPr lang="de-DE" sz="1600" dirty="0" err="1"/>
              <a:t>bolt</a:t>
            </a:r>
            <a:endParaRPr lang="en-US" sz="1600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5855753-75CE-ECF5-A605-C3805CF66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624" y="4710650"/>
            <a:ext cx="3322461" cy="16704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1C39303-135D-EA4D-5D71-2EB7387C3474}"/>
              </a:ext>
            </a:extLst>
          </p:cNvPr>
          <p:cNvSpPr txBox="1"/>
          <p:nvPr/>
        </p:nvSpPr>
        <p:spPr>
          <a:xfrm>
            <a:off x="-2369141" y="4414674"/>
            <a:ext cx="1238841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EED4657-7996-E93E-DA4F-9C9E240C4985}"/>
              </a:ext>
            </a:extLst>
          </p:cNvPr>
          <p:cNvSpPr txBox="1"/>
          <p:nvPr/>
        </p:nvSpPr>
        <p:spPr>
          <a:xfrm>
            <a:off x="5302552" y="2579025"/>
            <a:ext cx="812800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 dirty="0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active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BDF43DBA-FDF6-B4DC-548E-F4BB7186C885}"/>
              </a:ext>
            </a:extLst>
          </p:cNvPr>
          <p:cNvSpPr txBox="1">
            <a:spLocks/>
          </p:cNvSpPr>
          <p:nvPr/>
        </p:nvSpPr>
        <p:spPr>
          <a:xfrm>
            <a:off x="1001562" y="5033242"/>
            <a:ext cx="817374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800" b="1" dirty="0"/>
              <a:t>CTS B </a:t>
            </a:r>
            <a:br>
              <a:rPr lang="de-DE" sz="1800" b="1" dirty="0"/>
            </a:br>
            <a:r>
              <a:rPr lang="de-DE" sz="1800" b="1" dirty="0"/>
              <a:t>passive</a:t>
            </a:r>
            <a:endParaRPr lang="de-DE" sz="1800" dirty="0"/>
          </a:p>
        </p:txBody>
      </p: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EF42A023-B9B5-0C89-90F3-8216DD9CD71B}"/>
              </a:ext>
            </a:extLst>
          </p:cNvPr>
          <p:cNvCxnSpPr>
            <a:cxnSpLocks/>
          </p:cNvCxnSpPr>
          <p:nvPr/>
        </p:nvCxnSpPr>
        <p:spPr>
          <a:xfrm rot="5400000">
            <a:off x="1428252" y="45516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03599F07-854B-2A0F-2B57-967E0A85F4C4}"/>
              </a:ext>
            </a:extLst>
          </p:cNvPr>
          <p:cNvCxnSpPr>
            <a:cxnSpLocks/>
          </p:cNvCxnSpPr>
          <p:nvPr/>
        </p:nvCxnSpPr>
        <p:spPr>
          <a:xfrm flipV="1">
            <a:off x="4640730" y="2668926"/>
            <a:ext cx="550272" cy="353674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88B6123A-BC3D-2AC0-433A-5414A3BEC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</a:t>
            </a:r>
            <a:r>
              <a:rPr lang="de-DE" dirty="0" err="1"/>
              <a:t>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noProof="0" dirty="0"/>
              <a:t> CPB </a:t>
            </a:r>
          </a:p>
        </p:txBody>
      </p:sp>
    </p:spTree>
    <p:extLst>
      <p:ext uri="{BB962C8B-B14F-4D97-AF65-F5344CB8AC3E}">
        <p14:creationId xmlns:p14="http://schemas.microsoft.com/office/powerpoint/2010/main" val="94860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8D56-34EA-4219-CA89-F175B5C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0D84C4-F14E-0EBF-44C1-11F7FD42C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55F7495-A761-9832-9E6A-DC942F782102}"/>
              </a:ext>
            </a:extLst>
          </p:cNvPr>
          <p:cNvGrpSpPr/>
          <p:nvPr/>
        </p:nvGrpSpPr>
        <p:grpSpPr>
          <a:xfrm>
            <a:off x="658814" y="1687069"/>
            <a:ext cx="10874372" cy="3507332"/>
            <a:chOff x="-717755" y="2692590"/>
            <a:chExt cx="12578253" cy="4056888"/>
          </a:xfrm>
        </p:grpSpPr>
        <p:pic>
          <p:nvPicPr>
            <p:cNvPr id="7" name="Grafik 6" descr="Ein Bild, das Maschine, Forschungsinstrument, medizinische Ausrüstung, Laborausstattung enthält.&#10;&#10;KI-generierte Inhalte können fehlerhaft sein.">
              <a:extLst>
                <a:ext uri="{FF2B5EF4-FFF2-40B4-BE49-F238E27FC236}">
                  <a16:creationId xmlns:a16="http://schemas.microsoft.com/office/drawing/2014/main" id="{80F00C9D-9F9F-8CE0-6C62-97D3AFD6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498" y="2692590"/>
              <a:ext cx="6096000" cy="4035552"/>
            </a:xfrm>
            <a:prstGeom prst="rect">
              <a:avLst/>
            </a:prstGeom>
          </p:spPr>
        </p:pic>
        <p:pic>
          <p:nvPicPr>
            <p:cNvPr id="11" name="Grafik 10" descr="Ein Bild, das Pfeife Flöte Rohr, Bautechnik, Wand, Maschine enthält.&#10;&#10;KI-generierte Inhalte können fehlerhaft sein.">
              <a:extLst>
                <a:ext uri="{FF2B5EF4-FFF2-40B4-BE49-F238E27FC236}">
                  <a16:creationId xmlns:a16="http://schemas.microsoft.com/office/drawing/2014/main" id="{064DC026-DDC0-E1E4-E874-FDE49B9E2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7755" y="2692590"/>
              <a:ext cx="6096000" cy="4056888"/>
            </a:xfrm>
            <a:prstGeom prst="rect">
              <a:avLst/>
            </a:prstGeom>
          </p:spPr>
        </p:pic>
      </p:grp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0CDA005-E424-8C3F-30B2-FF69E8769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</a:t>
            </a:r>
            <a:r>
              <a:rPr lang="de-DE" dirty="0" err="1"/>
              <a:t>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noProof="0" dirty="0"/>
              <a:t> CPB </a:t>
            </a:r>
          </a:p>
        </p:txBody>
      </p:sp>
    </p:spTree>
    <p:extLst>
      <p:ext uri="{BB962C8B-B14F-4D97-AF65-F5344CB8AC3E}">
        <p14:creationId xmlns:p14="http://schemas.microsoft.com/office/powerpoint/2010/main" val="373361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autechnik, Maßstabsmodell, Im Haus enthält.&#10;&#10;KI-generierte Inhalte können fehlerhaft sein.">
            <a:extLst>
              <a:ext uri="{FF2B5EF4-FFF2-40B4-BE49-F238E27FC236}">
                <a16:creationId xmlns:a16="http://schemas.microsoft.com/office/drawing/2014/main" id="{DCEB8DAD-B1C5-5B18-396B-BE5D8BDCC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r="976"/>
          <a:stretch>
            <a:fillRect/>
          </a:stretch>
        </p:blipFill>
        <p:spPr>
          <a:xfrm>
            <a:off x="658550" y="1743379"/>
            <a:ext cx="3240000" cy="2160000"/>
          </a:xfrm>
          <a:prstGeom prst="rect">
            <a:avLst/>
          </a:prstGeom>
        </p:spPr>
      </p:pic>
      <p:pic>
        <p:nvPicPr>
          <p:cNvPr id="11" name="Grafik 10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C202867A-463A-EF7B-9E44-A862237F4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3216"/>
          <a:stretch>
            <a:fillRect/>
          </a:stretch>
        </p:blipFill>
        <p:spPr>
          <a:xfrm>
            <a:off x="658550" y="4031250"/>
            <a:ext cx="3240000" cy="2159999"/>
          </a:xfrm>
          <a:prstGeom prst="rect">
            <a:avLst/>
          </a:prstGeom>
        </p:spPr>
      </p:pic>
      <p:pic>
        <p:nvPicPr>
          <p:cNvPr id="15" name="Grafik 14" descr="Ein Bild, das Autoteile enthält.&#10;&#10;KI-generierte Inhalte können fehlerhaft sein.">
            <a:extLst>
              <a:ext uri="{FF2B5EF4-FFF2-40B4-BE49-F238E27FC236}">
                <a16:creationId xmlns:a16="http://schemas.microsoft.com/office/drawing/2014/main" id="{3A937B72-650E-DDEB-4EAA-1820291AE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7352834" y="1743379"/>
            <a:ext cx="3239999" cy="2159999"/>
          </a:xfrm>
          <a:prstGeom prst="rect">
            <a:avLst/>
          </a:prstGeom>
        </p:spPr>
      </p:pic>
      <p:pic>
        <p:nvPicPr>
          <p:cNvPr id="19" name="Grafik 18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F432C16B-C85E-977D-17A0-FCDEE9768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7352833" y="4031249"/>
            <a:ext cx="3239999" cy="2159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D7B4BE-1928-90A4-7173-A959773A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animation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2AEA40-E739-DFEE-2F43-C20D1D8E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Rechteck: abgerundete Ecken 5">
            <a:hlinkClick r:id="rId6"/>
            <a:extLst>
              <a:ext uri="{FF2B5EF4-FFF2-40B4-BE49-F238E27FC236}">
                <a16:creationId xmlns:a16="http://schemas.microsoft.com/office/drawing/2014/main" id="{38F7E809-A51F-2382-F437-14D0F8E2B6F5}"/>
              </a:ext>
            </a:extLst>
          </p:cNvPr>
          <p:cNvSpPr/>
          <p:nvPr/>
        </p:nvSpPr>
        <p:spPr>
          <a:xfrm>
            <a:off x="10038230" y="1001236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Animation</a:t>
            </a:r>
          </a:p>
        </p:txBody>
      </p:sp>
      <p:pic>
        <p:nvPicPr>
          <p:cNvPr id="21" name="Grafik 20" descr="Ein Bild, das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29853F58-92CE-CF7C-61FE-7C35F0359C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4015864" y="4031249"/>
            <a:ext cx="3239999" cy="215999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D3D1CCA-4A0A-CD80-AB23-5158693F1F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12188"/>
          <a:stretch>
            <a:fillRect/>
          </a:stretch>
        </p:blipFill>
        <p:spPr>
          <a:xfrm>
            <a:off x="4005692" y="1740007"/>
            <a:ext cx="3239999" cy="2159999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EFC2982-EB71-0CA3-4F0A-F7E7DA8E57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</a:t>
            </a:r>
            <a:r>
              <a:rPr lang="de-DE" dirty="0" err="1"/>
              <a:t>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noProof="0" dirty="0"/>
              <a:t> CPB </a:t>
            </a:r>
          </a:p>
        </p:txBody>
      </p:sp>
    </p:spTree>
    <p:extLst>
      <p:ext uri="{BB962C8B-B14F-4D97-AF65-F5344CB8AC3E}">
        <p14:creationId xmlns:p14="http://schemas.microsoft.com/office/powerpoint/2010/main" val="79422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F528643-708D-B26D-E61B-052A231AC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68D8F-92C7-B3C8-F742-FF052F0F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CPB</a:t>
            </a:r>
            <a:br>
              <a:rPr lang="en-US">
                <a:latin typeface="Fago Pro"/>
              </a:rPr>
            </a:br>
            <a:r>
              <a:rPr lang="en-US">
                <a:latin typeface="Fago Pro"/>
              </a:rPr>
              <a:t>From the Machine Table to the Robot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03DCB6-D277-03A7-B234-4388F66A3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3" y="6247490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926AAB2-5900-7959-884A-5F7D8A17D720}"/>
              </a:ext>
            </a:extLst>
          </p:cNvPr>
          <p:cNvGrpSpPr/>
          <p:nvPr/>
        </p:nvGrpSpPr>
        <p:grpSpPr>
          <a:xfrm>
            <a:off x="674297" y="4001951"/>
            <a:ext cx="11214361" cy="2561167"/>
            <a:chOff x="674297" y="4001951"/>
            <a:chExt cx="11214361" cy="2561167"/>
          </a:xfrm>
        </p:grpSpPr>
        <p:pic>
          <p:nvPicPr>
            <p:cNvPr id="7" name="Grafik 6" descr="Ein Bild, das Kreis, Hebel, Design enthält.&#10;&#10;Automatisch generierte Beschreibung">
              <a:extLst>
                <a:ext uri="{FF2B5EF4-FFF2-40B4-BE49-F238E27FC236}">
                  <a16:creationId xmlns:a16="http://schemas.microsoft.com/office/drawing/2014/main" id="{1F68E8CD-7660-7F36-60AF-19912F15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97" y="4334510"/>
              <a:ext cx="710806" cy="947203"/>
            </a:xfrm>
            <a:prstGeom prst="rect">
              <a:avLst/>
            </a:prstGeom>
          </p:spPr>
        </p:pic>
        <p:pic>
          <p:nvPicPr>
            <p:cNvPr id="10" name="Grafik 9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49C3F83F-4789-053C-542B-6B3A6283E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543" y="4334510"/>
              <a:ext cx="905903" cy="1166467"/>
            </a:xfrm>
            <a:prstGeom prst="rect">
              <a:avLst/>
            </a:prstGeom>
          </p:spPr>
        </p:pic>
        <p:pic>
          <p:nvPicPr>
            <p:cNvPr id="11" name="Grafik 10" descr="Ein Bild, das Kreis, Hebel enthält.&#10;&#10;Automatisch generierte Beschreibung">
              <a:extLst>
                <a:ext uri="{FF2B5EF4-FFF2-40B4-BE49-F238E27FC236}">
                  <a16:creationId xmlns:a16="http://schemas.microsoft.com/office/drawing/2014/main" id="{6E13DE8C-42AD-B576-BCDA-BEDAE1625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886" y="4329962"/>
              <a:ext cx="1077716" cy="1456911"/>
            </a:xfrm>
            <a:prstGeom prst="rect">
              <a:avLst/>
            </a:prstGeom>
          </p:spPr>
        </p:pic>
        <p:pic>
          <p:nvPicPr>
            <p:cNvPr id="12" name="Grafik 11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F1240ADF-0515-84F9-F2DE-606E25BA5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2043" y="4329963"/>
              <a:ext cx="1353062" cy="1629977"/>
            </a:xfrm>
            <a:prstGeom prst="rect">
              <a:avLst/>
            </a:prstGeom>
          </p:spPr>
        </p:pic>
        <p:pic>
          <p:nvPicPr>
            <p:cNvPr id="13" name="Grafik 12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1B8E8EEC-E3F0-C649-E795-735F13FC2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083" y="4329962"/>
              <a:ext cx="1551682" cy="1890969"/>
            </a:xfrm>
            <a:prstGeom prst="rect">
              <a:avLst/>
            </a:prstGeom>
          </p:spPr>
        </p:pic>
        <p:pic>
          <p:nvPicPr>
            <p:cNvPr id="14" name="Grafik 13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68BE514C-7D58-564A-F4A1-E76DB8F0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743" y="4113767"/>
              <a:ext cx="1890489" cy="2323358"/>
            </a:xfrm>
            <a:prstGeom prst="rect">
              <a:avLst/>
            </a:prstGeom>
          </p:spPr>
        </p:pic>
        <p:pic>
          <p:nvPicPr>
            <p:cNvPr id="15" name="Grafik 14" descr="Ein Bild, das Kreis, Screenshot, Design enthält.&#10;&#10;Automatisch generierte Beschreibung">
              <a:extLst>
                <a:ext uri="{FF2B5EF4-FFF2-40B4-BE49-F238E27FC236}">
                  <a16:creationId xmlns:a16="http://schemas.microsoft.com/office/drawing/2014/main" id="{334205A3-C616-3211-23AF-20E87978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1517" y="4001951"/>
              <a:ext cx="2167141" cy="2561167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9D09B3F-201F-16CF-9C48-523EC1BE2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341913"/>
              </p:ext>
            </p:extLst>
          </p:nvPr>
        </p:nvGraphicFramePr>
        <p:xfrm>
          <a:off x="414570" y="1758735"/>
          <a:ext cx="11362861" cy="4883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285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088480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23126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500996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406106">
                  <a:extLst>
                    <a:ext uri="{9D8B030D-6E8A-4147-A177-3AD203B41FA5}">
                      <a16:colId xmlns:a16="http://schemas.microsoft.com/office/drawing/2014/main" val="3104150639"/>
                    </a:ext>
                  </a:extLst>
                </a:gridCol>
                <a:gridCol w="1388853">
                  <a:extLst>
                    <a:ext uri="{9D8B030D-6E8A-4147-A177-3AD203B41FA5}">
                      <a16:colId xmlns:a16="http://schemas.microsoft.com/office/drawing/2014/main" val="1389947125"/>
                    </a:ext>
                  </a:extLst>
                </a:gridCol>
                <a:gridCol w="1069675">
                  <a:extLst>
                    <a:ext uri="{9D8B030D-6E8A-4147-A177-3AD203B41FA5}">
                      <a16:colId xmlns:a16="http://schemas.microsoft.com/office/drawing/2014/main" val="1631955805"/>
                    </a:ext>
                  </a:extLst>
                </a:gridCol>
                <a:gridCol w="942981">
                  <a:extLst>
                    <a:ext uri="{9D8B030D-6E8A-4147-A177-3AD203B41FA5}">
                      <a16:colId xmlns:a16="http://schemas.microsoft.com/office/drawing/2014/main" val="1304248865"/>
                    </a:ext>
                  </a:extLst>
                </a:gridCol>
                <a:gridCol w="1434359">
                  <a:extLst>
                    <a:ext uri="{9D8B030D-6E8A-4147-A177-3AD203B41FA5}">
                      <a16:colId xmlns:a16="http://schemas.microsoft.com/office/drawing/2014/main" val="3536832934"/>
                    </a:ext>
                  </a:extLst>
                </a:gridCol>
              </a:tblGrid>
              <a:tr h="793494">
                <a:tc>
                  <a:txBody>
                    <a:bodyPr/>
                    <a:lstStyle/>
                    <a:p>
                      <a:r>
                        <a:rPr lang="de-DE" sz="1400" b="1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Payload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err="1">
                          <a:latin typeface="Fago Pro" panose="02000506040000020004" pitchFamily="50" charset="0"/>
                        </a:rPr>
                        <a:t>Weight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b="1" err="1">
                          <a:latin typeface="Fago Pro" panose="02000506040000020004" pitchFamily="50" charset="0"/>
                        </a:rPr>
                        <a:t>when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b="1" err="1">
                          <a:latin typeface="Fago Pro" panose="02000506040000020004" pitchFamily="50" charset="0"/>
                        </a:rPr>
                        <a:t>coupled</a:t>
                      </a:r>
                      <a:endParaRPr lang="de-DE" sz="14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400" b="1" err="1">
                          <a:latin typeface="Fago Pro" panose="02000506040000020004" pitchFamily="50" charset="0"/>
                        </a:rPr>
                        <a:t>dynamic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 </a:t>
                      </a:r>
                    </a:p>
                    <a:p>
                      <a:r>
                        <a:rPr lang="de-DE" sz="1400" b="1" err="1">
                          <a:latin typeface="Fago Pro" panose="02000506040000020004" pitchFamily="50" charset="0"/>
                        </a:rPr>
                        <a:t>moment</a:t>
                      </a:r>
                      <a:endParaRPr lang="de-DE" sz="1400" b="1">
                        <a:latin typeface="Fago Pro" panose="02000506040000020004" pitchFamily="50" charset="0"/>
                      </a:endParaRPr>
                    </a:p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X</a:t>
                      </a:r>
                      <a:r>
                        <a:rPr lang="de-DE" sz="1400" b="1" baseline="0">
                          <a:latin typeface="Fago Pro" panose="02000506040000020004" pitchFamily="50" charset="0"/>
                        </a:rPr>
                        <a:t> / 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Z</a:t>
                      </a:r>
                    </a:p>
                    <a:p>
                      <a:endParaRPr lang="de-DE" sz="1400" b="1" baseline="-2500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Sensors inductive for lock/unlock prepared 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Sensors inductive for tool presence prepared 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  <a:p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Repeat </a:t>
                      </a:r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accuracy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Operating </a:t>
                      </a:r>
                      <a:r>
                        <a:rPr lang="de-DE" sz="1400" err="1"/>
                        <a:t>pressure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Amount of mounting surfaces for optional modules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600" b="1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[bar]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4077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0,41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4,5-7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4860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 35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0,57   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125 / 125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491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20110"/>
                  </a:ext>
                </a:extLst>
              </a:tr>
              <a:tr h="33720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063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1,23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350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350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007481"/>
                  </a:ext>
                </a:extLst>
              </a:tr>
              <a:tr h="33948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CPB 080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1,92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500 / 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45616"/>
                  </a:ext>
                </a:extLst>
              </a:tr>
              <a:tr h="34176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3,03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800 / 600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3*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96034"/>
                  </a:ext>
                </a:extLst>
              </a:tr>
              <a:tr h="3440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7,22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2.000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1.000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4077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300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10,56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3.000 / 1.500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3*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3557"/>
                  </a:ext>
                </a:extLst>
              </a:tr>
              <a:tr h="552697">
                <a:tc gridSpan="9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1" kern="1200" dirty="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105049"/>
                  </a:ext>
                </a:extLst>
              </a:tr>
            </a:tbl>
          </a:graphicData>
        </a:graphic>
      </p:graphicFrame>
      <p:pic>
        <p:nvPicPr>
          <p:cNvPr id="6" name="Grafik 5" descr="Häkchen mit einfarbiger Füllung">
            <a:extLst>
              <a:ext uri="{FF2B5EF4-FFF2-40B4-BE49-F238E27FC236}">
                <a16:creationId xmlns:a16="http://schemas.microsoft.com/office/drawing/2014/main" id="{11F8D912-B38B-3B21-D341-EB0E0BBF1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3775969"/>
            <a:ext cx="360000" cy="360000"/>
          </a:xfrm>
          <a:prstGeom prst="rect">
            <a:avLst/>
          </a:prstGeom>
        </p:spPr>
      </p:pic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FE447EC2-94FA-23F4-F75F-017D72ECF4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3334372"/>
            <a:ext cx="360000" cy="360000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C77968FD-7C62-D6DE-5121-1A840ADB27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575453"/>
            <a:ext cx="360000" cy="360000"/>
          </a:xfrm>
          <a:prstGeom prst="rect">
            <a:avLst/>
          </a:prstGeom>
        </p:spPr>
      </p:pic>
      <p:pic>
        <p:nvPicPr>
          <p:cNvPr id="18" name="Grafik 17" descr="Häkchen mit einfarbiger Füllung">
            <a:extLst>
              <a:ext uri="{FF2B5EF4-FFF2-40B4-BE49-F238E27FC236}">
                <a16:creationId xmlns:a16="http://schemas.microsoft.com/office/drawing/2014/main" id="{153F696E-8BB7-2EA3-C8C2-68F18D3DA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984925"/>
            <a:ext cx="360000" cy="360000"/>
          </a:xfrm>
          <a:prstGeom prst="rect">
            <a:avLst/>
          </a:prstGeom>
        </p:spPr>
      </p:pic>
      <p:pic>
        <p:nvPicPr>
          <p:cNvPr id="19" name="Grafik 18" descr="Häkchen mit einfarbiger Füllung">
            <a:extLst>
              <a:ext uri="{FF2B5EF4-FFF2-40B4-BE49-F238E27FC236}">
                <a16:creationId xmlns:a16="http://schemas.microsoft.com/office/drawing/2014/main" id="{9BC9F024-A19E-B27A-B040-E6BBDFF42E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5357919"/>
            <a:ext cx="360000" cy="360000"/>
          </a:xfrm>
          <a:prstGeom prst="rect">
            <a:avLst/>
          </a:prstGeom>
        </p:spPr>
      </p:pic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C3A95213-05B4-5033-E2E5-B618CDF93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5752041"/>
            <a:ext cx="360000" cy="360000"/>
          </a:xfrm>
          <a:prstGeom prst="rect">
            <a:avLst/>
          </a:prstGeom>
        </p:spPr>
      </p:pic>
      <p:pic>
        <p:nvPicPr>
          <p:cNvPr id="21" name="Grafik 20" descr="Häkchen mit einfarbiger Füllung">
            <a:extLst>
              <a:ext uri="{FF2B5EF4-FFF2-40B4-BE49-F238E27FC236}">
                <a16:creationId xmlns:a16="http://schemas.microsoft.com/office/drawing/2014/main" id="{5E377619-95D6-D943-B189-F8BABC31C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179104"/>
            <a:ext cx="360000" cy="360000"/>
          </a:xfrm>
          <a:prstGeom prst="rect">
            <a:avLst/>
          </a:prstGeom>
        </p:spPr>
      </p:pic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5A5757B1-DD26-4673-75DF-9CEB4EC362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3775969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C6FAB1F9-5142-8E14-5A09-E9D1732FE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3334372"/>
            <a:ext cx="360000" cy="360000"/>
          </a:xfrm>
          <a:prstGeom prst="rect">
            <a:avLst/>
          </a:prstGeom>
        </p:spPr>
      </p:pic>
      <p:pic>
        <p:nvPicPr>
          <p:cNvPr id="25" name="Grafik 24" descr="Häkchen mit einfarbiger Füllung">
            <a:extLst>
              <a:ext uri="{FF2B5EF4-FFF2-40B4-BE49-F238E27FC236}">
                <a16:creationId xmlns:a16="http://schemas.microsoft.com/office/drawing/2014/main" id="{86A1DEFB-2120-7F33-E30B-7B9FB09EE4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575453"/>
            <a:ext cx="360000" cy="360000"/>
          </a:xfrm>
          <a:prstGeom prst="rect">
            <a:avLst/>
          </a:prstGeom>
        </p:spPr>
      </p:pic>
      <p:pic>
        <p:nvPicPr>
          <p:cNvPr id="26" name="Grafik 25" descr="Häkchen mit einfarbiger Füllung">
            <a:extLst>
              <a:ext uri="{FF2B5EF4-FFF2-40B4-BE49-F238E27FC236}">
                <a16:creationId xmlns:a16="http://schemas.microsoft.com/office/drawing/2014/main" id="{68C91843-B1CA-3304-132D-1182F6426F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984925"/>
            <a:ext cx="360000" cy="360000"/>
          </a:xfrm>
          <a:prstGeom prst="rect">
            <a:avLst/>
          </a:prstGeom>
        </p:spPr>
      </p:pic>
      <p:pic>
        <p:nvPicPr>
          <p:cNvPr id="27" name="Grafik 26" descr="Häkchen mit einfarbiger Füllung">
            <a:extLst>
              <a:ext uri="{FF2B5EF4-FFF2-40B4-BE49-F238E27FC236}">
                <a16:creationId xmlns:a16="http://schemas.microsoft.com/office/drawing/2014/main" id="{2C2105C9-F17E-4314-1CB9-95D4BF6E2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6847" y="5393317"/>
            <a:ext cx="360000" cy="360000"/>
          </a:xfrm>
          <a:prstGeom prst="rect">
            <a:avLst/>
          </a:prstGeom>
        </p:spPr>
      </p:pic>
      <p:pic>
        <p:nvPicPr>
          <p:cNvPr id="28" name="Grafik 27" descr="Häkchen mit einfarbiger Füllung">
            <a:extLst>
              <a:ext uri="{FF2B5EF4-FFF2-40B4-BE49-F238E27FC236}">
                <a16:creationId xmlns:a16="http://schemas.microsoft.com/office/drawing/2014/main" id="{BED0C8B3-FBBE-F2E5-980B-5DCBEED0E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5752041"/>
            <a:ext cx="360000" cy="360000"/>
          </a:xfrm>
          <a:prstGeom prst="rect">
            <a:avLst/>
          </a:prstGeom>
        </p:spPr>
      </p:pic>
      <p:pic>
        <p:nvPicPr>
          <p:cNvPr id="29" name="Grafik 28" descr="Häkchen mit einfarbiger Füllung">
            <a:extLst>
              <a:ext uri="{FF2B5EF4-FFF2-40B4-BE49-F238E27FC236}">
                <a16:creationId xmlns:a16="http://schemas.microsoft.com/office/drawing/2014/main" id="{A494CB18-C1C9-4A8E-D3C4-B0F014EE1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179104"/>
            <a:ext cx="360000" cy="360000"/>
          </a:xfrm>
          <a:prstGeom prst="rect">
            <a:avLst/>
          </a:prstGeom>
        </p:spPr>
      </p:pic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D0E1FFEF-578C-2C7B-59A7-BC43A0C0BB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</a:t>
            </a:r>
            <a:r>
              <a:rPr lang="de-DE" dirty="0" err="1"/>
              <a:t>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noProof="0" dirty="0"/>
              <a:t> CPB </a:t>
            </a:r>
          </a:p>
        </p:txBody>
      </p:sp>
    </p:spTree>
    <p:extLst>
      <p:ext uri="{BB962C8B-B14F-4D97-AF65-F5344CB8AC3E}">
        <p14:creationId xmlns:p14="http://schemas.microsoft.com/office/powerpoint/2010/main" val="67824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2F0437D-C8D8-88AA-90B2-B636E7DA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144E7D0-5703-F2FE-C30F-72F5709CE0E3}"/>
              </a:ext>
            </a:extLst>
          </p:cNvPr>
          <p:cNvGrpSpPr/>
          <p:nvPr/>
        </p:nvGrpSpPr>
        <p:grpSpPr>
          <a:xfrm>
            <a:off x="5023354" y="5446168"/>
            <a:ext cx="5913756" cy="997828"/>
            <a:chOff x="4297044" y="5422760"/>
            <a:chExt cx="7169303" cy="1209676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457CE8ED-0778-1C29-2062-507DAA6C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829" b="15994"/>
            <a:stretch>
              <a:fillRect/>
            </a:stretch>
          </p:blipFill>
          <p:spPr>
            <a:xfrm>
              <a:off x="7067854" y="5725772"/>
              <a:ext cx="2036492" cy="89535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1181802-66E9-4C9E-9181-4ED05755F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639" b="11681"/>
            <a:stretch>
              <a:fillRect/>
            </a:stretch>
          </p:blipFill>
          <p:spPr>
            <a:xfrm>
              <a:off x="9185080" y="5546107"/>
              <a:ext cx="2281267" cy="1010854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1772DB8C-3EF6-A205-A898-15BF44062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98" b="12296"/>
            <a:stretch>
              <a:fillRect/>
            </a:stretch>
          </p:blipFill>
          <p:spPr>
            <a:xfrm rot="431291">
              <a:off x="4297044" y="5422760"/>
              <a:ext cx="3275315" cy="1209676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96E8E42-50A9-1851-DEEB-FE0B20AF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692885" cy="456394"/>
          </a:xfrm>
        </p:spPr>
        <p:txBody>
          <a:bodyPr/>
          <a:lstStyle/>
          <a:p>
            <a:r>
              <a:rPr lang="de-DE" dirty="0"/>
              <a:t>Option </a:t>
            </a:r>
            <a:r>
              <a:rPr lang="de-DE" dirty="0" err="1"/>
              <a:t>modules</a:t>
            </a:r>
            <a:r>
              <a:rPr lang="de-DE" dirty="0"/>
              <a:t> (COB)</a:t>
            </a:r>
            <a:endParaRPr lang="en-US" sz="2800" b="0" noProof="0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B912E80F-C796-34C1-7C57-8750841A8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97638"/>
              </p:ext>
            </p:extLst>
          </p:nvPr>
        </p:nvGraphicFramePr>
        <p:xfrm>
          <a:off x="4252913" y="2021034"/>
          <a:ext cx="7454638" cy="3525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val="322123672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912858099"/>
                    </a:ext>
                  </a:extLst>
                </a:gridCol>
                <a:gridCol w="1399430">
                  <a:extLst>
                    <a:ext uri="{9D8B030D-6E8A-4147-A177-3AD203B41FA5}">
                      <a16:colId xmlns:a16="http://schemas.microsoft.com/office/drawing/2014/main" val="1512084867"/>
                    </a:ext>
                  </a:extLst>
                </a:gridCol>
                <a:gridCol w="1532541">
                  <a:extLst>
                    <a:ext uri="{9D8B030D-6E8A-4147-A177-3AD203B41FA5}">
                      <a16:colId xmlns:a16="http://schemas.microsoft.com/office/drawing/2014/main" val="105598510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70562027"/>
                    </a:ext>
                  </a:extLst>
                </a:gridCol>
              </a:tblGrid>
              <a:tr h="41633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PNEUMATIC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VACUUM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65265"/>
                  </a:ext>
                </a:extLst>
              </a:tr>
              <a:tr h="3600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&gt; 50 </a:t>
                      </a:r>
                      <a:r>
                        <a:rPr lang="de-DE" sz="1400" kern="1200" dirty="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Variants</a:t>
                      </a:r>
                      <a:endParaRPr lang="de-DE" sz="1400" kern="120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9626331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S12R/L</a:t>
                      </a:r>
                    </a:p>
                    <a:p>
                      <a:pPr algn="ctr" fontAlgn="b"/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+ Tool </a:t>
                      </a:r>
                      <a:r>
                        <a:rPr lang="de-DE" sz="1400" kern="1200" dirty="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coding</a:t>
                      </a:r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A6M5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V1A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412186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P4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A618A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V2A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03703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S8</a:t>
                      </a:r>
                    </a:p>
                    <a:p>
                      <a:pPr algn="ctr" fontAlgn="b"/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+ Tool </a:t>
                      </a:r>
                      <a:r>
                        <a:rPr lang="de-DE" sz="1400" kern="1200" dirty="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coding</a:t>
                      </a:r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CIO1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A10M5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7860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9806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932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000652"/>
                  </a:ext>
                </a:extLst>
              </a:tr>
              <a:tr h="360000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All optional modules with serialization using DMC code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68105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3613DE80-7639-09F9-B91E-40EC3C576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2052946"/>
            <a:ext cx="2816191" cy="27521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C8145626-78EB-73D0-4EDE-5E1271B58DE1}"/>
              </a:ext>
            </a:extLst>
          </p:cNvPr>
          <p:cNvSpPr txBox="1">
            <a:spLocks/>
          </p:cNvSpPr>
          <p:nvPr/>
        </p:nvSpPr>
        <p:spPr>
          <a:xfrm>
            <a:off x="658812" y="5549362"/>
            <a:ext cx="352750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Fago Pro"/>
              </a:rPr>
              <a:t>Newly developed COB option modules, can be screwed directly to CPB</a:t>
            </a:r>
          </a:p>
          <a:p>
            <a:pPr marL="0" indent="0">
              <a:buNone/>
            </a:pPr>
            <a:endParaRPr lang="en-US" sz="1600" dirty="0">
              <a:solidFill>
                <a:srgbClr val="002060"/>
              </a:solidFill>
              <a:latin typeface="Fago Pro"/>
            </a:endParaRP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952344F6-6CEA-664A-21D6-D20B49ADBC17}"/>
              </a:ext>
            </a:extLst>
          </p:cNvPr>
          <p:cNvCxnSpPr>
            <a:cxnSpLocks/>
          </p:cNvCxnSpPr>
          <p:nvPr/>
        </p:nvCxnSpPr>
        <p:spPr>
          <a:xfrm rot="5400000">
            <a:off x="1962131" y="4628916"/>
            <a:ext cx="880747" cy="533735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0E18AAB6-03AF-C7A5-9EEF-664850B28C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</a:t>
            </a:r>
            <a:r>
              <a:rPr lang="de-DE" dirty="0" err="1"/>
              <a:t>ic</a:t>
            </a:r>
            <a:r>
              <a:rPr lang="de-DE" dirty="0"/>
              <a:t> </a:t>
            </a:r>
            <a:r>
              <a:rPr lang="de-DE" dirty="0" err="1"/>
              <a:t>Toolchanger</a:t>
            </a:r>
            <a:r>
              <a:rPr lang="de-DE" noProof="0" dirty="0"/>
              <a:t> CPB </a:t>
            </a:r>
          </a:p>
        </p:txBody>
      </p:sp>
    </p:spTree>
    <p:extLst>
      <p:ext uri="{BB962C8B-B14F-4D97-AF65-F5344CB8AC3E}">
        <p14:creationId xmlns:p14="http://schemas.microsoft.com/office/powerpoint/2010/main" val="301334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Props1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83AFEF1-913D-4D9F-90B7-90BF222F7489}">
  <ds:schemaRefs>
    <ds:schemaRef ds:uri="4073f15e-743a-4f14-9fe4-769ab45ddcc9"/>
    <ds:schemaRef ds:uri="c33d16ab-2836-4371-bb99-a98130dfed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684</Words>
  <Application>Microsoft Office PowerPoint</Application>
  <PresentationFormat>Breitbild</PresentationFormat>
  <Paragraphs>146</Paragraphs>
  <Slides>14</Slides>
  <Notes>3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Fago Pro</vt:lpstr>
      <vt:lpstr>Calibri</vt:lpstr>
      <vt:lpstr>Arial</vt:lpstr>
      <vt:lpstr>Courier New</vt:lpstr>
      <vt:lpstr>Symbol</vt:lpstr>
      <vt:lpstr>Wingdings</vt:lpstr>
      <vt:lpstr>Office</vt:lpstr>
      <vt:lpstr>PowerPoint-Präsentation</vt:lpstr>
      <vt:lpstr>PowerPoint-Präsentation</vt:lpstr>
      <vt:lpstr>Your added value Flexible. Compact. Future-proof.</vt:lpstr>
      <vt:lpstr>Your added value Flexible. Compact. Future-proof.</vt:lpstr>
      <vt:lpstr>Extensive range of accessories (CTS B)</vt:lpstr>
      <vt:lpstr>Application</vt:lpstr>
      <vt:lpstr>Product animation</vt:lpstr>
      <vt:lpstr>CPB From the Machine Table to the Robot</vt:lpstr>
      <vt:lpstr>Option modules (COB)</vt:lpstr>
      <vt:lpstr>Two ways, one goal The perfect tool changer for your project!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Schilling, Tobias</cp:lastModifiedBy>
  <cp:revision>1</cp:revision>
  <dcterms:created xsi:type="dcterms:W3CDTF">2022-07-14T15:38:34Z</dcterms:created>
  <dcterms:modified xsi:type="dcterms:W3CDTF">2026-02-05T14:47:18Z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