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147480131" r:id="rId5"/>
    <p:sldId id="319" r:id="rId6"/>
    <p:sldId id="2147480134" r:id="rId7"/>
    <p:sldId id="2147480135" r:id="rId8"/>
    <p:sldId id="2147480129" r:id="rId9"/>
    <p:sldId id="2147480124" r:id="rId10"/>
    <p:sldId id="2147480136" r:id="rId11"/>
    <p:sldId id="2147480127" r:id="rId12"/>
    <p:sldId id="2147480133" r:id="rId13"/>
    <p:sldId id="2147480128" r:id="rId14"/>
    <p:sldId id="2147480112" r:id="rId15"/>
    <p:sldId id="2147480113" r:id="rId16"/>
    <p:sldId id="2147480114" r:id="rId17"/>
    <p:sldId id="268" r:id="rId18"/>
  </p:sldIdLst>
  <p:sldSz cx="12192000" cy="6858000"/>
  <p:notesSz cx="6858000" cy="9144000"/>
  <p:embeddedFontLst>
    <p:embeddedFont>
      <p:font typeface="Fago Pro" panose="02000506040000020004" pitchFamily="2" charset="0"/>
      <p:regular r:id="rId20"/>
      <p:bold r:id="rId21"/>
      <p:italic r:id="rId22"/>
      <p:boldItalic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odukt" id="{E0396E88-D406-4AD1-8AB7-64BEE6D69D91}">
          <p14:sldIdLst>
            <p14:sldId id="2147480131"/>
            <p14:sldId id="319"/>
            <p14:sldId id="2147480134"/>
            <p14:sldId id="2147480135"/>
            <p14:sldId id="2147480129"/>
            <p14:sldId id="2147480124"/>
            <p14:sldId id="2147480136"/>
            <p14:sldId id="2147480127"/>
            <p14:sldId id="2147480133"/>
            <p14:sldId id="2147480128"/>
          </p14:sldIdLst>
        </p14:section>
        <p14:section name="Kampagne" id="{BDD0D222-289F-4008-B8F0-1CA1B4916F13}">
          <p14:sldIdLst>
            <p14:sldId id="2147480112"/>
            <p14:sldId id="2147480113"/>
            <p14:sldId id="2147480114"/>
            <p14:sldId id="2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F279"/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22442-354A-4F13-A30A-AA32CF7B486D}" v="71" dt="2026-02-05T12:53:42.552"/>
    <p1510:client id="{F5694756-5849-4E72-8852-76AA8BF915D1}" v="19" dt="2026-02-05T13:34:56.5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st, Hannah" userId="8e93cc13-b08f-4b33-8e7d-c34535919aba" providerId="ADAL" clId="{4748F216-345B-43A8-90C4-F16F19982C14}"/>
    <pc:docChg chg="undo custSel addSld delSld modSld sldOrd addSection modSection">
      <pc:chgData name="Horst, Hannah" userId="8e93cc13-b08f-4b33-8e7d-c34535919aba" providerId="ADAL" clId="{4748F216-345B-43A8-90C4-F16F19982C14}" dt="2026-02-05T12:53:42.552" v="492" actId="20577"/>
      <pc:docMkLst>
        <pc:docMk/>
      </pc:docMkLst>
      <pc:sldChg chg="ord">
        <pc:chgData name="Horst, Hannah" userId="8e93cc13-b08f-4b33-8e7d-c34535919aba" providerId="ADAL" clId="{4748F216-345B-43A8-90C4-F16F19982C14}" dt="2026-02-05T12:07:09.667" v="403"/>
        <pc:sldMkLst>
          <pc:docMk/>
          <pc:sldMk cId="235981135" sldId="260"/>
        </pc:sldMkLst>
      </pc:sldChg>
      <pc:sldChg chg="ord">
        <pc:chgData name="Horst, Hannah" userId="8e93cc13-b08f-4b33-8e7d-c34535919aba" providerId="ADAL" clId="{4748F216-345B-43A8-90C4-F16F19982C14}" dt="2026-02-05T12:07:09.667" v="403"/>
        <pc:sldMkLst>
          <pc:docMk/>
          <pc:sldMk cId="1373143203" sldId="277"/>
        </pc:sldMkLst>
      </pc:sldChg>
      <pc:sldChg chg="ord">
        <pc:chgData name="Horst, Hannah" userId="8e93cc13-b08f-4b33-8e7d-c34535919aba" providerId="ADAL" clId="{4748F216-345B-43A8-90C4-F16F19982C14}" dt="2026-02-05T12:07:09.667" v="403"/>
        <pc:sldMkLst>
          <pc:docMk/>
          <pc:sldMk cId="2385228680" sldId="278"/>
        </pc:sldMkLst>
      </pc:sldChg>
      <pc:sldChg chg="ord">
        <pc:chgData name="Horst, Hannah" userId="8e93cc13-b08f-4b33-8e7d-c34535919aba" providerId="ADAL" clId="{4748F216-345B-43A8-90C4-F16F19982C14}" dt="2026-02-05T12:07:09.667" v="403"/>
        <pc:sldMkLst>
          <pc:docMk/>
          <pc:sldMk cId="678242117" sldId="280"/>
        </pc:sldMkLst>
      </pc:sldChg>
      <pc:sldChg chg="addSp delSp modSp mod modShow">
        <pc:chgData name="Horst, Hannah" userId="8e93cc13-b08f-4b33-8e7d-c34535919aba" providerId="ADAL" clId="{4748F216-345B-43A8-90C4-F16F19982C14}" dt="2026-02-05T10:47:58.864" v="51" actId="729"/>
        <pc:sldMkLst>
          <pc:docMk/>
          <pc:sldMk cId="1653430620" sldId="319"/>
        </pc:sldMkLst>
        <pc:spChg chg="add del mod">
          <ac:chgData name="Horst, Hannah" userId="8e93cc13-b08f-4b33-8e7d-c34535919aba" providerId="ADAL" clId="{4748F216-345B-43A8-90C4-F16F19982C14}" dt="2026-02-05T10:46:11.364" v="47" actId="478"/>
          <ac:spMkLst>
            <pc:docMk/>
            <pc:sldMk cId="1653430620" sldId="319"/>
            <ac:spMk id="4" creationId="{7A383D72-5694-2649-37F0-423A36D2F57D}"/>
          </ac:spMkLst>
        </pc:spChg>
        <pc:spChg chg="add del mod">
          <ac:chgData name="Horst, Hannah" userId="8e93cc13-b08f-4b33-8e7d-c34535919aba" providerId="ADAL" clId="{4748F216-345B-43A8-90C4-F16F19982C14}" dt="2026-02-05T10:46:11.364" v="47" actId="478"/>
          <ac:spMkLst>
            <pc:docMk/>
            <pc:sldMk cId="1653430620" sldId="319"/>
            <ac:spMk id="7" creationId="{2A1F9146-4591-284C-3FB3-4DEEC229A6E1}"/>
          </ac:spMkLst>
        </pc:spChg>
        <pc:spChg chg="add mod">
          <ac:chgData name="Horst, Hannah" userId="8e93cc13-b08f-4b33-8e7d-c34535919aba" providerId="ADAL" clId="{4748F216-345B-43A8-90C4-F16F19982C14}" dt="2026-02-05T10:46:29.004" v="49" actId="1076"/>
          <ac:spMkLst>
            <pc:docMk/>
            <pc:sldMk cId="1653430620" sldId="319"/>
            <ac:spMk id="8" creationId="{312CD2BE-F2C4-B315-0F36-7571C4E6F211}"/>
          </ac:spMkLst>
        </pc:spChg>
        <pc:spChg chg="add mod">
          <ac:chgData name="Horst, Hannah" userId="8e93cc13-b08f-4b33-8e7d-c34535919aba" providerId="ADAL" clId="{4748F216-345B-43A8-90C4-F16F19982C14}" dt="2026-02-05T10:46:29.004" v="49" actId="1076"/>
          <ac:spMkLst>
            <pc:docMk/>
            <pc:sldMk cId="1653430620" sldId="319"/>
            <ac:spMk id="9" creationId="{A8938D34-E7A0-224B-9C40-CF3A53AFE41A}"/>
          </ac:spMkLst>
        </pc:spChg>
        <pc:spChg chg="add mod">
          <ac:chgData name="Horst, Hannah" userId="8e93cc13-b08f-4b33-8e7d-c34535919aba" providerId="ADAL" clId="{4748F216-345B-43A8-90C4-F16F19982C14}" dt="2026-02-05T10:46:29.004" v="49" actId="1076"/>
          <ac:spMkLst>
            <pc:docMk/>
            <pc:sldMk cId="1653430620" sldId="319"/>
            <ac:spMk id="11" creationId="{DFC81181-77EF-A93F-2935-D6842D1891D8}"/>
          </ac:spMkLst>
        </pc:spChg>
        <pc:spChg chg="del">
          <ac:chgData name="Horst, Hannah" userId="8e93cc13-b08f-4b33-8e7d-c34535919aba" providerId="ADAL" clId="{4748F216-345B-43A8-90C4-F16F19982C14}" dt="2026-02-05T10:46:03.660" v="46" actId="478"/>
          <ac:spMkLst>
            <pc:docMk/>
            <pc:sldMk cId="1653430620" sldId="319"/>
            <ac:spMk id="12" creationId="{21DDFE6A-C5C1-34C9-3218-3155E4D1C759}"/>
          </ac:spMkLst>
        </pc:spChg>
        <pc:spChg chg="del">
          <ac:chgData name="Horst, Hannah" userId="8e93cc13-b08f-4b33-8e7d-c34535919aba" providerId="ADAL" clId="{4748F216-345B-43A8-90C4-F16F19982C14}" dt="2026-02-05T10:46:03.660" v="46" actId="478"/>
          <ac:spMkLst>
            <pc:docMk/>
            <pc:sldMk cId="1653430620" sldId="319"/>
            <ac:spMk id="13" creationId="{CFC1A53A-CDA6-9AB1-6BFB-BC6B3A1AEFBE}"/>
          </ac:spMkLst>
        </pc:spChg>
        <pc:spChg chg="del">
          <ac:chgData name="Horst, Hannah" userId="8e93cc13-b08f-4b33-8e7d-c34535919aba" providerId="ADAL" clId="{4748F216-345B-43A8-90C4-F16F19982C14}" dt="2026-02-05T10:46:03.660" v="46" actId="478"/>
          <ac:spMkLst>
            <pc:docMk/>
            <pc:sldMk cId="1653430620" sldId="319"/>
            <ac:spMk id="14" creationId="{449BCE0E-4D5C-6ECA-5AEF-58BE2A9B04BF}"/>
          </ac:spMkLst>
        </pc:spChg>
        <pc:picChg chg="add mod">
          <ac:chgData name="Horst, Hannah" userId="8e93cc13-b08f-4b33-8e7d-c34535919aba" providerId="ADAL" clId="{4748F216-345B-43A8-90C4-F16F19982C14}" dt="2026-02-05T10:46:32.460" v="50" actId="1076"/>
          <ac:picMkLst>
            <pc:docMk/>
            <pc:sldMk cId="1653430620" sldId="319"/>
            <ac:picMk id="10" creationId="{DB369AFF-7813-EADB-CC5B-E176787D0A29}"/>
          </ac:picMkLst>
        </pc:picChg>
      </pc:sldChg>
      <pc:sldChg chg="ord">
        <pc:chgData name="Horst, Hannah" userId="8e93cc13-b08f-4b33-8e7d-c34535919aba" providerId="ADAL" clId="{4748F216-345B-43A8-90C4-F16F19982C14}" dt="2026-02-05T12:07:09.667" v="403"/>
        <pc:sldMkLst>
          <pc:docMk/>
          <pc:sldMk cId="141255296" sldId="2146849462"/>
        </pc:sldMkLst>
      </pc:sldChg>
      <pc:sldChg chg="add">
        <pc:chgData name="Horst, Hannah" userId="8e93cc13-b08f-4b33-8e7d-c34535919aba" providerId="ADAL" clId="{4748F216-345B-43A8-90C4-F16F19982C14}" dt="2026-02-05T10:42:16.153" v="3"/>
        <pc:sldMkLst>
          <pc:docMk/>
          <pc:sldMk cId="2704366691" sldId="2147480112"/>
        </pc:sldMkLst>
      </pc:sldChg>
      <pc:sldChg chg="add">
        <pc:chgData name="Horst, Hannah" userId="8e93cc13-b08f-4b33-8e7d-c34535919aba" providerId="ADAL" clId="{4748F216-345B-43A8-90C4-F16F19982C14}" dt="2026-02-05T10:42:16.153" v="3"/>
        <pc:sldMkLst>
          <pc:docMk/>
          <pc:sldMk cId="1651684404" sldId="2147480113"/>
        </pc:sldMkLst>
      </pc:sldChg>
      <pc:sldChg chg="add">
        <pc:chgData name="Horst, Hannah" userId="8e93cc13-b08f-4b33-8e7d-c34535919aba" providerId="ADAL" clId="{4748F216-345B-43A8-90C4-F16F19982C14}" dt="2026-02-05T10:42:16.153" v="3"/>
        <pc:sldMkLst>
          <pc:docMk/>
          <pc:sldMk cId="3652271050" sldId="2147480114"/>
        </pc:sldMkLst>
      </pc:sldChg>
      <pc:sldChg chg="add del">
        <pc:chgData name="Horst, Hannah" userId="8e93cc13-b08f-4b33-8e7d-c34535919aba" providerId="ADAL" clId="{4748F216-345B-43A8-90C4-F16F19982C14}" dt="2026-02-05T10:48:07.700" v="52" actId="47"/>
        <pc:sldMkLst>
          <pc:docMk/>
          <pc:sldMk cId="1505660560" sldId="2147480124"/>
        </pc:sldMkLst>
      </pc:sldChg>
      <pc:sldChg chg="addSp delSp modSp add mod">
        <pc:chgData name="Horst, Hannah" userId="8e93cc13-b08f-4b33-8e7d-c34535919aba" providerId="ADAL" clId="{4748F216-345B-43A8-90C4-F16F19982C14}" dt="2026-02-05T12:08:56.728" v="415" actId="1076"/>
        <pc:sldMkLst>
          <pc:docMk/>
          <pc:sldMk cId="3733610801" sldId="2147480124"/>
        </pc:sldMkLst>
        <pc:spChg chg="mod">
          <ac:chgData name="Horst, Hannah" userId="8e93cc13-b08f-4b33-8e7d-c34535919aba" providerId="ADAL" clId="{4748F216-345B-43A8-90C4-F16F19982C14}" dt="2026-02-05T12:06:35.452" v="394" actId="20577"/>
          <ac:spMkLst>
            <pc:docMk/>
            <pc:sldMk cId="3733610801" sldId="2147480124"/>
            <ac:spMk id="4" creationId="{8E92A339-B4D2-5E5F-7C1F-6C574B269AED}"/>
          </ac:spMkLst>
        </pc:spChg>
        <pc:grpChg chg="add mod">
          <ac:chgData name="Horst, Hannah" userId="8e93cc13-b08f-4b33-8e7d-c34535919aba" providerId="ADAL" clId="{4748F216-345B-43A8-90C4-F16F19982C14}" dt="2026-02-05T12:08:49.111" v="414" actId="14100"/>
          <ac:grpSpMkLst>
            <pc:docMk/>
            <pc:sldMk cId="3733610801" sldId="2147480124"/>
            <ac:grpSpMk id="13" creationId="{D55F7495-A761-9832-9E6A-DC942F782102}"/>
          </ac:grpSpMkLst>
        </pc:grpChg>
        <pc:picChg chg="del">
          <ac:chgData name="Horst, Hannah" userId="8e93cc13-b08f-4b33-8e7d-c34535919aba" providerId="ADAL" clId="{4748F216-345B-43A8-90C4-F16F19982C14}" dt="2026-02-05T12:08:38.959" v="404" actId="478"/>
          <ac:picMkLst>
            <pc:docMk/>
            <pc:sldMk cId="3733610801" sldId="2147480124"/>
            <ac:picMk id="6" creationId="{58B97D7B-E0A4-B7AC-2934-2AD2CED74E6C}"/>
          </ac:picMkLst>
        </pc:picChg>
        <pc:picChg chg="add mod">
          <ac:chgData name="Horst, Hannah" userId="8e93cc13-b08f-4b33-8e7d-c34535919aba" providerId="ADAL" clId="{4748F216-345B-43A8-90C4-F16F19982C14}" dt="2026-02-05T12:08:56.728" v="415" actId="1076"/>
          <ac:picMkLst>
            <pc:docMk/>
            <pc:sldMk cId="3733610801" sldId="2147480124"/>
            <ac:picMk id="7" creationId="{80F00C9D-9F9F-8CE0-6C62-97D3AFD6B0B6}"/>
          </ac:picMkLst>
        </pc:picChg>
        <pc:picChg chg="del">
          <ac:chgData name="Horst, Hannah" userId="8e93cc13-b08f-4b33-8e7d-c34535919aba" providerId="ADAL" clId="{4748F216-345B-43A8-90C4-F16F19982C14}" dt="2026-02-05T12:08:38.959" v="404" actId="478"/>
          <ac:picMkLst>
            <pc:docMk/>
            <pc:sldMk cId="3733610801" sldId="2147480124"/>
            <ac:picMk id="8" creationId="{1277EFA4-D5FF-066C-F4A6-0446D6171559}"/>
          </ac:picMkLst>
        </pc:picChg>
        <pc:picChg chg="del">
          <ac:chgData name="Horst, Hannah" userId="8e93cc13-b08f-4b33-8e7d-c34535919aba" providerId="ADAL" clId="{4748F216-345B-43A8-90C4-F16F19982C14}" dt="2026-02-05T12:08:38.959" v="404" actId="478"/>
          <ac:picMkLst>
            <pc:docMk/>
            <pc:sldMk cId="3733610801" sldId="2147480124"/>
            <ac:picMk id="10" creationId="{EE777DCD-822E-BF29-4E0E-A01F4B0DC7D8}"/>
          </ac:picMkLst>
        </pc:picChg>
        <pc:picChg chg="add mod">
          <ac:chgData name="Horst, Hannah" userId="8e93cc13-b08f-4b33-8e7d-c34535919aba" providerId="ADAL" clId="{4748F216-345B-43A8-90C4-F16F19982C14}" dt="2026-02-05T12:08:45.515" v="412" actId="164"/>
          <ac:picMkLst>
            <pc:docMk/>
            <pc:sldMk cId="3733610801" sldId="2147480124"/>
            <ac:picMk id="11" creationId="{064DC026-DDC0-E1E4-E874-FDE49B9E271E}"/>
          </ac:picMkLst>
        </pc:picChg>
        <pc:picChg chg="del">
          <ac:chgData name="Horst, Hannah" userId="8e93cc13-b08f-4b33-8e7d-c34535919aba" providerId="ADAL" clId="{4748F216-345B-43A8-90C4-F16F19982C14}" dt="2026-02-05T12:08:38.959" v="404" actId="478"/>
          <ac:picMkLst>
            <pc:docMk/>
            <pc:sldMk cId="3733610801" sldId="2147480124"/>
            <ac:picMk id="12" creationId="{B2FA74D6-8D0F-FDF8-0144-5158E3B81AF0}"/>
          </ac:picMkLst>
        </pc:picChg>
        <pc:picChg chg="del">
          <ac:chgData name="Horst, Hannah" userId="8e93cc13-b08f-4b33-8e7d-c34535919aba" providerId="ADAL" clId="{4748F216-345B-43A8-90C4-F16F19982C14}" dt="2026-02-05T12:08:38.959" v="404" actId="478"/>
          <ac:picMkLst>
            <pc:docMk/>
            <pc:sldMk cId="3733610801" sldId="2147480124"/>
            <ac:picMk id="17" creationId="{A643F155-117D-B529-2BB8-18502331F157}"/>
          </ac:picMkLst>
        </pc:picChg>
      </pc:sldChg>
      <pc:sldChg chg="add del">
        <pc:chgData name="Horst, Hannah" userId="8e93cc13-b08f-4b33-8e7d-c34535919aba" providerId="ADAL" clId="{4748F216-345B-43A8-90C4-F16F19982C14}" dt="2026-02-05T12:04:25.679" v="344" actId="47"/>
        <pc:sldMkLst>
          <pc:docMk/>
          <pc:sldMk cId="2296677289" sldId="2147480126"/>
        </pc:sldMkLst>
      </pc:sldChg>
      <pc:sldChg chg="modSp add mod">
        <pc:chgData name="Horst, Hannah" userId="8e93cc13-b08f-4b33-8e7d-c34535919aba" providerId="ADAL" clId="{4748F216-345B-43A8-90C4-F16F19982C14}" dt="2026-02-05T12:04:56.131" v="364" actId="20577"/>
        <pc:sldMkLst>
          <pc:docMk/>
          <pc:sldMk cId="766729993" sldId="2147480127"/>
        </pc:sldMkLst>
        <pc:spChg chg="mod">
          <ac:chgData name="Horst, Hannah" userId="8e93cc13-b08f-4b33-8e7d-c34535919aba" providerId="ADAL" clId="{4748F216-345B-43A8-90C4-F16F19982C14}" dt="2026-02-05T12:04:56.131" v="364" actId="20577"/>
          <ac:spMkLst>
            <pc:docMk/>
            <pc:sldMk cId="766729993" sldId="2147480127"/>
            <ac:spMk id="2" creationId="{86EDDB0E-2F1A-A777-8BE6-ECEFABEF9E70}"/>
          </ac:spMkLst>
        </pc:spChg>
        <pc:spChg chg="mod">
          <ac:chgData name="Horst, Hannah" userId="8e93cc13-b08f-4b33-8e7d-c34535919aba" providerId="ADAL" clId="{4748F216-345B-43A8-90C4-F16F19982C14}" dt="2026-02-05T12:04:41.067" v="345"/>
          <ac:spMkLst>
            <pc:docMk/>
            <pc:sldMk cId="766729993" sldId="2147480127"/>
            <ac:spMk id="4" creationId="{CD945CB1-5FE7-9F5C-937B-636D6EA7999D}"/>
          </ac:spMkLst>
        </pc:spChg>
      </pc:sldChg>
      <pc:sldChg chg="modSp add mod">
        <pc:chgData name="Horst, Hannah" userId="8e93cc13-b08f-4b33-8e7d-c34535919aba" providerId="ADAL" clId="{4748F216-345B-43A8-90C4-F16F19982C14}" dt="2026-02-05T10:42:35.217" v="8" actId="20577"/>
        <pc:sldMkLst>
          <pc:docMk/>
          <pc:sldMk cId="192217695" sldId="2147480128"/>
        </pc:sldMkLst>
        <pc:spChg chg="mod">
          <ac:chgData name="Horst, Hannah" userId="8e93cc13-b08f-4b33-8e7d-c34535919aba" providerId="ADAL" clId="{4748F216-345B-43A8-90C4-F16F19982C14}" dt="2026-02-05T10:42:35.217" v="8" actId="20577"/>
          <ac:spMkLst>
            <pc:docMk/>
            <pc:sldMk cId="192217695" sldId="2147480128"/>
            <ac:spMk id="4" creationId="{9F7DFDAD-27E7-85E9-AE40-800E4A59E981}"/>
          </ac:spMkLst>
        </pc:spChg>
      </pc:sldChg>
      <pc:sldChg chg="modSp add mod ord">
        <pc:chgData name="Horst, Hannah" userId="8e93cc13-b08f-4b33-8e7d-c34535919aba" providerId="ADAL" clId="{4748F216-345B-43A8-90C4-F16F19982C14}" dt="2026-02-05T12:05:46.793" v="390" actId="255"/>
        <pc:sldMkLst>
          <pc:docMk/>
          <pc:sldMk cId="948601649" sldId="2147480129"/>
        </pc:sldMkLst>
        <pc:spChg chg="mod">
          <ac:chgData name="Horst, Hannah" userId="8e93cc13-b08f-4b33-8e7d-c34535919aba" providerId="ADAL" clId="{4748F216-345B-43A8-90C4-F16F19982C14}" dt="2026-02-05T12:02:03.798" v="341" actId="403"/>
          <ac:spMkLst>
            <pc:docMk/>
            <pc:sldMk cId="948601649" sldId="2147480129"/>
            <ac:spMk id="2" creationId="{B773C01A-78C2-5CF0-2983-57B065217F71}"/>
          </ac:spMkLst>
        </pc:spChg>
        <pc:spChg chg="mod">
          <ac:chgData name="Horst, Hannah" userId="8e93cc13-b08f-4b33-8e7d-c34535919aba" providerId="ADAL" clId="{4748F216-345B-43A8-90C4-F16F19982C14}" dt="2026-02-05T12:01:29.650" v="334"/>
          <ac:spMkLst>
            <pc:docMk/>
            <pc:sldMk cId="948601649" sldId="2147480129"/>
            <ac:spMk id="4" creationId="{5F71B7F9-AFC7-8792-5ED1-D10551322168}"/>
          </ac:spMkLst>
        </pc:spChg>
        <pc:spChg chg="mod">
          <ac:chgData name="Horst, Hannah" userId="8e93cc13-b08f-4b33-8e7d-c34535919aba" providerId="ADAL" clId="{4748F216-345B-43A8-90C4-F16F19982C14}" dt="2026-02-05T12:05:46.793" v="390" actId="255"/>
          <ac:spMkLst>
            <pc:docMk/>
            <pc:sldMk cId="948601649" sldId="2147480129"/>
            <ac:spMk id="16" creationId="{B712756E-9D21-FE82-D31A-536CF4FDBE04}"/>
          </ac:spMkLst>
        </pc:spChg>
        <pc:picChg chg="mod">
          <ac:chgData name="Horst, Hannah" userId="8e93cc13-b08f-4b33-8e7d-c34535919aba" providerId="ADAL" clId="{4748F216-345B-43A8-90C4-F16F19982C14}" dt="2026-02-05T12:02:20.667" v="343" actId="1076"/>
          <ac:picMkLst>
            <pc:docMk/>
            <pc:sldMk cId="948601649" sldId="2147480129"/>
            <ac:picMk id="20" creationId="{05855753-75CE-ECF5-A605-C3805CF6666A}"/>
          </ac:picMkLst>
        </pc:picChg>
      </pc:sldChg>
      <pc:sldChg chg="addSp delSp modSp add mod ord">
        <pc:chgData name="Horst, Hannah" userId="8e93cc13-b08f-4b33-8e7d-c34535919aba" providerId="ADAL" clId="{4748F216-345B-43A8-90C4-F16F19982C14}" dt="2026-02-05T12:47:12.657" v="489" actId="478"/>
        <pc:sldMkLst>
          <pc:docMk/>
          <pc:sldMk cId="4138969467" sldId="2147480131"/>
        </pc:sldMkLst>
        <pc:spChg chg="del">
          <ac:chgData name="Horst, Hannah" userId="8e93cc13-b08f-4b33-8e7d-c34535919aba" providerId="ADAL" clId="{4748F216-345B-43A8-90C4-F16F19982C14}" dt="2026-02-05T10:45:28.557" v="40" actId="478"/>
          <ac:spMkLst>
            <pc:docMk/>
            <pc:sldMk cId="4138969467" sldId="2147480131"/>
            <ac:spMk id="6" creationId="{4D73DEE3-636D-8D5A-2E31-EEADDD417D71}"/>
          </ac:spMkLst>
        </pc:spChg>
        <pc:spChg chg="del">
          <ac:chgData name="Horst, Hannah" userId="8e93cc13-b08f-4b33-8e7d-c34535919aba" providerId="ADAL" clId="{4748F216-345B-43A8-90C4-F16F19982C14}" dt="2026-02-05T10:45:30.987" v="41" actId="478"/>
          <ac:spMkLst>
            <pc:docMk/>
            <pc:sldMk cId="4138969467" sldId="2147480131"/>
            <ac:spMk id="7" creationId="{D0B89AB8-FE40-50F0-19DE-603A29625792}"/>
          </ac:spMkLst>
        </pc:spChg>
        <pc:spChg chg="add mod">
          <ac:chgData name="Horst, Hannah" userId="8e93cc13-b08f-4b33-8e7d-c34535919aba" providerId="ADAL" clId="{4748F216-345B-43A8-90C4-F16F19982C14}" dt="2026-02-05T10:45:58.030" v="45" actId="1076"/>
          <ac:spMkLst>
            <pc:docMk/>
            <pc:sldMk cId="4138969467" sldId="2147480131"/>
            <ac:spMk id="8" creationId="{2C57B76F-E501-02F0-BF48-0FFF1E5F5C9F}"/>
          </ac:spMkLst>
        </pc:spChg>
        <pc:spChg chg="add mod">
          <ac:chgData name="Horst, Hannah" userId="8e93cc13-b08f-4b33-8e7d-c34535919aba" providerId="ADAL" clId="{4748F216-345B-43A8-90C4-F16F19982C14}" dt="2026-02-05T10:45:58.030" v="45" actId="1076"/>
          <ac:spMkLst>
            <pc:docMk/>
            <pc:sldMk cId="4138969467" sldId="2147480131"/>
            <ac:spMk id="9" creationId="{D13007A9-898B-581D-B7D3-AA1A9A2E1B47}"/>
          </ac:spMkLst>
        </pc:spChg>
        <pc:spChg chg="add mod">
          <ac:chgData name="Horst, Hannah" userId="8e93cc13-b08f-4b33-8e7d-c34535919aba" providerId="ADAL" clId="{4748F216-345B-43A8-90C4-F16F19982C14}" dt="2026-02-05T10:45:58.030" v="45" actId="1076"/>
          <ac:spMkLst>
            <pc:docMk/>
            <pc:sldMk cId="4138969467" sldId="2147480131"/>
            <ac:spMk id="11" creationId="{BC2C9C23-9172-A1AF-F2B8-F8D9CB10F8B1}"/>
          </ac:spMkLst>
        </pc:spChg>
        <pc:spChg chg="add del mod">
          <ac:chgData name="Horst, Hannah" userId="8e93cc13-b08f-4b33-8e7d-c34535919aba" providerId="ADAL" clId="{4748F216-345B-43A8-90C4-F16F19982C14}" dt="2026-02-05T12:47:12.657" v="489" actId="478"/>
          <ac:spMkLst>
            <pc:docMk/>
            <pc:sldMk cId="4138969467" sldId="2147480131"/>
            <ac:spMk id="12" creationId="{3D6ACBBE-AECF-B7E2-4BF2-91F6B03E1B14}"/>
          </ac:spMkLst>
        </pc:spChg>
        <pc:picChg chg="add mod ord">
          <ac:chgData name="Horst, Hannah" userId="8e93cc13-b08f-4b33-8e7d-c34535919aba" providerId="ADAL" clId="{4748F216-345B-43A8-90C4-F16F19982C14}" dt="2026-02-05T10:44:43.672" v="32"/>
          <ac:picMkLst>
            <pc:docMk/>
            <pc:sldMk cId="4138969467" sldId="2147480131"/>
            <ac:picMk id="3" creationId="{D5CB49C4-4DFA-3930-B58D-9813F8AE7BDB}"/>
          </ac:picMkLst>
        </pc:picChg>
        <pc:picChg chg="del">
          <ac:chgData name="Horst, Hannah" userId="8e93cc13-b08f-4b33-8e7d-c34535919aba" providerId="ADAL" clId="{4748F216-345B-43A8-90C4-F16F19982C14}" dt="2026-02-05T10:43:43.024" v="10" actId="478"/>
          <ac:picMkLst>
            <pc:docMk/>
            <pc:sldMk cId="4138969467" sldId="2147480131"/>
            <ac:picMk id="4" creationId="{82EF6758-4EDA-781E-BFD4-CF545D52450C}"/>
          </ac:picMkLst>
        </pc:picChg>
        <pc:picChg chg="add mod">
          <ac:chgData name="Horst, Hannah" userId="8e93cc13-b08f-4b33-8e7d-c34535919aba" providerId="ADAL" clId="{4748F216-345B-43A8-90C4-F16F19982C14}" dt="2026-02-05T10:45:58.030" v="45" actId="1076"/>
          <ac:picMkLst>
            <pc:docMk/>
            <pc:sldMk cId="4138969467" sldId="2147480131"/>
            <ac:picMk id="10" creationId="{73E09415-DA5E-F88A-22B6-B6D7B3ED9823}"/>
          </ac:picMkLst>
        </pc:picChg>
      </pc:sldChg>
      <pc:sldChg chg="modSp add del mod">
        <pc:chgData name="Horst, Hannah" userId="8e93cc13-b08f-4b33-8e7d-c34535919aba" providerId="ADAL" clId="{4748F216-345B-43A8-90C4-F16F19982C14}" dt="2026-02-05T10:52:51.665" v="74" actId="47"/>
        <pc:sldMkLst>
          <pc:docMk/>
          <pc:sldMk cId="1822323569" sldId="2147480132"/>
        </pc:sldMkLst>
        <pc:spChg chg="mod">
          <ac:chgData name="Horst, Hannah" userId="8e93cc13-b08f-4b33-8e7d-c34535919aba" providerId="ADAL" clId="{4748F216-345B-43A8-90C4-F16F19982C14}" dt="2026-02-05T10:50:39.152" v="62" actId="20577"/>
          <ac:spMkLst>
            <pc:docMk/>
            <pc:sldMk cId="1822323569" sldId="2147480132"/>
            <ac:spMk id="2" creationId="{164BD3C7-2DD4-9E1B-D619-CE05C5188B72}"/>
          </ac:spMkLst>
        </pc:spChg>
        <pc:spChg chg="mod">
          <ac:chgData name="Horst, Hannah" userId="8e93cc13-b08f-4b33-8e7d-c34535919aba" providerId="ADAL" clId="{4748F216-345B-43A8-90C4-F16F19982C14}" dt="2026-02-05T10:48:42.915" v="54"/>
          <ac:spMkLst>
            <pc:docMk/>
            <pc:sldMk cId="1822323569" sldId="2147480132"/>
            <ac:spMk id="4" creationId="{E959EE95-C8FF-0D3B-0967-2E698E9ADAAA}"/>
          </ac:spMkLst>
        </pc:spChg>
        <pc:spChg chg="mod">
          <ac:chgData name="Horst, Hannah" userId="8e93cc13-b08f-4b33-8e7d-c34535919aba" providerId="ADAL" clId="{4748F216-345B-43A8-90C4-F16F19982C14}" dt="2026-02-05T10:51:27.134" v="66" actId="20577"/>
          <ac:spMkLst>
            <pc:docMk/>
            <pc:sldMk cId="1822323569" sldId="2147480132"/>
            <ac:spMk id="9" creationId="{852C4A88-E9FE-A823-6992-593426DCCF84}"/>
          </ac:spMkLst>
        </pc:spChg>
        <pc:picChg chg="mod">
          <ac:chgData name="Horst, Hannah" userId="8e93cc13-b08f-4b33-8e7d-c34535919aba" providerId="ADAL" clId="{4748F216-345B-43A8-90C4-F16F19982C14}" dt="2026-02-05T10:49:20.227" v="56" actId="14100"/>
          <ac:picMkLst>
            <pc:docMk/>
            <pc:sldMk cId="1822323569" sldId="2147480132"/>
            <ac:picMk id="6" creationId="{93520699-F64C-0AC6-574E-5C420F258A05}"/>
          </ac:picMkLst>
        </pc:picChg>
      </pc:sldChg>
      <pc:sldChg chg="modSp add mod">
        <pc:chgData name="Horst, Hannah" userId="8e93cc13-b08f-4b33-8e7d-c34535919aba" providerId="ADAL" clId="{4748F216-345B-43A8-90C4-F16F19982C14}" dt="2026-02-05T12:05:55.017" v="391" actId="404"/>
        <pc:sldMkLst>
          <pc:docMk/>
          <pc:sldMk cId="3013348020" sldId="2147480133"/>
        </pc:sldMkLst>
        <pc:spChg chg="mod">
          <ac:chgData name="Horst, Hannah" userId="8e93cc13-b08f-4b33-8e7d-c34535919aba" providerId="ADAL" clId="{4748F216-345B-43A8-90C4-F16F19982C14}" dt="2026-02-05T12:05:17.844" v="387" actId="20577"/>
          <ac:spMkLst>
            <pc:docMk/>
            <pc:sldMk cId="3013348020" sldId="2147480133"/>
            <ac:spMk id="2" creationId="{B96E8E42-50A9-1851-DEEB-FE0B20AF50F4}"/>
          </ac:spMkLst>
        </pc:spChg>
        <pc:spChg chg="mod">
          <ac:chgData name="Horst, Hannah" userId="8e93cc13-b08f-4b33-8e7d-c34535919aba" providerId="ADAL" clId="{4748F216-345B-43A8-90C4-F16F19982C14}" dt="2026-02-05T12:05:24.145" v="388"/>
          <ac:spMkLst>
            <pc:docMk/>
            <pc:sldMk cId="3013348020" sldId="2147480133"/>
            <ac:spMk id="4" creationId="{54831719-C00B-A279-5E80-A9CC632E8896}"/>
          </ac:spMkLst>
        </pc:spChg>
        <pc:spChg chg="mod">
          <ac:chgData name="Horst, Hannah" userId="8e93cc13-b08f-4b33-8e7d-c34535919aba" providerId="ADAL" clId="{4748F216-345B-43A8-90C4-F16F19982C14}" dt="2026-02-05T12:05:55.017" v="391" actId="404"/>
          <ac:spMkLst>
            <pc:docMk/>
            <pc:sldMk cId="3013348020" sldId="2147480133"/>
            <ac:spMk id="11" creationId="{C8145626-78EB-73D0-4EDE-5E1271B58DE1}"/>
          </ac:spMkLst>
        </pc:spChg>
      </pc:sldChg>
      <pc:sldChg chg="addSp delSp modSp add mod">
        <pc:chgData name="Horst, Hannah" userId="8e93cc13-b08f-4b33-8e7d-c34535919aba" providerId="ADAL" clId="{4748F216-345B-43A8-90C4-F16F19982C14}" dt="2026-02-05T10:56:59.072" v="150" actId="478"/>
        <pc:sldMkLst>
          <pc:docMk/>
          <pc:sldMk cId="4246457546" sldId="2147480134"/>
        </pc:sldMkLst>
        <pc:spChg chg="mod">
          <ac:chgData name="Horst, Hannah" userId="8e93cc13-b08f-4b33-8e7d-c34535919aba" providerId="ADAL" clId="{4748F216-345B-43A8-90C4-F16F19982C14}" dt="2026-02-05T10:52:49.505" v="73"/>
          <ac:spMkLst>
            <pc:docMk/>
            <pc:sldMk cId="4246457546" sldId="2147480134"/>
            <ac:spMk id="2" creationId="{04B5AA4F-9FA9-DA51-D8A7-23B5CF4E4D0D}"/>
          </ac:spMkLst>
        </pc:spChg>
        <pc:spChg chg="mod">
          <ac:chgData name="Horst, Hannah" userId="8e93cc13-b08f-4b33-8e7d-c34535919aba" providerId="ADAL" clId="{4748F216-345B-43A8-90C4-F16F19982C14}" dt="2026-02-05T10:51:49.464" v="72" actId="6549"/>
          <ac:spMkLst>
            <pc:docMk/>
            <pc:sldMk cId="4246457546" sldId="2147480134"/>
            <ac:spMk id="4" creationId="{9F41758E-33F9-A1CB-719A-ED92E4993BDD}"/>
          </ac:spMkLst>
        </pc:spChg>
        <pc:spChg chg="mod">
          <ac:chgData name="Horst, Hannah" userId="8e93cc13-b08f-4b33-8e7d-c34535919aba" providerId="ADAL" clId="{4748F216-345B-43A8-90C4-F16F19982C14}" dt="2026-02-05T10:54:37.433" v="147" actId="14100"/>
          <ac:spMkLst>
            <pc:docMk/>
            <pc:sldMk cId="4246457546" sldId="2147480134"/>
            <ac:spMk id="5" creationId="{D9479622-2123-2013-788E-7B45CD124EC5}"/>
          </ac:spMkLst>
        </pc:spChg>
        <pc:spChg chg="add del mod">
          <ac:chgData name="Horst, Hannah" userId="8e93cc13-b08f-4b33-8e7d-c34535919aba" providerId="ADAL" clId="{4748F216-345B-43A8-90C4-F16F19982C14}" dt="2026-02-05T10:56:59.072" v="150" actId="478"/>
          <ac:spMkLst>
            <pc:docMk/>
            <pc:sldMk cId="4246457546" sldId="2147480134"/>
            <ac:spMk id="9" creationId="{2D7AF8E5-49E6-8B37-B5AE-BCCEA046CDF2}"/>
          </ac:spMkLst>
        </pc:spChg>
        <pc:picChg chg="add mod ord">
          <ac:chgData name="Horst, Hannah" userId="8e93cc13-b08f-4b33-8e7d-c34535919aba" providerId="ADAL" clId="{4748F216-345B-43A8-90C4-F16F19982C14}" dt="2026-02-05T10:51:45.181" v="70" actId="167"/>
          <ac:picMkLst>
            <pc:docMk/>
            <pc:sldMk cId="4246457546" sldId="2147480134"/>
            <ac:picMk id="3" creationId="{D15770BA-19F9-ABD0-D0BA-91E8E9FF3CE4}"/>
          </ac:picMkLst>
        </pc:picChg>
        <pc:picChg chg="del">
          <ac:chgData name="Horst, Hannah" userId="8e93cc13-b08f-4b33-8e7d-c34535919aba" providerId="ADAL" clId="{4748F216-345B-43A8-90C4-F16F19982C14}" dt="2026-02-05T10:51:39.775" v="68" actId="478"/>
          <ac:picMkLst>
            <pc:docMk/>
            <pc:sldMk cId="4246457546" sldId="2147480134"/>
            <ac:picMk id="7" creationId="{F601A8C3-0859-E9D1-9E4F-080EEDE4B5BC}"/>
          </ac:picMkLst>
        </pc:picChg>
      </pc:sldChg>
      <pc:sldChg chg="add del">
        <pc:chgData name="Horst, Hannah" userId="8e93cc13-b08f-4b33-8e7d-c34535919aba" providerId="ADAL" clId="{4748F216-345B-43A8-90C4-F16F19982C14}" dt="2026-02-05T10:52:58.965" v="76"/>
        <pc:sldMkLst>
          <pc:docMk/>
          <pc:sldMk cId="102240980" sldId="2147480135"/>
        </pc:sldMkLst>
      </pc:sldChg>
      <pc:sldChg chg="addSp delSp modSp add mod">
        <pc:chgData name="Horst, Hannah" userId="8e93cc13-b08f-4b33-8e7d-c34535919aba" providerId="ADAL" clId="{4748F216-345B-43A8-90C4-F16F19982C14}" dt="2026-02-05T12:53:42.552" v="492" actId="20577"/>
        <pc:sldMkLst>
          <pc:docMk/>
          <pc:sldMk cId="4083422329" sldId="2147480135"/>
        </pc:sldMkLst>
        <pc:spChg chg="mod">
          <ac:chgData name="Horst, Hannah" userId="8e93cc13-b08f-4b33-8e7d-c34535919aba" providerId="ADAL" clId="{4748F216-345B-43A8-90C4-F16F19982C14}" dt="2026-02-05T12:53:42.552" v="492" actId="20577"/>
          <ac:spMkLst>
            <pc:docMk/>
            <pc:sldMk cId="4083422329" sldId="2147480135"/>
            <ac:spMk id="2" creationId="{775335BC-977B-EC06-C0C5-71B2E70167E0}"/>
          </ac:spMkLst>
        </pc:spChg>
        <pc:spChg chg="del">
          <ac:chgData name="Horst, Hannah" userId="8e93cc13-b08f-4b33-8e7d-c34535919aba" providerId="ADAL" clId="{4748F216-345B-43A8-90C4-F16F19982C14}" dt="2026-02-05T11:00:04.265" v="153" actId="478"/>
          <ac:spMkLst>
            <pc:docMk/>
            <pc:sldMk cId="4083422329" sldId="2147480135"/>
            <ac:spMk id="5" creationId="{540A7601-9A35-3BF1-2459-2B7DCF7348B9}"/>
          </ac:spMkLst>
        </pc:spChg>
        <pc:spChg chg="add del mod">
          <ac:chgData name="Horst, Hannah" userId="8e93cc13-b08f-4b33-8e7d-c34535919aba" providerId="ADAL" clId="{4748F216-345B-43A8-90C4-F16F19982C14}" dt="2026-02-05T11:00:07.670" v="157" actId="478"/>
          <ac:spMkLst>
            <pc:docMk/>
            <pc:sldMk cId="4083422329" sldId="2147480135"/>
            <ac:spMk id="7" creationId="{E135FE4F-0370-7059-4AB7-0F498199908B}"/>
          </ac:spMkLst>
        </pc:spChg>
        <pc:spChg chg="add mod">
          <ac:chgData name="Horst, Hannah" userId="8e93cc13-b08f-4b33-8e7d-c34535919aba" providerId="ADAL" clId="{4748F216-345B-43A8-90C4-F16F19982C14}" dt="2026-02-05T11:03:09.339" v="222" actId="14100"/>
          <ac:spMkLst>
            <pc:docMk/>
            <pc:sldMk cId="4083422329" sldId="2147480135"/>
            <ac:spMk id="12" creationId="{D40D7554-78D8-15F9-853C-F2F923088466}"/>
          </ac:spMkLst>
        </pc:spChg>
        <pc:spChg chg="add mod">
          <ac:chgData name="Horst, Hannah" userId="8e93cc13-b08f-4b33-8e7d-c34535919aba" providerId="ADAL" clId="{4748F216-345B-43A8-90C4-F16F19982C14}" dt="2026-02-05T11:02:30.606" v="213" actId="1036"/>
          <ac:spMkLst>
            <pc:docMk/>
            <pc:sldMk cId="4083422329" sldId="2147480135"/>
            <ac:spMk id="13" creationId="{C45C6FBC-E1AA-D359-A7C2-36A85CA82D6E}"/>
          </ac:spMkLst>
        </pc:spChg>
        <pc:spChg chg="add mod">
          <ac:chgData name="Horst, Hannah" userId="8e93cc13-b08f-4b33-8e7d-c34535919aba" providerId="ADAL" clId="{4748F216-345B-43A8-90C4-F16F19982C14}" dt="2026-02-05T12:00:02.992" v="315" actId="1038"/>
          <ac:spMkLst>
            <pc:docMk/>
            <pc:sldMk cId="4083422329" sldId="2147480135"/>
            <ac:spMk id="19" creationId="{1483E1C8-C63F-8849-B79F-29999C64D429}"/>
          </ac:spMkLst>
        </pc:spChg>
        <pc:spChg chg="add mod">
          <ac:chgData name="Horst, Hannah" userId="8e93cc13-b08f-4b33-8e7d-c34535919aba" providerId="ADAL" clId="{4748F216-345B-43A8-90C4-F16F19982C14}" dt="2026-02-05T12:00:37.207" v="321" actId="14100"/>
          <ac:spMkLst>
            <pc:docMk/>
            <pc:sldMk cId="4083422329" sldId="2147480135"/>
            <ac:spMk id="20" creationId="{163D3407-AC51-BFF9-B6FB-72E2576CD960}"/>
          </ac:spMkLst>
        </pc:spChg>
        <pc:picChg chg="del">
          <ac:chgData name="Horst, Hannah" userId="8e93cc13-b08f-4b33-8e7d-c34535919aba" providerId="ADAL" clId="{4748F216-345B-43A8-90C4-F16F19982C14}" dt="2026-02-05T11:00:01.402" v="152" actId="478"/>
          <ac:picMkLst>
            <pc:docMk/>
            <pc:sldMk cId="4083422329" sldId="2147480135"/>
            <ac:picMk id="3" creationId="{A41B9EE2-26C9-97B4-3523-4411B8892262}"/>
          </ac:picMkLst>
        </pc:picChg>
        <pc:picChg chg="add mod">
          <ac:chgData name="Horst, Hannah" userId="8e93cc13-b08f-4b33-8e7d-c34535919aba" providerId="ADAL" clId="{4748F216-345B-43A8-90C4-F16F19982C14}" dt="2026-02-05T11:00:54.805" v="167" actId="1076"/>
          <ac:picMkLst>
            <pc:docMk/>
            <pc:sldMk cId="4083422329" sldId="2147480135"/>
            <ac:picMk id="10" creationId="{668C153F-9B82-054A-5E20-F0989A2CB764}"/>
          </ac:picMkLst>
        </pc:picChg>
        <pc:cxnChg chg="add mod">
          <ac:chgData name="Horst, Hannah" userId="8e93cc13-b08f-4b33-8e7d-c34535919aba" providerId="ADAL" clId="{4748F216-345B-43A8-90C4-F16F19982C14}" dt="2026-02-05T11:03:38.242" v="228" actId="14100"/>
          <ac:cxnSpMkLst>
            <pc:docMk/>
            <pc:sldMk cId="4083422329" sldId="2147480135"/>
            <ac:cxnSpMk id="11" creationId="{2A9DF132-EF62-332C-71BA-7BFA1D4E206C}"/>
          </ac:cxnSpMkLst>
        </pc:cxnChg>
        <pc:cxnChg chg="add mod">
          <ac:chgData name="Horst, Hannah" userId="8e93cc13-b08f-4b33-8e7d-c34535919aba" providerId="ADAL" clId="{4748F216-345B-43A8-90C4-F16F19982C14}" dt="2026-02-05T11:03:29.412" v="224" actId="14100"/>
          <ac:cxnSpMkLst>
            <pc:docMk/>
            <pc:sldMk cId="4083422329" sldId="2147480135"/>
            <ac:cxnSpMk id="14" creationId="{974B14F7-DAA3-E797-19C4-A5984416E5BF}"/>
          </ac:cxnSpMkLst>
        </pc:cxnChg>
        <pc:cxnChg chg="add mod">
          <ac:chgData name="Horst, Hannah" userId="8e93cc13-b08f-4b33-8e7d-c34535919aba" providerId="ADAL" clId="{4748F216-345B-43A8-90C4-F16F19982C14}" dt="2026-02-05T12:00:34.371" v="320" actId="14100"/>
          <ac:cxnSpMkLst>
            <pc:docMk/>
            <pc:sldMk cId="4083422329" sldId="2147480135"/>
            <ac:cxnSpMk id="21" creationId="{C05D946E-12CD-25BE-9034-0B2DC28F5382}"/>
          </ac:cxnSpMkLst>
        </pc:cxnChg>
        <pc:cxnChg chg="add mod">
          <ac:chgData name="Horst, Hannah" userId="8e93cc13-b08f-4b33-8e7d-c34535919aba" providerId="ADAL" clId="{4748F216-345B-43A8-90C4-F16F19982C14}" dt="2026-02-05T12:01:03.621" v="331" actId="1036"/>
          <ac:cxnSpMkLst>
            <pc:docMk/>
            <pc:sldMk cId="4083422329" sldId="2147480135"/>
            <ac:cxnSpMk id="25" creationId="{80EDA713-A185-CBDD-D117-6BADE03529C5}"/>
          </ac:cxnSpMkLst>
        </pc:cxnChg>
      </pc:sldChg>
      <pc:sldChg chg="addSp delSp modSp add mod modShow">
        <pc:chgData name="Horst, Hannah" userId="8e93cc13-b08f-4b33-8e7d-c34535919aba" providerId="ADAL" clId="{4748F216-345B-43A8-90C4-F16F19982C14}" dt="2026-02-05T12:19:58.093" v="487" actId="729"/>
        <pc:sldMkLst>
          <pc:docMk/>
          <pc:sldMk cId="794227597" sldId="2147480136"/>
        </pc:sldMkLst>
        <pc:spChg chg="mod">
          <ac:chgData name="Horst, Hannah" userId="8e93cc13-b08f-4b33-8e7d-c34535919aba" providerId="ADAL" clId="{4748F216-345B-43A8-90C4-F16F19982C14}" dt="2026-02-05T12:06:38.794" v="396" actId="20577"/>
          <ac:spMkLst>
            <pc:docMk/>
            <pc:sldMk cId="794227597" sldId="2147480136"/>
            <ac:spMk id="4" creationId="{B959D179-5F2D-9791-DE66-D7EBECFB6EEC}"/>
          </ac:spMkLst>
        </pc:spChg>
        <pc:spChg chg="mod">
          <ac:chgData name="Horst, Hannah" userId="8e93cc13-b08f-4b33-8e7d-c34535919aba" providerId="ADAL" clId="{4748F216-345B-43A8-90C4-F16F19982C14}" dt="2026-02-05T12:16:17.143" v="416"/>
          <ac:spMkLst>
            <pc:docMk/>
            <pc:sldMk cId="794227597" sldId="2147480136"/>
            <ac:spMk id="6" creationId="{38F7E809-A51F-2382-F437-14D0F8E2B6F5}"/>
          </ac:spMkLst>
        </pc:spChg>
        <pc:picChg chg="add mod ord modCrop">
          <ac:chgData name="Horst, Hannah" userId="8e93cc13-b08f-4b33-8e7d-c34535919aba" providerId="ADAL" clId="{4748F216-345B-43A8-90C4-F16F19982C14}" dt="2026-02-05T12:18:56.052" v="468" actId="167"/>
          <ac:picMkLst>
            <pc:docMk/>
            <pc:sldMk cId="794227597" sldId="2147480136"/>
            <ac:picMk id="7" creationId="{DCEB8DAD-B1C5-5B18-396B-BE5D8BDCC3EF}"/>
          </ac:picMkLst>
        </pc:picChg>
        <pc:picChg chg="del">
          <ac:chgData name="Horst, Hannah" userId="8e93cc13-b08f-4b33-8e7d-c34535919aba" providerId="ADAL" clId="{4748F216-345B-43A8-90C4-F16F19982C14}" dt="2026-02-05T12:19:01.282" v="469" actId="478"/>
          <ac:picMkLst>
            <pc:docMk/>
            <pc:sldMk cId="794227597" sldId="2147480136"/>
            <ac:picMk id="8" creationId="{FF11A9BC-6B33-A250-CBF1-2ED7735BCD3B}"/>
          </ac:picMkLst>
        </pc:picChg>
        <pc:picChg chg="del">
          <ac:chgData name="Horst, Hannah" userId="8e93cc13-b08f-4b33-8e7d-c34535919aba" providerId="ADAL" clId="{4748F216-345B-43A8-90C4-F16F19982C14}" dt="2026-02-05T12:19:01.282" v="469" actId="478"/>
          <ac:picMkLst>
            <pc:docMk/>
            <pc:sldMk cId="794227597" sldId="2147480136"/>
            <ac:picMk id="10" creationId="{914644C5-CB8C-18FA-EA18-AFAC00F35090}"/>
          </ac:picMkLst>
        </pc:picChg>
        <pc:picChg chg="add mod ord modCrop">
          <ac:chgData name="Horst, Hannah" userId="8e93cc13-b08f-4b33-8e7d-c34535919aba" providerId="ADAL" clId="{4748F216-345B-43A8-90C4-F16F19982C14}" dt="2026-02-05T12:18:56.052" v="468" actId="167"/>
          <ac:picMkLst>
            <pc:docMk/>
            <pc:sldMk cId="794227597" sldId="2147480136"/>
            <ac:picMk id="11" creationId="{C202867A-463A-EF7B-9E44-A862237F4D5C}"/>
          </ac:picMkLst>
        </pc:picChg>
        <pc:picChg chg="del">
          <ac:chgData name="Horst, Hannah" userId="8e93cc13-b08f-4b33-8e7d-c34535919aba" providerId="ADAL" clId="{4748F216-345B-43A8-90C4-F16F19982C14}" dt="2026-02-05T12:19:36.474" v="481" actId="478"/>
          <ac:picMkLst>
            <pc:docMk/>
            <pc:sldMk cId="794227597" sldId="2147480136"/>
            <ac:picMk id="12" creationId="{A8C5D0CC-D365-3FC4-39B3-73547CCCE700}"/>
          </ac:picMkLst>
        </pc:picChg>
        <pc:picChg chg="del mod">
          <ac:chgData name="Horst, Hannah" userId="8e93cc13-b08f-4b33-8e7d-c34535919aba" providerId="ADAL" clId="{4748F216-345B-43A8-90C4-F16F19982C14}" dt="2026-02-05T12:19:36.474" v="481" actId="478"/>
          <ac:picMkLst>
            <pc:docMk/>
            <pc:sldMk cId="794227597" sldId="2147480136"/>
            <ac:picMk id="14" creationId="{80372789-78D0-12A5-687C-8485AD3F9343}"/>
          </ac:picMkLst>
        </pc:picChg>
        <pc:picChg chg="add mod ord">
          <ac:chgData name="Horst, Hannah" userId="8e93cc13-b08f-4b33-8e7d-c34535919aba" providerId="ADAL" clId="{4748F216-345B-43A8-90C4-F16F19982C14}" dt="2026-02-05T12:18:56.052" v="468" actId="167"/>
          <ac:picMkLst>
            <pc:docMk/>
            <pc:sldMk cId="794227597" sldId="2147480136"/>
            <ac:picMk id="15" creationId="{3A937B72-650E-DDEB-4EAA-1820291AEF72}"/>
          </ac:picMkLst>
        </pc:picChg>
        <pc:picChg chg="del">
          <ac:chgData name="Horst, Hannah" userId="8e93cc13-b08f-4b33-8e7d-c34535919aba" providerId="ADAL" clId="{4748F216-345B-43A8-90C4-F16F19982C14}" dt="2026-02-05T12:17:39.836" v="441" actId="478"/>
          <ac:picMkLst>
            <pc:docMk/>
            <pc:sldMk cId="794227597" sldId="2147480136"/>
            <ac:picMk id="16" creationId="{AADBA0E6-5C8D-AB09-A032-7111D125F4D2}"/>
          </ac:picMkLst>
        </pc:picChg>
        <pc:picChg chg="del">
          <ac:chgData name="Horst, Hannah" userId="8e93cc13-b08f-4b33-8e7d-c34535919aba" providerId="ADAL" clId="{4748F216-345B-43A8-90C4-F16F19982C14}" dt="2026-02-05T12:19:01.282" v="469" actId="478"/>
          <ac:picMkLst>
            <pc:docMk/>
            <pc:sldMk cId="794227597" sldId="2147480136"/>
            <ac:picMk id="18" creationId="{064D30AA-A063-DD36-7661-DA9B9CF1194C}"/>
          </ac:picMkLst>
        </pc:picChg>
        <pc:picChg chg="add mod ord">
          <ac:chgData name="Horst, Hannah" userId="8e93cc13-b08f-4b33-8e7d-c34535919aba" providerId="ADAL" clId="{4748F216-345B-43A8-90C4-F16F19982C14}" dt="2026-02-05T12:18:56.052" v="468" actId="167"/>
          <ac:picMkLst>
            <pc:docMk/>
            <pc:sldMk cId="794227597" sldId="2147480136"/>
            <ac:picMk id="19" creationId="{F432C16B-C85E-977D-17A0-FCDEE9768904}"/>
          </ac:picMkLst>
        </pc:picChg>
        <pc:picChg chg="add mod">
          <ac:chgData name="Horst, Hannah" userId="8e93cc13-b08f-4b33-8e7d-c34535919aba" providerId="ADAL" clId="{4748F216-345B-43A8-90C4-F16F19982C14}" dt="2026-02-05T12:19:51.702" v="486" actId="14100"/>
          <ac:picMkLst>
            <pc:docMk/>
            <pc:sldMk cId="794227597" sldId="2147480136"/>
            <ac:picMk id="21" creationId="{29853F58-92CE-CF7C-61FE-7C35F0359CAD}"/>
          </ac:picMkLst>
        </pc:picChg>
        <pc:picChg chg="add mod modCrop">
          <ac:chgData name="Horst, Hannah" userId="8e93cc13-b08f-4b33-8e7d-c34535919aba" providerId="ADAL" clId="{4748F216-345B-43A8-90C4-F16F19982C14}" dt="2026-02-05T12:19:46.783" v="484" actId="1076"/>
          <ac:picMkLst>
            <pc:docMk/>
            <pc:sldMk cId="794227597" sldId="2147480136"/>
            <ac:picMk id="23" creationId="{AD3D1CCA-4A0A-CD80-AB23-5158693F1F7A}"/>
          </ac:picMkLst>
        </pc:picChg>
      </pc:sldChg>
    </pc:docChg>
  </pc:docChgLst>
  <pc:docChgLst>
    <pc:chgData name="Schilling, Tobias" userId="4804db97-69c2-4ee4-bc79-581271e09c57" providerId="ADAL" clId="{6150B7EA-EE61-4A23-B7F6-9993FBF078EE}"/>
    <pc:docChg chg="undo custSel addSld delSld modSld addSection delSection modSection">
      <pc:chgData name="Schilling, Tobias" userId="4804db97-69c2-4ee4-bc79-581271e09c57" providerId="ADAL" clId="{6150B7EA-EE61-4A23-B7F6-9993FBF078EE}" dt="2026-02-05T13:49:37.299" v="21" actId="18676"/>
      <pc:docMkLst>
        <pc:docMk/>
      </pc:docMkLst>
      <pc:sldChg chg="add del">
        <pc:chgData name="Schilling, Tobias" userId="4804db97-69c2-4ee4-bc79-581271e09c57" providerId="ADAL" clId="{6150B7EA-EE61-4A23-B7F6-9993FBF078EE}" dt="2026-02-05T13:49:37.299" v="21" actId="18676"/>
        <pc:sldMkLst>
          <pc:docMk/>
          <pc:sldMk cId="235981135" sldId="260"/>
        </pc:sldMkLst>
      </pc:sldChg>
      <pc:sldChg chg="add del">
        <pc:chgData name="Schilling, Tobias" userId="4804db97-69c2-4ee4-bc79-581271e09c57" providerId="ADAL" clId="{6150B7EA-EE61-4A23-B7F6-9993FBF078EE}" dt="2026-02-05T13:49:37.299" v="21" actId="18676"/>
        <pc:sldMkLst>
          <pc:docMk/>
          <pc:sldMk cId="1373143203" sldId="277"/>
        </pc:sldMkLst>
      </pc:sldChg>
      <pc:sldChg chg="add del">
        <pc:chgData name="Schilling, Tobias" userId="4804db97-69c2-4ee4-bc79-581271e09c57" providerId="ADAL" clId="{6150B7EA-EE61-4A23-B7F6-9993FBF078EE}" dt="2026-02-05T13:49:37.299" v="21" actId="18676"/>
        <pc:sldMkLst>
          <pc:docMk/>
          <pc:sldMk cId="2385228680" sldId="278"/>
        </pc:sldMkLst>
      </pc:sldChg>
      <pc:sldChg chg="add del">
        <pc:chgData name="Schilling, Tobias" userId="4804db97-69c2-4ee4-bc79-581271e09c57" providerId="ADAL" clId="{6150B7EA-EE61-4A23-B7F6-9993FBF078EE}" dt="2026-02-05T13:49:37.299" v="21" actId="18676"/>
        <pc:sldMkLst>
          <pc:docMk/>
          <pc:sldMk cId="678242117" sldId="280"/>
        </pc:sldMkLst>
      </pc:sldChg>
      <pc:sldChg chg="add del">
        <pc:chgData name="Schilling, Tobias" userId="4804db97-69c2-4ee4-bc79-581271e09c57" providerId="ADAL" clId="{6150B7EA-EE61-4A23-B7F6-9993FBF078EE}" dt="2026-02-05T13:49:37.299" v="21" actId="18676"/>
        <pc:sldMkLst>
          <pc:docMk/>
          <pc:sldMk cId="141255296" sldId="2146849462"/>
        </pc:sldMkLst>
      </pc:sldChg>
      <pc:sldChg chg="modSp mod">
        <pc:chgData name="Schilling, Tobias" userId="4804db97-69c2-4ee4-bc79-581271e09c57" providerId="ADAL" clId="{6150B7EA-EE61-4A23-B7F6-9993FBF078EE}" dt="2026-02-05T13:34:56.576" v="18" actId="20577"/>
        <pc:sldMkLst>
          <pc:docMk/>
          <pc:sldMk cId="948601649" sldId="2147480129"/>
        </pc:sldMkLst>
        <pc:spChg chg="mod">
          <ac:chgData name="Schilling, Tobias" userId="4804db97-69c2-4ee4-bc79-581271e09c57" providerId="ADAL" clId="{6150B7EA-EE61-4A23-B7F6-9993FBF078EE}" dt="2026-02-05T13:34:56.576" v="18" actId="20577"/>
          <ac:spMkLst>
            <pc:docMk/>
            <pc:sldMk cId="948601649" sldId="2147480129"/>
            <ac:spMk id="16" creationId="{B712756E-9D21-FE82-D31A-536CF4FDBE04}"/>
          </ac:spMkLst>
        </pc:spChg>
      </pc:sldChg>
      <pc:sldChg chg="modSp mod">
        <pc:chgData name="Schilling, Tobias" userId="4804db97-69c2-4ee4-bc79-581271e09c57" providerId="ADAL" clId="{6150B7EA-EE61-4A23-B7F6-9993FBF078EE}" dt="2026-02-05T13:30:55.234" v="2" actId="14100"/>
        <pc:sldMkLst>
          <pc:docMk/>
          <pc:sldMk cId="4083422329" sldId="2147480135"/>
        </pc:sldMkLst>
        <pc:cxnChg chg="mod">
          <ac:chgData name="Schilling, Tobias" userId="4804db97-69c2-4ee4-bc79-581271e09c57" providerId="ADAL" clId="{6150B7EA-EE61-4A23-B7F6-9993FBF078EE}" dt="2026-02-05T13:30:55.234" v="2" actId="14100"/>
          <ac:cxnSpMkLst>
            <pc:docMk/>
            <pc:sldMk cId="4083422329" sldId="2147480135"/>
            <ac:cxnSpMk id="11" creationId="{2A9DF132-EF62-332C-71BA-7BFA1D4E206C}"/>
          </ac:cxnSpMkLst>
        </pc:cxnChg>
        <pc:cxnChg chg="mod">
          <ac:chgData name="Schilling, Tobias" userId="4804db97-69c2-4ee4-bc79-581271e09c57" providerId="ADAL" clId="{6150B7EA-EE61-4A23-B7F6-9993FBF078EE}" dt="2026-02-05T13:30:45.642" v="1" actId="14100"/>
          <ac:cxnSpMkLst>
            <pc:docMk/>
            <pc:sldMk cId="4083422329" sldId="2147480135"/>
            <ac:cxnSpMk id="25" creationId="{80EDA713-A185-CBDD-D117-6BADE03529C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05.02.2026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F19E5-8B1E-CF9D-7B0C-519A93E0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AE0E90-7DED-630C-E804-B27325AA0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047DA4-20B5-1767-1E77-EDAB57708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070025-A6DD-6264-FC85-03186FD0A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014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FAA0E-0957-87D0-4D87-5DE4037E0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F8EE226-9C24-C426-BDE3-0ECABFF3E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AC1318-517A-5A26-4ACD-FECD62D37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8B2B5D-892D-AAFF-24D0-EF4D904378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49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unk.com/de/de/services/konfiguratorwerkzeugwechsler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Relationship Id="rId9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7UQ5JMWw5NI?si=UgvhpKXfHHOyukUr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Job, Shirt enthält.&#10;&#10;KI-generierte Inhalte können fehlerhaft sein.">
            <a:extLst>
              <a:ext uri="{FF2B5EF4-FFF2-40B4-BE49-F238E27FC236}">
                <a16:creationId xmlns:a16="http://schemas.microsoft.com/office/drawing/2014/main" id="{D5CB49C4-4DFA-3930-B58D-9813F8AE7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A3BA3C-DECD-EFFA-82E2-E390B5317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2C57B76F-E501-02F0-BF48-0FFF1E5F5C9F}"/>
              </a:ext>
            </a:extLst>
          </p:cNvPr>
          <p:cNvSpPr/>
          <p:nvPr/>
        </p:nvSpPr>
        <p:spPr>
          <a:xfrm>
            <a:off x="626929" y="977477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D13007A9-898B-581D-B7D3-AA1A9A2E1B47}"/>
              </a:ext>
            </a:extLst>
          </p:cNvPr>
          <p:cNvSpPr txBox="1">
            <a:spLocks/>
          </p:cNvSpPr>
          <p:nvPr/>
        </p:nvSpPr>
        <p:spPr>
          <a:xfrm>
            <a:off x="502110" y="1378990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CPB</a:t>
            </a:r>
          </a:p>
        </p:txBody>
      </p:sp>
      <p:pic>
        <p:nvPicPr>
          <p:cNvPr id="10" name="Grafik 9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73E09415-DA5E-F88A-22B6-B6D7B3ED9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3285351" y="451082"/>
            <a:ext cx="1540985" cy="1540985"/>
          </a:xfrm>
          <a:prstGeom prst="rect">
            <a:avLst/>
          </a:prstGeom>
        </p:spPr>
      </p:pic>
      <p:sp>
        <p:nvSpPr>
          <p:cNvPr id="11" name="Titel 11">
            <a:extLst>
              <a:ext uri="{FF2B5EF4-FFF2-40B4-BE49-F238E27FC236}">
                <a16:creationId xmlns:a16="http://schemas.microsoft.com/office/drawing/2014/main" id="{BC2C9C23-9172-A1AF-F2B8-F8D9CB10F8B1}"/>
              </a:ext>
            </a:extLst>
          </p:cNvPr>
          <p:cNvSpPr txBox="1">
            <a:spLocks/>
          </p:cNvSpPr>
          <p:nvPr/>
        </p:nvSpPr>
        <p:spPr>
          <a:xfrm>
            <a:off x="502110" y="2137708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Unvergleichliche Flexibilität entdecken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6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2CE67C85-4A28-251F-8EE9-691E2DDA07FC}"/>
              </a:ext>
            </a:extLst>
          </p:cNvPr>
          <p:cNvSpPr/>
          <p:nvPr/>
        </p:nvSpPr>
        <p:spPr>
          <a:xfrm>
            <a:off x="4121340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3C92995-2437-D6BB-0FA4-ABF567FD9694}"/>
              </a:ext>
            </a:extLst>
          </p:cNvPr>
          <p:cNvSpPr/>
          <p:nvPr/>
        </p:nvSpPr>
        <p:spPr>
          <a:xfrm>
            <a:off x="658814" y="1968314"/>
            <a:ext cx="3274451" cy="3775332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B252FC-E414-6F36-0896-40471DE84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Zwei Wege, ein Ziel</a:t>
            </a:r>
            <a:br>
              <a:rPr lang="de-DE" b="0"/>
            </a:br>
            <a:r>
              <a:rPr lang="de-DE" sz="2400" b="0"/>
              <a:t>Der perfekte Werkzeugwechsler für Ihr Projekt!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FC4935-CCB8-8D16-C40E-1DBA6C6C0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7DFDAD-27E7-85E9-AE40-800E4A59E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CPB </a:t>
            </a:r>
          </a:p>
        </p:txBody>
      </p:sp>
      <p:pic>
        <p:nvPicPr>
          <p:cNvPr id="7" name="Grafik 6" descr="Ein Bild, das Text, Software, Multimedia, Computersymbol enthält.&#10;&#10;KI-generierte Inhalte können fehlerhaft sein.">
            <a:extLst>
              <a:ext uri="{FF2B5EF4-FFF2-40B4-BE49-F238E27FC236}">
                <a16:creationId xmlns:a16="http://schemas.microsoft.com/office/drawing/2014/main" id="{39B4367A-B60B-6139-072F-81412DFFE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/>
          <a:stretch>
            <a:fillRect/>
          </a:stretch>
        </p:blipFill>
        <p:spPr>
          <a:xfrm>
            <a:off x="4713010" y="2475774"/>
            <a:ext cx="2346605" cy="1529842"/>
          </a:xfrm>
          <a:prstGeom prst="rect">
            <a:avLst/>
          </a:prstGeom>
        </p:spPr>
      </p:pic>
      <p:pic>
        <p:nvPicPr>
          <p:cNvPr id="9" name="Grafik 8" descr="Ein Bild, das Autoteile, Maschine enthält.&#10;&#10;KI-generierte Inhalte können fehlerhaft sein.">
            <a:extLst>
              <a:ext uri="{FF2B5EF4-FFF2-40B4-BE49-F238E27FC236}">
                <a16:creationId xmlns:a16="http://schemas.microsoft.com/office/drawing/2014/main" id="{33F0A1DD-033B-CA79-B864-E700AD1AD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3" r="20574"/>
          <a:stretch>
            <a:fillRect/>
          </a:stretch>
        </p:blipFill>
        <p:spPr>
          <a:xfrm>
            <a:off x="8685344" y="1743379"/>
            <a:ext cx="2814316" cy="3677770"/>
          </a:xfrm>
          <a:prstGeom prst="rect">
            <a:avLst/>
          </a:prstGeom>
        </p:spPr>
      </p:pic>
      <p:pic>
        <p:nvPicPr>
          <p:cNvPr id="11" name="Grafik 10" descr="Ein Bild, das Text, Screenshot, Software, Betriebssystem enthält.&#10;&#10;KI-generierte Inhalte können fehlerhaft sein.">
            <a:extLst>
              <a:ext uri="{FF2B5EF4-FFF2-40B4-BE49-F238E27FC236}">
                <a16:creationId xmlns:a16="http://schemas.microsoft.com/office/drawing/2014/main" id="{887A64F1-5A6B-AC12-E8B7-2A38EC3D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" r="1"/>
          <a:stretch>
            <a:fillRect/>
          </a:stretch>
        </p:blipFill>
        <p:spPr>
          <a:xfrm>
            <a:off x="918260" y="2483066"/>
            <a:ext cx="2749924" cy="152984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15345B72-E6B0-B43A-675E-D854538537BC}"/>
              </a:ext>
            </a:extLst>
          </p:cNvPr>
          <p:cNvSpPr txBox="1"/>
          <p:nvPr/>
        </p:nvSpPr>
        <p:spPr>
          <a:xfrm>
            <a:off x="4642459" y="2133442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rgbClr val="003D6A"/>
                </a:solidFill>
                <a:latin typeface="+mj-lt"/>
              </a:rPr>
              <a:t>Optimal &amp; präzise</a:t>
            </a:r>
            <a:endParaRPr kumimoji="0" lang="de-DE" b="1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0D9E785-9203-0081-D976-607A62377451}"/>
              </a:ext>
            </a:extLst>
          </p:cNvPr>
          <p:cNvSpPr txBox="1"/>
          <p:nvPr/>
        </p:nvSpPr>
        <p:spPr>
          <a:xfrm>
            <a:off x="1177116" y="2137323"/>
            <a:ext cx="2232212" cy="349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rgbClr val="003D6A"/>
                </a:solidFill>
                <a:latin typeface="+mj-lt"/>
              </a:rPr>
              <a:t>Schnell &amp; einfach</a:t>
            </a:r>
            <a:endParaRPr kumimoji="0" lang="de-DE" b="1" i="0" u="none" strike="noStrike" kern="1200" cap="none" spc="0" normalizeH="0" baseline="0" noProof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Rechteck: abgerundete Ecken 13">
            <a:hlinkClick r:id="rId5"/>
            <a:extLst>
              <a:ext uri="{FF2B5EF4-FFF2-40B4-BE49-F238E27FC236}">
                <a16:creationId xmlns:a16="http://schemas.microsoft.com/office/drawing/2014/main" id="{6D317D19-8225-4013-78D6-9F0CBCD41D80}"/>
              </a:ext>
            </a:extLst>
          </p:cNvPr>
          <p:cNvSpPr/>
          <p:nvPr/>
        </p:nvSpPr>
        <p:spPr>
          <a:xfrm>
            <a:off x="2778511" y="5930870"/>
            <a:ext cx="268565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Zu den Konfiguratoren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78BC079-4FA5-C361-5333-440958C984B9}"/>
              </a:ext>
            </a:extLst>
          </p:cNvPr>
          <p:cNvSpPr txBox="1"/>
          <p:nvPr/>
        </p:nvSpPr>
        <p:spPr>
          <a:xfrm>
            <a:off x="790445" y="4237624"/>
            <a:ext cx="3005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solidFill>
                  <a:schemeClr val="tx2"/>
                </a:solidFill>
              </a:rPr>
              <a:t>Sie stehen am Anfang Ihres Projektes? Konfigurieren Sie Ihren Werkzeug-wechsler schnell und einfach und laden Sie in wenigen Klicks die passenden CAD-Daten für Ihr Konzept herunter.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9533267-ED12-83BC-93FE-B57DED4D40D9}"/>
              </a:ext>
            </a:extLst>
          </p:cNvPr>
          <p:cNvSpPr txBox="1"/>
          <p:nvPr/>
        </p:nvSpPr>
        <p:spPr>
          <a:xfrm>
            <a:off x="4255788" y="4237624"/>
            <a:ext cx="30055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solidFill>
                  <a:schemeClr val="tx2"/>
                </a:solidFill>
              </a:rPr>
              <a:t>Sie suchen die perfekte Lösung für Ihren Anwendungsfall? Konfigurieren Sie auf Basis Ihrer Prozess- und Werkzeug-parameter einen optimalen Werkzeug-wechsler und erhalten Sie eine technisch valide Lösung inklusive CAD-Daten und Datenblatt.</a:t>
            </a:r>
          </a:p>
        </p:txBody>
      </p:sp>
    </p:spTree>
    <p:extLst>
      <p:ext uri="{BB962C8B-B14F-4D97-AF65-F5344CB8AC3E}">
        <p14:creationId xmlns:p14="http://schemas.microsoft.com/office/powerpoint/2010/main" val="192217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B07F0-7895-6F93-581A-07255BB71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0BC51D1-1FCB-CCC6-4253-7AC5676FB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59" y="0"/>
            <a:ext cx="12225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afik 6">
            <a:extLst>
              <a:ext uri="{FF2B5EF4-FFF2-40B4-BE49-F238E27FC236}">
                <a16:creationId xmlns:a16="http://schemas.microsoft.com/office/drawing/2014/main" id="{2BA7BB21-E2BD-F69D-2DB3-AF7D7028F405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485807F4-A5D6-B7C7-97CA-17F0E2F408B2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430BB6D3-401B-69CF-9E14-60ECB13652D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86B1846-854C-6CDB-1DF5-58EA8CBBB6C3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4BDCC762-DCBF-3E87-D920-B0FD4B0B0BA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0A77F0AD-AB6C-EE8F-8BF8-5D082B3DD2B6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EB97DF8B-9216-C88C-8FDC-98BE3D45749F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913ADFAC-164E-2F38-8B98-7130C50CDCFF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983A2E7-1AE4-1363-C130-CE6CA5F7A37D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53F992DE-FD4B-F5F9-6457-B1DB7F7008D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6FC60E9-18B3-3B88-6B88-BB1E2958CD3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55AA7630-AE62-3F11-D052-B2A42AE702A3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9684F6-CF2A-AAA4-F76A-20D07B2BC0E1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BF20F0FD-6CE6-7ABB-344F-393576C94853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44CD335F-AF26-2DB8-D4C8-E40398A668AC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17D3A065-98A0-F485-F6F1-BD22FD932017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949197A-CC40-266E-0C12-369DDC768D9D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CE04512F-31B1-6148-0FE4-6200E084CE63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9C905DB5-349A-96FA-1F28-4FBB5D71415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58F87849-DAB3-2919-156D-B0B026A21831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FAC77B69-5E3D-C9F9-C923-699B6E547AE2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7C108854-3F95-0330-4982-4B79C538F6B1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0C06A94-5FA2-0545-80C5-86856C39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6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5693C-E53B-EA73-24AF-6B275610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Gebäude, Im Haus, Bautechnik, Aluminium enthält.&#10;&#10;KI-generierte Inhalte können fehlerhaft sein.">
            <a:extLst>
              <a:ext uri="{FF2B5EF4-FFF2-40B4-BE49-F238E27FC236}">
                <a16:creationId xmlns:a16="http://schemas.microsoft.com/office/drawing/2014/main" id="{CEE29886-EF54-CA1B-B5C9-9E3E0BFD9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4976"/>
          <a:stretch>
            <a:fillRect/>
          </a:stretch>
        </p:blipFill>
        <p:spPr>
          <a:xfrm>
            <a:off x="9425936" y="0"/>
            <a:ext cx="2766063" cy="3429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75B72453-6AB2-2623-14D9-46B9DE46A553}"/>
              </a:ext>
            </a:extLst>
          </p:cNvPr>
          <p:cNvSpPr txBox="1">
            <a:spLocks/>
          </p:cNvSpPr>
          <p:nvPr/>
        </p:nvSpPr>
        <p:spPr>
          <a:xfrm>
            <a:off x="658813" y="2114550"/>
            <a:ext cx="5486400" cy="318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In der modernen Fertigung sind Flexibilität und Effizienz entscheidend.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Das </a:t>
            </a:r>
            <a:r>
              <a:rPr lang="de-DE" sz="1800" b="1"/>
              <a:t>Robot PLUS Portfolio </a:t>
            </a:r>
            <a:r>
              <a:rPr lang="de-DE" sz="1800"/>
              <a:t>von SCHUNK ist speziell darauf ausgerichtet, Ihre Produktionsprozesse zu verbessern. Es bietet ein umfassendes Angebot an  </a:t>
            </a:r>
            <a:r>
              <a:rPr lang="de-DE" sz="1800" b="1"/>
              <a:t>Werkzeugwechslern, Ausgleichseinheiten und Kraft-Momenten-Sensoren</a:t>
            </a:r>
            <a:r>
              <a:rPr lang="de-DE" sz="1800"/>
              <a:t> – entwickelt auf Grundlage jahrzehntelanger Erfahrung.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de-DE" sz="1800"/>
              <a:t>Mit SCHUNK als Partner profitieren Sie von einer Kombination aus </a:t>
            </a:r>
            <a:r>
              <a:rPr lang="de-DE" sz="1800" b="1"/>
              <a:t>hochwertigen Produkten und umfassendem, zuverlässigem Support</a:t>
            </a:r>
            <a:r>
              <a:rPr lang="de-DE" sz="1800"/>
              <a:t>, der Ihre Automatisierungsprojekte weltweit unterstützt und vorantreibt.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br>
              <a:rPr lang="de-DE" sz="1800"/>
            </a:br>
            <a:endParaRPr lang="de-DE" sz="180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6A52B848-AF48-C360-2949-A337147E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4" name="Grafik 13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4DCE12C5-CE6B-6A7B-C5D1-550B57A3E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pic>
        <p:nvPicPr>
          <p:cNvPr id="18" name="Grafik 17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6262C52B-E555-A6C2-315C-25F9A8D51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1" r="36071"/>
          <a:stretch>
            <a:fillRect/>
          </a:stretch>
        </p:blipFill>
        <p:spPr>
          <a:xfrm>
            <a:off x="9425935" y="3417390"/>
            <a:ext cx="2766064" cy="3440610"/>
          </a:xfrm>
          <a:prstGeom prst="rect">
            <a:avLst/>
          </a:prstGeom>
        </p:spPr>
      </p:pic>
      <p:pic>
        <p:nvPicPr>
          <p:cNvPr id="19" name="Grafik 18" descr="Ein Bild, das Im Haus, Maschine, Forschungsinstrument, Bautechnik enthält.&#10;&#10;KI-generierte Inhalte können fehlerhaft sein.">
            <a:extLst>
              <a:ext uri="{FF2B5EF4-FFF2-40B4-BE49-F238E27FC236}">
                <a16:creationId xmlns:a16="http://schemas.microsoft.com/office/drawing/2014/main" id="{0787D800-438B-59A2-1A8F-341C1B414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8" r="14251"/>
          <a:stretch>
            <a:fillRect/>
          </a:stretch>
        </p:blipFill>
        <p:spPr>
          <a:xfrm>
            <a:off x="6571294" y="-6295"/>
            <a:ext cx="2854643" cy="3429980"/>
          </a:xfrm>
          <a:prstGeom prst="rect">
            <a:avLst/>
          </a:prstGeom>
        </p:spPr>
      </p:pic>
      <p:pic>
        <p:nvPicPr>
          <p:cNvPr id="20" name="Grafik 19" descr="Ein Bild, das Im Haus, Wand, medizinische Ausrüstung, Forschungsinstrument enthält.&#10;&#10;KI-generierte Inhalte können fehlerhaft sein.">
            <a:extLst>
              <a:ext uri="{FF2B5EF4-FFF2-40B4-BE49-F238E27FC236}">
                <a16:creationId xmlns:a16="http://schemas.microsoft.com/office/drawing/2014/main" id="{2E1B5FCA-889E-7435-99B9-F46F67F6F0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7" r="9869"/>
          <a:stretch>
            <a:fillRect/>
          </a:stretch>
        </p:blipFill>
        <p:spPr>
          <a:xfrm>
            <a:off x="6571295" y="3417390"/>
            <a:ext cx="2854643" cy="344060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89C791-F338-7D10-F705-684E1ED0E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4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C321B-3EC7-E8B9-5A62-C563E68F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Himmel, draußen enthält.&#10;&#10;KI-generierte Inhalte können fehlerhaft sein.">
            <a:extLst>
              <a:ext uri="{FF2B5EF4-FFF2-40B4-BE49-F238E27FC236}">
                <a16:creationId xmlns:a16="http://schemas.microsoft.com/office/drawing/2014/main" id="{36F676A5-DB5C-CCA6-A656-E1EAA91D0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1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4" t="821" r="22376" b="32547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D20D9CC6-E2BC-C80B-05D7-9F2D9B2B13C4}"/>
              </a:ext>
            </a:extLst>
          </p:cNvPr>
          <p:cNvSpPr/>
          <p:nvPr/>
        </p:nvSpPr>
        <p:spPr>
          <a:xfrm>
            <a:off x="584341" y="5263455"/>
            <a:ext cx="178291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DCC610D-A928-FC17-51DE-A1F5F6578B32}"/>
              </a:ext>
            </a:extLst>
          </p:cNvPr>
          <p:cNvSpPr/>
          <p:nvPr/>
        </p:nvSpPr>
        <p:spPr>
          <a:xfrm>
            <a:off x="2463483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4763E2E8-5D8C-2032-F1A4-69E008A56B63}"/>
              </a:ext>
            </a:extLst>
          </p:cNvPr>
          <p:cNvSpPr/>
          <p:nvPr/>
        </p:nvSpPr>
        <p:spPr>
          <a:xfrm>
            <a:off x="7259186" y="5263455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94C67881-0473-30D0-5A78-F50EF4EAA1F2}"/>
              </a:ext>
            </a:extLst>
          </p:cNvPr>
          <p:cNvSpPr txBox="1">
            <a:spLocks/>
          </p:cNvSpPr>
          <p:nvPr/>
        </p:nvSpPr>
        <p:spPr>
          <a:xfrm>
            <a:off x="719326" y="5361829"/>
            <a:ext cx="1782915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Ausgleichseinheit AGM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4DD2DF1-D40B-5754-D818-DBC4E6537233}"/>
              </a:ext>
            </a:extLst>
          </p:cNvPr>
          <p:cNvSpPr/>
          <p:nvPr/>
        </p:nvSpPr>
        <p:spPr>
          <a:xfrm>
            <a:off x="4188759" y="2732252"/>
            <a:ext cx="2269191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60BCE8CA-A356-88E5-D325-AFC24CFA2C1F}"/>
              </a:ext>
            </a:extLst>
          </p:cNvPr>
          <p:cNvSpPr txBox="1">
            <a:spLocks/>
          </p:cNvSpPr>
          <p:nvPr/>
        </p:nvSpPr>
        <p:spPr>
          <a:xfrm>
            <a:off x="2556010" y="5361829"/>
            <a:ext cx="2327648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Werkzeugwechsler CPB</a:t>
            </a:r>
          </a:p>
        </p:txBody>
      </p: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089B5BC9-845F-DA3B-7B8F-2B83F7D05A98}"/>
              </a:ext>
            </a:extLst>
          </p:cNvPr>
          <p:cNvCxnSpPr>
            <a:cxnSpLocks/>
          </p:cNvCxnSpPr>
          <p:nvPr/>
        </p:nvCxnSpPr>
        <p:spPr>
          <a:xfrm rot="5400000">
            <a:off x="3290382" y="4661685"/>
            <a:ext cx="575817" cy="48648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D831AA0A-C5E0-D835-4786-FC8FEB12B228}"/>
              </a:ext>
            </a:extLst>
          </p:cNvPr>
          <p:cNvSpPr txBox="1">
            <a:spLocks/>
          </p:cNvSpPr>
          <p:nvPr/>
        </p:nvSpPr>
        <p:spPr>
          <a:xfrm>
            <a:off x="4298438" y="2842379"/>
            <a:ext cx="2358686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Automatischer </a:t>
            </a:r>
            <a:br>
              <a:rPr lang="de-DE" sz="1400" b="1"/>
            </a:br>
            <a:r>
              <a:rPr lang="de-DE" sz="1400" b="1"/>
              <a:t>Werkzeugwechsler CPS</a:t>
            </a:r>
          </a:p>
        </p:txBody>
      </p: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BEC1C12F-7F62-0846-4D04-53C911C6ECDB}"/>
              </a:ext>
            </a:extLst>
          </p:cNvPr>
          <p:cNvCxnSpPr>
            <a:cxnSpLocks/>
          </p:cNvCxnSpPr>
          <p:nvPr/>
        </p:nvCxnSpPr>
        <p:spPr>
          <a:xfrm rot="16200000" flipV="1">
            <a:off x="5686208" y="3445862"/>
            <a:ext cx="509693" cy="47115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C0D7643B-0744-A88A-D4BC-D96A6F6FCB5D}"/>
              </a:ext>
            </a:extLst>
          </p:cNvPr>
          <p:cNvSpPr txBox="1">
            <a:spLocks/>
          </p:cNvSpPr>
          <p:nvPr/>
        </p:nvSpPr>
        <p:spPr>
          <a:xfrm>
            <a:off x="3204824" y="5339966"/>
            <a:ext cx="2187228" cy="1069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 b="1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C7A096D-7DDB-255D-E7CB-742E0429937B}"/>
              </a:ext>
            </a:extLst>
          </p:cNvPr>
          <p:cNvSpPr/>
          <p:nvPr/>
        </p:nvSpPr>
        <p:spPr>
          <a:xfrm>
            <a:off x="10138979" y="2732252"/>
            <a:ext cx="1837145" cy="6110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4">
            <a:extLst>
              <a:ext uri="{FF2B5EF4-FFF2-40B4-BE49-F238E27FC236}">
                <a16:creationId xmlns:a16="http://schemas.microsoft.com/office/drawing/2014/main" id="{56F2AB38-37AC-42C8-7F6E-EB16EB9F1DCC}"/>
              </a:ext>
            </a:extLst>
          </p:cNvPr>
          <p:cNvSpPr txBox="1">
            <a:spLocks/>
          </p:cNvSpPr>
          <p:nvPr/>
        </p:nvSpPr>
        <p:spPr>
          <a:xfrm>
            <a:off x="10269267" y="2842379"/>
            <a:ext cx="1583032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Kraft-Momenten-Sensor FTS</a:t>
            </a:r>
          </a:p>
        </p:txBody>
      </p: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F0F964B4-1676-C277-4834-E9127BC6959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813279" y="3554248"/>
            <a:ext cx="449103" cy="193796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platzhalter 4">
            <a:extLst>
              <a:ext uri="{FF2B5EF4-FFF2-40B4-BE49-F238E27FC236}">
                <a16:creationId xmlns:a16="http://schemas.microsoft.com/office/drawing/2014/main" id="{D0A46BDC-AA96-490B-5F3B-9A6A0011B0C2}"/>
              </a:ext>
            </a:extLst>
          </p:cNvPr>
          <p:cNvSpPr txBox="1">
            <a:spLocks/>
          </p:cNvSpPr>
          <p:nvPr/>
        </p:nvSpPr>
        <p:spPr>
          <a:xfrm>
            <a:off x="7371822" y="5339966"/>
            <a:ext cx="205334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de-DE" sz="1400" b="1"/>
              <a:t>Manueller Werkzeugwechsler CMS</a:t>
            </a:r>
          </a:p>
        </p:txBody>
      </p: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1D1E3B85-1DC8-1AD1-36EF-07A8EC72EE1E}"/>
              </a:ext>
            </a:extLst>
          </p:cNvPr>
          <p:cNvCxnSpPr>
            <a:cxnSpLocks/>
          </p:cNvCxnSpPr>
          <p:nvPr/>
        </p:nvCxnSpPr>
        <p:spPr>
          <a:xfrm rot="5400000">
            <a:off x="8057822" y="4718606"/>
            <a:ext cx="568712" cy="365534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8D90083C-A99D-00D0-F0BF-AB5F915BEDB2}"/>
              </a:ext>
            </a:extLst>
          </p:cNvPr>
          <p:cNvCxnSpPr>
            <a:cxnSpLocks/>
          </p:cNvCxnSpPr>
          <p:nvPr/>
        </p:nvCxnSpPr>
        <p:spPr>
          <a:xfrm rot="5400000">
            <a:off x="1821952" y="48310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>
            <a:extLst>
              <a:ext uri="{FF2B5EF4-FFF2-40B4-BE49-F238E27FC236}">
                <a16:creationId xmlns:a16="http://schemas.microsoft.com/office/drawing/2014/main" id="{0A3A4867-2D3B-EF36-1EF7-AB8F75BF0E0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0">
                <a:srgbClr val="E0E5EA">
                  <a:lumMod val="72000"/>
                  <a:lumOff val="28000"/>
                </a:srgbClr>
              </a:gs>
              <a:gs pos="5100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4ADE06-12C7-78C5-3C93-45BC79B19C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sp>
        <p:nvSpPr>
          <p:cNvPr id="8" name="Titel 9">
            <a:extLst>
              <a:ext uri="{FF2B5EF4-FFF2-40B4-BE49-F238E27FC236}">
                <a16:creationId xmlns:a16="http://schemas.microsoft.com/office/drawing/2014/main" id="{EB48CEDF-1648-CB9C-45EC-749B7A49C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124" y="666751"/>
            <a:ext cx="1963270" cy="383680"/>
          </a:xfrm>
        </p:spPr>
        <p:txBody>
          <a:bodyPr/>
          <a:lstStyle/>
          <a:p>
            <a:r>
              <a:rPr lang="de-DE"/>
              <a:t>Portfolio</a:t>
            </a:r>
          </a:p>
        </p:txBody>
      </p:sp>
      <p:pic>
        <p:nvPicPr>
          <p:cNvPr id="10" name="Grafik 9" descr="Ein Bild, das Schrift, Grafiken, Grafikdesign, Typografie enthält.&#10;&#10;KI-generierte Inhalte können fehlerhaft sein.">
            <a:extLst>
              <a:ext uri="{FF2B5EF4-FFF2-40B4-BE49-F238E27FC236}">
                <a16:creationId xmlns:a16="http://schemas.microsoft.com/office/drawing/2014/main" id="{664F23DE-C280-68CA-8D83-2664CFDC6C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6" y="713817"/>
            <a:ext cx="2306264" cy="336614"/>
          </a:xfrm>
          <a:prstGeom prst="rect">
            <a:avLst/>
          </a:prstGeom>
        </p:spPr>
      </p:pic>
      <p:sp>
        <p:nvSpPr>
          <p:cNvPr id="28" name="Textplatzhalter 4">
            <a:extLst>
              <a:ext uri="{FF2B5EF4-FFF2-40B4-BE49-F238E27FC236}">
                <a16:creationId xmlns:a16="http://schemas.microsoft.com/office/drawing/2014/main" id="{26CC4EAE-69A9-D206-0F1F-769D3E70C5C7}"/>
              </a:ext>
            </a:extLst>
          </p:cNvPr>
          <p:cNvSpPr txBox="1">
            <a:spLocks/>
          </p:cNvSpPr>
          <p:nvPr/>
        </p:nvSpPr>
        <p:spPr>
          <a:xfrm>
            <a:off x="719326" y="1488756"/>
            <a:ext cx="4458577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2000" b="1"/>
              <a:t>Werkzeugwechsler</a:t>
            </a:r>
          </a:p>
          <a:p>
            <a:pPr>
              <a:spcBef>
                <a:spcPts val="0"/>
              </a:spcBef>
            </a:pPr>
            <a:r>
              <a:rPr lang="de-DE" sz="2000" b="1"/>
              <a:t>Ausgleichseinheiten </a:t>
            </a:r>
          </a:p>
          <a:p>
            <a:pPr>
              <a:spcBef>
                <a:spcPts val="0"/>
              </a:spcBef>
            </a:pPr>
            <a:r>
              <a:rPr lang="de-DE" sz="2000" b="1"/>
              <a:t>Kraft-Momenten-Sensoren</a:t>
            </a:r>
          </a:p>
        </p:txBody>
      </p:sp>
    </p:spTree>
    <p:extLst>
      <p:ext uri="{BB962C8B-B14F-4D97-AF65-F5344CB8AC3E}">
        <p14:creationId xmlns:p14="http://schemas.microsoft.com/office/powerpoint/2010/main" val="3652271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835ECB-CF74-097E-97A6-5373D420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Bautechnik, Im Haus,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FF2C99D6-A979-F5ED-6383-83C535F66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F0CF5B-2CF8-129A-0499-1B8679CB5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grpSp>
        <p:nvGrpSpPr>
          <p:cNvPr id="56" name="Grafik 6">
            <a:extLst>
              <a:ext uri="{FF2B5EF4-FFF2-40B4-BE49-F238E27FC236}">
                <a16:creationId xmlns:a16="http://schemas.microsoft.com/office/drawing/2014/main" id="{0ACE0529-5F00-5956-5E4F-E1D080CAE65B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5C6BB20D-A74C-3955-9938-9FBBF171FB3F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4D7D4281-CBB5-71A7-6975-01254F817E36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59" name="Freihandform: Form 58">
              <a:extLst>
                <a:ext uri="{FF2B5EF4-FFF2-40B4-BE49-F238E27FC236}">
                  <a16:creationId xmlns:a16="http://schemas.microsoft.com/office/drawing/2014/main" id="{CF8535F8-CB1E-DEF8-3AC4-82244AA6DB2E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F8D51FE7-D6AB-E319-A2B6-10B86203B03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39A6DC86-D477-F438-EE51-1CD94DAABAE2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0203516E-5D3E-9050-6C68-03A7EA333FE5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41C407A5-243C-0334-5234-17F394042D24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E444129E-D3A3-E82C-EE85-E321D762C71F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08A79135-37FC-0901-C8E3-71ED366B6004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082E9F4D-21A2-E09E-75B4-B878502FA12B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7" name="Freihandform: Form 66">
              <a:extLst>
                <a:ext uri="{FF2B5EF4-FFF2-40B4-BE49-F238E27FC236}">
                  <a16:creationId xmlns:a16="http://schemas.microsoft.com/office/drawing/2014/main" id="{D2E566F2-179E-9B4F-0928-D7638E48D24C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318EE465-B721-A1DA-D796-CC8D532A6E5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1E939298-58BD-DAD8-8C01-E27B465A7A1F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B2B1065E-DDA5-6148-8876-78384E05C371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1" name="Freihandform: Form 70">
              <a:extLst>
                <a:ext uri="{FF2B5EF4-FFF2-40B4-BE49-F238E27FC236}">
                  <a16:creationId xmlns:a16="http://schemas.microsoft.com/office/drawing/2014/main" id="{306216CF-04E6-B1E1-13E7-658C6A92B6AC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2" name="Freihandform: Form 71">
              <a:extLst>
                <a:ext uri="{FF2B5EF4-FFF2-40B4-BE49-F238E27FC236}">
                  <a16:creationId xmlns:a16="http://schemas.microsoft.com/office/drawing/2014/main" id="{C27EC9E4-8CF6-CAB2-E4AD-AF95A6042D9E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3" name="Freihandform: Form 72">
              <a:extLst>
                <a:ext uri="{FF2B5EF4-FFF2-40B4-BE49-F238E27FC236}">
                  <a16:creationId xmlns:a16="http://schemas.microsoft.com/office/drawing/2014/main" id="{3AAF9AEB-B563-4EC0-6E53-CAABF36E8FF7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4" name="Freihandform: Form 73">
              <a:extLst>
                <a:ext uri="{FF2B5EF4-FFF2-40B4-BE49-F238E27FC236}">
                  <a16:creationId xmlns:a16="http://schemas.microsoft.com/office/drawing/2014/main" id="{44FAE8F7-8EC4-4A1A-CAC2-1BD83DBA948A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5" name="Freihandform: Form 74">
              <a:extLst>
                <a:ext uri="{FF2B5EF4-FFF2-40B4-BE49-F238E27FC236}">
                  <a16:creationId xmlns:a16="http://schemas.microsoft.com/office/drawing/2014/main" id="{FC14D9B7-C2BF-0675-B5FE-4C1845876B9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3AE0929F-B7FC-05DE-D167-A2A115B04FDB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083EB0DD-DAF2-84C4-4784-15018E6E4F8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  <p:sp>
        <p:nvSpPr>
          <p:cNvPr id="8" name="Grafik 6">
            <a:extLst>
              <a:ext uri="{FF2B5EF4-FFF2-40B4-BE49-F238E27FC236}">
                <a16:creationId xmlns:a16="http://schemas.microsoft.com/office/drawing/2014/main" id="{312CD2BE-F2C4-B315-0F36-7571C4E6F211}"/>
              </a:ext>
            </a:extLst>
          </p:cNvPr>
          <p:cNvSpPr/>
          <p:nvPr/>
        </p:nvSpPr>
        <p:spPr>
          <a:xfrm>
            <a:off x="7565719" y="3858329"/>
            <a:ext cx="3993351" cy="2358957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 noProof="0">
              <a:latin typeface="Fago Pro" panose="02000506040000020004" pitchFamily="50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A8938D34-E7A0-224B-9C40-CF3A53AFE41A}"/>
              </a:ext>
            </a:extLst>
          </p:cNvPr>
          <p:cNvSpPr txBox="1">
            <a:spLocks/>
          </p:cNvSpPr>
          <p:nvPr/>
        </p:nvSpPr>
        <p:spPr>
          <a:xfrm>
            <a:off x="7440900" y="4259842"/>
            <a:ext cx="441613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3500" noProof="0" dirty="0">
                <a:solidFill>
                  <a:schemeClr val="bg1"/>
                </a:solidFill>
              </a:rPr>
              <a:t>CPB</a:t>
            </a:r>
          </a:p>
        </p:txBody>
      </p:sp>
      <p:pic>
        <p:nvPicPr>
          <p:cNvPr id="10" name="Grafik 9" descr="Ein Bild, das Text, Schrift, Kreis, Logo enthält.&#10;&#10;KI-generierte Inhalte können fehlerhaft sein.">
            <a:extLst>
              <a:ext uri="{FF2B5EF4-FFF2-40B4-BE49-F238E27FC236}">
                <a16:creationId xmlns:a16="http://schemas.microsoft.com/office/drawing/2014/main" id="{DB369AFF-7813-EADB-CC5B-E176787D0A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310">
            <a:off x="9768126" y="3215615"/>
            <a:ext cx="1540985" cy="1540985"/>
          </a:xfrm>
          <a:prstGeom prst="rect">
            <a:avLst/>
          </a:prstGeom>
        </p:spPr>
      </p:pic>
      <p:sp>
        <p:nvSpPr>
          <p:cNvPr id="11" name="Titel 11">
            <a:extLst>
              <a:ext uri="{FF2B5EF4-FFF2-40B4-BE49-F238E27FC236}">
                <a16:creationId xmlns:a16="http://schemas.microsoft.com/office/drawing/2014/main" id="{DFC81181-77EF-A93F-2935-D6842D1891D8}"/>
              </a:ext>
            </a:extLst>
          </p:cNvPr>
          <p:cNvSpPr txBox="1">
            <a:spLocks/>
          </p:cNvSpPr>
          <p:nvPr/>
        </p:nvSpPr>
        <p:spPr>
          <a:xfrm>
            <a:off x="7440900" y="5018560"/>
            <a:ext cx="3811917" cy="418620"/>
          </a:xfrm>
          <a:prstGeom prst="rect">
            <a:avLst/>
          </a:prstGeom>
        </p:spPr>
        <p:txBody>
          <a:bodyPr lIns="504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Fago Pro" panose="02000506040000020004" pitchFamily="50" charset="0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de-DE" sz="2400" b="0" dirty="0">
                <a:solidFill>
                  <a:schemeClr val="bg1"/>
                </a:solidFill>
              </a:rPr>
              <a:t>Unvergleichliche Flexibilität entdecken</a:t>
            </a:r>
            <a:endParaRPr lang="de-DE" sz="24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3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07CB-54A5-BCEC-00E2-4B9CCDEC6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D15770BA-19F9-ABD0-D0BA-91E8E9FF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r="9296" b="24082"/>
          <a:stretch>
            <a:fillRect/>
          </a:stretch>
        </p:blipFill>
        <p:spPr>
          <a:xfrm>
            <a:off x="7734672" y="0"/>
            <a:ext cx="4457328" cy="633409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F41758E-33F9-A1CB-719A-ED92E4993B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Automatischer Werkzeugwechsler CPB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9479622-2123-2013-788E-7B45CD124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2259106"/>
            <a:ext cx="6744876" cy="4022207"/>
          </a:xfrm>
        </p:spPr>
        <p:txBody>
          <a:bodyPr vert="horz" lIns="0" tIns="0" rIns="0" bIns="0" rtlCol="0" anchor="t">
            <a:noAutofit/>
          </a:bodyPr>
          <a:lstStyle/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Bewährte Verriegelungstechnik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Der formschlüssige, selbsthaltende Bolzenmechanismus aus vakuumgehärtetem Edelstahl bietet maximale Stabilität sowie eine lange Lebensdauer 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Integrierte Energieversorgung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Pneumatische Durchführungen gewährleisten eine zuverlässige Versorgung von Werkzeugen und sind auch für die Vakuumübertragung geeignet</a:t>
            </a:r>
          </a:p>
          <a:p>
            <a:pPr marL="265113" lvl="1" indent="-265113">
              <a:spcBef>
                <a:spcPts val="600"/>
              </a:spcBef>
              <a:buClr>
                <a:srgbClr val="009EE0"/>
              </a:buClr>
              <a:buSzPct val="110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/>
            </a:pPr>
            <a:r>
              <a:rPr lang="de-DE" sz="1600" b="1" dirty="0">
                <a:solidFill>
                  <a:schemeClr val="accent1"/>
                </a:solidFill>
              </a:rPr>
              <a:t>Einfache Montage</a:t>
            </a:r>
            <a:br>
              <a:rPr lang="de-DE" sz="1600" b="1" dirty="0">
                <a:solidFill>
                  <a:schemeClr val="accent1"/>
                </a:solidFill>
              </a:rPr>
            </a:br>
            <a:r>
              <a:rPr lang="de-DE" sz="1600" dirty="0">
                <a:solidFill>
                  <a:schemeClr val="accent1"/>
                </a:solidFill>
              </a:rPr>
              <a:t>Die integrierte ISO-Schnittstelle auf der Roboter- und Werkzeugseite ermöglicht eine schnelle Montage und reduziert den Aufwand bei der Inbetriebnahme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B5AA4F-9FA9-DA51-D8A7-23B5CF4E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noProof="0" dirty="0"/>
              <a:t>Ihre Vorteile</a:t>
            </a:r>
            <a:br>
              <a:rPr lang="de-DE" noProof="0" dirty="0"/>
            </a:br>
            <a:r>
              <a:rPr lang="de-DE" sz="2000" b="0" dirty="0">
                <a:solidFill>
                  <a:schemeClr val="bg2"/>
                </a:solidFill>
              </a:rPr>
              <a:t>Flexibel. Kompakt. Zukunftsfähig.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C67780-18DD-1BD2-1B2F-9FAD3DAFB3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57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CDF37-02FB-129D-96FD-B6550A88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60C5A9-96E8-BB93-008C-DDA3954A7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noProof="0" dirty="0"/>
              <a:t>Robot PLUS | Automatischer Werkzeugwechsler CPB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5335BC-977B-EC06-C0C5-71B2E7016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/>
              <a:t>Weitere Features</a:t>
            </a:r>
            <a:endParaRPr lang="de-DE" sz="2800" b="0" noProof="0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07E1FF5-DCB8-8651-8AF3-3180768667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364"/>
          <a:stretch/>
        </p:blipFill>
        <p:spPr>
          <a:xfrm>
            <a:off x="10019893" y="359171"/>
            <a:ext cx="1837145" cy="494919"/>
          </a:xfrm>
          <a:prstGeom prst="rect">
            <a:avLst/>
          </a:prstGeom>
        </p:spPr>
      </p:pic>
      <p:pic>
        <p:nvPicPr>
          <p:cNvPr id="10" name="Grafik 9" descr="Ein Bild, das Autoteile, Maschine, Rad, Auto enthält.&#10;&#10;KI-generierte Inhalte können fehlerhaft sein.">
            <a:extLst>
              <a:ext uri="{FF2B5EF4-FFF2-40B4-BE49-F238E27FC236}">
                <a16:creationId xmlns:a16="http://schemas.microsoft.com/office/drawing/2014/main" id="{668C153F-9B82-054A-5E20-F0989A2C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00" y="1966566"/>
            <a:ext cx="4136174" cy="4042421"/>
          </a:xfrm>
          <a:prstGeom prst="rect">
            <a:avLst/>
          </a:prstGeom>
        </p:spPr>
      </p:pic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2A9DF132-EF62-332C-71BA-7BFA1D4E206C}"/>
              </a:ext>
            </a:extLst>
          </p:cNvPr>
          <p:cNvCxnSpPr>
            <a:cxnSpLocks/>
          </p:cNvCxnSpPr>
          <p:nvPr/>
        </p:nvCxnSpPr>
        <p:spPr>
          <a:xfrm flipV="1">
            <a:off x="658814" y="3611880"/>
            <a:ext cx="4800154" cy="832373"/>
          </a:xfrm>
          <a:prstGeom prst="bentConnector3">
            <a:avLst>
              <a:gd name="adj1" fmla="val 5609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D40D7554-78D8-15F9-853C-F2F923088466}"/>
              </a:ext>
            </a:extLst>
          </p:cNvPr>
          <p:cNvSpPr txBox="1"/>
          <p:nvPr/>
        </p:nvSpPr>
        <p:spPr>
          <a:xfrm>
            <a:off x="658814" y="4215775"/>
            <a:ext cx="2792309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Maximale Betriebssicherheit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Das selbsthaltende Verriegelungssystem mit integrierter Feder sorgt für eine zuverlässige Kopplung, selbst bei unerwartetem Druckluftabfall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5C6FBC-E1AA-D359-A7C2-36A85CA82D6E}"/>
              </a:ext>
            </a:extLst>
          </p:cNvPr>
          <p:cNvSpPr txBox="1"/>
          <p:nvPr/>
        </p:nvSpPr>
        <p:spPr>
          <a:xfrm>
            <a:off x="658814" y="1897989"/>
            <a:ext cx="2644826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Vielseitige Medienübertragung 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Ein breites Sortiment an Signal-, Pneumatik-, Fluid und Kommunikationsmodulen erweitert die Einsatzmöglich-</a:t>
            </a:r>
            <a:r>
              <a:rPr lang="de-DE" sz="1400" dirty="0" err="1">
                <a:solidFill>
                  <a:srgbClr val="003D6A"/>
                </a:solidFill>
              </a:rPr>
              <a:t>keiten</a:t>
            </a:r>
            <a:r>
              <a:rPr lang="de-DE" sz="1400" dirty="0">
                <a:solidFill>
                  <a:srgbClr val="003D6A"/>
                </a:solidFill>
              </a:rPr>
              <a:t> des Werkzeugwechslers</a:t>
            </a: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974B14F7-DAA3-E797-19C4-A5984416E5BF}"/>
              </a:ext>
            </a:extLst>
          </p:cNvPr>
          <p:cNvCxnSpPr>
            <a:cxnSpLocks/>
          </p:cNvCxnSpPr>
          <p:nvPr/>
        </p:nvCxnSpPr>
        <p:spPr>
          <a:xfrm>
            <a:off x="658814" y="2326341"/>
            <a:ext cx="3660586" cy="780653"/>
          </a:xfrm>
          <a:prstGeom prst="bentConnector3">
            <a:avLst>
              <a:gd name="adj1" fmla="val 8599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1483E1C8-C63F-8849-B79F-29999C64D429}"/>
              </a:ext>
            </a:extLst>
          </p:cNvPr>
          <p:cNvSpPr txBox="1"/>
          <p:nvPr/>
        </p:nvSpPr>
        <p:spPr>
          <a:xfrm>
            <a:off x="8005044" y="1882588"/>
            <a:ext cx="3095522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Prozesssichere Sensorabfragen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Optional verfügbare Sensoren prüfen den Verriegelungszustand sowie die Anwesenheit von Endeffektoren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63D3407-AC51-BFF9-B6FB-72E2576CD960}"/>
              </a:ext>
            </a:extLst>
          </p:cNvPr>
          <p:cNvSpPr txBox="1"/>
          <p:nvPr/>
        </p:nvSpPr>
        <p:spPr>
          <a:xfrm>
            <a:off x="8005042" y="3755546"/>
            <a:ext cx="3528144" cy="15464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600" b="1" dirty="0">
                <a:solidFill>
                  <a:schemeClr val="bg2"/>
                </a:solidFill>
              </a:rPr>
              <a:t>Verbesserte Optionsmodule</a:t>
            </a:r>
          </a:p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sz="1400" dirty="0">
                <a:solidFill>
                  <a:srgbClr val="003D6A"/>
                </a:solidFill>
              </a:rPr>
              <a:t>Dank der integrierten Bolzenschnittstelle lassen sich die Module einfach anbringen und überzeugen durch ihre geringe Störkontur</a:t>
            </a:r>
          </a:p>
        </p:txBody>
      </p: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C05D946E-12CD-25BE-9034-0B2DC28F53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84723" y="2096122"/>
            <a:ext cx="5353744" cy="706071"/>
          </a:xfrm>
          <a:prstGeom prst="bentConnector3">
            <a:avLst>
              <a:gd name="adj1" fmla="val 5955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80EDA713-A185-CBDD-D117-6BADE03529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317509" y="3978376"/>
            <a:ext cx="3705869" cy="1183558"/>
          </a:xfrm>
          <a:prstGeom prst="bentConnector3">
            <a:avLst>
              <a:gd name="adj1" fmla="val 99636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2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1A419-BF92-94A2-AAE1-506237B0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3C01A-78C2-5CF0-2983-57B06521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dirty="0">
                <a:latin typeface="Fago Pro"/>
              </a:rPr>
              <a:t>Umfangreiches Zubehörportfolio (CTS B)</a:t>
            </a:r>
            <a:endParaRPr lang="en-US" sz="4400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71B7F9-AFC7-8792-5ED1-D105513221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Robot PLUS | Automatischer Werkzeugwechsler CPB 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B712756E-9D21-FE82-D31A-536CF4FDB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37539" y="2029309"/>
            <a:ext cx="4695646" cy="1944213"/>
          </a:xfrm>
        </p:spPr>
        <p:txBody>
          <a:bodyPr/>
          <a:lstStyle/>
          <a:p>
            <a:r>
              <a:rPr lang="de-DE" sz="1600" dirty="0"/>
              <a:t>3</a:t>
            </a:r>
            <a:r>
              <a:rPr lang="de-DE" sz="1600" noProof="0" dirty="0"/>
              <a:t> Baugrößen 050, 085 und 300, jeweils in aktiver (mit Verriegelung) und passiver Ausführung (ohne Verriegelung) erhältlich</a:t>
            </a:r>
          </a:p>
          <a:p>
            <a:r>
              <a:rPr lang="de-DE" sz="1600" noProof="0" dirty="0"/>
              <a:t>Anschraubfläche „A“ an allen CPB-Adaptern für die Montage des Ablagebolzens vorgesehen</a:t>
            </a:r>
            <a:endParaRPr lang="en-US" sz="1600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05855753-75CE-ECF5-A605-C3805CF666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624" y="4710650"/>
            <a:ext cx="3322461" cy="167048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1C39303-135D-EA4D-5D71-2EB7387C3474}"/>
              </a:ext>
            </a:extLst>
          </p:cNvPr>
          <p:cNvSpPr txBox="1"/>
          <p:nvPr/>
        </p:nvSpPr>
        <p:spPr>
          <a:xfrm>
            <a:off x="-2369141" y="4414674"/>
            <a:ext cx="1238841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EED4657-7996-E93E-DA4F-9C9E240C4985}"/>
              </a:ext>
            </a:extLst>
          </p:cNvPr>
          <p:cNvSpPr txBox="1"/>
          <p:nvPr/>
        </p:nvSpPr>
        <p:spPr>
          <a:xfrm>
            <a:off x="5302552" y="2579025"/>
            <a:ext cx="812800" cy="45627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de-DE" b="1">
                <a:solidFill>
                  <a:schemeClr val="tx2"/>
                </a:solidFill>
              </a:rPr>
              <a:t>CTS B</a:t>
            </a: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b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de-DE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aktiv</a:t>
            </a: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266C4E4-7151-D210-5611-01E6B802BB00}"/>
              </a:ext>
            </a:extLst>
          </p:cNvPr>
          <p:cNvGrpSpPr/>
          <p:nvPr/>
        </p:nvGrpSpPr>
        <p:grpSpPr>
          <a:xfrm>
            <a:off x="658814" y="2187252"/>
            <a:ext cx="5747333" cy="4670749"/>
            <a:chOff x="728267" y="2143867"/>
            <a:chExt cx="2234896" cy="1816258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766B8AF-C1EA-190C-3F6C-3AAA9D05D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68" b="46099"/>
            <a:stretch>
              <a:fillRect/>
            </a:stretch>
          </p:blipFill>
          <p:spPr>
            <a:xfrm>
              <a:off x="728267" y="2143867"/>
              <a:ext cx="1638004" cy="1816258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4C5A6C1C-CA7E-0509-D97B-8D1DFC315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056"/>
            <a:stretch>
              <a:fillRect/>
            </a:stretch>
          </p:blipFill>
          <p:spPr>
            <a:xfrm>
              <a:off x="771644" y="2230052"/>
              <a:ext cx="2191519" cy="1730073"/>
            </a:xfrm>
            <a:prstGeom prst="rect">
              <a:avLst/>
            </a:prstGeom>
          </p:spPr>
        </p:pic>
      </p:grp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BDF43DBA-FDF6-B4DC-548E-F4BB7186C885}"/>
              </a:ext>
            </a:extLst>
          </p:cNvPr>
          <p:cNvSpPr txBox="1">
            <a:spLocks/>
          </p:cNvSpPr>
          <p:nvPr/>
        </p:nvSpPr>
        <p:spPr>
          <a:xfrm>
            <a:off x="1001562" y="5033242"/>
            <a:ext cx="817374" cy="51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  <a:buNone/>
            </a:pPr>
            <a:r>
              <a:rPr lang="de-DE" sz="1800" b="1"/>
              <a:t>CTS B </a:t>
            </a:r>
            <a:br>
              <a:rPr lang="de-DE" sz="1800" b="1"/>
            </a:br>
            <a:r>
              <a:rPr lang="de-DE" sz="1800" b="1"/>
              <a:t>passiv</a:t>
            </a:r>
            <a:endParaRPr lang="de-DE" sz="1800"/>
          </a:p>
        </p:txBody>
      </p: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EF42A023-B9B5-0C89-90F3-8216DD9CD71B}"/>
              </a:ext>
            </a:extLst>
          </p:cNvPr>
          <p:cNvCxnSpPr>
            <a:cxnSpLocks/>
          </p:cNvCxnSpPr>
          <p:nvPr/>
        </p:nvCxnSpPr>
        <p:spPr>
          <a:xfrm rot="5400000">
            <a:off x="1428252" y="4551616"/>
            <a:ext cx="410473" cy="31315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03599F07-854B-2A0F-2B57-967E0A85F4C4}"/>
              </a:ext>
            </a:extLst>
          </p:cNvPr>
          <p:cNvCxnSpPr>
            <a:cxnSpLocks/>
          </p:cNvCxnSpPr>
          <p:nvPr/>
        </p:nvCxnSpPr>
        <p:spPr>
          <a:xfrm flipV="1">
            <a:off x="4640730" y="2668926"/>
            <a:ext cx="550272" cy="353674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0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98D56-34EA-4219-CA89-F175B5C6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Anwendungen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60D84C4-F14E-0EBF-44C1-11F7FD42C5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92A339-B4D2-5E5F-7C1F-6C574B269A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CPB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D55F7495-A761-9832-9E6A-DC942F782102}"/>
              </a:ext>
            </a:extLst>
          </p:cNvPr>
          <p:cNvGrpSpPr/>
          <p:nvPr/>
        </p:nvGrpSpPr>
        <p:grpSpPr>
          <a:xfrm>
            <a:off x="658814" y="1687069"/>
            <a:ext cx="10874372" cy="3507332"/>
            <a:chOff x="-717755" y="2692590"/>
            <a:chExt cx="12578253" cy="4056888"/>
          </a:xfrm>
        </p:grpSpPr>
        <p:pic>
          <p:nvPicPr>
            <p:cNvPr id="7" name="Grafik 6" descr="Ein Bild, das Maschine, Forschungsinstrument, medizinische Ausrüstung, Laborausstattung enthält.&#10;&#10;KI-generierte Inhalte können fehlerhaft sein.">
              <a:extLst>
                <a:ext uri="{FF2B5EF4-FFF2-40B4-BE49-F238E27FC236}">
                  <a16:creationId xmlns:a16="http://schemas.microsoft.com/office/drawing/2014/main" id="{80F00C9D-9F9F-8CE0-6C62-97D3AFD6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4498" y="2692590"/>
              <a:ext cx="6096000" cy="4035552"/>
            </a:xfrm>
            <a:prstGeom prst="rect">
              <a:avLst/>
            </a:prstGeom>
          </p:spPr>
        </p:pic>
        <p:pic>
          <p:nvPicPr>
            <p:cNvPr id="11" name="Grafik 10" descr="Ein Bild, das Pfeife Flöte Rohr, Bautechnik, Wand, Maschine enthält.&#10;&#10;KI-generierte Inhalte können fehlerhaft sein.">
              <a:extLst>
                <a:ext uri="{FF2B5EF4-FFF2-40B4-BE49-F238E27FC236}">
                  <a16:creationId xmlns:a16="http://schemas.microsoft.com/office/drawing/2014/main" id="{064DC026-DDC0-E1E4-E874-FDE49B9E2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7755" y="2692590"/>
              <a:ext cx="6096000" cy="40568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610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Bautechnik, Maßstabsmodell, Im Haus enthält.&#10;&#10;KI-generierte Inhalte können fehlerhaft sein.">
            <a:extLst>
              <a:ext uri="{FF2B5EF4-FFF2-40B4-BE49-F238E27FC236}">
                <a16:creationId xmlns:a16="http://schemas.microsoft.com/office/drawing/2014/main" id="{DCEB8DAD-B1C5-5B18-396B-BE5D8BDCC3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r="976"/>
          <a:stretch>
            <a:fillRect/>
          </a:stretch>
        </p:blipFill>
        <p:spPr>
          <a:xfrm>
            <a:off x="658550" y="1743379"/>
            <a:ext cx="3240000" cy="2160000"/>
          </a:xfrm>
          <a:prstGeom prst="rect">
            <a:avLst/>
          </a:prstGeom>
        </p:spPr>
      </p:pic>
      <p:pic>
        <p:nvPicPr>
          <p:cNvPr id="11" name="Grafik 10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C202867A-463A-EF7B-9E44-A862237F4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3216"/>
          <a:stretch>
            <a:fillRect/>
          </a:stretch>
        </p:blipFill>
        <p:spPr>
          <a:xfrm>
            <a:off x="658550" y="4031250"/>
            <a:ext cx="3240000" cy="2159999"/>
          </a:xfrm>
          <a:prstGeom prst="rect">
            <a:avLst/>
          </a:prstGeom>
        </p:spPr>
      </p:pic>
      <p:pic>
        <p:nvPicPr>
          <p:cNvPr id="15" name="Grafik 14" descr="Ein Bild, das Autoteile enthält.&#10;&#10;KI-generierte Inhalte können fehlerhaft sein.">
            <a:extLst>
              <a:ext uri="{FF2B5EF4-FFF2-40B4-BE49-F238E27FC236}">
                <a16:creationId xmlns:a16="http://schemas.microsoft.com/office/drawing/2014/main" id="{3A937B72-650E-DDEB-4EAA-1820291AE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7352834" y="1743379"/>
            <a:ext cx="3239999" cy="2159999"/>
          </a:xfrm>
          <a:prstGeom prst="rect">
            <a:avLst/>
          </a:prstGeom>
        </p:spPr>
      </p:pic>
      <p:pic>
        <p:nvPicPr>
          <p:cNvPr id="19" name="Grafik 18" descr="Ein Bild, das Maschine enthält.&#10;&#10;KI-generierte Inhalte können fehlerhaft sein.">
            <a:extLst>
              <a:ext uri="{FF2B5EF4-FFF2-40B4-BE49-F238E27FC236}">
                <a16:creationId xmlns:a16="http://schemas.microsoft.com/office/drawing/2014/main" id="{F432C16B-C85E-977D-17A0-FCDEE9768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7352833" y="4031249"/>
            <a:ext cx="3239999" cy="2159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DD7B4BE-1928-90A4-7173-A959773A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Produktanimation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2AEA40-E739-DFEE-2F43-C20D1D8E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59D179-5F2D-9791-DE66-D7EBECFB6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Robot PLUS | Automatischer Werkzeugwechsler CPB </a:t>
            </a:r>
          </a:p>
        </p:txBody>
      </p:sp>
      <p:sp>
        <p:nvSpPr>
          <p:cNvPr id="6" name="Rechteck: abgerundete Ecken 5">
            <a:hlinkClick r:id="rId6"/>
            <a:extLst>
              <a:ext uri="{FF2B5EF4-FFF2-40B4-BE49-F238E27FC236}">
                <a16:creationId xmlns:a16="http://schemas.microsoft.com/office/drawing/2014/main" id="{38F7E809-A51F-2382-F437-14D0F8E2B6F5}"/>
              </a:ext>
            </a:extLst>
          </p:cNvPr>
          <p:cNvSpPr/>
          <p:nvPr/>
        </p:nvSpPr>
        <p:spPr>
          <a:xfrm>
            <a:off x="10038230" y="1001236"/>
            <a:ext cx="1818808" cy="35134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/>
              <a:t>Zum Video</a:t>
            </a:r>
          </a:p>
        </p:txBody>
      </p:sp>
      <p:pic>
        <p:nvPicPr>
          <p:cNvPr id="21" name="Grafik 20" descr="Ein Bild, das Maschine, medizinische Ausrüstung enthält.&#10;&#10;KI-generierte Inhalte können fehlerhaft sein.">
            <a:extLst>
              <a:ext uri="{FF2B5EF4-FFF2-40B4-BE49-F238E27FC236}">
                <a16:creationId xmlns:a16="http://schemas.microsoft.com/office/drawing/2014/main" id="{29853F58-92CE-CF7C-61FE-7C35F0359C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>
            <a:fillRect/>
          </a:stretch>
        </p:blipFill>
        <p:spPr>
          <a:xfrm>
            <a:off x="4015864" y="4031249"/>
            <a:ext cx="3239999" cy="215999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D3D1CCA-4A0A-CD80-AB23-5158693F1F7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r="12188"/>
          <a:stretch>
            <a:fillRect/>
          </a:stretch>
        </p:blipFill>
        <p:spPr>
          <a:xfrm>
            <a:off x="4005692" y="1740007"/>
            <a:ext cx="3239999" cy="21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2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07E503B-5569-1CAA-8922-4D57750F1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0F7FBE2-F798-9E0F-2849-2388F0BE959C}"/>
              </a:ext>
            </a:extLst>
          </p:cNvPr>
          <p:cNvGraphicFramePr>
            <a:graphicFrameLocks noGrp="1"/>
          </p:cNvGraphicFramePr>
          <p:nvPr/>
        </p:nvGraphicFramePr>
        <p:xfrm>
          <a:off x="658814" y="2072420"/>
          <a:ext cx="10950378" cy="444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671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044671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392894">
                  <a:extLst>
                    <a:ext uri="{9D8B030D-6E8A-4147-A177-3AD203B41FA5}">
                      <a16:colId xmlns:a16="http://schemas.microsoft.com/office/drawing/2014/main" val="3104150639"/>
                    </a:ext>
                  </a:extLst>
                </a:gridCol>
                <a:gridCol w="1358071">
                  <a:extLst>
                    <a:ext uri="{9D8B030D-6E8A-4147-A177-3AD203B41FA5}">
                      <a16:colId xmlns:a16="http://schemas.microsoft.com/office/drawing/2014/main" val="1477556658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367852253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2063569900"/>
                    </a:ext>
                  </a:extLst>
                </a:gridCol>
                <a:gridCol w="1358071">
                  <a:extLst>
                    <a:ext uri="{9D8B030D-6E8A-4147-A177-3AD203B41FA5}">
                      <a16:colId xmlns:a16="http://schemas.microsoft.com/office/drawing/2014/main" val="951924449"/>
                    </a:ext>
                  </a:extLst>
                </a:gridCol>
              </a:tblGrid>
              <a:tr h="1105970">
                <a:tc>
                  <a:txBody>
                    <a:bodyPr/>
                    <a:lstStyle/>
                    <a:p>
                      <a:r>
                        <a:rPr lang="de-DE" sz="1400" b="1" i="0" kern="120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Baugröße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Traglast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Gewicht im gekoppelten Zustand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Fago Pro" panose="02000506040000020004" pitchFamily="50" charset="0"/>
                        </a:rPr>
                        <a:t>Max. Dynamisches Moment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X</a:t>
                      </a:r>
                      <a:r>
                        <a:rPr lang="de-DE" sz="1400" b="1" baseline="0">
                          <a:latin typeface="Fago Pro" panose="02000506040000020004" pitchFamily="50" charset="0"/>
                        </a:rPr>
                        <a:t> / </a:t>
                      </a:r>
                      <a:r>
                        <a:rPr lang="de-DE" sz="1400" b="1">
                          <a:latin typeface="Fago Pro" panose="02000506040000020004" pitchFamily="50" charset="0"/>
                        </a:rPr>
                        <a:t>M</a:t>
                      </a:r>
                      <a:r>
                        <a:rPr lang="de-DE" sz="1400" b="1" baseline="-25000">
                          <a:latin typeface="Fago Pro" panose="02000506040000020004" pitchFamily="50" charset="0"/>
                        </a:rPr>
                        <a:t>Z</a:t>
                      </a:r>
                    </a:p>
                    <a:p>
                      <a:endParaRPr lang="de-DE" sz="1400" b="1" baseline="-2500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Abfragesensorik</a:t>
                      </a:r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induktiv </a:t>
                      </a:r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ver</a:t>
                      </a:r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- und entriegelt vorbereitet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Abfragesensorik</a:t>
                      </a:r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 induktiv und  Werkzeug-anwesenheit vorbereitet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Wiederhol- </a:t>
                      </a:r>
                      <a:r>
                        <a:rPr lang="de-DE" sz="1400" b="1" kern="1200" err="1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genauigkeit</a:t>
                      </a:r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Betriebs-druck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Anzahl Anschraub-flächen für Optionsmodule</a:t>
                      </a:r>
                    </a:p>
                    <a:p>
                      <a:endParaRPr lang="de-DE" sz="1400" b="1" kern="1200">
                        <a:solidFill>
                          <a:schemeClr val="l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2771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b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400" b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400" b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[bar]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400" b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CPB 040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0,41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/ 100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4,5-7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CPB 050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0,57   </a:t>
                      </a:r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125 / 125</a:t>
                      </a:r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latin typeface="+mn-lt"/>
                        </a:rPr>
                        <a:t>2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4915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CPB 063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1,23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350</a:t>
                      </a:r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/ 350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CPB 080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1,92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500 / 500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CPB 100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3,03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800 / 600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CPB 125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7,22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rPr>
                        <a:t>2.000</a:t>
                      </a:r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/ 1.000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3*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CPB 160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10,56</a:t>
                      </a:r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3.000 / 1.500</a:t>
                      </a:r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de-DE" sz="1400" b="0">
                        <a:latin typeface="+mn-lt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400" b="0">
                          <a:latin typeface="+mn-lt"/>
                        </a:rPr>
                        <a:t>3*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93557"/>
                  </a:ext>
                </a:extLst>
              </a:tr>
              <a:tr h="360000">
                <a:tc gridSpan="9">
                  <a:txBody>
                    <a:bodyPr/>
                    <a:lstStyle/>
                    <a:p>
                      <a:pPr marL="0" algn="l" defTabSz="914400" rtl="0" eaLnBrk="1" latinLnBrk="0" hangingPunct="1"/>
                      <a:b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4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de-DE" sz="1200" b="0" kern="120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doppeltes Anschraubbild, Anschraubbild J (bspw. für COS R19 Optionsmodul) vorbereitet.</a:t>
                      </a:r>
                      <a:endParaRPr lang="de-DE" sz="1400" b="0" kern="120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600" b="1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105049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6EDDB0E-2F1A-A777-8BE6-ECEFABEF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456394"/>
          </a:xfrm>
        </p:spPr>
        <p:txBody>
          <a:bodyPr/>
          <a:lstStyle/>
          <a:p>
            <a:r>
              <a:rPr lang="de-DE" dirty="0"/>
              <a:t>Baugrößenvielfalt</a:t>
            </a:r>
            <a:br>
              <a:rPr lang="en-US" dirty="0">
                <a:latin typeface="Fago Pro"/>
              </a:rPr>
            </a:br>
            <a:r>
              <a:rPr lang="de-DE" sz="2800" b="0" noProof="0" dirty="0">
                <a:latin typeface="Fago Pro"/>
              </a:rPr>
              <a:t>Vom Maschinentisch an den Roboter</a:t>
            </a:r>
            <a:endParaRPr lang="en-US" b="0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D945CB1-5FE7-9F5C-937B-636D6EA79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Robot PLUS | Automatischer Werkzeugwechsler CPB </a:t>
            </a:r>
          </a:p>
        </p:txBody>
      </p:sp>
      <p:pic>
        <p:nvPicPr>
          <p:cNvPr id="23" name="Grafik 22" descr="Häkchen mit einfarbiger Füllung">
            <a:extLst>
              <a:ext uri="{FF2B5EF4-FFF2-40B4-BE49-F238E27FC236}">
                <a16:creationId xmlns:a16="http://schemas.microsoft.com/office/drawing/2014/main" id="{6C43CD0C-BED5-0769-96E8-7BED5D857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2947" y="3850431"/>
            <a:ext cx="360000" cy="360000"/>
          </a:xfrm>
          <a:prstGeom prst="rect">
            <a:avLst/>
          </a:prstGeom>
        </p:spPr>
      </p:pic>
      <p:pic>
        <p:nvPicPr>
          <p:cNvPr id="24" name="Grafik 23" descr="Häkchen mit einfarbiger Füllung">
            <a:extLst>
              <a:ext uri="{FF2B5EF4-FFF2-40B4-BE49-F238E27FC236}">
                <a16:creationId xmlns:a16="http://schemas.microsoft.com/office/drawing/2014/main" id="{CD7C827C-A85F-2DC1-2EC6-3B7AAFB32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2947" y="3495111"/>
            <a:ext cx="360000" cy="360000"/>
          </a:xfrm>
          <a:prstGeom prst="rect">
            <a:avLst/>
          </a:prstGeom>
        </p:spPr>
      </p:pic>
      <p:pic>
        <p:nvPicPr>
          <p:cNvPr id="25" name="Grafik 24" descr="Häkchen mit einfarbiger Füllung">
            <a:extLst>
              <a:ext uri="{FF2B5EF4-FFF2-40B4-BE49-F238E27FC236}">
                <a16:creationId xmlns:a16="http://schemas.microsoft.com/office/drawing/2014/main" id="{4D9ABF41-1C90-EF6F-ADAE-C439A2347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2947" y="4561071"/>
            <a:ext cx="360000" cy="360000"/>
          </a:xfrm>
          <a:prstGeom prst="rect">
            <a:avLst/>
          </a:prstGeom>
        </p:spPr>
      </p:pic>
      <p:pic>
        <p:nvPicPr>
          <p:cNvPr id="26" name="Grafik 25" descr="Häkchen mit einfarbiger Füllung">
            <a:extLst>
              <a:ext uri="{FF2B5EF4-FFF2-40B4-BE49-F238E27FC236}">
                <a16:creationId xmlns:a16="http://schemas.microsoft.com/office/drawing/2014/main" id="{147804A4-5B13-9042-BE0D-39372881C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2947" y="4916391"/>
            <a:ext cx="360000" cy="360000"/>
          </a:xfrm>
          <a:prstGeom prst="rect">
            <a:avLst/>
          </a:prstGeom>
        </p:spPr>
      </p:pic>
      <p:pic>
        <p:nvPicPr>
          <p:cNvPr id="27" name="Grafik 26" descr="Häkchen mit einfarbiger Füllung">
            <a:extLst>
              <a:ext uri="{FF2B5EF4-FFF2-40B4-BE49-F238E27FC236}">
                <a16:creationId xmlns:a16="http://schemas.microsoft.com/office/drawing/2014/main" id="{EE44681A-3F27-FDD7-AC10-165352B6E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2947" y="5271711"/>
            <a:ext cx="360000" cy="360000"/>
          </a:xfrm>
          <a:prstGeom prst="rect">
            <a:avLst/>
          </a:prstGeom>
        </p:spPr>
      </p:pic>
      <p:pic>
        <p:nvPicPr>
          <p:cNvPr id="28" name="Grafik 27" descr="Häkchen mit einfarbiger Füllung">
            <a:extLst>
              <a:ext uri="{FF2B5EF4-FFF2-40B4-BE49-F238E27FC236}">
                <a16:creationId xmlns:a16="http://schemas.microsoft.com/office/drawing/2014/main" id="{FFEC112E-BAE6-0F73-04E1-6509ACEE3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2947" y="5627030"/>
            <a:ext cx="360000" cy="360000"/>
          </a:xfrm>
          <a:prstGeom prst="rect">
            <a:avLst/>
          </a:prstGeom>
        </p:spPr>
      </p:pic>
      <p:pic>
        <p:nvPicPr>
          <p:cNvPr id="29" name="Grafik 28" descr="Häkchen mit einfarbiger Füllung">
            <a:extLst>
              <a:ext uri="{FF2B5EF4-FFF2-40B4-BE49-F238E27FC236}">
                <a16:creationId xmlns:a16="http://schemas.microsoft.com/office/drawing/2014/main" id="{65558D71-E4F2-1207-ECF3-4C043C1F7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2947" y="4205751"/>
            <a:ext cx="360000" cy="360000"/>
          </a:xfrm>
          <a:prstGeom prst="rect">
            <a:avLst/>
          </a:prstGeom>
        </p:spPr>
      </p:pic>
      <p:pic>
        <p:nvPicPr>
          <p:cNvPr id="22" name="Grafik 21" descr="Häkchen mit einfarbiger Füllung">
            <a:extLst>
              <a:ext uri="{FF2B5EF4-FFF2-40B4-BE49-F238E27FC236}">
                <a16:creationId xmlns:a16="http://schemas.microsoft.com/office/drawing/2014/main" id="{41A29C33-CC07-1159-CAB8-C1B9B01DA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497" y="3850431"/>
            <a:ext cx="360000" cy="360000"/>
          </a:xfrm>
          <a:prstGeom prst="rect">
            <a:avLst/>
          </a:prstGeom>
        </p:spPr>
      </p:pic>
      <p:pic>
        <p:nvPicPr>
          <p:cNvPr id="30" name="Grafik 29" descr="Häkchen mit einfarbiger Füllung">
            <a:extLst>
              <a:ext uri="{FF2B5EF4-FFF2-40B4-BE49-F238E27FC236}">
                <a16:creationId xmlns:a16="http://schemas.microsoft.com/office/drawing/2014/main" id="{A43748B7-EC4A-7988-25BC-4AAEDCC4D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497" y="3495111"/>
            <a:ext cx="360000" cy="360000"/>
          </a:xfrm>
          <a:prstGeom prst="rect">
            <a:avLst/>
          </a:prstGeom>
        </p:spPr>
      </p:pic>
      <p:pic>
        <p:nvPicPr>
          <p:cNvPr id="31" name="Grafik 30" descr="Häkchen mit einfarbiger Füllung">
            <a:extLst>
              <a:ext uri="{FF2B5EF4-FFF2-40B4-BE49-F238E27FC236}">
                <a16:creationId xmlns:a16="http://schemas.microsoft.com/office/drawing/2014/main" id="{95D36E78-9424-F6D3-1E12-07F8EBA7F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497" y="4561071"/>
            <a:ext cx="360000" cy="360000"/>
          </a:xfrm>
          <a:prstGeom prst="rect">
            <a:avLst/>
          </a:prstGeom>
        </p:spPr>
      </p:pic>
      <p:pic>
        <p:nvPicPr>
          <p:cNvPr id="32" name="Grafik 31" descr="Häkchen mit einfarbiger Füllung">
            <a:extLst>
              <a:ext uri="{FF2B5EF4-FFF2-40B4-BE49-F238E27FC236}">
                <a16:creationId xmlns:a16="http://schemas.microsoft.com/office/drawing/2014/main" id="{24837CAE-8911-449C-72DB-22B4301B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497" y="4916391"/>
            <a:ext cx="360000" cy="360000"/>
          </a:xfrm>
          <a:prstGeom prst="rect">
            <a:avLst/>
          </a:prstGeom>
        </p:spPr>
      </p:pic>
      <p:pic>
        <p:nvPicPr>
          <p:cNvPr id="33" name="Grafik 32" descr="Häkchen mit einfarbiger Füllung">
            <a:extLst>
              <a:ext uri="{FF2B5EF4-FFF2-40B4-BE49-F238E27FC236}">
                <a16:creationId xmlns:a16="http://schemas.microsoft.com/office/drawing/2014/main" id="{7C19F107-12EC-3EF1-2BA7-00B4FB2C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497" y="5271711"/>
            <a:ext cx="360000" cy="360000"/>
          </a:xfrm>
          <a:prstGeom prst="rect">
            <a:avLst/>
          </a:prstGeom>
        </p:spPr>
      </p:pic>
      <p:pic>
        <p:nvPicPr>
          <p:cNvPr id="34" name="Grafik 33" descr="Häkchen mit einfarbiger Füllung">
            <a:extLst>
              <a:ext uri="{FF2B5EF4-FFF2-40B4-BE49-F238E27FC236}">
                <a16:creationId xmlns:a16="http://schemas.microsoft.com/office/drawing/2014/main" id="{830D4269-72BE-F2B7-4F4E-A66F9FE43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497" y="5627030"/>
            <a:ext cx="360000" cy="360000"/>
          </a:xfrm>
          <a:prstGeom prst="rect">
            <a:avLst/>
          </a:prstGeom>
        </p:spPr>
      </p:pic>
      <p:pic>
        <p:nvPicPr>
          <p:cNvPr id="35" name="Grafik 34" descr="Häkchen mit einfarbiger Füllung">
            <a:extLst>
              <a:ext uri="{FF2B5EF4-FFF2-40B4-BE49-F238E27FC236}">
                <a16:creationId xmlns:a16="http://schemas.microsoft.com/office/drawing/2014/main" id="{CF347DD4-B931-B98E-8B40-D47CF673E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8497" y="420575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29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2F0437D-C8D8-88AA-90B2-B636E7DA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144E7D0-5703-F2FE-C30F-72F5709CE0E3}"/>
              </a:ext>
            </a:extLst>
          </p:cNvPr>
          <p:cNvGrpSpPr/>
          <p:nvPr/>
        </p:nvGrpSpPr>
        <p:grpSpPr>
          <a:xfrm>
            <a:off x="5023354" y="5446168"/>
            <a:ext cx="5913756" cy="997828"/>
            <a:chOff x="4297044" y="5422760"/>
            <a:chExt cx="7169303" cy="1209676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457CE8ED-0778-1C29-2062-507DAA6C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829" b="15994"/>
            <a:stretch>
              <a:fillRect/>
            </a:stretch>
          </p:blipFill>
          <p:spPr>
            <a:xfrm>
              <a:off x="7067854" y="5725772"/>
              <a:ext cx="2036492" cy="89535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1181802-66E9-4C9E-9181-4ED05755F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639" b="11681"/>
            <a:stretch>
              <a:fillRect/>
            </a:stretch>
          </p:blipFill>
          <p:spPr>
            <a:xfrm>
              <a:off x="9185080" y="5546107"/>
              <a:ext cx="2281267" cy="1010854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1772DB8C-3EF6-A205-A898-15BF44062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98" b="12296"/>
            <a:stretch>
              <a:fillRect/>
            </a:stretch>
          </p:blipFill>
          <p:spPr>
            <a:xfrm rot="431291">
              <a:off x="4297044" y="5422760"/>
              <a:ext cx="3275315" cy="1209676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96E8E42-50A9-1851-DEEB-FE0B20AF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692885" cy="456394"/>
          </a:xfrm>
        </p:spPr>
        <p:txBody>
          <a:bodyPr/>
          <a:lstStyle/>
          <a:p>
            <a:r>
              <a:rPr lang="de-DE" dirty="0"/>
              <a:t>Optionsvielfalt (COB)</a:t>
            </a:r>
            <a:endParaRPr lang="en-US" sz="2800" b="0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831719-C00B-A279-5E80-A9CC632E8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Robot PLUS | Automatischer Werkzeugwechsler CPB </a:t>
            </a:r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B912E80F-C796-34C1-7C57-8750841A8435}"/>
              </a:ext>
            </a:extLst>
          </p:cNvPr>
          <p:cNvGraphicFramePr>
            <a:graphicFrameLocks noGrp="1"/>
          </p:cNvGraphicFramePr>
          <p:nvPr/>
        </p:nvGraphicFramePr>
        <p:xfrm>
          <a:off x="4252913" y="2021034"/>
          <a:ext cx="7454638" cy="3525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val="322123672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912858099"/>
                    </a:ext>
                  </a:extLst>
                </a:gridCol>
                <a:gridCol w="1399430">
                  <a:extLst>
                    <a:ext uri="{9D8B030D-6E8A-4147-A177-3AD203B41FA5}">
                      <a16:colId xmlns:a16="http://schemas.microsoft.com/office/drawing/2014/main" val="1512084867"/>
                    </a:ext>
                  </a:extLst>
                </a:gridCol>
                <a:gridCol w="1532541">
                  <a:extLst>
                    <a:ext uri="{9D8B030D-6E8A-4147-A177-3AD203B41FA5}">
                      <a16:colId xmlns:a16="http://schemas.microsoft.com/office/drawing/2014/main" val="105598510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70562027"/>
                    </a:ext>
                  </a:extLst>
                </a:gridCol>
              </a:tblGrid>
              <a:tr h="41633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KOMMUNIKATION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LEISTUNG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PNEUMATIK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VAKUUM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065265"/>
                  </a:ext>
                </a:extLst>
              </a:tr>
              <a:tr h="3600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&gt; 50 Varianten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19626331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S12R/L</a:t>
                      </a:r>
                    </a:p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plus Kodierung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A6M5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V1A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412186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P4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CB3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A618A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V2A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403703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S8</a:t>
                      </a:r>
                    </a:p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plus Kodierung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CIO1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A10M5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7860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CB3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689806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4932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kern="1200">
                          <a:solidFill>
                            <a:schemeClr val="accent1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COB  CB6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000652"/>
                  </a:ext>
                </a:extLst>
              </a:tr>
              <a:tr h="3600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Alle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Optionsmodule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mit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Serialisierung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 </a:t>
                      </a:r>
                      <a:r>
                        <a:rPr lang="en-US" sz="1400" kern="1200" dirty="0" err="1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mittels</a:t>
                      </a:r>
                      <a:r>
                        <a:rPr lang="en-US" sz="1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Segoe UI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DMC</a:t>
                      </a:r>
                      <a:r>
                        <a:rPr lang="en-US" sz="1200" dirty="0">
                          <a:solidFill>
                            <a:schemeClr val="tx2"/>
                          </a:solidFill>
                          <a:cs typeface="Segoe UI"/>
                        </a:rPr>
                        <a:t> </a:t>
                      </a:r>
                      <a:r>
                        <a:rPr lang="en-US" sz="14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Code</a:t>
                      </a:r>
                      <a:r>
                        <a:rPr lang="en-US" sz="1200" dirty="0">
                          <a:cs typeface="Segoe UI"/>
                        </a:rPr>
                        <a:t>​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1400" kern="1200">
                        <a:solidFill>
                          <a:schemeClr val="accent1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68105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3613DE80-7639-09F9-B91E-40EC3C576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2052946"/>
            <a:ext cx="2816191" cy="2752107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C8145626-78EB-73D0-4EDE-5E1271B58DE1}"/>
              </a:ext>
            </a:extLst>
          </p:cNvPr>
          <p:cNvSpPr txBox="1">
            <a:spLocks/>
          </p:cNvSpPr>
          <p:nvPr/>
        </p:nvSpPr>
        <p:spPr>
          <a:xfrm>
            <a:off x="658813" y="5549362"/>
            <a:ext cx="3232180" cy="3528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002060"/>
                </a:solidFill>
                <a:latin typeface="Fago Pro"/>
              </a:rPr>
              <a:t>Neu </a:t>
            </a:r>
            <a:r>
              <a:rPr lang="en-US" sz="1600" dirty="0" err="1">
                <a:solidFill>
                  <a:srgbClr val="002060"/>
                </a:solidFill>
                <a:latin typeface="Fago Pro"/>
              </a:rPr>
              <a:t>entwickelte</a:t>
            </a:r>
            <a:r>
              <a:rPr lang="en-US" sz="1600" dirty="0">
                <a:solidFill>
                  <a:srgbClr val="002060"/>
                </a:solidFill>
                <a:latin typeface="Fago Pro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Fago Pro"/>
              </a:rPr>
              <a:t>Optionsmodule</a:t>
            </a:r>
            <a:r>
              <a:rPr lang="en-US" sz="1600" dirty="0">
                <a:solidFill>
                  <a:srgbClr val="002060"/>
                </a:solidFill>
                <a:latin typeface="Fago Pro"/>
              </a:rPr>
              <a:t> COB, </a:t>
            </a:r>
            <a:r>
              <a:rPr lang="en-US" sz="1600" dirty="0" err="1">
                <a:solidFill>
                  <a:srgbClr val="002060"/>
                </a:solidFill>
                <a:latin typeface="Fago Pro"/>
              </a:rPr>
              <a:t>direkt</a:t>
            </a:r>
            <a:r>
              <a:rPr lang="en-US" sz="1600" dirty="0">
                <a:solidFill>
                  <a:srgbClr val="002060"/>
                </a:solidFill>
                <a:latin typeface="Fago Pro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Fago Pro"/>
              </a:rPr>
              <a:t>anschraubbar</a:t>
            </a:r>
            <a:r>
              <a:rPr lang="en-US" sz="1600" dirty="0">
                <a:solidFill>
                  <a:srgbClr val="002060"/>
                </a:solidFill>
                <a:latin typeface="Fago Pro"/>
              </a:rPr>
              <a:t> an CPB</a:t>
            </a:r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952344F6-6CEA-664A-21D6-D20B49ADBC17}"/>
              </a:ext>
            </a:extLst>
          </p:cNvPr>
          <p:cNvCxnSpPr>
            <a:cxnSpLocks/>
          </p:cNvCxnSpPr>
          <p:nvPr/>
        </p:nvCxnSpPr>
        <p:spPr>
          <a:xfrm rot="5400000">
            <a:off x="1962131" y="4628916"/>
            <a:ext cx="880747" cy="533735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348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63BC42D19EC4CAC51B36353F0518D" ma:contentTypeVersion="13" ma:contentTypeDescription="Ein neues Dokument erstellen." ma:contentTypeScope="" ma:versionID="1979f1689177bf55017b964bd5c08c93">
  <xsd:schema xmlns:xsd="http://www.w3.org/2001/XMLSchema" xmlns:xs="http://www.w3.org/2001/XMLSchema" xmlns:p="http://schemas.microsoft.com/office/2006/metadata/properties" xmlns:ns2="c33d16ab-2836-4371-bb99-a98130dfed21" xmlns:ns3="4073f15e-743a-4f14-9fe4-769ab45ddcc9" targetNamespace="http://schemas.microsoft.com/office/2006/metadata/properties" ma:root="true" ma:fieldsID="7d97ec7e8e3eca65773566ca7de430b3" ns2:_="" ns3:_="">
    <xsd:import namespace="c33d16ab-2836-4371-bb99-a98130dfed21"/>
    <xsd:import namespace="4073f15e-743a-4f14-9fe4-769ab45ddc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d16ab-2836-4371-bb99-a98130dfed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73f15e-743a-4f14-9fe4-769ab45ddcc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ffb7dcc9-f941-4756-a3d5-7bfae1f88c4d}" ma:internalName="TaxCatchAll" ma:showField="CatchAllData" ma:web="4073f15e-743a-4f14-9fe4-769ab45ddc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3d16ab-2836-4371-bb99-a98130dfed21">
      <Terms xmlns="http://schemas.microsoft.com/office/infopath/2007/PartnerControls"/>
    </lcf76f155ced4ddcb4097134ff3c332f>
    <TaxCatchAll xmlns="4073f15e-743a-4f14-9fe4-769ab45ddcc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6837A9-FCF9-4F99-AC0B-A51A02BCA8C1}">
  <ds:schemaRefs>
    <ds:schemaRef ds:uri="4073f15e-743a-4f14-9fe4-769ab45ddcc9"/>
    <ds:schemaRef ds:uri="c33d16ab-2836-4371-bb99-a98130dfed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3AFEF1-913D-4D9F-90B7-90BF222F7489}">
  <ds:schemaRefs>
    <ds:schemaRef ds:uri="http://purl.org/dc/elements/1.1/"/>
    <ds:schemaRef ds:uri="http://schemas.microsoft.com/office/2006/metadata/properties"/>
    <ds:schemaRef ds:uri="http://purl.org/dc/terms/"/>
    <ds:schemaRef ds:uri="4073f15e-743a-4f14-9fe4-769ab45ddcc9"/>
    <ds:schemaRef ds:uri="c33d16ab-2836-4371-bb99-a98130dfed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EE7425B-643A-4020-8D4D-A3FE2BA203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Schunk_PPT-Vorlage_neu</Template>
  <TotalTime>0</TotalTime>
  <Words>621</Words>
  <Application>Microsoft Office PowerPoint</Application>
  <PresentationFormat>Breitbild</PresentationFormat>
  <Paragraphs>140</Paragraphs>
  <Slides>14</Slides>
  <Notes>3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2" baseType="lpstr">
      <vt:lpstr>Calibri</vt:lpstr>
      <vt:lpstr>Arial</vt:lpstr>
      <vt:lpstr>Courier New</vt:lpstr>
      <vt:lpstr>Symbol</vt:lpstr>
      <vt:lpstr>Fago Pro</vt:lpstr>
      <vt:lpstr>Segoe UI</vt:lpstr>
      <vt:lpstr>Wingdings</vt:lpstr>
      <vt:lpstr>Office</vt:lpstr>
      <vt:lpstr>PowerPoint-Präsentation</vt:lpstr>
      <vt:lpstr>PowerPoint-Präsentation</vt:lpstr>
      <vt:lpstr>Ihre Vorteile Flexibel. Kompakt. Zukunftsfähig.</vt:lpstr>
      <vt:lpstr>Weitere Features</vt:lpstr>
      <vt:lpstr>Umfangreiches Zubehörportfolio (CTS B)</vt:lpstr>
      <vt:lpstr>Anwendungen</vt:lpstr>
      <vt:lpstr>Produktanimation</vt:lpstr>
      <vt:lpstr>Baugrößenvielfalt Vom Maschinentisch an den Roboter</vt:lpstr>
      <vt:lpstr>Optionsvielfalt (COB)</vt:lpstr>
      <vt:lpstr>Zwei Wege, ein Ziel Der perfekte Werkzeugwechsler für Ihr Projekt!</vt:lpstr>
      <vt:lpstr>PowerPoint-Präsentation</vt:lpstr>
      <vt:lpstr>Portfolio</vt:lpstr>
      <vt:lpstr>Portfolio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Pfeifer, Alexander</dc:creator>
  <cp:lastModifiedBy>Schilling, Tobias</cp:lastModifiedBy>
  <cp:revision>1</cp:revision>
  <dcterms:created xsi:type="dcterms:W3CDTF">2022-07-14T15:38:34Z</dcterms:created>
  <dcterms:modified xsi:type="dcterms:W3CDTF">2026-02-05T13:49:40Z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</Properties>
</file>