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147480137" r:id="rId5"/>
    <p:sldId id="2147480138" r:id="rId6"/>
    <p:sldId id="2147480148" r:id="rId7"/>
    <p:sldId id="2147480135" r:id="rId8"/>
    <p:sldId id="2147480149" r:id="rId9"/>
    <p:sldId id="2147480147" r:id="rId10"/>
    <p:sldId id="2147480146" r:id="rId11"/>
    <p:sldId id="2147480141" r:id="rId12"/>
    <p:sldId id="2147480107" r:id="rId13"/>
    <p:sldId id="2147480143" r:id="rId14"/>
    <p:sldId id="2147480112" r:id="rId15"/>
    <p:sldId id="2147480113" r:id="rId16"/>
    <p:sldId id="2147480130" r:id="rId17"/>
    <p:sldId id="268" r:id="rId18"/>
  </p:sldIdLst>
  <p:sldSz cx="12192000" cy="6858000"/>
  <p:notesSz cx="9144000" cy="6858000"/>
  <p:embeddedFontLst>
    <p:embeddedFont>
      <p:font typeface="Fago Pro" panose="02000506040000020004" pitchFamily="2" charset="0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ct" id="{261E2458-E3E1-4CBC-9C92-2734AB0329CF}">
          <p14:sldIdLst>
            <p14:sldId id="2147480137"/>
            <p14:sldId id="2147480138"/>
            <p14:sldId id="2147480148"/>
            <p14:sldId id="2147480135"/>
            <p14:sldId id="2147480149"/>
            <p14:sldId id="2147480147"/>
            <p14:sldId id="2147480146"/>
            <p14:sldId id="2147480141"/>
            <p14:sldId id="2147480107"/>
            <p14:sldId id="2147480143"/>
          </p14:sldIdLst>
        </p14:section>
        <p14:section name="Campaign" id="{59089EB5-3096-41AC-B9A3-833174CF271F}">
          <p14:sldIdLst>
            <p14:sldId id="2147480112"/>
            <p14:sldId id="2147480113"/>
            <p14:sldId id="214748013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53CC28-BF71-6D54-2F26-0215610240F8}" name="Matyssek, Barbara" initials="BM" userId="S::Barbara.Matyssek@de.schunk.com::3c18b6e4-21ed-423f-8be6-13295b1eae06" providerId="AD"/>
  <p188:author id="{1AD324FA-D348-6377-1E75-77E99FCF12DC}" name="Quenzer, Lisa Helena" initials="QLH" userId="S::Lisa.Quenzer@de.schunk.com::2cbe57a9-7333-4e97-a49d-ff2f044d65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ADEE"/>
    <a:srgbClr val="00B050"/>
    <a:srgbClr val="F08A01"/>
    <a:srgbClr val="00B0F0"/>
    <a:srgbClr val="003D6A"/>
    <a:srgbClr val="FF0000"/>
    <a:srgbClr val="92D05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851D5D-627A-4587-B5C5-8904B455A16D}" v="18" dt="2026-02-05T14:43:09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lling, Tobias" userId="4804db97-69c2-4ee4-bc79-581271e09c57" providerId="ADAL" clId="{6150B7EA-EE61-4A23-B7F6-9993FBF078EE}"/>
    <pc:docChg chg="undo custSel addSld delSld modSld addSection modSection">
      <pc:chgData name="Schilling, Tobias" userId="4804db97-69c2-4ee4-bc79-581271e09c57" providerId="ADAL" clId="{6150B7EA-EE61-4A23-B7F6-9993FBF078EE}" dt="2026-02-05T14:43:42.680" v="693" actId="6549"/>
      <pc:docMkLst>
        <pc:docMk/>
      </pc:docMkLst>
      <pc:sldChg chg="del">
        <pc:chgData name="Schilling, Tobias" userId="4804db97-69c2-4ee4-bc79-581271e09c57" providerId="ADAL" clId="{6150B7EA-EE61-4A23-B7F6-9993FBF078EE}" dt="2026-02-05T14:00:01.472" v="17" actId="2696"/>
        <pc:sldMkLst>
          <pc:docMk/>
          <pc:sldMk cId="4188209353" sldId="320"/>
        </pc:sldMkLst>
      </pc:sldChg>
      <pc:sldChg chg="del">
        <pc:chgData name="Schilling, Tobias" userId="4804db97-69c2-4ee4-bc79-581271e09c57" providerId="ADAL" clId="{6150B7EA-EE61-4A23-B7F6-9993FBF078EE}" dt="2026-02-05T14:27:47.777" v="450" actId="47"/>
        <pc:sldMkLst>
          <pc:docMk/>
          <pc:sldMk cId="2624533054" sldId="2147480105"/>
        </pc:sldMkLst>
      </pc:sldChg>
      <pc:sldChg chg="del">
        <pc:chgData name="Schilling, Tobias" userId="4804db97-69c2-4ee4-bc79-581271e09c57" providerId="ADAL" clId="{6150B7EA-EE61-4A23-B7F6-9993FBF078EE}" dt="2026-02-05T14:27:52.495" v="451" actId="47"/>
        <pc:sldMkLst>
          <pc:docMk/>
          <pc:sldMk cId="2909805860" sldId="2147480106"/>
        </pc:sldMkLst>
      </pc:sldChg>
      <pc:sldChg chg="addSp delSp modSp mod modShow">
        <pc:chgData name="Schilling, Tobias" userId="4804db97-69c2-4ee4-bc79-581271e09c57" providerId="ADAL" clId="{6150B7EA-EE61-4A23-B7F6-9993FBF078EE}" dt="2026-02-05T14:31:38.983" v="634" actId="729"/>
        <pc:sldMkLst>
          <pc:docMk/>
          <pc:sldMk cId="3273435726" sldId="2147480107"/>
        </pc:sldMkLst>
        <pc:spChg chg="del">
          <ac:chgData name="Schilling, Tobias" userId="4804db97-69c2-4ee4-bc79-581271e09c57" providerId="ADAL" clId="{6150B7EA-EE61-4A23-B7F6-9993FBF078EE}" dt="2026-02-05T14:26:41.733" v="430" actId="478"/>
          <ac:spMkLst>
            <pc:docMk/>
            <pc:sldMk cId="3273435726" sldId="2147480107"/>
            <ac:spMk id="2" creationId="{7A117837-5CBB-B711-CFF9-332DA3E9E2AD}"/>
          </ac:spMkLst>
        </pc:spChg>
        <pc:spChg chg="add del mod">
          <ac:chgData name="Schilling, Tobias" userId="4804db97-69c2-4ee4-bc79-581271e09c57" providerId="ADAL" clId="{6150B7EA-EE61-4A23-B7F6-9993FBF078EE}" dt="2026-02-05T14:26:43.630" v="431" actId="478"/>
          <ac:spMkLst>
            <pc:docMk/>
            <pc:sldMk cId="3273435726" sldId="2147480107"/>
            <ac:spMk id="8" creationId="{052C88D5-B866-267D-AF7C-6F40EFFF73F6}"/>
          </ac:spMkLst>
        </pc:spChg>
        <pc:spChg chg="del">
          <ac:chgData name="Schilling, Tobias" userId="4804db97-69c2-4ee4-bc79-581271e09c57" providerId="ADAL" clId="{6150B7EA-EE61-4A23-B7F6-9993FBF078EE}" dt="2026-02-05T14:28:03.715" v="452" actId="478"/>
          <ac:spMkLst>
            <pc:docMk/>
            <pc:sldMk cId="3273435726" sldId="2147480107"/>
            <ac:spMk id="10" creationId="{7D4798C0-2036-4D45-2764-E0CABD0B4036}"/>
          </ac:spMkLst>
        </pc:spChg>
        <pc:spChg chg="add del">
          <ac:chgData name="Schilling, Tobias" userId="4804db97-69c2-4ee4-bc79-581271e09c57" providerId="ADAL" clId="{6150B7EA-EE61-4A23-B7F6-9993FBF078EE}" dt="2026-02-05T14:26:46.450" v="433" actId="22"/>
          <ac:spMkLst>
            <pc:docMk/>
            <pc:sldMk cId="3273435726" sldId="2147480107"/>
            <ac:spMk id="11" creationId="{504BFAA6-1D20-F954-4574-D11A055EC195}"/>
          </ac:spMkLst>
        </pc:spChg>
        <pc:spChg chg="add mod">
          <ac:chgData name="Schilling, Tobias" userId="4804db97-69c2-4ee4-bc79-581271e09c57" providerId="ADAL" clId="{6150B7EA-EE61-4A23-B7F6-9993FBF078EE}" dt="2026-02-05T14:27:16.455" v="449" actId="20577"/>
          <ac:spMkLst>
            <pc:docMk/>
            <pc:sldMk cId="3273435726" sldId="2147480107"/>
            <ac:spMk id="12" creationId="{B0972817-A4BC-393B-AEE4-69A86E7EB5AA}"/>
          </ac:spMkLst>
        </pc:spChg>
        <pc:spChg chg="add del mod">
          <ac:chgData name="Schilling, Tobias" userId="4804db97-69c2-4ee4-bc79-581271e09c57" providerId="ADAL" clId="{6150B7EA-EE61-4A23-B7F6-9993FBF078EE}" dt="2026-02-05T14:28:05.850" v="453" actId="478"/>
          <ac:spMkLst>
            <pc:docMk/>
            <pc:sldMk cId="3273435726" sldId="2147480107"/>
            <ac:spMk id="14" creationId="{3510CCED-605C-EBBE-CE45-AF9C7CDEF05F}"/>
          </ac:spMkLst>
        </pc:spChg>
        <pc:spChg chg="add mod">
          <ac:chgData name="Schilling, Tobias" userId="4804db97-69c2-4ee4-bc79-581271e09c57" providerId="ADAL" clId="{6150B7EA-EE61-4A23-B7F6-9993FBF078EE}" dt="2026-02-05T14:28:06.512" v="454"/>
          <ac:spMkLst>
            <pc:docMk/>
            <pc:sldMk cId="3273435726" sldId="2147480107"/>
            <ac:spMk id="15" creationId="{E127C963-7C91-301C-FAE1-5B2078882BD3}"/>
          </ac:spMkLst>
        </pc:spChg>
        <pc:graphicFrameChg chg="modGraphic">
          <ac:chgData name="Schilling, Tobias" userId="4804db97-69c2-4ee4-bc79-581271e09c57" providerId="ADAL" clId="{6150B7EA-EE61-4A23-B7F6-9993FBF078EE}" dt="2026-02-05T14:26:22.622" v="429" actId="20577"/>
          <ac:graphicFrameMkLst>
            <pc:docMk/>
            <pc:sldMk cId="3273435726" sldId="2147480107"/>
            <ac:graphicFrameMk id="4" creationId="{5B9C2E1C-09F3-86B6-D262-13459EB80448}"/>
          </ac:graphicFrameMkLst>
        </pc:graphicFrameChg>
      </pc:sldChg>
      <pc:sldChg chg="addSp delSp modSp del mod modShow">
        <pc:chgData name="Schilling, Tobias" userId="4804db97-69c2-4ee4-bc79-581271e09c57" providerId="ADAL" clId="{6150B7EA-EE61-4A23-B7F6-9993FBF078EE}" dt="2026-02-05T14:31:50.414" v="635" actId="47"/>
        <pc:sldMkLst>
          <pc:docMk/>
          <pc:sldMk cId="1650365977" sldId="2147480108"/>
        </pc:sldMkLst>
        <pc:spChg chg="add del mod">
          <ac:chgData name="Schilling, Tobias" userId="4804db97-69c2-4ee4-bc79-581271e09c57" providerId="ADAL" clId="{6150B7EA-EE61-4A23-B7F6-9993FBF078EE}" dt="2026-02-05T14:31:10.467" v="631" actId="478"/>
          <ac:spMkLst>
            <pc:docMk/>
            <pc:sldMk cId="1650365977" sldId="2147480108"/>
            <ac:spMk id="6" creationId="{FAB61ECA-B3AE-0259-F4DF-CCB459CC83DA}"/>
          </ac:spMkLst>
        </pc:spChg>
        <pc:spChg chg="add mod">
          <ac:chgData name="Schilling, Tobias" userId="4804db97-69c2-4ee4-bc79-581271e09c57" providerId="ADAL" clId="{6150B7EA-EE61-4A23-B7F6-9993FBF078EE}" dt="2026-02-05T14:31:10.980" v="632"/>
          <ac:spMkLst>
            <pc:docMk/>
            <pc:sldMk cId="1650365977" sldId="2147480108"/>
            <ac:spMk id="7" creationId="{627E2045-5F95-1688-A895-DBA72098A8C3}"/>
          </ac:spMkLst>
        </pc:spChg>
        <pc:spChg chg="del">
          <ac:chgData name="Schilling, Tobias" userId="4804db97-69c2-4ee4-bc79-581271e09c57" providerId="ADAL" clId="{6150B7EA-EE61-4A23-B7F6-9993FBF078EE}" dt="2026-02-05T14:28:40.233" v="456" actId="478"/>
          <ac:spMkLst>
            <pc:docMk/>
            <pc:sldMk cId="1650365977" sldId="2147480108"/>
            <ac:spMk id="11" creationId="{88C57EDD-C392-D52C-CB7E-C830FCC3E8E3}"/>
          </ac:spMkLst>
        </pc:spChg>
      </pc:sldChg>
      <pc:sldChg chg="del">
        <pc:chgData name="Schilling, Tobias" userId="4804db97-69c2-4ee4-bc79-581271e09c57" providerId="ADAL" clId="{6150B7EA-EE61-4A23-B7F6-9993FBF078EE}" dt="2026-02-05T14:28:18.393" v="455" actId="47"/>
        <pc:sldMkLst>
          <pc:docMk/>
          <pc:sldMk cId="2690351538" sldId="2147480109"/>
        </pc:sldMkLst>
      </pc:sldChg>
      <pc:sldChg chg="del">
        <pc:chgData name="Schilling, Tobias" userId="4804db97-69c2-4ee4-bc79-581271e09c57" providerId="ADAL" clId="{6150B7EA-EE61-4A23-B7F6-9993FBF078EE}" dt="2026-02-05T14:31:14.450" v="633" actId="47"/>
        <pc:sldMkLst>
          <pc:docMk/>
          <pc:sldMk cId="158389331" sldId="2147480110"/>
        </pc:sldMkLst>
      </pc:sldChg>
      <pc:sldChg chg="add">
        <pc:chgData name="Schilling, Tobias" userId="4804db97-69c2-4ee4-bc79-581271e09c57" providerId="ADAL" clId="{6150B7EA-EE61-4A23-B7F6-9993FBF078EE}" dt="2026-02-05T13:53:01.052" v="2"/>
        <pc:sldMkLst>
          <pc:docMk/>
          <pc:sldMk cId="2704366691" sldId="2147480112"/>
        </pc:sldMkLst>
      </pc:sldChg>
      <pc:sldChg chg="add">
        <pc:chgData name="Schilling, Tobias" userId="4804db97-69c2-4ee4-bc79-581271e09c57" providerId="ADAL" clId="{6150B7EA-EE61-4A23-B7F6-9993FBF078EE}" dt="2026-02-05T13:53:01.052" v="2"/>
        <pc:sldMkLst>
          <pc:docMk/>
          <pc:sldMk cId="1651684404" sldId="2147480113"/>
        </pc:sldMkLst>
      </pc:sldChg>
      <pc:sldChg chg="add">
        <pc:chgData name="Schilling, Tobias" userId="4804db97-69c2-4ee4-bc79-581271e09c57" providerId="ADAL" clId="{6150B7EA-EE61-4A23-B7F6-9993FBF078EE}" dt="2026-02-05T13:53:01.052" v="2"/>
        <pc:sldMkLst>
          <pc:docMk/>
          <pc:sldMk cId="2840215897" sldId="2147480130"/>
        </pc:sldMkLst>
      </pc:sldChg>
      <pc:sldChg chg="addSp delSp modSp add mod">
        <pc:chgData name="Schilling, Tobias" userId="4804db97-69c2-4ee4-bc79-581271e09c57" providerId="ADAL" clId="{6150B7EA-EE61-4A23-B7F6-9993FBF078EE}" dt="2026-02-05T14:16:35.818" v="153"/>
        <pc:sldMkLst>
          <pc:docMk/>
          <pc:sldMk cId="4083422329" sldId="2147480135"/>
        </pc:sldMkLst>
        <pc:spChg chg="mod">
          <ac:chgData name="Schilling, Tobias" userId="4804db97-69c2-4ee4-bc79-581271e09c57" providerId="ADAL" clId="{6150B7EA-EE61-4A23-B7F6-9993FBF078EE}" dt="2026-02-05T14:16:25.756" v="150" actId="20577"/>
          <ac:spMkLst>
            <pc:docMk/>
            <pc:sldMk cId="4083422329" sldId="2147480135"/>
            <ac:spMk id="2" creationId="{775335BC-977B-EC06-C0C5-71B2E70167E0}"/>
          </ac:spMkLst>
        </pc:spChg>
        <pc:spChg chg="del">
          <ac:chgData name="Schilling, Tobias" userId="4804db97-69c2-4ee4-bc79-581271e09c57" providerId="ADAL" clId="{6150B7EA-EE61-4A23-B7F6-9993FBF078EE}" dt="2026-02-05T14:16:33.230" v="151" actId="478"/>
          <ac:spMkLst>
            <pc:docMk/>
            <pc:sldMk cId="4083422329" sldId="2147480135"/>
            <ac:spMk id="4" creationId="{1F60C5A9-96E8-BB93-008C-DDA3954A7C59}"/>
          </ac:spMkLst>
        </pc:spChg>
        <pc:spChg chg="add del mod">
          <ac:chgData name="Schilling, Tobias" userId="4804db97-69c2-4ee4-bc79-581271e09c57" providerId="ADAL" clId="{6150B7EA-EE61-4A23-B7F6-9993FBF078EE}" dt="2026-02-05T14:16:34.859" v="152" actId="478"/>
          <ac:spMkLst>
            <pc:docMk/>
            <pc:sldMk cId="4083422329" sldId="2147480135"/>
            <ac:spMk id="10" creationId="{BF12468B-45E9-B4C1-09FF-3774F9C1C424}"/>
          </ac:spMkLst>
        </pc:spChg>
        <pc:spChg chg="mod">
          <ac:chgData name="Schilling, Tobias" userId="4804db97-69c2-4ee4-bc79-581271e09c57" providerId="ADAL" clId="{6150B7EA-EE61-4A23-B7F6-9993FBF078EE}" dt="2026-02-05T14:13:11.242" v="98" actId="948"/>
          <ac:spMkLst>
            <pc:docMk/>
            <pc:sldMk cId="4083422329" sldId="2147480135"/>
            <ac:spMk id="12" creationId="{D40D7554-78D8-15F9-853C-F2F923088466}"/>
          </ac:spMkLst>
        </pc:spChg>
        <pc:spChg chg="mod">
          <ac:chgData name="Schilling, Tobias" userId="4804db97-69c2-4ee4-bc79-581271e09c57" providerId="ADAL" clId="{6150B7EA-EE61-4A23-B7F6-9993FBF078EE}" dt="2026-02-05T14:10:50.381" v="90" actId="948"/>
          <ac:spMkLst>
            <pc:docMk/>
            <pc:sldMk cId="4083422329" sldId="2147480135"/>
            <ac:spMk id="13" creationId="{C45C6FBC-E1AA-D359-A7C2-36A85CA82D6E}"/>
          </ac:spMkLst>
        </pc:spChg>
        <pc:spChg chg="add mod">
          <ac:chgData name="Schilling, Tobias" userId="4804db97-69c2-4ee4-bc79-581271e09c57" providerId="ADAL" clId="{6150B7EA-EE61-4A23-B7F6-9993FBF078EE}" dt="2026-02-05T14:16:35.818" v="153"/>
          <ac:spMkLst>
            <pc:docMk/>
            <pc:sldMk cId="4083422329" sldId="2147480135"/>
            <ac:spMk id="15" creationId="{31E9B782-51E0-A399-F417-D51EB603A4FD}"/>
          </ac:spMkLst>
        </pc:spChg>
        <pc:spChg chg="mod">
          <ac:chgData name="Schilling, Tobias" userId="4804db97-69c2-4ee4-bc79-581271e09c57" providerId="ADAL" clId="{6150B7EA-EE61-4A23-B7F6-9993FBF078EE}" dt="2026-02-05T14:14:15.187" v="133" actId="948"/>
          <ac:spMkLst>
            <pc:docMk/>
            <pc:sldMk cId="4083422329" sldId="2147480135"/>
            <ac:spMk id="19" creationId="{1483E1C8-C63F-8849-B79F-29999C64D429}"/>
          </ac:spMkLst>
        </pc:spChg>
        <pc:spChg chg="mod">
          <ac:chgData name="Schilling, Tobias" userId="4804db97-69c2-4ee4-bc79-581271e09c57" providerId="ADAL" clId="{6150B7EA-EE61-4A23-B7F6-9993FBF078EE}" dt="2026-02-05T14:16:02.901" v="146" actId="948"/>
          <ac:spMkLst>
            <pc:docMk/>
            <pc:sldMk cId="4083422329" sldId="2147480135"/>
            <ac:spMk id="20" creationId="{163D3407-AC51-BFF9-B6FB-72E2576CD960}"/>
          </ac:spMkLst>
        </pc:spChg>
        <pc:spChg chg="mod">
          <ac:chgData name="Schilling, Tobias" userId="4804db97-69c2-4ee4-bc79-581271e09c57" providerId="ADAL" clId="{6150B7EA-EE61-4A23-B7F6-9993FBF078EE}" dt="2026-02-05T14:15:09.242" v="140" actId="948"/>
          <ac:spMkLst>
            <pc:docMk/>
            <pc:sldMk cId="4083422329" sldId="2147480135"/>
            <ac:spMk id="24" creationId="{E95EDE2D-9FBD-74C4-954F-013F470E2C5A}"/>
          </ac:spMkLst>
        </pc:spChg>
        <pc:cxnChg chg="mod">
          <ac:chgData name="Schilling, Tobias" userId="4804db97-69c2-4ee4-bc79-581271e09c57" providerId="ADAL" clId="{6150B7EA-EE61-4A23-B7F6-9993FBF078EE}" dt="2026-02-05T14:06:19.884" v="84" actId="14100"/>
          <ac:cxnSpMkLst>
            <pc:docMk/>
            <pc:sldMk cId="4083422329" sldId="2147480135"/>
            <ac:cxnSpMk id="11" creationId="{2A9DF132-EF62-332C-71BA-7BFA1D4E206C}"/>
          </ac:cxnSpMkLst>
        </pc:cxnChg>
      </pc:sldChg>
      <pc:sldChg chg="modSp add mod">
        <pc:chgData name="Schilling, Tobias" userId="4804db97-69c2-4ee4-bc79-581271e09c57" providerId="ADAL" clId="{6150B7EA-EE61-4A23-B7F6-9993FBF078EE}" dt="2026-02-05T13:59:32.061" v="15" actId="20577"/>
        <pc:sldMkLst>
          <pc:docMk/>
          <pc:sldMk cId="1054619237" sldId="2147480137"/>
        </pc:sldMkLst>
        <pc:spChg chg="mod">
          <ac:chgData name="Schilling, Tobias" userId="4804db97-69c2-4ee4-bc79-581271e09c57" providerId="ADAL" clId="{6150B7EA-EE61-4A23-B7F6-9993FBF078EE}" dt="2026-02-05T13:59:32.061" v="15" actId="20577"/>
          <ac:spMkLst>
            <pc:docMk/>
            <pc:sldMk cId="1054619237" sldId="2147480137"/>
            <ac:spMk id="10" creationId="{03CC68A0-8AB9-7661-9476-85EDBD2FA0F5}"/>
          </ac:spMkLst>
        </pc:spChg>
      </pc:sldChg>
      <pc:sldChg chg="modSp add mod">
        <pc:chgData name="Schilling, Tobias" userId="4804db97-69c2-4ee4-bc79-581271e09c57" providerId="ADAL" clId="{6150B7EA-EE61-4A23-B7F6-9993FBF078EE}" dt="2026-02-05T13:59:53.065" v="16"/>
        <pc:sldMkLst>
          <pc:docMk/>
          <pc:sldMk cId="1793741633" sldId="2147480138"/>
        </pc:sldMkLst>
        <pc:spChg chg="mod">
          <ac:chgData name="Schilling, Tobias" userId="4804db97-69c2-4ee4-bc79-581271e09c57" providerId="ADAL" clId="{6150B7EA-EE61-4A23-B7F6-9993FBF078EE}" dt="2026-02-05T13:59:53.065" v="16"/>
          <ac:spMkLst>
            <pc:docMk/>
            <pc:sldMk cId="1793741633" sldId="2147480138"/>
            <ac:spMk id="10" creationId="{BAF7745B-6486-C311-7AAA-A3F6B5EDE5BD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4:25:10.230" v="413" actId="20577"/>
        <pc:sldMkLst>
          <pc:docMk/>
          <pc:sldMk cId="1170251043" sldId="2147480141"/>
        </pc:sldMkLst>
        <pc:spChg chg="add del mod">
          <ac:chgData name="Schilling, Tobias" userId="4804db97-69c2-4ee4-bc79-581271e09c57" providerId="ADAL" clId="{6150B7EA-EE61-4A23-B7F6-9993FBF078EE}" dt="2026-02-05T14:23:21.259" v="372" actId="478"/>
          <ac:spMkLst>
            <pc:docMk/>
            <pc:sldMk cId="1170251043" sldId="2147480141"/>
            <ac:spMk id="6" creationId="{16CBC045-8B61-E246-F87A-C1B9A6477DA9}"/>
          </ac:spMkLst>
        </pc:spChg>
        <pc:spChg chg="add mod">
          <ac:chgData name="Schilling, Tobias" userId="4804db97-69c2-4ee4-bc79-581271e09c57" providerId="ADAL" clId="{6150B7EA-EE61-4A23-B7F6-9993FBF078EE}" dt="2026-02-05T14:23:24.288" v="373"/>
          <ac:spMkLst>
            <pc:docMk/>
            <pc:sldMk cId="1170251043" sldId="2147480141"/>
            <ac:spMk id="8" creationId="{D25C4C22-FEED-946D-2BED-7EFB40A045AD}"/>
          </ac:spMkLst>
        </pc:spChg>
        <pc:spChg chg="mod">
          <ac:chgData name="Schilling, Tobias" userId="4804db97-69c2-4ee4-bc79-581271e09c57" providerId="ADAL" clId="{6150B7EA-EE61-4A23-B7F6-9993FBF078EE}" dt="2026-02-05T14:23:31.977" v="390" actId="20577"/>
          <ac:spMkLst>
            <pc:docMk/>
            <pc:sldMk cId="1170251043" sldId="2147480141"/>
            <ac:spMk id="13" creationId="{FCF85D78-1B0B-C84E-743F-499539FF8126}"/>
          </ac:spMkLst>
        </pc:spChg>
        <pc:spChg chg="del">
          <ac:chgData name="Schilling, Tobias" userId="4804db97-69c2-4ee4-bc79-581271e09c57" providerId="ADAL" clId="{6150B7EA-EE61-4A23-B7F6-9993FBF078EE}" dt="2026-02-05T14:23:18.079" v="371" actId="478"/>
          <ac:spMkLst>
            <pc:docMk/>
            <pc:sldMk cId="1170251043" sldId="2147480141"/>
            <ac:spMk id="14" creationId="{0B1E2315-31FC-A49E-4C34-42807EE9EE23}"/>
          </ac:spMkLst>
        </pc:spChg>
        <pc:spChg chg="mod">
          <ac:chgData name="Schilling, Tobias" userId="4804db97-69c2-4ee4-bc79-581271e09c57" providerId="ADAL" clId="{6150B7EA-EE61-4A23-B7F6-9993FBF078EE}" dt="2026-02-05T14:24:37.044" v="405" actId="20577"/>
          <ac:spMkLst>
            <pc:docMk/>
            <pc:sldMk cId="1170251043" sldId="2147480141"/>
            <ac:spMk id="28" creationId="{06633511-79B4-653A-9FA0-256469536933}"/>
          </ac:spMkLst>
        </pc:spChg>
        <pc:spChg chg="mod">
          <ac:chgData name="Schilling, Tobias" userId="4804db97-69c2-4ee4-bc79-581271e09c57" providerId="ADAL" clId="{6150B7EA-EE61-4A23-B7F6-9993FBF078EE}" dt="2026-02-05T14:25:10.230" v="413" actId="20577"/>
          <ac:spMkLst>
            <pc:docMk/>
            <pc:sldMk cId="1170251043" sldId="2147480141"/>
            <ac:spMk id="29" creationId="{2043FA1B-F00C-13C1-558E-5CA2B37DD9A4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4:30:42.019" v="629" actId="20577"/>
        <pc:sldMkLst>
          <pc:docMk/>
          <pc:sldMk cId="217581054" sldId="2147480143"/>
        </pc:sldMkLst>
        <pc:spChg chg="add del mod">
          <ac:chgData name="Schilling, Tobias" userId="4804db97-69c2-4ee4-bc79-581271e09c57" providerId="ADAL" clId="{6150B7EA-EE61-4A23-B7F6-9993FBF078EE}" dt="2026-02-05T14:29:07.202" v="481" actId="478"/>
          <ac:spMkLst>
            <pc:docMk/>
            <pc:sldMk cId="217581054" sldId="2147480143"/>
            <ac:spMk id="3" creationId="{183437A1-6973-7C57-3473-42A958CE7222}"/>
          </ac:spMkLst>
        </pc:spChg>
        <pc:spChg chg="del">
          <ac:chgData name="Schilling, Tobias" userId="4804db97-69c2-4ee4-bc79-581271e09c57" providerId="ADAL" clId="{6150B7EA-EE61-4A23-B7F6-9993FBF078EE}" dt="2026-02-05T14:29:05.498" v="480" actId="478"/>
          <ac:spMkLst>
            <pc:docMk/>
            <pc:sldMk cId="217581054" sldId="2147480143"/>
            <ac:spMk id="4" creationId="{B987747D-445F-0F9C-D867-58FF27FCA3CA}"/>
          </ac:spMkLst>
        </pc:spChg>
        <pc:spChg chg="add mod">
          <ac:chgData name="Schilling, Tobias" userId="4804db97-69c2-4ee4-bc79-581271e09c57" providerId="ADAL" clId="{6150B7EA-EE61-4A23-B7F6-9993FBF078EE}" dt="2026-02-05T14:29:07.897" v="482"/>
          <ac:spMkLst>
            <pc:docMk/>
            <pc:sldMk cId="217581054" sldId="2147480143"/>
            <ac:spMk id="6" creationId="{6CC51C4F-433F-B5EA-A860-37EFE9EDD138}"/>
          </ac:spMkLst>
        </pc:spChg>
        <pc:spChg chg="mod">
          <ac:chgData name="Schilling, Tobias" userId="4804db97-69c2-4ee4-bc79-581271e09c57" providerId="ADAL" clId="{6150B7EA-EE61-4A23-B7F6-9993FBF078EE}" dt="2026-02-05T14:28:53.564" v="479" actId="20577"/>
          <ac:spMkLst>
            <pc:docMk/>
            <pc:sldMk cId="217581054" sldId="2147480143"/>
            <ac:spMk id="17" creationId="{4B9D8A5C-5ECD-CDFE-57F3-EFB53D51F678}"/>
          </ac:spMkLst>
        </pc:spChg>
        <pc:spChg chg="mod">
          <ac:chgData name="Schilling, Tobias" userId="4804db97-69c2-4ee4-bc79-581271e09c57" providerId="ADAL" clId="{6150B7EA-EE61-4A23-B7F6-9993FBF078EE}" dt="2026-02-05T14:29:47.729" v="508"/>
          <ac:spMkLst>
            <pc:docMk/>
            <pc:sldMk cId="217581054" sldId="2147480143"/>
            <ac:spMk id="21" creationId="{C3E88F15-ED4B-112F-3A79-042BBAE0AD85}"/>
          </ac:spMkLst>
        </pc:spChg>
        <pc:graphicFrameChg chg="modGraphic">
          <ac:chgData name="Schilling, Tobias" userId="4804db97-69c2-4ee4-bc79-581271e09c57" providerId="ADAL" clId="{6150B7EA-EE61-4A23-B7F6-9993FBF078EE}" dt="2026-02-05T14:30:42.019" v="629" actId="20577"/>
          <ac:graphicFrameMkLst>
            <pc:docMk/>
            <pc:sldMk cId="217581054" sldId="2147480143"/>
            <ac:graphicFrameMk id="5" creationId="{2AC21DE8-D338-CF52-38C2-9F48D4855C2F}"/>
          </ac:graphicFrameMkLst>
        </pc:graphicFrameChg>
      </pc:sldChg>
      <pc:sldChg chg="addSp delSp modSp add mod">
        <pc:chgData name="Schilling, Tobias" userId="4804db97-69c2-4ee4-bc79-581271e09c57" providerId="ADAL" clId="{6150B7EA-EE61-4A23-B7F6-9993FBF078EE}" dt="2026-02-05T14:22:51.797" v="370" actId="20577"/>
        <pc:sldMkLst>
          <pc:docMk/>
          <pc:sldMk cId="3050322818" sldId="2147480146"/>
        </pc:sldMkLst>
        <pc:spChg chg="mod">
          <ac:chgData name="Schilling, Tobias" userId="4804db97-69c2-4ee4-bc79-581271e09c57" providerId="ADAL" clId="{6150B7EA-EE61-4A23-B7F6-9993FBF078EE}" dt="2026-02-05T14:21:26.897" v="366" actId="20577"/>
          <ac:spMkLst>
            <pc:docMk/>
            <pc:sldMk cId="3050322818" sldId="2147480146"/>
            <ac:spMk id="2" creationId="{01FD62DB-49C5-351C-0FF6-8C8071C6810B}"/>
          </ac:spMkLst>
        </pc:spChg>
        <pc:spChg chg="del">
          <ac:chgData name="Schilling, Tobias" userId="4804db97-69c2-4ee4-bc79-581271e09c57" providerId="ADAL" clId="{6150B7EA-EE61-4A23-B7F6-9993FBF078EE}" dt="2026-02-05T14:21:02.198" v="346" actId="478"/>
          <ac:spMkLst>
            <pc:docMk/>
            <pc:sldMk cId="3050322818" sldId="2147480146"/>
            <ac:spMk id="3" creationId="{04C98A2D-255B-20EC-7E5B-09EB0AF35FB0}"/>
          </ac:spMkLst>
        </pc:spChg>
        <pc:spChg chg="add del mod">
          <ac:chgData name="Schilling, Tobias" userId="4804db97-69c2-4ee4-bc79-581271e09c57" providerId="ADAL" clId="{6150B7EA-EE61-4A23-B7F6-9993FBF078EE}" dt="2026-02-05T14:21:07.202" v="349" actId="478"/>
          <ac:spMkLst>
            <pc:docMk/>
            <pc:sldMk cId="3050322818" sldId="2147480146"/>
            <ac:spMk id="5" creationId="{C9654EA5-0AE2-0EB1-4E6C-2B2C8525BB4A}"/>
          </ac:spMkLst>
        </pc:spChg>
        <pc:spChg chg="mod">
          <ac:chgData name="Schilling, Tobias" userId="4804db97-69c2-4ee4-bc79-581271e09c57" providerId="ADAL" clId="{6150B7EA-EE61-4A23-B7F6-9993FBF078EE}" dt="2026-02-05T14:22:51.797" v="370" actId="20577"/>
          <ac:spMkLst>
            <pc:docMk/>
            <pc:sldMk cId="3050322818" sldId="2147480146"/>
            <ac:spMk id="7" creationId="{0F8C477D-6D4C-4FA7-E686-7522132FC89D}"/>
          </ac:spMkLst>
        </pc:spChg>
        <pc:spChg chg="add mod">
          <ac:chgData name="Schilling, Tobias" userId="4804db97-69c2-4ee4-bc79-581271e09c57" providerId="ADAL" clId="{6150B7EA-EE61-4A23-B7F6-9993FBF078EE}" dt="2026-02-05T14:21:07.490" v="350"/>
          <ac:spMkLst>
            <pc:docMk/>
            <pc:sldMk cId="3050322818" sldId="2147480146"/>
            <ac:spMk id="8" creationId="{388D0FA4-7145-E35C-DDC8-E72D5224EE25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4:43:42.680" v="693" actId="6549"/>
        <pc:sldMkLst>
          <pc:docMk/>
          <pc:sldMk cId="1218166646" sldId="2147480147"/>
        </pc:sldMkLst>
        <pc:spChg chg="mod">
          <ac:chgData name="Schilling, Tobias" userId="4804db97-69c2-4ee4-bc79-581271e09c57" providerId="ADAL" clId="{6150B7EA-EE61-4A23-B7F6-9993FBF078EE}" dt="2026-02-05T14:18:27.050" v="200" actId="20577"/>
          <ac:spMkLst>
            <pc:docMk/>
            <pc:sldMk cId="1218166646" sldId="2147480147"/>
            <ac:spMk id="2" creationId="{FFF05008-C736-0168-565C-C5FE2DB2DDF7}"/>
          </ac:spMkLst>
        </pc:spChg>
        <pc:spChg chg="del">
          <ac:chgData name="Schilling, Tobias" userId="4804db97-69c2-4ee4-bc79-581271e09c57" providerId="ADAL" clId="{6150B7EA-EE61-4A23-B7F6-9993FBF078EE}" dt="2026-02-05T14:17:05.095" v="168" actId="478"/>
          <ac:spMkLst>
            <pc:docMk/>
            <pc:sldMk cId="1218166646" sldId="2147480147"/>
            <ac:spMk id="3" creationId="{B24840A9-14FA-FC03-1E70-463EB8E77B01}"/>
          </ac:spMkLst>
        </pc:spChg>
        <pc:spChg chg="add mod">
          <ac:chgData name="Schilling, Tobias" userId="4804db97-69c2-4ee4-bc79-581271e09c57" providerId="ADAL" clId="{6150B7EA-EE61-4A23-B7F6-9993FBF078EE}" dt="2026-02-05T14:43:42.680" v="693" actId="6549"/>
          <ac:spMkLst>
            <pc:docMk/>
            <pc:sldMk cId="1218166646" sldId="2147480147"/>
            <ac:spMk id="3" creationId="{F242F5C8-C30D-DD25-87F3-290F7C2B1CB4}"/>
          </ac:spMkLst>
        </pc:spChg>
        <pc:spChg chg="add del mod">
          <ac:chgData name="Schilling, Tobias" userId="4804db97-69c2-4ee4-bc79-581271e09c57" providerId="ADAL" clId="{6150B7EA-EE61-4A23-B7F6-9993FBF078EE}" dt="2026-02-05T14:17:06.147" v="169" actId="478"/>
          <ac:spMkLst>
            <pc:docMk/>
            <pc:sldMk cId="1218166646" sldId="2147480147"/>
            <ac:spMk id="5" creationId="{8D14E048-79CF-BFF2-E222-AA97ABC4E2F7}"/>
          </ac:spMkLst>
        </pc:spChg>
        <pc:spChg chg="add mod">
          <ac:chgData name="Schilling, Tobias" userId="4804db97-69c2-4ee4-bc79-581271e09c57" providerId="ADAL" clId="{6150B7EA-EE61-4A23-B7F6-9993FBF078EE}" dt="2026-02-05T14:17:07.018" v="170"/>
          <ac:spMkLst>
            <pc:docMk/>
            <pc:sldMk cId="1218166646" sldId="2147480147"/>
            <ac:spMk id="6" creationId="{90056E9E-98C7-23D3-0D53-A7B1395761EC}"/>
          </ac:spMkLst>
        </pc:spChg>
        <pc:spChg chg="mod">
          <ac:chgData name="Schilling, Tobias" userId="4804db97-69c2-4ee4-bc79-581271e09c57" providerId="ADAL" clId="{6150B7EA-EE61-4A23-B7F6-9993FBF078EE}" dt="2026-02-05T14:19:03.889" v="274" actId="20577"/>
          <ac:spMkLst>
            <pc:docMk/>
            <pc:sldMk cId="1218166646" sldId="2147480147"/>
            <ac:spMk id="15" creationId="{0690D5BC-A6B1-C689-D1BA-4D44447BC338}"/>
          </ac:spMkLst>
        </pc:spChg>
        <pc:spChg chg="del mod">
          <ac:chgData name="Schilling, Tobias" userId="4804db97-69c2-4ee4-bc79-581271e09c57" providerId="ADAL" clId="{6150B7EA-EE61-4A23-B7F6-9993FBF078EE}" dt="2026-02-05T14:43:08.925" v="636" actId="478"/>
          <ac:spMkLst>
            <pc:docMk/>
            <pc:sldMk cId="1218166646" sldId="2147480147"/>
            <ac:spMk id="17" creationId="{F232229C-D36B-2055-F938-3CE1240FBFD5}"/>
          </ac:spMkLst>
        </pc:spChg>
        <pc:spChg chg="mod">
          <ac:chgData name="Schilling, Tobias" userId="4804db97-69c2-4ee4-bc79-581271e09c57" providerId="ADAL" clId="{6150B7EA-EE61-4A23-B7F6-9993FBF078EE}" dt="2026-02-05T14:19:30.881" v="321" actId="20577"/>
          <ac:spMkLst>
            <pc:docMk/>
            <pc:sldMk cId="1218166646" sldId="2147480147"/>
            <ac:spMk id="19" creationId="{80691555-6628-DABC-CD23-033A3D759564}"/>
          </ac:spMkLst>
        </pc:spChg>
        <pc:spChg chg="mod">
          <ac:chgData name="Schilling, Tobias" userId="4804db97-69c2-4ee4-bc79-581271e09c57" providerId="ADAL" clId="{6150B7EA-EE61-4A23-B7F6-9993FBF078EE}" dt="2026-02-05T14:18:48.283" v="236" actId="6549"/>
          <ac:spMkLst>
            <pc:docMk/>
            <pc:sldMk cId="1218166646" sldId="2147480147"/>
            <ac:spMk id="27" creationId="{5281AF22-C737-B283-86DE-260F925956D5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4:05:28.708" v="82"/>
        <pc:sldMkLst>
          <pc:docMk/>
          <pc:sldMk cId="480974597" sldId="2147480148"/>
        </pc:sldMkLst>
        <pc:spChg chg="add del mod">
          <ac:chgData name="Schilling, Tobias" userId="4804db97-69c2-4ee4-bc79-581271e09c57" providerId="ADAL" clId="{6150B7EA-EE61-4A23-B7F6-9993FBF078EE}" dt="2026-02-05T14:03:01.056" v="20" actId="478"/>
          <ac:spMkLst>
            <pc:docMk/>
            <pc:sldMk cId="480974597" sldId="2147480148"/>
            <ac:spMk id="3" creationId="{02C35B1E-70F2-1F9A-478B-EF26D993B797}"/>
          </ac:spMkLst>
        </pc:spChg>
        <pc:spChg chg="mod">
          <ac:chgData name="Schilling, Tobias" userId="4804db97-69c2-4ee4-bc79-581271e09c57" providerId="ADAL" clId="{6150B7EA-EE61-4A23-B7F6-9993FBF078EE}" dt="2026-02-05T14:03:59.933" v="74" actId="6549"/>
          <ac:spMkLst>
            <pc:docMk/>
            <pc:sldMk cId="480974597" sldId="2147480148"/>
            <ac:spMk id="4" creationId="{792E9AE9-FF8B-159B-2ECC-F68970FF6BB3}"/>
          </ac:spMkLst>
        </pc:spChg>
        <pc:spChg chg="del">
          <ac:chgData name="Schilling, Tobias" userId="4804db97-69c2-4ee4-bc79-581271e09c57" providerId="ADAL" clId="{6150B7EA-EE61-4A23-B7F6-9993FBF078EE}" dt="2026-02-05T14:02:58.169" v="19" actId="478"/>
          <ac:spMkLst>
            <pc:docMk/>
            <pc:sldMk cId="480974597" sldId="2147480148"/>
            <ac:spMk id="5" creationId="{DAD3EA88-5E4B-5739-9AA7-DDCBE43A0148}"/>
          </ac:spMkLst>
        </pc:spChg>
        <pc:spChg chg="add mod">
          <ac:chgData name="Schilling, Tobias" userId="4804db97-69c2-4ee4-bc79-581271e09c57" providerId="ADAL" clId="{6150B7EA-EE61-4A23-B7F6-9993FBF078EE}" dt="2026-02-05T14:03:12.406" v="33" actId="20577"/>
          <ac:spMkLst>
            <pc:docMk/>
            <pc:sldMk cId="480974597" sldId="2147480148"/>
            <ac:spMk id="6" creationId="{D1C13E4F-54E1-F6A2-1542-02033908522B}"/>
          </ac:spMkLst>
        </pc:spChg>
        <pc:spChg chg="mod">
          <ac:chgData name="Schilling, Tobias" userId="4804db97-69c2-4ee4-bc79-581271e09c57" providerId="ADAL" clId="{6150B7EA-EE61-4A23-B7F6-9993FBF078EE}" dt="2026-02-05T14:05:28.708" v="82"/>
          <ac:spMkLst>
            <pc:docMk/>
            <pc:sldMk cId="480974597" sldId="2147480148"/>
            <ac:spMk id="12" creationId="{1BA1A0AF-76AF-056A-CE94-D1753D53816C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4:16:49.129" v="167" actId="20577"/>
        <pc:sldMkLst>
          <pc:docMk/>
          <pc:sldMk cId="2017409122" sldId="2147480149"/>
        </pc:sldMkLst>
        <pc:spChg chg="mod">
          <ac:chgData name="Schilling, Tobias" userId="4804db97-69c2-4ee4-bc79-581271e09c57" providerId="ADAL" clId="{6150B7EA-EE61-4A23-B7F6-9993FBF078EE}" dt="2026-02-05T14:16:49.129" v="167" actId="20577"/>
          <ac:spMkLst>
            <pc:docMk/>
            <pc:sldMk cId="2017409122" sldId="2147480149"/>
            <ac:spMk id="2" creationId="{5577528A-3049-781A-73D5-50BC830C9366}"/>
          </ac:spMkLst>
        </pc:spChg>
        <pc:spChg chg="del">
          <ac:chgData name="Schilling, Tobias" userId="4804db97-69c2-4ee4-bc79-581271e09c57" providerId="ADAL" clId="{6150B7EA-EE61-4A23-B7F6-9993FBF078EE}" dt="2026-02-05T14:16:41.321" v="154" actId="478"/>
          <ac:spMkLst>
            <pc:docMk/>
            <pc:sldMk cId="2017409122" sldId="2147480149"/>
            <ac:spMk id="4" creationId="{52A3F304-7AE3-A54C-0E01-9DC8B51E9B11}"/>
          </ac:spMkLst>
        </pc:spChg>
        <pc:spChg chg="add del mod">
          <ac:chgData name="Schilling, Tobias" userId="4804db97-69c2-4ee4-bc79-581271e09c57" providerId="ADAL" clId="{6150B7EA-EE61-4A23-B7F6-9993FBF078EE}" dt="2026-02-05T14:16:42.423" v="155" actId="478"/>
          <ac:spMkLst>
            <pc:docMk/>
            <pc:sldMk cId="2017409122" sldId="2147480149"/>
            <ac:spMk id="6" creationId="{8E2F155E-EE50-9CDC-9C72-29DFECC48718}"/>
          </ac:spMkLst>
        </pc:spChg>
        <pc:spChg chg="add mod">
          <ac:chgData name="Schilling, Tobias" userId="4804db97-69c2-4ee4-bc79-581271e09c57" providerId="ADAL" clId="{6150B7EA-EE61-4A23-B7F6-9993FBF078EE}" dt="2026-02-05T14:16:43.315" v="156"/>
          <ac:spMkLst>
            <pc:docMk/>
            <pc:sldMk cId="2017409122" sldId="2147480149"/>
            <ac:spMk id="8" creationId="{997CFD6D-0F63-DAB7-6494-A5953B93B6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0F3654-0F9A-FDF5-4654-367CD0348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838D19-C6B1-594F-F450-0992C87A1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DE1DD-CF23-429A-A948-664539766BA3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7241C1-7D2D-5899-926C-7D9BE2BB03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C8BC69-6583-9A0F-EA93-FBE198D026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D0DD8-E987-4BDA-9167-CB95BD1332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379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FC930-12C6-36C5-4612-367A0645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A4C6CE-2BD8-79DB-DF70-0040BCB0E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21F672-F60B-0744-834E-09BE581CC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16F9F-4600-4B6A-B441-84FABC949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29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D37E3-7EF6-257D-E877-71FE26CC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1AD90D-8042-CE4E-4632-794EFD9A9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DE470D-D9E0-FFF2-48C4-CE3F46C6C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D24F00-21C8-14E4-A379-32F15A2AB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0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4EE96-9DA9-40F0-293B-FB9E78EA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5E8B87-A436-0BF0-2FBB-61C396FFB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423D4F-48F8-109C-84B1-398FE59AF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77A77D-EEF8-DD32-8B88-FED61412B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60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B78D-5638-616F-26C0-445305963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EAB477-CBAB-45B6-DCD6-056091C70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1E44235-103A-365C-9206-DAA1B76C2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91CB3B-E014-6BAD-E946-8FD142B37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13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2BB6-28EF-D853-0FEC-56C1C9F3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D60903-C567-0611-AD6C-A9925EAF9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288A8F-CBB4-9C97-88C7-A3BDD14A4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6A9C32-DEFC-BCCC-EB57-E507A86D6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61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156342-B91D-A186-8996-B8DEF272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C4037D3D-05DA-5DE5-7D95-65117213E560}"/>
              </a:ext>
            </a:extLst>
          </p:cNvPr>
          <p:cNvSpPr/>
          <p:nvPr/>
        </p:nvSpPr>
        <p:spPr>
          <a:xfrm>
            <a:off x="560100" y="510666"/>
            <a:ext cx="3894138" cy="23003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C3D9D25-663C-B910-0D42-3D313019984B}"/>
              </a:ext>
            </a:extLst>
          </p:cNvPr>
          <p:cNvSpPr txBox="1">
            <a:spLocks/>
          </p:cNvSpPr>
          <p:nvPr/>
        </p:nvSpPr>
        <p:spPr>
          <a:xfrm>
            <a:off x="493077" y="789714"/>
            <a:ext cx="3894138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dirty="0">
                <a:solidFill>
                  <a:schemeClr val="bg1"/>
                </a:solidFill>
              </a:rPr>
              <a:t>Fingerspitzen-gefühl für Ihre Roboter</a:t>
            </a:r>
          </a:p>
        </p:txBody>
      </p:sp>
      <p:pic>
        <p:nvPicPr>
          <p:cNvPr id="4" name="Grafik 3" descr="Ein Bild, das Kleidung, Person, Menschliches Gesicht, Shirt enthält.&#10;&#10;KI-generierte Inhalte können fehlerhaft sein.">
            <a:extLst>
              <a:ext uri="{FF2B5EF4-FFF2-40B4-BE49-F238E27FC236}">
                <a16:creationId xmlns:a16="http://schemas.microsoft.com/office/drawing/2014/main" id="{402EA046-D867-DCEC-92DE-62DCB5843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8DE9A1FF-5C19-7CD5-CBD6-554449FF473C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CCDB9C19-FA6F-2AB5-8205-349F97EF547A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FTS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03CC68A0-8AB9-7661-9476-85EDBD2FA0F5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dirty="0">
                <a:solidFill>
                  <a:schemeClr val="bg1"/>
                </a:solidFill>
              </a:rPr>
              <a:t>A sense of touch for your robots</a:t>
            </a:r>
          </a:p>
        </p:txBody>
      </p:sp>
      <p:pic>
        <p:nvPicPr>
          <p:cNvPr id="11" name="Grafik 10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71C1E639-6502-4D39-0ED6-20E4610D3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987385" y="2751074"/>
            <a:ext cx="1540985" cy="15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151E3A-D8A3-62D3-F07E-16664851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2AC21DE8-D338-CF52-38C2-9F48D4855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866595"/>
              </p:ext>
            </p:extLst>
          </p:nvPr>
        </p:nvGraphicFramePr>
        <p:xfrm>
          <a:off x="658814" y="2810925"/>
          <a:ext cx="10701719" cy="3566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7343228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37782457"/>
                    </a:ext>
                  </a:extLst>
                </a:gridCol>
                <a:gridCol w="1119947">
                  <a:extLst>
                    <a:ext uri="{9D8B030D-6E8A-4147-A177-3AD203B41FA5}">
                      <a16:colId xmlns:a16="http://schemas.microsoft.com/office/drawing/2014/main" val="302767706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871266929"/>
                    </a:ext>
                  </a:extLst>
                </a:gridCol>
                <a:gridCol w="1193772">
                  <a:extLst>
                    <a:ext uri="{9D8B030D-6E8A-4147-A177-3AD203B41FA5}">
                      <a16:colId xmlns:a16="http://schemas.microsoft.com/office/drawing/2014/main" val="149041691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16130452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33133681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19387165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53625580"/>
                    </a:ext>
                  </a:extLst>
                </a:gridCol>
              </a:tblGrid>
              <a:tr h="121280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Diameter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Mesurement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Tool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side</a:t>
                      </a:r>
                      <a:endParaRPr lang="de-DE" sz="14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Robot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side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Interface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plate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(optional)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4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Fx</a:t>
                      </a: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Fy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Fz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Mx</a:t>
                      </a: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/My/</a:t>
                      </a: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Mz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 (</a:t>
                      </a:r>
                      <a:r>
                        <a:rPr lang="de-DE" sz="1400" b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small</a:t>
                      </a:r>
                      <a:r>
                        <a:rPr lang="de-DE" sz="1400" b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 (medium)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 (large)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0896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047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47 mm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 N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300 N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4,5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43816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FTS 056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56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250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de-DE" sz="1400" b="0" kern="1200" err="1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Nm</a:t>
                      </a:r>
                      <a:endParaRPr lang="de-DE" sz="1400" b="0" kern="1200">
                        <a:solidFill>
                          <a:schemeClr val="accen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518052"/>
                  </a:ext>
                </a:extLst>
              </a:tr>
              <a:tr h="384247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070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500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 + </a:t>
                      </a:r>
                      <a:b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995437"/>
                  </a:ext>
                </a:extLst>
              </a:tr>
              <a:tr h="265684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085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85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2400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014690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105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4800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175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71967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3200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7800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350 </a:t>
                      </a:r>
                      <a:r>
                        <a:rPr lang="de-DE" sz="140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073787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160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5000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700 </a:t>
                      </a:r>
                      <a:r>
                        <a:rPr lang="de-DE" sz="140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192647"/>
                  </a:ext>
                </a:extLst>
              </a:tr>
              <a:tr h="287469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1400 </a:t>
                      </a:r>
                      <a:r>
                        <a:rPr lang="de-DE" sz="1400" b="0" i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 i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693752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250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250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16000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32000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2800 </a:t>
                      </a:r>
                      <a:r>
                        <a:rPr lang="de-DE" sz="1400" i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i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72411"/>
                  </a:ext>
                </a:extLst>
              </a:tr>
            </a:tbl>
          </a:graphicData>
        </a:graphic>
      </p:graphicFrame>
      <p:sp>
        <p:nvSpPr>
          <p:cNvPr id="17" name="Titel 1">
            <a:extLst>
              <a:ext uri="{FF2B5EF4-FFF2-40B4-BE49-F238E27FC236}">
                <a16:creationId xmlns:a16="http://schemas.microsoft.com/office/drawing/2014/main" id="{4B9D8A5C-5ECD-CDFE-57F3-EFB53D51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Interface </a:t>
            </a:r>
            <a:r>
              <a:rPr lang="de-DE" dirty="0" err="1">
                <a:latin typeface="Fago Pro"/>
              </a:rPr>
              <a:t>plates</a:t>
            </a:r>
            <a:endParaRPr lang="de-DE" dirty="0"/>
          </a:p>
        </p:txBody>
      </p:sp>
      <p:pic>
        <p:nvPicPr>
          <p:cNvPr id="20" name="Grafik 19" descr="Ein Bild, das Schwarzweiß enthält.&#10;&#10;KI-generierte Inhalte können fehlerhaft sein.">
            <a:extLst>
              <a:ext uri="{FF2B5EF4-FFF2-40B4-BE49-F238E27FC236}">
                <a16:creationId xmlns:a16="http://schemas.microsoft.com/office/drawing/2014/main" id="{F486998F-949E-BF1F-A22B-529E6A24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0"/>
          <a:stretch>
            <a:fillRect/>
          </a:stretch>
        </p:blipFill>
        <p:spPr>
          <a:xfrm>
            <a:off x="7696200" y="786283"/>
            <a:ext cx="3429000" cy="1008921"/>
          </a:xfrm>
          <a:prstGeom prst="rect">
            <a:avLst/>
          </a:prstGeom>
        </p:spPr>
      </p:pic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C3E88F15-ED4B-112F-3A79-042BBAE0AD85}"/>
              </a:ext>
            </a:extLst>
          </p:cNvPr>
          <p:cNvSpPr txBox="1">
            <a:spLocks/>
          </p:cNvSpPr>
          <p:nvPr/>
        </p:nvSpPr>
        <p:spPr>
          <a:xfrm>
            <a:off x="658814" y="2026568"/>
            <a:ext cx="10701719" cy="784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/>
              <a:t>Easy </a:t>
            </a:r>
            <a:r>
              <a:rPr lang="de-DE" b="1" dirty="0" err="1"/>
              <a:t>assembly</a:t>
            </a:r>
            <a:r>
              <a:rPr lang="en-US" dirty="0"/>
              <a:t>​: Thanks to standardized ISO mounting patterns and adapter plates, the FTS can be integrated quickly and seamlessly​​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CC51C4F-433F-B5EA-A860-37EFE9EDD1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21758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719326" y="1708695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 modern manufacturing, flexibility and efficiency are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SCHUNK's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Robot PLUS portfolio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is specifically designed to enhance your production processes. It offers a comprehensive range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tool changers, compensation units, and force/torque sensors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– developed based on decades of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Partnering with SCHUNK means benefiting from a combination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high-quality products and comprehensive, reliable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that drives and supports your automation projects worldwide.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 dirty="0"/>
            </a:br>
            <a:endParaRPr lang="de-DE" sz="1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Compensation unit</a:t>
            </a:r>
            <a:r>
              <a:rPr lang="de-DE" sz="1400" b="1"/>
              <a:t>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Force/torque </a:t>
            </a:r>
            <a:r>
              <a:rPr lang="de-DE" sz="1400" b="1"/>
              <a:t>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Manual Tool Changer </a:t>
            </a:r>
            <a:r>
              <a:rPr lang="de-DE" sz="1400" b="1"/>
              <a:t>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/>
              <a:t>Tool Changer </a:t>
            </a:r>
          </a:p>
          <a:p>
            <a:pPr>
              <a:spcBef>
                <a:spcPts val="0"/>
              </a:spcBef>
            </a:pPr>
            <a:r>
              <a:rPr lang="en-US" sz="2000" b="1"/>
              <a:t>Compensation unit</a:t>
            </a:r>
            <a:r>
              <a:rPr lang="de-DE" sz="2000" b="1"/>
              <a:t> </a:t>
            </a:r>
          </a:p>
          <a:p>
            <a:pPr>
              <a:spcBef>
                <a:spcPts val="0"/>
              </a:spcBef>
            </a:pPr>
            <a:r>
              <a:rPr lang="en-US" sz="2000" b="1"/>
              <a:t>Force/torque Sensor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84021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7D5C2B-E4E2-E5C4-4E52-B1B2B71AA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FED337AD-6844-2A23-E0CB-B6A1A5FAB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9AECDD-5E7F-B811-7EE4-8842C047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A79D7490-AF14-0CE0-D787-0CB3D7D33CF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D362800C-1748-D45E-DDE5-6F51B856CC5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C3F26E6F-B7DF-AEDF-EFE5-0528EF2A7388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578B124D-34E8-16CC-144D-8C8EB7DB00FF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0FE525E8-2A85-B038-ECE1-87ED0C98E9DC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0854CA14-11CE-0406-A1D6-F2533631B8C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5A5C81D1-9B5F-E302-A254-C3AD7542D2F9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D85DAADB-8F00-4CD7-D4D2-66CBC20D03FC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5CF2DBD5-6D82-BE08-D020-0EFC4E245C34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5415E42F-8AC4-12CD-FC6C-E12C0325C89F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D8D6D499-A4B4-BC2B-D478-679E4A35898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EDD9EEA-D7BD-4CB0-4CC2-38DAB50CFD84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92D33683-F418-9B3E-BFC3-C7B31F7D311E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6DB17C8-6423-DB4F-868E-A00EEED00904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19697B09-5F04-8663-11FB-212B74C827F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87AB88CB-1A15-D08A-6A2B-1DCF027F14D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DF03B08-80DF-F8CD-5DA3-8A8174207924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9B95C7AC-5D4F-B063-B2D5-98BE3593C11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39606E91-C14F-BEF1-B4CD-0A6ABE5B8CB9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A9CA9C7A-8C97-B546-C722-329D4A297099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D155DDE1-CFAF-FC4D-76D7-9497FAC5B715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93668F31-8272-606B-3D26-5AD36E2040D8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8" name="Grafik 6">
            <a:extLst>
              <a:ext uri="{FF2B5EF4-FFF2-40B4-BE49-F238E27FC236}">
                <a16:creationId xmlns:a16="http://schemas.microsoft.com/office/drawing/2014/main" id="{F4A9B376-DE4B-E6DF-2C6C-8A612FFABC32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3A801E02-CFFC-83B1-5A17-8C8A8441F91E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FTS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BAF7745B-6486-C311-7AAA-A3F6B5EDE5BD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dirty="0">
                <a:solidFill>
                  <a:schemeClr val="bg1"/>
                </a:solidFill>
              </a:rPr>
              <a:t>A sense of touch for your robots</a:t>
            </a:r>
          </a:p>
        </p:txBody>
      </p:sp>
      <p:pic>
        <p:nvPicPr>
          <p:cNvPr id="11" name="Grafik 10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132BF279-1662-BFE9-E871-4CC3D3A1E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987385" y="2751074"/>
            <a:ext cx="1540985" cy="15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F857-04AF-4200-621C-A72BF4A3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92E9AE9-FF8B-159B-2ECC-F68970FF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value</a:t>
            </a:r>
            <a:br>
              <a:rPr lang="de-DE" dirty="0"/>
            </a:br>
            <a:r>
              <a:rPr lang="de-DE" sz="2000" b="0" dirty="0" err="1">
                <a:solidFill>
                  <a:schemeClr val="bg2"/>
                </a:solidFill>
              </a:rPr>
              <a:t>Precise</a:t>
            </a:r>
            <a:r>
              <a:rPr lang="de-DE" sz="2000" b="0" dirty="0">
                <a:solidFill>
                  <a:schemeClr val="bg2"/>
                </a:solidFill>
              </a:rPr>
              <a:t>. Compact. High-resolution.</a:t>
            </a:r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8" name="Grafik 7" descr="Ein Bild, das Maschine, Entwurf, Gerät enthält.&#10;&#10;KI-generierte Inhalte können fehlerhaft sein.">
            <a:extLst>
              <a:ext uri="{FF2B5EF4-FFF2-40B4-BE49-F238E27FC236}">
                <a16:creationId xmlns:a16="http://schemas.microsoft.com/office/drawing/2014/main" id="{2F2B3641-2FD9-066F-54A6-C14C753B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4026" r="19772" b="10990"/>
          <a:stretch>
            <a:fillRect/>
          </a:stretch>
        </p:blipFill>
        <p:spPr>
          <a:xfrm>
            <a:off x="7334865" y="0"/>
            <a:ext cx="4857135" cy="68507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B3CC91A-C4B3-447A-6554-D6D7934D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BA1A0AF-76AF-056A-CE94-D1753D538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320412"/>
            <a:ext cx="6449910" cy="3953387"/>
          </a:xfrm>
        </p:spPr>
        <p:txBody>
          <a:bodyPr/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en-US" b="1" dirty="0"/>
              <a:t>​​</a:t>
            </a:r>
            <a:r>
              <a:rPr lang="de-DE" b="1" dirty="0"/>
              <a:t>Maximum </a:t>
            </a:r>
            <a:r>
              <a:rPr lang="de-DE" b="1" dirty="0" err="1"/>
              <a:t>precision</a:t>
            </a:r>
            <a:br>
              <a:rPr lang="de-DE" dirty="0"/>
            </a:br>
            <a:r>
              <a:rPr lang="en-US" sz="1400" dirty="0"/>
              <a:t>The strain gauges of the FTS detect the mecha - </a:t>
            </a:r>
            <a:r>
              <a:rPr lang="en-US" sz="1400" dirty="0" err="1"/>
              <a:t>nical</a:t>
            </a:r>
            <a:r>
              <a:rPr lang="en-US" sz="1400" dirty="0"/>
              <a:t> deformation of the sensor body and convert it into high-</a:t>
            </a:r>
            <a:r>
              <a:rPr lang="en-US" sz="1400" dirty="0" err="1"/>
              <a:t>precison</a:t>
            </a:r>
            <a:r>
              <a:rPr lang="en-US" sz="1400" dirty="0"/>
              <a:t> signals in all six degrees of freedom (</a:t>
            </a:r>
            <a:r>
              <a:rPr lang="en-US" sz="1400" dirty="0" err="1"/>
              <a:t>Fx</a:t>
            </a:r>
            <a:r>
              <a:rPr lang="en-US" sz="1400" dirty="0"/>
              <a:t>, Fy, Fz, Mx, My, </a:t>
            </a:r>
            <a:r>
              <a:rPr lang="en-US" sz="1400" dirty="0" err="1"/>
              <a:t>Mz</a:t>
            </a:r>
            <a:r>
              <a:rPr lang="en-US" sz="1400" dirty="0"/>
              <a:t>)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 err="1"/>
              <a:t>Seamless</a:t>
            </a:r>
            <a:r>
              <a:rPr lang="de-DE" b="1" dirty="0"/>
              <a:t> </a:t>
            </a:r>
            <a:r>
              <a:rPr lang="de-DE" b="1" dirty="0" err="1"/>
              <a:t>integration</a:t>
            </a:r>
            <a:br>
              <a:rPr lang="de-DE" dirty="0"/>
            </a:br>
            <a:r>
              <a:rPr lang="en-US" sz="1400" dirty="0"/>
              <a:t>The interface box with the communication interfaces </a:t>
            </a:r>
            <a:r>
              <a:rPr lang="en-US" sz="1400" dirty="0" err="1"/>
              <a:t>EtherNet</a:t>
            </a:r>
            <a:r>
              <a:rPr lang="en-US" sz="1400" dirty="0"/>
              <a:t>/IP, </a:t>
            </a:r>
            <a:r>
              <a:rPr lang="en-US" sz="1400" dirty="0" err="1"/>
              <a:t>EtherCAT</a:t>
            </a:r>
            <a:r>
              <a:rPr lang="en-US" sz="1400" dirty="0"/>
              <a:t> and PROFINET enables simple and flexible integration into customer network topologies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/>
              <a:t>Intuitive </a:t>
            </a:r>
            <a:r>
              <a:rPr lang="de-DE" b="1" dirty="0" err="1"/>
              <a:t>commissioning</a:t>
            </a:r>
            <a:br>
              <a:rPr lang="de-DE" dirty="0"/>
            </a:br>
            <a:r>
              <a:rPr lang="en-US" sz="1400" dirty="0"/>
              <a:t>The SCHUNK Control Center simplifies </a:t>
            </a:r>
            <a:r>
              <a:rPr lang="en-US" sz="1400" dirty="0" err="1"/>
              <a:t>commis</a:t>
            </a:r>
            <a:r>
              <a:rPr lang="en-US" sz="1400" dirty="0"/>
              <a:t> - </a:t>
            </a:r>
            <a:r>
              <a:rPr lang="en-US" sz="1400" dirty="0" err="1"/>
              <a:t>sioning</a:t>
            </a:r>
            <a:r>
              <a:rPr lang="en-US" sz="1400" dirty="0"/>
              <a:t> thanks to the user-friendly interface and creates synergies with other SCHUNK products</a:t>
            </a:r>
            <a:endParaRPr lang="de-DE" sz="14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D1C13E4F-54E1-F6A2-1542-020339085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48097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CDF37-02FB-129D-96FD-B6550A88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Reihe, Diagramm, Steigung enthält.&#10;&#10;KI-generierte Inhalte können fehlerhaft sein.">
            <a:extLst>
              <a:ext uri="{FF2B5EF4-FFF2-40B4-BE49-F238E27FC236}">
                <a16:creationId xmlns:a16="http://schemas.microsoft.com/office/drawing/2014/main" id="{C521BFA1-7829-2A4C-5059-E4B54CDA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39"/>
          <a:stretch>
            <a:fillRect/>
          </a:stretch>
        </p:blipFill>
        <p:spPr>
          <a:xfrm>
            <a:off x="4227939" y="4665890"/>
            <a:ext cx="3089570" cy="18421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5335BC-977B-EC06-C0C5-71B2E701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/>
              <a:t>More Features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7E1FF5-DCB8-8651-8AF3-31807686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0D7554-78D8-15F9-853C-F2F923088466}"/>
              </a:ext>
            </a:extLst>
          </p:cNvPr>
          <p:cNvSpPr txBox="1"/>
          <p:nvPr/>
        </p:nvSpPr>
        <p:spPr>
          <a:xfrm>
            <a:off x="658814" y="4481245"/>
            <a:ext cx="2792309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Reliable </a:t>
            </a:r>
            <a:r>
              <a:rPr lang="de-DE" sz="1600" b="1" dirty="0" err="1">
                <a:solidFill>
                  <a:schemeClr val="bg2"/>
                </a:solidFill>
              </a:rPr>
              <a:t>protection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Thanks to protection class IP67, the sensor is suitable for use in demanding environments </a:t>
            </a:r>
            <a:r>
              <a:rPr lang="de-DE" sz="1400" dirty="0">
                <a:solidFill>
                  <a:srgbClr val="003D6A"/>
                </a:solidFill>
              </a:rPr>
              <a:t>​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5C6FBC-E1AA-D359-A7C2-36A85CA82D6E}"/>
              </a:ext>
            </a:extLst>
          </p:cNvPr>
          <p:cNvSpPr txBox="1"/>
          <p:nvPr/>
        </p:nvSpPr>
        <p:spPr>
          <a:xfrm>
            <a:off x="658814" y="2725898"/>
            <a:ext cx="264482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Robust </a:t>
            </a:r>
            <a:r>
              <a:rPr lang="de-DE" sz="1600" b="1" dirty="0" err="1">
                <a:solidFill>
                  <a:schemeClr val="bg2"/>
                </a:solidFill>
              </a:rPr>
              <a:t>sensor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body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The high rigidity ensures excellent measurement </a:t>
            </a:r>
            <a:r>
              <a:rPr lang="en-US" sz="1400" dirty="0" err="1">
                <a:solidFill>
                  <a:srgbClr val="003D6A"/>
                </a:solidFill>
              </a:rPr>
              <a:t>accu</a:t>
            </a:r>
            <a:r>
              <a:rPr lang="en-US" sz="1400" dirty="0">
                <a:solidFill>
                  <a:srgbClr val="003D6A"/>
                </a:solidFill>
              </a:rPr>
              <a:t> - racy and durability, even in dynamic applications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483E1C8-C63F-8849-B79F-29999C64D429}"/>
              </a:ext>
            </a:extLst>
          </p:cNvPr>
          <p:cNvSpPr txBox="1"/>
          <p:nvPr/>
        </p:nvSpPr>
        <p:spPr>
          <a:xfrm>
            <a:off x="8125592" y="1662554"/>
            <a:ext cx="3583963" cy="1277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Simple </a:t>
            </a:r>
            <a:r>
              <a:rPr lang="de-DE" sz="1600" b="1" dirty="0" err="1">
                <a:solidFill>
                  <a:schemeClr val="bg2"/>
                </a:solidFill>
              </a:rPr>
              <a:t>assembly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Thanks to standardized ISO mounting patterns on the tool side and adapter plates on the robot side, the FTS can be mounted quickly and easily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D3407-AC51-BFF9-B6FB-72E2576CD960}"/>
              </a:ext>
            </a:extLst>
          </p:cNvPr>
          <p:cNvSpPr txBox="1"/>
          <p:nvPr/>
        </p:nvSpPr>
        <p:spPr>
          <a:xfrm>
            <a:off x="8125592" y="4709723"/>
            <a:ext cx="352814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Maximum </a:t>
            </a:r>
            <a:r>
              <a:rPr lang="de-DE" sz="1600" b="1" dirty="0" err="1">
                <a:solidFill>
                  <a:schemeClr val="bg2"/>
                </a:solidFill>
              </a:rPr>
              <a:t>flexibility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With nine sizes and large measurement ranges (</a:t>
            </a:r>
            <a:r>
              <a:rPr lang="en-US" sz="1400" dirty="0" err="1">
                <a:solidFill>
                  <a:srgbClr val="003D6A"/>
                </a:solidFill>
              </a:rPr>
              <a:t>Fxy</a:t>
            </a:r>
            <a:r>
              <a:rPr lang="en-US" sz="1400" dirty="0">
                <a:solidFill>
                  <a:srgbClr val="003D6A"/>
                </a:solidFill>
              </a:rPr>
              <a:t>: 125–16,000N, Fz: 300–32,000N, </a:t>
            </a:r>
            <a:r>
              <a:rPr lang="en-US" sz="1400" dirty="0" err="1">
                <a:solidFill>
                  <a:srgbClr val="003D6A"/>
                </a:solidFill>
              </a:rPr>
              <a:t>Mxyz</a:t>
            </a:r>
            <a:r>
              <a:rPr lang="en-US" sz="1400" dirty="0">
                <a:solidFill>
                  <a:srgbClr val="003D6A"/>
                </a:solidFill>
              </a:rPr>
              <a:t>: 4.5–2,800Nm), the series offers the right solution for any application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 descr="Ein Bild, das Haushaltsgerät, Gerät, Im Haus enthält.&#10;&#10;KI-generierte Inhalte können fehlerhaft sein.">
            <a:extLst>
              <a:ext uri="{FF2B5EF4-FFF2-40B4-BE49-F238E27FC236}">
                <a16:creationId xmlns:a16="http://schemas.microsoft.com/office/drawing/2014/main" id="{FB60036A-84AA-985E-D526-AB04D2CC9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06" y="1923698"/>
            <a:ext cx="3058303" cy="2755372"/>
          </a:xfrm>
          <a:prstGeom prst="rect">
            <a:avLst/>
          </a:prstGeom>
        </p:spPr>
      </p:pic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974B14F7-DAA3-E797-19C4-A5984416E5BF}"/>
              </a:ext>
            </a:extLst>
          </p:cNvPr>
          <p:cNvCxnSpPr>
            <a:cxnSpLocks/>
          </p:cNvCxnSpPr>
          <p:nvPr/>
        </p:nvCxnSpPr>
        <p:spPr>
          <a:xfrm flipV="1">
            <a:off x="658814" y="2167722"/>
            <a:ext cx="4276980" cy="773206"/>
          </a:xfrm>
          <a:prstGeom prst="bentConnector3">
            <a:avLst>
              <a:gd name="adj1" fmla="val 7069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2A9DF132-EF62-332C-71BA-7BFA1D4E206C}"/>
              </a:ext>
            </a:extLst>
          </p:cNvPr>
          <p:cNvCxnSpPr>
            <a:cxnSpLocks/>
          </p:cNvCxnSpPr>
          <p:nvPr/>
        </p:nvCxnSpPr>
        <p:spPr>
          <a:xfrm flipV="1">
            <a:off x="658814" y="3849624"/>
            <a:ext cx="3766882" cy="860099"/>
          </a:xfrm>
          <a:prstGeom prst="bentConnector3">
            <a:avLst>
              <a:gd name="adj1" fmla="val 6942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95EDE2D-9FBD-74C4-954F-013F470E2C5A}"/>
              </a:ext>
            </a:extLst>
          </p:cNvPr>
          <p:cNvSpPr txBox="1"/>
          <p:nvPr/>
        </p:nvSpPr>
        <p:spPr>
          <a:xfrm>
            <a:off x="8125592" y="3158005"/>
            <a:ext cx="3583963" cy="1277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Visual </a:t>
            </a:r>
            <a:r>
              <a:rPr lang="de-DE" sz="1600" b="1" dirty="0" err="1">
                <a:solidFill>
                  <a:schemeClr val="bg2"/>
                </a:solidFill>
              </a:rPr>
              <a:t>condition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monitoring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Integrated LEDs for power, communication and status simplify condition monitoring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0EDA713-A185-CBDD-D117-6BADE03529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69645" y="1873381"/>
            <a:ext cx="5839910" cy="542428"/>
          </a:xfrm>
          <a:prstGeom prst="bentConnector3">
            <a:avLst>
              <a:gd name="adj1" fmla="val 6498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287C8E52-FD3B-F2AD-19CE-710BD15C19EE}"/>
              </a:ext>
            </a:extLst>
          </p:cNvPr>
          <p:cNvCxnSpPr>
            <a:cxnSpLocks/>
          </p:cNvCxnSpPr>
          <p:nvPr/>
        </p:nvCxnSpPr>
        <p:spPr>
          <a:xfrm rot="10800000">
            <a:off x="7138219" y="3158006"/>
            <a:ext cx="4571336" cy="239071"/>
          </a:xfrm>
          <a:prstGeom prst="bentConnector3">
            <a:avLst>
              <a:gd name="adj1" fmla="val 8333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5CDD25C8-67A0-AC44-DFCD-AB5E6FC1D5B2}"/>
              </a:ext>
            </a:extLst>
          </p:cNvPr>
          <p:cNvCxnSpPr>
            <a:cxnSpLocks/>
          </p:cNvCxnSpPr>
          <p:nvPr/>
        </p:nvCxnSpPr>
        <p:spPr>
          <a:xfrm rot="10800000">
            <a:off x="6681020" y="4461873"/>
            <a:ext cx="4972717" cy="454535"/>
          </a:xfrm>
          <a:prstGeom prst="bentConnector3">
            <a:avLst>
              <a:gd name="adj1" fmla="val 7550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1E9B782-51E0-A399-F417-D51EB603A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408342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7528A-3049-781A-73D5-50BC830C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27EE8D-B9EE-4678-314A-777A67636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6" descr="Ein Bild, das Mikroskop, Forschungsinstrument, medizinische Ausrüstung, Im Haus enthält.&#10;&#10;KI-generierte Inhalte können fehlerhaft sein.">
            <a:extLst>
              <a:ext uri="{FF2B5EF4-FFF2-40B4-BE49-F238E27FC236}">
                <a16:creationId xmlns:a16="http://schemas.microsoft.com/office/drawing/2014/main" id="{106C3ADF-FAF3-4DB0-701E-2290A5CD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114550"/>
            <a:ext cx="4640774" cy="3148765"/>
          </a:xfrm>
          <a:prstGeom prst="rect">
            <a:avLst/>
          </a:prstGeom>
        </p:spPr>
      </p:pic>
      <p:pic>
        <p:nvPicPr>
          <p:cNvPr id="9" name="Grafik 8" descr="Ein Bild, das Mikroskop enthält.&#10;&#10;KI-generierte Inhalte können fehlerhaft sein.">
            <a:extLst>
              <a:ext uri="{FF2B5EF4-FFF2-40B4-BE49-F238E27FC236}">
                <a16:creationId xmlns:a16="http://schemas.microsoft.com/office/drawing/2014/main" id="{7106887F-D683-F624-23AA-6A5E1560F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77" y="2114550"/>
            <a:ext cx="4711578" cy="3140267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997CFD6D-0F63-DAB7-6494-A5953B93B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201740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972A-881A-2171-3558-FDFA36E5B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05008-C736-0168-565C-C5FE2DB2D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Large </a:t>
            </a:r>
            <a:r>
              <a:rPr lang="de-DE" dirty="0" err="1">
                <a:latin typeface="Fago Pro"/>
              </a:rPr>
              <a:t>portfolio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of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accessories</a:t>
            </a:r>
            <a:endParaRPr lang="de-DE" sz="44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FA5AF26-1B8D-FC57-5BA9-0436C4F7F6CD}"/>
              </a:ext>
            </a:extLst>
          </p:cNvPr>
          <p:cNvGrpSpPr/>
          <p:nvPr/>
        </p:nvGrpSpPr>
        <p:grpSpPr>
          <a:xfrm>
            <a:off x="4397665" y="2052051"/>
            <a:ext cx="7362536" cy="2038323"/>
            <a:chOff x="4622800" y="2052051"/>
            <a:chExt cx="7805872" cy="2161061"/>
          </a:xfrm>
        </p:grpSpPr>
        <p:pic>
          <p:nvPicPr>
            <p:cNvPr id="9" name="Grafik 8" descr="Ein Bild, das Uhr enthält.&#10;&#10;KI-generierte Inhalte können fehlerhaft sein.">
              <a:extLst>
                <a:ext uri="{FF2B5EF4-FFF2-40B4-BE49-F238E27FC236}">
                  <a16:creationId xmlns:a16="http://schemas.microsoft.com/office/drawing/2014/main" id="{413CAED9-9238-19DB-323F-EC5A6A06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800" y="2052051"/>
              <a:ext cx="3841886" cy="2161061"/>
            </a:xfrm>
            <a:prstGeom prst="rect">
              <a:avLst/>
            </a:prstGeom>
          </p:spPr>
        </p:pic>
        <p:pic>
          <p:nvPicPr>
            <p:cNvPr id="13" name="Grafik 12" descr="Ein Bild, das Mikroskop, Computermonitor, Computer, Forschungsinstrument enthält.&#10;&#10;KI-generierte Inhalte können fehlerhaft sein.">
              <a:extLst>
                <a:ext uri="{FF2B5EF4-FFF2-40B4-BE49-F238E27FC236}">
                  <a16:creationId xmlns:a16="http://schemas.microsoft.com/office/drawing/2014/main" id="{8CCFEE97-40B7-04FE-2DEC-FA1F51E0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786" y="2052051"/>
              <a:ext cx="3841886" cy="2161061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0690D5BC-A6B1-C689-D1BA-4D44447BC338}"/>
              </a:ext>
            </a:extLst>
          </p:cNvPr>
          <p:cNvSpPr txBox="1"/>
          <p:nvPr/>
        </p:nvSpPr>
        <p:spPr>
          <a:xfrm>
            <a:off x="3923389" y="5612433"/>
            <a:ext cx="2105923" cy="821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Cable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5 </a:t>
            </a:r>
            <a:r>
              <a:rPr lang="de-DE" sz="1600" dirty="0" err="1">
                <a:solidFill>
                  <a:srgbClr val="003D6A"/>
                </a:solidFill>
              </a:rPr>
              <a:t>lenghts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 </a:t>
            </a:r>
            <a:r>
              <a:rPr kumimoji="0" lang="de-DE" sz="1600" i="0" u="none" strike="noStrike" kern="1200" cap="none" spc="0" normalizeH="0" baseline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variants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A28EE4C-4BBA-8324-D470-537BA7A77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784" y="4363087"/>
            <a:ext cx="1338765" cy="82195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CC5431-74C7-0F83-B62A-8F6A0A8E0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58" y="4227068"/>
            <a:ext cx="604178" cy="130031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0691555-6628-DABC-CD23-033A3D759564}"/>
              </a:ext>
            </a:extLst>
          </p:cNvPr>
          <p:cNvSpPr txBox="1"/>
          <p:nvPr/>
        </p:nvSpPr>
        <p:spPr>
          <a:xfrm>
            <a:off x="6911088" y="5566889"/>
            <a:ext cx="2980412" cy="10203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Interface-Box</a:t>
            </a:r>
            <a:endParaRPr lang="de-DE" b="1" dirty="0">
              <a:solidFill>
                <a:srgbClr val="003D6A"/>
              </a:solidFill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1 </a:t>
            </a:r>
            <a:r>
              <a:rPr lang="de-DE" sz="1600" dirty="0" err="1">
                <a:solidFill>
                  <a:srgbClr val="003D6A"/>
                </a:solidFill>
              </a:rPr>
              <a:t>for</a:t>
            </a:r>
            <a:r>
              <a:rPr lang="de-DE" sz="1600" dirty="0">
                <a:solidFill>
                  <a:srgbClr val="003D6A"/>
                </a:solidFill>
              </a:rPr>
              <a:t> all Interfaces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 </a:t>
            </a:r>
            <a:r>
              <a:rPr kumimoji="0"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variants</a:t>
            </a:r>
            <a:r>
              <a:rPr kumimoji="0" lang="de-DE" sz="1600" i="0" u="none" strike="noStrike" kern="1200" cap="none" spc="0" normalizeH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 (IP67)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pic>
        <p:nvPicPr>
          <p:cNvPr id="20" name="Grafik 19" descr="Ein Bild, das Elektronik, Maschine, Text, Verstärker enthält.&#10;&#10;KI-generierte Inhalte können fehlerhaft sein.">
            <a:extLst>
              <a:ext uri="{FF2B5EF4-FFF2-40B4-BE49-F238E27FC236}">
                <a16:creationId xmlns:a16="http://schemas.microsoft.com/office/drawing/2014/main" id="{10A27D1F-ACA2-7BF8-334B-C1E466967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61" y="4319310"/>
            <a:ext cx="857220" cy="8352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AA6A9A5-A8C7-70A4-3A1C-98F6D6CBDE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40" y="4356449"/>
            <a:ext cx="2111307" cy="125598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281AF22-C737-B283-86DE-260F925956D5}"/>
              </a:ext>
            </a:extLst>
          </p:cNvPr>
          <p:cNvSpPr txBox="1"/>
          <p:nvPr/>
        </p:nvSpPr>
        <p:spPr>
          <a:xfrm>
            <a:off x="658814" y="5792704"/>
            <a:ext cx="3359278" cy="568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ISO-Adapter</a:t>
            </a:r>
            <a:endParaRPr lang="de-DE" b="1" dirty="0">
              <a:solidFill>
                <a:srgbClr val="003D6A"/>
              </a:solidFill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3 </a:t>
            </a:r>
            <a:r>
              <a:rPr kumimoji="0"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sizes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 </a:t>
            </a:r>
            <a:r>
              <a:rPr kumimoji="0"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for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 </a:t>
            </a:r>
            <a:r>
              <a:rPr kumimoji="0"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each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 Sensor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FC6CAB6-2718-8C0F-1D93-7935415C0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2052051"/>
            <a:ext cx="3623685" cy="2038323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0056E9E-98C7-23D3-0D53-A7B139576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42F5C8-C30D-DD25-87F3-290F7C2B1CB4}"/>
              </a:ext>
            </a:extLst>
          </p:cNvPr>
          <p:cNvSpPr txBox="1"/>
          <p:nvPr/>
        </p:nvSpPr>
        <p:spPr>
          <a:xfrm>
            <a:off x="8742831" y="4192271"/>
            <a:ext cx="2577441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</a:rPr>
              <a:t>SCHUNK Control Center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dirty="0" err="1">
                <a:solidFill>
                  <a:srgbClr val="003D6A"/>
                </a:solidFill>
              </a:rPr>
              <a:t>For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commissioning</a:t>
            </a:r>
            <a:r>
              <a:rPr lang="de-DE" sz="1600" dirty="0">
                <a:solidFill>
                  <a:srgbClr val="003D6A"/>
                </a:solidFill>
              </a:rPr>
              <a:t> and </a:t>
            </a:r>
            <a:r>
              <a:rPr lang="de-DE" sz="1600" dirty="0" err="1">
                <a:solidFill>
                  <a:srgbClr val="003D6A"/>
                </a:solidFill>
              </a:rPr>
              <a:t>analysis</a:t>
            </a:r>
            <a:endParaRPr lang="de-DE" sz="16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6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EEE58-CA7A-DA17-A9BB-20BBE6B5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D62DB-49C5-351C-0FF6-8C8071C6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Variety </a:t>
            </a:r>
            <a:r>
              <a:rPr lang="de-DE" dirty="0" err="1">
                <a:latin typeface="Fago Pro"/>
              </a:rPr>
              <a:t>of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sizes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58C5E2-57BD-376A-BFFA-84332F346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1546" r="2747" b="33869"/>
          <a:stretch>
            <a:fillRect/>
          </a:stretch>
        </p:blipFill>
        <p:spPr>
          <a:xfrm>
            <a:off x="658812" y="2606635"/>
            <a:ext cx="11209338" cy="374707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F8C477D-6D4C-4FA7-E686-7522132FC89D}"/>
              </a:ext>
            </a:extLst>
          </p:cNvPr>
          <p:cNvSpPr txBox="1">
            <a:spLocks/>
          </p:cNvSpPr>
          <p:nvPr/>
        </p:nvSpPr>
        <p:spPr>
          <a:xfrm>
            <a:off x="658813" y="1729274"/>
            <a:ext cx="10994291" cy="784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>
                <a:solidFill>
                  <a:schemeClr val="accent1"/>
                </a:solidFill>
              </a:rPr>
              <a:t>Wide </a:t>
            </a:r>
            <a:r>
              <a:rPr lang="de-DE" b="1" dirty="0" err="1">
                <a:solidFill>
                  <a:schemeClr val="accent1"/>
                </a:solidFill>
              </a:rPr>
              <a:t>range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of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applications</a:t>
            </a:r>
            <a:r>
              <a:rPr lang="de-DE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The consistent series with 9 sizes offers the right solution for every application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008B9-70DA-D30C-22D3-1E1E8D28A2EA}"/>
              </a:ext>
            </a:extLst>
          </p:cNvPr>
          <p:cNvSpPr txBox="1"/>
          <p:nvPr/>
        </p:nvSpPr>
        <p:spPr>
          <a:xfrm>
            <a:off x="3533644" y="2792646"/>
            <a:ext cx="963604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250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E65751-DFDD-BE16-64D9-3D630DBAC72D}"/>
              </a:ext>
            </a:extLst>
          </p:cNvPr>
          <p:cNvSpPr txBox="1"/>
          <p:nvPr/>
        </p:nvSpPr>
        <p:spPr>
          <a:xfrm>
            <a:off x="6257924" y="3241218"/>
            <a:ext cx="1059846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200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7385392-4665-4157-324F-84BB875D00BD}"/>
              </a:ext>
            </a:extLst>
          </p:cNvPr>
          <p:cNvSpPr txBox="1"/>
          <p:nvPr/>
        </p:nvSpPr>
        <p:spPr>
          <a:xfrm>
            <a:off x="8671455" y="359418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160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70FB295-DBDA-8DFF-9424-68D18780401E}"/>
              </a:ext>
            </a:extLst>
          </p:cNvPr>
          <p:cNvSpPr txBox="1"/>
          <p:nvPr/>
        </p:nvSpPr>
        <p:spPr>
          <a:xfrm>
            <a:off x="10839122" y="3843874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125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CB13B00-B75F-3FA6-2086-CF3DC136BF6C}"/>
              </a:ext>
            </a:extLst>
          </p:cNvPr>
          <p:cNvSpPr txBox="1"/>
          <p:nvPr/>
        </p:nvSpPr>
        <p:spPr>
          <a:xfrm>
            <a:off x="1219370" y="4733512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047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6B7E378-4E68-5DE0-1A52-BCB2DC347A49}"/>
              </a:ext>
            </a:extLst>
          </p:cNvPr>
          <p:cNvSpPr txBox="1"/>
          <p:nvPr/>
        </p:nvSpPr>
        <p:spPr>
          <a:xfrm>
            <a:off x="2426366" y="5067542"/>
            <a:ext cx="91855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056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560EAC0-DE58-8E1F-0386-1505C577987C}"/>
              </a:ext>
            </a:extLst>
          </p:cNvPr>
          <p:cNvSpPr txBox="1"/>
          <p:nvPr/>
        </p:nvSpPr>
        <p:spPr>
          <a:xfrm>
            <a:off x="3699832" y="534262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070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84743B-3B90-7A40-ECF2-2CE71C9DECA5}"/>
              </a:ext>
            </a:extLst>
          </p:cNvPr>
          <p:cNvSpPr txBox="1"/>
          <p:nvPr/>
        </p:nvSpPr>
        <p:spPr>
          <a:xfrm>
            <a:off x="4942788" y="5658932"/>
            <a:ext cx="1007107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085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D41BF75-EDE6-0ECA-60C1-3FCE9905E894}"/>
              </a:ext>
            </a:extLst>
          </p:cNvPr>
          <p:cNvSpPr txBox="1"/>
          <p:nvPr/>
        </p:nvSpPr>
        <p:spPr>
          <a:xfrm>
            <a:off x="6242106" y="590142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105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388D0FA4-7145-E35C-DDC8-E72D5224E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305032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3BB22-E010-F8EF-374E-858609E8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C42F0E2-EA04-6EBE-E4BC-2FB198B8365C}"/>
              </a:ext>
            </a:extLst>
          </p:cNvPr>
          <p:cNvGrpSpPr/>
          <p:nvPr/>
        </p:nvGrpSpPr>
        <p:grpSpPr>
          <a:xfrm>
            <a:off x="818653" y="1866900"/>
            <a:ext cx="8836976" cy="4324349"/>
            <a:chOff x="916160" y="1720972"/>
            <a:chExt cx="9671651" cy="4732795"/>
          </a:xfrm>
        </p:grpSpPr>
        <p:pic>
          <p:nvPicPr>
            <p:cNvPr id="7" name="Grafik 6" descr="Ein Bild, das Haushaltsgerät, Elektronik, Maschine, Im Haus enthält.&#10;&#10;Automatisch generierte Beschreibung">
              <a:extLst>
                <a:ext uri="{FF2B5EF4-FFF2-40B4-BE49-F238E27FC236}">
                  <a16:creationId xmlns:a16="http://schemas.microsoft.com/office/drawing/2014/main" id="{547AD095-873E-8DF9-FEAA-8F8FB6680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160" y="1789602"/>
              <a:ext cx="1746527" cy="3282028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B7E8DF6-AD21-DC27-F2FC-A37D0764375C}"/>
                </a:ext>
              </a:extLst>
            </p:cNvPr>
            <p:cNvGrpSpPr/>
            <p:nvPr/>
          </p:nvGrpSpPr>
          <p:grpSpPr>
            <a:xfrm>
              <a:off x="2662687" y="1720972"/>
              <a:ext cx="5687681" cy="3717984"/>
              <a:chOff x="2662687" y="1720972"/>
              <a:chExt cx="5687681" cy="3717984"/>
            </a:xfrm>
          </p:grpSpPr>
          <p:pic>
            <p:nvPicPr>
              <p:cNvPr id="26" name="Grafik 25" descr="Stecker mit einfarbiger Füllung">
                <a:extLst>
                  <a:ext uri="{FF2B5EF4-FFF2-40B4-BE49-F238E27FC236}">
                    <a16:creationId xmlns:a16="http://schemas.microsoft.com/office/drawing/2014/main" id="{01C64590-8B5D-CD64-4F90-0A96999F6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2677065" y="1706594"/>
                <a:ext cx="3717984" cy="3746739"/>
              </a:xfrm>
              <a:prstGeom prst="rect">
                <a:avLst/>
              </a:prstGeom>
            </p:spPr>
          </p:pic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EAA987AD-C4E9-6C0F-11AC-DF6DC1B4D56E}"/>
                  </a:ext>
                </a:extLst>
              </p:cNvPr>
              <p:cNvSpPr/>
              <p:nvPr/>
            </p:nvSpPr>
            <p:spPr>
              <a:xfrm>
                <a:off x="5692715" y="3230593"/>
                <a:ext cx="2657653" cy="70592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/>
                  <a:t>EtherCAT</a:t>
                </a:r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06633511-79B4-653A-9FA0-256469536933}"/>
                  </a:ext>
                </a:extLst>
              </p:cNvPr>
              <p:cNvSpPr/>
              <p:nvPr/>
            </p:nvSpPr>
            <p:spPr>
              <a:xfrm>
                <a:off x="4919800" y="2431612"/>
                <a:ext cx="2657653" cy="7059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 dirty="0" err="1"/>
                  <a:t>EtherNet</a:t>
                </a:r>
                <a:r>
                  <a:rPr lang="de-DE" dirty="0"/>
                  <a:t>/IP</a:t>
                </a:r>
              </a:p>
            </p:txBody>
          </p:sp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2043FA1B-F00C-13C1-558E-5CA2B37DD9A4}"/>
                  </a:ext>
                </a:extLst>
              </p:cNvPr>
              <p:cNvSpPr/>
              <p:nvPr/>
            </p:nvSpPr>
            <p:spPr>
              <a:xfrm>
                <a:off x="5200290" y="4024875"/>
                <a:ext cx="2657653" cy="7059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 dirty="0"/>
                  <a:t>PROFINET</a:t>
                </a:r>
              </a:p>
            </p:txBody>
          </p:sp>
        </p:grpSp>
        <p:pic>
          <p:nvPicPr>
            <p:cNvPr id="23" name="Grafik 22" descr="Ein Bild, das Schrift, Text, Logo, Symbol enthält.&#10;&#10;Beschreibung automatisch generiert.">
              <a:extLst>
                <a:ext uri="{FF2B5EF4-FFF2-40B4-BE49-F238E27FC236}">
                  <a16:creationId xmlns:a16="http://schemas.microsoft.com/office/drawing/2014/main" id="{3683358F-00F3-D07D-4844-64E5D1737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1930" y="4051854"/>
              <a:ext cx="1698473" cy="809993"/>
            </a:xfrm>
            <a:prstGeom prst="rect">
              <a:avLst/>
            </a:prstGeom>
          </p:spPr>
        </p:pic>
        <p:pic>
          <p:nvPicPr>
            <p:cNvPr id="24" name="Grafik 23" descr="Ein Bild, das Schrift, Logo, Grafiken, Text enthält.&#10;&#10;Beschreibung automatisch generiert.">
              <a:extLst>
                <a:ext uri="{FF2B5EF4-FFF2-40B4-BE49-F238E27FC236}">
                  <a16:creationId xmlns:a16="http://schemas.microsoft.com/office/drawing/2014/main" id="{3C4EC6EF-6373-97D7-BFA3-D34CCE67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6596" y="3277554"/>
              <a:ext cx="2101215" cy="607695"/>
            </a:xfrm>
            <a:prstGeom prst="rect">
              <a:avLst/>
            </a:prstGeom>
          </p:spPr>
        </p:pic>
        <p:pic>
          <p:nvPicPr>
            <p:cNvPr id="25" name="Grafik 24" descr="Ein Bild, das Schrift, Logo, Grafiken, Text enthält.&#10;&#10;Beschreibung automatisch generiert.">
              <a:extLst>
                <a:ext uri="{FF2B5EF4-FFF2-40B4-BE49-F238E27FC236}">
                  <a16:creationId xmlns:a16="http://schemas.microsoft.com/office/drawing/2014/main" id="{D5791648-77EF-E864-6E53-E9725A4FA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6107" y="2496580"/>
              <a:ext cx="2080260" cy="607695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3DBBC907-9AE7-6136-6E86-288E9813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0114" y="5251132"/>
              <a:ext cx="1938608" cy="957396"/>
            </a:xfrm>
            <a:prstGeom prst="rect">
              <a:avLst/>
            </a:prstGeom>
          </p:spPr>
        </p:pic>
        <p:pic>
          <p:nvPicPr>
            <p:cNvPr id="4" name="Grafik 3" descr="Ein Bild, das Elektronik, Maschine, Text, Verstärker enthält.&#10;&#10;KI-generierte Inhalte können fehlerhaft sein.">
              <a:extLst>
                <a:ext uri="{FF2B5EF4-FFF2-40B4-BE49-F238E27FC236}">
                  <a16:creationId xmlns:a16="http://schemas.microsoft.com/office/drawing/2014/main" id="{E905DAF1-3365-63F2-395A-9A61AC3C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278" y="4945563"/>
              <a:ext cx="1547911" cy="1508204"/>
            </a:xfrm>
            <a:prstGeom prst="rect">
              <a:avLst/>
            </a:prstGeom>
          </p:spPr>
        </p:pic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FCF85D78-1B0B-C84E-743F-499539FF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Interface Options</a:t>
            </a:r>
            <a:endParaRPr lang="de-DE" sz="4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C76398D-F1BE-57EF-859C-D74C2E0C9B20}"/>
              </a:ext>
            </a:extLst>
          </p:cNvPr>
          <p:cNvSpPr/>
          <p:nvPr/>
        </p:nvSpPr>
        <p:spPr>
          <a:xfrm>
            <a:off x="4727027" y="1730975"/>
            <a:ext cx="2657653" cy="7059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Ethernet TCP/UDP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860E2D8-C1BE-7B59-2B1A-0FF527DEA808}"/>
              </a:ext>
            </a:extLst>
          </p:cNvPr>
          <p:cNvSpPr/>
          <p:nvPr/>
        </p:nvSpPr>
        <p:spPr>
          <a:xfrm rot="18838905">
            <a:off x="4034802" y="2397187"/>
            <a:ext cx="1024660" cy="1452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25C4C22-FEED-946D-2BED-7EFB40A04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117025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5FFCB2-3D54-5B54-CA48-84F9E4663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B9C2E1C-09F3-86B6-D262-13459EB80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324490"/>
              </p:ext>
            </p:extLst>
          </p:nvPr>
        </p:nvGraphicFramePr>
        <p:xfrm>
          <a:off x="2546585" y="1371421"/>
          <a:ext cx="9050868" cy="511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078">
                  <a:extLst>
                    <a:ext uri="{9D8B030D-6E8A-4147-A177-3AD203B41FA5}">
                      <a16:colId xmlns:a16="http://schemas.microsoft.com/office/drawing/2014/main" val="795684143"/>
                    </a:ext>
                  </a:extLst>
                </a:gridCol>
                <a:gridCol w="1757600">
                  <a:extLst>
                    <a:ext uri="{9D8B030D-6E8A-4147-A177-3AD203B41FA5}">
                      <a16:colId xmlns:a16="http://schemas.microsoft.com/office/drawing/2014/main" val="3249423921"/>
                    </a:ext>
                  </a:extLst>
                </a:gridCol>
                <a:gridCol w="1929161">
                  <a:extLst>
                    <a:ext uri="{9D8B030D-6E8A-4147-A177-3AD203B41FA5}">
                      <a16:colId xmlns:a16="http://schemas.microsoft.com/office/drawing/2014/main" val="730941648"/>
                    </a:ext>
                  </a:extLst>
                </a:gridCol>
                <a:gridCol w="1700025">
                  <a:extLst>
                    <a:ext uri="{9D8B030D-6E8A-4147-A177-3AD203B41FA5}">
                      <a16:colId xmlns:a16="http://schemas.microsoft.com/office/drawing/2014/main" val="3043016379"/>
                    </a:ext>
                  </a:extLst>
                </a:gridCol>
                <a:gridCol w="1902004">
                  <a:extLst>
                    <a:ext uri="{9D8B030D-6E8A-4147-A177-3AD203B41FA5}">
                      <a16:colId xmlns:a16="http://schemas.microsoft.com/office/drawing/2014/main" val="3919050849"/>
                    </a:ext>
                  </a:extLst>
                </a:gridCol>
              </a:tblGrid>
              <a:tr h="227378"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056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61618"/>
                  </a:ext>
                </a:extLst>
              </a:tr>
              <a:tr h="13698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Series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orque</a:t>
                      </a:r>
                      <a:r>
                        <a:rPr lang="de-DE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  <a:endParaRPr lang="de-DE">
                        <a:solidFill>
                          <a:schemeClr val="accent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Size</a:t>
                      </a:r>
                    </a:p>
                    <a:p>
                      <a:pPr algn="l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Outer Diameter Ø56mm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Measurement Range  </a:t>
                      </a:r>
                    </a:p>
                    <a:p>
                      <a:pPr algn="l"/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Fz</a:t>
                      </a:r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600 N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Measurement Range</a:t>
                      </a:r>
                    </a:p>
                    <a:p>
                      <a:pPr algn="l"/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Mxyz</a:t>
                      </a:r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11 </a:t>
                      </a:r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8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165222"/>
                  </a:ext>
                </a:extLst>
              </a:tr>
              <a:tr h="346855"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IFB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PN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707309"/>
                  </a:ext>
                </a:extLst>
              </a:tr>
              <a:tr h="1321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Series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  <a:endParaRPr lang="de-DE">
                        <a:solidFill>
                          <a:schemeClr val="accent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nterface</a:t>
                      </a:r>
                      <a:r>
                        <a:rPr lang="de-DE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ace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B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ox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PN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PROFINET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de-DE" sz="1800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EtherNet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/IP</a:t>
                      </a:r>
                      <a:endParaRPr lang="de-DE" sz="18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EC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EtherCAT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EN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Ethernet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-</a:t>
                      </a:r>
                    </a:p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IP67 (optional)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b="1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588794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FTS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M8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M12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711221"/>
                  </a:ext>
                </a:extLst>
              </a:tr>
              <a:tr h="1321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Series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C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M8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Size 047 - 085</a:t>
                      </a:r>
                      <a:r>
                        <a:rPr lang="de-DE" sz="18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M12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Size 105 - 250</a:t>
                      </a:r>
                      <a:endParaRPr lang="de-DE" sz="18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M12</a:t>
                      </a:r>
                    </a:p>
                    <a:p>
                      <a:pPr algn="l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Interface Box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10 m </a:t>
                      </a:r>
                    </a:p>
                    <a:p>
                      <a:pPr algn="l"/>
                      <a:r>
                        <a:rPr lang="de-DE" sz="1800" b="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Cable </a:t>
                      </a:r>
                      <a:r>
                        <a:rPr lang="de-DE" sz="1800" b="0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endParaRPr lang="de-DE" sz="18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425137"/>
                  </a:ext>
                </a:extLst>
              </a:tr>
            </a:tbl>
          </a:graphicData>
        </a:graphic>
      </p:graphicFrame>
      <p:pic>
        <p:nvPicPr>
          <p:cNvPr id="5" name="Grafik 4" descr="Ein Bild, das Screenshot, Kreis, Panorama, Design enthält.&#10;&#10;KI-generierte Inhalte können fehlerhaft sein.">
            <a:extLst>
              <a:ext uri="{FF2B5EF4-FFF2-40B4-BE49-F238E27FC236}">
                <a16:creationId xmlns:a16="http://schemas.microsoft.com/office/drawing/2014/main" id="{FE32CECE-C850-4C93-7EAC-346046350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10" y="1348986"/>
            <a:ext cx="1998691" cy="14787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67C72C-C86A-C516-F370-87B8DCF5D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52" y="3004289"/>
            <a:ext cx="857406" cy="1845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E072D1-95ED-5600-DD7F-26385A44A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7" y="5296504"/>
            <a:ext cx="1771844" cy="108784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0972817-A4BC-393B-AEE4-69A86E7E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505638"/>
          </a:xfrm>
        </p:spPr>
        <p:txBody>
          <a:bodyPr/>
          <a:lstStyle/>
          <a:p>
            <a:r>
              <a:rPr lang="de-DE" dirty="0"/>
              <a:t>System </a:t>
            </a:r>
            <a:r>
              <a:rPr lang="de-DE" dirty="0" err="1"/>
              <a:t>overview</a:t>
            </a:r>
            <a:r>
              <a:rPr lang="de-DE" dirty="0"/>
              <a:t> FTS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127C963-7C91-301C-FAE1-5B2078882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Force Torque Sensor FTS</a:t>
            </a:r>
          </a:p>
        </p:txBody>
      </p:sp>
    </p:spTree>
    <p:extLst>
      <p:ext uri="{BB962C8B-B14F-4D97-AF65-F5344CB8AC3E}">
        <p14:creationId xmlns:p14="http://schemas.microsoft.com/office/powerpoint/2010/main" val="3273435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823.pptx" id="{0908F539-6961-4618-A731-585400C20ACB}" vid="{13E448AE-E675-44FD-B3B2-325C78A905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4E3D21-0504-4254-8BDB-C2E09773823B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5955DAF37D004198C18024AFE23846" ma:contentTypeVersion="11" ma:contentTypeDescription="Ein neues Dokument erstellen." ma:contentTypeScope="" ma:versionID="4d44ead8f6eff42f9289aa4fb6c77092">
  <xsd:schema xmlns:xsd="http://www.w3.org/2001/XMLSchema" xmlns:xs="http://www.w3.org/2001/XMLSchema" xmlns:p="http://schemas.microsoft.com/office/2006/metadata/properties" xmlns:ns2="da761a9c-295b-487e-856e-4acc25a2f5f6" targetNamespace="http://schemas.microsoft.com/office/2006/metadata/properties" ma:root="true" ma:fieldsID="2cabf3c1147888756fcdcf23adb22764" ns2:_="">
    <xsd:import namespace="da761a9c-295b-487e-856e-4acc25a2f5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61a9c-295b-487e-856e-4acc25a2f5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292B03-F627-4B7B-B135-82C3D78E9D00}">
  <ds:schemaRefs>
    <ds:schemaRef ds:uri="da761a9c-295b-487e-856e-4acc25a2f5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AAF962-9B49-4F43-898A-0D92227008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5EE553-E72F-4CF9-A5BD-68614ECA3E5C}">
  <ds:schemaRefs>
    <ds:schemaRef ds:uri="da761a9c-295b-487e-856e-4acc25a2f5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Schunk_PPT-Vorlage_Hand_in_Hand_DE_0823 (3)</Template>
  <TotalTime>0</TotalTime>
  <Words>794</Words>
  <Application>Microsoft Office PowerPoint</Application>
  <PresentationFormat>Breitbild</PresentationFormat>
  <Paragraphs>222</Paragraphs>
  <Slides>14</Slides>
  <Notes>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Fago Pro</vt:lpstr>
      <vt:lpstr>Calibri</vt:lpstr>
      <vt:lpstr>Arial</vt:lpstr>
      <vt:lpstr>Courier New</vt:lpstr>
      <vt:lpstr>Symbol</vt:lpstr>
      <vt:lpstr>Wingdings</vt:lpstr>
      <vt:lpstr>Office</vt:lpstr>
      <vt:lpstr>PowerPoint-Präsentation</vt:lpstr>
      <vt:lpstr>PowerPoint-Präsentation</vt:lpstr>
      <vt:lpstr>Your added value Precise. Compact. High-resolution.</vt:lpstr>
      <vt:lpstr>More Features</vt:lpstr>
      <vt:lpstr>Application</vt:lpstr>
      <vt:lpstr>Large portfolio of accessories</vt:lpstr>
      <vt:lpstr>Variety of sizes</vt:lpstr>
      <vt:lpstr>Interface Options</vt:lpstr>
      <vt:lpstr>System overview FTS</vt:lpstr>
      <vt:lpstr>Interface plates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Quenzer, Lisa Helena</dc:creator>
  <cp:lastModifiedBy>Schilling, Tobias</cp:lastModifiedBy>
  <cp:revision>1</cp:revision>
  <dcterms:created xsi:type="dcterms:W3CDTF">2024-03-01T12:16:54Z</dcterms:created>
  <dcterms:modified xsi:type="dcterms:W3CDTF">2026-02-05T14:43:48Z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0x010100805955DAF37D004198C18024AFE23846</vt:lpwstr>
  </property>
</Properties>
</file>