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147480137" r:id="rId5"/>
    <p:sldId id="320" r:id="rId6"/>
    <p:sldId id="2147480148" r:id="rId7"/>
    <p:sldId id="2147480135" r:id="rId8"/>
    <p:sldId id="2147480149" r:id="rId9"/>
    <p:sldId id="2147480147" r:id="rId10"/>
    <p:sldId id="2147480146" r:id="rId11"/>
    <p:sldId id="2147480141" r:id="rId12"/>
    <p:sldId id="2147480142" r:id="rId13"/>
    <p:sldId id="2147480143" r:id="rId14"/>
    <p:sldId id="2147480112" r:id="rId15"/>
    <p:sldId id="2147480113" r:id="rId16"/>
    <p:sldId id="2147480114" r:id="rId17"/>
    <p:sldId id="268" r:id="rId18"/>
  </p:sldIdLst>
  <p:sldSz cx="12192000" cy="6858000"/>
  <p:notesSz cx="9144000" cy="6858000"/>
  <p:embeddedFontLst>
    <p:embeddedFont>
      <p:font typeface="Fago Pro" panose="02000506040000020004" pitchFamily="2" charset="0"/>
      <p:regular r:id="rId21"/>
      <p:bold r:id="rId22"/>
      <p:italic r:id="rId23"/>
      <p:boldItalic r:id="rId2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kt" id="{46841C7C-DBBB-49F8-B159-BA2396577177}">
          <p14:sldIdLst>
            <p14:sldId id="2147480137"/>
            <p14:sldId id="320"/>
            <p14:sldId id="2147480148"/>
            <p14:sldId id="2147480135"/>
            <p14:sldId id="2147480149"/>
            <p14:sldId id="2147480147"/>
            <p14:sldId id="2147480146"/>
            <p14:sldId id="2147480141"/>
            <p14:sldId id="2147480142"/>
            <p14:sldId id="2147480143"/>
          </p14:sldIdLst>
        </p14:section>
        <p14:section name="Kampagne" id="{BA6D2C60-AD72-4194-AA9A-0EFE201D7CD0}">
          <p14:sldIdLst>
            <p14:sldId id="2147480112"/>
            <p14:sldId id="2147480113"/>
            <p14:sldId id="2147480114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53CC28-BF71-6D54-2F26-0215610240F8}" name="Matyssek, Barbara" initials="BM" userId="S::Barbara.Matyssek@de.schunk.com::3c18b6e4-21ed-423f-8be6-13295b1eae06" providerId="AD"/>
  <p188:author id="{660AB43F-CBDC-0D7F-BEC6-DE7283E272E3}" name="Hübsch, Florian" initials="FH" userId="S::florian.huebsch@de.schunk.com::733b0dc5-10c0-4b95-a979-d5ddd64819e3" providerId="AD"/>
  <p188:author id="{6FA9F5BC-1AC0-BD45-04F0-191262367D0C}" name="Schilling, Tobias" initials="" userId="S::tobias.schilling@de.schunk.com::4804db97-69c2-4ee4-bc79-581271e09c57" providerId="AD"/>
  <p188:author id="{1AD324FA-D348-6377-1E75-77E99FCF12DC}" name="Quenzer, Lisa Helena" initials="QLH" userId="S::Lisa.Quenzer@de.schunk.com::2cbe57a9-7333-4e97-a49d-ff2f044d65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FF00"/>
    <a:srgbClr val="00ADEE"/>
    <a:srgbClr val="00B050"/>
    <a:srgbClr val="F08A01"/>
    <a:srgbClr val="003D6A"/>
    <a:srgbClr val="FF0000"/>
    <a:srgbClr val="92D05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B9AE0-5EBF-4DA2-8FA4-56DA81206BFF}" v="8" dt="2026-02-05T14:42:36.942"/>
    <p1510:client id="{BCDCFDAA-AE5A-4B88-844D-650A22319DFF}" v="55" dt="2026-02-05T13:11:20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st, Hannah" userId="8e93cc13-b08f-4b33-8e7d-c34535919aba" providerId="ADAL" clId="{4748F216-345B-43A8-90C4-F16F19982C14}"/>
    <pc:docChg chg="undo custSel addSld delSld modSld sldOrd addSection modSection">
      <pc:chgData name="Horst, Hannah" userId="8e93cc13-b08f-4b33-8e7d-c34535919aba" providerId="ADAL" clId="{4748F216-345B-43A8-90C4-F16F19982C14}" dt="2026-02-05T13:11:27.459" v="296" actId="14100"/>
      <pc:docMkLst>
        <pc:docMk/>
      </pc:docMkLst>
      <pc:sldChg chg="addSp delSp modSp mod modShow">
        <pc:chgData name="Horst, Hannah" userId="8e93cc13-b08f-4b33-8e7d-c34535919aba" providerId="ADAL" clId="{4748F216-345B-43A8-90C4-F16F19982C14}" dt="2026-02-05T13:06:20.005" v="282" actId="729"/>
        <pc:sldMkLst>
          <pc:docMk/>
          <pc:sldMk cId="4188209353" sldId="320"/>
        </pc:sldMkLst>
        <pc:spChg chg="add del mod">
          <ac:chgData name="Horst, Hannah" userId="8e93cc13-b08f-4b33-8e7d-c34535919aba" providerId="ADAL" clId="{4748F216-345B-43A8-90C4-F16F19982C14}" dt="2026-02-05T12:46:54.846" v="11" actId="478"/>
          <ac:spMkLst>
            <pc:docMk/>
            <pc:sldMk cId="4188209353" sldId="320"/>
            <ac:spMk id="4" creationId="{9B338A69-6332-64DB-CF55-0DD57E512C56}"/>
          </ac:spMkLst>
        </pc:spChg>
        <pc:spChg chg="add del mod">
          <ac:chgData name="Horst, Hannah" userId="8e93cc13-b08f-4b33-8e7d-c34535919aba" providerId="ADAL" clId="{4748F216-345B-43A8-90C4-F16F19982C14}" dt="2026-02-05T12:46:54.846" v="11" actId="478"/>
          <ac:spMkLst>
            <pc:docMk/>
            <pc:sldMk cId="4188209353" sldId="320"/>
            <ac:spMk id="7" creationId="{5CC78173-5802-DE6F-2F32-F48E83836C36}"/>
          </ac:spMkLst>
        </pc:spChg>
        <pc:spChg chg="add mod">
          <ac:chgData name="Horst, Hannah" userId="8e93cc13-b08f-4b33-8e7d-c34535919aba" providerId="ADAL" clId="{4748F216-345B-43A8-90C4-F16F19982C14}" dt="2026-02-05T12:47:17.509" v="12"/>
          <ac:spMkLst>
            <pc:docMk/>
            <pc:sldMk cId="4188209353" sldId="320"/>
            <ac:spMk id="8" creationId="{F4A9B376-DE4B-E6DF-2C6C-8A612FFABC32}"/>
          </ac:spMkLst>
        </pc:spChg>
        <pc:spChg chg="add mod">
          <ac:chgData name="Horst, Hannah" userId="8e93cc13-b08f-4b33-8e7d-c34535919aba" providerId="ADAL" clId="{4748F216-345B-43A8-90C4-F16F19982C14}" dt="2026-02-05T12:47:26.154" v="15" actId="20577"/>
          <ac:spMkLst>
            <pc:docMk/>
            <pc:sldMk cId="4188209353" sldId="320"/>
            <ac:spMk id="9" creationId="{3A801E02-CFFC-83B1-5A17-8C8A8441F91E}"/>
          </ac:spMkLst>
        </pc:spChg>
        <pc:spChg chg="add mod">
          <ac:chgData name="Horst, Hannah" userId="8e93cc13-b08f-4b33-8e7d-c34535919aba" providerId="ADAL" clId="{4748F216-345B-43A8-90C4-F16F19982C14}" dt="2026-02-05T12:47:36.359" v="18" actId="6549"/>
          <ac:spMkLst>
            <pc:docMk/>
            <pc:sldMk cId="4188209353" sldId="320"/>
            <ac:spMk id="10" creationId="{BAF7745B-6486-C311-7AAA-A3F6B5EDE5BD}"/>
          </ac:spMkLst>
        </pc:spChg>
        <pc:spChg chg="del">
          <ac:chgData name="Horst, Hannah" userId="8e93cc13-b08f-4b33-8e7d-c34535919aba" providerId="ADAL" clId="{4748F216-345B-43A8-90C4-F16F19982C14}" dt="2026-02-05T12:46:50.780" v="10" actId="478"/>
          <ac:spMkLst>
            <pc:docMk/>
            <pc:sldMk cId="4188209353" sldId="320"/>
            <ac:spMk id="12" creationId="{CBAD8969-7309-7BA5-F33B-F4FDC71C9A94}"/>
          </ac:spMkLst>
        </pc:spChg>
        <pc:spChg chg="del">
          <ac:chgData name="Horst, Hannah" userId="8e93cc13-b08f-4b33-8e7d-c34535919aba" providerId="ADAL" clId="{4748F216-345B-43A8-90C4-F16F19982C14}" dt="2026-02-05T12:46:50.780" v="10" actId="478"/>
          <ac:spMkLst>
            <pc:docMk/>
            <pc:sldMk cId="4188209353" sldId="320"/>
            <ac:spMk id="13" creationId="{4062B85B-B451-63B9-10FF-59D8B8CA9D1E}"/>
          </ac:spMkLst>
        </pc:spChg>
        <pc:spChg chg="del">
          <ac:chgData name="Horst, Hannah" userId="8e93cc13-b08f-4b33-8e7d-c34535919aba" providerId="ADAL" clId="{4748F216-345B-43A8-90C4-F16F19982C14}" dt="2026-02-05T12:46:50.780" v="10" actId="478"/>
          <ac:spMkLst>
            <pc:docMk/>
            <pc:sldMk cId="4188209353" sldId="320"/>
            <ac:spMk id="14" creationId="{F521407C-5F7F-F914-0F0C-AEC4A2128634}"/>
          </ac:spMkLst>
        </pc:spChg>
        <pc:picChg chg="add mod">
          <ac:chgData name="Horst, Hannah" userId="8e93cc13-b08f-4b33-8e7d-c34535919aba" providerId="ADAL" clId="{4748F216-345B-43A8-90C4-F16F19982C14}" dt="2026-02-05T12:48:29.796" v="20" actId="1076"/>
          <ac:picMkLst>
            <pc:docMk/>
            <pc:sldMk cId="4188209353" sldId="320"/>
            <ac:picMk id="11" creationId="{132BF279-1662-BFE9-E871-4CC3D3A1E16A}"/>
          </ac:picMkLst>
        </pc:picChg>
      </pc:sldChg>
      <pc:sldChg chg="ord">
        <pc:chgData name="Horst, Hannah" userId="8e93cc13-b08f-4b33-8e7d-c34535919aba" providerId="ADAL" clId="{4748F216-345B-43A8-90C4-F16F19982C14}" dt="2026-02-05T12:35:51.967" v="4"/>
        <pc:sldMkLst>
          <pc:docMk/>
          <pc:sldMk cId="2624533054" sldId="2147480105"/>
        </pc:sldMkLst>
      </pc:sldChg>
      <pc:sldChg chg="ord">
        <pc:chgData name="Horst, Hannah" userId="8e93cc13-b08f-4b33-8e7d-c34535919aba" providerId="ADAL" clId="{4748F216-345B-43A8-90C4-F16F19982C14}" dt="2026-02-05T12:35:51.967" v="4"/>
        <pc:sldMkLst>
          <pc:docMk/>
          <pc:sldMk cId="2909805860" sldId="2147480106"/>
        </pc:sldMkLst>
      </pc:sldChg>
      <pc:sldChg chg="ord">
        <pc:chgData name="Horst, Hannah" userId="8e93cc13-b08f-4b33-8e7d-c34535919aba" providerId="ADAL" clId="{4748F216-345B-43A8-90C4-F16F19982C14}" dt="2026-02-05T12:35:51.967" v="4"/>
        <pc:sldMkLst>
          <pc:docMk/>
          <pc:sldMk cId="3273435726" sldId="2147480107"/>
        </pc:sldMkLst>
      </pc:sldChg>
      <pc:sldChg chg="ord">
        <pc:chgData name="Horst, Hannah" userId="8e93cc13-b08f-4b33-8e7d-c34535919aba" providerId="ADAL" clId="{4748F216-345B-43A8-90C4-F16F19982C14}" dt="2026-02-05T12:35:51.967" v="4"/>
        <pc:sldMkLst>
          <pc:docMk/>
          <pc:sldMk cId="1650365977" sldId="2147480108"/>
        </pc:sldMkLst>
      </pc:sldChg>
      <pc:sldChg chg="ord">
        <pc:chgData name="Horst, Hannah" userId="8e93cc13-b08f-4b33-8e7d-c34535919aba" providerId="ADAL" clId="{4748F216-345B-43A8-90C4-F16F19982C14}" dt="2026-02-05T12:35:51.967" v="4"/>
        <pc:sldMkLst>
          <pc:docMk/>
          <pc:sldMk cId="2690351538" sldId="2147480109"/>
        </pc:sldMkLst>
      </pc:sldChg>
      <pc:sldChg chg="ord">
        <pc:chgData name="Horst, Hannah" userId="8e93cc13-b08f-4b33-8e7d-c34535919aba" providerId="ADAL" clId="{4748F216-345B-43A8-90C4-F16F19982C14}" dt="2026-02-05T12:35:51.967" v="4"/>
        <pc:sldMkLst>
          <pc:docMk/>
          <pc:sldMk cId="158389331" sldId="2147480110"/>
        </pc:sldMkLst>
      </pc:sldChg>
      <pc:sldChg chg="add">
        <pc:chgData name="Horst, Hannah" userId="8e93cc13-b08f-4b33-8e7d-c34535919aba" providerId="ADAL" clId="{4748F216-345B-43A8-90C4-F16F19982C14}" dt="2026-02-05T13:06:31.886" v="283"/>
        <pc:sldMkLst>
          <pc:docMk/>
          <pc:sldMk cId="2704366691" sldId="2147480112"/>
        </pc:sldMkLst>
      </pc:sldChg>
      <pc:sldChg chg="add">
        <pc:chgData name="Horst, Hannah" userId="8e93cc13-b08f-4b33-8e7d-c34535919aba" providerId="ADAL" clId="{4748F216-345B-43A8-90C4-F16F19982C14}" dt="2026-02-05T13:06:31.886" v="283"/>
        <pc:sldMkLst>
          <pc:docMk/>
          <pc:sldMk cId="1651684404" sldId="2147480113"/>
        </pc:sldMkLst>
      </pc:sldChg>
      <pc:sldChg chg="add">
        <pc:chgData name="Horst, Hannah" userId="8e93cc13-b08f-4b33-8e7d-c34535919aba" providerId="ADAL" clId="{4748F216-345B-43A8-90C4-F16F19982C14}" dt="2026-02-05T13:06:31.886" v="283"/>
        <pc:sldMkLst>
          <pc:docMk/>
          <pc:sldMk cId="3652271050" sldId="2147480114"/>
        </pc:sldMkLst>
      </pc:sldChg>
      <pc:sldChg chg="addSp delSp modSp add mod">
        <pc:chgData name="Horst, Hannah" userId="8e93cc13-b08f-4b33-8e7d-c34535919aba" providerId="ADAL" clId="{4748F216-345B-43A8-90C4-F16F19982C14}" dt="2026-02-05T13:01:44.299" v="168" actId="1036"/>
        <pc:sldMkLst>
          <pc:docMk/>
          <pc:sldMk cId="4083422329" sldId="2147480135"/>
        </pc:sldMkLst>
        <pc:spChg chg="mod">
          <ac:chgData name="Horst, Hannah" userId="8e93cc13-b08f-4b33-8e7d-c34535919aba" providerId="ADAL" clId="{4748F216-345B-43A8-90C4-F16F19982C14}" dt="2026-02-05T12:53:55.804" v="60" actId="20577"/>
          <ac:spMkLst>
            <pc:docMk/>
            <pc:sldMk cId="4083422329" sldId="2147480135"/>
            <ac:spMk id="4" creationId="{1F60C5A9-96E8-BB93-008C-DDA3954A7C59}"/>
          </ac:spMkLst>
        </pc:spChg>
        <pc:spChg chg="mod">
          <ac:chgData name="Horst, Hannah" userId="8e93cc13-b08f-4b33-8e7d-c34535919aba" providerId="ADAL" clId="{4748F216-345B-43A8-90C4-F16F19982C14}" dt="2026-02-05T13:01:44.299" v="168" actId="1036"/>
          <ac:spMkLst>
            <pc:docMk/>
            <pc:sldMk cId="4083422329" sldId="2147480135"/>
            <ac:spMk id="12" creationId="{D40D7554-78D8-15F9-853C-F2F923088466}"/>
          </ac:spMkLst>
        </pc:spChg>
        <pc:spChg chg="mod">
          <ac:chgData name="Horst, Hannah" userId="8e93cc13-b08f-4b33-8e7d-c34535919aba" providerId="ADAL" clId="{4748F216-345B-43A8-90C4-F16F19982C14}" dt="2026-02-05T13:01:44.299" v="168" actId="1036"/>
          <ac:spMkLst>
            <pc:docMk/>
            <pc:sldMk cId="4083422329" sldId="2147480135"/>
            <ac:spMk id="13" creationId="{C45C6FBC-E1AA-D359-A7C2-36A85CA82D6E}"/>
          </ac:spMkLst>
        </pc:spChg>
        <pc:spChg chg="mod">
          <ac:chgData name="Horst, Hannah" userId="8e93cc13-b08f-4b33-8e7d-c34535919aba" providerId="ADAL" clId="{4748F216-345B-43A8-90C4-F16F19982C14}" dt="2026-02-05T13:01:44.299" v="168" actId="1036"/>
          <ac:spMkLst>
            <pc:docMk/>
            <pc:sldMk cId="4083422329" sldId="2147480135"/>
            <ac:spMk id="19" creationId="{1483E1C8-C63F-8849-B79F-29999C64D429}"/>
          </ac:spMkLst>
        </pc:spChg>
        <pc:spChg chg="mod">
          <ac:chgData name="Horst, Hannah" userId="8e93cc13-b08f-4b33-8e7d-c34535919aba" providerId="ADAL" clId="{4748F216-345B-43A8-90C4-F16F19982C14}" dt="2026-02-05T13:01:44.299" v="168" actId="1036"/>
          <ac:spMkLst>
            <pc:docMk/>
            <pc:sldMk cId="4083422329" sldId="2147480135"/>
            <ac:spMk id="20" creationId="{163D3407-AC51-BFF9-B6FB-72E2576CD960}"/>
          </ac:spMkLst>
        </pc:spChg>
        <pc:spChg chg="add mod">
          <ac:chgData name="Horst, Hannah" userId="8e93cc13-b08f-4b33-8e7d-c34535919aba" providerId="ADAL" clId="{4748F216-345B-43A8-90C4-F16F19982C14}" dt="2026-02-05T13:01:44.299" v="168" actId="1036"/>
          <ac:spMkLst>
            <pc:docMk/>
            <pc:sldMk cId="4083422329" sldId="2147480135"/>
            <ac:spMk id="24" creationId="{E95EDE2D-9FBD-74C4-954F-013F470E2C5A}"/>
          </ac:spMkLst>
        </pc:spChg>
        <pc:picChg chg="add del mod">
          <ac:chgData name="Horst, Hannah" userId="8e93cc13-b08f-4b33-8e7d-c34535919aba" providerId="ADAL" clId="{4748F216-345B-43A8-90C4-F16F19982C14}" dt="2026-02-05T13:01:44.299" v="168" actId="1036"/>
          <ac:picMkLst>
            <pc:docMk/>
            <pc:sldMk cId="4083422329" sldId="2147480135"/>
            <ac:picMk id="5" creationId="{FB60036A-84AA-985E-D526-AB04D2CC94CB}"/>
          </ac:picMkLst>
        </pc:picChg>
        <pc:picChg chg="add mod">
          <ac:chgData name="Horst, Hannah" userId="8e93cc13-b08f-4b33-8e7d-c34535919aba" providerId="ADAL" clId="{4748F216-345B-43A8-90C4-F16F19982C14}" dt="2026-02-05T12:54:38.194" v="69" actId="1076"/>
          <ac:picMkLst>
            <pc:docMk/>
            <pc:sldMk cId="4083422329" sldId="2147480135"/>
            <ac:picMk id="6" creationId="{DBB442D6-15CA-B962-F242-812D809D01D8}"/>
          </ac:picMkLst>
        </pc:picChg>
        <pc:picChg chg="add mod ord modCrop">
          <ac:chgData name="Horst, Hannah" userId="8e93cc13-b08f-4b33-8e7d-c34535919aba" providerId="ADAL" clId="{4748F216-345B-43A8-90C4-F16F19982C14}" dt="2026-02-05T13:01:44.299" v="168" actId="1036"/>
          <ac:picMkLst>
            <pc:docMk/>
            <pc:sldMk cId="4083422329" sldId="2147480135"/>
            <ac:picMk id="9" creationId="{C521BFA1-7829-2A4C-5059-E4B54CDA00A3}"/>
          </ac:picMkLst>
        </pc:picChg>
        <pc:picChg chg="del">
          <ac:chgData name="Horst, Hannah" userId="8e93cc13-b08f-4b33-8e7d-c34535919aba" providerId="ADAL" clId="{4748F216-345B-43A8-90C4-F16F19982C14}" dt="2026-02-05T12:53:51.645" v="57" actId="478"/>
          <ac:picMkLst>
            <pc:docMk/>
            <pc:sldMk cId="4083422329" sldId="2147480135"/>
            <ac:picMk id="10" creationId="{668C153F-9B82-054A-5E20-F0989A2CB764}"/>
          </ac:picMkLst>
        </pc:picChg>
        <pc:cxnChg chg="mod ord">
          <ac:chgData name="Horst, Hannah" userId="8e93cc13-b08f-4b33-8e7d-c34535919aba" providerId="ADAL" clId="{4748F216-345B-43A8-90C4-F16F19982C14}" dt="2026-02-05T13:01:44.299" v="168" actId="1036"/>
          <ac:cxnSpMkLst>
            <pc:docMk/>
            <pc:sldMk cId="4083422329" sldId="2147480135"/>
            <ac:cxnSpMk id="11" creationId="{2A9DF132-EF62-332C-71BA-7BFA1D4E206C}"/>
          </ac:cxnSpMkLst>
        </pc:cxnChg>
        <pc:cxnChg chg="mod ord">
          <ac:chgData name="Horst, Hannah" userId="8e93cc13-b08f-4b33-8e7d-c34535919aba" providerId="ADAL" clId="{4748F216-345B-43A8-90C4-F16F19982C14}" dt="2026-02-05T13:01:44.299" v="168" actId="1036"/>
          <ac:cxnSpMkLst>
            <pc:docMk/>
            <pc:sldMk cId="4083422329" sldId="2147480135"/>
            <ac:cxnSpMk id="14" creationId="{974B14F7-DAA3-E797-19C4-A5984416E5BF}"/>
          </ac:cxnSpMkLst>
        </pc:cxnChg>
        <pc:cxnChg chg="del">
          <ac:chgData name="Horst, Hannah" userId="8e93cc13-b08f-4b33-8e7d-c34535919aba" providerId="ADAL" clId="{4748F216-345B-43A8-90C4-F16F19982C14}" dt="2026-02-05T12:59:32.502" v="116" actId="478"/>
          <ac:cxnSpMkLst>
            <pc:docMk/>
            <pc:sldMk cId="4083422329" sldId="2147480135"/>
            <ac:cxnSpMk id="21" creationId="{C05D946E-12CD-25BE-9034-0B2DC28F5382}"/>
          </ac:cxnSpMkLst>
        </pc:cxnChg>
        <pc:cxnChg chg="mod ord">
          <ac:chgData name="Horst, Hannah" userId="8e93cc13-b08f-4b33-8e7d-c34535919aba" providerId="ADAL" clId="{4748F216-345B-43A8-90C4-F16F19982C14}" dt="2026-02-05T13:00:40.582" v="134" actId="14100"/>
          <ac:cxnSpMkLst>
            <pc:docMk/>
            <pc:sldMk cId="4083422329" sldId="2147480135"/>
            <ac:cxnSpMk id="25" creationId="{80EDA713-A185-CBDD-D117-6BADE03529C5}"/>
          </ac:cxnSpMkLst>
        </pc:cxnChg>
        <pc:cxnChg chg="add mod">
          <ac:chgData name="Horst, Hannah" userId="8e93cc13-b08f-4b33-8e7d-c34535919aba" providerId="ADAL" clId="{4748F216-345B-43A8-90C4-F16F19982C14}" dt="2026-02-05T13:01:44.299" v="168" actId="1036"/>
          <ac:cxnSpMkLst>
            <pc:docMk/>
            <pc:sldMk cId="4083422329" sldId="2147480135"/>
            <ac:cxnSpMk id="28" creationId="{287C8E52-FD3B-F2AD-19CE-710BD15C19EE}"/>
          </ac:cxnSpMkLst>
        </pc:cxnChg>
        <pc:cxnChg chg="add mod">
          <ac:chgData name="Horst, Hannah" userId="8e93cc13-b08f-4b33-8e7d-c34535919aba" providerId="ADAL" clId="{4748F216-345B-43A8-90C4-F16F19982C14}" dt="2026-02-05T13:01:37.300" v="150" actId="1036"/>
          <ac:cxnSpMkLst>
            <pc:docMk/>
            <pc:sldMk cId="4083422329" sldId="2147480135"/>
            <ac:cxnSpMk id="31" creationId="{5CDD25C8-67A0-AC44-DFCD-AB5E6FC1D5B2}"/>
          </ac:cxnSpMkLst>
        </pc:cxnChg>
      </pc:sldChg>
      <pc:sldChg chg="add del">
        <pc:chgData name="Horst, Hannah" userId="8e93cc13-b08f-4b33-8e7d-c34535919aba" providerId="ADAL" clId="{4748F216-345B-43A8-90C4-F16F19982C14}" dt="2026-02-05T12:35:57.844" v="5" actId="47"/>
        <pc:sldMkLst>
          <pc:docMk/>
          <pc:sldMk cId="1655177230" sldId="2147480136"/>
        </pc:sldMkLst>
      </pc:sldChg>
      <pc:sldChg chg="addSp delSp modSp add mod ord">
        <pc:chgData name="Horst, Hannah" userId="8e93cc13-b08f-4b33-8e7d-c34535919aba" providerId="ADAL" clId="{4748F216-345B-43A8-90C4-F16F19982C14}" dt="2026-02-05T12:49:06.131" v="38"/>
        <pc:sldMkLst>
          <pc:docMk/>
          <pc:sldMk cId="1054619237" sldId="2147480137"/>
        </pc:sldMkLst>
        <pc:spChg chg="add mod">
          <ac:chgData name="Horst, Hannah" userId="8e93cc13-b08f-4b33-8e7d-c34535919aba" providerId="ADAL" clId="{4748F216-345B-43A8-90C4-F16F19982C14}" dt="2026-02-05T12:49:06.131" v="38"/>
          <ac:spMkLst>
            <pc:docMk/>
            <pc:sldMk cId="1054619237" sldId="2147480137"/>
            <ac:spMk id="8" creationId="{8DE9A1FF-5C19-7CD5-CBD6-554449FF473C}"/>
          </ac:spMkLst>
        </pc:spChg>
        <pc:spChg chg="add mod">
          <ac:chgData name="Horst, Hannah" userId="8e93cc13-b08f-4b33-8e7d-c34535919aba" providerId="ADAL" clId="{4748F216-345B-43A8-90C4-F16F19982C14}" dt="2026-02-05T12:49:06.131" v="38"/>
          <ac:spMkLst>
            <pc:docMk/>
            <pc:sldMk cId="1054619237" sldId="2147480137"/>
            <ac:spMk id="9" creationId="{CCDB9C19-FA6F-2AB5-8205-349F97EF547A}"/>
          </ac:spMkLst>
        </pc:spChg>
        <pc:spChg chg="add mod">
          <ac:chgData name="Horst, Hannah" userId="8e93cc13-b08f-4b33-8e7d-c34535919aba" providerId="ADAL" clId="{4748F216-345B-43A8-90C4-F16F19982C14}" dt="2026-02-05T12:49:06.131" v="38"/>
          <ac:spMkLst>
            <pc:docMk/>
            <pc:sldMk cId="1054619237" sldId="2147480137"/>
            <ac:spMk id="10" creationId="{03CC68A0-8AB9-7661-9476-85EDBD2FA0F5}"/>
          </ac:spMkLst>
        </pc:spChg>
        <pc:picChg chg="add mod">
          <ac:chgData name="Horst, Hannah" userId="8e93cc13-b08f-4b33-8e7d-c34535919aba" providerId="ADAL" clId="{4748F216-345B-43A8-90C4-F16F19982C14}" dt="2026-02-05T12:48:55.678" v="37"/>
          <ac:picMkLst>
            <pc:docMk/>
            <pc:sldMk cId="1054619237" sldId="2147480137"/>
            <ac:picMk id="4" creationId="{402EA046-D867-DCEC-92DE-62DCB5843A76}"/>
          </ac:picMkLst>
        </pc:picChg>
        <pc:picChg chg="del">
          <ac:chgData name="Horst, Hannah" userId="8e93cc13-b08f-4b33-8e7d-c34535919aba" providerId="ADAL" clId="{4748F216-345B-43A8-90C4-F16F19982C14}" dt="2026-02-05T12:46:44" v="7" actId="478"/>
          <ac:picMkLst>
            <pc:docMk/>
            <pc:sldMk cId="1054619237" sldId="2147480137"/>
            <ac:picMk id="5" creationId="{E3FD893E-32F5-754E-9235-6568CA11D3CC}"/>
          </ac:picMkLst>
        </pc:picChg>
        <pc:picChg chg="add mod">
          <ac:chgData name="Horst, Hannah" userId="8e93cc13-b08f-4b33-8e7d-c34535919aba" providerId="ADAL" clId="{4748F216-345B-43A8-90C4-F16F19982C14}" dt="2026-02-05T12:49:06.131" v="38"/>
          <ac:picMkLst>
            <pc:docMk/>
            <pc:sldMk cId="1054619237" sldId="2147480137"/>
            <ac:picMk id="11" creationId="{71C1E639-6502-4D39-0ED6-20E4610D3A8A}"/>
          </ac:picMkLst>
        </pc:picChg>
      </pc:sldChg>
      <pc:sldChg chg="modSp add mod">
        <pc:chgData name="Horst, Hannah" userId="8e93cc13-b08f-4b33-8e7d-c34535919aba" providerId="ADAL" clId="{4748F216-345B-43A8-90C4-F16F19982C14}" dt="2026-02-05T13:05:08.457" v="252" actId="1076"/>
        <pc:sldMkLst>
          <pc:docMk/>
          <pc:sldMk cId="1170251043" sldId="2147480141"/>
        </pc:sldMkLst>
        <pc:spChg chg="mod">
          <ac:chgData name="Horst, Hannah" userId="8e93cc13-b08f-4b33-8e7d-c34535919aba" providerId="ADAL" clId="{4748F216-345B-43A8-90C4-F16F19982C14}" dt="2026-02-05T13:04:44.455" v="242" actId="1036"/>
          <ac:spMkLst>
            <pc:docMk/>
            <pc:sldMk cId="1170251043" sldId="2147480141"/>
            <ac:spMk id="2" creationId="{5C76398D-F1BE-57EF-859C-D74C2E0C9B20}"/>
          </ac:spMkLst>
        </pc:spChg>
        <pc:spChg chg="mod">
          <ac:chgData name="Horst, Hannah" userId="8e93cc13-b08f-4b33-8e7d-c34535919aba" providerId="ADAL" clId="{4748F216-345B-43A8-90C4-F16F19982C14}" dt="2026-02-05T13:04:34.324" v="236" actId="1076"/>
          <ac:spMkLst>
            <pc:docMk/>
            <pc:sldMk cId="1170251043" sldId="2147480141"/>
            <ac:spMk id="3" creationId="{D860E2D8-C1BE-7B59-2B1A-0FF527DEA808}"/>
          </ac:spMkLst>
        </pc:spChg>
        <pc:spChg chg="mod">
          <ac:chgData name="Horst, Hannah" userId="8e93cc13-b08f-4b33-8e7d-c34535919aba" providerId="ADAL" clId="{4748F216-345B-43A8-90C4-F16F19982C14}" dt="2026-02-05T13:03:16.245" v="182" actId="113"/>
          <ac:spMkLst>
            <pc:docMk/>
            <pc:sldMk cId="1170251043" sldId="2147480141"/>
            <ac:spMk id="13" creationId="{FCF85D78-1B0B-C84E-743F-499539FF8126}"/>
          </ac:spMkLst>
        </pc:spChg>
        <pc:spChg chg="mod">
          <ac:chgData name="Horst, Hannah" userId="8e93cc13-b08f-4b33-8e7d-c34535919aba" providerId="ADAL" clId="{4748F216-345B-43A8-90C4-F16F19982C14}" dt="2026-02-05T13:03:22.733" v="183"/>
          <ac:spMkLst>
            <pc:docMk/>
            <pc:sldMk cId="1170251043" sldId="2147480141"/>
            <ac:spMk id="14" creationId="{0B1E2315-31FC-A49E-4C34-42807EE9EE23}"/>
          </ac:spMkLst>
        </pc:spChg>
        <pc:spChg chg="mod">
          <ac:chgData name="Horst, Hannah" userId="8e93cc13-b08f-4b33-8e7d-c34535919aba" providerId="ADAL" clId="{4748F216-345B-43A8-90C4-F16F19982C14}" dt="2026-02-05T13:04:41.375" v="238" actId="1076"/>
          <ac:spMkLst>
            <pc:docMk/>
            <pc:sldMk cId="1170251043" sldId="2147480141"/>
            <ac:spMk id="28" creationId="{06633511-79B4-653A-9FA0-256469536933}"/>
          </ac:spMkLst>
        </pc:spChg>
        <pc:spChg chg="mod">
          <ac:chgData name="Horst, Hannah" userId="8e93cc13-b08f-4b33-8e7d-c34535919aba" providerId="ADAL" clId="{4748F216-345B-43A8-90C4-F16F19982C14}" dt="2026-02-05T13:04:48.500" v="245" actId="1036"/>
          <ac:spMkLst>
            <pc:docMk/>
            <pc:sldMk cId="1170251043" sldId="2147480141"/>
            <ac:spMk id="29" creationId="{2043FA1B-F00C-13C1-558E-5CA2B37DD9A4}"/>
          </ac:spMkLst>
        </pc:spChg>
        <pc:grpChg chg="mod">
          <ac:chgData name="Horst, Hannah" userId="8e93cc13-b08f-4b33-8e7d-c34535919aba" providerId="ADAL" clId="{4748F216-345B-43A8-90C4-F16F19982C14}" dt="2026-02-05T13:04:05.727" v="193" actId="1076"/>
          <ac:grpSpMkLst>
            <pc:docMk/>
            <pc:sldMk cId="1170251043" sldId="2147480141"/>
            <ac:grpSpMk id="15" creationId="{AC42F0E2-EA04-6EBE-E4BC-2FB198B8365C}"/>
          </ac:grpSpMkLst>
        </pc:grpChg>
        <pc:picChg chg="mod">
          <ac:chgData name="Horst, Hannah" userId="8e93cc13-b08f-4b33-8e7d-c34535919aba" providerId="ADAL" clId="{4748F216-345B-43A8-90C4-F16F19982C14}" dt="2026-02-05T13:05:08.457" v="252" actId="1076"/>
          <ac:picMkLst>
            <pc:docMk/>
            <pc:sldMk cId="1170251043" sldId="2147480141"/>
            <ac:picMk id="4" creationId="{E905DAF1-3365-63F2-395A-9A61AC3C5B2E}"/>
          </ac:picMkLst>
        </pc:picChg>
        <pc:picChg chg="mod">
          <ac:chgData name="Horst, Hannah" userId="8e93cc13-b08f-4b33-8e7d-c34535919aba" providerId="ADAL" clId="{4748F216-345B-43A8-90C4-F16F19982C14}" dt="2026-02-05T13:05:05.509" v="251" actId="1076"/>
          <ac:picMkLst>
            <pc:docMk/>
            <pc:sldMk cId="1170251043" sldId="2147480141"/>
            <ac:picMk id="7" creationId="{547AD095-873E-8DF9-FEAA-8F8FB6680D1F}"/>
          </ac:picMkLst>
        </pc:picChg>
        <pc:picChg chg="mod">
          <ac:chgData name="Horst, Hannah" userId="8e93cc13-b08f-4b33-8e7d-c34535919aba" providerId="ADAL" clId="{4748F216-345B-43A8-90C4-F16F19982C14}" dt="2026-02-05T13:05:00.249" v="250" actId="1076"/>
          <ac:picMkLst>
            <pc:docMk/>
            <pc:sldMk cId="1170251043" sldId="2147480141"/>
            <ac:picMk id="23" creationId="{3683358F-00F3-D07D-4844-64E5D1737B64}"/>
          </ac:picMkLst>
        </pc:picChg>
        <pc:picChg chg="mod">
          <ac:chgData name="Horst, Hannah" userId="8e93cc13-b08f-4b33-8e7d-c34535919aba" providerId="ADAL" clId="{4748F216-345B-43A8-90C4-F16F19982C14}" dt="2026-02-05T13:04:56.021" v="247" actId="1076"/>
          <ac:picMkLst>
            <pc:docMk/>
            <pc:sldMk cId="1170251043" sldId="2147480141"/>
            <ac:picMk id="24" creationId="{3C4EC6EF-6373-97D7-BFA3-D34CCE674602}"/>
          </ac:picMkLst>
        </pc:picChg>
        <pc:picChg chg="mod">
          <ac:chgData name="Horst, Hannah" userId="8e93cc13-b08f-4b33-8e7d-c34535919aba" providerId="ADAL" clId="{4748F216-345B-43A8-90C4-F16F19982C14}" dt="2026-02-05T13:04:53.329" v="246" actId="1076"/>
          <ac:picMkLst>
            <pc:docMk/>
            <pc:sldMk cId="1170251043" sldId="2147480141"/>
            <ac:picMk id="25" creationId="{D5791648-77EF-E864-6E53-E9725A4FAC05}"/>
          </ac:picMkLst>
        </pc:picChg>
      </pc:sldChg>
      <pc:sldChg chg="modSp add">
        <pc:chgData name="Horst, Hannah" userId="8e93cc13-b08f-4b33-8e7d-c34535919aba" providerId="ADAL" clId="{4748F216-345B-43A8-90C4-F16F19982C14}" dt="2026-02-05T13:03:31.382" v="184"/>
        <pc:sldMkLst>
          <pc:docMk/>
          <pc:sldMk cId="3323892946" sldId="2147480142"/>
        </pc:sldMkLst>
        <pc:spChg chg="mod">
          <ac:chgData name="Horst, Hannah" userId="8e93cc13-b08f-4b33-8e7d-c34535919aba" providerId="ADAL" clId="{4748F216-345B-43A8-90C4-F16F19982C14}" dt="2026-02-05T13:03:31.382" v="184"/>
          <ac:spMkLst>
            <pc:docMk/>
            <pc:sldMk cId="3323892946" sldId="2147480142"/>
            <ac:spMk id="13" creationId="{E5BD6A85-6548-3511-E152-E8E043E6A639}"/>
          </ac:spMkLst>
        </pc:spChg>
      </pc:sldChg>
      <pc:sldChg chg="modSp add mod">
        <pc:chgData name="Horst, Hannah" userId="8e93cc13-b08f-4b33-8e7d-c34535919aba" providerId="ADAL" clId="{4748F216-345B-43A8-90C4-F16F19982C14}" dt="2026-02-05T13:03:47.150" v="190" actId="403"/>
        <pc:sldMkLst>
          <pc:docMk/>
          <pc:sldMk cId="217581054" sldId="2147480143"/>
        </pc:sldMkLst>
        <pc:spChg chg="mod">
          <ac:chgData name="Horst, Hannah" userId="8e93cc13-b08f-4b33-8e7d-c34535919aba" providerId="ADAL" clId="{4748F216-345B-43A8-90C4-F16F19982C14}" dt="2026-02-05T13:03:47.150" v="190" actId="403"/>
          <ac:spMkLst>
            <pc:docMk/>
            <pc:sldMk cId="217581054" sldId="2147480143"/>
            <ac:spMk id="17" creationId="{4B9D8A5C-5ECD-CDFE-57F3-EFB53D51F678}"/>
          </ac:spMkLst>
        </pc:spChg>
        <pc:spChg chg="mod">
          <ac:chgData name="Horst, Hannah" userId="8e93cc13-b08f-4b33-8e7d-c34535919aba" providerId="ADAL" clId="{4748F216-345B-43A8-90C4-F16F19982C14}" dt="2026-02-05T13:03:40.307" v="185"/>
          <ac:spMkLst>
            <pc:docMk/>
            <pc:sldMk cId="217581054" sldId="2147480143"/>
            <ac:spMk id="18" creationId="{61643E6E-A12F-D8B4-C512-3FAD80858B3A}"/>
          </ac:spMkLst>
        </pc:spChg>
      </pc:sldChg>
      <pc:sldChg chg="add del">
        <pc:chgData name="Horst, Hannah" userId="8e93cc13-b08f-4b33-8e7d-c34535919aba" providerId="ADAL" clId="{4748F216-345B-43A8-90C4-F16F19982C14}" dt="2026-02-05T13:02:22.992" v="170" actId="47"/>
        <pc:sldMkLst>
          <pc:docMk/>
          <pc:sldMk cId="3549307074" sldId="2147480144"/>
        </pc:sldMkLst>
      </pc:sldChg>
      <pc:sldChg chg="modSp add del mod">
        <pc:chgData name="Horst, Hannah" userId="8e93cc13-b08f-4b33-8e7d-c34535919aba" providerId="ADAL" clId="{4748F216-345B-43A8-90C4-F16F19982C14}" dt="2026-02-05T13:01:49.857" v="169" actId="47"/>
        <pc:sldMkLst>
          <pc:docMk/>
          <pc:sldMk cId="249798602" sldId="2147480145"/>
        </pc:sldMkLst>
        <pc:spChg chg="mod">
          <ac:chgData name="Horst, Hannah" userId="8e93cc13-b08f-4b33-8e7d-c34535919aba" providerId="ADAL" clId="{4748F216-345B-43A8-90C4-F16F19982C14}" dt="2026-02-05T12:50:10.083" v="46" actId="404"/>
          <ac:spMkLst>
            <pc:docMk/>
            <pc:sldMk cId="249798602" sldId="2147480145"/>
            <ac:spMk id="4" creationId="{57F63419-A953-F7E5-AC36-3DDB3B583C51}"/>
          </ac:spMkLst>
        </pc:spChg>
        <pc:spChg chg="mod">
          <ac:chgData name="Horst, Hannah" userId="8e93cc13-b08f-4b33-8e7d-c34535919aba" providerId="ADAL" clId="{4748F216-345B-43A8-90C4-F16F19982C14}" dt="2026-02-05T12:49:29.471" v="39"/>
          <ac:spMkLst>
            <pc:docMk/>
            <pc:sldMk cId="249798602" sldId="2147480145"/>
            <ac:spMk id="5" creationId="{76354C1E-1FCB-18A4-3144-14CD79EBD831}"/>
          </ac:spMkLst>
        </pc:spChg>
        <pc:picChg chg="mod">
          <ac:chgData name="Horst, Hannah" userId="8e93cc13-b08f-4b33-8e7d-c34535919aba" providerId="ADAL" clId="{4748F216-345B-43A8-90C4-F16F19982C14}" dt="2026-02-05T12:46:29.313" v="6" actId="14100"/>
          <ac:picMkLst>
            <pc:docMk/>
            <pc:sldMk cId="249798602" sldId="2147480145"/>
            <ac:picMk id="8" creationId="{0AF24712-063E-58B6-A581-4E56B7B69342}"/>
          </ac:picMkLst>
        </pc:picChg>
      </pc:sldChg>
      <pc:sldChg chg="modSp add ord">
        <pc:chgData name="Horst, Hannah" userId="8e93cc13-b08f-4b33-8e7d-c34535919aba" providerId="ADAL" clId="{4748F216-345B-43A8-90C4-F16F19982C14}" dt="2026-02-05T13:06:08.496" v="280"/>
        <pc:sldMkLst>
          <pc:docMk/>
          <pc:sldMk cId="3050322818" sldId="2147480146"/>
        </pc:sldMkLst>
        <pc:spChg chg="mod">
          <ac:chgData name="Horst, Hannah" userId="8e93cc13-b08f-4b33-8e7d-c34535919aba" providerId="ADAL" clId="{4748F216-345B-43A8-90C4-F16F19982C14}" dt="2026-02-05T13:02:42.621" v="171"/>
          <ac:spMkLst>
            <pc:docMk/>
            <pc:sldMk cId="3050322818" sldId="2147480146"/>
            <ac:spMk id="2" creationId="{01FD62DB-49C5-351C-0FF6-8C8071C6810B}"/>
          </ac:spMkLst>
        </pc:spChg>
        <pc:spChg chg="mod">
          <ac:chgData name="Horst, Hannah" userId="8e93cc13-b08f-4b33-8e7d-c34535919aba" providerId="ADAL" clId="{4748F216-345B-43A8-90C4-F16F19982C14}" dt="2026-02-05T13:02:47.629" v="172"/>
          <ac:spMkLst>
            <pc:docMk/>
            <pc:sldMk cId="3050322818" sldId="2147480146"/>
            <ac:spMk id="3" creationId="{04C98A2D-255B-20EC-7E5B-09EB0AF35FB0}"/>
          </ac:spMkLst>
        </pc:spChg>
      </pc:sldChg>
      <pc:sldChg chg="modSp add mod">
        <pc:chgData name="Horst, Hannah" userId="8e93cc13-b08f-4b33-8e7d-c34535919aba" providerId="ADAL" clId="{4748F216-345B-43A8-90C4-F16F19982C14}" dt="2026-02-05T13:03:02.774" v="178" actId="403"/>
        <pc:sldMkLst>
          <pc:docMk/>
          <pc:sldMk cId="1218166646" sldId="2147480147"/>
        </pc:sldMkLst>
        <pc:spChg chg="mod">
          <ac:chgData name="Horst, Hannah" userId="8e93cc13-b08f-4b33-8e7d-c34535919aba" providerId="ADAL" clId="{4748F216-345B-43A8-90C4-F16F19982C14}" dt="2026-02-05T13:03:02.774" v="178" actId="403"/>
          <ac:spMkLst>
            <pc:docMk/>
            <pc:sldMk cId="1218166646" sldId="2147480147"/>
            <ac:spMk id="2" creationId="{FFF05008-C736-0168-565C-C5FE2DB2DDF7}"/>
          </ac:spMkLst>
        </pc:spChg>
        <pc:spChg chg="mod">
          <ac:chgData name="Horst, Hannah" userId="8e93cc13-b08f-4b33-8e7d-c34535919aba" providerId="ADAL" clId="{4748F216-345B-43A8-90C4-F16F19982C14}" dt="2026-02-05T13:02:53.355" v="173"/>
          <ac:spMkLst>
            <pc:docMk/>
            <pc:sldMk cId="1218166646" sldId="2147480147"/>
            <ac:spMk id="3" creationId="{B24840A9-14FA-FC03-1E70-463EB8E77B01}"/>
          </ac:spMkLst>
        </pc:spChg>
      </pc:sldChg>
      <pc:sldChg chg="modSp add mod ord">
        <pc:chgData name="Horst, Hannah" userId="8e93cc13-b08f-4b33-8e7d-c34535919aba" providerId="ADAL" clId="{4748F216-345B-43A8-90C4-F16F19982C14}" dt="2026-02-05T12:51:16.723" v="54" actId="14100"/>
        <pc:sldMkLst>
          <pc:docMk/>
          <pc:sldMk cId="480974597" sldId="2147480148"/>
        </pc:sldMkLst>
        <pc:spChg chg="mod">
          <ac:chgData name="Horst, Hannah" userId="8e93cc13-b08f-4b33-8e7d-c34535919aba" providerId="ADAL" clId="{4748F216-345B-43A8-90C4-F16F19982C14}" dt="2026-02-05T12:51:12.228" v="53" actId="14100"/>
          <ac:spMkLst>
            <pc:docMk/>
            <pc:sldMk cId="480974597" sldId="2147480148"/>
            <ac:spMk id="12" creationId="{1BA1A0AF-76AF-056A-CE94-D1753D53816C}"/>
          </ac:spMkLst>
        </pc:spChg>
        <pc:picChg chg="mod">
          <ac:chgData name="Horst, Hannah" userId="8e93cc13-b08f-4b33-8e7d-c34535919aba" providerId="ADAL" clId="{4748F216-345B-43A8-90C4-F16F19982C14}" dt="2026-02-05T12:51:16.723" v="54" actId="14100"/>
          <ac:picMkLst>
            <pc:docMk/>
            <pc:sldMk cId="480974597" sldId="2147480148"/>
            <ac:picMk id="8" creationId="{2F2B3641-2FD9-066F-54A6-C14C753B005E}"/>
          </ac:picMkLst>
        </pc:picChg>
      </pc:sldChg>
      <pc:sldChg chg="add del">
        <pc:chgData name="Horst, Hannah" userId="8e93cc13-b08f-4b33-8e7d-c34535919aba" providerId="ADAL" clId="{4748F216-345B-43A8-90C4-F16F19982C14}" dt="2026-02-05T12:58:04.145" v="114" actId="47"/>
        <pc:sldMkLst>
          <pc:docMk/>
          <pc:sldMk cId="870232655" sldId="2147480149"/>
        </pc:sldMkLst>
      </pc:sldChg>
      <pc:sldChg chg="addSp delSp modSp new mod">
        <pc:chgData name="Horst, Hannah" userId="8e93cc13-b08f-4b33-8e7d-c34535919aba" providerId="ADAL" clId="{4748F216-345B-43A8-90C4-F16F19982C14}" dt="2026-02-05T13:11:27.459" v="296" actId="14100"/>
        <pc:sldMkLst>
          <pc:docMk/>
          <pc:sldMk cId="2017409122" sldId="2147480149"/>
        </pc:sldMkLst>
        <pc:spChg chg="mod">
          <ac:chgData name="Horst, Hannah" userId="8e93cc13-b08f-4b33-8e7d-c34535919aba" providerId="ADAL" clId="{4748F216-345B-43A8-90C4-F16F19982C14}" dt="2026-02-05T13:05:48.437" v="266" actId="20577"/>
          <ac:spMkLst>
            <pc:docMk/>
            <pc:sldMk cId="2017409122" sldId="2147480149"/>
            <ac:spMk id="2" creationId="{5577528A-3049-781A-73D5-50BC830C9366}"/>
          </ac:spMkLst>
        </pc:spChg>
        <pc:spChg chg="mod">
          <ac:chgData name="Horst, Hannah" userId="8e93cc13-b08f-4b33-8e7d-c34535919aba" providerId="ADAL" clId="{4748F216-345B-43A8-90C4-F16F19982C14}" dt="2026-02-05T13:05:24.664" v="255" actId="20577"/>
          <ac:spMkLst>
            <pc:docMk/>
            <pc:sldMk cId="2017409122" sldId="2147480149"/>
            <ac:spMk id="4" creationId="{52A3F304-7AE3-A54C-0E01-9DC8B51E9B11}"/>
          </ac:spMkLst>
        </pc:spChg>
        <pc:spChg chg="del">
          <ac:chgData name="Horst, Hannah" userId="8e93cc13-b08f-4b33-8e7d-c34535919aba" providerId="ADAL" clId="{4748F216-345B-43A8-90C4-F16F19982C14}" dt="2026-02-05T13:08:45.251" v="291" actId="478"/>
          <ac:spMkLst>
            <pc:docMk/>
            <pc:sldMk cId="2017409122" sldId="2147480149"/>
            <ac:spMk id="5" creationId="{7CE5FD9A-4432-4D14-A821-759022B36977}"/>
          </ac:spMkLst>
        </pc:spChg>
        <pc:picChg chg="add mod">
          <ac:chgData name="Horst, Hannah" userId="8e93cc13-b08f-4b33-8e7d-c34535919aba" providerId="ADAL" clId="{4748F216-345B-43A8-90C4-F16F19982C14}" dt="2026-02-05T13:08:43.090" v="290" actId="14100"/>
          <ac:picMkLst>
            <pc:docMk/>
            <pc:sldMk cId="2017409122" sldId="2147480149"/>
            <ac:picMk id="7" creationId="{106C3ADF-FAF3-4DB0-701E-2290A5CD50ED}"/>
          </ac:picMkLst>
        </pc:picChg>
        <pc:picChg chg="add mod">
          <ac:chgData name="Horst, Hannah" userId="8e93cc13-b08f-4b33-8e7d-c34535919aba" providerId="ADAL" clId="{4748F216-345B-43A8-90C4-F16F19982C14}" dt="2026-02-05T13:11:27.459" v="296" actId="14100"/>
          <ac:picMkLst>
            <pc:docMk/>
            <pc:sldMk cId="2017409122" sldId="2147480149"/>
            <ac:picMk id="9" creationId="{7106887F-D683-F624-23AA-6A5E1560F61D}"/>
          </ac:picMkLst>
        </pc:picChg>
      </pc:sldChg>
      <pc:sldChg chg="modSp add del mod">
        <pc:chgData name="Horst, Hannah" userId="8e93cc13-b08f-4b33-8e7d-c34535919aba" providerId="ADAL" clId="{4748F216-345B-43A8-90C4-F16F19982C14}" dt="2026-02-05T13:06:10.584" v="281" actId="47"/>
        <pc:sldMkLst>
          <pc:docMk/>
          <pc:sldMk cId="2849135244" sldId="2147480150"/>
        </pc:sldMkLst>
        <pc:spChg chg="mod">
          <ac:chgData name="Horst, Hannah" userId="8e93cc13-b08f-4b33-8e7d-c34535919aba" providerId="ADAL" clId="{4748F216-345B-43A8-90C4-F16F19982C14}" dt="2026-02-05T13:05:55.572" v="278" actId="20577"/>
          <ac:spMkLst>
            <pc:docMk/>
            <pc:sldMk cId="2849135244" sldId="2147480150"/>
            <ac:spMk id="2" creationId="{0A7F4C8E-CC4B-ED64-A24E-1A84D6FCB8F2}"/>
          </ac:spMkLst>
        </pc:spChg>
      </pc:sldChg>
    </pc:docChg>
  </pc:docChgLst>
  <pc:docChgLst>
    <pc:chgData name="Schilling, Tobias" userId="4804db97-69c2-4ee4-bc79-581271e09c57" providerId="ADAL" clId="{6150B7EA-EE61-4A23-B7F6-9993FBF078EE}"/>
    <pc:docChg chg="custSel delSld modSld delSection modSection">
      <pc:chgData name="Schilling, Tobias" userId="4804db97-69c2-4ee4-bc79-581271e09c57" providerId="ADAL" clId="{6150B7EA-EE61-4A23-B7F6-9993FBF078EE}" dt="2026-02-05T14:42:55.206" v="136" actId="108"/>
      <pc:docMkLst>
        <pc:docMk/>
      </pc:docMkLst>
      <pc:sldChg chg="del">
        <pc:chgData name="Schilling, Tobias" userId="4804db97-69c2-4ee4-bc79-581271e09c57" providerId="ADAL" clId="{6150B7EA-EE61-4A23-B7F6-9993FBF078EE}" dt="2026-02-05T14:02:50.041" v="47" actId="18676"/>
        <pc:sldMkLst>
          <pc:docMk/>
          <pc:sldMk cId="2624533054" sldId="2147480105"/>
        </pc:sldMkLst>
      </pc:sldChg>
      <pc:sldChg chg="del">
        <pc:chgData name="Schilling, Tobias" userId="4804db97-69c2-4ee4-bc79-581271e09c57" providerId="ADAL" clId="{6150B7EA-EE61-4A23-B7F6-9993FBF078EE}" dt="2026-02-05T14:02:50.041" v="47" actId="18676"/>
        <pc:sldMkLst>
          <pc:docMk/>
          <pc:sldMk cId="2909805860" sldId="2147480106"/>
        </pc:sldMkLst>
      </pc:sldChg>
      <pc:sldChg chg="del">
        <pc:chgData name="Schilling, Tobias" userId="4804db97-69c2-4ee4-bc79-581271e09c57" providerId="ADAL" clId="{6150B7EA-EE61-4A23-B7F6-9993FBF078EE}" dt="2026-02-05T14:02:50.041" v="47" actId="18676"/>
        <pc:sldMkLst>
          <pc:docMk/>
          <pc:sldMk cId="3273435726" sldId="2147480107"/>
        </pc:sldMkLst>
      </pc:sldChg>
      <pc:sldChg chg="del">
        <pc:chgData name="Schilling, Tobias" userId="4804db97-69c2-4ee4-bc79-581271e09c57" providerId="ADAL" clId="{6150B7EA-EE61-4A23-B7F6-9993FBF078EE}" dt="2026-02-05T14:02:50.041" v="47" actId="18676"/>
        <pc:sldMkLst>
          <pc:docMk/>
          <pc:sldMk cId="1650365977" sldId="2147480108"/>
        </pc:sldMkLst>
      </pc:sldChg>
      <pc:sldChg chg="del">
        <pc:chgData name="Schilling, Tobias" userId="4804db97-69c2-4ee4-bc79-581271e09c57" providerId="ADAL" clId="{6150B7EA-EE61-4A23-B7F6-9993FBF078EE}" dt="2026-02-05T14:02:50.041" v="47" actId="18676"/>
        <pc:sldMkLst>
          <pc:docMk/>
          <pc:sldMk cId="2690351538" sldId="2147480109"/>
        </pc:sldMkLst>
      </pc:sldChg>
      <pc:sldChg chg="del">
        <pc:chgData name="Schilling, Tobias" userId="4804db97-69c2-4ee4-bc79-581271e09c57" providerId="ADAL" clId="{6150B7EA-EE61-4A23-B7F6-9993FBF078EE}" dt="2026-02-05T14:02:50.041" v="47" actId="18676"/>
        <pc:sldMkLst>
          <pc:docMk/>
          <pc:sldMk cId="158389331" sldId="2147480110"/>
        </pc:sldMkLst>
      </pc:sldChg>
      <pc:sldChg chg="addSp delSp modSp mod">
        <pc:chgData name="Schilling, Tobias" userId="4804db97-69c2-4ee4-bc79-581271e09c57" providerId="ADAL" clId="{6150B7EA-EE61-4A23-B7F6-9993FBF078EE}" dt="2026-02-05T14:06:08.524" v="49" actId="14100"/>
        <pc:sldMkLst>
          <pc:docMk/>
          <pc:sldMk cId="4083422329" sldId="2147480135"/>
        </pc:sldMkLst>
        <pc:spChg chg="del">
          <ac:chgData name="Schilling, Tobias" userId="4804db97-69c2-4ee4-bc79-581271e09c57" providerId="ADAL" clId="{6150B7EA-EE61-4A23-B7F6-9993FBF078EE}" dt="2026-02-05T14:01:48.330" v="26" actId="478"/>
          <ac:spMkLst>
            <pc:docMk/>
            <pc:sldMk cId="4083422329" sldId="2147480135"/>
            <ac:spMk id="4" creationId="{1F60C5A9-96E8-BB93-008C-DDA3954A7C59}"/>
          </ac:spMkLst>
        </pc:spChg>
        <pc:spChg chg="add del mod">
          <ac:chgData name="Schilling, Tobias" userId="4804db97-69c2-4ee4-bc79-581271e09c57" providerId="ADAL" clId="{6150B7EA-EE61-4A23-B7F6-9993FBF078EE}" dt="2026-02-05T14:01:49.556" v="27" actId="478"/>
          <ac:spMkLst>
            <pc:docMk/>
            <pc:sldMk cId="4083422329" sldId="2147480135"/>
            <ac:spMk id="6" creationId="{09CF29C0-E216-2F4F-3886-05364FF9D933}"/>
          </ac:spMkLst>
        </pc:spChg>
        <pc:spChg chg="add mod">
          <ac:chgData name="Schilling, Tobias" userId="4804db97-69c2-4ee4-bc79-581271e09c57" providerId="ADAL" clId="{6150B7EA-EE61-4A23-B7F6-9993FBF078EE}" dt="2026-02-05T14:01:50.661" v="28"/>
          <ac:spMkLst>
            <pc:docMk/>
            <pc:sldMk cId="4083422329" sldId="2147480135"/>
            <ac:spMk id="7" creationId="{6653B6B8-26A7-10E0-D695-2D35B2BC5111}"/>
          </ac:spMkLst>
        </pc:spChg>
        <pc:cxnChg chg="mod">
          <ac:chgData name="Schilling, Tobias" userId="4804db97-69c2-4ee4-bc79-581271e09c57" providerId="ADAL" clId="{6150B7EA-EE61-4A23-B7F6-9993FBF078EE}" dt="2026-02-05T14:06:08.524" v="49" actId="14100"/>
          <ac:cxnSpMkLst>
            <pc:docMk/>
            <pc:sldMk cId="4083422329" sldId="2147480135"/>
            <ac:cxnSpMk id="11" creationId="{2A9DF132-EF62-332C-71BA-7BFA1D4E206C}"/>
          </ac:cxnSpMkLst>
        </pc:cxnChg>
      </pc:sldChg>
      <pc:sldChg chg="addSp delSp modSp mod">
        <pc:chgData name="Schilling, Tobias" userId="4804db97-69c2-4ee4-bc79-581271e09c57" providerId="ADAL" clId="{6150B7EA-EE61-4A23-B7F6-9993FBF078EE}" dt="2026-02-05T14:25:31.324" v="63" actId="20577"/>
        <pc:sldMkLst>
          <pc:docMk/>
          <pc:sldMk cId="1170251043" sldId="2147480141"/>
        </pc:sldMkLst>
        <pc:spChg chg="add del mod">
          <ac:chgData name="Schilling, Tobias" userId="4804db97-69c2-4ee4-bc79-581271e09c57" providerId="ADAL" clId="{6150B7EA-EE61-4A23-B7F6-9993FBF078EE}" dt="2026-02-05T14:02:23.727" v="39" actId="478"/>
          <ac:spMkLst>
            <pc:docMk/>
            <pc:sldMk cId="1170251043" sldId="2147480141"/>
            <ac:spMk id="6" creationId="{1CBD6B9B-B6C7-7653-8781-4CCD829A6421}"/>
          </ac:spMkLst>
        </pc:spChg>
        <pc:spChg chg="add mod">
          <ac:chgData name="Schilling, Tobias" userId="4804db97-69c2-4ee4-bc79-581271e09c57" providerId="ADAL" clId="{6150B7EA-EE61-4A23-B7F6-9993FBF078EE}" dt="2026-02-05T14:02:24.791" v="40"/>
          <ac:spMkLst>
            <pc:docMk/>
            <pc:sldMk cId="1170251043" sldId="2147480141"/>
            <ac:spMk id="8" creationId="{10BF118D-D0E2-564A-C739-639A891E51CD}"/>
          </ac:spMkLst>
        </pc:spChg>
        <pc:spChg chg="del">
          <ac:chgData name="Schilling, Tobias" userId="4804db97-69c2-4ee4-bc79-581271e09c57" providerId="ADAL" clId="{6150B7EA-EE61-4A23-B7F6-9993FBF078EE}" dt="2026-02-05T14:02:22.603" v="38" actId="478"/>
          <ac:spMkLst>
            <pc:docMk/>
            <pc:sldMk cId="1170251043" sldId="2147480141"/>
            <ac:spMk id="14" creationId="{0B1E2315-31FC-A49E-4C34-42807EE9EE23}"/>
          </ac:spMkLst>
        </pc:spChg>
        <pc:spChg chg="mod">
          <ac:chgData name="Schilling, Tobias" userId="4804db97-69c2-4ee4-bc79-581271e09c57" providerId="ADAL" clId="{6150B7EA-EE61-4A23-B7F6-9993FBF078EE}" dt="2026-02-05T14:25:24.228" v="55" actId="20577"/>
          <ac:spMkLst>
            <pc:docMk/>
            <pc:sldMk cId="1170251043" sldId="2147480141"/>
            <ac:spMk id="28" creationId="{06633511-79B4-653A-9FA0-256469536933}"/>
          </ac:spMkLst>
        </pc:spChg>
        <pc:spChg chg="mod">
          <ac:chgData name="Schilling, Tobias" userId="4804db97-69c2-4ee4-bc79-581271e09c57" providerId="ADAL" clId="{6150B7EA-EE61-4A23-B7F6-9993FBF078EE}" dt="2026-02-05T14:25:31.324" v="63" actId="20577"/>
          <ac:spMkLst>
            <pc:docMk/>
            <pc:sldMk cId="1170251043" sldId="2147480141"/>
            <ac:spMk id="29" creationId="{2043FA1B-F00C-13C1-558E-5CA2B37DD9A4}"/>
          </ac:spMkLst>
        </pc:spChg>
      </pc:sldChg>
      <pc:sldChg chg="addSp delSp modSp mod">
        <pc:chgData name="Schilling, Tobias" userId="4804db97-69c2-4ee4-bc79-581271e09c57" providerId="ADAL" clId="{6150B7EA-EE61-4A23-B7F6-9993FBF078EE}" dt="2026-02-05T14:27:22.337" v="88" actId="20577"/>
        <pc:sldMkLst>
          <pc:docMk/>
          <pc:sldMk cId="3323892946" sldId="2147480142"/>
        </pc:sldMkLst>
        <pc:spChg chg="add del mod">
          <ac:chgData name="Schilling, Tobias" userId="4804db97-69c2-4ee4-bc79-581271e09c57" providerId="ADAL" clId="{6150B7EA-EE61-4A23-B7F6-9993FBF078EE}" dt="2026-02-05T14:02:32.639" v="42" actId="478"/>
          <ac:spMkLst>
            <pc:docMk/>
            <pc:sldMk cId="3323892946" sldId="2147480142"/>
            <ac:spMk id="3" creationId="{DAD16180-E498-2BE1-9F80-70E6DAA49A45}"/>
          </ac:spMkLst>
        </pc:spChg>
        <pc:spChg chg="add mod">
          <ac:chgData name="Schilling, Tobias" userId="4804db97-69c2-4ee4-bc79-581271e09c57" providerId="ADAL" clId="{6150B7EA-EE61-4A23-B7F6-9993FBF078EE}" dt="2026-02-05T14:02:33.668" v="43"/>
          <ac:spMkLst>
            <pc:docMk/>
            <pc:sldMk cId="3323892946" sldId="2147480142"/>
            <ac:spMk id="8" creationId="{4D444F0B-3C30-6930-748D-1C6B2404B38D}"/>
          </ac:spMkLst>
        </pc:spChg>
        <pc:spChg chg="mod">
          <ac:chgData name="Schilling, Tobias" userId="4804db97-69c2-4ee4-bc79-581271e09c57" providerId="ADAL" clId="{6150B7EA-EE61-4A23-B7F6-9993FBF078EE}" dt="2026-02-05T14:27:22.337" v="88" actId="20577"/>
          <ac:spMkLst>
            <pc:docMk/>
            <pc:sldMk cId="3323892946" sldId="2147480142"/>
            <ac:spMk id="12" creationId="{35C6BC4B-B5D5-FA77-6E10-198331769FD3}"/>
          </ac:spMkLst>
        </pc:spChg>
        <pc:spChg chg="del">
          <ac:chgData name="Schilling, Tobias" userId="4804db97-69c2-4ee4-bc79-581271e09c57" providerId="ADAL" clId="{6150B7EA-EE61-4A23-B7F6-9993FBF078EE}" dt="2026-02-05T14:02:31.329" v="41" actId="478"/>
          <ac:spMkLst>
            <pc:docMk/>
            <pc:sldMk cId="3323892946" sldId="2147480142"/>
            <ac:spMk id="13" creationId="{E5BD6A85-6548-3511-E152-E8E043E6A639}"/>
          </ac:spMkLst>
        </pc:spChg>
        <pc:graphicFrameChg chg="modGraphic">
          <ac:chgData name="Schilling, Tobias" userId="4804db97-69c2-4ee4-bc79-581271e09c57" providerId="ADAL" clId="{6150B7EA-EE61-4A23-B7F6-9993FBF078EE}" dt="2026-02-05T14:26:10.638" v="73" actId="20577"/>
          <ac:graphicFrameMkLst>
            <pc:docMk/>
            <pc:sldMk cId="3323892946" sldId="2147480142"/>
            <ac:graphicFrameMk id="4" creationId="{BF3DEF20-D6D5-FD36-6295-E49AA1F3C785}"/>
          </ac:graphicFrameMkLst>
        </pc:graphicFrameChg>
      </pc:sldChg>
      <pc:sldChg chg="addSp delSp modSp mod">
        <pc:chgData name="Schilling, Tobias" userId="4804db97-69c2-4ee4-bc79-581271e09c57" providerId="ADAL" clId="{6150B7EA-EE61-4A23-B7F6-9993FBF078EE}" dt="2026-02-05T14:28:31.341" v="89" actId="20577"/>
        <pc:sldMkLst>
          <pc:docMk/>
          <pc:sldMk cId="217581054" sldId="2147480143"/>
        </pc:sldMkLst>
        <pc:spChg chg="add del mod">
          <ac:chgData name="Schilling, Tobias" userId="4804db97-69c2-4ee4-bc79-581271e09c57" providerId="ADAL" clId="{6150B7EA-EE61-4A23-B7F6-9993FBF078EE}" dt="2026-02-05T14:02:40.670" v="45" actId="478"/>
          <ac:spMkLst>
            <pc:docMk/>
            <pc:sldMk cId="217581054" sldId="2147480143"/>
            <ac:spMk id="3" creationId="{3A88605E-CBBA-6F42-A486-C0CAD7BEEEB6}"/>
          </ac:spMkLst>
        </pc:spChg>
        <pc:spChg chg="add mod">
          <ac:chgData name="Schilling, Tobias" userId="4804db97-69c2-4ee4-bc79-581271e09c57" providerId="ADAL" clId="{6150B7EA-EE61-4A23-B7F6-9993FBF078EE}" dt="2026-02-05T14:02:41.811" v="46"/>
          <ac:spMkLst>
            <pc:docMk/>
            <pc:sldMk cId="217581054" sldId="2147480143"/>
            <ac:spMk id="4" creationId="{B987747D-445F-0F9C-D867-58FF27FCA3CA}"/>
          </ac:spMkLst>
        </pc:spChg>
        <pc:spChg chg="mod">
          <ac:chgData name="Schilling, Tobias" userId="4804db97-69c2-4ee4-bc79-581271e09c57" providerId="ADAL" clId="{6150B7EA-EE61-4A23-B7F6-9993FBF078EE}" dt="2026-02-05T14:28:31.341" v="89" actId="20577"/>
          <ac:spMkLst>
            <pc:docMk/>
            <pc:sldMk cId="217581054" sldId="2147480143"/>
            <ac:spMk id="17" creationId="{4B9D8A5C-5ECD-CDFE-57F3-EFB53D51F678}"/>
          </ac:spMkLst>
        </pc:spChg>
        <pc:spChg chg="del">
          <ac:chgData name="Schilling, Tobias" userId="4804db97-69c2-4ee4-bc79-581271e09c57" providerId="ADAL" clId="{6150B7EA-EE61-4A23-B7F6-9993FBF078EE}" dt="2026-02-05T14:02:39.608" v="44" actId="478"/>
          <ac:spMkLst>
            <pc:docMk/>
            <pc:sldMk cId="217581054" sldId="2147480143"/>
            <ac:spMk id="18" creationId="{61643E6E-A12F-D8B4-C512-3FAD80858B3A}"/>
          </ac:spMkLst>
        </pc:spChg>
      </pc:sldChg>
      <pc:sldChg chg="addSp delSp modSp mod">
        <pc:chgData name="Schilling, Tobias" userId="4804db97-69c2-4ee4-bc79-581271e09c57" providerId="ADAL" clId="{6150B7EA-EE61-4A23-B7F6-9993FBF078EE}" dt="2026-02-05T14:02:13.867" v="37"/>
        <pc:sldMkLst>
          <pc:docMk/>
          <pc:sldMk cId="3050322818" sldId="2147480146"/>
        </pc:sldMkLst>
        <pc:spChg chg="del">
          <ac:chgData name="Schilling, Tobias" userId="4804db97-69c2-4ee4-bc79-581271e09c57" providerId="ADAL" clId="{6150B7EA-EE61-4A23-B7F6-9993FBF078EE}" dt="2026-02-05T14:02:11.337" v="35" actId="478"/>
          <ac:spMkLst>
            <pc:docMk/>
            <pc:sldMk cId="3050322818" sldId="2147480146"/>
            <ac:spMk id="3" creationId="{04C98A2D-255B-20EC-7E5B-09EB0AF35FB0}"/>
          </ac:spMkLst>
        </pc:spChg>
        <pc:spChg chg="add del mod">
          <ac:chgData name="Schilling, Tobias" userId="4804db97-69c2-4ee4-bc79-581271e09c57" providerId="ADAL" clId="{6150B7EA-EE61-4A23-B7F6-9993FBF078EE}" dt="2026-02-05T14:02:12.461" v="36" actId="478"/>
          <ac:spMkLst>
            <pc:docMk/>
            <pc:sldMk cId="3050322818" sldId="2147480146"/>
            <ac:spMk id="5" creationId="{F1FA9225-795F-A469-86F1-07AFFB98309D}"/>
          </ac:spMkLst>
        </pc:spChg>
        <pc:spChg chg="add mod">
          <ac:chgData name="Schilling, Tobias" userId="4804db97-69c2-4ee4-bc79-581271e09c57" providerId="ADAL" clId="{6150B7EA-EE61-4A23-B7F6-9993FBF078EE}" dt="2026-02-05T14:02:13.867" v="37"/>
          <ac:spMkLst>
            <pc:docMk/>
            <pc:sldMk cId="3050322818" sldId="2147480146"/>
            <ac:spMk id="8" creationId="{2C5D2206-D6F6-4CF3-1772-197DB47A8143}"/>
          </ac:spMkLst>
        </pc:spChg>
      </pc:sldChg>
      <pc:sldChg chg="addSp delSp modSp mod">
        <pc:chgData name="Schilling, Tobias" userId="4804db97-69c2-4ee4-bc79-581271e09c57" providerId="ADAL" clId="{6150B7EA-EE61-4A23-B7F6-9993FBF078EE}" dt="2026-02-05T14:42:55.206" v="136" actId="108"/>
        <pc:sldMkLst>
          <pc:docMk/>
          <pc:sldMk cId="1218166646" sldId="2147480147"/>
        </pc:sldMkLst>
        <pc:spChg chg="del">
          <ac:chgData name="Schilling, Tobias" userId="4804db97-69c2-4ee4-bc79-581271e09c57" providerId="ADAL" clId="{6150B7EA-EE61-4A23-B7F6-9993FBF078EE}" dt="2026-02-05T14:02:04.946" v="32" actId="478"/>
          <ac:spMkLst>
            <pc:docMk/>
            <pc:sldMk cId="1218166646" sldId="2147480147"/>
            <ac:spMk id="3" creationId="{B24840A9-14FA-FC03-1E70-463EB8E77B01}"/>
          </ac:spMkLst>
        </pc:spChg>
        <pc:spChg chg="add del mod">
          <ac:chgData name="Schilling, Tobias" userId="4804db97-69c2-4ee4-bc79-581271e09c57" providerId="ADAL" clId="{6150B7EA-EE61-4A23-B7F6-9993FBF078EE}" dt="2026-02-05T14:02:06.056" v="33" actId="478"/>
          <ac:spMkLst>
            <pc:docMk/>
            <pc:sldMk cId="1218166646" sldId="2147480147"/>
            <ac:spMk id="5" creationId="{B870CB61-C8C0-91F0-8DF7-58ED9E9FE2D2}"/>
          </ac:spMkLst>
        </pc:spChg>
        <pc:spChg chg="add mod">
          <ac:chgData name="Schilling, Tobias" userId="4804db97-69c2-4ee4-bc79-581271e09c57" providerId="ADAL" clId="{6150B7EA-EE61-4A23-B7F6-9993FBF078EE}" dt="2026-02-05T14:02:07.212" v="34"/>
          <ac:spMkLst>
            <pc:docMk/>
            <pc:sldMk cId="1218166646" sldId="2147480147"/>
            <ac:spMk id="6" creationId="{C4109A93-FAAA-6823-BCBB-5488150D8602}"/>
          </ac:spMkLst>
        </pc:spChg>
        <pc:spChg chg="mod">
          <ac:chgData name="Schilling, Tobias" userId="4804db97-69c2-4ee4-bc79-581271e09c57" providerId="ADAL" clId="{6150B7EA-EE61-4A23-B7F6-9993FBF078EE}" dt="2026-02-05T14:42:55.206" v="136" actId="108"/>
          <ac:spMkLst>
            <pc:docMk/>
            <pc:sldMk cId="1218166646" sldId="2147480147"/>
            <ac:spMk id="17" creationId="{F232229C-D36B-2055-F938-3CE1240FBFD5}"/>
          </ac:spMkLst>
        </pc:spChg>
        <pc:spChg chg="mod">
          <ac:chgData name="Schilling, Tobias" userId="4804db97-69c2-4ee4-bc79-581271e09c57" providerId="ADAL" clId="{6150B7EA-EE61-4A23-B7F6-9993FBF078EE}" dt="2026-02-05T14:20:39.321" v="52" actId="20577"/>
          <ac:spMkLst>
            <pc:docMk/>
            <pc:sldMk cId="1218166646" sldId="2147480147"/>
            <ac:spMk id="19" creationId="{80691555-6628-DABC-CD23-033A3D759564}"/>
          </ac:spMkLst>
        </pc:spChg>
      </pc:sldChg>
      <pc:sldChg chg="modSp mod">
        <pc:chgData name="Schilling, Tobias" userId="4804db97-69c2-4ee4-bc79-581271e09c57" providerId="ADAL" clId="{6150B7EA-EE61-4A23-B7F6-9993FBF078EE}" dt="2026-02-05T14:01:32.572" v="25" actId="20577"/>
        <pc:sldMkLst>
          <pc:docMk/>
          <pc:sldMk cId="480974597" sldId="2147480148"/>
        </pc:sldMkLst>
        <pc:spChg chg="mod">
          <ac:chgData name="Schilling, Tobias" userId="4804db97-69c2-4ee4-bc79-581271e09c57" providerId="ADAL" clId="{6150B7EA-EE61-4A23-B7F6-9993FBF078EE}" dt="2026-02-05T14:01:32.572" v="25" actId="20577"/>
          <ac:spMkLst>
            <pc:docMk/>
            <pc:sldMk cId="480974597" sldId="2147480148"/>
            <ac:spMk id="5" creationId="{DAD3EA88-5E4B-5739-9AA7-DDCBE43A0148}"/>
          </ac:spMkLst>
        </pc:spChg>
      </pc:sldChg>
      <pc:sldChg chg="addSp delSp modSp mod">
        <pc:chgData name="Schilling, Tobias" userId="4804db97-69c2-4ee4-bc79-581271e09c57" providerId="ADAL" clId="{6150B7EA-EE61-4A23-B7F6-9993FBF078EE}" dt="2026-02-05T14:01:59.974" v="31"/>
        <pc:sldMkLst>
          <pc:docMk/>
          <pc:sldMk cId="2017409122" sldId="2147480149"/>
        </pc:sldMkLst>
        <pc:spChg chg="del">
          <ac:chgData name="Schilling, Tobias" userId="4804db97-69c2-4ee4-bc79-581271e09c57" providerId="ADAL" clId="{6150B7EA-EE61-4A23-B7F6-9993FBF078EE}" dt="2026-02-05T14:01:56.821" v="29" actId="478"/>
          <ac:spMkLst>
            <pc:docMk/>
            <pc:sldMk cId="2017409122" sldId="2147480149"/>
            <ac:spMk id="4" creationId="{52A3F304-7AE3-A54C-0E01-9DC8B51E9B11}"/>
          </ac:spMkLst>
        </pc:spChg>
        <pc:spChg chg="add del mod">
          <ac:chgData name="Schilling, Tobias" userId="4804db97-69c2-4ee4-bc79-581271e09c57" providerId="ADAL" clId="{6150B7EA-EE61-4A23-B7F6-9993FBF078EE}" dt="2026-02-05T14:01:59.326" v="30" actId="478"/>
          <ac:spMkLst>
            <pc:docMk/>
            <pc:sldMk cId="2017409122" sldId="2147480149"/>
            <ac:spMk id="6" creationId="{EF9A07F6-98FA-086A-5017-058EF505FD93}"/>
          </ac:spMkLst>
        </pc:spChg>
        <pc:spChg chg="add mod">
          <ac:chgData name="Schilling, Tobias" userId="4804db97-69c2-4ee4-bc79-581271e09c57" providerId="ADAL" clId="{6150B7EA-EE61-4A23-B7F6-9993FBF078EE}" dt="2026-02-05T14:01:59.974" v="31"/>
          <ac:spMkLst>
            <pc:docMk/>
            <pc:sldMk cId="2017409122" sldId="2147480149"/>
            <ac:spMk id="8" creationId="{D726E3F6-1C84-4971-9155-7D86ED15FA7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0F3654-0F9A-FDF5-4654-367CD0348B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838D19-C6B1-594F-F450-0992C87A1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DE1DD-CF23-429A-A948-664539766BA3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7241C1-7D2D-5899-926C-7D9BE2BB03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C8BC69-6583-9A0F-EA93-FBE198D026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D0DD8-E987-4BDA-9167-CB95BD1332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379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FC930-12C6-36C5-4612-367A06451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A4C6CE-2BD8-79DB-DF70-0040BCB0E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21F672-F60B-0744-834E-09BE581CC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E16F9F-4600-4B6A-B441-84FABC949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29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D37E3-7EF6-257D-E877-71FE26CC8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1AD90D-8042-CE4E-4632-794EFD9A9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DE470D-D9E0-FFF2-48C4-CE3F46C6C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D24F00-21C8-14E4-A379-32F15A2AB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0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4EE96-9DA9-40F0-293B-FB9E78EA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5E8B87-A436-0BF0-2FBB-61C396FFB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423D4F-48F8-109C-84B1-398FE59AF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77A77D-EEF8-DD32-8B88-FED61412B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60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04BA8-16E3-BB5A-66BE-8E0CA6325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EDA782-923D-3ADE-D113-B13DD9C07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AA0DF2-DDDE-7A8B-4ED2-2984D7EE5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BB0E31-D50B-BEDC-06B5-D38D6BCB4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942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2BB6-28EF-D853-0FEC-56C1C9F3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D60903-C567-0611-AD6C-A9925EAF9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288A8F-CBB4-9C97-88C7-A3BDD14A4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6A9C32-DEFC-BCCC-EB57-E507A86D6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61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156342-B91D-A186-8996-B8DEF272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C4037D3D-05DA-5DE5-7D95-65117213E560}"/>
              </a:ext>
            </a:extLst>
          </p:cNvPr>
          <p:cNvSpPr/>
          <p:nvPr/>
        </p:nvSpPr>
        <p:spPr>
          <a:xfrm>
            <a:off x="560100" y="510666"/>
            <a:ext cx="3894138" cy="23003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7C3D9D25-663C-B910-0D42-3D313019984B}"/>
              </a:ext>
            </a:extLst>
          </p:cNvPr>
          <p:cNvSpPr txBox="1">
            <a:spLocks/>
          </p:cNvSpPr>
          <p:nvPr/>
        </p:nvSpPr>
        <p:spPr>
          <a:xfrm>
            <a:off x="493077" y="789714"/>
            <a:ext cx="3894138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dirty="0">
                <a:solidFill>
                  <a:schemeClr val="bg1"/>
                </a:solidFill>
              </a:rPr>
              <a:t>Fingerspitzen-gefühl für Ihre Roboter</a:t>
            </a:r>
          </a:p>
        </p:txBody>
      </p:sp>
      <p:pic>
        <p:nvPicPr>
          <p:cNvPr id="4" name="Grafik 3" descr="Ein Bild, das Kleidung, Person, Menschliches Gesicht, Shirt enthält.&#10;&#10;KI-generierte Inhalte können fehlerhaft sein.">
            <a:extLst>
              <a:ext uri="{FF2B5EF4-FFF2-40B4-BE49-F238E27FC236}">
                <a16:creationId xmlns:a16="http://schemas.microsoft.com/office/drawing/2014/main" id="{402EA046-D867-DCEC-92DE-62DCB5843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8DE9A1FF-5C19-7CD5-CBD6-554449FF473C}"/>
              </a:ext>
            </a:extLst>
          </p:cNvPr>
          <p:cNvSpPr/>
          <p:nvPr/>
        </p:nvSpPr>
        <p:spPr>
          <a:xfrm>
            <a:off x="626929" y="977477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CCDB9C19-FA6F-2AB5-8205-349F97EF547A}"/>
              </a:ext>
            </a:extLst>
          </p:cNvPr>
          <p:cNvSpPr txBox="1">
            <a:spLocks/>
          </p:cNvSpPr>
          <p:nvPr/>
        </p:nvSpPr>
        <p:spPr>
          <a:xfrm>
            <a:off x="502110" y="1378990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FTS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03CC68A0-8AB9-7661-9476-85EDBD2FA0F5}"/>
              </a:ext>
            </a:extLst>
          </p:cNvPr>
          <p:cNvSpPr txBox="1">
            <a:spLocks/>
          </p:cNvSpPr>
          <p:nvPr/>
        </p:nvSpPr>
        <p:spPr>
          <a:xfrm>
            <a:off x="502110" y="2137708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Fingerspitzengefühl für Ihre Roboter</a:t>
            </a:r>
          </a:p>
        </p:txBody>
      </p:sp>
      <p:pic>
        <p:nvPicPr>
          <p:cNvPr id="11" name="Grafik 10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71C1E639-6502-4D39-0ED6-20E4610D3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987385" y="2751074"/>
            <a:ext cx="1540985" cy="15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151E3A-D8A3-62D3-F07E-166648515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2AC21DE8-D338-CF52-38C2-9F48D4855C2F}"/>
              </a:ext>
            </a:extLst>
          </p:cNvPr>
          <p:cNvGraphicFramePr>
            <a:graphicFrameLocks noGrp="1"/>
          </p:cNvGraphicFramePr>
          <p:nvPr/>
        </p:nvGraphicFramePr>
        <p:xfrm>
          <a:off x="658814" y="2810925"/>
          <a:ext cx="10701719" cy="3566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17343228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37782457"/>
                    </a:ext>
                  </a:extLst>
                </a:gridCol>
                <a:gridCol w="1119947">
                  <a:extLst>
                    <a:ext uri="{9D8B030D-6E8A-4147-A177-3AD203B41FA5}">
                      <a16:colId xmlns:a16="http://schemas.microsoft.com/office/drawing/2014/main" val="3027677068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871266929"/>
                    </a:ext>
                  </a:extLst>
                </a:gridCol>
                <a:gridCol w="1193772">
                  <a:extLst>
                    <a:ext uri="{9D8B030D-6E8A-4147-A177-3AD203B41FA5}">
                      <a16:colId xmlns:a16="http://schemas.microsoft.com/office/drawing/2014/main" val="149041691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16130452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33133681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19387165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53625580"/>
                    </a:ext>
                  </a:extLst>
                </a:gridCol>
              </a:tblGrid>
              <a:tr h="121280"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Größe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Durchmesser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Messbereich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Werkzeugseite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Roboterseitige Adapter (optional)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4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Fx</a:t>
                      </a:r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Fy</a:t>
                      </a:r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Fz</a:t>
                      </a:r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Mx</a:t>
                      </a:r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/My/</a:t>
                      </a:r>
                      <a:r>
                        <a:rPr lang="de-DE" sz="1400" b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Mz</a:t>
                      </a:r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 (klein)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 (mittel)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 (groß)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0896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047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47 mm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125 N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300 N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4,5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25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43816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FTS 056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56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250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600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de-DE" sz="1400" b="0" kern="1200" err="1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Nm</a:t>
                      </a:r>
                      <a:endParaRPr lang="de-DE" sz="1400" b="0" kern="1200">
                        <a:solidFill>
                          <a:schemeClr val="accen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accen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518052"/>
                  </a:ext>
                </a:extLst>
              </a:tr>
              <a:tr h="384247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070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500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28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31,5 + </a:t>
                      </a:r>
                      <a:b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40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995437"/>
                  </a:ext>
                </a:extLst>
              </a:tr>
              <a:tr h="265684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085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85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2400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70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014690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105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105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4800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175 </a:t>
                      </a:r>
                      <a:r>
                        <a:rPr lang="de-DE" sz="1400" b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63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171967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125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3200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7800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350 </a:t>
                      </a:r>
                      <a:r>
                        <a:rPr lang="de-DE" sz="140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80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073787"/>
                  </a:ext>
                </a:extLst>
              </a:tr>
              <a:tr h="274862"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160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5000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12500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700 </a:t>
                      </a:r>
                      <a:r>
                        <a:rPr lang="de-DE" sz="140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192647"/>
                  </a:ext>
                </a:extLst>
              </a:tr>
              <a:tr h="287469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200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10000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20000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1400 </a:t>
                      </a:r>
                      <a:r>
                        <a:rPr lang="de-DE" sz="1400" b="0" i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b="0" i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125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693752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FTS 250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250 mm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16000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32000 N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2800 </a:t>
                      </a:r>
                      <a:r>
                        <a:rPr lang="de-DE" sz="1400" i="0" err="1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Nm</a:t>
                      </a:r>
                      <a:endParaRPr lang="de-DE" sz="1400" i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160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200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i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ISO 250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72411"/>
                  </a:ext>
                </a:extLst>
              </a:tr>
            </a:tbl>
          </a:graphicData>
        </a:graphic>
      </p:graphicFrame>
      <p:sp>
        <p:nvSpPr>
          <p:cNvPr id="17" name="Titel 1">
            <a:extLst>
              <a:ext uri="{FF2B5EF4-FFF2-40B4-BE49-F238E27FC236}">
                <a16:creationId xmlns:a16="http://schemas.microsoft.com/office/drawing/2014/main" id="{4B9D8A5C-5ECD-CDFE-57F3-EFB53D51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>
                <a:latin typeface="Fago Pro"/>
              </a:rPr>
              <a:t>Adapterplatten</a:t>
            </a:r>
            <a:endParaRPr lang="de-DE" dirty="0"/>
          </a:p>
        </p:txBody>
      </p:sp>
      <p:pic>
        <p:nvPicPr>
          <p:cNvPr id="20" name="Grafik 19" descr="Ein Bild, das Schwarzweiß enthält.&#10;&#10;KI-generierte Inhalte können fehlerhaft sein.">
            <a:extLst>
              <a:ext uri="{FF2B5EF4-FFF2-40B4-BE49-F238E27FC236}">
                <a16:creationId xmlns:a16="http://schemas.microsoft.com/office/drawing/2014/main" id="{F486998F-949E-BF1F-A22B-529E6A24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0"/>
          <a:stretch>
            <a:fillRect/>
          </a:stretch>
        </p:blipFill>
        <p:spPr>
          <a:xfrm>
            <a:off x="7696200" y="786283"/>
            <a:ext cx="3429000" cy="1008921"/>
          </a:xfrm>
          <a:prstGeom prst="rect">
            <a:avLst/>
          </a:prstGeom>
        </p:spPr>
      </p:pic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C3E88F15-ED4B-112F-3A79-042BBAE0AD85}"/>
              </a:ext>
            </a:extLst>
          </p:cNvPr>
          <p:cNvSpPr txBox="1">
            <a:spLocks/>
          </p:cNvSpPr>
          <p:nvPr/>
        </p:nvSpPr>
        <p:spPr>
          <a:xfrm>
            <a:off x="658814" y="2026568"/>
            <a:ext cx="10701719" cy="784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/>
              <a:t>Einfache Montage</a:t>
            </a:r>
            <a:r>
              <a:rPr lang="en-US"/>
              <a:t>​: </a:t>
            </a:r>
            <a:r>
              <a:rPr lang="de-DE"/>
              <a:t>Dank standardisierter ISO-Anschraubbilder auf der Werkzeugseite und Adapterplatten auf der Roboterseite lässt sich der FTS schnell und unkompliziert montieren</a:t>
            </a:r>
            <a:r>
              <a:rPr lang="en-US"/>
              <a:t>​​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B987747D-445F-0F9C-D867-58FF27FCA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21758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In der modernen Fertigung sind Flexibilität und Effizienz entscheidend.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Das </a:t>
            </a:r>
            <a:r>
              <a:rPr lang="de-DE" sz="1800" b="1"/>
              <a:t>Robot PLUS Portfolio </a:t>
            </a:r>
            <a:r>
              <a:rPr lang="de-DE" sz="1800"/>
              <a:t>von SCHUNK ist speziell darauf ausgerichtet, Ihre Produktionsprozesse zu verbessern. Es bietet ein umfassendes Angebot an  </a:t>
            </a:r>
            <a:r>
              <a:rPr lang="de-DE" sz="1800" b="1"/>
              <a:t>Werkzeugwechslern, Ausgleichseinheiten und Kraft-Momenten-Sensoren</a:t>
            </a:r>
            <a:r>
              <a:rPr lang="de-DE" sz="1800"/>
              <a:t> – entwickelt auf Grundlage jahrzehntelanger Erfahrung.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Mit SCHUNK als Partner profitieren Sie von einer Kombination aus </a:t>
            </a:r>
            <a:r>
              <a:rPr lang="de-DE" sz="1800" b="1"/>
              <a:t>hochwertigen Produkten und umfassendem, zuverlässigem Support</a:t>
            </a:r>
            <a:r>
              <a:rPr lang="de-DE" sz="1800"/>
              <a:t>, der Ihre Automatisierungsprojekte weltweit unterstützt und vorantreibt.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/>
            </a:br>
            <a:endParaRPr lang="de-DE" sz="18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Ausgleichseinheit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Werkzeugwechsler 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</a:t>
            </a:r>
            <a:br>
              <a:rPr lang="de-DE" sz="1400" b="1"/>
            </a:br>
            <a:r>
              <a:rPr lang="de-DE" sz="1400" b="1"/>
              <a:t>Werkzeugwechsler 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Kraft-Momenten-Sensor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Manueller Werkzeugwechsler 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000" b="1"/>
              <a:t>Werkzeugwechsler</a:t>
            </a:r>
          </a:p>
          <a:p>
            <a:pPr>
              <a:spcBef>
                <a:spcPts val="0"/>
              </a:spcBef>
            </a:pPr>
            <a:r>
              <a:rPr lang="de-DE" sz="2000" b="1"/>
              <a:t>Ausgleichseinheiten </a:t>
            </a:r>
          </a:p>
          <a:p>
            <a:pPr>
              <a:spcBef>
                <a:spcPts val="0"/>
              </a:spcBef>
            </a:pPr>
            <a:r>
              <a:rPr lang="de-DE" sz="2000" b="1"/>
              <a:t>Kraft-Momenten-Sensoren</a:t>
            </a:r>
          </a:p>
        </p:txBody>
      </p:sp>
    </p:spTree>
    <p:extLst>
      <p:ext uri="{BB962C8B-B14F-4D97-AF65-F5344CB8AC3E}">
        <p14:creationId xmlns:p14="http://schemas.microsoft.com/office/powerpoint/2010/main" val="365227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B7D5C2B-E4E2-E5C4-4E52-B1B2B71AA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FED337AD-6844-2A23-E0CB-B6A1A5FAB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9AECDD-5E7F-B811-7EE4-8842C047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A79D7490-AF14-0CE0-D787-0CB3D7D33CFB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D362800C-1748-D45E-DDE5-6F51B856CC5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C3F26E6F-B7DF-AEDF-EFE5-0528EF2A7388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578B124D-34E8-16CC-144D-8C8EB7DB00FF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0FE525E8-2A85-B038-ECE1-87ED0C98E9DC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0854CA14-11CE-0406-A1D6-F2533631B8C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5A5C81D1-9B5F-E302-A254-C3AD7542D2F9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D85DAADB-8F00-4CD7-D4D2-66CBC20D03FC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5CF2DBD5-6D82-BE08-D020-0EFC4E245C34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5415E42F-8AC4-12CD-FC6C-E12C0325C89F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D8D6D499-A4B4-BC2B-D478-679E4A35898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EDD9EEA-D7BD-4CB0-4CC2-38DAB50CFD84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92D33683-F418-9B3E-BFC3-C7B31F7D311E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C6DB17C8-6423-DB4F-868E-A00EEED00904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19697B09-5F04-8663-11FB-212B74C827F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87AB88CB-1A15-D08A-6A2B-1DCF027F14D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CDF03B08-80DF-F8CD-5DA3-8A8174207924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9B95C7AC-5D4F-B063-B2D5-98BE3593C11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39606E91-C14F-BEF1-B4CD-0A6ABE5B8CB9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A9CA9C7A-8C97-B546-C722-329D4A297099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D155DDE1-CFAF-FC4D-76D7-9497FAC5B715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93668F31-8272-606B-3D26-5AD36E2040D8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8" name="Grafik 6">
            <a:extLst>
              <a:ext uri="{FF2B5EF4-FFF2-40B4-BE49-F238E27FC236}">
                <a16:creationId xmlns:a16="http://schemas.microsoft.com/office/drawing/2014/main" id="{F4A9B376-DE4B-E6DF-2C6C-8A612FFABC32}"/>
              </a:ext>
            </a:extLst>
          </p:cNvPr>
          <p:cNvSpPr/>
          <p:nvPr/>
        </p:nvSpPr>
        <p:spPr>
          <a:xfrm>
            <a:off x="626929" y="977477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3A801E02-CFFC-83B1-5A17-8C8A8441F91E}"/>
              </a:ext>
            </a:extLst>
          </p:cNvPr>
          <p:cNvSpPr txBox="1">
            <a:spLocks/>
          </p:cNvSpPr>
          <p:nvPr/>
        </p:nvSpPr>
        <p:spPr>
          <a:xfrm>
            <a:off x="502110" y="1378990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FTS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BAF7745B-6486-C311-7AAA-A3F6B5EDE5BD}"/>
              </a:ext>
            </a:extLst>
          </p:cNvPr>
          <p:cNvSpPr txBox="1">
            <a:spLocks/>
          </p:cNvSpPr>
          <p:nvPr/>
        </p:nvSpPr>
        <p:spPr>
          <a:xfrm>
            <a:off x="502110" y="2137708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Fingerspitzengefühl für Ihre Roboter</a:t>
            </a:r>
          </a:p>
        </p:txBody>
      </p:sp>
      <p:pic>
        <p:nvPicPr>
          <p:cNvPr id="11" name="Grafik 10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132BF279-1662-BFE9-E871-4CC3D3A1E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987385" y="2751074"/>
            <a:ext cx="1540985" cy="15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0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F857-04AF-4200-621C-A72BF4A3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92E9AE9-FF8B-159B-2ECC-F68970FF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Vorteile</a:t>
            </a:r>
            <a:br>
              <a:rPr lang="de-DE" dirty="0"/>
            </a:br>
            <a:r>
              <a:rPr lang="de-DE" sz="2000" b="0" dirty="0">
                <a:solidFill>
                  <a:schemeClr val="bg2"/>
                </a:solidFill>
              </a:rPr>
              <a:t>Präzise. Kompakt. Hochauflösend.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D3EA88-5E4B-5739-9AA7-DDCBE43A01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  <p:pic>
        <p:nvPicPr>
          <p:cNvPr id="8" name="Grafik 7" descr="Ein Bild, das Maschine, Entwurf, Gerät enthält.&#10;&#10;KI-generierte Inhalte können fehlerhaft sein.">
            <a:extLst>
              <a:ext uri="{FF2B5EF4-FFF2-40B4-BE49-F238E27FC236}">
                <a16:creationId xmlns:a16="http://schemas.microsoft.com/office/drawing/2014/main" id="{2F2B3641-2FD9-066F-54A6-C14C753B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4026" r="19772" b="10990"/>
          <a:stretch>
            <a:fillRect/>
          </a:stretch>
        </p:blipFill>
        <p:spPr>
          <a:xfrm>
            <a:off x="7334865" y="0"/>
            <a:ext cx="4857135" cy="68507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B3CC91A-C4B3-447A-6554-D6D7934D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BA1A0AF-76AF-056A-CE94-D1753D538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320412"/>
            <a:ext cx="6449910" cy="3953387"/>
          </a:xfrm>
        </p:spPr>
        <p:txBody>
          <a:bodyPr/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en-US" b="1" dirty="0"/>
              <a:t>​​</a:t>
            </a:r>
            <a:r>
              <a:rPr lang="de-DE" b="1" dirty="0"/>
              <a:t>Maximale Präzision​</a:t>
            </a:r>
            <a:br>
              <a:rPr lang="de-DE" dirty="0"/>
            </a:br>
            <a:r>
              <a:rPr lang="de-DE" sz="1400" dirty="0"/>
              <a:t>Die Dehnmessstreifen des 6-Achsen-Kraft-Momenten-Sensors erfassen die mechanische Verformung des Sensorkörpers und wandeln diese in hochpräzise Signale in allen sechs Freiheitsgraden (</a:t>
            </a:r>
            <a:r>
              <a:rPr lang="de-DE" sz="1400" dirty="0" err="1"/>
              <a:t>Fx</a:t>
            </a:r>
            <a:r>
              <a:rPr lang="de-DE" sz="1400" dirty="0"/>
              <a:t>, </a:t>
            </a:r>
            <a:r>
              <a:rPr lang="de-DE" sz="1400" dirty="0" err="1"/>
              <a:t>Fy</a:t>
            </a:r>
            <a:r>
              <a:rPr lang="de-DE" sz="1400" dirty="0"/>
              <a:t>, </a:t>
            </a:r>
            <a:r>
              <a:rPr lang="de-DE" sz="1400" dirty="0" err="1"/>
              <a:t>Fz</a:t>
            </a:r>
            <a:r>
              <a:rPr lang="de-DE" sz="1400" dirty="0"/>
              <a:t>, </a:t>
            </a:r>
            <a:r>
              <a:rPr lang="de-DE" sz="1400" dirty="0" err="1"/>
              <a:t>Mx</a:t>
            </a:r>
            <a:r>
              <a:rPr lang="de-DE" sz="1400" dirty="0"/>
              <a:t>, My, </a:t>
            </a:r>
            <a:r>
              <a:rPr lang="de-DE" sz="1400" dirty="0" err="1"/>
              <a:t>Mz</a:t>
            </a:r>
            <a:r>
              <a:rPr lang="de-DE" sz="1400" dirty="0"/>
              <a:t>) um​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 dirty="0"/>
              <a:t>Nahtlose Integration​</a:t>
            </a:r>
            <a:br>
              <a:rPr lang="de-DE" dirty="0"/>
            </a:br>
            <a:r>
              <a:rPr lang="de-DE" sz="1400" dirty="0"/>
              <a:t>Die Interface Box mit den Schnittstellen </a:t>
            </a:r>
            <a:r>
              <a:rPr lang="de-DE" sz="1400" dirty="0" err="1"/>
              <a:t>EtherNet</a:t>
            </a:r>
            <a:r>
              <a:rPr lang="de-DE" sz="1400" dirty="0"/>
              <a:t>/IP, EtherCAT und PROFINET ermöglicht eine einfache und flexible Anbindung an kundenseitige Netzwerk-Topologien​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 dirty="0"/>
              <a:t>Intuitive Inbetriebnahme​</a:t>
            </a:r>
            <a:br>
              <a:rPr lang="de-DE" dirty="0"/>
            </a:br>
            <a:r>
              <a:rPr lang="de-DE" sz="1400" dirty="0"/>
              <a:t>Das SCHUNK Control Center vereinfacht die Inbetriebnahme durch eine benutzerfreundliche Oberfläche und schafft Synergien mit anderen SCHUNK Produkten​</a:t>
            </a:r>
          </a:p>
        </p:txBody>
      </p:sp>
    </p:spTree>
    <p:extLst>
      <p:ext uri="{BB962C8B-B14F-4D97-AF65-F5344CB8AC3E}">
        <p14:creationId xmlns:p14="http://schemas.microsoft.com/office/powerpoint/2010/main" val="48097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CDF37-02FB-129D-96FD-B6550A88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Reihe, Diagramm, Steigung enthält.&#10;&#10;KI-generierte Inhalte können fehlerhaft sein.">
            <a:extLst>
              <a:ext uri="{FF2B5EF4-FFF2-40B4-BE49-F238E27FC236}">
                <a16:creationId xmlns:a16="http://schemas.microsoft.com/office/drawing/2014/main" id="{C521BFA1-7829-2A4C-5059-E4B54CDA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39"/>
          <a:stretch>
            <a:fillRect/>
          </a:stretch>
        </p:blipFill>
        <p:spPr>
          <a:xfrm>
            <a:off x="4227939" y="4665890"/>
            <a:ext cx="3089570" cy="18421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5335BC-977B-EC06-C0C5-71B2E701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/>
              <a:t>Weitere Features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7E1FF5-DCB8-8651-8AF3-31807686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40D7554-78D8-15F9-853C-F2F923088466}"/>
              </a:ext>
            </a:extLst>
          </p:cNvPr>
          <p:cNvSpPr txBox="1"/>
          <p:nvPr/>
        </p:nvSpPr>
        <p:spPr>
          <a:xfrm>
            <a:off x="658814" y="4481245"/>
            <a:ext cx="2792309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Zuverlässiger Schutz​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Dank der Schutzklasse IP67, geeignet für den Einsatz in anspruchsvollen Umgebungen​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5C6FBC-E1AA-D359-A7C2-36A85CA82D6E}"/>
              </a:ext>
            </a:extLst>
          </p:cNvPr>
          <p:cNvSpPr txBox="1"/>
          <p:nvPr/>
        </p:nvSpPr>
        <p:spPr>
          <a:xfrm>
            <a:off x="658814" y="2725898"/>
            <a:ext cx="2644826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Robuster Grundkörper​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Die Steifigkeit sorgt eine hohe Messgenauigkeit sowie Langlebigkeit, auch bei dynamischen Anwendungen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483E1C8-C63F-8849-B79F-29999C64D429}"/>
              </a:ext>
            </a:extLst>
          </p:cNvPr>
          <p:cNvSpPr txBox="1"/>
          <p:nvPr/>
        </p:nvSpPr>
        <p:spPr>
          <a:xfrm>
            <a:off x="8125592" y="1662554"/>
            <a:ext cx="3583963" cy="1277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Einfache Montage 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Dank standardisierter ISO-Anschraubbilder auf der Werkzeugseite und Adapterplatten auf der Roboterseite lässt sich der FTS schnell und unkompliziert montieren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3D3407-AC51-BFF9-B6FB-72E2576CD960}"/>
              </a:ext>
            </a:extLst>
          </p:cNvPr>
          <p:cNvSpPr txBox="1"/>
          <p:nvPr/>
        </p:nvSpPr>
        <p:spPr>
          <a:xfrm>
            <a:off x="8125592" y="4709723"/>
            <a:ext cx="352814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Maximale Flexibilität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Mit neun Baugrößen und Messbereichen (</a:t>
            </a:r>
            <a:r>
              <a:rPr lang="de-DE" sz="1400" dirty="0" err="1">
                <a:solidFill>
                  <a:srgbClr val="003D6A"/>
                </a:solidFill>
              </a:rPr>
              <a:t>Fxy</a:t>
            </a:r>
            <a:r>
              <a:rPr lang="de-DE" sz="1400" dirty="0">
                <a:solidFill>
                  <a:srgbClr val="003D6A"/>
                </a:solidFill>
              </a:rPr>
              <a:t>: 125-16000 N, </a:t>
            </a:r>
            <a:r>
              <a:rPr lang="de-DE" sz="1400" dirty="0" err="1">
                <a:solidFill>
                  <a:srgbClr val="003D6A"/>
                </a:solidFill>
              </a:rPr>
              <a:t>Fz</a:t>
            </a:r>
            <a:r>
              <a:rPr lang="de-DE" sz="1400" dirty="0">
                <a:solidFill>
                  <a:srgbClr val="003D6A"/>
                </a:solidFill>
              </a:rPr>
              <a:t>: 300-32000 N, </a:t>
            </a:r>
            <a:r>
              <a:rPr lang="de-DE" sz="1400" dirty="0" err="1">
                <a:solidFill>
                  <a:srgbClr val="003D6A"/>
                </a:solidFill>
              </a:rPr>
              <a:t>Mxyz</a:t>
            </a:r>
            <a:r>
              <a:rPr lang="de-DE" sz="1400" dirty="0">
                <a:solidFill>
                  <a:srgbClr val="003D6A"/>
                </a:solidFill>
              </a:rPr>
              <a:t>: 4,5-2800 </a:t>
            </a:r>
            <a:r>
              <a:rPr lang="de-DE" sz="1400" dirty="0" err="1">
                <a:solidFill>
                  <a:srgbClr val="003D6A"/>
                </a:solidFill>
              </a:rPr>
              <a:t>Nm</a:t>
            </a:r>
            <a:r>
              <a:rPr lang="de-DE" sz="1400" dirty="0">
                <a:solidFill>
                  <a:srgbClr val="003D6A"/>
                </a:solidFill>
              </a:rPr>
              <a:t>) bietet die Baureihe für jede Anwendung die passende Lösung</a:t>
            </a:r>
          </a:p>
        </p:txBody>
      </p:sp>
      <p:pic>
        <p:nvPicPr>
          <p:cNvPr id="5" name="Grafik 4" descr="Ein Bild, das Haushaltsgerät, Gerät, Im Haus enthält.&#10;&#10;KI-generierte Inhalte können fehlerhaft sein.">
            <a:extLst>
              <a:ext uri="{FF2B5EF4-FFF2-40B4-BE49-F238E27FC236}">
                <a16:creationId xmlns:a16="http://schemas.microsoft.com/office/drawing/2014/main" id="{FB60036A-84AA-985E-D526-AB04D2CC9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06" y="1923698"/>
            <a:ext cx="3058303" cy="2755372"/>
          </a:xfrm>
          <a:prstGeom prst="rect">
            <a:avLst/>
          </a:prstGeom>
        </p:spPr>
      </p:pic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974B14F7-DAA3-E797-19C4-A5984416E5BF}"/>
              </a:ext>
            </a:extLst>
          </p:cNvPr>
          <p:cNvCxnSpPr>
            <a:cxnSpLocks/>
          </p:cNvCxnSpPr>
          <p:nvPr/>
        </p:nvCxnSpPr>
        <p:spPr>
          <a:xfrm flipV="1">
            <a:off x="658814" y="2167722"/>
            <a:ext cx="4276980" cy="773206"/>
          </a:xfrm>
          <a:prstGeom prst="bentConnector3">
            <a:avLst>
              <a:gd name="adj1" fmla="val 7069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2A9DF132-EF62-332C-71BA-7BFA1D4E206C}"/>
              </a:ext>
            </a:extLst>
          </p:cNvPr>
          <p:cNvCxnSpPr>
            <a:cxnSpLocks/>
          </p:cNvCxnSpPr>
          <p:nvPr/>
        </p:nvCxnSpPr>
        <p:spPr>
          <a:xfrm flipV="1">
            <a:off x="658814" y="3840480"/>
            <a:ext cx="3730306" cy="869243"/>
          </a:xfrm>
          <a:prstGeom prst="bentConnector3">
            <a:avLst>
              <a:gd name="adj1" fmla="val 6593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E95EDE2D-9FBD-74C4-954F-013F470E2C5A}"/>
              </a:ext>
            </a:extLst>
          </p:cNvPr>
          <p:cNvSpPr txBox="1"/>
          <p:nvPr/>
        </p:nvSpPr>
        <p:spPr>
          <a:xfrm>
            <a:off x="8125592" y="3158005"/>
            <a:ext cx="3583963" cy="1277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Visuelle Zustandsüberwachung​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Integrierte LEDs für Power, Kommunikation und Sensorstatus erleichtern die Statusüberwachung</a:t>
            </a: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0EDA713-A185-CBDD-D117-6BADE03529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69645" y="1873381"/>
            <a:ext cx="5839910" cy="542428"/>
          </a:xfrm>
          <a:prstGeom prst="bentConnector3">
            <a:avLst>
              <a:gd name="adj1" fmla="val 64984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287C8E52-FD3B-F2AD-19CE-710BD15C19EE}"/>
              </a:ext>
            </a:extLst>
          </p:cNvPr>
          <p:cNvCxnSpPr>
            <a:cxnSpLocks/>
          </p:cNvCxnSpPr>
          <p:nvPr/>
        </p:nvCxnSpPr>
        <p:spPr>
          <a:xfrm rot="10800000">
            <a:off x="7138219" y="3158006"/>
            <a:ext cx="4571336" cy="239071"/>
          </a:xfrm>
          <a:prstGeom prst="bentConnector3">
            <a:avLst>
              <a:gd name="adj1" fmla="val 8333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5CDD25C8-67A0-AC44-DFCD-AB5E6FC1D5B2}"/>
              </a:ext>
            </a:extLst>
          </p:cNvPr>
          <p:cNvCxnSpPr>
            <a:cxnSpLocks/>
          </p:cNvCxnSpPr>
          <p:nvPr/>
        </p:nvCxnSpPr>
        <p:spPr>
          <a:xfrm rot="10800000">
            <a:off x="6681020" y="4461873"/>
            <a:ext cx="4972717" cy="454535"/>
          </a:xfrm>
          <a:prstGeom prst="bentConnector3">
            <a:avLst>
              <a:gd name="adj1" fmla="val 7550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653B6B8-26A7-10E0-D695-2D35B2BC5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408342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7528A-3049-781A-73D5-50BC830C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27EE8D-B9EE-4678-314A-777A67636A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Grafik 6" descr="Ein Bild, das Mikroskop, Forschungsinstrument, medizinische Ausrüstung, Im Haus enthält.&#10;&#10;KI-generierte Inhalte können fehlerhaft sein.">
            <a:extLst>
              <a:ext uri="{FF2B5EF4-FFF2-40B4-BE49-F238E27FC236}">
                <a16:creationId xmlns:a16="http://schemas.microsoft.com/office/drawing/2014/main" id="{106C3ADF-FAF3-4DB0-701E-2290A5CD5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2114550"/>
            <a:ext cx="4640774" cy="3148765"/>
          </a:xfrm>
          <a:prstGeom prst="rect">
            <a:avLst/>
          </a:prstGeom>
        </p:spPr>
      </p:pic>
      <p:pic>
        <p:nvPicPr>
          <p:cNvPr id="9" name="Grafik 8" descr="Ein Bild, das Mikroskop enthält.&#10;&#10;KI-generierte Inhalte können fehlerhaft sein.">
            <a:extLst>
              <a:ext uri="{FF2B5EF4-FFF2-40B4-BE49-F238E27FC236}">
                <a16:creationId xmlns:a16="http://schemas.microsoft.com/office/drawing/2014/main" id="{7106887F-D683-F624-23AA-6A5E1560F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77" y="2114550"/>
            <a:ext cx="4711578" cy="3140267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726E3F6-1C84-4971-9155-7D86ED15FA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201740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2972A-881A-2171-3558-FDFA36E5B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05008-C736-0168-565C-C5FE2DB2D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Umfangreiches Zubehörportfolio</a:t>
            </a:r>
            <a:endParaRPr lang="de-DE" sz="44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FA5AF26-1B8D-FC57-5BA9-0436C4F7F6CD}"/>
              </a:ext>
            </a:extLst>
          </p:cNvPr>
          <p:cNvGrpSpPr/>
          <p:nvPr/>
        </p:nvGrpSpPr>
        <p:grpSpPr>
          <a:xfrm>
            <a:off x="4397665" y="2052051"/>
            <a:ext cx="7362536" cy="2038323"/>
            <a:chOff x="4622800" y="2052051"/>
            <a:chExt cx="7805872" cy="2161061"/>
          </a:xfrm>
        </p:grpSpPr>
        <p:pic>
          <p:nvPicPr>
            <p:cNvPr id="9" name="Grafik 8" descr="Ein Bild, das Uhr enthält.&#10;&#10;KI-generierte Inhalte können fehlerhaft sein.">
              <a:extLst>
                <a:ext uri="{FF2B5EF4-FFF2-40B4-BE49-F238E27FC236}">
                  <a16:creationId xmlns:a16="http://schemas.microsoft.com/office/drawing/2014/main" id="{413CAED9-9238-19DB-323F-EC5A6A06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800" y="2052051"/>
              <a:ext cx="3841886" cy="2161061"/>
            </a:xfrm>
            <a:prstGeom prst="rect">
              <a:avLst/>
            </a:prstGeom>
          </p:spPr>
        </p:pic>
        <p:pic>
          <p:nvPicPr>
            <p:cNvPr id="13" name="Grafik 12" descr="Ein Bild, das Mikroskop, Computermonitor, Computer, Forschungsinstrument enthält.&#10;&#10;KI-generierte Inhalte können fehlerhaft sein.">
              <a:extLst>
                <a:ext uri="{FF2B5EF4-FFF2-40B4-BE49-F238E27FC236}">
                  <a16:creationId xmlns:a16="http://schemas.microsoft.com/office/drawing/2014/main" id="{8CCFEE97-40B7-04FE-2DEC-FA1F51E0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786" y="2052051"/>
              <a:ext cx="3841886" cy="2161061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0690D5BC-A6B1-C689-D1BA-4D44447BC338}"/>
              </a:ext>
            </a:extLst>
          </p:cNvPr>
          <p:cNvSpPr txBox="1"/>
          <p:nvPr/>
        </p:nvSpPr>
        <p:spPr>
          <a:xfrm>
            <a:off x="3923389" y="5612433"/>
            <a:ext cx="2105923" cy="821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</a:rPr>
              <a:t>K</a:t>
            </a:r>
            <a:r>
              <a:rPr kumimoji="0" lang="de-DE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abel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>
                <a:solidFill>
                  <a:srgbClr val="003D6A"/>
                </a:solidFill>
              </a:rPr>
              <a:t>5 Längen</a:t>
            </a:r>
            <a:br>
              <a:rPr lang="de-DE" sz="1600">
                <a:solidFill>
                  <a:srgbClr val="003D6A"/>
                </a:solidFill>
              </a:rPr>
            </a:b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 </a:t>
            </a:r>
            <a:r>
              <a:rPr lang="de-DE" sz="1600" noProof="0">
                <a:solidFill>
                  <a:srgbClr val="003D6A"/>
                </a:solidFill>
              </a:rPr>
              <a:t>V</a:t>
            </a: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arianten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A28EE4C-4BBA-8324-D470-537BA7A77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784" y="4363087"/>
            <a:ext cx="1338765" cy="82195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232229C-D36B-2055-F938-3CE1240FBFD5}"/>
              </a:ext>
            </a:extLst>
          </p:cNvPr>
          <p:cNvSpPr txBox="1"/>
          <p:nvPr/>
        </p:nvSpPr>
        <p:spPr>
          <a:xfrm>
            <a:off x="8742831" y="4192271"/>
            <a:ext cx="2577441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</a:rPr>
              <a:t>SCHUNK Control Center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Zur Inbetriebnahme und Analyse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DCC5431-74C7-0F83-B62A-8F6A0A8E0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58" y="4227068"/>
            <a:ext cx="604178" cy="130031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0691555-6628-DABC-CD23-033A3D759564}"/>
              </a:ext>
            </a:extLst>
          </p:cNvPr>
          <p:cNvSpPr txBox="1"/>
          <p:nvPr/>
        </p:nvSpPr>
        <p:spPr>
          <a:xfrm>
            <a:off x="6911088" y="5566889"/>
            <a:ext cx="2980412" cy="10203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Interface-Box</a:t>
            </a:r>
            <a:endParaRPr lang="de-DE" b="1" dirty="0">
              <a:solidFill>
                <a:srgbClr val="003D6A"/>
              </a:solidFill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1 </a:t>
            </a:r>
            <a:r>
              <a:rPr lang="de-DE" sz="1600" dirty="0">
                <a:solidFill>
                  <a:srgbClr val="003D6A"/>
                </a:solidFill>
              </a:rPr>
              <a:t>für alle Schnittstellen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 Varianten</a:t>
            </a:r>
            <a:r>
              <a:rPr kumimoji="0" lang="de-DE" sz="1600" i="0" u="none" strike="noStrike" kern="1200" cap="none" spc="0" normalizeH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 (IP67)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</p:txBody>
      </p:sp>
      <p:pic>
        <p:nvPicPr>
          <p:cNvPr id="20" name="Grafik 19" descr="Ein Bild, das Elektronik, Maschine, Text, Verstärker enthält.&#10;&#10;KI-generierte Inhalte können fehlerhaft sein.">
            <a:extLst>
              <a:ext uri="{FF2B5EF4-FFF2-40B4-BE49-F238E27FC236}">
                <a16:creationId xmlns:a16="http://schemas.microsoft.com/office/drawing/2014/main" id="{10A27D1F-ACA2-7BF8-334B-C1E466967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61" y="4319310"/>
            <a:ext cx="857220" cy="8352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AA6A9A5-A8C7-70A4-3A1C-98F6D6CBDE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40" y="4356449"/>
            <a:ext cx="2111307" cy="125598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281AF22-C737-B283-86DE-260F925956D5}"/>
              </a:ext>
            </a:extLst>
          </p:cNvPr>
          <p:cNvSpPr txBox="1"/>
          <p:nvPr/>
        </p:nvSpPr>
        <p:spPr>
          <a:xfrm>
            <a:off x="658814" y="5792704"/>
            <a:ext cx="3359278" cy="568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ISO-Adapter</a:t>
            </a:r>
            <a:endParaRPr lang="de-DE" b="1">
              <a:solidFill>
                <a:srgbClr val="003D6A"/>
              </a:solidFill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3 Größen für jede Sensorgröße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FC6CAB6-2718-8C0F-1D93-7935415C0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2052051"/>
            <a:ext cx="3623685" cy="2038323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4109A93-FAAA-6823-BCBB-5488150D86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121816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EEE58-CA7A-DA17-A9BB-20BBE6B5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D62DB-49C5-351C-0FF6-8C8071C6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Baugrößenvielfalt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58C5E2-57BD-376A-BFFA-84332F346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1546" r="2747" b="33869"/>
          <a:stretch>
            <a:fillRect/>
          </a:stretch>
        </p:blipFill>
        <p:spPr>
          <a:xfrm>
            <a:off x="658812" y="2606635"/>
            <a:ext cx="11209338" cy="3747079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F8C477D-6D4C-4FA7-E686-7522132FC89D}"/>
              </a:ext>
            </a:extLst>
          </p:cNvPr>
          <p:cNvSpPr txBox="1">
            <a:spLocks/>
          </p:cNvSpPr>
          <p:nvPr/>
        </p:nvSpPr>
        <p:spPr>
          <a:xfrm>
            <a:off x="658813" y="1729274"/>
            <a:ext cx="10994291" cy="784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>
              <a:spcBef>
                <a:spcPts val="600"/>
              </a:spcBef>
              <a:buClr>
                <a:srgbClr val="009EE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pPr>
            <a:r>
              <a:rPr lang="de-DE" b="1">
                <a:solidFill>
                  <a:schemeClr val="accent1"/>
                </a:solidFill>
              </a:rPr>
              <a:t>Vielfältige Einsatzmöglichkeiten</a:t>
            </a:r>
            <a:r>
              <a:rPr lang="en-US" b="1">
                <a:solidFill>
                  <a:schemeClr val="accent1"/>
                </a:solidFill>
              </a:rPr>
              <a:t>​: </a:t>
            </a:r>
            <a:r>
              <a:rPr lang="de-DE"/>
              <a:t>Die durchgängige Baureihe mit 9 Baugrößen bietet für jede Anwendung die passende Lösung</a:t>
            </a:r>
            <a:r>
              <a:rPr lang="en-US"/>
              <a:t>​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008B9-70DA-D30C-22D3-1E1E8D28A2EA}"/>
              </a:ext>
            </a:extLst>
          </p:cNvPr>
          <p:cNvSpPr txBox="1"/>
          <p:nvPr/>
        </p:nvSpPr>
        <p:spPr>
          <a:xfrm>
            <a:off x="3533644" y="2792646"/>
            <a:ext cx="963604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250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E65751-DFDD-BE16-64D9-3D630DBAC72D}"/>
              </a:ext>
            </a:extLst>
          </p:cNvPr>
          <p:cNvSpPr txBox="1"/>
          <p:nvPr/>
        </p:nvSpPr>
        <p:spPr>
          <a:xfrm>
            <a:off x="6257924" y="3241218"/>
            <a:ext cx="1059846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200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7385392-4665-4157-324F-84BB875D00BD}"/>
              </a:ext>
            </a:extLst>
          </p:cNvPr>
          <p:cNvSpPr txBox="1"/>
          <p:nvPr/>
        </p:nvSpPr>
        <p:spPr>
          <a:xfrm>
            <a:off x="8671455" y="3594188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160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70FB295-DBDA-8DFF-9424-68D18780401E}"/>
              </a:ext>
            </a:extLst>
          </p:cNvPr>
          <p:cNvSpPr txBox="1"/>
          <p:nvPr/>
        </p:nvSpPr>
        <p:spPr>
          <a:xfrm>
            <a:off x="10839122" y="3843874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125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CB13B00-B75F-3FA6-2086-CF3DC136BF6C}"/>
              </a:ext>
            </a:extLst>
          </p:cNvPr>
          <p:cNvSpPr txBox="1"/>
          <p:nvPr/>
        </p:nvSpPr>
        <p:spPr>
          <a:xfrm>
            <a:off x="1219370" y="4733512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047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6B7E378-4E68-5DE0-1A52-BCB2DC347A49}"/>
              </a:ext>
            </a:extLst>
          </p:cNvPr>
          <p:cNvSpPr txBox="1"/>
          <p:nvPr/>
        </p:nvSpPr>
        <p:spPr>
          <a:xfrm>
            <a:off x="2426366" y="5067542"/>
            <a:ext cx="91855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056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560EAC0-DE58-8E1F-0386-1505C577987C}"/>
              </a:ext>
            </a:extLst>
          </p:cNvPr>
          <p:cNvSpPr txBox="1"/>
          <p:nvPr/>
        </p:nvSpPr>
        <p:spPr>
          <a:xfrm>
            <a:off x="3699832" y="5342628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070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084743B-3B90-7A40-ECF2-2CE71C9DECA5}"/>
              </a:ext>
            </a:extLst>
          </p:cNvPr>
          <p:cNvSpPr txBox="1"/>
          <p:nvPr/>
        </p:nvSpPr>
        <p:spPr>
          <a:xfrm>
            <a:off x="4942788" y="5658932"/>
            <a:ext cx="1007107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085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D41BF75-EDE6-0ECA-60C1-3FCE9905E894}"/>
              </a:ext>
            </a:extLst>
          </p:cNvPr>
          <p:cNvSpPr txBox="1"/>
          <p:nvPr/>
        </p:nvSpPr>
        <p:spPr>
          <a:xfrm>
            <a:off x="6242106" y="5901428"/>
            <a:ext cx="813982" cy="448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FTS 105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C5D2206-D6F6-4CF3-1772-197DB47A81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305032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3BB22-E010-F8EF-374E-858609E8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C42F0E2-EA04-6EBE-E4BC-2FB198B8365C}"/>
              </a:ext>
            </a:extLst>
          </p:cNvPr>
          <p:cNvGrpSpPr/>
          <p:nvPr/>
        </p:nvGrpSpPr>
        <p:grpSpPr>
          <a:xfrm>
            <a:off x="818653" y="1866900"/>
            <a:ext cx="8836976" cy="4324349"/>
            <a:chOff x="916160" y="1720972"/>
            <a:chExt cx="9671651" cy="4732795"/>
          </a:xfrm>
        </p:grpSpPr>
        <p:pic>
          <p:nvPicPr>
            <p:cNvPr id="7" name="Grafik 6" descr="Ein Bild, das Haushaltsgerät, Elektronik, Maschine, Im Haus enthält.&#10;&#10;Automatisch generierte Beschreibung">
              <a:extLst>
                <a:ext uri="{FF2B5EF4-FFF2-40B4-BE49-F238E27FC236}">
                  <a16:creationId xmlns:a16="http://schemas.microsoft.com/office/drawing/2014/main" id="{547AD095-873E-8DF9-FEAA-8F8FB6680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160" y="1789602"/>
              <a:ext cx="1746527" cy="3282028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BB7E8DF6-AD21-DC27-F2FC-A37D0764375C}"/>
                </a:ext>
              </a:extLst>
            </p:cNvPr>
            <p:cNvGrpSpPr/>
            <p:nvPr/>
          </p:nvGrpSpPr>
          <p:grpSpPr>
            <a:xfrm>
              <a:off x="2662687" y="1720972"/>
              <a:ext cx="5687681" cy="3717984"/>
              <a:chOff x="2662687" y="1720972"/>
              <a:chExt cx="5687681" cy="3717984"/>
            </a:xfrm>
          </p:grpSpPr>
          <p:pic>
            <p:nvPicPr>
              <p:cNvPr id="26" name="Grafik 25" descr="Stecker mit einfarbiger Füllung">
                <a:extLst>
                  <a:ext uri="{FF2B5EF4-FFF2-40B4-BE49-F238E27FC236}">
                    <a16:creationId xmlns:a16="http://schemas.microsoft.com/office/drawing/2014/main" id="{01C64590-8B5D-CD64-4F90-0A96999F6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2677065" y="1706594"/>
                <a:ext cx="3717984" cy="3746739"/>
              </a:xfrm>
              <a:prstGeom prst="rect">
                <a:avLst/>
              </a:prstGeom>
            </p:spPr>
          </p:pic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EAA987AD-C4E9-6C0F-11AC-DF6DC1B4D56E}"/>
                  </a:ext>
                </a:extLst>
              </p:cNvPr>
              <p:cNvSpPr/>
              <p:nvPr/>
            </p:nvSpPr>
            <p:spPr>
              <a:xfrm>
                <a:off x="5692715" y="3230593"/>
                <a:ext cx="2657653" cy="70592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de-DE"/>
                  <a:t>EtherCAT</a:t>
                </a:r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06633511-79B4-653A-9FA0-256469536933}"/>
                  </a:ext>
                </a:extLst>
              </p:cNvPr>
              <p:cNvSpPr/>
              <p:nvPr/>
            </p:nvSpPr>
            <p:spPr>
              <a:xfrm>
                <a:off x="4919800" y="2431612"/>
                <a:ext cx="2657653" cy="7059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de-DE" dirty="0" err="1"/>
                  <a:t>EtherNet</a:t>
                </a:r>
                <a:r>
                  <a:rPr lang="de-DE" dirty="0"/>
                  <a:t>/IP</a:t>
                </a:r>
              </a:p>
            </p:txBody>
          </p:sp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2043FA1B-F00C-13C1-558E-5CA2B37DD9A4}"/>
                  </a:ext>
                </a:extLst>
              </p:cNvPr>
              <p:cNvSpPr/>
              <p:nvPr/>
            </p:nvSpPr>
            <p:spPr>
              <a:xfrm>
                <a:off x="5200290" y="4024875"/>
                <a:ext cx="2657653" cy="7059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de-DE" dirty="0"/>
                  <a:t>PROFINET</a:t>
                </a:r>
              </a:p>
            </p:txBody>
          </p:sp>
        </p:grpSp>
        <p:pic>
          <p:nvPicPr>
            <p:cNvPr id="23" name="Grafik 22" descr="Ein Bild, das Schrift, Text, Logo, Symbol enthält.&#10;&#10;Beschreibung automatisch generiert.">
              <a:extLst>
                <a:ext uri="{FF2B5EF4-FFF2-40B4-BE49-F238E27FC236}">
                  <a16:creationId xmlns:a16="http://schemas.microsoft.com/office/drawing/2014/main" id="{3683358F-00F3-D07D-4844-64E5D1737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1930" y="4051854"/>
              <a:ext cx="1698473" cy="809993"/>
            </a:xfrm>
            <a:prstGeom prst="rect">
              <a:avLst/>
            </a:prstGeom>
          </p:spPr>
        </p:pic>
        <p:pic>
          <p:nvPicPr>
            <p:cNvPr id="24" name="Grafik 23" descr="Ein Bild, das Schrift, Logo, Grafiken, Text enthält.&#10;&#10;Beschreibung automatisch generiert.">
              <a:extLst>
                <a:ext uri="{FF2B5EF4-FFF2-40B4-BE49-F238E27FC236}">
                  <a16:creationId xmlns:a16="http://schemas.microsoft.com/office/drawing/2014/main" id="{3C4EC6EF-6373-97D7-BFA3-D34CCE67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6596" y="3277554"/>
              <a:ext cx="2101215" cy="607695"/>
            </a:xfrm>
            <a:prstGeom prst="rect">
              <a:avLst/>
            </a:prstGeom>
          </p:spPr>
        </p:pic>
        <p:pic>
          <p:nvPicPr>
            <p:cNvPr id="25" name="Grafik 24" descr="Ein Bild, das Schrift, Logo, Grafiken, Text enthält.&#10;&#10;Beschreibung automatisch generiert.">
              <a:extLst>
                <a:ext uri="{FF2B5EF4-FFF2-40B4-BE49-F238E27FC236}">
                  <a16:creationId xmlns:a16="http://schemas.microsoft.com/office/drawing/2014/main" id="{D5791648-77EF-E864-6E53-E9725A4FA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6107" y="2496580"/>
              <a:ext cx="2080260" cy="607695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3DBBC907-9AE7-6136-6E86-288E9813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0114" y="5251132"/>
              <a:ext cx="1938608" cy="957396"/>
            </a:xfrm>
            <a:prstGeom prst="rect">
              <a:avLst/>
            </a:prstGeom>
          </p:spPr>
        </p:pic>
        <p:pic>
          <p:nvPicPr>
            <p:cNvPr id="4" name="Grafik 3" descr="Ein Bild, das Elektronik, Maschine, Text, Verstärker enthält.&#10;&#10;KI-generierte Inhalte können fehlerhaft sein.">
              <a:extLst>
                <a:ext uri="{FF2B5EF4-FFF2-40B4-BE49-F238E27FC236}">
                  <a16:creationId xmlns:a16="http://schemas.microsoft.com/office/drawing/2014/main" id="{E905DAF1-3365-63F2-395A-9A61AC3C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278" y="4945563"/>
              <a:ext cx="1547911" cy="1508204"/>
            </a:xfrm>
            <a:prstGeom prst="rect">
              <a:avLst/>
            </a:prstGeom>
          </p:spPr>
        </p:pic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FCF85D78-1B0B-C84E-743F-499539FF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Kommunikationsschnittstellen</a:t>
            </a:r>
            <a:endParaRPr lang="de-DE" sz="4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C76398D-F1BE-57EF-859C-D74C2E0C9B20}"/>
              </a:ext>
            </a:extLst>
          </p:cNvPr>
          <p:cNvSpPr/>
          <p:nvPr/>
        </p:nvSpPr>
        <p:spPr>
          <a:xfrm>
            <a:off x="4727027" y="1730975"/>
            <a:ext cx="2657653" cy="7059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Ethernet TCP/UDP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860E2D8-C1BE-7B59-2B1A-0FF527DEA808}"/>
              </a:ext>
            </a:extLst>
          </p:cNvPr>
          <p:cNvSpPr/>
          <p:nvPr/>
        </p:nvSpPr>
        <p:spPr>
          <a:xfrm rot="18838905">
            <a:off x="4034802" y="2397187"/>
            <a:ext cx="1024660" cy="1452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10BF118D-D0E2-564A-C739-639A891E5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117025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87EA67-F724-DC39-28D2-1CE01EF7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F3DEF20-D6D5-FD36-6295-E49AA1F3C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49847"/>
              </p:ext>
            </p:extLst>
          </p:nvPr>
        </p:nvGraphicFramePr>
        <p:xfrm>
          <a:off x="2625975" y="1581273"/>
          <a:ext cx="9050868" cy="480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078">
                  <a:extLst>
                    <a:ext uri="{9D8B030D-6E8A-4147-A177-3AD203B41FA5}">
                      <a16:colId xmlns:a16="http://schemas.microsoft.com/office/drawing/2014/main" val="795684143"/>
                    </a:ext>
                  </a:extLst>
                </a:gridCol>
                <a:gridCol w="1757600">
                  <a:extLst>
                    <a:ext uri="{9D8B030D-6E8A-4147-A177-3AD203B41FA5}">
                      <a16:colId xmlns:a16="http://schemas.microsoft.com/office/drawing/2014/main" val="3249423921"/>
                    </a:ext>
                  </a:extLst>
                </a:gridCol>
                <a:gridCol w="1929161">
                  <a:extLst>
                    <a:ext uri="{9D8B030D-6E8A-4147-A177-3AD203B41FA5}">
                      <a16:colId xmlns:a16="http://schemas.microsoft.com/office/drawing/2014/main" val="730941648"/>
                    </a:ext>
                  </a:extLst>
                </a:gridCol>
                <a:gridCol w="1700025">
                  <a:extLst>
                    <a:ext uri="{9D8B030D-6E8A-4147-A177-3AD203B41FA5}">
                      <a16:colId xmlns:a16="http://schemas.microsoft.com/office/drawing/2014/main" val="3043016379"/>
                    </a:ext>
                  </a:extLst>
                </a:gridCol>
                <a:gridCol w="1902004">
                  <a:extLst>
                    <a:ext uri="{9D8B030D-6E8A-4147-A177-3AD203B41FA5}">
                      <a16:colId xmlns:a16="http://schemas.microsoft.com/office/drawing/2014/main" val="3919050849"/>
                    </a:ext>
                  </a:extLst>
                </a:gridCol>
              </a:tblGrid>
              <a:tr h="295279"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056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961618"/>
                  </a:ext>
                </a:extLst>
              </a:tr>
              <a:tr h="1206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Serie</a:t>
                      </a:r>
                      <a:endParaRPr lang="de-DE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orce</a:t>
                      </a:r>
                      <a:r>
                        <a:rPr lang="de-DE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orque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ensor</a:t>
                      </a:r>
                      <a:endParaRPr lang="de-DE">
                        <a:solidFill>
                          <a:schemeClr val="accent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Größe</a:t>
                      </a:r>
                    </a:p>
                    <a:p>
                      <a:pPr algn="l"/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Außen-durchmesser </a:t>
                      </a:r>
                    </a:p>
                    <a:p>
                      <a:pPr algn="l"/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Ø56mm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Messbereich</a:t>
                      </a:r>
                      <a:r>
                        <a:rPr lang="de-DE" sz="1400" b="1"/>
                        <a:t>  </a:t>
                      </a:r>
                    </a:p>
                    <a:p>
                      <a:pPr algn="l"/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Fz</a:t>
                      </a:r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600 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Messbereich</a:t>
                      </a:r>
                    </a:p>
                    <a:p>
                      <a:pPr algn="l"/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Mxyz</a:t>
                      </a:r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11 </a:t>
                      </a:r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8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/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165222"/>
                  </a:ext>
                </a:extLst>
              </a:tr>
              <a:tr h="305473"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IFB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PN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707309"/>
                  </a:ext>
                </a:extLst>
              </a:tr>
              <a:tr h="11639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Serie</a:t>
                      </a:r>
                      <a:endParaRPr lang="de-DE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orce</a:t>
                      </a:r>
                      <a:r>
                        <a:rPr lang="de-DE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T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orque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ensor</a:t>
                      </a:r>
                      <a:endParaRPr lang="de-DE">
                        <a:solidFill>
                          <a:schemeClr val="accent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I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nterface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ace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B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PN 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PROFINET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EI </a:t>
                      </a:r>
                      <a:r>
                        <a:rPr lang="de-DE" sz="1800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EtherNet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/IP</a:t>
                      </a:r>
                      <a:endParaRPr lang="de-DE" sz="18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EC 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EtherCAT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EN </a:t>
                      </a:r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Ethernet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-</a:t>
                      </a:r>
                    </a:p>
                    <a:p>
                      <a:pPr algn="l"/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IP67 (optional)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b="1"/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588794"/>
                  </a:ext>
                </a:extLst>
              </a:tr>
              <a:tr h="295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FTS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M8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M12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711221"/>
                  </a:ext>
                </a:extLst>
              </a:tr>
              <a:tr h="1234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solidFill>
                            <a:schemeClr val="accent1"/>
                          </a:solidFill>
                        </a:rPr>
                        <a:t>Serie</a:t>
                      </a:r>
                      <a:endParaRPr lang="de-DE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orce</a:t>
                      </a:r>
                      <a:r>
                        <a:rPr lang="de-DE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rgbClr val="00B0F0"/>
                          </a:solidFill>
                        </a:rPr>
                        <a:t>T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orque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ensor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>
                          <a:solidFill>
                            <a:schemeClr val="bg2"/>
                          </a:solidFill>
                        </a:rPr>
                        <a:t>C</a:t>
                      </a:r>
                      <a:r>
                        <a:rPr lang="de-DE">
                          <a:solidFill>
                            <a:schemeClr val="accent1"/>
                          </a:solidFill>
                        </a:rPr>
                        <a:t>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M8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Größe 047 - 085</a:t>
                      </a:r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M12 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800" b="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Größe 105 - 250</a:t>
                      </a:r>
                      <a:endParaRPr lang="de-DE" sz="18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M12</a:t>
                      </a:r>
                    </a:p>
                    <a:p>
                      <a:pPr algn="l"/>
                      <a:r>
                        <a:rPr lang="de-DE" sz="1800" b="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Interface 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10 m </a:t>
                      </a:r>
                    </a:p>
                    <a:p>
                      <a:pPr algn="l"/>
                      <a:r>
                        <a:rPr lang="de-DE" sz="1800" b="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Kabel Länge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425137"/>
                  </a:ext>
                </a:extLst>
              </a:tr>
            </a:tbl>
          </a:graphicData>
        </a:graphic>
      </p:graphicFrame>
      <p:pic>
        <p:nvPicPr>
          <p:cNvPr id="5" name="Grafik 4" descr="Ein Bild, das Screenshot, Kreis, Panorama, Design enthält.&#10;&#10;KI-generierte Inhalte können fehlerhaft sein.">
            <a:extLst>
              <a:ext uri="{FF2B5EF4-FFF2-40B4-BE49-F238E27FC236}">
                <a16:creationId xmlns:a16="http://schemas.microsoft.com/office/drawing/2014/main" id="{5A391170-BC96-4605-A5BC-42B50FEC0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57" y="1739842"/>
            <a:ext cx="1635740" cy="12101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9F4BFD-82C5-A249-0C0B-386C696A8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77" y="3235773"/>
            <a:ext cx="783988" cy="16873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D2A77B-4F66-98E1-9BAC-900584C29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32" y="5489608"/>
            <a:ext cx="1457324" cy="89474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5C6BC4B-B5D5-FA77-6E10-1983317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505638"/>
          </a:xfrm>
        </p:spPr>
        <p:txBody>
          <a:bodyPr/>
          <a:lstStyle/>
          <a:p>
            <a:r>
              <a:rPr lang="de-DE" dirty="0"/>
              <a:t>Systemübersicht FTS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D444F0B-3C30-6930-748D-1C6B2404B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Kraft Momenten Sensor FTS</a:t>
            </a:r>
          </a:p>
        </p:txBody>
      </p:sp>
    </p:spTree>
    <p:extLst>
      <p:ext uri="{BB962C8B-B14F-4D97-AF65-F5344CB8AC3E}">
        <p14:creationId xmlns:p14="http://schemas.microsoft.com/office/powerpoint/2010/main" val="332389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823.pptx" id="{0908F539-6961-4618-A731-585400C20ACB}" vid="{13E448AE-E675-44FD-B3B2-325C78A9053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4E3D21-0504-4254-8BDB-C2E09773823B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5955DAF37D004198C18024AFE23846" ma:contentTypeVersion="11" ma:contentTypeDescription="Ein neues Dokument erstellen." ma:contentTypeScope="" ma:versionID="4d44ead8f6eff42f9289aa4fb6c77092">
  <xsd:schema xmlns:xsd="http://www.w3.org/2001/XMLSchema" xmlns:xs="http://www.w3.org/2001/XMLSchema" xmlns:p="http://schemas.microsoft.com/office/2006/metadata/properties" xmlns:ns2="da761a9c-295b-487e-856e-4acc25a2f5f6" targetNamespace="http://schemas.microsoft.com/office/2006/metadata/properties" ma:root="true" ma:fieldsID="2cabf3c1147888756fcdcf23adb22764" ns2:_="">
    <xsd:import namespace="da761a9c-295b-487e-856e-4acc25a2f5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61a9c-295b-487e-856e-4acc25a2f5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5EE553-E72F-4CF9-A5BD-68614ECA3E5C}">
  <ds:schemaRefs>
    <ds:schemaRef ds:uri="da761a9c-295b-487e-856e-4acc25a2f5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AAF962-9B49-4F43-898A-0D92227008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292B03-F627-4B7B-B135-82C3D78E9D0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da761a9c-295b-487e-856e-4acc25a2f5f6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Schunk_PPT-Vorlage_Hand_in_Hand_DE_0823 (3)</Template>
  <TotalTime>0</TotalTime>
  <Words>743</Words>
  <Application>Microsoft Office PowerPoint</Application>
  <PresentationFormat>Breitbild</PresentationFormat>
  <Paragraphs>223</Paragraphs>
  <Slides>14</Slides>
  <Notes>8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Fago Pro</vt:lpstr>
      <vt:lpstr>Calibri</vt:lpstr>
      <vt:lpstr>Arial</vt:lpstr>
      <vt:lpstr>Courier New</vt:lpstr>
      <vt:lpstr>Symbol</vt:lpstr>
      <vt:lpstr>Wingdings</vt:lpstr>
      <vt:lpstr>Office</vt:lpstr>
      <vt:lpstr>PowerPoint-Präsentation</vt:lpstr>
      <vt:lpstr>PowerPoint-Präsentation</vt:lpstr>
      <vt:lpstr>Ihre Vorteile Präzise. Kompakt. Hochauflösend.</vt:lpstr>
      <vt:lpstr>Weitere Features</vt:lpstr>
      <vt:lpstr>Anwendungen</vt:lpstr>
      <vt:lpstr>Umfangreiches Zubehörportfolio</vt:lpstr>
      <vt:lpstr>Baugrößenvielfalt</vt:lpstr>
      <vt:lpstr>Kommunikationsschnittstellen</vt:lpstr>
      <vt:lpstr>Systemübersicht FTS</vt:lpstr>
      <vt:lpstr>Adapterplatten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Quenzer, Lisa Helena</dc:creator>
  <cp:lastModifiedBy>Schilling, Tobias</cp:lastModifiedBy>
  <cp:revision>1</cp:revision>
  <dcterms:created xsi:type="dcterms:W3CDTF">2024-03-01T12:16:54Z</dcterms:created>
  <dcterms:modified xsi:type="dcterms:W3CDTF">2026-02-05T14:42:55Z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0x010100805955DAF37D004198C18024AFE23846</vt:lpwstr>
  </property>
</Properties>
</file>