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147480127" r:id="rId5"/>
    <p:sldId id="2147480123" r:id="rId6"/>
    <p:sldId id="2147480126" r:id="rId7"/>
    <p:sldId id="2147480125" r:id="rId8"/>
    <p:sldId id="2147480124" r:id="rId9"/>
    <p:sldId id="2147480129" r:id="rId10"/>
    <p:sldId id="2146849462" r:id="rId11"/>
    <p:sldId id="280" r:id="rId12"/>
    <p:sldId id="3461" r:id="rId13"/>
    <p:sldId id="2147480128" r:id="rId14"/>
    <p:sldId id="2147480112" r:id="rId15"/>
    <p:sldId id="2147480113" r:id="rId16"/>
    <p:sldId id="2147480130" r:id="rId17"/>
    <p:sldId id="268" r:id="rId18"/>
  </p:sldIdLst>
  <p:sldSz cx="12192000" cy="6858000"/>
  <p:notesSz cx="6858000" cy="9144000"/>
  <p:embeddedFontLst>
    <p:embeddedFont>
      <p:font typeface="Fago Pro" panose="02000506040000020004" pitchFamily="2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ct" id="{E0396E88-D406-4AD1-8AB7-64BEE6D69D91}">
          <p14:sldIdLst>
            <p14:sldId id="2147480127"/>
            <p14:sldId id="2147480123"/>
            <p14:sldId id="2147480126"/>
            <p14:sldId id="2147480125"/>
            <p14:sldId id="2147480124"/>
            <p14:sldId id="2147480129"/>
            <p14:sldId id="2146849462"/>
            <p14:sldId id="280"/>
            <p14:sldId id="3461"/>
            <p14:sldId id="2147480128"/>
          </p14:sldIdLst>
        </p14:section>
        <p14:section name="Campaign" id="{7FBD27FC-2765-4876-B265-32476E72A360}">
          <p14:sldIdLst>
            <p14:sldId id="2147480112"/>
            <p14:sldId id="2147480113"/>
            <p14:sldId id="2147480130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008E0-79EA-4F6C-A33E-519812564A7E}" v="1" dt="2026-02-04T10:50:25.863"/>
    <p1510:client id="{CA267AD0-2207-498E-999B-2A6128422D40}" v="33" dt="2026-02-04T10:50:56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eyaufmüller, Lisa Helena" userId="2cbe57a9-7333-4e97-a49d-ff2f044d65f0" providerId="ADAL" clId="{03A7584A-FE69-4701-8B8B-DDE553C1C48E}"/>
    <pc:docChg chg="addSld modSld">
      <pc:chgData name="Creyaufmüller, Lisa Helena" userId="2cbe57a9-7333-4e97-a49d-ff2f044d65f0" providerId="ADAL" clId="{03A7584A-FE69-4701-8B8B-DDE553C1C48E}" dt="2026-02-04T10:50:25.859" v="0"/>
      <pc:docMkLst>
        <pc:docMk/>
      </pc:docMkLst>
      <pc:sldChg chg="add">
        <pc:chgData name="Creyaufmüller, Lisa Helena" userId="2cbe57a9-7333-4e97-a49d-ff2f044d65f0" providerId="ADAL" clId="{03A7584A-FE69-4701-8B8B-DDE553C1C48E}" dt="2026-02-04T10:50:25.859" v="0"/>
        <pc:sldMkLst>
          <pc:docMk/>
          <pc:sldMk cId="2840215897" sldId="2147480130"/>
        </pc:sldMkLst>
      </pc:sldChg>
    </pc:docChg>
  </pc:docChgLst>
  <pc:docChgLst>
    <pc:chgData name="Schilling, Tobias" userId="4804db97-69c2-4ee4-bc79-581271e09c57" providerId="ADAL" clId="{6150B7EA-EE61-4A23-B7F6-9993FBF078EE}"/>
    <pc:docChg chg="undo custSel addSld delSld modSld sldOrd addSection modSection">
      <pc:chgData name="Schilling, Tobias" userId="4804db97-69c2-4ee4-bc79-581271e09c57" providerId="ADAL" clId="{6150B7EA-EE61-4A23-B7F6-9993FBF078EE}" dt="2026-02-04T11:53:43.979" v="526" actId="20577"/>
      <pc:docMkLst>
        <pc:docMk/>
      </pc:docMkLst>
      <pc:sldChg chg="del">
        <pc:chgData name="Schilling, Tobias" userId="4804db97-69c2-4ee4-bc79-581271e09c57" providerId="ADAL" clId="{6150B7EA-EE61-4A23-B7F6-9993FBF078EE}" dt="2026-02-04T10:03:48.652" v="0" actId="47"/>
        <pc:sldMkLst>
          <pc:docMk/>
          <pc:sldMk cId="235981135" sldId="260"/>
        </pc:sldMkLst>
      </pc:sldChg>
      <pc:sldChg chg="del">
        <pc:chgData name="Schilling, Tobias" userId="4804db97-69c2-4ee4-bc79-581271e09c57" providerId="ADAL" clId="{6150B7EA-EE61-4A23-B7F6-9993FBF078EE}" dt="2026-02-04T10:03:51.072" v="1" actId="47"/>
        <pc:sldMkLst>
          <pc:docMk/>
          <pc:sldMk cId="1373143203" sldId="277"/>
        </pc:sldMkLst>
      </pc:sldChg>
      <pc:sldChg chg="addSp delSp modSp mod modShow">
        <pc:chgData name="Schilling, Tobias" userId="4804db97-69c2-4ee4-bc79-581271e09c57" providerId="ADAL" clId="{6150B7EA-EE61-4A23-B7F6-9993FBF078EE}" dt="2026-02-04T10:21:41.008" v="387" actId="729"/>
        <pc:sldMkLst>
          <pc:docMk/>
          <pc:sldMk cId="678242117" sldId="280"/>
        </pc:sldMkLst>
        <pc:spChg chg="mod">
          <ac:chgData name="Schilling, Tobias" userId="4804db97-69c2-4ee4-bc79-581271e09c57" providerId="ADAL" clId="{6150B7EA-EE61-4A23-B7F6-9993FBF078EE}" dt="2026-02-04T10:21:24.989" v="386" actId="20577"/>
          <ac:spMkLst>
            <pc:docMk/>
            <pc:sldMk cId="678242117" sldId="280"/>
            <ac:spMk id="2" creationId="{A9E68D8F-92C7-B3C8-F742-FF052F0F094A}"/>
          </ac:spMkLst>
        </pc:spChg>
        <pc:spChg chg="del">
          <ac:chgData name="Schilling, Tobias" userId="4804db97-69c2-4ee4-bc79-581271e09c57" providerId="ADAL" clId="{6150B7EA-EE61-4A23-B7F6-9993FBF078EE}" dt="2026-02-04T10:20:52.228" v="363" actId="478"/>
          <ac:spMkLst>
            <pc:docMk/>
            <pc:sldMk cId="678242117" sldId="280"/>
            <ac:spMk id="4" creationId="{B6E35538-B8FD-8E29-99D0-BAA0A02263A0}"/>
          </ac:spMkLst>
        </pc:spChg>
        <pc:spChg chg="add del mod">
          <ac:chgData name="Schilling, Tobias" userId="4804db97-69c2-4ee4-bc79-581271e09c57" providerId="ADAL" clId="{6150B7EA-EE61-4A23-B7F6-9993FBF078EE}" dt="2026-02-04T10:20:53.550" v="364" actId="478"/>
          <ac:spMkLst>
            <pc:docMk/>
            <pc:sldMk cId="678242117" sldId="280"/>
            <ac:spMk id="6" creationId="{05DB9BCF-BE90-0D9B-0EB5-D9E39D9ECCC2}"/>
          </ac:spMkLst>
        </pc:spChg>
        <pc:spChg chg="add mod">
          <ac:chgData name="Schilling, Tobias" userId="4804db97-69c2-4ee4-bc79-581271e09c57" providerId="ADAL" clId="{6150B7EA-EE61-4A23-B7F6-9993FBF078EE}" dt="2026-02-04T10:20:54.541" v="365"/>
          <ac:spMkLst>
            <pc:docMk/>
            <pc:sldMk cId="678242117" sldId="280"/>
            <ac:spMk id="7" creationId="{60F91975-5E57-B10D-1251-C6F12B32F706}"/>
          </ac:spMkLst>
        </pc:spChg>
      </pc:sldChg>
      <pc:sldChg chg="addSp delSp modSp mod">
        <pc:chgData name="Schilling, Tobias" userId="4804db97-69c2-4ee4-bc79-581271e09c57" providerId="ADAL" clId="{6150B7EA-EE61-4A23-B7F6-9993FBF078EE}" dt="2026-02-04T10:22:23.171" v="400"/>
        <pc:sldMkLst>
          <pc:docMk/>
          <pc:sldMk cId="1425110837" sldId="3461"/>
        </pc:sldMkLst>
        <pc:spChg chg="add del mod">
          <ac:chgData name="Schilling, Tobias" userId="4804db97-69c2-4ee4-bc79-581271e09c57" providerId="ADAL" clId="{6150B7EA-EE61-4A23-B7F6-9993FBF078EE}" dt="2026-02-04T10:22:22.122" v="399" actId="478"/>
          <ac:spMkLst>
            <pc:docMk/>
            <pc:sldMk cId="1425110837" sldId="3461"/>
            <ac:spMk id="3" creationId="{910D1C1F-AFE7-C6A6-2906-2BD77762A6CB}"/>
          </ac:spMkLst>
        </pc:spChg>
        <pc:spChg chg="add mod">
          <ac:chgData name="Schilling, Tobias" userId="4804db97-69c2-4ee4-bc79-581271e09c57" providerId="ADAL" clId="{6150B7EA-EE61-4A23-B7F6-9993FBF078EE}" dt="2026-02-04T10:22:23.171" v="400"/>
          <ac:spMkLst>
            <pc:docMk/>
            <pc:sldMk cId="1425110837" sldId="3461"/>
            <ac:spMk id="4" creationId="{13EDE12A-FE8C-A22E-BE06-F88D491AD212}"/>
          </ac:spMkLst>
        </pc:spChg>
        <pc:spChg chg="del">
          <ac:chgData name="Schilling, Tobias" userId="4804db97-69c2-4ee4-bc79-581271e09c57" providerId="ADAL" clId="{6150B7EA-EE61-4A23-B7F6-9993FBF078EE}" dt="2026-02-04T10:22:20.641" v="398" actId="478"/>
          <ac:spMkLst>
            <pc:docMk/>
            <pc:sldMk cId="1425110837" sldId="3461"/>
            <ac:spMk id="6" creationId="{869000B8-BB5E-C5FD-1326-4B50F45F25D5}"/>
          </ac:spMkLst>
        </pc:spChg>
        <pc:spChg chg="mod">
          <ac:chgData name="Schilling, Tobias" userId="4804db97-69c2-4ee4-bc79-581271e09c57" providerId="ADAL" clId="{6150B7EA-EE61-4A23-B7F6-9993FBF078EE}" dt="2026-02-04T10:21:54.139" v="396" actId="20577"/>
          <ac:spMkLst>
            <pc:docMk/>
            <pc:sldMk cId="1425110837" sldId="3461"/>
            <ac:spMk id="21" creationId="{D6D1BFF5-679D-854B-0B8B-B20F1BFE29A3}"/>
          </ac:spMkLst>
        </pc:spChg>
      </pc:sldChg>
      <pc:sldChg chg="del">
        <pc:chgData name="Schilling, Tobias" userId="4804db97-69c2-4ee4-bc79-581271e09c57" providerId="ADAL" clId="{6150B7EA-EE61-4A23-B7F6-9993FBF078EE}" dt="2026-02-04T10:03:58.407" v="2" actId="47"/>
        <pc:sldMkLst>
          <pc:docMk/>
          <pc:sldMk cId="582680020" sldId="3478"/>
        </pc:sldMkLst>
      </pc:sldChg>
      <pc:sldChg chg="addSp delSp modSp mod ord">
        <pc:chgData name="Schilling, Tobias" userId="4804db97-69c2-4ee4-bc79-581271e09c57" providerId="ADAL" clId="{6150B7EA-EE61-4A23-B7F6-9993FBF078EE}" dt="2026-02-04T10:20:33.435" v="362"/>
        <pc:sldMkLst>
          <pc:docMk/>
          <pc:sldMk cId="141255296" sldId="2146849462"/>
        </pc:sldMkLst>
        <pc:spChg chg="del">
          <ac:chgData name="Schilling, Tobias" userId="4804db97-69c2-4ee4-bc79-581271e09c57" providerId="ADAL" clId="{6150B7EA-EE61-4A23-B7F6-9993FBF078EE}" dt="2026-02-04T10:20:30.165" v="360" actId="478"/>
          <ac:spMkLst>
            <pc:docMk/>
            <pc:sldMk cId="141255296" sldId="2146849462"/>
            <ac:spMk id="4" creationId="{8C401217-F6F7-6895-238D-6712802D0CA6}"/>
          </ac:spMkLst>
        </pc:spChg>
        <pc:spChg chg="add del mod">
          <ac:chgData name="Schilling, Tobias" userId="4804db97-69c2-4ee4-bc79-581271e09c57" providerId="ADAL" clId="{6150B7EA-EE61-4A23-B7F6-9993FBF078EE}" dt="2026-02-04T10:20:32.383" v="361" actId="478"/>
          <ac:spMkLst>
            <pc:docMk/>
            <pc:sldMk cId="141255296" sldId="2146849462"/>
            <ac:spMk id="6" creationId="{4D5425A9-2892-A1EE-88B2-5759AD70FF24}"/>
          </ac:spMkLst>
        </pc:spChg>
        <pc:spChg chg="add mod">
          <ac:chgData name="Schilling, Tobias" userId="4804db97-69c2-4ee4-bc79-581271e09c57" providerId="ADAL" clId="{6150B7EA-EE61-4A23-B7F6-9993FBF078EE}" dt="2026-02-04T10:20:33.435" v="362"/>
          <ac:spMkLst>
            <pc:docMk/>
            <pc:sldMk cId="141255296" sldId="2146849462"/>
            <ac:spMk id="11" creationId="{32BB23CA-38F3-263F-2277-AD0F37D2FB89}"/>
          </ac:spMkLst>
        </pc:spChg>
      </pc:sldChg>
      <pc:sldChg chg="del">
        <pc:chgData name="Schilling, Tobias" userId="4804db97-69c2-4ee4-bc79-581271e09c57" providerId="ADAL" clId="{6150B7EA-EE61-4A23-B7F6-9993FBF078EE}" dt="2026-02-04T10:08:43.825" v="125" actId="47"/>
        <pc:sldMkLst>
          <pc:docMk/>
          <pc:sldMk cId="3666663956" sldId="2147479747"/>
        </pc:sldMkLst>
      </pc:sldChg>
      <pc:sldChg chg="add">
        <pc:chgData name="Schilling, Tobias" userId="4804db97-69c2-4ee4-bc79-581271e09c57" providerId="ADAL" clId="{6150B7EA-EE61-4A23-B7F6-9993FBF078EE}" dt="2026-02-04T10:45:05.987" v="511"/>
        <pc:sldMkLst>
          <pc:docMk/>
          <pc:sldMk cId="2704366691" sldId="2147480112"/>
        </pc:sldMkLst>
      </pc:sldChg>
      <pc:sldChg chg="modSp add mod">
        <pc:chgData name="Schilling, Tobias" userId="4804db97-69c2-4ee4-bc79-581271e09c57" providerId="ADAL" clId="{6150B7EA-EE61-4A23-B7F6-9993FBF078EE}" dt="2026-02-04T10:47:45.999" v="521" actId="20577"/>
        <pc:sldMkLst>
          <pc:docMk/>
          <pc:sldMk cId="1651684404" sldId="2147480113"/>
        </pc:sldMkLst>
        <pc:spChg chg="mod">
          <ac:chgData name="Schilling, Tobias" userId="4804db97-69c2-4ee4-bc79-581271e09c57" providerId="ADAL" clId="{6150B7EA-EE61-4A23-B7F6-9993FBF078EE}" dt="2026-02-04T10:47:45.999" v="521" actId="20577"/>
          <ac:spMkLst>
            <pc:docMk/>
            <pc:sldMk cId="1651684404" sldId="2147480113"/>
            <ac:spMk id="9" creationId="{75B72453-6AB2-2623-14D9-46B9DE46A553}"/>
          </ac:spMkLst>
        </pc:spChg>
      </pc:sldChg>
      <pc:sldChg chg="add del">
        <pc:chgData name="Schilling, Tobias" userId="4804db97-69c2-4ee4-bc79-581271e09c57" providerId="ADAL" clId="{6150B7EA-EE61-4A23-B7F6-9993FBF078EE}" dt="2026-02-04T10:50:56.977" v="524" actId="47"/>
        <pc:sldMkLst>
          <pc:docMk/>
          <pc:sldMk cId="3652271050" sldId="2147480114"/>
        </pc:sldMkLst>
      </pc:sldChg>
      <pc:sldChg chg="modSp add mod">
        <pc:chgData name="Schilling, Tobias" userId="4804db97-69c2-4ee4-bc79-581271e09c57" providerId="ADAL" clId="{6150B7EA-EE61-4A23-B7F6-9993FBF078EE}" dt="2026-02-04T10:08:30.161" v="124" actId="6549"/>
        <pc:sldMkLst>
          <pc:docMk/>
          <pc:sldMk cId="1270236031" sldId="2147480123"/>
        </pc:sldMkLst>
        <pc:spChg chg="mod">
          <ac:chgData name="Schilling, Tobias" userId="4804db97-69c2-4ee4-bc79-581271e09c57" providerId="ADAL" clId="{6150B7EA-EE61-4A23-B7F6-9993FBF078EE}" dt="2026-02-04T10:08:30.161" v="124" actId="6549"/>
          <ac:spMkLst>
            <pc:docMk/>
            <pc:sldMk cId="1270236031" sldId="2147480123"/>
            <ac:spMk id="8" creationId="{F046F03D-B4A2-5A95-526E-52E8D5B0F258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4T10:19:04.332" v="341" actId="20577"/>
        <pc:sldMkLst>
          <pc:docMk/>
          <pc:sldMk cId="3733610801" sldId="2147480124"/>
        </pc:sldMkLst>
        <pc:spChg chg="mod">
          <ac:chgData name="Schilling, Tobias" userId="4804db97-69c2-4ee4-bc79-581271e09c57" providerId="ADAL" clId="{6150B7EA-EE61-4A23-B7F6-9993FBF078EE}" dt="2026-02-04T10:19:04.332" v="341" actId="20577"/>
          <ac:spMkLst>
            <pc:docMk/>
            <pc:sldMk cId="3733610801" sldId="2147480124"/>
            <ac:spMk id="2" creationId="{47698D56-34EA-4219-CA89-F175B5C69D46}"/>
          </ac:spMkLst>
        </pc:spChg>
        <pc:spChg chg="del">
          <ac:chgData name="Schilling, Tobias" userId="4804db97-69c2-4ee4-bc79-581271e09c57" providerId="ADAL" clId="{6150B7EA-EE61-4A23-B7F6-9993FBF078EE}" dt="2026-02-04T10:18:39.372" v="312" actId="478"/>
          <ac:spMkLst>
            <pc:docMk/>
            <pc:sldMk cId="3733610801" sldId="2147480124"/>
            <ac:spMk id="4" creationId="{8E92A339-B4D2-5E5F-7C1F-6C574B269AED}"/>
          </ac:spMkLst>
        </pc:spChg>
        <pc:spChg chg="add del mod">
          <ac:chgData name="Schilling, Tobias" userId="4804db97-69c2-4ee4-bc79-581271e09c57" providerId="ADAL" clId="{6150B7EA-EE61-4A23-B7F6-9993FBF078EE}" dt="2026-02-04T10:18:43.434" v="313" actId="478"/>
          <ac:spMkLst>
            <pc:docMk/>
            <pc:sldMk cId="3733610801" sldId="2147480124"/>
            <ac:spMk id="7" creationId="{677D5CE1-F193-7445-28A1-466A8FFE2C37}"/>
          </ac:spMkLst>
        </pc:spChg>
        <pc:spChg chg="add mod">
          <ac:chgData name="Schilling, Tobias" userId="4804db97-69c2-4ee4-bc79-581271e09c57" providerId="ADAL" clId="{6150B7EA-EE61-4A23-B7F6-9993FBF078EE}" dt="2026-02-04T10:18:43.921" v="314"/>
          <ac:spMkLst>
            <pc:docMk/>
            <pc:sldMk cId="3733610801" sldId="2147480124"/>
            <ac:spMk id="9" creationId="{89E31ECF-9D49-C04C-FB4A-5C02E5054C50}"/>
          </ac:spMkLst>
        </pc:spChg>
      </pc:sldChg>
      <pc:sldChg chg="modSp add mod">
        <pc:chgData name="Schilling, Tobias" userId="4804db97-69c2-4ee4-bc79-581271e09c57" providerId="ADAL" clId="{6150B7EA-EE61-4A23-B7F6-9993FBF078EE}" dt="2026-02-04T10:17:46.693" v="310" actId="948"/>
        <pc:sldMkLst>
          <pc:docMk/>
          <pc:sldMk cId="2437004516" sldId="2147480125"/>
        </pc:sldMkLst>
        <pc:spChg chg="mod">
          <ac:chgData name="Schilling, Tobias" userId="4804db97-69c2-4ee4-bc79-581271e09c57" providerId="ADAL" clId="{6150B7EA-EE61-4A23-B7F6-9993FBF078EE}" dt="2026-02-04T10:13:46.939" v="256" actId="20577"/>
          <ac:spMkLst>
            <pc:docMk/>
            <pc:sldMk cId="2437004516" sldId="2147480125"/>
            <ac:spMk id="2" creationId="{C9645C7F-766D-659E-572A-2F8C9C2AB8CE}"/>
          </ac:spMkLst>
        </pc:spChg>
        <pc:spChg chg="mod">
          <ac:chgData name="Schilling, Tobias" userId="4804db97-69c2-4ee4-bc79-581271e09c57" providerId="ADAL" clId="{6150B7EA-EE61-4A23-B7F6-9993FBF078EE}" dt="2026-02-04T10:13:30.569" v="252"/>
          <ac:spMkLst>
            <pc:docMk/>
            <pc:sldMk cId="2437004516" sldId="2147480125"/>
            <ac:spMk id="4" creationId="{312FDD92-359A-7578-5C6D-A32FD0039E1D}"/>
          </ac:spMkLst>
        </pc:spChg>
        <pc:spChg chg="mod">
          <ac:chgData name="Schilling, Tobias" userId="4804db97-69c2-4ee4-bc79-581271e09c57" providerId="ADAL" clId="{6150B7EA-EE61-4A23-B7F6-9993FBF078EE}" dt="2026-02-04T10:16:20.009" v="270" actId="948"/>
          <ac:spMkLst>
            <pc:docMk/>
            <pc:sldMk cId="2437004516" sldId="2147480125"/>
            <ac:spMk id="9" creationId="{242AC66C-8F1C-A7FC-2E89-FC3DAFC03007}"/>
          </ac:spMkLst>
        </pc:spChg>
        <pc:spChg chg="mod">
          <ac:chgData name="Schilling, Tobias" userId="4804db97-69c2-4ee4-bc79-581271e09c57" providerId="ADAL" clId="{6150B7EA-EE61-4A23-B7F6-9993FBF078EE}" dt="2026-02-04T10:15:42.411" v="266" actId="948"/>
          <ac:spMkLst>
            <pc:docMk/>
            <pc:sldMk cId="2437004516" sldId="2147480125"/>
            <ac:spMk id="14" creationId="{DB91DFC4-1BCF-729A-7F2B-12DF6D54D105}"/>
          </ac:spMkLst>
        </pc:spChg>
        <pc:spChg chg="mod">
          <ac:chgData name="Schilling, Tobias" userId="4804db97-69c2-4ee4-bc79-581271e09c57" providerId="ADAL" clId="{6150B7EA-EE61-4A23-B7F6-9993FBF078EE}" dt="2026-02-04T10:17:01.058" v="304" actId="20577"/>
          <ac:spMkLst>
            <pc:docMk/>
            <pc:sldMk cId="2437004516" sldId="2147480125"/>
            <ac:spMk id="18" creationId="{7DB58CC6-CD94-C8F5-A1F2-9A05BBA2EBEE}"/>
          </ac:spMkLst>
        </pc:spChg>
        <pc:spChg chg="mod">
          <ac:chgData name="Schilling, Tobias" userId="4804db97-69c2-4ee4-bc79-581271e09c57" providerId="ADAL" clId="{6150B7EA-EE61-4A23-B7F6-9993FBF078EE}" dt="2026-02-04T10:17:46.693" v="310" actId="948"/>
          <ac:spMkLst>
            <pc:docMk/>
            <pc:sldMk cId="2437004516" sldId="2147480125"/>
            <ac:spMk id="24" creationId="{A4BADCE4-2D08-33CD-4A57-A13E37F67ED0}"/>
          </ac:spMkLst>
        </pc:spChg>
      </pc:sldChg>
      <pc:sldChg chg="modSp add mod">
        <pc:chgData name="Schilling, Tobias" userId="4804db97-69c2-4ee4-bc79-581271e09c57" providerId="ADAL" clId="{6150B7EA-EE61-4A23-B7F6-9993FBF078EE}" dt="2026-02-04T10:12:53.436" v="250" actId="20577"/>
        <pc:sldMkLst>
          <pc:docMk/>
          <pc:sldMk cId="4246457546" sldId="2147480126"/>
        </pc:sldMkLst>
        <pc:spChg chg="mod">
          <ac:chgData name="Schilling, Tobias" userId="4804db97-69c2-4ee4-bc79-581271e09c57" providerId="ADAL" clId="{6150B7EA-EE61-4A23-B7F6-9993FBF078EE}" dt="2026-02-04T10:10:28.816" v="227" actId="20577"/>
          <ac:spMkLst>
            <pc:docMk/>
            <pc:sldMk cId="4246457546" sldId="2147480126"/>
            <ac:spMk id="2" creationId="{04B5AA4F-9FA9-DA51-D8A7-23B5CF4E4D0D}"/>
          </ac:spMkLst>
        </pc:spChg>
        <pc:spChg chg="mod">
          <ac:chgData name="Schilling, Tobias" userId="4804db97-69c2-4ee4-bc79-581271e09c57" providerId="ADAL" clId="{6150B7EA-EE61-4A23-B7F6-9993FBF078EE}" dt="2026-02-04T10:10:08.639" v="207" actId="6549"/>
          <ac:spMkLst>
            <pc:docMk/>
            <pc:sldMk cId="4246457546" sldId="2147480126"/>
            <ac:spMk id="4" creationId="{9F41758E-33F9-A1CB-719A-ED92E4993BDD}"/>
          </ac:spMkLst>
        </pc:spChg>
        <pc:spChg chg="mod">
          <ac:chgData name="Schilling, Tobias" userId="4804db97-69c2-4ee4-bc79-581271e09c57" providerId="ADAL" clId="{6150B7EA-EE61-4A23-B7F6-9993FBF078EE}" dt="2026-02-04T10:12:53.436" v="250" actId="20577"/>
          <ac:spMkLst>
            <pc:docMk/>
            <pc:sldMk cId="4246457546" sldId="2147480126"/>
            <ac:spMk id="5" creationId="{D9479622-2123-2013-788E-7B45CD124EC5}"/>
          </ac:spMkLst>
        </pc:spChg>
      </pc:sldChg>
      <pc:sldChg chg="modSp add mod">
        <pc:chgData name="Schilling, Tobias" userId="4804db97-69c2-4ee4-bc79-581271e09c57" providerId="ADAL" clId="{6150B7EA-EE61-4A23-B7F6-9993FBF078EE}" dt="2026-02-04T10:08:01.515" v="66" actId="20577"/>
        <pc:sldMkLst>
          <pc:docMk/>
          <pc:sldMk cId="2398408120" sldId="2147480127"/>
        </pc:sldMkLst>
        <pc:spChg chg="mod">
          <ac:chgData name="Schilling, Tobias" userId="4804db97-69c2-4ee4-bc79-581271e09c57" providerId="ADAL" clId="{6150B7EA-EE61-4A23-B7F6-9993FBF078EE}" dt="2026-02-04T10:08:01.515" v="66" actId="20577"/>
          <ac:spMkLst>
            <pc:docMk/>
            <pc:sldMk cId="2398408120" sldId="2147480127"/>
            <ac:spMk id="3" creationId="{D366A609-419D-F75C-5C18-D883DBC23D7A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4T11:53:43.979" v="526" actId="20577"/>
        <pc:sldMkLst>
          <pc:docMk/>
          <pc:sldMk cId="192217695" sldId="2147480128"/>
        </pc:sldMkLst>
        <pc:spChg chg="mod">
          <ac:chgData name="Schilling, Tobias" userId="4804db97-69c2-4ee4-bc79-581271e09c57" providerId="ADAL" clId="{6150B7EA-EE61-4A23-B7F6-9993FBF078EE}" dt="2026-02-04T10:25:10.410" v="433"/>
          <ac:spMkLst>
            <pc:docMk/>
            <pc:sldMk cId="192217695" sldId="2147480128"/>
            <ac:spMk id="2" creationId="{E0B252FC-E414-6F36-0896-40471DE84E61}"/>
          </ac:spMkLst>
        </pc:spChg>
        <pc:spChg chg="del">
          <ac:chgData name="Schilling, Tobias" userId="4804db97-69c2-4ee4-bc79-581271e09c57" providerId="ADAL" clId="{6150B7EA-EE61-4A23-B7F6-9993FBF078EE}" dt="2026-02-04T10:22:28.407" v="401" actId="478"/>
          <ac:spMkLst>
            <pc:docMk/>
            <pc:sldMk cId="192217695" sldId="2147480128"/>
            <ac:spMk id="4" creationId="{9F7DFDAD-27E7-85E9-AE40-800E4A59E981}"/>
          </ac:spMkLst>
        </pc:spChg>
        <pc:spChg chg="add del mod">
          <ac:chgData name="Schilling, Tobias" userId="4804db97-69c2-4ee4-bc79-581271e09c57" providerId="ADAL" clId="{6150B7EA-EE61-4A23-B7F6-9993FBF078EE}" dt="2026-02-04T10:22:29.500" v="402" actId="478"/>
          <ac:spMkLst>
            <pc:docMk/>
            <pc:sldMk cId="192217695" sldId="2147480128"/>
            <ac:spMk id="6" creationId="{9863E1FF-C0CA-62FF-CF4B-06C64FDB5780}"/>
          </ac:spMkLst>
        </pc:spChg>
        <pc:spChg chg="add mod">
          <ac:chgData name="Schilling, Tobias" userId="4804db97-69c2-4ee4-bc79-581271e09c57" providerId="ADAL" clId="{6150B7EA-EE61-4A23-B7F6-9993FBF078EE}" dt="2026-02-04T10:22:30.619" v="403"/>
          <ac:spMkLst>
            <pc:docMk/>
            <pc:sldMk cId="192217695" sldId="2147480128"/>
            <ac:spMk id="8" creationId="{793B860C-73E6-AFD3-E4BE-3B5C67D6BB00}"/>
          </ac:spMkLst>
        </pc:spChg>
        <pc:spChg chg="mod">
          <ac:chgData name="Schilling, Tobias" userId="4804db97-69c2-4ee4-bc79-581271e09c57" providerId="ADAL" clId="{6150B7EA-EE61-4A23-B7F6-9993FBF078EE}" dt="2026-02-04T10:25:44.643" v="467" actId="20577"/>
          <ac:spMkLst>
            <pc:docMk/>
            <pc:sldMk cId="192217695" sldId="2147480128"/>
            <ac:spMk id="12" creationId="{15345B72-E6B0-B43A-675E-D854538537BC}"/>
          </ac:spMkLst>
        </pc:spChg>
        <pc:spChg chg="mod">
          <ac:chgData name="Schilling, Tobias" userId="4804db97-69c2-4ee4-bc79-581271e09c57" providerId="ADAL" clId="{6150B7EA-EE61-4A23-B7F6-9993FBF078EE}" dt="2026-02-04T10:25:25.582" v="457" actId="20577"/>
          <ac:spMkLst>
            <pc:docMk/>
            <pc:sldMk cId="192217695" sldId="2147480128"/>
            <ac:spMk id="13" creationId="{00D9E785-9203-0081-D976-607A62377451}"/>
          </ac:spMkLst>
        </pc:spChg>
        <pc:spChg chg="mod">
          <ac:chgData name="Schilling, Tobias" userId="4804db97-69c2-4ee4-bc79-581271e09c57" providerId="ADAL" clId="{6150B7EA-EE61-4A23-B7F6-9993FBF078EE}" dt="2026-02-04T11:53:43.979" v="526" actId="20577"/>
          <ac:spMkLst>
            <pc:docMk/>
            <pc:sldMk cId="192217695" sldId="2147480128"/>
            <ac:spMk id="14" creationId="{6D317D19-8225-4013-78D6-9F0CBCD41D80}"/>
          </ac:spMkLst>
        </pc:spChg>
        <pc:spChg chg="mod">
          <ac:chgData name="Schilling, Tobias" userId="4804db97-69c2-4ee4-bc79-581271e09c57" providerId="ADAL" clId="{6150B7EA-EE61-4A23-B7F6-9993FBF078EE}" dt="2026-02-04T10:26:10.862" v="468"/>
          <ac:spMkLst>
            <pc:docMk/>
            <pc:sldMk cId="192217695" sldId="2147480128"/>
            <ac:spMk id="22" creationId="{C78BC079-4FA5-C361-5333-440958C984B9}"/>
          </ac:spMkLst>
        </pc:spChg>
        <pc:spChg chg="mod">
          <ac:chgData name="Schilling, Tobias" userId="4804db97-69c2-4ee4-bc79-581271e09c57" providerId="ADAL" clId="{6150B7EA-EE61-4A23-B7F6-9993FBF078EE}" dt="2026-02-04T10:26:25.318" v="469"/>
          <ac:spMkLst>
            <pc:docMk/>
            <pc:sldMk cId="192217695" sldId="2147480128"/>
            <ac:spMk id="23" creationId="{B9533267-ED12-83BC-93FE-B57DED4D40D9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4T10:26:49.741" v="489" actId="20577"/>
        <pc:sldMkLst>
          <pc:docMk/>
          <pc:sldMk cId="794227597" sldId="2147480129"/>
        </pc:sldMkLst>
        <pc:spChg chg="mod">
          <ac:chgData name="Schilling, Tobias" userId="4804db97-69c2-4ee4-bc79-581271e09c57" providerId="ADAL" clId="{6150B7EA-EE61-4A23-B7F6-9993FBF078EE}" dt="2026-02-04T10:19:40.212" v="348" actId="20577"/>
          <ac:spMkLst>
            <pc:docMk/>
            <pc:sldMk cId="794227597" sldId="2147480129"/>
            <ac:spMk id="2" creationId="{6DD7B4BE-1928-90A4-7173-A959773A1056}"/>
          </ac:spMkLst>
        </pc:spChg>
        <pc:spChg chg="del">
          <ac:chgData name="Schilling, Tobias" userId="4804db97-69c2-4ee4-bc79-581271e09c57" providerId="ADAL" clId="{6150B7EA-EE61-4A23-B7F6-9993FBF078EE}" dt="2026-02-04T10:19:31.515" v="343" actId="478"/>
          <ac:spMkLst>
            <pc:docMk/>
            <pc:sldMk cId="794227597" sldId="2147480129"/>
            <ac:spMk id="4" creationId="{B959D179-5F2D-9791-DE66-D7EBECFB6EEC}"/>
          </ac:spMkLst>
        </pc:spChg>
        <pc:spChg chg="mod">
          <ac:chgData name="Schilling, Tobias" userId="4804db97-69c2-4ee4-bc79-581271e09c57" providerId="ADAL" clId="{6150B7EA-EE61-4A23-B7F6-9993FBF078EE}" dt="2026-02-04T10:26:49.741" v="489" actId="20577"/>
          <ac:spMkLst>
            <pc:docMk/>
            <pc:sldMk cId="794227597" sldId="2147480129"/>
            <ac:spMk id="6" creationId="{38F7E809-A51F-2382-F437-14D0F8E2B6F5}"/>
          </ac:spMkLst>
        </pc:spChg>
        <pc:spChg chg="add del mod">
          <ac:chgData name="Schilling, Tobias" userId="4804db97-69c2-4ee4-bc79-581271e09c57" providerId="ADAL" clId="{6150B7EA-EE61-4A23-B7F6-9993FBF078EE}" dt="2026-02-04T10:19:32.954" v="344" actId="478"/>
          <ac:spMkLst>
            <pc:docMk/>
            <pc:sldMk cId="794227597" sldId="2147480129"/>
            <ac:spMk id="7" creationId="{B06EC134-C14B-C5AE-1499-D8BFFF663B43}"/>
          </ac:spMkLst>
        </pc:spChg>
        <pc:spChg chg="add mod">
          <ac:chgData name="Schilling, Tobias" userId="4804db97-69c2-4ee4-bc79-581271e09c57" providerId="ADAL" clId="{6150B7EA-EE61-4A23-B7F6-9993FBF078EE}" dt="2026-02-04T10:19:34.806" v="345"/>
          <ac:spMkLst>
            <pc:docMk/>
            <pc:sldMk cId="794227597" sldId="2147480129"/>
            <ac:spMk id="9" creationId="{EBC60807-22C2-BEF5-30D8-C3BBC2269C3A}"/>
          </ac:spMkLst>
        </pc:spChg>
      </pc:sldChg>
      <pc:sldChg chg="addSp delSp mod">
        <pc:chgData name="Schilling, Tobias" userId="4804db97-69c2-4ee4-bc79-581271e09c57" providerId="ADAL" clId="{6150B7EA-EE61-4A23-B7F6-9993FBF078EE}" dt="2026-02-04T10:50:46.943" v="523" actId="22"/>
        <pc:sldMkLst>
          <pc:docMk/>
          <pc:sldMk cId="2840215897" sldId="2147480130"/>
        </pc:sldMkLst>
        <pc:spChg chg="add del">
          <ac:chgData name="Schilling, Tobias" userId="4804db97-69c2-4ee4-bc79-581271e09c57" providerId="ADAL" clId="{6150B7EA-EE61-4A23-B7F6-9993FBF078EE}" dt="2026-02-04T10:50:46.943" v="523" actId="22"/>
          <ac:spMkLst>
            <pc:docMk/>
            <pc:sldMk cId="2840215897" sldId="2147480130"/>
            <ac:spMk id="4" creationId="{C613A5AF-3161-3598-BBA8-06761C0C51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err="1">
                <a:solidFill>
                  <a:srgbClr val="00B0F0"/>
                </a:solidFill>
              </a:rPr>
              <a:t>Focused</a:t>
            </a:r>
            <a:r>
              <a:rPr lang="de-DE" sz="1200" b="1">
                <a:solidFill>
                  <a:srgbClr val="00B0F0"/>
                </a:solidFill>
              </a:rPr>
              <a:t> </a:t>
            </a:r>
            <a:r>
              <a:rPr lang="de-DE" sz="1200" b="1" err="1">
                <a:solidFill>
                  <a:srgbClr val="00B0F0"/>
                </a:solidFill>
              </a:rPr>
              <a:t>to</a:t>
            </a:r>
            <a:r>
              <a:rPr lang="de-DE" sz="1200" b="1">
                <a:solidFill>
                  <a:srgbClr val="00B0F0"/>
                </a:solidFill>
              </a:rPr>
              <a:t> </a:t>
            </a:r>
            <a:r>
              <a:rPr lang="de-DE" sz="1200" b="1" err="1">
                <a:solidFill>
                  <a:srgbClr val="00B0F0"/>
                </a:solidFill>
              </a:rPr>
              <a:t>the</a:t>
            </a:r>
            <a:r>
              <a:rPr lang="de-DE" sz="1200" b="1">
                <a:solidFill>
                  <a:srgbClr val="00B0F0"/>
                </a:solidFill>
              </a:rPr>
              <a:t> </a:t>
            </a:r>
            <a:r>
              <a:rPr lang="de-DE" sz="1200" b="1" err="1">
                <a:solidFill>
                  <a:srgbClr val="00B0F0"/>
                </a:solidFill>
              </a:rPr>
              <a:t>existing</a:t>
            </a:r>
            <a:r>
              <a:rPr lang="de-DE" sz="1200" b="1">
                <a:solidFill>
                  <a:srgbClr val="00B0F0"/>
                </a:solidFill>
              </a:rPr>
              <a:t>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Wording </a:t>
            </a:r>
            <a:r>
              <a:rPr lang="de-DE" sz="1200" b="1" err="1">
                <a:solidFill>
                  <a:srgbClr val="00B0F0"/>
                </a:solidFill>
              </a:rPr>
              <a:t>from</a:t>
            </a:r>
            <a:r>
              <a:rPr lang="de-DE" sz="1200" b="1">
                <a:solidFill>
                  <a:srgbClr val="00B0F0"/>
                </a:solidFill>
              </a:rPr>
              <a:t> SWM </a:t>
            </a:r>
            <a:r>
              <a:rPr lang="de-DE" sz="1200" b="1" err="1">
                <a:solidFill>
                  <a:srgbClr val="00B0F0"/>
                </a:solidFill>
              </a:rPr>
              <a:t>to</a:t>
            </a:r>
            <a:r>
              <a:rPr lang="de-DE" sz="1200" b="1">
                <a:solidFill>
                  <a:srgbClr val="00B0F0"/>
                </a:solidFill>
              </a:rPr>
              <a:t> 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CTS P: 1:1 </a:t>
            </a:r>
            <a:r>
              <a:rPr lang="de-DE" sz="1200" b="1" err="1">
                <a:solidFill>
                  <a:srgbClr val="00B0F0"/>
                </a:solidFill>
              </a:rPr>
              <a:t>replacement</a:t>
            </a:r>
            <a:endParaRPr lang="de-DE" sz="1200" b="1">
              <a:solidFill>
                <a:srgbClr val="00B0F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CTS C: 1:1 </a:t>
            </a:r>
            <a:r>
              <a:rPr lang="de-DE" sz="1200" b="1" err="1">
                <a:solidFill>
                  <a:srgbClr val="00B0F0"/>
                </a:solidFill>
              </a:rPr>
              <a:t>replacement</a:t>
            </a:r>
            <a:endParaRPr lang="de-DE" sz="1200" b="1">
              <a:solidFill>
                <a:srgbClr val="00B0F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CTS T: 1:1 </a:t>
            </a:r>
            <a:r>
              <a:rPr lang="de-DE" sz="1200" b="1" err="1">
                <a:solidFill>
                  <a:srgbClr val="00B0F0"/>
                </a:solidFill>
              </a:rPr>
              <a:t>replaement</a:t>
            </a:r>
            <a:endParaRPr lang="de-DE" sz="1200" b="1">
              <a:solidFill>
                <a:srgbClr val="00B0F0"/>
              </a:solidFill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72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unk.com/de/de/services/konfiguratorwerkzeugwechsler" TargetMode="Externa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youtu.be/kO-FWvyo8v4?si=m71STWzBYlZ2a2a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E4C6-DBD8-12B5-3526-661CA835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Kleidung, Person, Menschliches Gesicht, Shirt enthält.&#10;&#10;KI-generierte Inhalte können fehlerhaft sein.">
            <a:extLst>
              <a:ext uri="{FF2B5EF4-FFF2-40B4-BE49-F238E27FC236}">
                <a16:creationId xmlns:a16="http://schemas.microsoft.com/office/drawing/2014/main" id="{DBB62DF0-34E7-0C0D-65D5-4A35F43DB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28E650-7DE2-00D6-C8A3-8ACDBF94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46E68D70-2086-B7B7-3E6F-33CF336031EF}"/>
              </a:ext>
            </a:extLst>
          </p:cNvPr>
          <p:cNvSpPr/>
          <p:nvPr/>
        </p:nvSpPr>
        <p:spPr>
          <a:xfrm>
            <a:off x="7315200" y="3793235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04C9B203-91BC-526B-80C2-8943EB3FCA30}"/>
              </a:ext>
            </a:extLst>
          </p:cNvPr>
          <p:cNvSpPr txBox="1">
            <a:spLocks/>
          </p:cNvSpPr>
          <p:nvPr/>
        </p:nvSpPr>
        <p:spPr>
          <a:xfrm>
            <a:off x="7151051" y="4047264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CPS</a:t>
            </a: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54DA9B0C-545E-BEC3-9600-6FF62A52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9717427" y="2719019"/>
            <a:ext cx="1540985" cy="1540985"/>
          </a:xfrm>
          <a:prstGeom prst="rect">
            <a:avLst/>
          </a:prstGeom>
        </p:spPr>
      </p:pic>
      <p:sp>
        <p:nvSpPr>
          <p:cNvPr id="3" name="Titel 11">
            <a:extLst>
              <a:ext uri="{FF2B5EF4-FFF2-40B4-BE49-F238E27FC236}">
                <a16:creationId xmlns:a16="http://schemas.microsoft.com/office/drawing/2014/main" id="{D366A609-419D-F75C-5C18-D883DBC23D7A}"/>
              </a:ext>
            </a:extLst>
          </p:cNvPr>
          <p:cNvSpPr txBox="1">
            <a:spLocks/>
          </p:cNvSpPr>
          <p:nvPr/>
        </p:nvSpPr>
        <p:spPr>
          <a:xfrm>
            <a:off x="7151051" y="4805982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0" dirty="0">
                <a:solidFill>
                  <a:schemeClr val="bg1"/>
                </a:solidFill>
              </a:rPr>
              <a:t>Fast &amp; easy changing of end effectors on the robot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2CE67C85-4A28-251F-8EE9-691E2DDA07FC}"/>
              </a:ext>
            </a:extLst>
          </p:cNvPr>
          <p:cNvSpPr/>
          <p:nvPr/>
        </p:nvSpPr>
        <p:spPr>
          <a:xfrm>
            <a:off x="4121340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3C92995-2437-D6BB-0FA4-ABF567FD9694}"/>
              </a:ext>
            </a:extLst>
          </p:cNvPr>
          <p:cNvSpPr/>
          <p:nvPr/>
        </p:nvSpPr>
        <p:spPr>
          <a:xfrm>
            <a:off x="658814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B252FC-E414-6F36-0896-40471DE8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ways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goal</a:t>
            </a:r>
            <a:br>
              <a:rPr lang="de-DE" b="0" dirty="0"/>
            </a:br>
            <a:r>
              <a:rPr lang="en-US" sz="2400" b="0" dirty="0"/>
              <a:t>The perfect tool changer for your project!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FC4935-CCB8-8D16-C40E-1DBA6C6C0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" name="Grafik 6" descr="Ein Bild, das Text, Software, Multimedia, Computersymbol enthält.&#10;&#10;KI-generierte Inhalte können fehlerhaft sein.">
            <a:extLst>
              <a:ext uri="{FF2B5EF4-FFF2-40B4-BE49-F238E27FC236}">
                <a16:creationId xmlns:a16="http://schemas.microsoft.com/office/drawing/2014/main" id="{39B4367A-B60B-6139-072F-81412DFF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/>
          <a:stretch>
            <a:fillRect/>
          </a:stretch>
        </p:blipFill>
        <p:spPr>
          <a:xfrm>
            <a:off x="4713010" y="2475774"/>
            <a:ext cx="2346605" cy="1529842"/>
          </a:xfrm>
          <a:prstGeom prst="rect">
            <a:avLst/>
          </a:prstGeom>
        </p:spPr>
      </p:pic>
      <p:pic>
        <p:nvPicPr>
          <p:cNvPr id="9" name="Grafik 8" descr="Ein Bild, das Autoteile, Maschine enthält.&#10;&#10;KI-generierte Inhalte können fehlerhaft sein.">
            <a:extLst>
              <a:ext uri="{FF2B5EF4-FFF2-40B4-BE49-F238E27FC236}">
                <a16:creationId xmlns:a16="http://schemas.microsoft.com/office/drawing/2014/main" id="{33F0A1DD-033B-CA79-B864-E700AD1A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20574"/>
          <a:stretch>
            <a:fillRect/>
          </a:stretch>
        </p:blipFill>
        <p:spPr>
          <a:xfrm>
            <a:off x="8685344" y="1743379"/>
            <a:ext cx="2814316" cy="3677770"/>
          </a:xfrm>
          <a:prstGeom prst="rect">
            <a:avLst/>
          </a:prstGeom>
        </p:spPr>
      </p:pic>
      <p:pic>
        <p:nvPicPr>
          <p:cNvPr id="11" name="Grafik 10" descr="Ein Bild, das Text, Screenshot, Software, Betriebssystem enthält.&#10;&#10;KI-generierte Inhalte können fehlerhaft sein.">
            <a:extLst>
              <a:ext uri="{FF2B5EF4-FFF2-40B4-BE49-F238E27FC236}">
                <a16:creationId xmlns:a16="http://schemas.microsoft.com/office/drawing/2014/main" id="{887A64F1-5A6B-AC12-E8B7-2A38EC3D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" r="1"/>
          <a:stretch>
            <a:fillRect/>
          </a:stretch>
        </p:blipFill>
        <p:spPr>
          <a:xfrm>
            <a:off x="918260" y="2483066"/>
            <a:ext cx="2749924" cy="152984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345B72-E6B0-B43A-675E-D854538537BC}"/>
              </a:ext>
            </a:extLst>
          </p:cNvPr>
          <p:cNvSpPr txBox="1"/>
          <p:nvPr/>
        </p:nvSpPr>
        <p:spPr>
          <a:xfrm>
            <a:off x="4642459" y="2133442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Optimal &amp; </a:t>
            </a:r>
            <a:r>
              <a:rPr lang="de-DE" b="1" dirty="0" err="1">
                <a:solidFill>
                  <a:srgbClr val="003D6A"/>
                </a:solidFill>
                <a:latin typeface="+mj-lt"/>
              </a:rPr>
              <a:t>precise</a:t>
            </a:r>
            <a:endParaRPr kumimoji="0" lang="de-DE" b="1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D9E785-9203-0081-D976-607A62377451}"/>
              </a:ext>
            </a:extLst>
          </p:cNvPr>
          <p:cNvSpPr txBox="1"/>
          <p:nvPr/>
        </p:nvSpPr>
        <p:spPr>
          <a:xfrm>
            <a:off x="1177116" y="2137323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Fast &amp; simple</a:t>
            </a:r>
            <a:endParaRPr kumimoji="0" lang="de-DE" b="1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hteck: abgerundete Ecken 13">
            <a:hlinkClick r:id="rId5"/>
            <a:extLst>
              <a:ext uri="{FF2B5EF4-FFF2-40B4-BE49-F238E27FC236}">
                <a16:creationId xmlns:a16="http://schemas.microsoft.com/office/drawing/2014/main" id="{6D317D19-8225-4013-78D6-9F0CBCD41D80}"/>
              </a:ext>
            </a:extLst>
          </p:cNvPr>
          <p:cNvSpPr/>
          <p:nvPr/>
        </p:nvSpPr>
        <p:spPr>
          <a:xfrm>
            <a:off x="2778511" y="5930870"/>
            <a:ext cx="268565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configurators</a:t>
            </a:r>
            <a:endParaRPr lang="de-DE" sz="16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78BC079-4FA5-C361-5333-440958C984B9}"/>
              </a:ext>
            </a:extLst>
          </p:cNvPr>
          <p:cNvSpPr txBox="1"/>
          <p:nvPr/>
        </p:nvSpPr>
        <p:spPr>
          <a:xfrm>
            <a:off x="790445" y="4237624"/>
            <a:ext cx="3005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Are you at the start of your project? Configure your tool changer quickly and easily and download the right CAD data for your concept in just a few clicks.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9533267-ED12-83BC-93FE-B57DED4D40D9}"/>
              </a:ext>
            </a:extLst>
          </p:cNvPr>
          <p:cNvSpPr txBox="1"/>
          <p:nvPr/>
        </p:nvSpPr>
        <p:spPr>
          <a:xfrm>
            <a:off x="4255788" y="4237624"/>
            <a:ext cx="3005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Are you looking for the perfect solution for your application? Configure an optimum tool changer based on your process and tool parameters and receive a technically valid solution, including CAD data and data sheet.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93B860C-73E6-AFD3-E4BE-3B5C67D6B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dirty="0"/>
              <a:t> CPS </a:t>
            </a:r>
          </a:p>
        </p:txBody>
      </p:sp>
    </p:spTree>
    <p:extLst>
      <p:ext uri="{BB962C8B-B14F-4D97-AF65-F5344CB8AC3E}">
        <p14:creationId xmlns:p14="http://schemas.microsoft.com/office/powerpoint/2010/main" val="19221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719326" y="1708695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 modern manufacturing, flexibility and efficiency are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SCHUNK's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Robot PLUS portfolio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is specifically designed to enhance your production processes. It offers a comprehensive range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tool changers, compensation units, and force/torque sensors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– developed based on decades of experience.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Partnering with SCHUNK means benefiting from a combination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high-quality products and comprehensive, reliable support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that drives and supports your automation projects worldwide.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 dirty="0"/>
            </a:br>
            <a:endParaRPr lang="de-DE" sz="18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Compensation unit</a:t>
            </a:r>
            <a:r>
              <a:rPr lang="de-DE" sz="1400" b="1"/>
              <a:t>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Force/torque </a:t>
            </a:r>
            <a:r>
              <a:rPr lang="de-DE" sz="1400" b="1"/>
              <a:t>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Manual Tool Changer </a:t>
            </a:r>
            <a:r>
              <a:rPr lang="de-DE" sz="1400" b="1"/>
              <a:t>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/>
              <a:t>Tool Changer </a:t>
            </a:r>
          </a:p>
          <a:p>
            <a:pPr>
              <a:spcBef>
                <a:spcPts val="0"/>
              </a:spcBef>
            </a:pPr>
            <a:r>
              <a:rPr lang="en-US" sz="2000" b="1"/>
              <a:t>Compensation unit</a:t>
            </a:r>
            <a:r>
              <a:rPr lang="de-DE" sz="2000" b="1"/>
              <a:t> </a:t>
            </a:r>
          </a:p>
          <a:p>
            <a:pPr>
              <a:spcBef>
                <a:spcPts val="0"/>
              </a:spcBef>
            </a:pPr>
            <a:r>
              <a:rPr lang="en-US" sz="2000" b="1"/>
              <a:t>Force/torque Sensor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284021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D0CBA2C8-AB97-51D4-840A-4F0264614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45F533-1E55-D826-2F85-4F8E3087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F2A8C7FB-F4CC-A8A7-75F0-E09891701593}"/>
              </a:ext>
            </a:extLst>
          </p:cNvPr>
          <p:cNvSpPr/>
          <p:nvPr/>
        </p:nvSpPr>
        <p:spPr>
          <a:xfrm>
            <a:off x="833718" y="3551188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4E62C27D-AA15-887D-06F3-6E5ED155F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3235945" y="2476972"/>
            <a:ext cx="1540985" cy="1540985"/>
          </a:xfrm>
          <a:prstGeom prst="rect">
            <a:avLst/>
          </a:prstGeom>
        </p:spPr>
      </p:pic>
      <p:sp>
        <p:nvSpPr>
          <p:cNvPr id="3" name="Titel 11">
            <a:extLst>
              <a:ext uri="{FF2B5EF4-FFF2-40B4-BE49-F238E27FC236}">
                <a16:creationId xmlns:a16="http://schemas.microsoft.com/office/drawing/2014/main" id="{0B491B91-7D37-1460-844C-BBC1EA1C9799}"/>
              </a:ext>
            </a:extLst>
          </p:cNvPr>
          <p:cNvSpPr txBox="1">
            <a:spLocks/>
          </p:cNvSpPr>
          <p:nvPr/>
        </p:nvSpPr>
        <p:spPr>
          <a:xfrm>
            <a:off x="669569" y="3805217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CPS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F046F03D-B4A2-5A95-526E-52E8D5B0F258}"/>
              </a:ext>
            </a:extLst>
          </p:cNvPr>
          <p:cNvSpPr txBox="1">
            <a:spLocks/>
          </p:cNvSpPr>
          <p:nvPr/>
        </p:nvSpPr>
        <p:spPr>
          <a:xfrm>
            <a:off x="669569" y="4563935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0" dirty="0">
                <a:solidFill>
                  <a:schemeClr val="bg1"/>
                </a:solidFill>
              </a:rPr>
              <a:t>Fast &amp; easy changing of end effectors on the robot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3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07CB-54A5-BCEC-00E2-4B9CCDEC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41758E-33F9-A1CB-719A-ED92E4993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</a:t>
            </a:r>
            <a:r>
              <a:rPr lang="de-DE" noProof="0" dirty="0" err="1"/>
              <a:t>Automatic</a:t>
            </a:r>
            <a:r>
              <a:rPr lang="de-DE" noProof="0" dirty="0"/>
              <a:t> </a:t>
            </a:r>
            <a:r>
              <a:rPr lang="de-DE" noProof="0" dirty="0" err="1"/>
              <a:t>Toolchanger</a:t>
            </a:r>
            <a:r>
              <a:rPr lang="de-DE" noProof="0" dirty="0"/>
              <a:t> CPS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479622-2123-2013-788E-7B45CD124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259106"/>
            <a:ext cx="7637462" cy="4022207"/>
          </a:xfrm>
        </p:spPr>
        <p:txBody>
          <a:bodyPr vert="horz" lIns="0" tIns="0" rIns="0" bIns="0" rtlCol="0" anchor="t">
            <a:noAutofit/>
          </a:bodyPr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 err="1">
                <a:solidFill>
                  <a:schemeClr val="accent1"/>
                </a:solidFill>
              </a:rPr>
              <a:t>Consistent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compatibility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Thanks to full compatibility with SWS change masters and adapters, existing applications can be expanded or replaced on a 1:1 basis using the CPS system.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Optimal </a:t>
            </a:r>
            <a:r>
              <a:rPr lang="de-DE" sz="1600" b="1" dirty="0" err="1">
                <a:solidFill>
                  <a:schemeClr val="accent1"/>
                </a:solidFill>
              </a:rPr>
              <a:t>size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selection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The CPS offers a wide range of applications with 18 sizes</a:t>
            </a:r>
            <a:endParaRPr lang="de-DE" sz="1600" dirty="0">
              <a:solidFill>
                <a:schemeClr val="accent1"/>
              </a:solidFill>
            </a:endParaRP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Versatile </a:t>
            </a:r>
            <a:r>
              <a:rPr lang="de-DE" sz="1600" b="1" dirty="0" err="1">
                <a:solidFill>
                  <a:schemeClr val="accent1"/>
                </a:solidFill>
              </a:rPr>
              <a:t>media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transmission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The broad range of signal, pneumatic, fluid, and communication modules expands the application possibilities of the tool changer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 err="1">
                <a:solidFill>
                  <a:schemeClr val="accent1"/>
                </a:solidFill>
              </a:rPr>
              <a:t>Longevity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The use of hardened steel in all functional parts increases durability and extends service life</a:t>
            </a:r>
            <a:endParaRPr lang="de-DE" sz="1600" noProof="0" dirty="0">
              <a:solidFill>
                <a:schemeClr val="accent1"/>
              </a:solidFill>
              <a:latin typeface="Fago Pro"/>
            </a:endParaRPr>
          </a:p>
        </p:txBody>
      </p:sp>
      <p:pic>
        <p:nvPicPr>
          <p:cNvPr id="7" name="Grafik 6" descr="Ein Bild, das Glühbirne, Licht enthält.&#10;&#10;KI-generierte Inhalte können fehlerhaft sein.">
            <a:extLst>
              <a:ext uri="{FF2B5EF4-FFF2-40B4-BE49-F238E27FC236}">
                <a16:creationId xmlns:a16="http://schemas.microsoft.com/office/drawing/2014/main" id="{F601A8C3-0859-E9D1-9E4F-080EEDE4B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4" r="7831"/>
          <a:stretch>
            <a:fillRect/>
          </a:stretch>
        </p:blipFill>
        <p:spPr>
          <a:xfrm>
            <a:off x="6705600" y="0"/>
            <a:ext cx="5486400" cy="6519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B5AA4F-9FA9-DA51-D8A7-23B5CF4E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noProof="0" dirty="0" err="1"/>
              <a:t>Your</a:t>
            </a:r>
            <a:r>
              <a:rPr lang="de-DE" noProof="0" dirty="0"/>
              <a:t> </a:t>
            </a:r>
            <a:r>
              <a:rPr lang="de-DE" noProof="0" dirty="0" err="1"/>
              <a:t>adde</a:t>
            </a:r>
            <a:r>
              <a:rPr lang="de-DE" dirty="0"/>
              <a:t>d </a:t>
            </a:r>
            <a:r>
              <a:rPr lang="de-DE" dirty="0" err="1"/>
              <a:t>value</a:t>
            </a:r>
            <a:br>
              <a:rPr lang="de-DE" noProof="0" dirty="0"/>
            </a:br>
            <a:r>
              <a:rPr lang="de-DE" sz="2000" b="0" noProof="0" dirty="0">
                <a:solidFill>
                  <a:schemeClr val="bg2"/>
                </a:solidFill>
              </a:rPr>
              <a:t>Modular. Robust. Flexible.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C67780-18DD-1BD2-1B2F-9FAD3DAF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45C7F-766D-659E-572A-2F8C9C2A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Features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4BB377-BB84-E7F5-7602-D6375739E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2FDD92-359A-7578-5C6D-A32FD0039E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dirty="0"/>
              <a:t> CPS </a:t>
            </a:r>
          </a:p>
        </p:txBody>
      </p:sp>
      <p:pic>
        <p:nvPicPr>
          <p:cNvPr id="7" name="Grafik 6" descr="Ein Bild, das Autoteile, Maschine, Rotor, Hebel enthält.&#10;&#10;KI-generierte Inhalte können fehlerhaft sein.">
            <a:extLst>
              <a:ext uri="{FF2B5EF4-FFF2-40B4-BE49-F238E27FC236}">
                <a16:creationId xmlns:a16="http://schemas.microsoft.com/office/drawing/2014/main" id="{DA8F3DDE-7E10-EFAE-FED9-1A2E92D3F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84" y="1453526"/>
            <a:ext cx="2560448" cy="4582457"/>
          </a:xfrm>
          <a:prstGeom prst="rect">
            <a:avLst/>
          </a:prstGeom>
        </p:spPr>
      </p:pic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E34CD38A-77E2-A17B-2753-353403BE0FF2}"/>
              </a:ext>
            </a:extLst>
          </p:cNvPr>
          <p:cNvCxnSpPr>
            <a:cxnSpLocks/>
          </p:cNvCxnSpPr>
          <p:nvPr/>
        </p:nvCxnSpPr>
        <p:spPr>
          <a:xfrm flipV="1">
            <a:off x="658814" y="3334214"/>
            <a:ext cx="4498408" cy="1110039"/>
          </a:xfrm>
          <a:prstGeom prst="bentConnector3">
            <a:avLst>
              <a:gd name="adj1" fmla="val 68534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42AC66C-8F1C-A7FC-2E89-FC3DAFC03007}"/>
              </a:ext>
            </a:extLst>
          </p:cNvPr>
          <p:cNvSpPr txBox="1"/>
          <p:nvPr/>
        </p:nvSpPr>
        <p:spPr>
          <a:xfrm>
            <a:off x="658814" y="4215775"/>
            <a:ext cx="3254596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New </a:t>
            </a:r>
            <a:r>
              <a:rPr lang="de-DE" sz="1600" b="1" dirty="0" err="1">
                <a:solidFill>
                  <a:schemeClr val="bg2"/>
                </a:solidFill>
              </a:rPr>
              <a:t>locking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mechanism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The new self-retaining locking system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with an integrated spring ensures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reliable coupling between the change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master and the adapter, enhancing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operational safety in the event of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an unexpected air pressure drops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91DFC4-1BCF-729A-7F2B-12DF6D54D105}"/>
              </a:ext>
            </a:extLst>
          </p:cNvPr>
          <p:cNvSpPr txBox="1"/>
          <p:nvPr/>
        </p:nvSpPr>
        <p:spPr>
          <a:xfrm>
            <a:off x="658814" y="2104463"/>
            <a:ext cx="2750015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Sensor </a:t>
            </a:r>
            <a:r>
              <a:rPr lang="de-DE" sz="1600" b="1" dirty="0" err="1">
                <a:solidFill>
                  <a:schemeClr val="bg2"/>
                </a:solidFill>
              </a:rPr>
              <a:t>queries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Optionally available sensors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enable a process-safe verification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of the locking status of the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quick-change master and the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presence of the adapter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D2A4A22D-731B-37A8-6906-A7B83C2D2F23}"/>
              </a:ext>
            </a:extLst>
          </p:cNvPr>
          <p:cNvCxnSpPr>
            <a:cxnSpLocks/>
          </p:cNvCxnSpPr>
          <p:nvPr/>
        </p:nvCxnSpPr>
        <p:spPr>
          <a:xfrm>
            <a:off x="658814" y="2326341"/>
            <a:ext cx="3483604" cy="425145"/>
          </a:xfrm>
          <a:prstGeom prst="bentConnector3">
            <a:avLst>
              <a:gd name="adj1" fmla="val 83004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DB58CC6-CD94-C8F5-A1F2-9A05BBA2EBEE}"/>
              </a:ext>
            </a:extLst>
          </p:cNvPr>
          <p:cNvSpPr txBox="1"/>
          <p:nvPr/>
        </p:nvSpPr>
        <p:spPr>
          <a:xfrm>
            <a:off x="7592089" y="1882588"/>
            <a:ext cx="2526514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Easy </a:t>
            </a:r>
            <a:r>
              <a:rPr lang="de-DE" sz="1600" b="1" dirty="0" err="1">
                <a:solidFill>
                  <a:schemeClr val="bg2"/>
                </a:solidFill>
              </a:rPr>
              <a:t>assembly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Assembly can be done quickly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and easily via standardized adapter plates or ISO flange patterns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B8A547BF-8215-2850-D57F-FFA708AE34CC}"/>
              </a:ext>
            </a:extLst>
          </p:cNvPr>
          <p:cNvCxnSpPr>
            <a:cxnSpLocks/>
          </p:cNvCxnSpPr>
          <p:nvPr/>
        </p:nvCxnSpPr>
        <p:spPr>
          <a:xfrm rot="10800000">
            <a:off x="5751576" y="1687071"/>
            <a:ext cx="4644528" cy="417392"/>
          </a:xfrm>
          <a:prstGeom prst="bentConnector3">
            <a:avLst>
              <a:gd name="adj1" fmla="val 7891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4BADCE4-2D08-33CD-4A57-A13E37F67ED0}"/>
              </a:ext>
            </a:extLst>
          </p:cNvPr>
          <p:cNvSpPr txBox="1"/>
          <p:nvPr/>
        </p:nvSpPr>
        <p:spPr>
          <a:xfrm>
            <a:off x="7592087" y="3755546"/>
            <a:ext cx="2952087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Integrated </a:t>
            </a:r>
            <a:r>
              <a:rPr lang="de-DE" sz="1600" b="1" dirty="0" err="1">
                <a:solidFill>
                  <a:schemeClr val="bg2"/>
                </a:solidFill>
              </a:rPr>
              <a:t>energy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supply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The integrated pneumatic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pass-throughs ensures a reliable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supply of the handling modules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and tools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CBA5ED6-13F6-3B96-7CFD-34714DA67C63}"/>
              </a:ext>
            </a:extLst>
          </p:cNvPr>
          <p:cNvCxnSpPr>
            <a:cxnSpLocks/>
          </p:cNvCxnSpPr>
          <p:nvPr/>
        </p:nvCxnSpPr>
        <p:spPr>
          <a:xfrm rot="10800000">
            <a:off x="6096003" y="3174548"/>
            <a:ext cx="4300101" cy="787853"/>
          </a:xfrm>
          <a:prstGeom prst="bentConnector3">
            <a:avLst>
              <a:gd name="adj1" fmla="val 7591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0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8D56-34EA-4219-CA89-F175B5C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0D84C4-F14E-0EBF-44C1-11F7FD42C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Grafik 5" descr="Ein Bild, das Maschine, Bautechnik, Im Haus, Mikroskop enthält.&#10;&#10;KI-generierte Inhalte können fehlerhaft sein.">
            <a:extLst>
              <a:ext uri="{FF2B5EF4-FFF2-40B4-BE49-F238E27FC236}">
                <a16:creationId xmlns:a16="http://schemas.microsoft.com/office/drawing/2014/main" id="{58B97D7B-E0A4-B7AC-2934-2AD2CED74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42" y="1743379"/>
            <a:ext cx="3242026" cy="2160000"/>
          </a:xfrm>
          <a:prstGeom prst="rect">
            <a:avLst/>
          </a:prstGeom>
        </p:spPr>
      </p:pic>
      <p:pic>
        <p:nvPicPr>
          <p:cNvPr id="8" name="Grafik 7" descr="Ein Bild, das Metall, Stahl, Aluminium, Eisen enthält.&#10;&#10;KI-generierte Inhalte können fehlerhaft sein.">
            <a:extLst>
              <a:ext uri="{FF2B5EF4-FFF2-40B4-BE49-F238E27FC236}">
                <a16:creationId xmlns:a16="http://schemas.microsoft.com/office/drawing/2014/main" id="{1277EFA4-D5FF-066C-F4A6-0446D6171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2" y="1743379"/>
            <a:ext cx="3242027" cy="2160000"/>
          </a:xfrm>
          <a:prstGeom prst="rect">
            <a:avLst/>
          </a:prstGeom>
        </p:spPr>
      </p:pic>
      <p:pic>
        <p:nvPicPr>
          <p:cNvPr id="10" name="Grafik 9" descr="Ein Bild, das Maschine, Forschungsinstrument, Im Haus, Mikroskop enthält.&#10;&#10;KI-generierte Inhalte können fehlerhaft sein.">
            <a:extLst>
              <a:ext uri="{FF2B5EF4-FFF2-40B4-BE49-F238E27FC236}">
                <a16:creationId xmlns:a16="http://schemas.microsoft.com/office/drawing/2014/main" id="{EE777DCD-822E-BF29-4E0E-A01F4B0DC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2" y="1743379"/>
            <a:ext cx="3242027" cy="2160000"/>
          </a:xfrm>
          <a:prstGeom prst="rect">
            <a:avLst/>
          </a:prstGeom>
        </p:spPr>
      </p:pic>
      <p:pic>
        <p:nvPicPr>
          <p:cNvPr id="12" name="Grafik 11" descr="Ein Bild, das Maschine, Spielzeug, Im Haus, Bautechnik enthält.&#10;&#10;KI-generierte Inhalte können fehlerhaft sein.">
            <a:extLst>
              <a:ext uri="{FF2B5EF4-FFF2-40B4-BE49-F238E27FC236}">
                <a16:creationId xmlns:a16="http://schemas.microsoft.com/office/drawing/2014/main" id="{B2FA74D6-8D0F-FDF8-0144-5158E3B81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2" y="4031249"/>
            <a:ext cx="3242027" cy="2160000"/>
          </a:xfrm>
          <a:prstGeom prst="rect">
            <a:avLst/>
          </a:prstGeom>
        </p:spPr>
      </p:pic>
      <p:pic>
        <p:nvPicPr>
          <p:cNvPr id="17" name="Grafik 16" descr="Ein Bild, das Maschine, Spielzeug, Im Haus, Plastik enthält.&#10;&#10;KI-generierte Inhalte können fehlerhaft sein.">
            <a:extLst>
              <a:ext uri="{FF2B5EF4-FFF2-40B4-BE49-F238E27FC236}">
                <a16:creationId xmlns:a16="http://schemas.microsoft.com/office/drawing/2014/main" id="{A643F155-117D-B529-2BB8-18502331F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2" y="4031249"/>
            <a:ext cx="3242027" cy="2160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9E31ECF-9D49-C04C-FB4A-5C02E5054C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</a:t>
            </a:r>
            <a:r>
              <a:rPr lang="de-DE" noProof="0" dirty="0" err="1"/>
              <a:t>Automatic</a:t>
            </a:r>
            <a:r>
              <a:rPr lang="de-DE" noProof="0" dirty="0"/>
              <a:t> </a:t>
            </a:r>
            <a:r>
              <a:rPr lang="de-DE" noProof="0" dirty="0" err="1"/>
              <a:t>Toolchanger</a:t>
            </a:r>
            <a:r>
              <a:rPr lang="de-DE" noProof="0" dirty="0"/>
              <a:t> CPS </a:t>
            </a:r>
          </a:p>
        </p:txBody>
      </p:sp>
    </p:spTree>
    <p:extLst>
      <p:ext uri="{BB962C8B-B14F-4D97-AF65-F5344CB8AC3E}">
        <p14:creationId xmlns:p14="http://schemas.microsoft.com/office/powerpoint/2010/main" val="373361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medizinische Ausrüstung, Silber, Elektromixer, Design enthält.&#10;&#10;KI-generierte Inhalte können fehlerhaft sein.">
            <a:extLst>
              <a:ext uri="{FF2B5EF4-FFF2-40B4-BE49-F238E27FC236}">
                <a16:creationId xmlns:a16="http://schemas.microsoft.com/office/drawing/2014/main" id="{AADBA0E6-5C8D-AB09-A032-7111D125F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r="1274"/>
          <a:stretch>
            <a:fillRect/>
          </a:stretch>
        </p:blipFill>
        <p:spPr>
          <a:xfrm>
            <a:off x="658549" y="4031249"/>
            <a:ext cx="3240000" cy="2160000"/>
          </a:xfrm>
          <a:prstGeom prst="rect">
            <a:avLst/>
          </a:prstGeom>
        </p:spPr>
      </p:pic>
      <p:pic>
        <p:nvPicPr>
          <p:cNvPr id="18" name="Grafik 17" descr="Ein Bild, das Maschine, Bautechnik enthält.&#10;&#10;KI-generierte Inhalte können fehlerhaft sein.">
            <a:extLst>
              <a:ext uri="{FF2B5EF4-FFF2-40B4-BE49-F238E27FC236}">
                <a16:creationId xmlns:a16="http://schemas.microsoft.com/office/drawing/2014/main" id="{064D30AA-A063-DD36-7661-DA9B9CF11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658549" y="1743379"/>
            <a:ext cx="3240000" cy="21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D7B4BE-1928-90A4-7173-A959773A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animation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2AEA40-E739-DFEE-2F43-C20D1D8E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Rechteck: abgerundete Ecken 5">
            <a:hlinkClick r:id="rId4"/>
            <a:extLst>
              <a:ext uri="{FF2B5EF4-FFF2-40B4-BE49-F238E27FC236}">
                <a16:creationId xmlns:a16="http://schemas.microsoft.com/office/drawing/2014/main" id="{38F7E809-A51F-2382-F437-14D0F8E2B6F5}"/>
              </a:ext>
            </a:extLst>
          </p:cNvPr>
          <p:cNvSpPr/>
          <p:nvPr/>
        </p:nvSpPr>
        <p:spPr>
          <a:xfrm>
            <a:off x="10038230" y="1001236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Animation</a:t>
            </a:r>
          </a:p>
        </p:txBody>
      </p:sp>
      <p:pic>
        <p:nvPicPr>
          <p:cNvPr id="8" name="Grafik 7" descr="Ein Bild, das Maschine, Forschungsinstrument, Mikroskop enthält.&#10;&#10;KI-generierte Inhalte können fehlerhaft sein.">
            <a:extLst>
              <a:ext uri="{FF2B5EF4-FFF2-40B4-BE49-F238E27FC236}">
                <a16:creationId xmlns:a16="http://schemas.microsoft.com/office/drawing/2014/main" id="{FF11A9BC-6B33-A250-CBF1-2ED7735B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>
            <a:fillRect/>
          </a:stretch>
        </p:blipFill>
        <p:spPr>
          <a:xfrm>
            <a:off x="7352833" y="4031249"/>
            <a:ext cx="3240001" cy="2160000"/>
          </a:xfrm>
          <a:prstGeom prst="rect">
            <a:avLst/>
          </a:prstGeom>
        </p:spPr>
      </p:pic>
      <p:pic>
        <p:nvPicPr>
          <p:cNvPr id="10" name="Grafik 9" descr="Ein Bild, das Gerät enthält.&#10;&#10;KI-generierte Inhalte können fehlerhaft sein.">
            <a:extLst>
              <a:ext uri="{FF2B5EF4-FFF2-40B4-BE49-F238E27FC236}">
                <a16:creationId xmlns:a16="http://schemas.microsoft.com/office/drawing/2014/main" id="{914644C5-CB8C-18FA-EA18-AFAC00F350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7352835" y="1743379"/>
            <a:ext cx="3240000" cy="2160000"/>
          </a:xfrm>
          <a:prstGeom prst="rect">
            <a:avLst/>
          </a:prstGeom>
        </p:spPr>
      </p:pic>
      <p:pic>
        <p:nvPicPr>
          <p:cNvPr id="12" name="Grafik 11" descr="Ein Bild, das Maschine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A8C5D0CC-D365-3FC4-39B3-73547CCCE7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t="-388" r="14365" b="388"/>
          <a:stretch>
            <a:fillRect/>
          </a:stretch>
        </p:blipFill>
        <p:spPr>
          <a:xfrm>
            <a:off x="4005692" y="1743379"/>
            <a:ext cx="3240000" cy="2160000"/>
          </a:xfrm>
          <a:prstGeom prst="rect">
            <a:avLst/>
          </a:prstGeom>
        </p:spPr>
      </p:pic>
      <p:pic>
        <p:nvPicPr>
          <p:cNvPr id="14" name="Grafik 13" descr="Ein Bild, das Maschine, medizinische Ausrüstung, Forschungsinstrument, Zylinder enthält.&#10;&#10;KI-generierte Inhalte können fehlerhaft sein.">
            <a:extLst>
              <a:ext uri="{FF2B5EF4-FFF2-40B4-BE49-F238E27FC236}">
                <a16:creationId xmlns:a16="http://schemas.microsoft.com/office/drawing/2014/main" id="{80372789-78D0-12A5-687C-8485AD3F93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-96" r="1203" b="96"/>
          <a:stretch>
            <a:fillRect/>
          </a:stretch>
        </p:blipFill>
        <p:spPr>
          <a:xfrm>
            <a:off x="4005692" y="4031249"/>
            <a:ext cx="3240000" cy="2160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BC60807-22C2-BEF5-30D8-C3BBC2269C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dirty="0"/>
              <a:t> CPS </a:t>
            </a:r>
          </a:p>
        </p:txBody>
      </p:sp>
    </p:spTree>
    <p:extLst>
      <p:ext uri="{BB962C8B-B14F-4D97-AF65-F5344CB8AC3E}">
        <p14:creationId xmlns:p14="http://schemas.microsoft.com/office/powerpoint/2010/main" val="79422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23DF-9278-C261-8012-AF33CDEE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7656E-5142-3BF8-E3CE-AF525E92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692885" cy="456394"/>
          </a:xfrm>
        </p:spPr>
        <p:txBody>
          <a:bodyPr/>
          <a:lstStyle/>
          <a:p>
            <a:r>
              <a:rPr lang="en-US" dirty="0">
                <a:latin typeface="Fago Pro"/>
              </a:rPr>
              <a:t>COS</a:t>
            </a:r>
            <a:br>
              <a:rPr lang="en-US" dirty="0">
                <a:latin typeface="Fago Pro"/>
              </a:rPr>
            </a:br>
            <a:r>
              <a:rPr lang="en-US" dirty="0">
                <a:latin typeface="Fago Pro"/>
              </a:rPr>
              <a:t>Option modules for all kind of applications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BEBE87-1E93-0E5A-8946-A4E28ED80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3E5A4C9-FE21-5FAC-10C8-0F2ACA4BF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932923"/>
              </p:ext>
            </p:extLst>
          </p:nvPr>
        </p:nvGraphicFramePr>
        <p:xfrm>
          <a:off x="678956" y="1858323"/>
          <a:ext cx="10836000" cy="25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3221236724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912858099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512084867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055985108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1170562027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17181326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lang="de-DE"/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PNEUMATIC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HYDRAULIC / </a:t>
                      </a:r>
                    </a:p>
                    <a:p>
                      <a:r>
                        <a:rPr lang="de-DE"/>
                        <a:t>FLUID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65265"/>
                  </a:ext>
                </a:extLst>
              </a:tr>
              <a:tr h="4680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&gt; 200 </a:t>
                      </a:r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variants</a:t>
                      </a:r>
                      <a:endParaRPr lang="de-DE" sz="18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141218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Max. 48 VAC / 5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EtherNet</a:t>
                      </a:r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500 VAC / 45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NBR form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sealings</a:t>
                      </a:r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NBR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lip</a:t>
                      </a: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sealings</a:t>
                      </a:r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150 bar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84037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Digital signals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EtherNet</a:t>
                      </a: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/IP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M5, G 1/8“, G 1/4“,       G 3/8“, G ½“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G ¾“, G 1,1/2“, G 2“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8 bar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878609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ProfiNet</a:t>
                      </a:r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898067"/>
                  </a:ext>
                </a:extLst>
              </a:tr>
            </a:tbl>
          </a:graphicData>
        </a:graphic>
      </p:graphicFrame>
      <p:pic>
        <p:nvPicPr>
          <p:cNvPr id="7" name="Grafik 6" descr="Ein Bild, das Zylinder, Maschine, Kreis enthält.&#10;&#10;KI-generierte Inhalte können fehlerhaft sein.">
            <a:extLst>
              <a:ext uri="{FF2B5EF4-FFF2-40B4-BE49-F238E27FC236}">
                <a16:creationId xmlns:a16="http://schemas.microsoft.com/office/drawing/2014/main" id="{076969F5-9CB7-C09E-5C3B-242C16BE3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55" y="4678660"/>
            <a:ext cx="1589162" cy="840431"/>
          </a:xfrm>
          <a:prstGeom prst="rect">
            <a:avLst/>
          </a:prstGeom>
        </p:spPr>
      </p:pic>
      <p:pic>
        <p:nvPicPr>
          <p:cNvPr id="9" name="Grafik 8" descr="Ein Bild, das Design enthält.&#10;&#10;KI-generierte Inhalte können fehlerhaft sein.">
            <a:extLst>
              <a:ext uri="{FF2B5EF4-FFF2-40B4-BE49-F238E27FC236}">
                <a16:creationId xmlns:a16="http://schemas.microsoft.com/office/drawing/2014/main" id="{FD8A7EBE-8E4A-4651-6D07-37BD3D80B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680" y="4647245"/>
            <a:ext cx="974189" cy="916670"/>
          </a:xfrm>
          <a:prstGeom prst="rect">
            <a:avLst/>
          </a:prstGeom>
        </p:spPr>
      </p:pic>
      <p:pic>
        <p:nvPicPr>
          <p:cNvPr id="10" name="Grafik 9" descr="Ein Bild, das Elektronik, Lautsprecher, Subwoofer, Audiogeräte enthält.&#10;&#10;KI-generierte Inhalte können fehlerhaft sein.">
            <a:extLst>
              <a:ext uri="{FF2B5EF4-FFF2-40B4-BE49-F238E27FC236}">
                <a16:creationId xmlns:a16="http://schemas.microsoft.com/office/drawing/2014/main" id="{434D0F93-1A93-A27F-FE48-BEE7D225D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9384" y="4630987"/>
            <a:ext cx="1766343" cy="890074"/>
          </a:xfrm>
          <a:prstGeom prst="rect">
            <a:avLst/>
          </a:prstGeom>
        </p:spPr>
      </p:pic>
      <p:pic>
        <p:nvPicPr>
          <p:cNvPr id="12" name="Grafik 11" descr="Ein Bild, das Elektronik, Maschine, Kreis, Lautsprecher enthält.&#10;&#10;KI-generierte Inhalte können fehlerhaft sein.">
            <a:extLst>
              <a:ext uri="{FF2B5EF4-FFF2-40B4-BE49-F238E27FC236}">
                <a16:creationId xmlns:a16="http://schemas.microsoft.com/office/drawing/2014/main" id="{184E6AE8-12B5-B50B-EC02-67C1D57E5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073" y="4690100"/>
            <a:ext cx="1751092" cy="830961"/>
          </a:xfrm>
          <a:prstGeom prst="rect">
            <a:avLst/>
          </a:prstGeom>
        </p:spPr>
      </p:pic>
      <p:pic>
        <p:nvPicPr>
          <p:cNvPr id="13" name="Grafik 12" descr="Ein Bild, das medizinisch, Kreis, Röntgenfilm, Design enthält.&#10;&#10;KI-generierte Inhalte können fehlerhaft sein.">
            <a:extLst>
              <a:ext uri="{FF2B5EF4-FFF2-40B4-BE49-F238E27FC236}">
                <a16:creationId xmlns:a16="http://schemas.microsoft.com/office/drawing/2014/main" id="{E7FC0FFD-3CE0-55DA-5F51-1C6A2D426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74" y="4653116"/>
            <a:ext cx="1163082" cy="93292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E47CEB3-FE5D-1199-98A6-58C23D11A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299" y="4620560"/>
            <a:ext cx="1589162" cy="910927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2BB23CA-38F3-263F-2277-AD0F37D2FB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dirty="0"/>
              <a:t> CPS </a:t>
            </a:r>
          </a:p>
        </p:txBody>
      </p:sp>
    </p:spTree>
    <p:extLst>
      <p:ext uri="{BB962C8B-B14F-4D97-AF65-F5344CB8AC3E}">
        <p14:creationId xmlns:p14="http://schemas.microsoft.com/office/powerpoint/2010/main" val="141255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F528643-708D-B26D-E61B-052A231AC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68D8F-92C7-B3C8-F742-FF052F0F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062703" cy="456394"/>
          </a:xfrm>
        </p:spPr>
        <p:txBody>
          <a:bodyPr/>
          <a:lstStyle/>
          <a:p>
            <a:r>
              <a:rPr lang="en-US" dirty="0">
                <a:latin typeface="Fago Pro"/>
              </a:rPr>
              <a:t>Variety of sizes - 18</a:t>
            </a:r>
            <a:endParaRPr lang="en-US" noProof="0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E368714-36F9-CDF6-9173-7FC9743FD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22025"/>
              </p:ext>
            </p:extLst>
          </p:nvPr>
        </p:nvGraphicFramePr>
        <p:xfrm>
          <a:off x="658815" y="1685308"/>
          <a:ext cx="10862769" cy="493418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32825">
                  <a:extLst>
                    <a:ext uri="{9D8B030D-6E8A-4147-A177-3AD203B41FA5}">
                      <a16:colId xmlns:a16="http://schemas.microsoft.com/office/drawing/2014/main" val="172758697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39277912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1388772631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376598588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175325356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82484055"/>
                    </a:ext>
                  </a:extLst>
                </a:gridCol>
              </a:tblGrid>
              <a:tr h="3991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Playload</a:t>
                      </a:r>
                      <a:endParaRPr lang="de-DE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Preferred</a:t>
                      </a:r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1" kern="120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product</a:t>
                      </a:r>
                      <a:endParaRPr lang="de-DE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General </a:t>
                      </a:r>
                      <a:r>
                        <a:rPr lang="de-DE" sz="1600" b="1" kern="120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  <a:endParaRPr lang="de-DE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300" b="0" i="0" u="none" strike="noStrike" kern="120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Weight coupled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300" b="0" i="0" u="none" strike="noStrike" kern="120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Max. </a:t>
                      </a:r>
                      <a:r>
                        <a:rPr lang="en-US" sz="1300" b="0" i="0" u="none" strike="noStrike" kern="1200" err="1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dyn</a:t>
                      </a:r>
                      <a:r>
                        <a:rPr lang="en-US" sz="1300" b="0" i="0" u="none" strike="noStrike" kern="120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. moment (</a:t>
                      </a:r>
                      <a:r>
                        <a:rPr lang="en-US" sz="1300" b="0" i="0" u="none" strike="noStrike" kern="1200" err="1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Mxy</a:t>
                      </a:r>
                      <a:r>
                        <a:rPr lang="en-US" sz="1300" b="0" i="0" u="none" strike="noStrike" kern="120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300" b="0" i="0" u="none" strike="noStrike" kern="1200" err="1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Mz</a:t>
                      </a:r>
                      <a:r>
                        <a:rPr lang="en-US" sz="1300" b="0" i="0" u="none" strike="noStrike" kern="120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300" b="0" i="0" u="none" strike="noStrike" kern="120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Amount of screw-on surfaces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Advantages of the preferred product</a:t>
                      </a:r>
                      <a:endParaRPr lang="de-DE" sz="1100" b="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General </a:t>
                      </a:r>
                      <a:r>
                        <a:rPr lang="de-DE" sz="1600" b="1" kern="120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300" b="0" i="0" u="none" strike="noStrike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Repeat </a:t>
                      </a:r>
                      <a:r>
                        <a:rPr lang="de-DE" sz="1300" b="0" i="0" u="none" strike="noStrike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endParaRPr lang="de-DE" sz="1300" b="0" i="0" u="none" strike="no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DE" sz="1300" b="0" i="0" u="none" strike="noStrike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Operating </a:t>
                      </a:r>
                      <a:r>
                        <a:rPr lang="de-DE" sz="1300" b="0" i="0" u="none" strike="noStrike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pressure</a:t>
                      </a:r>
                      <a:endParaRPr lang="de-DE" sz="1300" b="0" i="0" u="none" strike="no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DE" sz="1300" b="0" i="0" u="none" strike="noStrike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Grease</a:t>
                      </a:r>
                      <a:endParaRPr lang="de-DE" sz="1300" b="0" i="0" u="none" strike="noStrike" kern="1200">
                        <a:solidFill>
                          <a:schemeClr val="bg1"/>
                        </a:solidFill>
                        <a:latin typeface="Fago Pro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17724"/>
                  </a:ext>
                </a:extLst>
              </a:tr>
              <a:tr h="4152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&lt;16kg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001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007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0,05 kg … 0,42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2/6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35/50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1x optional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en-US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Integrated sensors for lock/unlock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flange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robot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side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Additional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pneumatic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ports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Grease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7620470"/>
                  </a:ext>
                </a:extLst>
              </a:tr>
              <a:tr h="7040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&lt;35kg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020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021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0,86 kg … 1,66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100/80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120/150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3 optional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en-US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Larger pneumatic ports in the housing G 1/8" instead of M5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indent="-2857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Additional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flats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Grease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8987162"/>
                  </a:ext>
                </a:extLst>
              </a:tr>
              <a:tr h="6650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&lt;50kg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041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1,87 kg … 2,98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350/350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350/400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5 optional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en-US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Integrated sensors for lock/unlock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Grease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103977"/>
                  </a:ext>
                </a:extLst>
              </a:tr>
              <a:tr h="6650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&lt;100kg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060 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071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2,00 kg … 3,68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500/400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800/1.800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2 optional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Integrated sensors for lock/unlock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Tool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presence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montoring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prepared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flange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robot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side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Grease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570552"/>
                  </a:ext>
                </a:extLst>
              </a:tr>
              <a:tr h="6650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&lt;300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110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160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110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160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6,60 kg … 9,30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1.000/1.800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3.500/1.800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4 optional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en-US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Integrated sensors for lock/unlock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Tool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presence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monitoring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prepared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flange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robot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side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Grease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7252351"/>
                  </a:ext>
                </a:extLst>
              </a:tr>
              <a:tr h="6650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&lt;700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310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510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310</a:t>
                      </a:r>
                      <a:b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510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20,00 kg … 28,00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5.000/4.500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10.000/4.500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Up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6 optional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en-US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Integrated sensors for lock/unlock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Tool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presence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monitoring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prepared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flange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robot</a:t>
                      </a: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side</a:t>
                      </a:r>
                      <a:endParaRPr lang="de-DE" sz="1200" b="0" i="0" u="none" strike="noStrike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200" b="0" i="0" u="none" strike="noStrike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Grease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704808"/>
                  </a:ext>
                </a:extLst>
              </a:tr>
            </a:tbl>
          </a:graphicData>
        </a:graphic>
      </p:graphicFrame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0F91975-5E57-B10D-1251-C6F12B32F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dirty="0"/>
              <a:t> CPS </a:t>
            </a:r>
          </a:p>
        </p:txBody>
      </p:sp>
    </p:spTree>
    <p:extLst>
      <p:ext uri="{BB962C8B-B14F-4D97-AF65-F5344CB8AC3E}">
        <p14:creationId xmlns:p14="http://schemas.microsoft.com/office/powerpoint/2010/main" val="67824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F5859A52-ED1A-9EB1-9EB4-7BCC09438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853" y="4822851"/>
            <a:ext cx="2101381" cy="1232435"/>
          </a:xfrm>
          <a:prstGeom prst="rect">
            <a:avLst/>
          </a:prstGeom>
        </p:spPr>
      </p:pic>
      <p:pic>
        <p:nvPicPr>
          <p:cNvPr id="16" name="Grafik 15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31BBEB9E-92B1-6DAF-B8A4-44FF036FB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900" y="2643091"/>
            <a:ext cx="1295609" cy="1758283"/>
          </a:xfrm>
          <a:prstGeom prst="rect">
            <a:avLst/>
          </a:prstGeom>
        </p:spPr>
      </p:pic>
      <p:pic>
        <p:nvPicPr>
          <p:cNvPr id="17" name="Grafik 16" descr="Ein Bild, das Design, Gerät enthält.&#10;&#10;Automatisch generierte Beschreibung">
            <a:extLst>
              <a:ext uri="{FF2B5EF4-FFF2-40B4-BE49-F238E27FC236}">
                <a16:creationId xmlns:a16="http://schemas.microsoft.com/office/drawing/2014/main" id="{BECBC2EF-C118-2F4D-47AC-8C5DD5B17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97" y="2643091"/>
            <a:ext cx="1623680" cy="956038"/>
          </a:xfrm>
          <a:prstGeom prst="rect">
            <a:avLst/>
          </a:prstGeom>
        </p:spPr>
      </p:pic>
      <p:pic>
        <p:nvPicPr>
          <p:cNvPr id="18" name="Grafik 17" descr="Ein Bild, das Text, Kreis, Design enthält.&#10;&#10;Automatisch generierte Beschreibung">
            <a:extLst>
              <a:ext uri="{FF2B5EF4-FFF2-40B4-BE49-F238E27FC236}">
                <a16:creationId xmlns:a16="http://schemas.microsoft.com/office/drawing/2014/main" id="{3BB9C19C-8168-C81E-1FE9-53E8A383F7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986" y="4767510"/>
            <a:ext cx="1344419" cy="1343119"/>
          </a:xfrm>
          <a:prstGeom prst="rect">
            <a:avLst/>
          </a:prstGeom>
        </p:spPr>
      </p:pic>
      <p:pic>
        <p:nvPicPr>
          <p:cNvPr id="20" name="Grafik 19" descr="Ein Bild, das Elektronik, Kamera enthält.&#10;&#10;Automatisch generierte Beschreibung">
            <a:extLst>
              <a:ext uri="{FF2B5EF4-FFF2-40B4-BE49-F238E27FC236}">
                <a16:creationId xmlns:a16="http://schemas.microsoft.com/office/drawing/2014/main" id="{0823373C-FF31-E78D-EAC8-6865D1F144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073" y="2643091"/>
            <a:ext cx="1264799" cy="20394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A2DA272-E602-AEC8-2BD2-F99F7B3FB7CD}"/>
              </a:ext>
            </a:extLst>
          </p:cNvPr>
          <p:cNvSpPr txBox="1"/>
          <p:nvPr/>
        </p:nvSpPr>
        <p:spPr>
          <a:xfrm>
            <a:off x="6783777" y="4176149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C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de-DE" b="1">
                <a:solidFill>
                  <a:schemeClr val="tx2"/>
                </a:solidFill>
              </a:rPr>
              <a:t>Bolt </a:t>
            </a:r>
            <a:r>
              <a:rPr lang="de-DE" b="1" err="1">
                <a:solidFill>
                  <a:schemeClr val="tx2"/>
                </a:solidFill>
              </a:rPr>
              <a:t>storage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E7FC66-01A4-CFE4-44A4-35F56A14EEAE}"/>
              </a:ext>
            </a:extLst>
          </p:cNvPr>
          <p:cNvSpPr txBox="1"/>
          <p:nvPr/>
        </p:nvSpPr>
        <p:spPr>
          <a:xfrm>
            <a:off x="371170" y="1931023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passive</a:t>
            </a:r>
            <a:endParaRPr lang="de-DE" b="1">
              <a:solidFill>
                <a:schemeClr val="tx2"/>
              </a:solidFill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de-DE" sz="16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without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locking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6B72E4-21B5-A1EE-36F3-0505FE6CA5E1}"/>
              </a:ext>
            </a:extLst>
          </p:cNvPr>
          <p:cNvSpPr txBox="1"/>
          <p:nvPr/>
        </p:nvSpPr>
        <p:spPr>
          <a:xfrm>
            <a:off x="4707938" y="1931024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P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chemeClr val="tx2"/>
                </a:solidFill>
              </a:rPr>
              <a:t>Pin &amp; Bushing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051D63A-2523-1E82-7E94-57FD6B5C8889}"/>
              </a:ext>
            </a:extLst>
          </p:cNvPr>
          <p:cNvSpPr txBox="1"/>
          <p:nvPr/>
        </p:nvSpPr>
        <p:spPr>
          <a:xfrm>
            <a:off x="2195429" y="4086413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a</a:t>
            </a:r>
            <a:r>
              <a:rPr lang="de-DE" b="1" err="1">
                <a:solidFill>
                  <a:schemeClr val="tx2"/>
                </a:solidFill>
              </a:rPr>
              <a:t>ktive</a:t>
            </a:r>
            <a:endParaRPr lang="de-DE" b="1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lang="de-DE" b="1" err="1">
                <a:solidFill>
                  <a:schemeClr val="tx2"/>
                </a:solidFill>
              </a:rPr>
              <a:t>with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locking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BC034E4-E026-F960-5B1F-B3882954A477}"/>
              </a:ext>
            </a:extLst>
          </p:cNvPr>
          <p:cNvSpPr txBox="1"/>
          <p:nvPr/>
        </p:nvSpPr>
        <p:spPr>
          <a:xfrm>
            <a:off x="9044706" y="1931023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T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de-DE" b="1">
                <a:solidFill>
                  <a:schemeClr val="tx2"/>
                </a:solidFill>
              </a:rPr>
              <a:t>Storage </a:t>
            </a:r>
            <a:r>
              <a:rPr lang="de-DE" b="1" err="1">
                <a:solidFill>
                  <a:schemeClr val="tx2"/>
                </a:solidFill>
              </a:rPr>
              <a:t>tray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6D1BFF5-679D-854B-0B8B-B20F1BFE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11" y="619539"/>
            <a:ext cx="10779978" cy="1020318"/>
          </a:xfrm>
        </p:spPr>
        <p:txBody>
          <a:bodyPr/>
          <a:lstStyle/>
          <a:p>
            <a:br>
              <a:rPr lang="en-US" dirty="0">
                <a:latin typeface="Fago Pro"/>
              </a:rPr>
            </a:br>
            <a:r>
              <a:rPr lang="en-US" dirty="0">
                <a:latin typeface="Fago Pro"/>
              </a:rPr>
              <a:t>Large portfolio of accessories (CTS)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EDE12A-FE8C-A22E-BE06-F88D491AD2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dirty="0"/>
              <a:t> CPS </a:t>
            </a:r>
          </a:p>
        </p:txBody>
      </p:sp>
    </p:spTree>
    <p:extLst>
      <p:ext uri="{BB962C8B-B14F-4D97-AF65-F5344CB8AC3E}">
        <p14:creationId xmlns:p14="http://schemas.microsoft.com/office/powerpoint/2010/main" val="1425110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3AFEF1-913D-4D9F-90B7-90BF222F7489}">
  <ds:schemaRefs>
    <ds:schemaRef ds:uri="4073f15e-743a-4f14-9fe4-769ab45ddcc9"/>
    <ds:schemaRef ds:uri="c33d16ab-2836-4371-bb99-a98130dfed2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939</Words>
  <Application>Microsoft Office PowerPoint</Application>
  <PresentationFormat>Breitbild</PresentationFormat>
  <Paragraphs>192</Paragraphs>
  <Slides>14</Slides>
  <Notes>4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Fago Pro</vt:lpstr>
      <vt:lpstr>Wingdings</vt:lpstr>
      <vt:lpstr>Calibri</vt:lpstr>
      <vt:lpstr>Arial</vt:lpstr>
      <vt:lpstr>Symbol</vt:lpstr>
      <vt:lpstr>Courier New</vt:lpstr>
      <vt:lpstr>Office</vt:lpstr>
      <vt:lpstr>PowerPoint-Präsentation</vt:lpstr>
      <vt:lpstr>PowerPoint-Präsentation</vt:lpstr>
      <vt:lpstr>Your added value Modular. Robust. Flexible.</vt:lpstr>
      <vt:lpstr>More Features</vt:lpstr>
      <vt:lpstr>Application</vt:lpstr>
      <vt:lpstr>Product animation</vt:lpstr>
      <vt:lpstr>COS Option modules for all kind of applications</vt:lpstr>
      <vt:lpstr>Variety of sizes - 18</vt:lpstr>
      <vt:lpstr> Large portfolio of accessories (CTS)</vt:lpstr>
      <vt:lpstr>Two ways, one goal The perfect tool changer for your project!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Schilling, Tobias</cp:lastModifiedBy>
  <cp:revision>1</cp:revision>
  <dcterms:created xsi:type="dcterms:W3CDTF">2022-07-14T15:38:34Z</dcterms:created>
  <dcterms:modified xsi:type="dcterms:W3CDTF">2026-02-04T11:53:53Z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