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147480127" r:id="rId5"/>
    <p:sldId id="2147480123" r:id="rId6"/>
    <p:sldId id="2147480126" r:id="rId7"/>
    <p:sldId id="2147480125" r:id="rId8"/>
    <p:sldId id="2147480124" r:id="rId9"/>
    <p:sldId id="2147480129" r:id="rId10"/>
    <p:sldId id="2146849462" r:id="rId11"/>
    <p:sldId id="280" r:id="rId12"/>
    <p:sldId id="2147480121" r:id="rId13"/>
    <p:sldId id="2147480128" r:id="rId14"/>
    <p:sldId id="2147480112" r:id="rId15"/>
    <p:sldId id="2147480113" r:id="rId16"/>
    <p:sldId id="2147480114" r:id="rId17"/>
    <p:sldId id="268" r:id="rId18"/>
  </p:sldIdLst>
  <p:sldSz cx="12192000" cy="6858000"/>
  <p:notesSz cx="6858000" cy="9144000"/>
  <p:embeddedFontLst>
    <p:embeddedFont>
      <p:font typeface="Fago Pro" panose="02000506040000020004" pitchFamily="2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kt" id="{E0396E88-D406-4AD1-8AB7-64BEE6D69D91}">
          <p14:sldIdLst>
            <p14:sldId id="2147480127"/>
            <p14:sldId id="2147480123"/>
            <p14:sldId id="2147480126"/>
            <p14:sldId id="2147480125"/>
            <p14:sldId id="2147480124"/>
            <p14:sldId id="2147480129"/>
            <p14:sldId id="2146849462"/>
            <p14:sldId id="280"/>
            <p14:sldId id="2147480121"/>
            <p14:sldId id="2147480128"/>
          </p14:sldIdLst>
        </p14:section>
        <p14:section name="Kampagne" id="{8BF77003-184C-4946-A9E6-09D348D41D8C}">
          <p14:sldIdLst>
            <p14:sldId id="2147480112"/>
            <p14:sldId id="2147480113"/>
            <p14:sldId id="2147480114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AFACF-E049-41EE-ACD5-A3B338D01623}" v="143" dt="2026-01-30T10:12:00.289"/>
    <p1510:client id="{2F7290CA-610A-4FCE-80D2-448D7B50F642}" v="11" dt="2026-01-30T10:10:55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307" autoAdjust="0"/>
  </p:normalViewPr>
  <p:slideViewPr>
    <p:cSldViewPr snapToGrid="0">
      <p:cViewPr varScale="1">
        <p:scale>
          <a:sx n="74" d="100"/>
          <a:sy n="74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st, Hannah" userId="8e93cc13-b08f-4b33-8e7d-c34535919aba" providerId="ADAL" clId="{4748F216-345B-43A8-90C4-F16F19982C14}"/>
    <pc:docChg chg="undo custSel addSld delSld modSld sldOrd addSection modSection">
      <pc:chgData name="Horst, Hannah" userId="8e93cc13-b08f-4b33-8e7d-c34535919aba" providerId="ADAL" clId="{4748F216-345B-43A8-90C4-F16F19982C14}" dt="2026-01-30T11:14:37.967" v="1102" actId="478"/>
      <pc:docMkLst>
        <pc:docMk/>
      </pc:docMkLst>
      <pc:sldChg chg="modSp mod ord modShow">
        <pc:chgData name="Horst, Hannah" userId="8e93cc13-b08f-4b33-8e7d-c34535919aba" providerId="ADAL" clId="{4748F216-345B-43A8-90C4-F16F19982C14}" dt="2026-01-30T08:10:50.297" v="498"/>
        <pc:sldMkLst>
          <pc:docMk/>
          <pc:sldMk cId="235981135" sldId="260"/>
        </pc:sldMkLst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235981135" sldId="260"/>
            <ac:spMk id="2" creationId="{EEC01A36-7E4C-281A-2478-92512215A58A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235981135" sldId="260"/>
            <ac:spMk id="3" creationId="{D911F2A9-91EB-2D7A-DAA0-A9791B0B450E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235981135" sldId="260"/>
            <ac:spMk id="4" creationId="{F91E9144-D8A7-2533-56F5-DE6900608C81}"/>
          </ac:spMkLst>
        </pc:spChg>
      </pc:sldChg>
      <pc:sldChg chg="addSp modSp mod ord modShow">
        <pc:chgData name="Horst, Hannah" userId="8e93cc13-b08f-4b33-8e7d-c34535919aba" providerId="ADAL" clId="{4748F216-345B-43A8-90C4-F16F19982C14}" dt="2026-01-30T08:10:47.516" v="496"/>
        <pc:sldMkLst>
          <pc:docMk/>
          <pc:sldMk cId="1373143203" sldId="277"/>
        </pc:sldMkLst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373143203" sldId="277"/>
            <ac:spMk id="2" creationId="{25765D60-CAF9-EEC2-4ECA-CA207E04829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373143203" sldId="277"/>
            <ac:spMk id="3" creationId="{2530E0BF-EFD0-4F09-4351-5C0A32725FEE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373143203" sldId="277"/>
            <ac:spMk id="4" creationId="{24D4C445-7EAD-90AB-5D54-366EA4E8F48E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373143203" sldId="277"/>
            <ac:spMk id="5" creationId="{825D1487-5AFE-543B-A8DE-2CF4B8C1B346}"/>
          </ac:spMkLst>
        </pc:spChg>
        <pc:spChg chg="add mod">
          <ac:chgData name="Horst, Hannah" userId="8e93cc13-b08f-4b33-8e7d-c34535919aba" providerId="ADAL" clId="{4748F216-345B-43A8-90C4-F16F19982C14}" dt="2026-01-30T07:54:59.172" v="158"/>
          <ac:spMkLst>
            <pc:docMk/>
            <pc:sldMk cId="1373143203" sldId="277"/>
            <ac:spMk id="6" creationId="{22398299-6B94-2777-5E31-B1AF22C795D6}"/>
          </ac:spMkLst>
        </pc:spChg>
      </pc:sldChg>
      <pc:sldChg chg="modSp mod">
        <pc:chgData name="Horst, Hannah" userId="8e93cc13-b08f-4b33-8e7d-c34535919aba" providerId="ADAL" clId="{4748F216-345B-43A8-90C4-F16F19982C14}" dt="2026-01-30T08:09:52.774" v="473" actId="20577"/>
        <pc:sldMkLst>
          <pc:docMk/>
          <pc:sldMk cId="678242117" sldId="280"/>
        </pc:sldMkLst>
        <pc:spChg chg="mod">
          <ac:chgData name="Horst, Hannah" userId="8e93cc13-b08f-4b33-8e7d-c34535919aba" providerId="ADAL" clId="{4748F216-345B-43A8-90C4-F16F19982C14}" dt="2026-01-30T08:09:52.774" v="473" actId="20577"/>
          <ac:spMkLst>
            <pc:docMk/>
            <pc:sldMk cId="678242117" sldId="280"/>
            <ac:spMk id="2" creationId="{A9E68D8F-92C7-B3C8-F742-FF052F0F094A}"/>
          </ac:spMkLst>
        </pc:spChg>
        <pc:spChg chg="mod">
          <ac:chgData name="Horst, Hannah" userId="8e93cc13-b08f-4b33-8e7d-c34535919aba" providerId="ADAL" clId="{4748F216-345B-43A8-90C4-F16F19982C14}" dt="2026-01-30T08:08:28.401" v="443"/>
          <ac:spMkLst>
            <pc:docMk/>
            <pc:sldMk cId="678242117" sldId="280"/>
            <ac:spMk id="4" creationId="{B6E35538-B8FD-8E29-99D0-BAA0A02263A0}"/>
          </ac:spMkLst>
        </pc:spChg>
        <pc:graphicFrameChg chg="mod modGraphic">
          <ac:chgData name="Horst, Hannah" userId="8e93cc13-b08f-4b33-8e7d-c34535919aba" providerId="ADAL" clId="{4748F216-345B-43A8-90C4-F16F19982C14}" dt="2026-01-30T08:09:43.313" v="459" actId="1076"/>
          <ac:graphicFrameMkLst>
            <pc:docMk/>
            <pc:sldMk cId="678242117" sldId="280"/>
            <ac:graphicFrameMk id="5" creationId="{0E368714-36F9-CDF6-9173-7FC9743FDA80}"/>
          </ac:graphicFrameMkLst>
        </pc:graphicFrameChg>
      </pc:sldChg>
      <pc:sldChg chg="modSp del mod">
        <pc:chgData name="Horst, Hannah" userId="8e93cc13-b08f-4b33-8e7d-c34535919aba" providerId="ADAL" clId="{4748F216-345B-43A8-90C4-F16F19982C14}" dt="2026-01-30T09:34:56.182" v="867" actId="47"/>
        <pc:sldMkLst>
          <pc:docMk/>
          <pc:sldMk cId="1425110837" sldId="3461"/>
        </pc:sldMkLst>
        <pc:spChg chg="mod">
          <ac:chgData name="Horst, Hannah" userId="8e93cc13-b08f-4b33-8e7d-c34535919aba" providerId="ADAL" clId="{4748F216-345B-43A8-90C4-F16F19982C14}" dt="2026-01-30T09:34:51.374" v="865" actId="21"/>
          <ac:spMkLst>
            <pc:docMk/>
            <pc:sldMk cId="1425110837" sldId="3461"/>
            <ac:spMk id="6" creationId="{869000B8-BB5E-C5FD-1326-4B50F45F25D5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425110837" sldId="3461"/>
            <ac:spMk id="8" creationId="{BA2DA272-E602-AEC8-2BD2-F99F7B3FB7CD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425110837" sldId="3461"/>
            <ac:spMk id="9" creationId="{8DE7FC66-01A4-CFE4-44A4-35F56A14EEAE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425110837" sldId="3461"/>
            <ac:spMk id="10" creationId="{E76B72E4-21B5-A1EE-36F3-0505FE6CA5E1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425110837" sldId="3461"/>
            <ac:spMk id="12" creationId="{0051D63A-2523-1E82-7E94-57FD6B5C888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425110837" sldId="3461"/>
            <ac:spMk id="13" creationId="{8BC034E4-E026-F960-5B1F-B3882954A477}"/>
          </ac:spMkLst>
        </pc:spChg>
        <pc:spChg chg="mod">
          <ac:chgData name="Horst, Hannah" userId="8e93cc13-b08f-4b33-8e7d-c34535919aba" providerId="ADAL" clId="{4748F216-345B-43A8-90C4-F16F19982C14}" dt="2026-01-30T09:34:44.232" v="863" actId="21"/>
          <ac:spMkLst>
            <pc:docMk/>
            <pc:sldMk cId="1425110837" sldId="3461"/>
            <ac:spMk id="21" creationId="{D6D1BFF5-679D-854B-0B8B-B20F1BFE29A3}"/>
          </ac:spMkLst>
        </pc:spChg>
      </pc:sldChg>
      <pc:sldChg chg="modSp mod ord modShow">
        <pc:chgData name="Horst, Hannah" userId="8e93cc13-b08f-4b33-8e7d-c34535919aba" providerId="ADAL" clId="{4748F216-345B-43A8-90C4-F16F19982C14}" dt="2026-01-30T08:10:45.595" v="494"/>
        <pc:sldMkLst>
          <pc:docMk/>
          <pc:sldMk cId="582680020" sldId="3478"/>
        </pc:sldMkLst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3" creationId="{B8A5F5EC-BBA6-84FB-91F4-EB0CEC2F1447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4" creationId="{FCAD82D4-D0DE-CF67-07AF-0E8AB18C6F7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5" creationId="{389301D8-EDD6-E448-C6AF-21314FA22595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6" creationId="{A0CEB4D2-21B5-A47B-F7DF-57A71C458EB1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7" creationId="{A0D3774A-B763-1098-5D06-B7760B7C9D1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8" creationId="{AA2A4571-166E-F0D4-D12A-A06BBE3F77DB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11" creationId="{349906B9-CFCE-E892-63A4-2FC8468B4E6A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12" creationId="{84042EEC-5E14-3CBE-DA6A-3F11F4B1F227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15" creationId="{2B8F7768-81BE-61F9-0EF3-CA462295B16F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582680020" sldId="3478"/>
            <ac:spMk id="17" creationId="{B46AFF92-2E21-87A9-B88B-BDC9CE6FC607}"/>
          </ac:spMkLst>
        </pc:spChg>
      </pc:sldChg>
      <pc:sldChg chg="addSp modSp mod ord chgLayout">
        <pc:chgData name="Horst, Hannah" userId="8e93cc13-b08f-4b33-8e7d-c34535919aba" providerId="ADAL" clId="{4748F216-345B-43A8-90C4-F16F19982C14}" dt="2026-01-30T08:10:26.339" v="490" actId="20577"/>
        <pc:sldMkLst>
          <pc:docMk/>
          <pc:sldMk cId="141255296" sldId="2146849462"/>
        </pc:sldMkLst>
        <pc:spChg chg="mod ord">
          <ac:chgData name="Horst, Hannah" userId="8e93cc13-b08f-4b33-8e7d-c34535919aba" providerId="ADAL" clId="{4748F216-345B-43A8-90C4-F16F19982C14}" dt="2026-01-30T08:10:26.339" v="490" actId="20577"/>
          <ac:spMkLst>
            <pc:docMk/>
            <pc:sldMk cId="141255296" sldId="2146849462"/>
            <ac:spMk id="2" creationId="{FF97656E-5142-3BF8-E3CE-AF525E922B6A}"/>
          </ac:spMkLst>
        </pc:spChg>
        <pc:spChg chg="mod ord">
          <ac:chgData name="Horst, Hannah" userId="8e93cc13-b08f-4b33-8e7d-c34535919aba" providerId="ADAL" clId="{4748F216-345B-43A8-90C4-F16F19982C14}" dt="2026-01-30T08:05:18.057" v="384" actId="700"/>
          <ac:spMkLst>
            <pc:docMk/>
            <pc:sldMk cId="141255296" sldId="2146849462"/>
            <ac:spMk id="3" creationId="{D3BEBE87-1E93-0E5A-8946-A4E28ED80221}"/>
          </ac:spMkLst>
        </pc:spChg>
        <pc:spChg chg="mod ord">
          <ac:chgData name="Horst, Hannah" userId="8e93cc13-b08f-4b33-8e7d-c34535919aba" providerId="ADAL" clId="{4748F216-345B-43A8-90C4-F16F19982C14}" dt="2026-01-30T08:05:18.057" v="384" actId="700"/>
          <ac:spMkLst>
            <pc:docMk/>
            <pc:sldMk cId="141255296" sldId="2146849462"/>
            <ac:spMk id="4" creationId="{8C401217-F6F7-6895-238D-6712802D0CA6}"/>
          </ac:spMkLst>
        </pc:spChg>
        <pc:spChg chg="add mod ord">
          <ac:chgData name="Horst, Hannah" userId="8e93cc13-b08f-4b33-8e7d-c34535919aba" providerId="ADAL" clId="{4748F216-345B-43A8-90C4-F16F19982C14}" dt="2026-01-30T08:07:08.026" v="434" actId="14100"/>
          <ac:spMkLst>
            <pc:docMk/>
            <pc:sldMk cId="141255296" sldId="2146849462"/>
            <ac:spMk id="5" creationId="{FCC07542-3B3A-43CF-A13E-41F1B50E2679}"/>
          </ac:spMkLst>
        </pc:spChg>
        <pc:graphicFrameChg chg="mod modGraphic">
          <ac:chgData name="Horst, Hannah" userId="8e93cc13-b08f-4b33-8e7d-c34535919aba" providerId="ADAL" clId="{4748F216-345B-43A8-90C4-F16F19982C14}" dt="2026-01-30T08:07:01.529" v="432" actId="14100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  <pc:picChg chg="mod">
          <ac:chgData name="Horst, Hannah" userId="8e93cc13-b08f-4b33-8e7d-c34535919aba" providerId="ADAL" clId="{4748F216-345B-43A8-90C4-F16F19982C14}" dt="2026-01-30T08:05:03.364" v="383" actId="1035"/>
          <ac:picMkLst>
            <pc:docMk/>
            <pc:sldMk cId="141255296" sldId="2146849462"/>
            <ac:picMk id="7" creationId="{076969F5-9CB7-C09E-5C3B-242C16BE387D}"/>
          </ac:picMkLst>
        </pc:picChg>
        <pc:picChg chg="mod">
          <ac:chgData name="Horst, Hannah" userId="8e93cc13-b08f-4b33-8e7d-c34535919aba" providerId="ADAL" clId="{4748F216-345B-43A8-90C4-F16F19982C14}" dt="2026-01-30T08:05:03.364" v="383" actId="1035"/>
          <ac:picMkLst>
            <pc:docMk/>
            <pc:sldMk cId="141255296" sldId="2146849462"/>
            <ac:picMk id="9" creationId="{FD8A7EBE-8E4A-4651-6D07-37BD3D80BB00}"/>
          </ac:picMkLst>
        </pc:picChg>
        <pc:picChg chg="mod">
          <ac:chgData name="Horst, Hannah" userId="8e93cc13-b08f-4b33-8e7d-c34535919aba" providerId="ADAL" clId="{4748F216-345B-43A8-90C4-F16F19982C14}" dt="2026-01-30T08:05:03.364" v="383" actId="1035"/>
          <ac:picMkLst>
            <pc:docMk/>
            <pc:sldMk cId="141255296" sldId="2146849462"/>
            <ac:picMk id="10" creationId="{434D0F93-1A93-A27F-FE48-BEE7D225D05B}"/>
          </ac:picMkLst>
        </pc:picChg>
        <pc:picChg chg="mod">
          <ac:chgData name="Horst, Hannah" userId="8e93cc13-b08f-4b33-8e7d-c34535919aba" providerId="ADAL" clId="{4748F216-345B-43A8-90C4-F16F19982C14}" dt="2026-01-30T08:05:03.364" v="383" actId="1035"/>
          <ac:picMkLst>
            <pc:docMk/>
            <pc:sldMk cId="141255296" sldId="2146849462"/>
            <ac:picMk id="12" creationId="{184E6AE8-12B5-B50B-EC02-67C1D57E5BF0}"/>
          </ac:picMkLst>
        </pc:picChg>
        <pc:picChg chg="mod">
          <ac:chgData name="Horst, Hannah" userId="8e93cc13-b08f-4b33-8e7d-c34535919aba" providerId="ADAL" clId="{4748F216-345B-43A8-90C4-F16F19982C14}" dt="2026-01-30T08:05:03.364" v="383" actId="1035"/>
          <ac:picMkLst>
            <pc:docMk/>
            <pc:sldMk cId="141255296" sldId="2146849462"/>
            <ac:picMk id="13" creationId="{E7FC0FFD-3CE0-55DA-5F51-1C6A2D426B78}"/>
          </ac:picMkLst>
        </pc:picChg>
        <pc:picChg chg="mod">
          <ac:chgData name="Horst, Hannah" userId="8e93cc13-b08f-4b33-8e7d-c34535919aba" providerId="ADAL" clId="{4748F216-345B-43A8-90C4-F16F19982C14}" dt="2026-01-30T08:05:03.364" v="383" actId="1035"/>
          <ac:picMkLst>
            <pc:docMk/>
            <pc:sldMk cId="141255296" sldId="2146849462"/>
            <ac:picMk id="17" creationId="{7E47CEB3-FE5D-1199-98A6-58C23D11A001}"/>
          </ac:picMkLst>
        </pc:picChg>
      </pc:sldChg>
      <pc:sldChg chg="modSp mod ord modShow">
        <pc:chgData name="Horst, Hannah" userId="8e93cc13-b08f-4b33-8e7d-c34535919aba" providerId="ADAL" clId="{4748F216-345B-43A8-90C4-F16F19982C14}" dt="2026-01-30T08:10:54.079" v="500"/>
        <pc:sldMkLst>
          <pc:docMk/>
          <pc:sldMk cId="3666663956" sldId="2147479747"/>
        </pc:sldMkLst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4" creationId="{2143958D-741A-A8B1-2763-17EBA9B87875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1" creationId="{71A97521-8F52-33E0-B222-6EEB14E4572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2" creationId="{C99FDD14-9304-716F-316E-C52A87B51171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3" creationId="{41D2537D-311A-9E8E-5E9F-CBC06BD9C9D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5" creationId="{1441EDB3-4C40-8910-F93C-49010DD07667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6" creationId="{548B70EC-0286-6C89-B19A-14365BF4687F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8" creationId="{5278E807-1E7F-6480-50B3-319270DDC4CD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69" creationId="{5CD388E5-0532-4479-DD48-B3A6E9F7987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71" creationId="{C9993599-8175-523D-1A5B-A1D2A147F303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3666663956" sldId="2147479747"/>
            <ac:spMk id="72" creationId="{3CE7C2BD-1342-94B3-E0FE-81AC2C04E50D}"/>
          </ac:spMkLst>
        </pc:spChg>
      </pc:sldChg>
      <pc:sldChg chg="add">
        <pc:chgData name="Horst, Hannah" userId="8e93cc13-b08f-4b33-8e7d-c34535919aba" providerId="ADAL" clId="{4748F216-345B-43A8-90C4-F16F19982C14}" dt="2026-01-30T10:04:17.146" v="1062"/>
        <pc:sldMkLst>
          <pc:docMk/>
          <pc:sldMk cId="2704366691" sldId="2147480112"/>
        </pc:sldMkLst>
      </pc:sldChg>
      <pc:sldChg chg="add">
        <pc:chgData name="Horst, Hannah" userId="8e93cc13-b08f-4b33-8e7d-c34535919aba" providerId="ADAL" clId="{4748F216-345B-43A8-90C4-F16F19982C14}" dt="2026-01-30T10:04:17.146" v="1062"/>
        <pc:sldMkLst>
          <pc:docMk/>
          <pc:sldMk cId="1651684404" sldId="2147480113"/>
        </pc:sldMkLst>
      </pc:sldChg>
      <pc:sldChg chg="delSp add mod">
        <pc:chgData name="Horst, Hannah" userId="8e93cc13-b08f-4b33-8e7d-c34535919aba" providerId="ADAL" clId="{4748F216-345B-43A8-90C4-F16F19982C14}" dt="2026-01-30T11:14:37.967" v="1102" actId="478"/>
        <pc:sldMkLst>
          <pc:docMk/>
          <pc:sldMk cId="3652271050" sldId="2147480114"/>
        </pc:sldMkLst>
        <pc:picChg chg="del">
          <ac:chgData name="Horst, Hannah" userId="8e93cc13-b08f-4b33-8e7d-c34535919aba" providerId="ADAL" clId="{4748F216-345B-43A8-90C4-F16F19982C14}" dt="2026-01-30T11:14:31.740" v="1098" actId="478"/>
          <ac:picMkLst>
            <pc:docMk/>
            <pc:sldMk cId="3652271050" sldId="2147480114"/>
            <ac:picMk id="48" creationId="{63A1F6E2-C76B-5C4A-5068-0DDC9CD77506}"/>
          </ac:picMkLst>
        </pc:picChg>
        <pc:picChg chg="del">
          <ac:chgData name="Horst, Hannah" userId="8e93cc13-b08f-4b33-8e7d-c34535919aba" providerId="ADAL" clId="{4748F216-345B-43A8-90C4-F16F19982C14}" dt="2026-01-30T11:14:34.332" v="1100" actId="478"/>
          <ac:picMkLst>
            <pc:docMk/>
            <pc:sldMk cId="3652271050" sldId="2147480114"/>
            <ac:picMk id="53" creationId="{DB895A81-A39D-58D2-0BCC-9AC73B11ACC2}"/>
          </ac:picMkLst>
        </pc:picChg>
        <pc:picChg chg="del">
          <ac:chgData name="Horst, Hannah" userId="8e93cc13-b08f-4b33-8e7d-c34535919aba" providerId="ADAL" clId="{4748F216-345B-43A8-90C4-F16F19982C14}" dt="2026-01-30T11:14:32.933" v="1099" actId="478"/>
          <ac:picMkLst>
            <pc:docMk/>
            <pc:sldMk cId="3652271050" sldId="2147480114"/>
            <ac:picMk id="54" creationId="{9ADDA04F-D451-BEC5-C977-276958E6DCD2}"/>
          </ac:picMkLst>
        </pc:picChg>
        <pc:picChg chg="del">
          <ac:chgData name="Horst, Hannah" userId="8e93cc13-b08f-4b33-8e7d-c34535919aba" providerId="ADAL" clId="{4748F216-345B-43A8-90C4-F16F19982C14}" dt="2026-01-30T11:14:36.709" v="1101" actId="478"/>
          <ac:picMkLst>
            <pc:docMk/>
            <pc:sldMk cId="3652271050" sldId="2147480114"/>
            <ac:picMk id="55" creationId="{47CB2135-A7D7-AC62-FAF2-07DB6155DBAA}"/>
          </ac:picMkLst>
        </pc:picChg>
        <pc:picChg chg="del">
          <ac:chgData name="Horst, Hannah" userId="8e93cc13-b08f-4b33-8e7d-c34535919aba" providerId="ADAL" clId="{4748F216-345B-43A8-90C4-F16F19982C14}" dt="2026-01-30T11:14:37.967" v="1102" actId="478"/>
          <ac:picMkLst>
            <pc:docMk/>
            <pc:sldMk cId="3652271050" sldId="2147480114"/>
            <ac:picMk id="56" creationId="{4B7531A7-F924-D961-B636-F5FE41CDCC57}"/>
          </ac:picMkLst>
        </pc:picChg>
      </pc:sldChg>
      <pc:sldChg chg="add">
        <pc:chgData name="Horst, Hannah" userId="8e93cc13-b08f-4b33-8e7d-c34535919aba" providerId="ADAL" clId="{4748F216-345B-43A8-90C4-F16F19982C14}" dt="2026-01-30T10:04:17.146" v="1062"/>
        <pc:sldMkLst>
          <pc:docMk/>
          <pc:sldMk cId="459979620" sldId="2147480115"/>
        </pc:sldMkLst>
      </pc:sldChg>
      <pc:sldChg chg="addSp delSp modSp add mod ord">
        <pc:chgData name="Horst, Hannah" userId="8e93cc13-b08f-4b33-8e7d-c34535919aba" providerId="ADAL" clId="{4748F216-345B-43A8-90C4-F16F19982C14}" dt="2026-01-30T08:10:58.150" v="502"/>
        <pc:sldMkLst>
          <pc:docMk/>
          <pc:sldMk cId="1170158797" sldId="2147480117"/>
        </pc:sldMkLst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170158797" sldId="2147480117"/>
            <ac:spMk id="2" creationId="{9438F1E9-F792-9C95-88C2-FA14823F1C51}"/>
          </ac:spMkLst>
        </pc:spChg>
        <pc:spChg chg="add del mod">
          <ac:chgData name="Horst, Hannah" userId="8e93cc13-b08f-4b33-8e7d-c34535919aba" providerId="ADAL" clId="{4748F216-345B-43A8-90C4-F16F19982C14}" dt="2026-01-30T07:55:02.053" v="159" actId="478"/>
          <ac:spMkLst>
            <pc:docMk/>
            <pc:sldMk cId="1170158797" sldId="2147480117"/>
            <ac:spMk id="3" creationId="{B4B9ECB8-3CEF-9D7C-7B68-94D3282CAFE9}"/>
          </ac:spMkLst>
        </pc:spChg>
        <pc:spChg chg="mod">
          <ac:chgData name="Horst, Hannah" userId="8e93cc13-b08f-4b33-8e7d-c34535919aba" providerId="ADAL" clId="{4748F216-345B-43A8-90C4-F16F19982C14}" dt="2026-01-30T07:39:34.207" v="97" actId="790"/>
          <ac:spMkLst>
            <pc:docMk/>
            <pc:sldMk cId="1170158797" sldId="2147480117"/>
            <ac:spMk id="4" creationId="{9476C818-ECF3-7DD8-DC31-6A72D1A82277}"/>
          </ac:spMkLst>
        </pc:spChg>
        <pc:spChg chg="mod">
          <ac:chgData name="Horst, Hannah" userId="8e93cc13-b08f-4b33-8e7d-c34535919aba" providerId="ADAL" clId="{4748F216-345B-43A8-90C4-F16F19982C14}" dt="2026-01-30T07:39:40.142" v="98" actId="20577"/>
          <ac:spMkLst>
            <pc:docMk/>
            <pc:sldMk cId="1170158797" sldId="2147480117"/>
            <ac:spMk id="5" creationId="{22810A31-0532-EB3C-6550-2ABF021861C4}"/>
          </ac:spMkLst>
        </pc:spChg>
        <pc:spChg chg="add mod">
          <ac:chgData name="Horst, Hannah" userId="8e93cc13-b08f-4b33-8e7d-c34535919aba" providerId="ADAL" clId="{4748F216-345B-43A8-90C4-F16F19982C14}" dt="2026-01-30T07:55:16.678" v="160"/>
          <ac:spMkLst>
            <pc:docMk/>
            <pc:sldMk cId="1170158797" sldId="2147480117"/>
            <ac:spMk id="6" creationId="{5A8805B1-6845-F366-9679-D6BE8CD68431}"/>
          </ac:spMkLst>
        </pc:spChg>
      </pc:sldChg>
      <pc:sldChg chg="modSp add">
        <pc:chgData name="Horst, Hannah" userId="8e93cc13-b08f-4b33-8e7d-c34535919aba" providerId="ADAL" clId="{4748F216-345B-43A8-90C4-F16F19982C14}" dt="2026-01-30T09:34:54.413" v="866"/>
        <pc:sldMkLst>
          <pc:docMk/>
          <pc:sldMk cId="3215645587" sldId="2147480121"/>
        </pc:sldMkLst>
        <pc:spChg chg="mod">
          <ac:chgData name="Horst, Hannah" userId="8e93cc13-b08f-4b33-8e7d-c34535919aba" providerId="ADAL" clId="{4748F216-345B-43A8-90C4-F16F19982C14}" dt="2026-01-30T09:34:54.413" v="866"/>
          <ac:spMkLst>
            <pc:docMk/>
            <pc:sldMk cId="3215645587" sldId="2147480121"/>
            <ac:spMk id="6" creationId="{6B84D22B-7AF3-EEC8-F84E-C47EC6CF8232}"/>
          </ac:spMkLst>
        </pc:spChg>
        <pc:spChg chg="mod">
          <ac:chgData name="Horst, Hannah" userId="8e93cc13-b08f-4b33-8e7d-c34535919aba" providerId="ADAL" clId="{4748F216-345B-43A8-90C4-F16F19982C14}" dt="2026-01-30T09:34:46.459" v="864"/>
          <ac:spMkLst>
            <pc:docMk/>
            <pc:sldMk cId="3215645587" sldId="2147480121"/>
            <ac:spMk id="21" creationId="{49F99B09-0ED4-B749-7B16-4B7673806640}"/>
          </ac:spMkLst>
        </pc:spChg>
      </pc:sldChg>
      <pc:sldChg chg="addSp delSp modSp add mod modShow">
        <pc:chgData name="Horst, Hannah" userId="8e93cc13-b08f-4b33-8e7d-c34535919aba" providerId="ADAL" clId="{4748F216-345B-43A8-90C4-F16F19982C14}" dt="2026-01-30T09:24:47.150" v="669" actId="167"/>
        <pc:sldMkLst>
          <pc:docMk/>
          <pc:sldMk cId="1270236031" sldId="2147480123"/>
        </pc:sldMkLst>
        <pc:spChg chg="add mod">
          <ac:chgData name="Horst, Hannah" userId="8e93cc13-b08f-4b33-8e7d-c34535919aba" providerId="ADAL" clId="{4748F216-345B-43A8-90C4-F16F19982C14}" dt="2026-01-30T09:24:20.200" v="662" actId="1076"/>
          <ac:spMkLst>
            <pc:docMk/>
            <pc:sldMk cId="1270236031" sldId="2147480123"/>
            <ac:spMk id="3" creationId="{0B491B91-7D37-1460-844C-BBC1EA1C9799}"/>
          </ac:spMkLst>
        </pc:spChg>
        <pc:spChg chg="mod">
          <ac:chgData name="Horst, Hannah" userId="8e93cc13-b08f-4b33-8e7d-c34535919aba" providerId="ADAL" clId="{4748F216-345B-43A8-90C4-F16F19982C14}" dt="2026-01-30T09:24:20.200" v="662" actId="1076"/>
          <ac:spMkLst>
            <pc:docMk/>
            <pc:sldMk cId="1270236031" sldId="2147480123"/>
            <ac:spMk id="6" creationId="{F2A8C7FB-F4CC-A8A7-75F0-E09891701593}"/>
          </ac:spMkLst>
        </pc:spChg>
        <pc:spChg chg="del mod">
          <ac:chgData name="Horst, Hannah" userId="8e93cc13-b08f-4b33-8e7d-c34535919aba" providerId="ADAL" clId="{4748F216-345B-43A8-90C4-F16F19982C14}" dt="2026-01-30T09:15:30.686" v="576" actId="478"/>
          <ac:spMkLst>
            <pc:docMk/>
            <pc:sldMk cId="1270236031" sldId="2147480123"/>
            <ac:spMk id="7" creationId="{B16CD161-3A5F-C52F-BBC4-47D082FDA951}"/>
          </ac:spMkLst>
        </pc:spChg>
        <pc:spChg chg="add mod">
          <ac:chgData name="Horst, Hannah" userId="8e93cc13-b08f-4b33-8e7d-c34535919aba" providerId="ADAL" clId="{4748F216-345B-43A8-90C4-F16F19982C14}" dt="2026-01-30T09:24:20.200" v="662" actId="1076"/>
          <ac:spMkLst>
            <pc:docMk/>
            <pc:sldMk cId="1270236031" sldId="2147480123"/>
            <ac:spMk id="8" creationId="{F046F03D-B4A2-5A95-526E-52E8D5B0F258}"/>
          </ac:spMkLst>
        </pc:spChg>
        <pc:picChg chg="add mod">
          <ac:chgData name="Horst, Hannah" userId="8e93cc13-b08f-4b33-8e7d-c34535919aba" providerId="ADAL" clId="{4748F216-345B-43A8-90C4-F16F19982C14}" dt="2026-01-30T09:24:20.200" v="662" actId="1076"/>
          <ac:picMkLst>
            <pc:docMk/>
            <pc:sldMk cId="1270236031" sldId="2147480123"/>
            <ac:picMk id="2" creationId="{4E62C27D-AA15-887D-06F3-6E5ED155FC76}"/>
          </ac:picMkLst>
        </pc:picChg>
        <pc:picChg chg="del">
          <ac:chgData name="Horst, Hannah" userId="8e93cc13-b08f-4b33-8e7d-c34535919aba" providerId="ADAL" clId="{4748F216-345B-43A8-90C4-F16F19982C14}" dt="2026-01-30T09:18:42.838" v="599" actId="478"/>
          <ac:picMkLst>
            <pc:docMk/>
            <pc:sldMk cId="1270236031" sldId="2147480123"/>
            <ac:picMk id="4" creationId="{7A390447-B537-AEE7-ED49-7408FEC87234}"/>
          </ac:picMkLst>
        </pc:picChg>
        <pc:picChg chg="add del mod ord">
          <ac:chgData name="Horst, Hannah" userId="8e93cc13-b08f-4b33-8e7d-c34535919aba" providerId="ADAL" clId="{4748F216-345B-43A8-90C4-F16F19982C14}" dt="2026-01-30T09:23:46.991" v="661" actId="478"/>
          <ac:picMkLst>
            <pc:docMk/>
            <pc:sldMk cId="1270236031" sldId="2147480123"/>
            <ac:picMk id="10" creationId="{DFA3DA21-3AF8-D0AE-605B-0F5FCF47864A}"/>
          </ac:picMkLst>
        </pc:picChg>
        <pc:picChg chg="add mod ord modCrop">
          <ac:chgData name="Horst, Hannah" userId="8e93cc13-b08f-4b33-8e7d-c34535919aba" providerId="ADAL" clId="{4748F216-345B-43A8-90C4-F16F19982C14}" dt="2026-01-30T09:24:47.150" v="669" actId="167"/>
          <ac:picMkLst>
            <pc:docMk/>
            <pc:sldMk cId="1270236031" sldId="2147480123"/>
            <ac:picMk id="12" creationId="{D0CBA2C8-AB97-51D4-840A-4F0264614A6B}"/>
          </ac:picMkLst>
        </pc:picChg>
      </pc:sldChg>
      <pc:sldChg chg="addSp delSp modSp new mod ord">
        <pc:chgData name="Horst, Hannah" userId="8e93cc13-b08f-4b33-8e7d-c34535919aba" providerId="ADAL" clId="{4748F216-345B-43A8-90C4-F16F19982C14}" dt="2026-01-30T09:46:14.379" v="1007" actId="22570"/>
        <pc:sldMkLst>
          <pc:docMk/>
          <pc:sldMk cId="3733610801" sldId="2147480124"/>
        </pc:sldMkLst>
        <pc:spChg chg="mod">
          <ac:chgData name="Horst, Hannah" userId="8e93cc13-b08f-4b33-8e7d-c34535919aba" providerId="ADAL" clId="{4748F216-345B-43A8-90C4-F16F19982C14}" dt="2026-01-30T09:18:20.470" v="594" actId="20577"/>
          <ac:spMkLst>
            <pc:docMk/>
            <pc:sldMk cId="3733610801" sldId="2147480124"/>
            <ac:spMk id="2" creationId="{47698D56-34EA-4219-CA89-F175B5C69D46}"/>
          </ac:spMkLst>
        </pc:spChg>
        <pc:spChg chg="mod">
          <ac:chgData name="Horst, Hannah" userId="8e93cc13-b08f-4b33-8e7d-c34535919aba" providerId="ADAL" clId="{4748F216-345B-43A8-90C4-F16F19982C14}" dt="2026-01-30T09:18:31.032" v="598" actId="20577"/>
          <ac:spMkLst>
            <pc:docMk/>
            <pc:sldMk cId="3733610801" sldId="2147480124"/>
            <ac:spMk id="4" creationId="{8E92A339-B4D2-5E5F-7C1F-6C574B269AED}"/>
          </ac:spMkLst>
        </pc:spChg>
        <pc:spChg chg="del">
          <ac:chgData name="Horst, Hannah" userId="8e93cc13-b08f-4b33-8e7d-c34535919aba" providerId="ADAL" clId="{4748F216-345B-43A8-90C4-F16F19982C14}" dt="2026-01-30T07:42:36.330" v="100" actId="478"/>
          <ac:spMkLst>
            <pc:docMk/>
            <pc:sldMk cId="3733610801" sldId="2147480124"/>
            <ac:spMk id="5" creationId="{9BC9F4A7-3C15-8D89-8386-D8B819DE4D72}"/>
          </ac:spMkLst>
        </pc:spChg>
        <pc:spChg chg="add del mod">
          <ac:chgData name="Horst, Hannah" userId="8e93cc13-b08f-4b33-8e7d-c34535919aba" providerId="ADAL" clId="{4748F216-345B-43A8-90C4-F16F19982C14}" dt="2026-01-30T07:42:41.965" v="103" actId="478"/>
          <ac:spMkLst>
            <pc:docMk/>
            <pc:sldMk cId="3733610801" sldId="2147480124"/>
            <ac:spMk id="7" creationId="{D4247DD0-9D7C-59FC-4DE6-B7819AEFDBAC}"/>
          </ac:spMkLst>
        </pc:spChg>
        <pc:spChg chg="add del mod">
          <ac:chgData name="Horst, Hannah" userId="8e93cc13-b08f-4b33-8e7d-c34535919aba" providerId="ADAL" clId="{4748F216-345B-43A8-90C4-F16F19982C14}" dt="2026-01-30T09:19:09.004" v="600" actId="478"/>
          <ac:spMkLst>
            <pc:docMk/>
            <pc:sldMk cId="3733610801" sldId="2147480124"/>
            <ac:spMk id="14" creationId="{8D5BE3BC-4006-155A-A929-7A2DFCA1067C}"/>
          </ac:spMkLst>
        </pc:spChg>
        <pc:graphicFrameChg chg="add mod">
          <ac:chgData name="Horst, Hannah" userId="8e93cc13-b08f-4b33-8e7d-c34535919aba" providerId="ADAL" clId="{4748F216-345B-43A8-90C4-F16F19982C14}" dt="2026-01-30T07:43:30.605" v="105"/>
          <ac:graphicFrameMkLst>
            <pc:docMk/>
            <pc:sldMk cId="3733610801" sldId="2147480124"/>
            <ac:graphicFrameMk id="8" creationId="{71DF2A74-29F3-0847-A7F9-32257C44EDF7}"/>
          </ac:graphicFrameMkLst>
        </pc:graphicFrameChg>
        <pc:graphicFrameChg chg="add mod">
          <ac:chgData name="Horst, Hannah" userId="8e93cc13-b08f-4b33-8e7d-c34535919aba" providerId="ADAL" clId="{4748F216-345B-43A8-90C4-F16F19982C14}" dt="2026-01-30T07:43:30.605" v="105"/>
          <ac:graphicFrameMkLst>
            <pc:docMk/>
            <pc:sldMk cId="3733610801" sldId="2147480124"/>
            <ac:graphicFrameMk id="9" creationId="{B5017E7D-450D-6F12-B0AD-D31EAB8C8992}"/>
          </ac:graphicFrameMkLst>
        </pc:graphicFrameChg>
        <pc:graphicFrameChg chg="add mod">
          <ac:chgData name="Horst, Hannah" userId="8e93cc13-b08f-4b33-8e7d-c34535919aba" providerId="ADAL" clId="{4748F216-345B-43A8-90C4-F16F19982C14}" dt="2026-01-30T07:43:30.605" v="105"/>
          <ac:graphicFrameMkLst>
            <pc:docMk/>
            <pc:sldMk cId="3733610801" sldId="2147480124"/>
            <ac:graphicFrameMk id="10" creationId="{AB3CC040-8E90-424A-62B4-C9A66EEEB6C2}"/>
          </ac:graphicFrameMkLst>
        </pc:graphicFrameChg>
        <pc:graphicFrameChg chg="add del mod">
          <ac:chgData name="Horst, Hannah" userId="8e93cc13-b08f-4b33-8e7d-c34535919aba" providerId="ADAL" clId="{4748F216-345B-43A8-90C4-F16F19982C14}" dt="2026-01-30T07:44:40.052" v="107" actId="478"/>
          <ac:graphicFrameMkLst>
            <pc:docMk/>
            <pc:sldMk cId="3733610801" sldId="2147480124"/>
            <ac:graphicFrameMk id="11" creationId="{BE98711D-AD82-D9D8-71CB-D0F62D0F6E4B}"/>
          </ac:graphicFrameMkLst>
        </pc:graphicFrameChg>
        <pc:graphicFrameChg chg="add del mod">
          <ac:chgData name="Horst, Hannah" userId="8e93cc13-b08f-4b33-8e7d-c34535919aba" providerId="ADAL" clId="{4748F216-345B-43A8-90C4-F16F19982C14}" dt="2026-01-30T07:44:40.052" v="107" actId="478"/>
          <ac:graphicFrameMkLst>
            <pc:docMk/>
            <pc:sldMk cId="3733610801" sldId="2147480124"/>
            <ac:graphicFrameMk id="12" creationId="{D653E172-1572-472D-28B5-B6DFD309BB50}"/>
          </ac:graphicFrameMkLst>
        </pc:graphicFrameChg>
        <pc:graphicFrameChg chg="add del mod">
          <ac:chgData name="Horst, Hannah" userId="8e93cc13-b08f-4b33-8e7d-c34535919aba" providerId="ADAL" clId="{4748F216-345B-43A8-90C4-F16F19982C14}" dt="2026-01-30T07:44:40.052" v="107" actId="478"/>
          <ac:graphicFrameMkLst>
            <pc:docMk/>
            <pc:sldMk cId="3733610801" sldId="2147480124"/>
            <ac:graphicFrameMk id="13" creationId="{A2AF33A6-C62C-77C7-786E-CE9D53382341}"/>
          </ac:graphicFrameMkLst>
        </pc:graphicFrameChg>
        <pc:picChg chg="add mod">
          <ac:chgData name="Horst, Hannah" userId="8e93cc13-b08f-4b33-8e7d-c34535919aba" providerId="ADAL" clId="{4748F216-345B-43A8-90C4-F16F19982C14}" dt="2026-01-30T09:20:29.462" v="627" actId="1076"/>
          <ac:picMkLst>
            <pc:docMk/>
            <pc:sldMk cId="3733610801" sldId="2147480124"/>
            <ac:picMk id="6" creationId="{58B97D7B-E0A4-B7AC-2934-2AD2CED74E6C}"/>
          </ac:picMkLst>
        </pc:picChg>
        <pc:picChg chg="add mod">
          <ac:chgData name="Horst, Hannah" userId="8e93cc13-b08f-4b33-8e7d-c34535919aba" providerId="ADAL" clId="{4748F216-345B-43A8-90C4-F16F19982C14}" dt="2026-01-30T09:46:14.379" v="1007" actId="22570"/>
          <ac:picMkLst>
            <pc:docMk/>
            <pc:sldMk cId="3733610801" sldId="2147480124"/>
            <ac:picMk id="8" creationId="{1277EFA4-D5FF-066C-F4A6-0446D6171559}"/>
          </ac:picMkLst>
        </pc:picChg>
        <pc:picChg chg="add mod">
          <ac:chgData name="Horst, Hannah" userId="8e93cc13-b08f-4b33-8e7d-c34535919aba" providerId="ADAL" clId="{4748F216-345B-43A8-90C4-F16F19982C14}" dt="2026-01-30T09:20:20.842" v="624" actId="1076"/>
          <ac:picMkLst>
            <pc:docMk/>
            <pc:sldMk cId="3733610801" sldId="2147480124"/>
            <ac:picMk id="10" creationId="{EE777DCD-822E-BF29-4E0E-A01F4B0DC7D8}"/>
          </ac:picMkLst>
        </pc:picChg>
        <pc:picChg chg="add mod">
          <ac:chgData name="Horst, Hannah" userId="8e93cc13-b08f-4b33-8e7d-c34535919aba" providerId="ADAL" clId="{4748F216-345B-43A8-90C4-F16F19982C14}" dt="2026-01-30T09:20:16.991" v="623" actId="1076"/>
          <ac:picMkLst>
            <pc:docMk/>
            <pc:sldMk cId="3733610801" sldId="2147480124"/>
            <ac:picMk id="12" creationId="{B2FA74D6-8D0F-FDF8-0144-5158E3B81AF0}"/>
          </ac:picMkLst>
        </pc:picChg>
        <pc:picChg chg="add del mod">
          <ac:chgData name="Horst, Hannah" userId="8e93cc13-b08f-4b33-8e7d-c34535919aba" providerId="ADAL" clId="{4748F216-345B-43A8-90C4-F16F19982C14}" dt="2026-01-30T09:19:14.026" v="603" actId="478"/>
          <ac:picMkLst>
            <pc:docMk/>
            <pc:sldMk cId="3733610801" sldId="2147480124"/>
            <ac:picMk id="15" creationId="{5DA0B280-F57E-7898-A9E5-5C2F193BEABE}"/>
          </ac:picMkLst>
        </pc:picChg>
        <pc:picChg chg="add mod">
          <ac:chgData name="Horst, Hannah" userId="8e93cc13-b08f-4b33-8e7d-c34535919aba" providerId="ADAL" clId="{4748F216-345B-43A8-90C4-F16F19982C14}" dt="2026-01-30T09:20:45.126" v="632" actId="14100"/>
          <ac:picMkLst>
            <pc:docMk/>
            <pc:sldMk cId="3733610801" sldId="2147480124"/>
            <ac:picMk id="17" creationId="{A643F155-117D-B529-2BB8-18502331F157}"/>
          </ac:picMkLst>
        </pc:picChg>
      </pc:sldChg>
      <pc:sldChg chg="addSp delSp modSp new mod ord">
        <pc:chgData name="Horst, Hannah" userId="8e93cc13-b08f-4b33-8e7d-c34535919aba" providerId="ADAL" clId="{4748F216-345B-43A8-90C4-F16F19982C14}" dt="2026-01-30T10:12:00.289" v="1097" actId="14100"/>
        <pc:sldMkLst>
          <pc:docMk/>
          <pc:sldMk cId="2437004516" sldId="2147480125"/>
        </pc:sldMkLst>
        <pc:spChg chg="mod">
          <ac:chgData name="Horst, Hannah" userId="8e93cc13-b08f-4b33-8e7d-c34535919aba" providerId="ADAL" clId="{4748F216-345B-43A8-90C4-F16F19982C14}" dt="2026-01-30T07:57:43.831" v="216" actId="20577"/>
          <ac:spMkLst>
            <pc:docMk/>
            <pc:sldMk cId="2437004516" sldId="2147480125"/>
            <ac:spMk id="2" creationId="{C9645C7F-766D-659E-572A-2F8C9C2AB8CE}"/>
          </ac:spMkLst>
        </pc:spChg>
        <pc:spChg chg="mod">
          <ac:chgData name="Horst, Hannah" userId="8e93cc13-b08f-4b33-8e7d-c34535919aba" providerId="ADAL" clId="{4748F216-345B-43A8-90C4-F16F19982C14}" dt="2026-01-30T07:57:35.682" v="200" actId="20577"/>
          <ac:spMkLst>
            <pc:docMk/>
            <pc:sldMk cId="2437004516" sldId="2147480125"/>
            <ac:spMk id="4" creationId="{312FDD92-359A-7578-5C6D-A32FD0039E1D}"/>
          </ac:spMkLst>
        </pc:spChg>
        <pc:spChg chg="del">
          <ac:chgData name="Horst, Hannah" userId="8e93cc13-b08f-4b33-8e7d-c34535919aba" providerId="ADAL" clId="{4748F216-345B-43A8-90C4-F16F19982C14}" dt="2026-01-30T07:53:32.080" v="118" actId="478"/>
          <ac:spMkLst>
            <pc:docMk/>
            <pc:sldMk cId="2437004516" sldId="2147480125"/>
            <ac:spMk id="5" creationId="{64C3E039-ED39-54D8-003C-FC7C7DF32772}"/>
          </ac:spMkLst>
        </pc:spChg>
        <pc:spChg chg="add mod">
          <ac:chgData name="Horst, Hannah" userId="8e93cc13-b08f-4b33-8e7d-c34535919aba" providerId="ADAL" clId="{4748F216-345B-43A8-90C4-F16F19982C14}" dt="2026-01-30T07:59:57.903" v="243" actId="1076"/>
          <ac:spMkLst>
            <pc:docMk/>
            <pc:sldMk cId="2437004516" sldId="2147480125"/>
            <ac:spMk id="9" creationId="{242AC66C-8F1C-A7FC-2E89-FC3DAFC03007}"/>
          </ac:spMkLst>
        </pc:spChg>
        <pc:spChg chg="add mod">
          <ac:chgData name="Horst, Hannah" userId="8e93cc13-b08f-4b33-8e7d-c34535919aba" providerId="ADAL" clId="{4748F216-345B-43A8-90C4-F16F19982C14}" dt="2026-01-30T08:01:36.840" v="273" actId="20577"/>
          <ac:spMkLst>
            <pc:docMk/>
            <pc:sldMk cId="2437004516" sldId="2147480125"/>
            <ac:spMk id="14" creationId="{DB91DFC4-1BCF-729A-7F2B-12DF6D54D105}"/>
          </ac:spMkLst>
        </pc:spChg>
        <pc:spChg chg="add mod">
          <ac:chgData name="Horst, Hannah" userId="8e93cc13-b08f-4b33-8e7d-c34535919aba" providerId="ADAL" clId="{4748F216-345B-43A8-90C4-F16F19982C14}" dt="2026-01-30T08:02:34.705" v="307" actId="20577"/>
          <ac:spMkLst>
            <pc:docMk/>
            <pc:sldMk cId="2437004516" sldId="2147480125"/>
            <ac:spMk id="18" creationId="{7DB58CC6-CD94-C8F5-A1F2-9A05BBA2EBEE}"/>
          </ac:spMkLst>
        </pc:spChg>
        <pc:spChg chg="add mod">
          <ac:chgData name="Horst, Hannah" userId="8e93cc13-b08f-4b33-8e7d-c34535919aba" providerId="ADAL" clId="{4748F216-345B-43A8-90C4-F16F19982C14}" dt="2026-01-30T10:11:22.662" v="1092" actId="14100"/>
          <ac:spMkLst>
            <pc:docMk/>
            <pc:sldMk cId="2437004516" sldId="2147480125"/>
            <ac:spMk id="24" creationId="{A4BADCE4-2D08-33CD-4A57-A13E37F67ED0}"/>
          </ac:spMkLst>
        </pc:spChg>
        <pc:picChg chg="add mod">
          <ac:chgData name="Horst, Hannah" userId="8e93cc13-b08f-4b33-8e7d-c34535919aba" providerId="ADAL" clId="{4748F216-345B-43A8-90C4-F16F19982C14}" dt="2026-01-30T07:53:44.129" v="124" actId="1076"/>
          <ac:picMkLst>
            <pc:docMk/>
            <pc:sldMk cId="2437004516" sldId="2147480125"/>
            <ac:picMk id="7" creationId="{DA8F3DDE-7E10-EFAE-FED9-1A2E92D3FEDC}"/>
          </ac:picMkLst>
        </pc:picChg>
        <pc:cxnChg chg="add mod">
          <ac:chgData name="Horst, Hannah" userId="8e93cc13-b08f-4b33-8e7d-c34535919aba" providerId="ADAL" clId="{4748F216-345B-43A8-90C4-F16F19982C14}" dt="2026-01-30T08:00:04.598" v="245" actId="14100"/>
          <ac:cxnSpMkLst>
            <pc:docMk/>
            <pc:sldMk cId="2437004516" sldId="2147480125"/>
            <ac:cxnSpMk id="8" creationId="{E34CD38A-77E2-A17B-2753-353403BE0FF2}"/>
          </ac:cxnSpMkLst>
        </pc:cxnChg>
        <pc:cxnChg chg="add mod">
          <ac:chgData name="Horst, Hannah" userId="8e93cc13-b08f-4b33-8e7d-c34535919aba" providerId="ADAL" clId="{4748F216-345B-43A8-90C4-F16F19982C14}" dt="2026-01-30T08:00:57.514" v="258" actId="14100"/>
          <ac:cxnSpMkLst>
            <pc:docMk/>
            <pc:sldMk cId="2437004516" sldId="2147480125"/>
            <ac:cxnSpMk id="15" creationId="{D2A4A22D-731B-37A8-6906-A7B83C2D2F23}"/>
          </ac:cxnSpMkLst>
        </pc:cxnChg>
        <pc:cxnChg chg="add mod">
          <ac:chgData name="Horst, Hannah" userId="8e93cc13-b08f-4b33-8e7d-c34535919aba" providerId="ADAL" clId="{4748F216-345B-43A8-90C4-F16F19982C14}" dt="2026-01-30T10:12:00.289" v="1097" actId="14100"/>
          <ac:cxnSpMkLst>
            <pc:docMk/>
            <pc:sldMk cId="2437004516" sldId="2147480125"/>
            <ac:cxnSpMk id="19" creationId="{B8A547BF-8215-2850-D57F-FFA708AE34CC}"/>
          </ac:cxnSpMkLst>
        </pc:cxnChg>
        <pc:cxnChg chg="add mod">
          <ac:chgData name="Horst, Hannah" userId="8e93cc13-b08f-4b33-8e7d-c34535919aba" providerId="ADAL" clId="{4748F216-345B-43A8-90C4-F16F19982C14}" dt="2026-01-30T10:11:28.846" v="1094" actId="14100"/>
          <ac:cxnSpMkLst>
            <pc:docMk/>
            <pc:sldMk cId="2437004516" sldId="2147480125"/>
            <ac:cxnSpMk id="25" creationId="{8CBA5ED6-13F6-3B96-7CFD-34714DA67C63}"/>
          </ac:cxnSpMkLst>
        </pc:cxnChg>
      </pc:sldChg>
      <pc:sldChg chg="delSp modSp add mod">
        <pc:chgData name="Horst, Hannah" userId="8e93cc13-b08f-4b33-8e7d-c34535919aba" providerId="ADAL" clId="{4748F216-345B-43A8-90C4-F16F19982C14}" dt="2026-01-30T08:13:07.933" v="546" actId="12"/>
        <pc:sldMkLst>
          <pc:docMk/>
          <pc:sldMk cId="4246457546" sldId="2147480126"/>
        </pc:sldMkLst>
        <pc:spChg chg="mod">
          <ac:chgData name="Horst, Hannah" userId="8e93cc13-b08f-4b33-8e7d-c34535919aba" providerId="ADAL" clId="{4748F216-345B-43A8-90C4-F16F19982C14}" dt="2026-01-30T08:12:44.238" v="544" actId="404"/>
          <ac:spMkLst>
            <pc:docMk/>
            <pc:sldMk cId="4246457546" sldId="2147480126"/>
            <ac:spMk id="2" creationId="{04B5AA4F-9FA9-DA51-D8A7-23B5CF4E4D0D}"/>
          </ac:spMkLst>
        </pc:spChg>
        <pc:spChg chg="mod">
          <ac:chgData name="Horst, Hannah" userId="8e93cc13-b08f-4b33-8e7d-c34535919aba" providerId="ADAL" clId="{4748F216-345B-43A8-90C4-F16F19982C14}" dt="2026-01-30T08:13:07.933" v="546" actId="12"/>
          <ac:spMkLst>
            <pc:docMk/>
            <pc:sldMk cId="4246457546" sldId="2147480126"/>
            <ac:spMk id="5" creationId="{D9479622-2123-2013-788E-7B45CD124EC5}"/>
          </ac:spMkLst>
        </pc:spChg>
        <pc:spChg chg="del">
          <ac:chgData name="Horst, Hannah" userId="8e93cc13-b08f-4b33-8e7d-c34535919aba" providerId="ADAL" clId="{4748F216-345B-43A8-90C4-F16F19982C14}" dt="2026-01-30T07:55:20.685" v="162" actId="478"/>
          <ac:spMkLst>
            <pc:docMk/>
            <pc:sldMk cId="4246457546" sldId="2147480126"/>
            <ac:spMk id="6" creationId="{87593506-6A76-B944-7BF8-141B7EFF7BE7}"/>
          </ac:spMkLst>
        </pc:spChg>
      </pc:sldChg>
      <pc:sldChg chg="delSp new del mod">
        <pc:chgData name="Horst, Hannah" userId="8e93cc13-b08f-4b33-8e7d-c34535919aba" providerId="ADAL" clId="{4748F216-345B-43A8-90C4-F16F19982C14}" dt="2026-01-30T08:15:07.217" v="549" actId="47"/>
        <pc:sldMkLst>
          <pc:docMk/>
          <pc:sldMk cId="1495313485" sldId="2147480127"/>
        </pc:sldMkLst>
        <pc:spChg chg="del">
          <ac:chgData name="Horst, Hannah" userId="8e93cc13-b08f-4b33-8e7d-c34535919aba" providerId="ADAL" clId="{4748F216-345B-43A8-90C4-F16F19982C14}" dt="2026-01-30T08:15:02.847" v="548" actId="478"/>
          <ac:spMkLst>
            <pc:docMk/>
            <pc:sldMk cId="1495313485" sldId="2147480127"/>
            <ac:spMk id="2" creationId="{C5727A24-7B21-3CCF-37DE-FC648859807E}"/>
          </ac:spMkLst>
        </pc:spChg>
      </pc:sldChg>
      <pc:sldChg chg="addSp delSp modSp add mod ord modShow">
        <pc:chgData name="Horst, Hannah" userId="8e93cc13-b08f-4b33-8e7d-c34535919aba" providerId="ADAL" clId="{4748F216-345B-43A8-90C4-F16F19982C14}" dt="2026-01-30T10:03:13.865" v="1059" actId="14100"/>
        <pc:sldMkLst>
          <pc:docMk/>
          <pc:sldMk cId="2398408120" sldId="2147480127"/>
        </pc:sldMkLst>
        <pc:spChg chg="add mod">
          <ac:chgData name="Horst, Hannah" userId="8e93cc13-b08f-4b33-8e7d-c34535919aba" providerId="ADAL" clId="{4748F216-345B-43A8-90C4-F16F19982C14}" dt="2026-01-30T09:15:17.939" v="575" actId="1076"/>
          <ac:spMkLst>
            <pc:docMk/>
            <pc:sldMk cId="2398408120" sldId="2147480127"/>
            <ac:spMk id="3" creationId="{D366A609-419D-F75C-5C18-D883DBC23D7A}"/>
          </ac:spMkLst>
        </pc:spChg>
        <pc:spChg chg="mod">
          <ac:chgData name="Horst, Hannah" userId="8e93cc13-b08f-4b33-8e7d-c34535919aba" providerId="ADAL" clId="{4748F216-345B-43A8-90C4-F16F19982C14}" dt="2026-01-30T09:14:38.527" v="564" actId="1076"/>
          <ac:spMkLst>
            <pc:docMk/>
            <pc:sldMk cId="2398408120" sldId="2147480127"/>
            <ac:spMk id="6" creationId="{46E68D70-2086-B7B7-3E6F-33CF336031EF}"/>
          </ac:spMkLst>
        </pc:spChg>
        <pc:spChg chg="mod">
          <ac:chgData name="Horst, Hannah" userId="8e93cc13-b08f-4b33-8e7d-c34535919aba" providerId="ADAL" clId="{4748F216-345B-43A8-90C4-F16F19982C14}" dt="2026-01-30T09:15:06.226" v="572" actId="20577"/>
          <ac:spMkLst>
            <pc:docMk/>
            <pc:sldMk cId="2398408120" sldId="2147480127"/>
            <ac:spMk id="7" creationId="{04C9B203-91BC-526B-80C2-8943EB3FCA30}"/>
          </ac:spMkLst>
        </pc:spChg>
        <pc:picChg chg="del">
          <ac:chgData name="Horst, Hannah" userId="8e93cc13-b08f-4b33-8e7d-c34535919aba" providerId="ADAL" clId="{4748F216-345B-43A8-90C4-F16F19982C14}" dt="2026-01-30T08:15:17.299" v="554" actId="478"/>
          <ac:picMkLst>
            <pc:docMk/>
            <pc:sldMk cId="2398408120" sldId="2147480127"/>
            <ac:picMk id="4" creationId="{01491F31-6D66-8225-A237-69EA2059AF85}"/>
          </ac:picMkLst>
        </pc:picChg>
        <pc:picChg chg="add del mod">
          <ac:chgData name="Horst, Hannah" userId="8e93cc13-b08f-4b33-8e7d-c34535919aba" providerId="ADAL" clId="{4748F216-345B-43A8-90C4-F16F19982C14}" dt="2026-01-30T08:15:41.353" v="558" actId="478"/>
          <ac:picMkLst>
            <pc:docMk/>
            <pc:sldMk cId="2398408120" sldId="2147480127"/>
            <ac:picMk id="8" creationId="{CE027160-B14A-8731-4423-A65461898388}"/>
          </ac:picMkLst>
        </pc:picChg>
        <pc:picChg chg="add mod ord">
          <ac:chgData name="Horst, Hannah" userId="8e93cc13-b08f-4b33-8e7d-c34535919aba" providerId="ADAL" clId="{4748F216-345B-43A8-90C4-F16F19982C14}" dt="2026-01-30T10:03:13.865" v="1059" actId="14100"/>
          <ac:picMkLst>
            <pc:docMk/>
            <pc:sldMk cId="2398408120" sldId="2147480127"/>
            <ac:picMk id="10" creationId="{DBB62DF0-34E7-0C0D-65D5-4A35F43DBF9C}"/>
          </ac:picMkLst>
        </pc:picChg>
      </pc:sldChg>
      <pc:sldChg chg="addSp delSp modSp new mod">
        <pc:chgData name="Horst, Hannah" userId="8e93cc13-b08f-4b33-8e7d-c34535919aba" providerId="ADAL" clId="{4748F216-345B-43A8-90C4-F16F19982C14}" dt="2026-01-30T09:38:52.853" v="945" actId="1076"/>
        <pc:sldMkLst>
          <pc:docMk/>
          <pc:sldMk cId="192217695" sldId="2147480128"/>
        </pc:sldMkLst>
        <pc:spChg chg="mod">
          <ac:chgData name="Horst, Hannah" userId="8e93cc13-b08f-4b33-8e7d-c34535919aba" providerId="ADAL" clId="{4748F216-345B-43A8-90C4-F16F19982C14}" dt="2026-01-30T09:30:41.658" v="754" actId="20577"/>
          <ac:spMkLst>
            <pc:docMk/>
            <pc:sldMk cId="192217695" sldId="2147480128"/>
            <ac:spMk id="2" creationId="{E0B252FC-E414-6F36-0896-40471DE84E61}"/>
          </ac:spMkLst>
        </pc:spChg>
        <pc:spChg chg="mod">
          <ac:chgData name="Horst, Hannah" userId="8e93cc13-b08f-4b33-8e7d-c34535919aba" providerId="ADAL" clId="{4748F216-345B-43A8-90C4-F16F19982C14}" dt="2026-01-30T09:21:55.146" v="635" actId="20577"/>
          <ac:spMkLst>
            <pc:docMk/>
            <pc:sldMk cId="192217695" sldId="2147480128"/>
            <ac:spMk id="4" creationId="{9F7DFDAD-27E7-85E9-AE40-800E4A59E981}"/>
          </ac:spMkLst>
        </pc:spChg>
        <pc:spChg chg="del">
          <ac:chgData name="Horst, Hannah" userId="8e93cc13-b08f-4b33-8e7d-c34535919aba" providerId="ADAL" clId="{4748F216-345B-43A8-90C4-F16F19982C14}" dt="2026-01-30T09:26:24.881" v="670" actId="478"/>
          <ac:spMkLst>
            <pc:docMk/>
            <pc:sldMk cId="192217695" sldId="2147480128"/>
            <ac:spMk id="5" creationId="{0032140A-1DBA-6BB2-F1C5-927B06C8313B}"/>
          </ac:spMkLst>
        </pc:spChg>
        <pc:spChg chg="add mo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12" creationId="{15345B72-E6B0-B43A-675E-D854538537BC}"/>
          </ac:spMkLst>
        </pc:spChg>
        <pc:spChg chg="add mo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13" creationId="{00D9E785-9203-0081-D976-607A62377451}"/>
          </ac:spMkLst>
        </pc:spChg>
        <pc:spChg chg="add mo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14" creationId="{6D317D19-8225-4013-78D6-9F0CBCD41D80}"/>
          </ac:spMkLst>
        </pc:spChg>
        <pc:spChg chg="add del">
          <ac:chgData name="Horst, Hannah" userId="8e93cc13-b08f-4b33-8e7d-c34535919aba" providerId="ADAL" clId="{4748F216-345B-43A8-90C4-F16F19982C14}" dt="2026-01-30T09:32:54.682" v="808" actId="22"/>
          <ac:spMkLst>
            <pc:docMk/>
            <pc:sldMk cId="192217695" sldId="2147480128"/>
            <ac:spMk id="16" creationId="{B4437DF1-5A16-B370-9510-7BF81E1EC4A5}"/>
          </ac:spMkLst>
        </pc:spChg>
        <pc:spChg chg="add del mod">
          <ac:chgData name="Horst, Hannah" userId="8e93cc13-b08f-4b33-8e7d-c34535919aba" providerId="ADAL" clId="{4748F216-345B-43A8-90C4-F16F19982C14}" dt="2026-01-30T09:33:35.815" v="815" actId="478"/>
          <ac:spMkLst>
            <pc:docMk/>
            <pc:sldMk cId="192217695" sldId="2147480128"/>
            <ac:spMk id="18" creationId="{F3373111-FFAE-C198-5A9F-2D629A7B4962}"/>
          </ac:spMkLst>
        </pc:spChg>
        <pc:spChg chg="add mod or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19" creationId="{D3C92995-2437-D6BB-0FA4-ABF567FD9694}"/>
          </ac:spMkLst>
        </pc:spChg>
        <pc:spChg chg="add mod or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20" creationId="{2CE67C85-4A28-251F-8EE9-691E2DDA07FC}"/>
          </ac:spMkLst>
        </pc:spChg>
        <pc:spChg chg="add mo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22" creationId="{C78BC079-4FA5-C361-5333-440958C984B9}"/>
          </ac:spMkLst>
        </pc:spChg>
        <pc:spChg chg="add mod">
          <ac:chgData name="Horst, Hannah" userId="8e93cc13-b08f-4b33-8e7d-c34535919aba" providerId="ADAL" clId="{4748F216-345B-43A8-90C4-F16F19982C14}" dt="2026-01-30T09:38:52.853" v="945" actId="1076"/>
          <ac:spMkLst>
            <pc:docMk/>
            <pc:sldMk cId="192217695" sldId="2147480128"/>
            <ac:spMk id="23" creationId="{B9533267-ED12-83BC-93FE-B57DED4D40D9}"/>
          </ac:spMkLst>
        </pc:spChg>
        <pc:picChg chg="add mod modCrop">
          <ac:chgData name="Horst, Hannah" userId="8e93cc13-b08f-4b33-8e7d-c34535919aba" providerId="ADAL" clId="{4748F216-345B-43A8-90C4-F16F19982C14}" dt="2026-01-30T09:38:52.853" v="945" actId="1076"/>
          <ac:picMkLst>
            <pc:docMk/>
            <pc:sldMk cId="192217695" sldId="2147480128"/>
            <ac:picMk id="7" creationId="{39B4367A-B60B-6139-072F-81412DFFED75}"/>
          </ac:picMkLst>
        </pc:picChg>
        <pc:picChg chg="add mod modCrop">
          <ac:chgData name="Horst, Hannah" userId="8e93cc13-b08f-4b33-8e7d-c34535919aba" providerId="ADAL" clId="{4748F216-345B-43A8-90C4-F16F19982C14}" dt="2026-01-30T09:30:29.267" v="749" actId="1076"/>
          <ac:picMkLst>
            <pc:docMk/>
            <pc:sldMk cId="192217695" sldId="2147480128"/>
            <ac:picMk id="9" creationId="{33F0A1DD-033B-CA79-B864-E700AD1AD02E}"/>
          </ac:picMkLst>
        </pc:picChg>
        <pc:picChg chg="add mod modCrop">
          <ac:chgData name="Horst, Hannah" userId="8e93cc13-b08f-4b33-8e7d-c34535919aba" providerId="ADAL" clId="{4748F216-345B-43A8-90C4-F16F19982C14}" dt="2026-01-30T09:38:52.853" v="945" actId="1076"/>
          <ac:picMkLst>
            <pc:docMk/>
            <pc:sldMk cId="192217695" sldId="2147480128"/>
            <ac:picMk id="11" creationId="{887A64F1-5A6B-AC12-E8B7-2A38EC3D7673}"/>
          </ac:picMkLst>
        </pc:picChg>
      </pc:sldChg>
      <pc:sldChg chg="addSp delSp modSp new mod">
        <pc:chgData name="Horst, Hannah" userId="8e93cc13-b08f-4b33-8e7d-c34535919aba" providerId="ADAL" clId="{4748F216-345B-43A8-90C4-F16F19982C14}" dt="2026-01-30T09:48:10.710" v="1047" actId="732"/>
        <pc:sldMkLst>
          <pc:docMk/>
          <pc:sldMk cId="794227597" sldId="2147480129"/>
        </pc:sldMkLst>
        <pc:spChg chg="mod">
          <ac:chgData name="Horst, Hannah" userId="8e93cc13-b08f-4b33-8e7d-c34535919aba" providerId="ADAL" clId="{4748F216-345B-43A8-90C4-F16F19982C14}" dt="2026-01-30T09:34:03.644" v="861" actId="20577"/>
          <ac:spMkLst>
            <pc:docMk/>
            <pc:sldMk cId="794227597" sldId="2147480129"/>
            <ac:spMk id="2" creationId="{6DD7B4BE-1928-90A4-7173-A959773A1056}"/>
          </ac:spMkLst>
        </pc:spChg>
        <pc:spChg chg="mod">
          <ac:chgData name="Horst, Hannah" userId="8e93cc13-b08f-4b33-8e7d-c34535919aba" providerId="ADAL" clId="{4748F216-345B-43A8-90C4-F16F19982C14}" dt="2026-01-30T09:33:59.364" v="845" actId="20577"/>
          <ac:spMkLst>
            <pc:docMk/>
            <pc:sldMk cId="794227597" sldId="2147480129"/>
            <ac:spMk id="4" creationId="{B959D179-5F2D-9791-DE66-D7EBECFB6EEC}"/>
          </ac:spMkLst>
        </pc:spChg>
        <pc:spChg chg="del">
          <ac:chgData name="Horst, Hannah" userId="8e93cc13-b08f-4b33-8e7d-c34535919aba" providerId="ADAL" clId="{4748F216-345B-43A8-90C4-F16F19982C14}" dt="2026-01-30T09:41:46.674" v="973" actId="478"/>
          <ac:spMkLst>
            <pc:docMk/>
            <pc:sldMk cId="794227597" sldId="2147480129"/>
            <ac:spMk id="5" creationId="{237ACB88-90E3-FA5D-7AE5-99EA48651DD0}"/>
          </ac:spMkLst>
        </pc:spChg>
        <pc:spChg chg="add mod">
          <ac:chgData name="Horst, Hannah" userId="8e93cc13-b08f-4b33-8e7d-c34535919aba" providerId="ADAL" clId="{4748F216-345B-43A8-90C4-F16F19982C14}" dt="2026-01-30T09:47:13.911" v="1033" actId="14100"/>
          <ac:spMkLst>
            <pc:docMk/>
            <pc:sldMk cId="794227597" sldId="2147480129"/>
            <ac:spMk id="6" creationId="{38F7E809-A51F-2382-F437-14D0F8E2B6F5}"/>
          </ac:spMkLst>
        </pc:spChg>
        <pc:picChg chg="add mod modCrop">
          <ac:chgData name="Horst, Hannah" userId="8e93cc13-b08f-4b33-8e7d-c34535919aba" providerId="ADAL" clId="{4748F216-345B-43A8-90C4-F16F19982C14}" dt="2026-01-30T09:48:10.710" v="1047" actId="732"/>
          <ac:picMkLst>
            <pc:docMk/>
            <pc:sldMk cId="794227597" sldId="2147480129"/>
            <ac:picMk id="8" creationId="{FF11A9BC-6B33-A250-CBF1-2ED7735BCD3B}"/>
          </ac:picMkLst>
        </pc:picChg>
        <pc:picChg chg="add mod">
          <ac:chgData name="Horst, Hannah" userId="8e93cc13-b08f-4b33-8e7d-c34535919aba" providerId="ADAL" clId="{4748F216-345B-43A8-90C4-F16F19982C14}" dt="2026-01-30T09:47:59.744" v="1045" actId="1076"/>
          <ac:picMkLst>
            <pc:docMk/>
            <pc:sldMk cId="794227597" sldId="2147480129"/>
            <ac:picMk id="10" creationId="{914644C5-CB8C-18FA-EA18-AFAC00F35090}"/>
          </ac:picMkLst>
        </pc:picChg>
        <pc:picChg chg="add mod modCrop">
          <ac:chgData name="Horst, Hannah" userId="8e93cc13-b08f-4b33-8e7d-c34535919aba" providerId="ADAL" clId="{4748F216-345B-43A8-90C4-F16F19982C14}" dt="2026-01-30T09:47:35.676" v="1037" actId="1076"/>
          <ac:picMkLst>
            <pc:docMk/>
            <pc:sldMk cId="794227597" sldId="2147480129"/>
            <ac:picMk id="12" creationId="{A8C5D0CC-D365-3FC4-39B3-73547CCCE700}"/>
          </ac:picMkLst>
        </pc:picChg>
        <pc:picChg chg="add mod modCrop">
          <ac:chgData name="Horst, Hannah" userId="8e93cc13-b08f-4b33-8e7d-c34535919aba" providerId="ADAL" clId="{4748F216-345B-43A8-90C4-F16F19982C14}" dt="2026-01-30T09:47:48.461" v="1040" actId="1076"/>
          <ac:picMkLst>
            <pc:docMk/>
            <pc:sldMk cId="794227597" sldId="2147480129"/>
            <ac:picMk id="14" creationId="{80372789-78D0-12A5-687C-8485AD3F9343}"/>
          </ac:picMkLst>
        </pc:picChg>
        <pc:picChg chg="add mod ord modCrop">
          <ac:chgData name="Horst, Hannah" userId="8e93cc13-b08f-4b33-8e7d-c34535919aba" providerId="ADAL" clId="{4748F216-345B-43A8-90C4-F16F19982C14}" dt="2026-01-30T09:47:04.399" v="1030" actId="167"/>
          <ac:picMkLst>
            <pc:docMk/>
            <pc:sldMk cId="794227597" sldId="2147480129"/>
            <ac:picMk id="16" creationId="{AADBA0E6-5C8D-AB09-A032-7111D125F4D2}"/>
          </ac:picMkLst>
        </pc:picChg>
        <pc:picChg chg="add mod ord">
          <ac:chgData name="Horst, Hannah" userId="8e93cc13-b08f-4b33-8e7d-c34535919aba" providerId="ADAL" clId="{4748F216-345B-43A8-90C4-F16F19982C14}" dt="2026-01-30T09:47:04.399" v="1030" actId="167"/>
          <ac:picMkLst>
            <pc:docMk/>
            <pc:sldMk cId="794227597" sldId="2147480129"/>
            <ac:picMk id="18" creationId="{064D30AA-A063-DD36-7661-DA9B9CF1194C}"/>
          </ac:picMkLst>
        </pc:picChg>
        <pc:picChg chg="add del mod ord">
          <ac:chgData name="Horst, Hannah" userId="8e93cc13-b08f-4b33-8e7d-c34535919aba" providerId="ADAL" clId="{4748F216-345B-43A8-90C4-F16F19982C14}" dt="2026-01-30T09:47:06.391" v="1031" actId="478"/>
          <ac:picMkLst>
            <pc:docMk/>
            <pc:sldMk cId="794227597" sldId="2147480129"/>
            <ac:picMk id="19" creationId="{DC096BDF-894C-2EF9-A924-4382B0743C9F}"/>
          </ac:picMkLst>
        </pc:picChg>
        <pc:picChg chg="add del mod ord">
          <ac:chgData name="Horst, Hannah" userId="8e93cc13-b08f-4b33-8e7d-c34535919aba" providerId="ADAL" clId="{4748F216-345B-43A8-90C4-F16F19982C14}" dt="2026-01-30T09:47:06.391" v="1031" actId="478"/>
          <ac:picMkLst>
            <pc:docMk/>
            <pc:sldMk cId="794227597" sldId="2147480129"/>
            <ac:picMk id="20" creationId="{CCF96D2C-7251-4414-ECE8-95D3860CE7F7}"/>
          </ac:picMkLst>
        </pc:picChg>
      </pc:sldChg>
    </pc:docChg>
  </pc:docChgLst>
  <pc:docChgLst>
    <pc:chgData name="Schilling, Tobias" userId="4804db97-69c2-4ee4-bc79-581271e09c57" providerId="ADAL" clId="{6150B7EA-EE61-4A23-B7F6-9993FBF078EE}"/>
    <pc:docChg chg="delSld modSld delSection modSection">
      <pc:chgData name="Schilling, Tobias" userId="4804db97-69c2-4ee4-bc79-581271e09c57" providerId="ADAL" clId="{6150B7EA-EE61-4A23-B7F6-9993FBF078EE}" dt="2026-01-30T10:10:55.413" v="10" actId="14100"/>
      <pc:docMkLst>
        <pc:docMk/>
      </pc:docMkLst>
      <pc:sldChg chg="del">
        <pc:chgData name="Schilling, Tobias" userId="4804db97-69c2-4ee4-bc79-581271e09c57" providerId="ADAL" clId="{6150B7EA-EE61-4A23-B7F6-9993FBF078EE}" dt="2026-01-30T10:07:39.639" v="6" actId="47"/>
        <pc:sldMkLst>
          <pc:docMk/>
          <pc:sldMk cId="235981135" sldId="260"/>
        </pc:sldMkLst>
      </pc:sldChg>
      <pc:sldChg chg="del">
        <pc:chgData name="Schilling, Tobias" userId="4804db97-69c2-4ee4-bc79-581271e09c57" providerId="ADAL" clId="{6150B7EA-EE61-4A23-B7F6-9993FBF078EE}" dt="2026-01-30T10:07:38.990" v="5" actId="47"/>
        <pc:sldMkLst>
          <pc:docMk/>
          <pc:sldMk cId="1373143203" sldId="277"/>
        </pc:sldMkLst>
      </pc:sldChg>
      <pc:sldChg chg="mod modShow">
        <pc:chgData name="Schilling, Tobias" userId="4804db97-69c2-4ee4-bc79-581271e09c57" providerId="ADAL" clId="{6150B7EA-EE61-4A23-B7F6-9993FBF078EE}" dt="2026-01-30T10:06:46.649" v="0" actId="729"/>
        <pc:sldMkLst>
          <pc:docMk/>
          <pc:sldMk cId="678242117" sldId="280"/>
        </pc:sldMkLst>
      </pc:sldChg>
      <pc:sldChg chg="del">
        <pc:chgData name="Schilling, Tobias" userId="4804db97-69c2-4ee4-bc79-581271e09c57" providerId="ADAL" clId="{6150B7EA-EE61-4A23-B7F6-9993FBF078EE}" dt="2026-01-30T10:07:38.238" v="4" actId="47"/>
        <pc:sldMkLst>
          <pc:docMk/>
          <pc:sldMk cId="582680020" sldId="3478"/>
        </pc:sldMkLst>
      </pc:sldChg>
      <pc:sldChg chg="del">
        <pc:chgData name="Schilling, Tobias" userId="4804db97-69c2-4ee4-bc79-581271e09c57" providerId="ADAL" clId="{6150B7EA-EE61-4A23-B7F6-9993FBF078EE}" dt="2026-01-30T10:07:36.932" v="2" actId="47"/>
        <pc:sldMkLst>
          <pc:docMk/>
          <pc:sldMk cId="3666663956" sldId="2147479747"/>
        </pc:sldMkLst>
      </pc:sldChg>
      <pc:sldChg chg="del">
        <pc:chgData name="Schilling, Tobias" userId="4804db97-69c2-4ee4-bc79-581271e09c57" providerId="ADAL" clId="{6150B7EA-EE61-4A23-B7F6-9993FBF078EE}" dt="2026-01-30T10:07:26.343" v="1" actId="47"/>
        <pc:sldMkLst>
          <pc:docMk/>
          <pc:sldMk cId="459979620" sldId="2147480115"/>
        </pc:sldMkLst>
      </pc:sldChg>
      <pc:sldChg chg="del">
        <pc:chgData name="Schilling, Tobias" userId="4804db97-69c2-4ee4-bc79-581271e09c57" providerId="ADAL" clId="{6150B7EA-EE61-4A23-B7F6-9993FBF078EE}" dt="2026-01-30T10:07:37.628" v="3" actId="47"/>
        <pc:sldMkLst>
          <pc:docMk/>
          <pc:sldMk cId="1170158797" sldId="2147480117"/>
        </pc:sldMkLst>
      </pc:sldChg>
      <pc:sldChg chg="modSp mod">
        <pc:chgData name="Schilling, Tobias" userId="4804db97-69c2-4ee4-bc79-581271e09c57" providerId="ADAL" clId="{6150B7EA-EE61-4A23-B7F6-9993FBF078EE}" dt="2026-01-30T10:10:55.413" v="10" actId="14100"/>
        <pc:sldMkLst>
          <pc:docMk/>
          <pc:sldMk cId="2437004516" sldId="2147480125"/>
        </pc:sldMkLst>
        <pc:cxnChg chg="mod">
          <ac:chgData name="Schilling, Tobias" userId="4804db97-69c2-4ee4-bc79-581271e09c57" providerId="ADAL" clId="{6150B7EA-EE61-4A23-B7F6-9993FBF078EE}" dt="2026-01-30T10:10:55.413" v="10" actId="14100"/>
          <ac:cxnSpMkLst>
            <pc:docMk/>
            <pc:sldMk cId="2437004516" sldId="2147480125"/>
            <ac:cxnSpMk id="19" creationId="{B8A547BF-8215-2850-D57F-FFA708AE34C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30.01.2026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D0F9-23FD-5B3D-A71A-7686C5D99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BF0468-C218-FEB0-60F4-83953E38E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BBC9E7-14CD-5914-ECF3-F666FF0C1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err="1">
                <a:solidFill>
                  <a:srgbClr val="00B0F0"/>
                </a:solidFill>
              </a:rPr>
              <a:t>Focused</a:t>
            </a:r>
            <a:r>
              <a:rPr lang="de-DE" sz="1200" b="1">
                <a:solidFill>
                  <a:srgbClr val="00B0F0"/>
                </a:solidFill>
              </a:rPr>
              <a:t> </a:t>
            </a:r>
            <a:r>
              <a:rPr lang="de-DE" sz="1200" b="1" err="1">
                <a:solidFill>
                  <a:srgbClr val="00B0F0"/>
                </a:solidFill>
              </a:rPr>
              <a:t>to</a:t>
            </a:r>
            <a:r>
              <a:rPr lang="de-DE" sz="1200" b="1">
                <a:solidFill>
                  <a:srgbClr val="00B0F0"/>
                </a:solidFill>
              </a:rPr>
              <a:t> </a:t>
            </a:r>
            <a:r>
              <a:rPr lang="de-DE" sz="1200" b="1" err="1">
                <a:solidFill>
                  <a:srgbClr val="00B0F0"/>
                </a:solidFill>
              </a:rPr>
              <a:t>the</a:t>
            </a:r>
            <a:r>
              <a:rPr lang="de-DE" sz="1200" b="1">
                <a:solidFill>
                  <a:srgbClr val="00B0F0"/>
                </a:solidFill>
              </a:rPr>
              <a:t> </a:t>
            </a:r>
            <a:r>
              <a:rPr lang="de-DE" sz="1200" b="1" err="1">
                <a:solidFill>
                  <a:srgbClr val="00B0F0"/>
                </a:solidFill>
              </a:rPr>
              <a:t>existing</a:t>
            </a:r>
            <a:r>
              <a:rPr lang="de-DE" sz="1200" b="1">
                <a:solidFill>
                  <a:srgbClr val="00B0F0"/>
                </a:solidFill>
              </a:rPr>
              <a:t>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Wording </a:t>
            </a:r>
            <a:r>
              <a:rPr lang="de-DE" sz="1200" b="1" err="1">
                <a:solidFill>
                  <a:srgbClr val="00B0F0"/>
                </a:solidFill>
              </a:rPr>
              <a:t>from</a:t>
            </a:r>
            <a:r>
              <a:rPr lang="de-DE" sz="1200" b="1">
                <a:solidFill>
                  <a:srgbClr val="00B0F0"/>
                </a:solidFill>
              </a:rPr>
              <a:t> SWM </a:t>
            </a:r>
            <a:r>
              <a:rPr lang="de-DE" sz="1200" b="1" err="1">
                <a:solidFill>
                  <a:srgbClr val="00B0F0"/>
                </a:solidFill>
              </a:rPr>
              <a:t>to</a:t>
            </a:r>
            <a:r>
              <a:rPr lang="de-DE" sz="1200" b="1">
                <a:solidFill>
                  <a:srgbClr val="00B0F0"/>
                </a:solidFill>
              </a:rPr>
              <a:t> 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CTS P: 1:1 </a:t>
            </a:r>
            <a:r>
              <a:rPr lang="de-DE" sz="1200" b="1" err="1">
                <a:solidFill>
                  <a:srgbClr val="00B0F0"/>
                </a:solidFill>
              </a:rPr>
              <a:t>replacement</a:t>
            </a:r>
            <a:endParaRPr lang="de-DE" sz="1200" b="1">
              <a:solidFill>
                <a:srgbClr val="00B0F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CTS C: 1:1 </a:t>
            </a:r>
            <a:r>
              <a:rPr lang="de-DE" sz="1200" b="1" err="1">
                <a:solidFill>
                  <a:srgbClr val="00B0F0"/>
                </a:solidFill>
              </a:rPr>
              <a:t>replacement</a:t>
            </a:r>
            <a:endParaRPr lang="de-DE" sz="1200" b="1">
              <a:solidFill>
                <a:srgbClr val="00B0F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00B0F0"/>
                </a:solidFill>
              </a:rPr>
              <a:t>CTS T: 1:1 </a:t>
            </a:r>
            <a:r>
              <a:rPr lang="de-DE" sz="1200" b="1" err="1">
                <a:solidFill>
                  <a:srgbClr val="00B0F0"/>
                </a:solidFill>
              </a:rPr>
              <a:t>replaement</a:t>
            </a:r>
            <a:endParaRPr lang="de-DE" sz="1200" b="1">
              <a:solidFill>
                <a:srgbClr val="00B0F0"/>
              </a:solidFill>
            </a:endParaRP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CBB319-FC5F-56AB-87EA-1A5D907FD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03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unk.com/de/de/services/konfiguratorwerkzeugwechsler" TargetMode="Externa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youtu.be/kO-FWvyo8v4?si=m71STWzBYlZ2a2a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E4C6-DBD8-12B5-3526-661CA835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Kleidung, Person, Menschliches Gesicht, Shirt enthält.&#10;&#10;KI-generierte Inhalte können fehlerhaft sein.">
            <a:extLst>
              <a:ext uri="{FF2B5EF4-FFF2-40B4-BE49-F238E27FC236}">
                <a16:creationId xmlns:a16="http://schemas.microsoft.com/office/drawing/2014/main" id="{DBB62DF0-34E7-0C0D-65D5-4A35F43DB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28E650-7DE2-00D6-C8A3-8ACDBF94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46E68D70-2086-B7B7-3E6F-33CF336031EF}"/>
              </a:ext>
            </a:extLst>
          </p:cNvPr>
          <p:cNvSpPr/>
          <p:nvPr/>
        </p:nvSpPr>
        <p:spPr>
          <a:xfrm>
            <a:off x="7315200" y="3793235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04C9B203-91BC-526B-80C2-8943EB3FCA30}"/>
              </a:ext>
            </a:extLst>
          </p:cNvPr>
          <p:cNvSpPr txBox="1">
            <a:spLocks/>
          </p:cNvSpPr>
          <p:nvPr/>
        </p:nvSpPr>
        <p:spPr>
          <a:xfrm>
            <a:off x="7151051" y="4047264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CPS</a:t>
            </a: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54DA9B0C-545E-BEC3-9600-6FF62A52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9717427" y="2719019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D366A609-419D-F75C-5C18-D883DBC23D7A}"/>
              </a:ext>
            </a:extLst>
          </p:cNvPr>
          <p:cNvSpPr txBox="1">
            <a:spLocks/>
          </p:cNvSpPr>
          <p:nvPr/>
        </p:nvSpPr>
        <p:spPr>
          <a:xfrm>
            <a:off x="7151051" y="4805982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noProof="0" dirty="0">
                <a:solidFill>
                  <a:schemeClr val="bg1"/>
                </a:solidFill>
              </a:rPr>
              <a:t>Schnelles &amp; sicheres Wechseln von Endeffektoren am Roboter</a:t>
            </a:r>
          </a:p>
        </p:txBody>
      </p:sp>
    </p:spTree>
    <p:extLst>
      <p:ext uri="{BB962C8B-B14F-4D97-AF65-F5344CB8AC3E}">
        <p14:creationId xmlns:p14="http://schemas.microsoft.com/office/powerpoint/2010/main" val="23984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2CE67C85-4A28-251F-8EE9-691E2DDA07FC}"/>
              </a:ext>
            </a:extLst>
          </p:cNvPr>
          <p:cNvSpPr/>
          <p:nvPr/>
        </p:nvSpPr>
        <p:spPr>
          <a:xfrm>
            <a:off x="4121340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3C92995-2437-D6BB-0FA4-ABF567FD9694}"/>
              </a:ext>
            </a:extLst>
          </p:cNvPr>
          <p:cNvSpPr/>
          <p:nvPr/>
        </p:nvSpPr>
        <p:spPr>
          <a:xfrm>
            <a:off x="658814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B252FC-E414-6F36-0896-40471DE8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Wege, ein Ziel</a:t>
            </a:r>
            <a:br>
              <a:rPr lang="de-DE" b="0" dirty="0"/>
            </a:br>
            <a:r>
              <a:rPr lang="de-DE" sz="2400" b="0" dirty="0"/>
              <a:t>Der perfekte Werkzeugwechsler für Ihr Projekt!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FC4935-CCB8-8D16-C40E-1DBA6C6C0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7DFDAD-27E7-85E9-AE40-800E4A59E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CPS </a:t>
            </a:r>
          </a:p>
        </p:txBody>
      </p:sp>
      <p:pic>
        <p:nvPicPr>
          <p:cNvPr id="7" name="Grafik 6" descr="Ein Bild, das Text, Software, Multimedia, Computersymbol enthält.&#10;&#10;KI-generierte Inhalte können fehlerhaft sein.">
            <a:extLst>
              <a:ext uri="{FF2B5EF4-FFF2-40B4-BE49-F238E27FC236}">
                <a16:creationId xmlns:a16="http://schemas.microsoft.com/office/drawing/2014/main" id="{39B4367A-B60B-6139-072F-81412DFF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/>
          <a:stretch>
            <a:fillRect/>
          </a:stretch>
        </p:blipFill>
        <p:spPr>
          <a:xfrm>
            <a:off x="4713010" y="2475774"/>
            <a:ext cx="2346605" cy="1529842"/>
          </a:xfrm>
          <a:prstGeom prst="rect">
            <a:avLst/>
          </a:prstGeom>
        </p:spPr>
      </p:pic>
      <p:pic>
        <p:nvPicPr>
          <p:cNvPr id="9" name="Grafik 8" descr="Ein Bild, das Autoteile, Maschine enthält.&#10;&#10;KI-generierte Inhalte können fehlerhaft sein.">
            <a:extLst>
              <a:ext uri="{FF2B5EF4-FFF2-40B4-BE49-F238E27FC236}">
                <a16:creationId xmlns:a16="http://schemas.microsoft.com/office/drawing/2014/main" id="{33F0A1DD-033B-CA79-B864-E700AD1A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20574"/>
          <a:stretch>
            <a:fillRect/>
          </a:stretch>
        </p:blipFill>
        <p:spPr>
          <a:xfrm>
            <a:off x="8685344" y="1743379"/>
            <a:ext cx="2814316" cy="3677770"/>
          </a:xfrm>
          <a:prstGeom prst="rect">
            <a:avLst/>
          </a:prstGeom>
        </p:spPr>
      </p:pic>
      <p:pic>
        <p:nvPicPr>
          <p:cNvPr id="11" name="Grafik 10" descr="Ein Bild, das Text, Screenshot, Software, Betriebssystem enthält.&#10;&#10;KI-generierte Inhalte können fehlerhaft sein.">
            <a:extLst>
              <a:ext uri="{FF2B5EF4-FFF2-40B4-BE49-F238E27FC236}">
                <a16:creationId xmlns:a16="http://schemas.microsoft.com/office/drawing/2014/main" id="{887A64F1-5A6B-AC12-E8B7-2A38EC3D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" r="1"/>
          <a:stretch>
            <a:fillRect/>
          </a:stretch>
        </p:blipFill>
        <p:spPr>
          <a:xfrm>
            <a:off x="918260" y="2483066"/>
            <a:ext cx="2749924" cy="15298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345B72-E6B0-B43A-675E-D854538537BC}"/>
              </a:ext>
            </a:extLst>
          </p:cNvPr>
          <p:cNvSpPr txBox="1"/>
          <p:nvPr/>
        </p:nvSpPr>
        <p:spPr>
          <a:xfrm>
            <a:off x="4642459" y="2133442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Optimal &amp; präzise</a:t>
            </a:r>
            <a:endParaRPr kumimoji="0" lang="de-DE" b="1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D9E785-9203-0081-D976-607A62377451}"/>
              </a:ext>
            </a:extLst>
          </p:cNvPr>
          <p:cNvSpPr txBox="1"/>
          <p:nvPr/>
        </p:nvSpPr>
        <p:spPr>
          <a:xfrm>
            <a:off x="1177116" y="2137323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Schnell &amp; einfach</a:t>
            </a:r>
            <a:endParaRPr kumimoji="0" lang="de-DE" b="1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hteck: abgerundete Ecken 13">
            <a:hlinkClick r:id="rId5"/>
            <a:extLst>
              <a:ext uri="{FF2B5EF4-FFF2-40B4-BE49-F238E27FC236}">
                <a16:creationId xmlns:a16="http://schemas.microsoft.com/office/drawing/2014/main" id="{6D317D19-8225-4013-78D6-9F0CBCD41D80}"/>
              </a:ext>
            </a:extLst>
          </p:cNvPr>
          <p:cNvSpPr/>
          <p:nvPr/>
        </p:nvSpPr>
        <p:spPr>
          <a:xfrm>
            <a:off x="2778511" y="5930870"/>
            <a:ext cx="268565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 den Konfiguratoren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78BC079-4FA5-C361-5333-440958C984B9}"/>
              </a:ext>
            </a:extLst>
          </p:cNvPr>
          <p:cNvSpPr txBox="1"/>
          <p:nvPr/>
        </p:nvSpPr>
        <p:spPr>
          <a:xfrm>
            <a:off x="790445" y="4237624"/>
            <a:ext cx="3005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Sie stehen am Anfang Ihres Projektes? Konfigurieren Sie Ihren Werkzeug-wechsler schnell und einfach und laden Sie in wenigen Klicks die passenden CAD-Daten für Ihr Konzept herunter.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9533267-ED12-83BC-93FE-B57DED4D40D9}"/>
              </a:ext>
            </a:extLst>
          </p:cNvPr>
          <p:cNvSpPr txBox="1"/>
          <p:nvPr/>
        </p:nvSpPr>
        <p:spPr>
          <a:xfrm>
            <a:off x="4255788" y="4237624"/>
            <a:ext cx="30055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Sie suchen die perfekte Lösung für Ihren Anwendungsfall? Konfigurieren Sie auf Basis Ihrer Prozess- und Werkzeug-parameter einen optimalen Werkzeug-wechsler und erhalten Sie eine technisch valide Lösung inklusive CAD-Daten und Datenblatt.</a:t>
            </a:r>
          </a:p>
        </p:txBody>
      </p:sp>
    </p:spTree>
    <p:extLst>
      <p:ext uri="{BB962C8B-B14F-4D97-AF65-F5344CB8AC3E}">
        <p14:creationId xmlns:p14="http://schemas.microsoft.com/office/powerpoint/2010/main" val="19221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In der modernen Fertigung sind Flexibilität und Effizienz entscheidend.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Das </a:t>
            </a:r>
            <a:r>
              <a:rPr lang="de-DE" sz="1800" b="1"/>
              <a:t>Robot PLUS Portfolio </a:t>
            </a:r>
            <a:r>
              <a:rPr lang="de-DE" sz="1800"/>
              <a:t>von SCHUNK ist speziell darauf ausgerichtet, Ihre Produktionsprozesse zu verbessern. Es bietet ein umfassendes Angebot an  </a:t>
            </a:r>
            <a:r>
              <a:rPr lang="de-DE" sz="1800" b="1"/>
              <a:t>Werkzeugwechslern, Ausgleichseinheiten und Kraft-Momenten-Sensoren</a:t>
            </a:r>
            <a:r>
              <a:rPr lang="de-DE" sz="1800"/>
              <a:t> – entwickelt auf Grundlage jahrzehntelanger Erfahrung.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Mit SCHUNK als Partner profitieren Sie von einer Kombination aus </a:t>
            </a:r>
            <a:r>
              <a:rPr lang="de-DE" sz="1800" b="1"/>
              <a:t>hochwertigen Produkten und umfassendem, zuverlässigem Support</a:t>
            </a:r>
            <a:r>
              <a:rPr lang="de-DE" sz="1800"/>
              <a:t>, der Ihre Automatisierungsprojekte weltweit unterstützt und vorantreibt.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/>
            </a:br>
            <a:endParaRPr lang="de-DE" sz="18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Ausgleichseinheit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Werkzeugwechsler 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</a:t>
            </a:r>
            <a:br>
              <a:rPr lang="de-DE" sz="1400" b="1"/>
            </a:br>
            <a:r>
              <a:rPr lang="de-DE" sz="1400" b="1"/>
              <a:t>Werkzeugwechsler 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Kraft-Momenten-Sensor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Manueller Werkzeugwechsler 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000" b="1"/>
              <a:t>Werkzeugwechsler</a:t>
            </a:r>
          </a:p>
          <a:p>
            <a:pPr>
              <a:spcBef>
                <a:spcPts val="0"/>
              </a:spcBef>
            </a:pPr>
            <a:r>
              <a:rPr lang="de-DE" sz="2000" b="1"/>
              <a:t>Ausgleichseinheiten </a:t>
            </a:r>
          </a:p>
          <a:p>
            <a:pPr>
              <a:spcBef>
                <a:spcPts val="0"/>
              </a:spcBef>
            </a:pPr>
            <a:r>
              <a:rPr lang="de-DE" sz="2000" b="1"/>
              <a:t>Kraft-Momenten-Sensoren</a:t>
            </a:r>
          </a:p>
        </p:txBody>
      </p:sp>
    </p:spTree>
    <p:extLst>
      <p:ext uri="{BB962C8B-B14F-4D97-AF65-F5344CB8AC3E}">
        <p14:creationId xmlns:p14="http://schemas.microsoft.com/office/powerpoint/2010/main" val="365227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D0CBA2C8-AB97-51D4-840A-4F0264614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45F533-1E55-D826-2F85-4F8E3087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F2A8C7FB-F4CC-A8A7-75F0-E09891701593}"/>
              </a:ext>
            </a:extLst>
          </p:cNvPr>
          <p:cNvSpPr/>
          <p:nvPr/>
        </p:nvSpPr>
        <p:spPr>
          <a:xfrm>
            <a:off x="833718" y="3551188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4E62C27D-AA15-887D-06F3-6E5ED155F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3235945" y="2476972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0B491B91-7D37-1460-844C-BBC1EA1C9799}"/>
              </a:ext>
            </a:extLst>
          </p:cNvPr>
          <p:cNvSpPr txBox="1">
            <a:spLocks/>
          </p:cNvSpPr>
          <p:nvPr/>
        </p:nvSpPr>
        <p:spPr>
          <a:xfrm>
            <a:off x="669569" y="3805217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CPS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F046F03D-B4A2-5A95-526E-52E8D5B0F258}"/>
              </a:ext>
            </a:extLst>
          </p:cNvPr>
          <p:cNvSpPr txBox="1">
            <a:spLocks/>
          </p:cNvSpPr>
          <p:nvPr/>
        </p:nvSpPr>
        <p:spPr>
          <a:xfrm>
            <a:off x="669569" y="4563935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noProof="0" dirty="0">
                <a:solidFill>
                  <a:schemeClr val="bg1"/>
                </a:solidFill>
              </a:rPr>
              <a:t>Schnelles &amp; sicheres Wechseln von Endeffektoren am Roboter</a:t>
            </a:r>
          </a:p>
        </p:txBody>
      </p:sp>
    </p:spTree>
    <p:extLst>
      <p:ext uri="{BB962C8B-B14F-4D97-AF65-F5344CB8AC3E}">
        <p14:creationId xmlns:p14="http://schemas.microsoft.com/office/powerpoint/2010/main" val="127023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07CB-54A5-BCEC-00E2-4B9CCDEC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41758E-33F9-A1CB-719A-ED92E4993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Automatischer Werkzeugwechsler CPS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479622-2123-2013-788E-7B45CD124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259106"/>
            <a:ext cx="7637462" cy="4022207"/>
          </a:xfrm>
        </p:spPr>
        <p:txBody>
          <a:bodyPr vert="horz" lIns="0" tIns="0" rIns="0" bIns="0" rtlCol="0" anchor="t">
            <a:noAutofit/>
          </a:bodyPr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Durchgängige Kompatibilität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Bestehende Anwendungen lassen sich mit dem CPS-System nahtlos erweitern und 1:1 ersetzen, dank vollständiger Kompatibilität mit SWS-Wechselköpfen und -adaptern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Optimale Größenauswahl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Das CPS ermöglicht mit 18 Baugrößen ein breites Anwendungsspektrum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Vielseitige Medienübertragung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Das breite Sortiment an Signal-, Pneumatik-, Fluid- und Kommunikationsmodulen erweitert die Einsatzmöglichkeiten des Werkzeugwechslers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Langlebigkeit 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Der Einsatz von gehärtetem Stahl in allen Funktionsteilen steigert die Belastbarkeit und verlängert die Nutzungsdauer</a:t>
            </a:r>
            <a:endParaRPr lang="de-DE" sz="1600" noProof="0" dirty="0">
              <a:solidFill>
                <a:schemeClr val="accent1"/>
              </a:solidFill>
              <a:latin typeface="Fago Pro"/>
            </a:endParaRPr>
          </a:p>
        </p:txBody>
      </p:sp>
      <p:pic>
        <p:nvPicPr>
          <p:cNvPr id="7" name="Grafik 6" descr="Ein Bild, das Glühbirne, Licht enthält.&#10;&#10;KI-generierte Inhalte können fehlerhaft sein.">
            <a:extLst>
              <a:ext uri="{FF2B5EF4-FFF2-40B4-BE49-F238E27FC236}">
                <a16:creationId xmlns:a16="http://schemas.microsoft.com/office/drawing/2014/main" id="{F601A8C3-0859-E9D1-9E4F-080EEDE4B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 r="7831"/>
          <a:stretch>
            <a:fillRect/>
          </a:stretch>
        </p:blipFill>
        <p:spPr>
          <a:xfrm>
            <a:off x="6705600" y="0"/>
            <a:ext cx="5486400" cy="6519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B5AA4F-9FA9-DA51-D8A7-23B5CF4E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noProof="0" dirty="0"/>
              <a:t>Ihre Vorteile</a:t>
            </a:r>
            <a:br>
              <a:rPr lang="de-DE" noProof="0" dirty="0"/>
            </a:br>
            <a:r>
              <a:rPr lang="de-DE" sz="2000" b="0" noProof="0" dirty="0">
                <a:solidFill>
                  <a:schemeClr val="bg2"/>
                </a:solidFill>
              </a:rPr>
              <a:t>Modular. Robust. Flexibel.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67780-18DD-1BD2-1B2F-9FAD3DAF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45C7F-766D-659E-572A-2F8C9C2A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Features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4BB377-BB84-E7F5-7602-D6375739E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2FDD92-359A-7578-5C6D-A32FD0039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CPS </a:t>
            </a:r>
          </a:p>
        </p:txBody>
      </p:sp>
      <p:pic>
        <p:nvPicPr>
          <p:cNvPr id="7" name="Grafik 6" descr="Ein Bild, das Autoteile, Maschine, Rotor, Hebel enthält.&#10;&#10;KI-generierte Inhalte können fehlerhaft sein.">
            <a:extLst>
              <a:ext uri="{FF2B5EF4-FFF2-40B4-BE49-F238E27FC236}">
                <a16:creationId xmlns:a16="http://schemas.microsoft.com/office/drawing/2014/main" id="{DA8F3DDE-7E10-EFAE-FED9-1A2E92D3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84" y="1453526"/>
            <a:ext cx="2560448" cy="4582457"/>
          </a:xfrm>
          <a:prstGeom prst="rect">
            <a:avLst/>
          </a:prstGeom>
        </p:spPr>
      </p:pic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E34CD38A-77E2-A17B-2753-353403BE0FF2}"/>
              </a:ext>
            </a:extLst>
          </p:cNvPr>
          <p:cNvCxnSpPr>
            <a:cxnSpLocks/>
          </p:cNvCxnSpPr>
          <p:nvPr/>
        </p:nvCxnSpPr>
        <p:spPr>
          <a:xfrm flipV="1">
            <a:off x="658814" y="3334214"/>
            <a:ext cx="4498408" cy="1110039"/>
          </a:xfrm>
          <a:prstGeom prst="bentConnector3">
            <a:avLst>
              <a:gd name="adj1" fmla="val 68534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42AC66C-8F1C-A7FC-2E89-FC3DAFC03007}"/>
              </a:ext>
            </a:extLst>
          </p:cNvPr>
          <p:cNvSpPr txBox="1"/>
          <p:nvPr/>
        </p:nvSpPr>
        <p:spPr>
          <a:xfrm>
            <a:off x="658814" y="4215775"/>
            <a:ext cx="3254596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Neue Verriegelungsmechanik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Das neue selbsthaltende Verriegelungs-system mit integrierter Feder sorgt für eine zuverlässige Kopplung zwischen Wechselkopf und Adapter und erhöht die Betriebssicherheit bei unerwartetem Druckluftabfall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91DFC4-1BCF-729A-7F2B-12DF6D54D105}"/>
              </a:ext>
            </a:extLst>
          </p:cNvPr>
          <p:cNvSpPr txBox="1"/>
          <p:nvPr/>
        </p:nvSpPr>
        <p:spPr>
          <a:xfrm>
            <a:off x="658814" y="2104463"/>
            <a:ext cx="2750015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Sensorabfragen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Optional verfügbare Sensoren ermöglichen eine prozesssichere Überprüfung des Verriegelungs-zustands des Wechselkopfs und der Anwesenheit des Adapters</a:t>
            </a: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D2A4A22D-731B-37A8-6906-A7B83C2D2F23}"/>
              </a:ext>
            </a:extLst>
          </p:cNvPr>
          <p:cNvCxnSpPr>
            <a:cxnSpLocks/>
          </p:cNvCxnSpPr>
          <p:nvPr/>
        </p:nvCxnSpPr>
        <p:spPr>
          <a:xfrm>
            <a:off x="658814" y="2326341"/>
            <a:ext cx="3483604" cy="425145"/>
          </a:xfrm>
          <a:prstGeom prst="bentConnector3">
            <a:avLst>
              <a:gd name="adj1" fmla="val 83004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DB58CC6-CD94-C8F5-A1F2-9A05BBA2EBEE}"/>
              </a:ext>
            </a:extLst>
          </p:cNvPr>
          <p:cNvSpPr txBox="1"/>
          <p:nvPr/>
        </p:nvSpPr>
        <p:spPr>
          <a:xfrm>
            <a:off x="7592089" y="1882588"/>
            <a:ext cx="252651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Einfache Montage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Die Montage kann schnell und einfach über standardisierte Adapterplatten oder ISO-Flansch-bilder erfolgen 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B8A547BF-8215-2850-D57F-FFA708AE34CC}"/>
              </a:ext>
            </a:extLst>
          </p:cNvPr>
          <p:cNvCxnSpPr>
            <a:cxnSpLocks/>
          </p:cNvCxnSpPr>
          <p:nvPr/>
        </p:nvCxnSpPr>
        <p:spPr>
          <a:xfrm rot="10800000">
            <a:off x="5751576" y="1687071"/>
            <a:ext cx="4644528" cy="417392"/>
          </a:xfrm>
          <a:prstGeom prst="bentConnector3">
            <a:avLst>
              <a:gd name="adj1" fmla="val 7891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4BADCE4-2D08-33CD-4A57-A13E37F67ED0}"/>
              </a:ext>
            </a:extLst>
          </p:cNvPr>
          <p:cNvSpPr txBox="1"/>
          <p:nvPr/>
        </p:nvSpPr>
        <p:spPr>
          <a:xfrm>
            <a:off x="7592087" y="3755546"/>
            <a:ext cx="2952087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Integrierte Energieversorgung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Die integrierten Pneumatik-durchführungen sorgen für eine zuverlässige Versorgung der Handhabungsmodule und Werkzeuge</a:t>
            </a: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CBA5ED6-13F6-3B96-7CFD-34714DA67C63}"/>
              </a:ext>
            </a:extLst>
          </p:cNvPr>
          <p:cNvCxnSpPr>
            <a:cxnSpLocks/>
          </p:cNvCxnSpPr>
          <p:nvPr/>
        </p:nvCxnSpPr>
        <p:spPr>
          <a:xfrm rot="10800000">
            <a:off x="6096003" y="3174548"/>
            <a:ext cx="4300101" cy="787853"/>
          </a:xfrm>
          <a:prstGeom prst="bentConnector3">
            <a:avLst>
              <a:gd name="adj1" fmla="val 7591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0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8D56-34EA-4219-CA89-F175B5C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0D84C4-F14E-0EBF-44C1-11F7FD42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92A339-B4D2-5E5F-7C1F-6C574B269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CPS </a:t>
            </a:r>
          </a:p>
        </p:txBody>
      </p:sp>
      <p:pic>
        <p:nvPicPr>
          <p:cNvPr id="6" name="Grafik 5" descr="Ein Bild, das Maschine, Bautechnik, Im Haus, Mikroskop enthält.&#10;&#10;KI-generierte Inhalte können fehlerhaft sein.">
            <a:extLst>
              <a:ext uri="{FF2B5EF4-FFF2-40B4-BE49-F238E27FC236}">
                <a16:creationId xmlns:a16="http://schemas.microsoft.com/office/drawing/2014/main" id="{58B97D7B-E0A4-B7AC-2934-2AD2CED74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42" y="1743379"/>
            <a:ext cx="3242026" cy="2160000"/>
          </a:xfrm>
          <a:prstGeom prst="rect">
            <a:avLst/>
          </a:prstGeom>
        </p:spPr>
      </p:pic>
      <p:pic>
        <p:nvPicPr>
          <p:cNvPr id="8" name="Grafik 7" descr="Ein Bild, das Metall, Stahl, Aluminium, Eisen enthält.&#10;&#10;KI-generierte Inhalte können fehlerhaft sein.">
            <a:extLst>
              <a:ext uri="{FF2B5EF4-FFF2-40B4-BE49-F238E27FC236}">
                <a16:creationId xmlns:a16="http://schemas.microsoft.com/office/drawing/2014/main" id="{1277EFA4-D5FF-066C-F4A6-0446D617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2" y="1743379"/>
            <a:ext cx="3242027" cy="2160000"/>
          </a:xfrm>
          <a:prstGeom prst="rect">
            <a:avLst/>
          </a:prstGeom>
        </p:spPr>
      </p:pic>
      <p:pic>
        <p:nvPicPr>
          <p:cNvPr id="10" name="Grafik 9" descr="Ein Bild, das Maschine, Forschungsinstrument, Im Haus, Mikroskop enthält.&#10;&#10;KI-generierte Inhalte können fehlerhaft sein.">
            <a:extLst>
              <a:ext uri="{FF2B5EF4-FFF2-40B4-BE49-F238E27FC236}">
                <a16:creationId xmlns:a16="http://schemas.microsoft.com/office/drawing/2014/main" id="{EE777DCD-822E-BF29-4E0E-A01F4B0DC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2" y="1743379"/>
            <a:ext cx="3242027" cy="2160000"/>
          </a:xfrm>
          <a:prstGeom prst="rect">
            <a:avLst/>
          </a:prstGeom>
        </p:spPr>
      </p:pic>
      <p:pic>
        <p:nvPicPr>
          <p:cNvPr id="12" name="Grafik 11" descr="Ein Bild, das Maschine, Spielzeug, Im Haus, Bautechnik enthält.&#10;&#10;KI-generierte Inhalte können fehlerhaft sein.">
            <a:extLst>
              <a:ext uri="{FF2B5EF4-FFF2-40B4-BE49-F238E27FC236}">
                <a16:creationId xmlns:a16="http://schemas.microsoft.com/office/drawing/2014/main" id="{B2FA74D6-8D0F-FDF8-0144-5158E3B81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2" y="4031249"/>
            <a:ext cx="3242027" cy="2160000"/>
          </a:xfrm>
          <a:prstGeom prst="rect">
            <a:avLst/>
          </a:prstGeom>
        </p:spPr>
      </p:pic>
      <p:pic>
        <p:nvPicPr>
          <p:cNvPr id="17" name="Grafik 16" descr="Ein Bild, das Maschine, Spielzeug, Im Haus, Plastik enthält.&#10;&#10;KI-generierte Inhalte können fehlerhaft sein.">
            <a:extLst>
              <a:ext uri="{FF2B5EF4-FFF2-40B4-BE49-F238E27FC236}">
                <a16:creationId xmlns:a16="http://schemas.microsoft.com/office/drawing/2014/main" id="{A643F155-117D-B529-2BB8-18502331F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2" y="4031249"/>
            <a:ext cx="32420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medizinische Ausrüstung, Silber, Elektromixer, Design enthält.&#10;&#10;KI-generierte Inhalte können fehlerhaft sein.">
            <a:extLst>
              <a:ext uri="{FF2B5EF4-FFF2-40B4-BE49-F238E27FC236}">
                <a16:creationId xmlns:a16="http://schemas.microsoft.com/office/drawing/2014/main" id="{AADBA0E6-5C8D-AB09-A032-7111D125F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r="1274"/>
          <a:stretch>
            <a:fillRect/>
          </a:stretch>
        </p:blipFill>
        <p:spPr>
          <a:xfrm>
            <a:off x="658549" y="4031249"/>
            <a:ext cx="3240000" cy="2160000"/>
          </a:xfrm>
          <a:prstGeom prst="rect">
            <a:avLst/>
          </a:prstGeom>
        </p:spPr>
      </p:pic>
      <p:pic>
        <p:nvPicPr>
          <p:cNvPr id="18" name="Grafik 17" descr="Ein Bild, das Maschine, Bautechnik enthält.&#10;&#10;KI-generierte Inhalte können fehlerhaft sein.">
            <a:extLst>
              <a:ext uri="{FF2B5EF4-FFF2-40B4-BE49-F238E27FC236}">
                <a16:creationId xmlns:a16="http://schemas.microsoft.com/office/drawing/2014/main" id="{064D30AA-A063-DD36-7661-DA9B9CF11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658549" y="1743379"/>
            <a:ext cx="3240000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D7B4BE-1928-90A4-7173-A959773A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Produktanimation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2AEA40-E739-DFEE-2F43-C20D1D8E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59D179-5F2D-9791-DE66-D7EBECFB6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CPS </a:t>
            </a:r>
          </a:p>
        </p:txBody>
      </p:sp>
      <p:sp>
        <p:nvSpPr>
          <p:cNvPr id="6" name="Rechteck: abgerundete Ecken 5">
            <a:hlinkClick r:id="rId4"/>
            <a:extLst>
              <a:ext uri="{FF2B5EF4-FFF2-40B4-BE49-F238E27FC236}">
                <a16:creationId xmlns:a16="http://schemas.microsoft.com/office/drawing/2014/main" id="{38F7E809-A51F-2382-F437-14D0F8E2B6F5}"/>
              </a:ext>
            </a:extLst>
          </p:cNvPr>
          <p:cNvSpPr/>
          <p:nvPr/>
        </p:nvSpPr>
        <p:spPr>
          <a:xfrm>
            <a:off x="10038230" y="1001236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Zum Video</a:t>
            </a:r>
          </a:p>
        </p:txBody>
      </p:sp>
      <p:pic>
        <p:nvPicPr>
          <p:cNvPr id="8" name="Grafik 7" descr="Ein Bild, das Maschine, Forschungsinstrument, Mikroskop enthält.&#10;&#10;KI-generierte Inhalte können fehlerhaft sein.">
            <a:extLst>
              <a:ext uri="{FF2B5EF4-FFF2-40B4-BE49-F238E27FC236}">
                <a16:creationId xmlns:a16="http://schemas.microsoft.com/office/drawing/2014/main" id="{FF11A9BC-6B33-A250-CBF1-2ED7735B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>
            <a:fillRect/>
          </a:stretch>
        </p:blipFill>
        <p:spPr>
          <a:xfrm>
            <a:off x="7352833" y="4031249"/>
            <a:ext cx="3240001" cy="2160000"/>
          </a:xfrm>
          <a:prstGeom prst="rect">
            <a:avLst/>
          </a:prstGeom>
        </p:spPr>
      </p:pic>
      <p:pic>
        <p:nvPicPr>
          <p:cNvPr id="10" name="Grafik 9" descr="Ein Bild, das Gerät enthält.&#10;&#10;KI-generierte Inhalte können fehlerhaft sein.">
            <a:extLst>
              <a:ext uri="{FF2B5EF4-FFF2-40B4-BE49-F238E27FC236}">
                <a16:creationId xmlns:a16="http://schemas.microsoft.com/office/drawing/2014/main" id="{914644C5-CB8C-18FA-EA18-AFAC00F35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7352835" y="1743379"/>
            <a:ext cx="3240000" cy="2160000"/>
          </a:xfrm>
          <a:prstGeom prst="rect">
            <a:avLst/>
          </a:prstGeom>
        </p:spPr>
      </p:pic>
      <p:pic>
        <p:nvPicPr>
          <p:cNvPr id="12" name="Grafik 11" descr="Ein Bild, das Maschine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A8C5D0CC-D365-3FC4-39B3-73547CCCE7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t="-388" r="14365" b="388"/>
          <a:stretch>
            <a:fillRect/>
          </a:stretch>
        </p:blipFill>
        <p:spPr>
          <a:xfrm>
            <a:off x="4005692" y="1743379"/>
            <a:ext cx="3240000" cy="2160000"/>
          </a:xfrm>
          <a:prstGeom prst="rect">
            <a:avLst/>
          </a:prstGeom>
        </p:spPr>
      </p:pic>
      <p:pic>
        <p:nvPicPr>
          <p:cNvPr id="14" name="Grafik 13" descr="Ein Bild, das Maschine, medizinische Ausrüstung, Forschungsinstrument, Zylinder enthält.&#10;&#10;KI-generierte Inhalte können fehlerhaft sein.">
            <a:extLst>
              <a:ext uri="{FF2B5EF4-FFF2-40B4-BE49-F238E27FC236}">
                <a16:creationId xmlns:a16="http://schemas.microsoft.com/office/drawing/2014/main" id="{80372789-78D0-12A5-687C-8485AD3F93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-96" r="1203" b="96"/>
          <a:stretch>
            <a:fillRect/>
          </a:stretch>
        </p:blipFill>
        <p:spPr>
          <a:xfrm>
            <a:off x="4005692" y="4031249"/>
            <a:ext cx="32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2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23DF-9278-C261-8012-AF33CDEE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7656E-5142-3BF8-E3CE-AF525E92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latin typeface="Fago Pro"/>
              </a:rPr>
              <a:t>Optionsvielfalt (COS)</a:t>
            </a:r>
            <a:endParaRPr lang="de-DE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BEBE87-1E93-0E5A-8946-A4E28ED80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noProof="0" smtClean="0"/>
              <a:pPr/>
              <a:t>7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401217-F6F7-6895-238D-6712802D0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Robot PLUS | Automatischer Werkzeugwechsler CPS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C07542-3B3A-43CF-A13E-41F1B50E2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853366"/>
            <a:ext cx="11198225" cy="800344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Der automatische Werkzeugwechsler CPS bietet mit über 200 Modulen eine umfangreiche Auswahl an Optionen für die </a:t>
            </a:r>
          </a:p>
          <a:p>
            <a:pPr marL="0" indent="0">
              <a:buNone/>
            </a:pPr>
            <a:r>
              <a:rPr lang="de-DE" sz="1600" dirty="0"/>
              <a:t>Medienübertragung. So findet sich für jeden Anwendungsfall die passende Lösung.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3E5A4C9-FE21-5FAC-10C8-0F2ACA4BF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588456"/>
              </p:ext>
            </p:extLst>
          </p:nvPr>
        </p:nvGraphicFramePr>
        <p:xfrm>
          <a:off x="678956" y="2820007"/>
          <a:ext cx="10980000" cy="1972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3221236724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912858099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512084867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055985108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1170562027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171813264"/>
                    </a:ext>
                  </a:extLst>
                </a:gridCol>
              </a:tblGrid>
              <a:tr h="399495">
                <a:tc>
                  <a:txBody>
                    <a:bodyPr/>
                    <a:lstStyle/>
                    <a:p>
                      <a:r>
                        <a:rPr lang="de-DE" noProof="0" dirty="0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PNEUMATIK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VAKUUM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HYDRAULIK / 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65265"/>
                  </a:ext>
                </a:extLst>
              </a:tr>
              <a:tr h="39949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6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&gt; 200 Varianten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1412186"/>
                  </a:ext>
                </a:extLst>
              </a:tr>
              <a:tr h="368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Max. 48 VAC / 5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EtherNet</a:t>
                      </a:r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Bis zu 500 VAC / 45 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NBR-Formdichtungen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NBR-Lippendichtungen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Bis zu 150 bar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8403703"/>
                  </a:ext>
                </a:extLst>
              </a:tr>
              <a:tr h="394459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Digitale Signale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EtherNet</a:t>
                      </a:r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/IP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M5, G 1/8“, G 1/4“,       G 3/8“, G ½“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G ¾“, G 1,1/2“, G 2“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Bis zu 8 bar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8786093"/>
                  </a:ext>
                </a:extLst>
              </a:tr>
              <a:tr h="368766">
                <a:tc>
                  <a:txBody>
                    <a:bodyPr/>
                    <a:lstStyle/>
                    <a:p>
                      <a:pPr algn="l" fontAlgn="b"/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kern="1200" noProof="0" dirty="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ProfiNet</a:t>
                      </a:r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e-DE" sz="1400" kern="1200" noProof="0" dirty="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898067"/>
                  </a:ext>
                </a:extLst>
              </a:tr>
            </a:tbl>
          </a:graphicData>
        </a:graphic>
      </p:graphicFrame>
      <p:pic>
        <p:nvPicPr>
          <p:cNvPr id="7" name="Grafik 6" descr="Ein Bild, das Zylinder, Maschine, Kreis enthält.&#10;&#10;KI-generierte Inhalte können fehlerhaft sein.">
            <a:extLst>
              <a:ext uri="{FF2B5EF4-FFF2-40B4-BE49-F238E27FC236}">
                <a16:creationId xmlns:a16="http://schemas.microsoft.com/office/drawing/2014/main" id="{076969F5-9CB7-C09E-5C3B-242C16BE3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55" y="5310672"/>
            <a:ext cx="1589162" cy="840431"/>
          </a:xfrm>
          <a:prstGeom prst="rect">
            <a:avLst/>
          </a:prstGeom>
        </p:spPr>
      </p:pic>
      <p:pic>
        <p:nvPicPr>
          <p:cNvPr id="9" name="Grafik 8" descr="Ein Bild, das Design enthält.&#10;&#10;KI-generierte Inhalte können fehlerhaft sein.">
            <a:extLst>
              <a:ext uri="{FF2B5EF4-FFF2-40B4-BE49-F238E27FC236}">
                <a16:creationId xmlns:a16="http://schemas.microsoft.com/office/drawing/2014/main" id="{FD8A7EBE-8E4A-4651-6D07-37BD3D80B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680" y="5279257"/>
            <a:ext cx="974189" cy="916670"/>
          </a:xfrm>
          <a:prstGeom prst="rect">
            <a:avLst/>
          </a:prstGeom>
        </p:spPr>
      </p:pic>
      <p:pic>
        <p:nvPicPr>
          <p:cNvPr id="10" name="Grafik 9" descr="Ein Bild, das Elektronik, Lautsprecher, Subwoofer, Audiogeräte enthält.&#10;&#10;KI-generierte Inhalte können fehlerhaft sein.">
            <a:extLst>
              <a:ext uri="{FF2B5EF4-FFF2-40B4-BE49-F238E27FC236}">
                <a16:creationId xmlns:a16="http://schemas.microsoft.com/office/drawing/2014/main" id="{434D0F93-1A93-A27F-FE48-BEE7D225D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9384" y="5262999"/>
            <a:ext cx="1766343" cy="890074"/>
          </a:xfrm>
          <a:prstGeom prst="rect">
            <a:avLst/>
          </a:prstGeom>
        </p:spPr>
      </p:pic>
      <p:pic>
        <p:nvPicPr>
          <p:cNvPr id="12" name="Grafik 11" descr="Ein Bild, das Elektronik, Maschine, Kreis, Lautsprecher enthält.&#10;&#10;KI-generierte Inhalte können fehlerhaft sein.">
            <a:extLst>
              <a:ext uri="{FF2B5EF4-FFF2-40B4-BE49-F238E27FC236}">
                <a16:creationId xmlns:a16="http://schemas.microsoft.com/office/drawing/2014/main" id="{184E6AE8-12B5-B50B-EC02-67C1D57E5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073" y="5322112"/>
            <a:ext cx="1751092" cy="830961"/>
          </a:xfrm>
          <a:prstGeom prst="rect">
            <a:avLst/>
          </a:prstGeom>
        </p:spPr>
      </p:pic>
      <p:pic>
        <p:nvPicPr>
          <p:cNvPr id="13" name="Grafik 12" descr="Ein Bild, das medizinisch, Kreis, Röntgenfilm, Design enthält.&#10;&#10;KI-generierte Inhalte können fehlerhaft sein.">
            <a:extLst>
              <a:ext uri="{FF2B5EF4-FFF2-40B4-BE49-F238E27FC236}">
                <a16:creationId xmlns:a16="http://schemas.microsoft.com/office/drawing/2014/main" id="{E7FC0FFD-3CE0-55DA-5F51-1C6A2D426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74" y="5285128"/>
            <a:ext cx="1163082" cy="9329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E47CEB3-FE5D-1199-98A6-58C23D11A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299" y="5252572"/>
            <a:ext cx="1589162" cy="91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F528643-708D-B26D-E61B-052A231AC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68D8F-92C7-B3C8-F742-FF052F0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062703" cy="456394"/>
          </a:xfrm>
        </p:spPr>
        <p:txBody>
          <a:bodyPr/>
          <a:lstStyle/>
          <a:p>
            <a:r>
              <a:rPr lang="de-DE" noProof="0" dirty="0">
                <a:latin typeface="Fago Pro"/>
              </a:rPr>
              <a:t>Baugrößenvielfalt - 18</a:t>
            </a:r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E35538-B8FD-8E29-99D0-BAA0A0226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Robot PLUS | Automatischer Werkzeugwechsler CPS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E368714-36F9-CDF6-9173-7FC9743FD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06589"/>
              </p:ext>
            </p:extLst>
          </p:nvPr>
        </p:nvGraphicFramePr>
        <p:xfrm>
          <a:off x="664615" y="1695449"/>
          <a:ext cx="10862769" cy="4495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32825">
                  <a:extLst>
                    <a:ext uri="{9D8B030D-6E8A-4147-A177-3AD203B41FA5}">
                      <a16:colId xmlns:a16="http://schemas.microsoft.com/office/drawing/2014/main" val="172758697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39277912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1388772631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376598588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17532535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282484055"/>
                    </a:ext>
                  </a:extLst>
                </a:gridCol>
              </a:tblGrid>
              <a:tr h="4490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Traglast-bereich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Bau-größe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Vorzugs- </a:t>
                      </a:r>
                      <a:r>
                        <a:rPr lang="de-DE" sz="1600" b="1" kern="1200" noProof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produkt</a:t>
                      </a:r>
                      <a:endParaRPr lang="de-DE" sz="16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Allgemeine Daten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Gewicht gekoppelt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Max.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dyn</a:t>
                      </a:r>
                      <a:r>
                        <a:rPr lang="de-DE" sz="11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. Moment (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Mxy</a:t>
                      </a:r>
                      <a:r>
                        <a:rPr lang="de-DE" sz="11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/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Mz</a:t>
                      </a:r>
                      <a:r>
                        <a:rPr lang="de-DE" sz="11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Anzahl Anschraubflächen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Vorteile des Vorzugsprodukts</a:t>
                      </a:r>
                      <a:endParaRPr lang="de-DE" sz="1100" b="0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Allgemeine Daten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3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Wiederholgenauigkeit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3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Betriebsdruck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300" b="0" i="0" u="none" strike="noStrike" kern="1200" noProof="0" dirty="0">
                          <a:solidFill>
                            <a:schemeClr val="bg1"/>
                          </a:solidFill>
                          <a:latin typeface="Fago Pro"/>
                          <a:ea typeface="+mn-ea"/>
                          <a:cs typeface="+mn-cs"/>
                        </a:rPr>
                        <a:t>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17724"/>
                  </a:ext>
                </a:extLst>
              </a:tr>
              <a:tr h="3091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&lt;16kg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001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007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007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0,05 kg … 0,42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2/6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35/50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100" b="0" i="0" u="none" strike="noStrike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1x Optionsmodul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Verriegelungsabfrage integriert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ISO-Flanschbild roboterseitig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Mehr Luftanschlüsse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7620470"/>
                  </a:ext>
                </a:extLst>
              </a:tr>
              <a:tr h="34007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&lt;35kg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021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029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0,86 kg … 1,66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100/80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120/150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100" b="0" i="0" u="none" strike="noStrike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Bis zu 3 Optionsmodule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Größere Luftdurchführungen im Gehäuse G 1/8“ anstelle von M5)</a:t>
                      </a:r>
                    </a:p>
                    <a:p>
                      <a:pPr marL="285750" indent="-2857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Mehr Anschraubflächen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8987162"/>
                  </a:ext>
                </a:extLst>
              </a:tr>
              <a:tr h="3212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&lt;50kg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041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1,87 kg … 2,98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350/350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350/400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100" b="0" i="0" u="none" strike="noStrike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Bis zu 5 Optionsmodule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Verriegelungsabfrage integriert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103977"/>
                  </a:ext>
                </a:extLst>
              </a:tr>
              <a:tr h="3212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&lt;100kg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060</a:t>
                      </a:r>
                      <a:b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071</a:t>
                      </a:r>
                      <a:b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076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076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2,00 kg … 3,68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500/400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800/1.800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100" b="0" i="0" u="none" strike="noStrike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Bis zu 2 Optionsmodule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buFontTx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Verriegelungsabfrage integriert</a:t>
                      </a:r>
                    </a:p>
                    <a:p>
                      <a:pPr marL="285750" lvl="0" indent="-285750" algn="l">
                        <a:buFontTx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Anwesenheitsabfrage vorbereitet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ISO-Flanschbild roboterseitig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570552"/>
                  </a:ext>
                </a:extLst>
              </a:tr>
              <a:tr h="3212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&lt;300 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110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160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210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110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160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210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6,60 kg … 9,30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1.000/1.800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3.500/1.800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100" b="0" i="0" u="none" strike="noStrike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Bis zu 4 Optionsmodule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Verriegelungsabfrage integriert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Anwesenheitsabfrage vorbereitet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ISO-Flanschbild roboterseitig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7252351"/>
                  </a:ext>
                </a:extLst>
              </a:tr>
              <a:tr h="3212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&lt;700 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310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510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310</a:t>
                      </a:r>
                      <a:br>
                        <a:rPr lang="de-DE" sz="1100" b="0" i="0" u="none" strike="noStrike" kern="1200" noProof="0" dirty="0">
                          <a:solidFill>
                            <a:srgbClr val="003D6A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CPS 510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20,00 kg … 28,00 kg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5.000/4.500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… 10.000/4.500 </a:t>
                      </a:r>
                      <a:r>
                        <a:rPr lang="de-DE" sz="1100" b="0" i="0" u="none" strike="noStrike" kern="1200" noProof="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de-DE" sz="1100" b="0" i="0" u="none" strike="noStrike" kern="120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Bis zu 6 Optionsmodule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Verriegelungsabfrage integriert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Anwesenheitsabfrage vorbereitet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ISO-Flanschbild roboterseitig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0,015mm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 … 6,9 bar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de-DE" sz="1100" b="0" i="0" u="none" strike="noStrike" kern="120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H1 Schmierfett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704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24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930EC-8D16-A4D5-2409-E76DC3CE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1508393-6283-7A9D-4155-76B9B372DA42}"/>
              </a:ext>
            </a:extLst>
          </p:cNvPr>
          <p:cNvSpPr/>
          <p:nvPr/>
        </p:nvSpPr>
        <p:spPr>
          <a:xfrm>
            <a:off x="658814" y="1914525"/>
            <a:ext cx="10971211" cy="447674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C355F1CF-7D94-1153-248D-30AD0A504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744" y="4797904"/>
            <a:ext cx="2101381" cy="1232435"/>
          </a:xfrm>
          <a:prstGeom prst="rect">
            <a:avLst/>
          </a:prstGeom>
        </p:spPr>
      </p:pic>
      <p:pic>
        <p:nvPicPr>
          <p:cNvPr id="16" name="Grafik 15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06804486-4DE9-792E-22F5-8A07200D3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544" y="2805030"/>
            <a:ext cx="1295609" cy="1758283"/>
          </a:xfrm>
          <a:prstGeom prst="rect">
            <a:avLst/>
          </a:prstGeom>
        </p:spPr>
      </p:pic>
      <p:pic>
        <p:nvPicPr>
          <p:cNvPr id="17" name="Grafik 16" descr="Ein Bild, das Design, Gerät enthält.&#10;&#10;Automatisch generierte Beschreibung">
            <a:extLst>
              <a:ext uri="{FF2B5EF4-FFF2-40B4-BE49-F238E27FC236}">
                <a16:creationId xmlns:a16="http://schemas.microsoft.com/office/drawing/2014/main" id="{C714D5C8-3061-EDC3-5E90-D88B4B795B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65" y="2805030"/>
            <a:ext cx="1623680" cy="956038"/>
          </a:xfrm>
          <a:prstGeom prst="rect">
            <a:avLst/>
          </a:prstGeom>
        </p:spPr>
      </p:pic>
      <p:pic>
        <p:nvPicPr>
          <p:cNvPr id="18" name="Grafik 17" descr="Ein Bild, das Text, Kreis, Design enthält.&#10;&#10;Automatisch generierte Beschreibung">
            <a:extLst>
              <a:ext uri="{FF2B5EF4-FFF2-40B4-BE49-F238E27FC236}">
                <a16:creationId xmlns:a16="http://schemas.microsoft.com/office/drawing/2014/main" id="{27DCFCB3-D8D2-2228-C5F7-99F18EC86F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127" y="4797904"/>
            <a:ext cx="1344419" cy="1343119"/>
          </a:xfrm>
          <a:prstGeom prst="rect">
            <a:avLst/>
          </a:prstGeom>
        </p:spPr>
      </p:pic>
      <p:pic>
        <p:nvPicPr>
          <p:cNvPr id="20" name="Grafik 19" descr="Ein Bild, das Elektronik, Kamera enthält.&#10;&#10;Automatisch generierte Beschreibung">
            <a:extLst>
              <a:ext uri="{FF2B5EF4-FFF2-40B4-BE49-F238E27FC236}">
                <a16:creationId xmlns:a16="http://schemas.microsoft.com/office/drawing/2014/main" id="{C1A0457D-7C3E-31D3-2476-07BD57686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717" y="2805030"/>
            <a:ext cx="1264799" cy="20394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92DD2F4-47A2-6BB8-5442-65151844ECCB}"/>
              </a:ext>
            </a:extLst>
          </p:cNvPr>
          <p:cNvSpPr txBox="1"/>
          <p:nvPr/>
        </p:nvSpPr>
        <p:spPr>
          <a:xfrm>
            <a:off x="7171668" y="4151202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C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de-DE" b="1">
                <a:solidFill>
                  <a:schemeClr val="tx2"/>
                </a:solidFill>
              </a:rPr>
              <a:t>Bolzenablage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F13303-4A40-62FF-D656-A10037514448}"/>
              </a:ext>
            </a:extLst>
          </p:cNvPr>
          <p:cNvSpPr txBox="1"/>
          <p:nvPr/>
        </p:nvSpPr>
        <p:spPr>
          <a:xfrm>
            <a:off x="1057565" y="2158328"/>
            <a:ext cx="1835474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Passiv</a:t>
            </a:r>
            <a:endParaRPr lang="de-DE" b="1">
              <a:solidFill>
                <a:schemeClr val="tx2"/>
              </a:solidFill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(ohne Verriegelung)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05CD5A-CF81-591E-9A44-AE181715F186}"/>
              </a:ext>
            </a:extLst>
          </p:cNvPr>
          <p:cNvSpPr txBox="1"/>
          <p:nvPr/>
        </p:nvSpPr>
        <p:spPr>
          <a:xfrm>
            <a:off x="4995582" y="2158328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P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chemeClr val="tx2"/>
                </a:solidFill>
              </a:rPr>
              <a:t>Pin &amp; Buchse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3A3E83-EAB2-9222-2EFE-B4D98BD61692}"/>
              </a:ext>
            </a:extLst>
          </p:cNvPr>
          <p:cNvSpPr txBox="1"/>
          <p:nvPr/>
        </p:nvSpPr>
        <p:spPr>
          <a:xfrm>
            <a:off x="2625570" y="4116807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b="1">
                <a:solidFill>
                  <a:schemeClr val="tx2"/>
                </a:solidFill>
              </a:rPr>
              <a:t>Aktiv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(mit Verriegelung)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017455A-EECD-3101-60AD-C69A7CCAB59A}"/>
              </a:ext>
            </a:extLst>
          </p:cNvPr>
          <p:cNvSpPr txBox="1"/>
          <p:nvPr/>
        </p:nvSpPr>
        <p:spPr>
          <a:xfrm>
            <a:off x="9332350" y="2158328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T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de-DE" b="1">
                <a:solidFill>
                  <a:schemeClr val="tx2"/>
                </a:solidFill>
              </a:rPr>
              <a:t>Ablageblech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49F99B09-0ED4-B749-7B16-4B767380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Umfangreiches Zubehörportfolio (CTS)</a:t>
            </a:r>
            <a:endParaRPr lang="en-US" sz="2800" b="0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B84D22B-7AF3-EEC8-F84E-C47EC6CF8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CPS </a:t>
            </a:r>
          </a:p>
        </p:txBody>
      </p:sp>
    </p:spTree>
    <p:extLst>
      <p:ext uri="{BB962C8B-B14F-4D97-AF65-F5344CB8AC3E}">
        <p14:creationId xmlns:p14="http://schemas.microsoft.com/office/powerpoint/2010/main" val="3215645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3AFEF1-913D-4D9F-90B7-90BF222F7489}">
  <ds:schemaRefs>
    <ds:schemaRef ds:uri="http://purl.org/dc/elements/1.1/"/>
    <ds:schemaRef ds:uri="4073f15e-743a-4f14-9fe4-769ab45ddcc9"/>
    <ds:schemaRef ds:uri="c33d16ab-2836-4371-bb99-a98130dfed21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829</Words>
  <Application>Microsoft Office PowerPoint</Application>
  <PresentationFormat>Breitbild</PresentationFormat>
  <Paragraphs>180</Paragraphs>
  <Slides>14</Slides>
  <Notes>4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Calibri</vt:lpstr>
      <vt:lpstr>Arial</vt:lpstr>
      <vt:lpstr>Symbol</vt:lpstr>
      <vt:lpstr>Courier New</vt:lpstr>
      <vt:lpstr>Fago Pro</vt:lpstr>
      <vt:lpstr>Wingdings</vt:lpstr>
      <vt:lpstr>Office</vt:lpstr>
      <vt:lpstr>PowerPoint-Präsentation</vt:lpstr>
      <vt:lpstr>PowerPoint-Präsentation</vt:lpstr>
      <vt:lpstr>Ihre Vorteile Modular. Robust. Flexibel.</vt:lpstr>
      <vt:lpstr>Weitere Features</vt:lpstr>
      <vt:lpstr>Anwendungen</vt:lpstr>
      <vt:lpstr>Produktanimation</vt:lpstr>
      <vt:lpstr>Optionsvielfalt (COS)</vt:lpstr>
      <vt:lpstr>Baugrößenvielfalt - 18</vt:lpstr>
      <vt:lpstr>Umfangreiches Zubehörportfolio (CTS)</vt:lpstr>
      <vt:lpstr>Zwei Wege, ein Ziel Der perfekte Werkzeugwechsler für Ihr Projekt!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Horst, Hannah</cp:lastModifiedBy>
  <cp:revision>1</cp:revision>
  <dcterms:created xsi:type="dcterms:W3CDTF">2022-07-14T15:38:34Z</dcterms:created>
  <dcterms:modified xsi:type="dcterms:W3CDTF">2026-01-30T11:14:41Z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