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147480165" r:id="rId5"/>
    <p:sldId id="2147480138" r:id="rId6"/>
    <p:sldId id="2147480166" r:id="rId7"/>
    <p:sldId id="2147480159" r:id="rId8"/>
    <p:sldId id="2147480168" r:id="rId9"/>
    <p:sldId id="2147480151" r:id="rId10"/>
    <p:sldId id="2147480164" r:id="rId11"/>
    <p:sldId id="2147480148" r:id="rId12"/>
    <p:sldId id="2147480163" r:id="rId13"/>
    <p:sldId id="2147480158" r:id="rId14"/>
    <p:sldId id="2147480153" r:id="rId15"/>
    <p:sldId id="2147480103" r:id="rId16"/>
    <p:sldId id="2147480155" r:id="rId17"/>
    <p:sldId id="2147480167" r:id="rId18"/>
    <p:sldId id="268" r:id="rId19"/>
  </p:sldIdLst>
  <p:sldSz cx="12192000" cy="6858000"/>
  <p:notesSz cx="9144000" cy="6858000"/>
  <p:embeddedFontLst>
    <p:embeddedFont>
      <p:font typeface="Fago Pro" panose="02000506040000020004" pitchFamily="2" charset="0"/>
      <p:regular r:id="rId22"/>
      <p:bold r:id="rId23"/>
      <p:italic r:id="rId24"/>
      <p:boldItalic r:id="rId2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53CC28-BF71-6D54-2F26-0215610240F8}" name="Matyssek, Barbara" initials="BM" userId="S::Barbara.Matyssek@de.schunk.com::3c18b6e4-21ed-423f-8be6-13295b1eae06" providerId="AD"/>
  <p188:author id="{1AD324FA-D348-6377-1E75-77E99FCF12DC}" name="Quenzer, Lisa Helena" initials="QLH" userId="S::Lisa.Quenzer@de.schunk.com::2cbe57a9-7333-4e97-a49d-ff2f044d65f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ADEE"/>
    <a:srgbClr val="00B050"/>
    <a:srgbClr val="F08A01"/>
    <a:srgbClr val="00B0F0"/>
    <a:srgbClr val="003D6A"/>
    <a:srgbClr val="FF0000"/>
    <a:srgbClr val="92D05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79790-489F-4779-8AE8-9E11EA906666}" v="140" dt="2026-02-03T16:10:01.9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eyaufmüller, Lisa Helena" userId="2cbe57a9-7333-4e97-a49d-ff2f044d65f0" providerId="ADAL" clId="{03A7584A-FE69-4701-8B8B-DDE553C1C48E}"/>
    <pc:docChg chg="undo custSel addSld delSld modSld sldOrd">
      <pc:chgData name="Creyaufmüller, Lisa Helena" userId="2cbe57a9-7333-4e97-a49d-ff2f044d65f0" providerId="ADAL" clId="{03A7584A-FE69-4701-8B8B-DDE553C1C48E}" dt="2026-02-03T16:10:10.255" v="320" actId="20577"/>
      <pc:docMkLst>
        <pc:docMk/>
      </pc:docMkLst>
      <pc:sldChg chg="del">
        <pc:chgData name="Creyaufmüller, Lisa Helena" userId="2cbe57a9-7333-4e97-a49d-ff2f044d65f0" providerId="ADAL" clId="{03A7584A-FE69-4701-8B8B-DDE553C1C48E}" dt="2026-02-03T15:34:34.452" v="49" actId="2696"/>
        <pc:sldMkLst>
          <pc:docMk/>
          <pc:sldMk cId="1065568376" sldId="293"/>
        </pc:sldMkLst>
      </pc:sldChg>
      <pc:sldChg chg="del">
        <pc:chgData name="Creyaufmüller, Lisa Helena" userId="2cbe57a9-7333-4e97-a49d-ff2f044d65f0" providerId="ADAL" clId="{03A7584A-FE69-4701-8B8B-DDE553C1C48E}" dt="2026-02-03T15:30:47.038" v="12" actId="2696"/>
        <pc:sldMkLst>
          <pc:docMk/>
          <pc:sldMk cId="4145210704" sldId="318"/>
        </pc:sldMkLst>
      </pc:sldChg>
      <pc:sldChg chg="addSp delSp modSp mod">
        <pc:chgData name="Creyaufmüller, Lisa Helena" userId="2cbe57a9-7333-4e97-a49d-ff2f044d65f0" providerId="ADAL" clId="{03A7584A-FE69-4701-8B8B-DDE553C1C48E}" dt="2026-02-03T15:56:26.827" v="211" actId="1076"/>
        <pc:sldMkLst>
          <pc:docMk/>
          <pc:sldMk cId="1024668958" sldId="2147480103"/>
        </pc:sldMkLst>
        <pc:spChg chg="mod">
          <ac:chgData name="Creyaufmüller, Lisa Helena" userId="2cbe57a9-7333-4e97-a49d-ff2f044d65f0" providerId="ADAL" clId="{03A7584A-FE69-4701-8B8B-DDE553C1C48E}" dt="2026-02-03T15:53:52.552" v="183" actId="108"/>
          <ac:spMkLst>
            <pc:docMk/>
            <pc:sldMk cId="1024668958" sldId="2147480103"/>
            <ac:spMk id="2" creationId="{A938A791-2B9D-CB68-7F50-CD4CC4E2B261}"/>
          </ac:spMkLst>
        </pc:spChg>
        <pc:spChg chg="mod">
          <ac:chgData name="Creyaufmüller, Lisa Helena" userId="2cbe57a9-7333-4e97-a49d-ff2f044d65f0" providerId="ADAL" clId="{03A7584A-FE69-4701-8B8B-DDE553C1C48E}" dt="2026-02-03T15:43:30.696" v="120"/>
          <ac:spMkLst>
            <pc:docMk/>
            <pc:sldMk cId="1024668958" sldId="2147480103"/>
            <ac:spMk id="8" creationId="{79728F88-C80B-B083-3EE1-AE51D2A20C88}"/>
          </ac:spMkLst>
        </pc:spChg>
        <pc:spChg chg="add mod">
          <ac:chgData name="Creyaufmüller, Lisa Helena" userId="2cbe57a9-7333-4e97-a49d-ff2f044d65f0" providerId="ADAL" clId="{03A7584A-FE69-4701-8B8B-DDE553C1C48E}" dt="2026-02-03T15:56:26.827" v="211" actId="1076"/>
          <ac:spMkLst>
            <pc:docMk/>
            <pc:sldMk cId="1024668958" sldId="2147480103"/>
            <ac:spMk id="17" creationId="{DA48B72F-5B01-73D6-9C61-2DE566F62CEE}"/>
          </ac:spMkLst>
        </pc:spChg>
        <pc:spChg chg="del mod">
          <ac:chgData name="Creyaufmüller, Lisa Helena" userId="2cbe57a9-7333-4e97-a49d-ff2f044d65f0" providerId="ADAL" clId="{03A7584A-FE69-4701-8B8B-DDE553C1C48E}" dt="2026-02-03T15:56:16.628" v="209" actId="478"/>
          <ac:spMkLst>
            <pc:docMk/>
            <pc:sldMk cId="1024668958" sldId="2147480103"/>
            <ac:spMk id="25" creationId="{6D8EB7C7-AC88-BB90-3341-FFDAC1F99D53}"/>
          </ac:spMkLst>
        </pc:spChg>
      </pc:sldChg>
      <pc:sldChg chg="modSp del mod">
        <pc:chgData name="Creyaufmüller, Lisa Helena" userId="2cbe57a9-7333-4e97-a49d-ff2f044d65f0" providerId="ADAL" clId="{03A7584A-FE69-4701-8B8B-DDE553C1C48E}" dt="2026-02-03T15:49:00.313" v="156" actId="2696"/>
        <pc:sldMkLst>
          <pc:docMk/>
          <pc:sldMk cId="3612372429" sldId="2147480107"/>
        </pc:sldMkLst>
        <pc:spChg chg="mod">
          <ac:chgData name="Creyaufmüller, Lisa Helena" userId="2cbe57a9-7333-4e97-a49d-ff2f044d65f0" providerId="ADAL" clId="{03A7584A-FE69-4701-8B8B-DDE553C1C48E}" dt="2026-02-03T15:44:16.908" v="124" actId="255"/>
          <ac:spMkLst>
            <pc:docMk/>
            <pc:sldMk cId="3612372429" sldId="2147480107"/>
            <ac:spMk id="2" creationId="{6D85A4D1-5BA9-828A-A7AB-5278AC3DE726}"/>
          </ac:spMkLst>
        </pc:spChg>
        <pc:spChg chg="mod">
          <ac:chgData name="Creyaufmüller, Lisa Helena" userId="2cbe57a9-7333-4e97-a49d-ff2f044d65f0" providerId="ADAL" clId="{03A7584A-FE69-4701-8B8B-DDE553C1C48E}" dt="2026-02-03T15:43:08.395" v="114"/>
          <ac:spMkLst>
            <pc:docMk/>
            <pc:sldMk cId="3612372429" sldId="2147480107"/>
            <ac:spMk id="8" creationId="{A059C89A-6134-825C-FBAB-21F7C3497F54}"/>
          </ac:spMkLst>
        </pc:spChg>
      </pc:sldChg>
      <pc:sldChg chg="modSp del">
        <pc:chgData name="Creyaufmüller, Lisa Helena" userId="2cbe57a9-7333-4e97-a49d-ff2f044d65f0" providerId="ADAL" clId="{03A7584A-FE69-4701-8B8B-DDE553C1C48E}" dt="2026-02-03T15:51:03.136" v="165" actId="2696"/>
        <pc:sldMkLst>
          <pc:docMk/>
          <pc:sldMk cId="392493690" sldId="2147480108"/>
        </pc:sldMkLst>
        <pc:spChg chg="mod">
          <ac:chgData name="Creyaufmüller, Lisa Helena" userId="2cbe57a9-7333-4e97-a49d-ff2f044d65f0" providerId="ADAL" clId="{03A7584A-FE69-4701-8B8B-DDE553C1C48E}" dt="2026-02-03T15:50:30.928" v="162"/>
          <ac:spMkLst>
            <pc:docMk/>
            <pc:sldMk cId="392493690" sldId="2147480108"/>
            <ac:spMk id="6" creationId="{55215DA5-7FA5-1C25-843F-42BB476E7F30}"/>
          </ac:spMkLst>
        </pc:spChg>
        <pc:spChg chg="mod">
          <ac:chgData name="Creyaufmüller, Lisa Helena" userId="2cbe57a9-7333-4e97-a49d-ff2f044d65f0" providerId="ADAL" clId="{03A7584A-FE69-4701-8B8B-DDE553C1C48E}" dt="2026-02-03T15:43:12.907" v="115"/>
          <ac:spMkLst>
            <pc:docMk/>
            <pc:sldMk cId="392493690" sldId="2147480108"/>
            <ac:spMk id="7" creationId="{AC209BC4-6FD7-997D-16EF-200322163D53}"/>
          </ac:spMkLst>
        </pc:spChg>
      </pc:sldChg>
      <pc:sldChg chg="modSp del ord">
        <pc:chgData name="Creyaufmüller, Lisa Helena" userId="2cbe57a9-7333-4e97-a49d-ff2f044d65f0" providerId="ADAL" clId="{03A7584A-FE69-4701-8B8B-DDE553C1C48E}" dt="2026-02-03T15:45:22.898" v="132" actId="47"/>
        <pc:sldMkLst>
          <pc:docMk/>
          <pc:sldMk cId="2907199122" sldId="2147480109"/>
        </pc:sldMkLst>
        <pc:spChg chg="mod">
          <ac:chgData name="Creyaufmüller, Lisa Helena" userId="2cbe57a9-7333-4e97-a49d-ff2f044d65f0" providerId="ADAL" clId="{03A7584A-FE69-4701-8B8B-DDE553C1C48E}" dt="2026-02-03T15:43:16.250" v="116"/>
          <ac:spMkLst>
            <pc:docMk/>
            <pc:sldMk cId="2907199122" sldId="2147480109"/>
            <ac:spMk id="8" creationId="{80D856C4-549B-8E88-454E-19674ED48A64}"/>
          </ac:spMkLst>
        </pc:spChg>
      </pc:sldChg>
      <pc:sldChg chg="modSp del ord">
        <pc:chgData name="Creyaufmüller, Lisa Helena" userId="2cbe57a9-7333-4e97-a49d-ff2f044d65f0" providerId="ADAL" clId="{03A7584A-FE69-4701-8B8B-DDE553C1C48E}" dt="2026-02-03T15:48:09.735" v="148" actId="2696"/>
        <pc:sldMkLst>
          <pc:docMk/>
          <pc:sldMk cId="471221378" sldId="2147480110"/>
        </pc:sldMkLst>
        <pc:spChg chg="mod">
          <ac:chgData name="Creyaufmüller, Lisa Helena" userId="2cbe57a9-7333-4e97-a49d-ff2f044d65f0" providerId="ADAL" clId="{03A7584A-FE69-4701-8B8B-DDE553C1C48E}" dt="2026-02-03T15:43:19.931" v="117"/>
          <ac:spMkLst>
            <pc:docMk/>
            <pc:sldMk cId="471221378" sldId="2147480110"/>
            <ac:spMk id="9" creationId="{EC6559F6-33AB-3CED-01FA-B20F9289EBFC}"/>
          </ac:spMkLst>
        </pc:spChg>
      </pc:sldChg>
      <pc:sldChg chg="modSp del">
        <pc:chgData name="Creyaufmüller, Lisa Helena" userId="2cbe57a9-7333-4e97-a49d-ff2f044d65f0" providerId="ADAL" clId="{03A7584A-FE69-4701-8B8B-DDE553C1C48E}" dt="2026-02-03T15:53:30.107" v="180" actId="2696"/>
        <pc:sldMkLst>
          <pc:docMk/>
          <pc:sldMk cId="675908630" sldId="2147480111"/>
        </pc:sldMkLst>
        <pc:spChg chg="mod">
          <ac:chgData name="Creyaufmüller, Lisa Helena" userId="2cbe57a9-7333-4e97-a49d-ff2f044d65f0" providerId="ADAL" clId="{03A7584A-FE69-4701-8B8B-DDE553C1C48E}" dt="2026-02-03T15:43:23.402" v="118"/>
          <ac:spMkLst>
            <pc:docMk/>
            <pc:sldMk cId="675908630" sldId="2147480111"/>
            <ac:spMk id="7" creationId="{9C5C429C-4675-DEC7-4F3B-BF3873A026A4}"/>
          </ac:spMkLst>
        </pc:spChg>
      </pc:sldChg>
      <pc:sldChg chg="modSp add del">
        <pc:chgData name="Creyaufmüller, Lisa Helena" userId="2cbe57a9-7333-4e97-a49d-ff2f044d65f0" providerId="ADAL" clId="{03A7584A-FE69-4701-8B8B-DDE553C1C48E}" dt="2026-02-03T16:00:17.927" v="239" actId="2696"/>
        <pc:sldMkLst>
          <pc:docMk/>
          <pc:sldMk cId="2734459019" sldId="2147480112"/>
        </pc:sldMkLst>
        <pc:spChg chg="mod">
          <ac:chgData name="Creyaufmüller, Lisa Helena" userId="2cbe57a9-7333-4e97-a49d-ff2f044d65f0" providerId="ADAL" clId="{03A7584A-FE69-4701-8B8B-DDE553C1C48E}" dt="2026-02-03T15:43:34.074" v="121"/>
          <ac:spMkLst>
            <pc:docMk/>
            <pc:sldMk cId="2734459019" sldId="2147480112"/>
            <ac:spMk id="8" creationId="{7145CC22-E45C-3C2C-8AE3-A0D0110B6F55}"/>
          </ac:spMkLst>
        </pc:spChg>
      </pc:sldChg>
      <pc:sldChg chg="modSp add">
        <pc:chgData name="Creyaufmüller, Lisa Helena" userId="2cbe57a9-7333-4e97-a49d-ff2f044d65f0" providerId="ADAL" clId="{03A7584A-FE69-4701-8B8B-DDE553C1C48E}" dt="2026-02-03T15:31:34.553" v="17"/>
        <pc:sldMkLst>
          <pc:docMk/>
          <pc:sldMk cId="3935909121" sldId="2147480138"/>
        </pc:sldMkLst>
        <pc:spChg chg="mod">
          <ac:chgData name="Creyaufmüller, Lisa Helena" userId="2cbe57a9-7333-4e97-a49d-ff2f044d65f0" providerId="ADAL" clId="{03A7584A-FE69-4701-8B8B-DDE553C1C48E}" dt="2026-02-03T15:31:34.553" v="17"/>
          <ac:spMkLst>
            <pc:docMk/>
            <pc:sldMk cId="3935909121" sldId="2147480138"/>
            <ac:spMk id="10" creationId="{CD93C342-7A0A-C97C-3CD3-772F75CECF8A}"/>
          </ac:spMkLst>
        </pc:spChg>
      </pc:sldChg>
      <pc:sldChg chg="modSp add del mod">
        <pc:chgData name="Creyaufmüller, Lisa Helena" userId="2cbe57a9-7333-4e97-a49d-ff2f044d65f0" providerId="ADAL" clId="{03A7584A-FE69-4701-8B8B-DDE553C1C48E}" dt="2026-02-03T15:48:53.258" v="155"/>
        <pc:sldMkLst>
          <pc:docMk/>
          <pc:sldMk cId="4292515257" sldId="2147480148"/>
        </pc:sldMkLst>
        <pc:spChg chg="mod">
          <ac:chgData name="Creyaufmüller, Lisa Helena" userId="2cbe57a9-7333-4e97-a49d-ff2f044d65f0" providerId="ADAL" clId="{03A7584A-FE69-4701-8B8B-DDE553C1C48E}" dt="2026-02-03T15:48:40.271" v="154" actId="20577"/>
          <ac:spMkLst>
            <pc:docMk/>
            <pc:sldMk cId="4292515257" sldId="2147480148"/>
            <ac:spMk id="2" creationId="{63E8AFC5-6243-0B1C-23C6-28ECFF6AAE60}"/>
          </ac:spMkLst>
        </pc:spChg>
        <pc:spChg chg="mod">
          <ac:chgData name="Creyaufmüller, Lisa Helena" userId="2cbe57a9-7333-4e97-a49d-ff2f044d65f0" providerId="ADAL" clId="{03A7584A-FE69-4701-8B8B-DDE553C1C48E}" dt="2026-02-03T15:48:53.258" v="155"/>
          <ac:spMkLst>
            <pc:docMk/>
            <pc:sldMk cId="4292515257" sldId="2147480148"/>
            <ac:spMk id="8" creationId="{D47E262B-0D4E-BC29-F39B-3AE6EC56E0ED}"/>
          </ac:spMkLst>
        </pc:spChg>
      </pc:sldChg>
      <pc:sldChg chg="modSp add">
        <pc:chgData name="Creyaufmüller, Lisa Helena" userId="2cbe57a9-7333-4e97-a49d-ff2f044d65f0" providerId="ADAL" clId="{03A7584A-FE69-4701-8B8B-DDE553C1C48E}" dt="2026-02-03T15:45:17.903" v="131"/>
        <pc:sldMkLst>
          <pc:docMk/>
          <pc:sldMk cId="2071834915" sldId="2147480151"/>
        </pc:sldMkLst>
        <pc:spChg chg="mod">
          <ac:chgData name="Creyaufmüller, Lisa Helena" userId="2cbe57a9-7333-4e97-a49d-ff2f044d65f0" providerId="ADAL" clId="{03A7584A-FE69-4701-8B8B-DDE553C1C48E}" dt="2026-02-03T15:45:09.427" v="130"/>
          <ac:spMkLst>
            <pc:docMk/>
            <pc:sldMk cId="2071834915" sldId="2147480151"/>
            <ac:spMk id="2" creationId="{34908F97-9BA2-091E-A60F-0D49B7C88503}"/>
          </ac:spMkLst>
        </pc:spChg>
        <pc:spChg chg="mod">
          <ac:chgData name="Creyaufmüller, Lisa Helena" userId="2cbe57a9-7333-4e97-a49d-ff2f044d65f0" providerId="ADAL" clId="{03A7584A-FE69-4701-8B8B-DDE553C1C48E}" dt="2026-02-03T15:45:17.903" v="131"/>
          <ac:spMkLst>
            <pc:docMk/>
            <pc:sldMk cId="2071834915" sldId="2147480151"/>
            <ac:spMk id="8" creationId="{4901742B-0568-751C-40B9-DCB699A3DF69}"/>
          </ac:spMkLst>
        </pc:spChg>
      </pc:sldChg>
      <pc:sldChg chg="modSp add mod">
        <pc:chgData name="Creyaufmüller, Lisa Helena" userId="2cbe57a9-7333-4e97-a49d-ff2f044d65f0" providerId="ADAL" clId="{03A7584A-FE69-4701-8B8B-DDE553C1C48E}" dt="2026-02-03T15:53:20.587" v="179"/>
        <pc:sldMkLst>
          <pc:docMk/>
          <pc:sldMk cId="4004108179" sldId="2147480153"/>
        </pc:sldMkLst>
        <pc:spChg chg="mod">
          <ac:chgData name="Creyaufmüller, Lisa Helena" userId="2cbe57a9-7333-4e97-a49d-ff2f044d65f0" providerId="ADAL" clId="{03A7584A-FE69-4701-8B8B-DDE553C1C48E}" dt="2026-02-03T15:52:22.292" v="172"/>
          <ac:spMkLst>
            <pc:docMk/>
            <pc:sldMk cId="4004108179" sldId="2147480153"/>
            <ac:spMk id="2" creationId="{46435E57-3DD1-B78B-8945-DBE52FB41A04}"/>
          </ac:spMkLst>
        </pc:spChg>
        <pc:spChg chg="mod">
          <ac:chgData name="Creyaufmüller, Lisa Helena" userId="2cbe57a9-7333-4e97-a49d-ff2f044d65f0" providerId="ADAL" clId="{03A7584A-FE69-4701-8B8B-DDE553C1C48E}" dt="2026-02-03T15:53:20.587" v="179"/>
          <ac:spMkLst>
            <pc:docMk/>
            <pc:sldMk cId="4004108179" sldId="2147480153"/>
            <ac:spMk id="7" creationId="{46D73BC5-9D32-9CDF-6D1B-BE8C2E25B3FD}"/>
          </ac:spMkLst>
        </pc:spChg>
        <pc:graphicFrameChg chg="mod modGraphic">
          <ac:chgData name="Creyaufmüller, Lisa Helena" userId="2cbe57a9-7333-4e97-a49d-ff2f044d65f0" providerId="ADAL" clId="{03A7584A-FE69-4701-8B8B-DDE553C1C48E}" dt="2026-02-03T15:53:14.175" v="178" actId="113"/>
          <ac:graphicFrameMkLst>
            <pc:docMk/>
            <pc:sldMk cId="4004108179" sldId="2147480153"/>
            <ac:graphicFrameMk id="4" creationId="{73B530B9-0583-751C-DFB7-0F359C461F17}"/>
          </ac:graphicFrameMkLst>
        </pc:graphicFrameChg>
      </pc:sldChg>
      <pc:sldChg chg="addSp modSp add del mod">
        <pc:chgData name="Creyaufmüller, Lisa Helena" userId="2cbe57a9-7333-4e97-a49d-ff2f044d65f0" providerId="ADAL" clId="{03A7584A-FE69-4701-8B8B-DDE553C1C48E}" dt="2026-02-03T16:01:37.061" v="249"/>
        <pc:sldMkLst>
          <pc:docMk/>
          <pc:sldMk cId="1756705918" sldId="2147480155"/>
        </pc:sldMkLst>
        <pc:spChg chg="add mod">
          <ac:chgData name="Creyaufmüller, Lisa Helena" userId="2cbe57a9-7333-4e97-a49d-ff2f044d65f0" providerId="ADAL" clId="{03A7584A-FE69-4701-8B8B-DDE553C1C48E}" dt="2026-02-03T16:01:25.582" v="247"/>
          <ac:spMkLst>
            <pc:docMk/>
            <pc:sldMk cId="1756705918" sldId="2147480155"/>
            <ac:spMk id="2" creationId="{F42A6054-99EF-8F64-9EFA-4793838EF506}"/>
          </ac:spMkLst>
        </pc:spChg>
        <pc:spChg chg="add mod">
          <ac:chgData name="Creyaufmüller, Lisa Helena" userId="2cbe57a9-7333-4e97-a49d-ff2f044d65f0" providerId="ADAL" clId="{03A7584A-FE69-4701-8B8B-DDE553C1C48E}" dt="2026-02-03T16:01:31.014" v="248"/>
          <ac:spMkLst>
            <pc:docMk/>
            <pc:sldMk cId="1756705918" sldId="2147480155"/>
            <ac:spMk id="3" creationId="{372900DD-D144-C9E4-9514-2EA9EC141CD4}"/>
          </ac:spMkLst>
        </pc:spChg>
        <pc:spChg chg="add mod">
          <ac:chgData name="Creyaufmüller, Lisa Helena" userId="2cbe57a9-7333-4e97-a49d-ff2f044d65f0" providerId="ADAL" clId="{03A7584A-FE69-4701-8B8B-DDE553C1C48E}" dt="2026-02-03T16:01:37.061" v="249"/>
          <ac:spMkLst>
            <pc:docMk/>
            <pc:sldMk cId="1756705918" sldId="2147480155"/>
            <ac:spMk id="4" creationId="{66B01B47-45BE-A5C9-D60B-C1F4EAE0DA58}"/>
          </ac:spMkLst>
        </pc:spChg>
        <pc:spChg chg="mod">
          <ac:chgData name="Creyaufmüller, Lisa Helena" userId="2cbe57a9-7333-4e97-a49d-ff2f044d65f0" providerId="ADAL" clId="{03A7584A-FE69-4701-8B8B-DDE553C1C48E}" dt="2026-02-03T15:58:09.163" v="218"/>
          <ac:spMkLst>
            <pc:docMk/>
            <pc:sldMk cId="1756705918" sldId="2147480155"/>
            <ac:spMk id="7" creationId="{0146651A-B82B-CA5C-2DD7-5F9E0226C4B5}"/>
          </ac:spMkLst>
        </pc:spChg>
        <pc:spChg chg="mod">
          <ac:chgData name="Creyaufmüller, Lisa Helena" userId="2cbe57a9-7333-4e97-a49d-ff2f044d65f0" providerId="ADAL" clId="{03A7584A-FE69-4701-8B8B-DDE553C1C48E}" dt="2026-02-03T15:57:41.166" v="217"/>
          <ac:spMkLst>
            <pc:docMk/>
            <pc:sldMk cId="1756705918" sldId="2147480155"/>
            <ac:spMk id="8" creationId="{82604F2E-327C-5152-4D19-CABF9E98C8B1}"/>
          </ac:spMkLst>
        </pc:spChg>
        <pc:spChg chg="mod">
          <ac:chgData name="Creyaufmüller, Lisa Helena" userId="2cbe57a9-7333-4e97-a49d-ff2f044d65f0" providerId="ADAL" clId="{03A7584A-FE69-4701-8B8B-DDE553C1C48E}" dt="2026-02-03T16:00:12.851" v="238" actId="1076"/>
          <ac:spMkLst>
            <pc:docMk/>
            <pc:sldMk cId="1756705918" sldId="2147480155"/>
            <ac:spMk id="13" creationId="{F93F0A9D-0B37-F5EF-FAC9-7E36B8FC8C2B}"/>
          </ac:spMkLst>
        </pc:spChg>
        <pc:spChg chg="mod">
          <ac:chgData name="Creyaufmüller, Lisa Helena" userId="2cbe57a9-7333-4e97-a49d-ff2f044d65f0" providerId="ADAL" clId="{03A7584A-FE69-4701-8B8B-DDE553C1C48E}" dt="2026-02-03T15:59:13.060" v="227" actId="20577"/>
          <ac:spMkLst>
            <pc:docMk/>
            <pc:sldMk cId="1756705918" sldId="2147480155"/>
            <ac:spMk id="15" creationId="{984B1E0D-2554-C08F-B0E6-2304CE514910}"/>
          </ac:spMkLst>
        </pc:spChg>
        <pc:spChg chg="mod">
          <ac:chgData name="Creyaufmüller, Lisa Helena" userId="2cbe57a9-7333-4e97-a49d-ff2f044d65f0" providerId="ADAL" clId="{03A7584A-FE69-4701-8B8B-DDE553C1C48E}" dt="2026-02-03T15:59:16.233" v="228" actId="20577"/>
          <ac:spMkLst>
            <pc:docMk/>
            <pc:sldMk cId="1756705918" sldId="2147480155"/>
            <ac:spMk id="22" creationId="{8B1391E5-B647-4957-1651-19F9D0D09272}"/>
          </ac:spMkLst>
        </pc:spChg>
        <pc:spChg chg="mod">
          <ac:chgData name="Creyaufmüller, Lisa Helena" userId="2cbe57a9-7333-4e97-a49d-ff2f044d65f0" providerId="ADAL" clId="{03A7584A-FE69-4701-8B8B-DDE553C1C48E}" dt="2026-02-03T15:59:39.883" v="232"/>
          <ac:spMkLst>
            <pc:docMk/>
            <pc:sldMk cId="1756705918" sldId="2147480155"/>
            <ac:spMk id="29" creationId="{53AF9BFB-FA3B-2CCE-58E0-6E75D48A7E7E}"/>
          </ac:spMkLst>
        </pc:spChg>
        <pc:spChg chg="mod">
          <ac:chgData name="Creyaufmüller, Lisa Helena" userId="2cbe57a9-7333-4e97-a49d-ff2f044d65f0" providerId="ADAL" clId="{03A7584A-FE69-4701-8B8B-DDE553C1C48E}" dt="2026-02-03T15:58:44.775" v="224"/>
          <ac:spMkLst>
            <pc:docMk/>
            <pc:sldMk cId="1756705918" sldId="2147480155"/>
            <ac:spMk id="35" creationId="{53C70486-AC43-1DB3-D116-5C6F62F19A19}"/>
          </ac:spMkLst>
        </pc:spChg>
      </pc:sldChg>
      <pc:sldChg chg="modSp add mod">
        <pc:chgData name="Creyaufmüller, Lisa Helena" userId="2cbe57a9-7333-4e97-a49d-ff2f044d65f0" providerId="ADAL" clId="{03A7584A-FE69-4701-8B8B-DDE553C1C48E}" dt="2026-02-03T15:51:55.451" v="170" actId="14100"/>
        <pc:sldMkLst>
          <pc:docMk/>
          <pc:sldMk cId="1657498800" sldId="2147480158"/>
        </pc:sldMkLst>
        <pc:spChg chg="mod">
          <ac:chgData name="Creyaufmüller, Lisa Helena" userId="2cbe57a9-7333-4e97-a49d-ff2f044d65f0" providerId="ADAL" clId="{03A7584A-FE69-4701-8B8B-DDE553C1C48E}" dt="2026-02-03T15:51:18.130" v="167"/>
          <ac:spMkLst>
            <pc:docMk/>
            <pc:sldMk cId="1657498800" sldId="2147480158"/>
            <ac:spMk id="2" creationId="{6F1285F0-8913-2877-2B7F-82596AC984D9}"/>
          </ac:spMkLst>
        </pc:spChg>
        <pc:spChg chg="mod">
          <ac:chgData name="Creyaufmüller, Lisa Helena" userId="2cbe57a9-7333-4e97-a49d-ff2f044d65f0" providerId="ADAL" clId="{03A7584A-FE69-4701-8B8B-DDE553C1C48E}" dt="2026-02-03T15:51:25.032" v="168"/>
          <ac:spMkLst>
            <pc:docMk/>
            <pc:sldMk cId="1657498800" sldId="2147480158"/>
            <ac:spMk id="8" creationId="{2D3F5E95-1381-0D46-FDA8-6A2F1750EECA}"/>
          </ac:spMkLst>
        </pc:spChg>
        <pc:spChg chg="mod">
          <ac:chgData name="Creyaufmüller, Lisa Helena" userId="2cbe57a9-7333-4e97-a49d-ff2f044d65f0" providerId="ADAL" clId="{03A7584A-FE69-4701-8B8B-DDE553C1C48E}" dt="2026-02-03T15:51:55.451" v="170" actId="14100"/>
          <ac:spMkLst>
            <pc:docMk/>
            <pc:sldMk cId="1657498800" sldId="2147480158"/>
            <ac:spMk id="50" creationId="{D4DA8DD2-76D9-D63A-22D6-4DF3741F2BE7}"/>
          </ac:spMkLst>
        </pc:spChg>
      </pc:sldChg>
      <pc:sldChg chg="modSp add mod">
        <pc:chgData name="Creyaufmüller, Lisa Helena" userId="2cbe57a9-7333-4e97-a49d-ff2f044d65f0" providerId="ADAL" clId="{03A7584A-FE69-4701-8B8B-DDE553C1C48E}" dt="2026-02-03T15:43:03.245" v="113"/>
        <pc:sldMkLst>
          <pc:docMk/>
          <pc:sldMk cId="3673526214" sldId="2147480159"/>
        </pc:sldMkLst>
        <pc:spChg chg="mod">
          <ac:chgData name="Creyaufmüller, Lisa Helena" userId="2cbe57a9-7333-4e97-a49d-ff2f044d65f0" providerId="ADAL" clId="{03A7584A-FE69-4701-8B8B-DDE553C1C48E}" dt="2026-02-03T15:36:17.466" v="63" actId="1037"/>
          <ac:spMkLst>
            <pc:docMk/>
            <pc:sldMk cId="3673526214" sldId="2147480159"/>
            <ac:spMk id="6" creationId="{1764FF7F-2733-6015-A5CF-F3BBF10237B2}"/>
          </ac:spMkLst>
        </pc:spChg>
        <pc:spChg chg="mod">
          <ac:chgData name="Creyaufmüller, Lisa Helena" userId="2cbe57a9-7333-4e97-a49d-ff2f044d65f0" providerId="ADAL" clId="{03A7584A-FE69-4701-8B8B-DDE553C1C48E}" dt="2026-02-03T15:43:03.245" v="113"/>
          <ac:spMkLst>
            <pc:docMk/>
            <pc:sldMk cId="3673526214" sldId="2147480159"/>
            <ac:spMk id="7" creationId="{13849A75-7D80-67C1-6EAD-66571070CAB6}"/>
          </ac:spMkLst>
        </pc:spChg>
        <pc:spChg chg="mod">
          <ac:chgData name="Creyaufmüller, Lisa Helena" userId="2cbe57a9-7333-4e97-a49d-ff2f044d65f0" providerId="ADAL" clId="{03A7584A-FE69-4701-8B8B-DDE553C1C48E}" dt="2026-02-03T15:39:32.236" v="100" actId="6549"/>
          <ac:spMkLst>
            <pc:docMk/>
            <pc:sldMk cId="3673526214" sldId="2147480159"/>
            <ac:spMk id="23" creationId="{A9B34151-92C4-DC8E-0D41-EF484AB82F4E}"/>
          </ac:spMkLst>
        </pc:spChg>
        <pc:spChg chg="mod">
          <ac:chgData name="Creyaufmüller, Lisa Helena" userId="2cbe57a9-7333-4e97-a49d-ff2f044d65f0" providerId="ADAL" clId="{03A7584A-FE69-4701-8B8B-DDE553C1C48E}" dt="2026-02-03T15:39:40.874" v="101"/>
          <ac:spMkLst>
            <pc:docMk/>
            <pc:sldMk cId="3673526214" sldId="2147480159"/>
            <ac:spMk id="24" creationId="{39821182-CA6C-5938-77E4-DE461A55C0FC}"/>
          </ac:spMkLst>
        </pc:spChg>
        <pc:spChg chg="mod">
          <ac:chgData name="Creyaufmüller, Lisa Helena" userId="2cbe57a9-7333-4e97-a49d-ff2f044d65f0" providerId="ADAL" clId="{03A7584A-FE69-4701-8B8B-DDE553C1C48E}" dt="2026-02-03T15:41:35.626" v="106"/>
          <ac:spMkLst>
            <pc:docMk/>
            <pc:sldMk cId="3673526214" sldId="2147480159"/>
            <ac:spMk id="26" creationId="{A07F5EB1-3C75-C8FD-502E-D5571F58A6A0}"/>
          </ac:spMkLst>
        </pc:spChg>
      </pc:sldChg>
      <pc:sldChg chg="modSp add mod">
        <pc:chgData name="Creyaufmüller, Lisa Helena" userId="2cbe57a9-7333-4e97-a49d-ff2f044d65f0" providerId="ADAL" clId="{03A7584A-FE69-4701-8B8B-DDE553C1C48E}" dt="2026-02-03T15:53:09.273" v="177" actId="113"/>
        <pc:sldMkLst>
          <pc:docMk/>
          <pc:sldMk cId="754965159" sldId="2147480163"/>
        </pc:sldMkLst>
        <pc:spChg chg="mod">
          <ac:chgData name="Creyaufmüller, Lisa Helena" userId="2cbe57a9-7333-4e97-a49d-ff2f044d65f0" providerId="ADAL" clId="{03A7584A-FE69-4701-8B8B-DDE553C1C48E}" dt="2026-02-03T15:49:29.989" v="159"/>
          <ac:spMkLst>
            <pc:docMk/>
            <pc:sldMk cId="754965159" sldId="2147480163"/>
            <ac:spMk id="2" creationId="{52922615-70D0-62D5-BBBA-D2F2B49C7190}"/>
          </ac:spMkLst>
        </pc:spChg>
        <pc:spChg chg="mod">
          <ac:chgData name="Creyaufmüller, Lisa Helena" userId="2cbe57a9-7333-4e97-a49d-ff2f044d65f0" providerId="ADAL" clId="{03A7584A-FE69-4701-8B8B-DDE553C1C48E}" dt="2026-02-03T15:50:36.483" v="163"/>
          <ac:spMkLst>
            <pc:docMk/>
            <pc:sldMk cId="754965159" sldId="2147480163"/>
            <ac:spMk id="6" creationId="{55215DA5-7FA5-1C25-843F-42BB476E7F30}"/>
          </ac:spMkLst>
        </pc:spChg>
        <pc:spChg chg="mod">
          <ac:chgData name="Creyaufmüller, Lisa Helena" userId="2cbe57a9-7333-4e97-a49d-ff2f044d65f0" providerId="ADAL" clId="{03A7584A-FE69-4701-8B8B-DDE553C1C48E}" dt="2026-02-03T15:49:20.045" v="158"/>
          <ac:spMkLst>
            <pc:docMk/>
            <pc:sldMk cId="754965159" sldId="2147480163"/>
            <ac:spMk id="7" creationId="{AC209BC4-6FD7-997D-16EF-200322163D53}"/>
          </ac:spMkLst>
        </pc:spChg>
        <pc:graphicFrameChg chg="mod modGraphic">
          <ac:chgData name="Creyaufmüller, Lisa Helena" userId="2cbe57a9-7333-4e97-a49d-ff2f044d65f0" providerId="ADAL" clId="{03A7584A-FE69-4701-8B8B-DDE553C1C48E}" dt="2026-02-03T15:53:09.273" v="177" actId="113"/>
          <ac:graphicFrameMkLst>
            <pc:docMk/>
            <pc:sldMk cId="754965159" sldId="2147480163"/>
            <ac:graphicFrameMk id="8" creationId="{5E9FD773-8BE9-B2EB-A16C-020B349CA521}"/>
          </ac:graphicFrameMkLst>
        </pc:graphicFrameChg>
      </pc:sldChg>
      <pc:sldChg chg="modSp add mod">
        <pc:chgData name="Creyaufmüller, Lisa Helena" userId="2cbe57a9-7333-4e97-a49d-ff2f044d65f0" providerId="ADAL" clId="{03A7584A-FE69-4701-8B8B-DDE553C1C48E}" dt="2026-02-03T15:53:05.824" v="176" actId="113"/>
        <pc:sldMkLst>
          <pc:docMk/>
          <pc:sldMk cId="3251685798" sldId="2147480164"/>
        </pc:sldMkLst>
        <pc:spChg chg="mod">
          <ac:chgData name="Creyaufmüller, Lisa Helena" userId="2cbe57a9-7333-4e97-a49d-ff2f044d65f0" providerId="ADAL" clId="{03A7584A-FE69-4701-8B8B-DDE553C1C48E}" dt="2026-02-03T15:48:05.361" v="147" actId="20577"/>
          <ac:spMkLst>
            <pc:docMk/>
            <pc:sldMk cId="3251685798" sldId="2147480164"/>
            <ac:spMk id="2" creationId="{BCC72C8F-B625-C7A4-7B41-306E1B5A31C8}"/>
          </ac:spMkLst>
        </pc:spChg>
        <pc:spChg chg="mod">
          <ac:chgData name="Creyaufmüller, Lisa Helena" userId="2cbe57a9-7333-4e97-a49d-ff2f044d65f0" providerId="ADAL" clId="{03A7584A-FE69-4701-8B8B-DDE553C1C48E}" dt="2026-02-03T15:47:44.073" v="140"/>
          <ac:spMkLst>
            <pc:docMk/>
            <pc:sldMk cId="3251685798" sldId="2147480164"/>
            <ac:spMk id="4" creationId="{E3EB3DA8-4CEB-81E8-F26C-E4009E46D8A4}"/>
          </ac:spMkLst>
        </pc:spChg>
        <pc:spChg chg="mod">
          <ac:chgData name="Creyaufmüller, Lisa Helena" userId="2cbe57a9-7333-4e97-a49d-ff2f044d65f0" providerId="ADAL" clId="{03A7584A-FE69-4701-8B8B-DDE553C1C48E}" dt="2026-02-03T15:47:55.714" v="141"/>
          <ac:spMkLst>
            <pc:docMk/>
            <pc:sldMk cId="3251685798" sldId="2147480164"/>
            <ac:spMk id="9" creationId="{EC6559F6-33AB-3CED-01FA-B20F9289EBFC}"/>
          </ac:spMkLst>
        </pc:spChg>
        <pc:graphicFrameChg chg="mod modGraphic">
          <ac:chgData name="Creyaufmüller, Lisa Helena" userId="2cbe57a9-7333-4e97-a49d-ff2f044d65f0" providerId="ADAL" clId="{03A7584A-FE69-4701-8B8B-DDE553C1C48E}" dt="2026-02-03T15:53:05.824" v="176" actId="113"/>
          <ac:graphicFrameMkLst>
            <pc:docMk/>
            <pc:sldMk cId="3251685798" sldId="2147480164"/>
            <ac:graphicFrameMk id="8" creationId="{5BCBD702-C5DC-C16E-B5F6-389C2E1F1720}"/>
          </ac:graphicFrameMkLst>
        </pc:graphicFrameChg>
      </pc:sldChg>
      <pc:sldChg chg="modSp add mod">
        <pc:chgData name="Creyaufmüller, Lisa Helena" userId="2cbe57a9-7333-4e97-a49d-ff2f044d65f0" providerId="ADAL" clId="{03A7584A-FE69-4701-8B8B-DDE553C1C48E}" dt="2026-02-03T15:31:14.413" v="16" actId="113"/>
        <pc:sldMkLst>
          <pc:docMk/>
          <pc:sldMk cId="892377882" sldId="2147480165"/>
        </pc:sldMkLst>
        <pc:spChg chg="mod">
          <ac:chgData name="Creyaufmüller, Lisa Helena" userId="2cbe57a9-7333-4e97-a49d-ff2f044d65f0" providerId="ADAL" clId="{03A7584A-FE69-4701-8B8B-DDE553C1C48E}" dt="2026-02-03T15:31:14.413" v="16" actId="113"/>
          <ac:spMkLst>
            <pc:docMk/>
            <pc:sldMk cId="892377882" sldId="2147480165"/>
            <ac:spMk id="7" creationId="{D9757527-CD71-90E0-D2F1-B83F4F44781B}"/>
          </ac:spMkLst>
        </pc:spChg>
      </pc:sldChg>
      <pc:sldChg chg="modSp add mod">
        <pc:chgData name="Creyaufmüller, Lisa Helena" userId="2cbe57a9-7333-4e97-a49d-ff2f044d65f0" providerId="ADAL" clId="{03A7584A-FE69-4701-8B8B-DDE553C1C48E}" dt="2026-02-03T15:42:56.512" v="112" actId="20577"/>
        <pc:sldMkLst>
          <pc:docMk/>
          <pc:sldMk cId="2233840" sldId="2147480166"/>
        </pc:sldMkLst>
        <pc:spChg chg="mod">
          <ac:chgData name="Creyaufmüller, Lisa Helena" userId="2cbe57a9-7333-4e97-a49d-ff2f044d65f0" providerId="ADAL" clId="{03A7584A-FE69-4701-8B8B-DDE553C1C48E}" dt="2026-02-03T15:33:43.522" v="41" actId="108"/>
          <ac:spMkLst>
            <pc:docMk/>
            <pc:sldMk cId="2233840" sldId="2147480166"/>
            <ac:spMk id="3" creationId="{959DCB4F-28A7-0D0E-32D3-BE26AE52619D}"/>
          </ac:spMkLst>
        </pc:spChg>
        <pc:spChg chg="mod">
          <ac:chgData name="Creyaufmüller, Lisa Helena" userId="2cbe57a9-7333-4e97-a49d-ff2f044d65f0" providerId="ADAL" clId="{03A7584A-FE69-4701-8B8B-DDE553C1C48E}" dt="2026-02-03T15:42:56.512" v="112" actId="20577"/>
          <ac:spMkLst>
            <pc:docMk/>
            <pc:sldMk cId="2233840" sldId="2147480166"/>
            <ac:spMk id="4" creationId="{C0D77D2C-398C-BDA1-0A0F-B4D9C66F59FF}"/>
          </ac:spMkLst>
        </pc:spChg>
        <pc:spChg chg="mod">
          <ac:chgData name="Creyaufmüller, Lisa Helena" userId="2cbe57a9-7333-4e97-a49d-ff2f044d65f0" providerId="ADAL" clId="{03A7584A-FE69-4701-8B8B-DDE553C1C48E}" dt="2026-02-03T15:34:15.128" v="48" actId="108"/>
          <ac:spMkLst>
            <pc:docMk/>
            <pc:sldMk cId="2233840" sldId="2147480166"/>
            <ac:spMk id="9" creationId="{1AB4B44F-F67D-FE3B-3723-B118010663CC}"/>
          </ac:spMkLst>
        </pc:spChg>
      </pc:sldChg>
      <pc:sldChg chg="addSp delSp modSp add del mod">
        <pc:chgData name="Creyaufmüller, Lisa Helena" userId="2cbe57a9-7333-4e97-a49d-ff2f044d65f0" providerId="ADAL" clId="{03A7584A-FE69-4701-8B8B-DDE553C1C48E}" dt="2026-02-03T16:07:56.466" v="298" actId="20577"/>
        <pc:sldMkLst>
          <pc:docMk/>
          <pc:sldMk cId="3823227231" sldId="2147480167"/>
        </pc:sldMkLst>
        <pc:spChg chg="mod">
          <ac:chgData name="Creyaufmüller, Lisa Helena" userId="2cbe57a9-7333-4e97-a49d-ff2f044d65f0" providerId="ADAL" clId="{03A7584A-FE69-4701-8B8B-DDE553C1C48E}" dt="2026-02-03T16:05:23.380" v="271"/>
          <ac:spMkLst>
            <pc:docMk/>
            <pc:sldMk cId="3823227231" sldId="2147480167"/>
            <ac:spMk id="2" creationId="{30A5ED28-950E-8984-69F3-831F8E2BB76B}"/>
          </ac:spMkLst>
        </pc:spChg>
        <pc:spChg chg="mod">
          <ac:chgData name="Creyaufmüller, Lisa Helena" userId="2cbe57a9-7333-4e97-a49d-ff2f044d65f0" providerId="ADAL" clId="{03A7584A-FE69-4701-8B8B-DDE553C1C48E}" dt="2026-02-03T16:00:31.860" v="241"/>
          <ac:spMkLst>
            <pc:docMk/>
            <pc:sldMk cId="3823227231" sldId="2147480167"/>
            <ac:spMk id="4" creationId="{1F85FA02-B046-4E53-CE9C-3DE1F9AB2153}"/>
          </ac:spMkLst>
        </pc:spChg>
        <pc:spChg chg="add mod">
          <ac:chgData name="Creyaufmüller, Lisa Helena" userId="2cbe57a9-7333-4e97-a49d-ff2f044d65f0" providerId="ADAL" clId="{03A7584A-FE69-4701-8B8B-DDE553C1C48E}" dt="2026-02-03T16:00:42.672" v="243"/>
          <ac:spMkLst>
            <pc:docMk/>
            <pc:sldMk cId="3823227231" sldId="2147480167"/>
            <ac:spMk id="5" creationId="{BBA2A540-03FC-E2AE-173B-4AE01DE2C123}"/>
          </ac:spMkLst>
        </pc:spChg>
        <pc:spChg chg="mod">
          <ac:chgData name="Creyaufmüller, Lisa Helena" userId="2cbe57a9-7333-4e97-a49d-ff2f044d65f0" providerId="ADAL" clId="{03A7584A-FE69-4701-8B8B-DDE553C1C48E}" dt="2026-02-03T16:07:56.466" v="298" actId="20577"/>
          <ac:spMkLst>
            <pc:docMk/>
            <pc:sldMk cId="3823227231" sldId="2147480167"/>
            <ac:spMk id="9" creationId="{1A97C711-33A0-F103-5326-B8CC74D73B44}"/>
          </ac:spMkLst>
        </pc:spChg>
        <pc:spChg chg="del">
          <ac:chgData name="Creyaufmüller, Lisa Helena" userId="2cbe57a9-7333-4e97-a49d-ff2f044d65f0" providerId="ADAL" clId="{03A7584A-FE69-4701-8B8B-DDE553C1C48E}" dt="2026-02-03T16:00:41.280" v="242" actId="478"/>
          <ac:spMkLst>
            <pc:docMk/>
            <pc:sldMk cId="3823227231" sldId="2147480167"/>
            <ac:spMk id="10" creationId="{0DA213E7-4231-624C-5464-CFED5385AB95}"/>
          </ac:spMkLst>
        </pc:spChg>
        <pc:spChg chg="add mod">
          <ac:chgData name="Creyaufmüller, Lisa Helena" userId="2cbe57a9-7333-4e97-a49d-ff2f044d65f0" providerId="ADAL" clId="{03A7584A-FE69-4701-8B8B-DDE553C1C48E}" dt="2026-02-03T16:01:12.440" v="245"/>
          <ac:spMkLst>
            <pc:docMk/>
            <pc:sldMk cId="3823227231" sldId="2147480167"/>
            <ac:spMk id="11" creationId="{AEDF46AB-36ED-1152-0C25-8DB9D5894D63}"/>
          </ac:spMkLst>
        </pc:spChg>
        <pc:spChg chg="add mod">
          <ac:chgData name="Creyaufmüller, Lisa Helena" userId="2cbe57a9-7333-4e97-a49d-ff2f044d65f0" providerId="ADAL" clId="{03A7584A-FE69-4701-8B8B-DDE553C1C48E}" dt="2026-02-03T16:02:56.272" v="254"/>
          <ac:spMkLst>
            <pc:docMk/>
            <pc:sldMk cId="3823227231" sldId="2147480167"/>
            <ac:spMk id="15" creationId="{56A2CDC8-BB18-17C8-1EEE-1767EDD1E51B}"/>
          </ac:spMkLst>
        </pc:spChg>
        <pc:picChg chg="add">
          <ac:chgData name="Creyaufmüller, Lisa Helena" userId="2cbe57a9-7333-4e97-a49d-ff2f044d65f0" providerId="ADAL" clId="{03A7584A-FE69-4701-8B8B-DDE553C1C48E}" dt="2026-02-03T16:00:45.710" v="244"/>
          <ac:picMkLst>
            <pc:docMk/>
            <pc:sldMk cId="3823227231" sldId="2147480167"/>
            <ac:picMk id="6" creationId="{98D715FD-0E6B-5C5D-7764-D201F54EDD32}"/>
          </ac:picMkLst>
        </pc:picChg>
        <pc:picChg chg="add">
          <ac:chgData name="Creyaufmüller, Lisa Helena" userId="2cbe57a9-7333-4e97-a49d-ff2f044d65f0" providerId="ADAL" clId="{03A7584A-FE69-4701-8B8B-DDE553C1C48E}" dt="2026-02-03T16:01:14.462" v="246"/>
          <ac:picMkLst>
            <pc:docMk/>
            <pc:sldMk cId="3823227231" sldId="2147480167"/>
            <ac:picMk id="12" creationId="{71EC479A-DCFE-B4E9-C5D5-C6BA7F233E2C}"/>
          </ac:picMkLst>
        </pc:picChg>
        <pc:picChg chg="del">
          <ac:chgData name="Creyaufmüller, Lisa Helena" userId="2cbe57a9-7333-4e97-a49d-ff2f044d65f0" providerId="ADAL" clId="{03A7584A-FE69-4701-8B8B-DDE553C1C48E}" dt="2026-02-03T16:02:16.065" v="252" actId="478"/>
          <ac:picMkLst>
            <pc:docMk/>
            <pc:sldMk cId="3823227231" sldId="2147480167"/>
            <ac:picMk id="13" creationId="{68FEB8BA-79D0-0200-4C5A-7AB0343BC0A2}"/>
          </ac:picMkLst>
        </pc:picChg>
        <pc:picChg chg="add">
          <ac:chgData name="Creyaufmüller, Lisa Helena" userId="2cbe57a9-7333-4e97-a49d-ff2f044d65f0" providerId="ADAL" clId="{03A7584A-FE69-4701-8B8B-DDE553C1C48E}" dt="2026-02-03T16:02:46.660" v="253"/>
          <ac:picMkLst>
            <pc:docMk/>
            <pc:sldMk cId="3823227231" sldId="2147480167"/>
            <ac:picMk id="14" creationId="{ECC3761E-F92B-D82A-86CD-BD9F51B3CAD9}"/>
          </ac:picMkLst>
        </pc:picChg>
        <pc:picChg chg="add">
          <ac:chgData name="Creyaufmüller, Lisa Helena" userId="2cbe57a9-7333-4e97-a49d-ff2f044d65f0" providerId="ADAL" clId="{03A7584A-FE69-4701-8B8B-DDE553C1C48E}" dt="2026-02-03T16:02:59.523" v="255"/>
          <ac:picMkLst>
            <pc:docMk/>
            <pc:sldMk cId="3823227231" sldId="2147480167"/>
            <ac:picMk id="16" creationId="{E6659D99-089A-66EA-87B1-8818547811E5}"/>
          </ac:picMkLst>
        </pc:picChg>
        <pc:picChg chg="add mod">
          <ac:chgData name="Creyaufmüller, Lisa Helena" userId="2cbe57a9-7333-4e97-a49d-ff2f044d65f0" providerId="ADAL" clId="{03A7584A-FE69-4701-8B8B-DDE553C1C48E}" dt="2026-02-03T16:03:55.205" v="260" actId="1076"/>
          <ac:picMkLst>
            <pc:docMk/>
            <pc:sldMk cId="3823227231" sldId="2147480167"/>
            <ac:picMk id="18" creationId="{BFCC1DD3-0F0A-F8C7-D310-45C32A2D150E}"/>
          </ac:picMkLst>
        </pc:picChg>
      </pc:sldChg>
      <pc:sldChg chg="add del">
        <pc:chgData name="Creyaufmüller, Lisa Helena" userId="2cbe57a9-7333-4e97-a49d-ff2f044d65f0" providerId="ADAL" clId="{03A7584A-FE69-4701-8B8B-DDE553C1C48E}" dt="2026-02-03T16:01:50.205" v="251"/>
        <pc:sldMkLst>
          <pc:docMk/>
          <pc:sldMk cId="2264196071" sldId="2147480168"/>
        </pc:sldMkLst>
      </pc:sldChg>
      <pc:sldChg chg="modSp add mod">
        <pc:chgData name="Creyaufmüller, Lisa Helena" userId="2cbe57a9-7333-4e97-a49d-ff2f044d65f0" providerId="ADAL" clId="{03A7584A-FE69-4701-8B8B-DDE553C1C48E}" dt="2026-02-03T16:10:10.255" v="320" actId="20577"/>
        <pc:sldMkLst>
          <pc:docMk/>
          <pc:sldMk cId="3796709590" sldId="2147480168"/>
        </pc:sldMkLst>
        <pc:spChg chg="mod">
          <ac:chgData name="Creyaufmüller, Lisa Helena" userId="2cbe57a9-7333-4e97-a49d-ff2f044d65f0" providerId="ADAL" clId="{03A7584A-FE69-4701-8B8B-DDE553C1C48E}" dt="2026-02-03T16:10:10.255" v="320" actId="20577"/>
          <ac:spMkLst>
            <pc:docMk/>
            <pc:sldMk cId="3796709590" sldId="2147480168"/>
            <ac:spMk id="2" creationId="{D2AF54B8-DEDA-4114-B08C-56B95ECBF859}"/>
          </ac:spMkLst>
        </pc:spChg>
        <pc:spChg chg="mod">
          <ac:chgData name="Creyaufmüller, Lisa Helena" userId="2cbe57a9-7333-4e97-a49d-ff2f044d65f0" providerId="ADAL" clId="{03A7584A-FE69-4701-8B8B-DDE553C1C48E}" dt="2026-02-03T16:09:34.227" v="300"/>
          <ac:spMkLst>
            <pc:docMk/>
            <pc:sldMk cId="3796709590" sldId="2147480168"/>
            <ac:spMk id="4" creationId="{C156D10F-A503-4C2D-9A24-FD37278C3215}"/>
          </ac:spMkLst>
        </pc:spChg>
        <pc:spChg chg="mod">
          <ac:chgData name="Creyaufmüller, Lisa Helena" userId="2cbe57a9-7333-4e97-a49d-ff2f044d65f0" providerId="ADAL" clId="{03A7584A-FE69-4701-8B8B-DDE553C1C48E}" dt="2026-02-03T16:09:40.803" v="301"/>
          <ac:spMkLst>
            <pc:docMk/>
            <pc:sldMk cId="3796709590" sldId="2147480168"/>
            <ac:spMk id="5" creationId="{C7F3E6F1-6B15-50FF-6AD0-70AF0D507017}"/>
          </ac:spMkLst>
        </pc:spChg>
        <pc:spChg chg="mod">
          <ac:chgData name="Creyaufmüller, Lisa Helena" userId="2cbe57a9-7333-4e97-a49d-ff2f044d65f0" providerId="ADAL" clId="{03A7584A-FE69-4701-8B8B-DDE553C1C48E}" dt="2026-02-03T16:09:50.483" v="312" actId="20577"/>
          <ac:spMkLst>
            <pc:docMk/>
            <pc:sldMk cId="3796709590" sldId="2147480168"/>
            <ac:spMk id="8" creationId="{F4DC146B-9717-7A15-6CAA-C687A46BE01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440F3654-0F9A-FDF5-4654-367CD0348B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838D19-C6B1-594F-F450-0992C87A1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DE1DD-CF23-429A-A948-664539766BA3}" type="datetimeFigureOut">
              <a:rPr lang="de-DE" smtClean="0"/>
              <a:t>03.02.2026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7241C1-7D2D-5899-926C-7D9BE2BB03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C8BC69-6583-9A0F-EA93-FBE198D026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D0DD8-E987-4BDA-9167-CB95BD1332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3790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E1E7-8966-BE70-97AA-711DA49D0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AA51D9-44AF-8142-0655-6AA0B608B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B77C160-E0FB-32D6-D524-DA48898EA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EBBDA6-D3C7-D8FB-9734-DB806323B7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8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1A3C8-35E7-1EF0-6A5C-E761B423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9D424C1-D9EA-9F94-22CE-AFB01F830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7271BF8-849B-57CD-4A05-45B12340D3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235B25-1378-2FB1-0102-1FEEAAC363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78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E3980-625D-42DE-EEF7-42E64E4DE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CA4762A-AE4B-4E98-0E3B-542A31C02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E0878E-9ED0-27AF-1301-FBC9D85F9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Folie fertig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338A93-ECDF-4A18-B5A4-31B528DF8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94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BB69-644C-23A8-E679-18C58024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BBE5BAE-7087-8E42-8489-9C8313927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EA4BDFC-AAB5-70C4-798A-83CB8E6F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1F0A1E-265F-42E1-4BBB-9D0A032C3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94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57551-CA37-0483-0566-F4827A89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8C4CAB-204B-EFB5-63E0-41DE80385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2C5EFB-38C7-B7CC-9A3A-E3F5D0773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F88C66-A732-A3C1-6462-0A92674BCB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75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3A0CD-0676-0875-9632-1E189ED39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60931D6-8B9B-29CA-CFC2-BF544DA9C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12608CB-2ABE-8EE8-B834-0460B9B95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/>
              <a:t>Folie fertig</a:t>
            </a:r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B6296-2C6C-CF11-7F5F-6F5B05936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354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51.png"/><Relationship Id="rId7" Type="http://schemas.openxmlformats.org/officeDocument/2006/relationships/image" Target="../media/image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rolcenter.schunk.com/compunit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7DBA-7C0A-F94C-D184-16A33A1F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Menschliches Gesicht, Lächeln enthält.&#10;&#10;KI-generierte Inhalte können fehlerhaft sein.">
            <a:extLst>
              <a:ext uri="{FF2B5EF4-FFF2-40B4-BE49-F238E27FC236}">
                <a16:creationId xmlns:a16="http://schemas.microsoft.com/office/drawing/2014/main" id="{A87F8493-8459-5705-8D3F-41268205F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32EC9CF-0BF4-B50E-EDDB-8747B3CAB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5" name="Grafik 6">
            <a:extLst>
              <a:ext uri="{FF2B5EF4-FFF2-40B4-BE49-F238E27FC236}">
                <a16:creationId xmlns:a16="http://schemas.microsoft.com/office/drawing/2014/main" id="{C03E7CD5-5961-50FC-91F9-9D5D0E735EC7}"/>
              </a:ext>
            </a:extLst>
          </p:cNvPr>
          <p:cNvSpPr/>
          <p:nvPr/>
        </p:nvSpPr>
        <p:spPr>
          <a:xfrm>
            <a:off x="889387" y="3621978"/>
            <a:ext cx="4124307" cy="24363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401591B-3ABD-2A1E-DFCF-0D118EFA24E5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AGM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D9757527-CD71-90E0-D2F1-B83F4F44781B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211713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bg1"/>
                </a:solidFill>
              </a:rPr>
              <a:t>Mastering tolerances and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enhancing reliability</a:t>
            </a:r>
            <a:endParaRPr lang="de-DE" sz="3200" b="0" dirty="0">
              <a:solidFill>
                <a:schemeClr val="bg1"/>
              </a:solidFill>
            </a:endParaRPr>
          </a:p>
          <a:p>
            <a:endParaRPr lang="de-DE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7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3B490-50CC-C826-5306-4B47B1926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285F0-8913-2877-2B7F-82596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425870" cy="1020318"/>
          </a:xfrm>
        </p:spPr>
        <p:txBody>
          <a:bodyPr/>
          <a:lstStyle/>
          <a:p>
            <a:r>
              <a:rPr lang="de-DE" dirty="0"/>
              <a:t>AGM-W</a:t>
            </a:r>
            <a:br>
              <a:rPr lang="de-DE" dirty="0"/>
            </a:br>
            <a:r>
              <a:rPr lang="de-DE" sz="2000" b="0" dirty="0" err="1"/>
              <a:t>Compensation</a:t>
            </a:r>
            <a:r>
              <a:rPr lang="de-DE" sz="2000" b="0" dirty="0"/>
              <a:t> </a:t>
            </a:r>
            <a:r>
              <a:rPr lang="de-DE" sz="2000" b="0" dirty="0" err="1"/>
              <a:t>behavior</a:t>
            </a:r>
            <a:r>
              <a:rPr lang="de-DE" sz="2000" b="0" dirty="0"/>
              <a:t> &amp; </a:t>
            </a:r>
            <a:r>
              <a:rPr lang="de-DE" sz="2000" b="0" dirty="0" err="1"/>
              <a:t>sizes</a:t>
            </a:r>
            <a:endParaRPr lang="de-DE" sz="28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2D3F5E95-1381-0D46-FDA8-6A2F1750EECA}"/>
              </a:ext>
            </a:extLst>
          </p:cNvPr>
          <p:cNvSpPr txBox="1">
            <a:spLocks/>
          </p:cNvSpPr>
          <p:nvPr/>
        </p:nvSpPr>
        <p:spPr>
          <a:xfrm>
            <a:off x="596265" y="300472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2598C964-C143-A97B-6190-AD46243661AD}"/>
              </a:ext>
            </a:extLst>
          </p:cNvPr>
          <p:cNvGrpSpPr/>
          <p:nvPr/>
        </p:nvGrpSpPr>
        <p:grpSpPr>
          <a:xfrm>
            <a:off x="596265" y="2085546"/>
            <a:ext cx="4883776" cy="2294709"/>
            <a:chOff x="596265" y="2113006"/>
            <a:chExt cx="4057651" cy="1906543"/>
          </a:xfrm>
        </p:grpSpPr>
        <p:pic>
          <p:nvPicPr>
            <p:cNvPr id="22" name="Grafik 21" descr="Ein Bild, das Maschine enthält.&#10;&#10;KI-generierte Inhalte können fehlerhaft sein.">
              <a:extLst>
                <a:ext uri="{FF2B5EF4-FFF2-40B4-BE49-F238E27FC236}">
                  <a16:creationId xmlns:a16="http://schemas.microsoft.com/office/drawing/2014/main" id="{A0A75238-7BFC-8C62-DD9A-CCAD8F5A5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/>
            <a:stretch>
              <a:fillRect/>
            </a:stretch>
          </p:blipFill>
          <p:spPr>
            <a:xfrm>
              <a:off x="596265" y="2113006"/>
              <a:ext cx="1962151" cy="1906543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9E079F05-4E71-3BCA-2499-E03831974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10"/>
            <a:stretch>
              <a:fillRect/>
            </a:stretch>
          </p:blipFill>
          <p:spPr>
            <a:xfrm>
              <a:off x="2691765" y="2113006"/>
              <a:ext cx="1962151" cy="1906543"/>
            </a:xfrm>
            <a:prstGeom prst="rect">
              <a:avLst/>
            </a:prstGeom>
          </p:spPr>
        </p:pic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41D80F4D-1F1B-E669-ECEF-9735B88D04EA}"/>
              </a:ext>
            </a:extLst>
          </p:cNvPr>
          <p:cNvGrpSpPr/>
          <p:nvPr/>
        </p:nvGrpSpPr>
        <p:grpSpPr>
          <a:xfrm>
            <a:off x="596265" y="4717568"/>
            <a:ext cx="5143701" cy="1516632"/>
            <a:chOff x="596265" y="4565210"/>
            <a:chExt cx="6757002" cy="1992318"/>
          </a:xfrm>
        </p:grpSpPr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5D0CAD40-1EF4-674D-7F65-E76D85EEB01B}"/>
                </a:ext>
              </a:extLst>
            </p:cNvPr>
            <p:cNvSpPr txBox="1"/>
            <p:nvPr/>
          </p:nvSpPr>
          <p:spPr>
            <a:xfrm>
              <a:off x="672207" y="4712559"/>
              <a:ext cx="1661905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050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44E05CF1-1D11-E591-94EA-E3C229BE2938}"/>
                </a:ext>
              </a:extLst>
            </p:cNvPr>
            <p:cNvSpPr txBox="1"/>
            <p:nvPr/>
          </p:nvSpPr>
          <p:spPr>
            <a:xfrm>
              <a:off x="2902214" y="4637311"/>
              <a:ext cx="1711537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063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2D47B0F-B656-1011-DA38-56D139C16CA7}"/>
                </a:ext>
              </a:extLst>
            </p:cNvPr>
            <p:cNvSpPr txBox="1"/>
            <p:nvPr/>
          </p:nvSpPr>
          <p:spPr>
            <a:xfrm>
              <a:off x="5181853" y="4565210"/>
              <a:ext cx="2171414" cy="361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AGM-W 080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pic>
          <p:nvPicPr>
            <p:cNvPr id="37" name="Grafik 36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E7AD6DC0-F79B-545D-82D8-A4E902B5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65" y="5021990"/>
              <a:ext cx="1777864" cy="1377877"/>
            </a:xfrm>
            <a:prstGeom prst="rect">
              <a:avLst/>
            </a:prstGeom>
          </p:spPr>
        </p:pic>
        <p:pic>
          <p:nvPicPr>
            <p:cNvPr id="38" name="Grafik 37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8150851B-B124-AC7B-C14F-09CD1B33C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68507" y="4946743"/>
              <a:ext cx="1992352" cy="1544110"/>
            </a:xfrm>
            <a:prstGeom prst="rect">
              <a:avLst/>
            </a:prstGeom>
          </p:spPr>
        </p:pic>
        <p:pic>
          <p:nvPicPr>
            <p:cNvPr id="39" name="Grafik 38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4BADB1B2-5B6C-FE43-5F38-67A49A488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853" y="4874641"/>
              <a:ext cx="2171414" cy="1682887"/>
            </a:xfrm>
            <a:prstGeom prst="rect">
              <a:avLst/>
            </a:prstGeom>
          </p:spPr>
        </p:pic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58C99EC7-8FC3-2081-5EF2-254F4E851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6" r="7511" b="33885"/>
          <a:stretch>
            <a:fillRect/>
          </a:stretch>
        </p:blipFill>
        <p:spPr>
          <a:xfrm>
            <a:off x="6800850" y="1"/>
            <a:ext cx="5391150" cy="685800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1990D904-CB5B-C704-3B65-4652A9401B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182F0DC-1BD8-8CBE-11F1-8DC313627349}"/>
              </a:ext>
            </a:extLst>
          </p:cNvPr>
          <p:cNvCxnSpPr/>
          <p:nvPr/>
        </p:nvCxnSpPr>
        <p:spPr>
          <a:xfrm flipV="1">
            <a:off x="4395788" y="2724150"/>
            <a:ext cx="1514475" cy="161925"/>
          </a:xfrm>
          <a:prstGeom prst="line">
            <a:avLst/>
          </a:prstGeom>
          <a:ln w="28575"/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27BC8AD-B998-BD3C-5420-7D429F7C7CC9}"/>
              </a:ext>
            </a:extLst>
          </p:cNvPr>
          <p:cNvCxnSpPr>
            <a:cxnSpLocks/>
          </p:cNvCxnSpPr>
          <p:nvPr/>
        </p:nvCxnSpPr>
        <p:spPr>
          <a:xfrm>
            <a:off x="4395788" y="2952337"/>
            <a:ext cx="1499404" cy="204788"/>
          </a:xfrm>
          <a:prstGeom prst="line">
            <a:avLst/>
          </a:prstGeom>
          <a:ln w="28575"/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Bogen 48">
            <a:extLst>
              <a:ext uri="{FF2B5EF4-FFF2-40B4-BE49-F238E27FC236}">
                <a16:creationId xmlns:a16="http://schemas.microsoft.com/office/drawing/2014/main" id="{65E06A91-CD13-B20E-A4BB-FD769890DFC0}"/>
              </a:ext>
            </a:extLst>
          </p:cNvPr>
          <p:cNvSpPr/>
          <p:nvPr/>
        </p:nvSpPr>
        <p:spPr>
          <a:xfrm rot="3378598">
            <a:off x="5439726" y="2598318"/>
            <a:ext cx="696078" cy="696078"/>
          </a:xfrm>
          <a:prstGeom prst="arc">
            <a:avLst>
              <a:gd name="adj1" fmla="val 15041590"/>
              <a:gd name="adj2" fmla="val 21298738"/>
            </a:avLst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ED4155C8-FD8D-397B-95ED-961B8AACE1CC}"/>
              </a:ext>
            </a:extLst>
          </p:cNvPr>
          <p:cNvSpPr/>
          <p:nvPr/>
        </p:nvSpPr>
        <p:spPr>
          <a:xfrm>
            <a:off x="8235406" y="2314895"/>
            <a:ext cx="1877949" cy="76488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platzhalter 4">
            <a:extLst>
              <a:ext uri="{FF2B5EF4-FFF2-40B4-BE49-F238E27FC236}">
                <a16:creationId xmlns:a16="http://schemas.microsoft.com/office/drawing/2014/main" id="{D4DA8DD2-76D9-D63A-22D6-4DF3741F2BE7}"/>
              </a:ext>
            </a:extLst>
          </p:cNvPr>
          <p:cNvSpPr txBox="1">
            <a:spLocks/>
          </p:cNvSpPr>
          <p:nvPr/>
        </p:nvSpPr>
        <p:spPr>
          <a:xfrm>
            <a:off x="8235407" y="2441012"/>
            <a:ext cx="1919208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800" b="1" dirty="0"/>
              <a:t>Target </a:t>
            </a:r>
            <a:r>
              <a:rPr lang="de-DE" sz="1800" b="1" dirty="0" err="1"/>
              <a:t>application</a:t>
            </a:r>
            <a:r>
              <a:rPr lang="de-DE" sz="1800" b="1" dirty="0"/>
              <a:t> Bin Picking</a:t>
            </a:r>
            <a:endParaRPr lang="de-DE" sz="1800" dirty="0"/>
          </a:p>
        </p:txBody>
      </p:sp>
      <p:cxnSp>
        <p:nvCxnSpPr>
          <p:cNvPr id="51" name="Verbinder: gewinkelt 50">
            <a:extLst>
              <a:ext uri="{FF2B5EF4-FFF2-40B4-BE49-F238E27FC236}">
                <a16:creationId xmlns:a16="http://schemas.microsoft.com/office/drawing/2014/main" id="{DB31A04E-D61F-16AC-7992-B1EBF2372AA3}"/>
              </a:ext>
            </a:extLst>
          </p:cNvPr>
          <p:cNvCxnSpPr>
            <a:cxnSpLocks/>
          </p:cNvCxnSpPr>
          <p:nvPr/>
        </p:nvCxnSpPr>
        <p:spPr>
          <a:xfrm rot="5400000">
            <a:off x="9679432" y="1860217"/>
            <a:ext cx="490163" cy="377684"/>
          </a:xfrm>
          <a:prstGeom prst="bentConnector3">
            <a:avLst>
              <a:gd name="adj1" fmla="val -4869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498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D0F61A-816F-735A-5DAA-379B9B032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35E57-3DD1-B78B-8945-DBE52FB41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706919"/>
            <a:ext cx="10118043" cy="1020318"/>
          </a:xfrm>
        </p:spPr>
        <p:txBody>
          <a:bodyPr/>
          <a:lstStyle/>
          <a:p>
            <a:r>
              <a:rPr lang="de-DE" dirty="0"/>
              <a:t>AGM-W</a:t>
            </a:r>
            <a:br>
              <a:rPr lang="de-DE" dirty="0"/>
            </a:br>
            <a:r>
              <a:rPr lang="de-DE" sz="2000" b="0" dirty="0">
                <a:latin typeface="Fago Pro"/>
              </a:rPr>
              <a:t>Technical Data</a:t>
            </a:r>
            <a:endParaRPr lang="de-DE" sz="2800" b="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46D73BC5-9D32-9CDF-6D1B-BE8C2E25B3FD}"/>
              </a:ext>
            </a:extLst>
          </p:cNvPr>
          <p:cNvSpPr txBox="1">
            <a:spLocks/>
          </p:cNvSpPr>
          <p:nvPr/>
        </p:nvSpPr>
        <p:spPr>
          <a:xfrm>
            <a:off x="658814" y="33561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3B530B9-0583-751C-DFB7-0F359C461F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56553"/>
              </p:ext>
            </p:extLst>
          </p:nvPr>
        </p:nvGraphicFramePr>
        <p:xfrm>
          <a:off x="658814" y="2314051"/>
          <a:ext cx="10944000" cy="1939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9784953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6420184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86411877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5845107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16606521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6410413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Compensation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angular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Net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Monitoring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adapter plates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Adjustable weight compensation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Modularity: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[°]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381027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AGM-W 050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inductive or magnetic</a:t>
                      </a:r>
                      <a:endParaRPr lang="en-US" sz="1200" dirty="0"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b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b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via </a:t>
                      </a:r>
                      <a:r>
                        <a:rPr lang="en-US" sz="1200" b="1" i="0" u="none" strike="noStrike" noProof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control piston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AGM-W 063 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39628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AGM-W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</a:tbl>
          </a:graphicData>
        </a:graphic>
      </p:graphicFrame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42E09A1-9BBD-DAE7-2A00-CA2445C97BF2}"/>
              </a:ext>
            </a:extLst>
          </p:cNvPr>
          <p:cNvGrpSpPr/>
          <p:nvPr/>
        </p:nvGrpSpPr>
        <p:grpSpPr>
          <a:xfrm>
            <a:off x="7931582" y="646187"/>
            <a:ext cx="1475057" cy="1102169"/>
            <a:chOff x="8141613" y="-67378"/>
            <a:chExt cx="1969901" cy="1471918"/>
          </a:xfrm>
        </p:grpSpPr>
        <p:pic>
          <p:nvPicPr>
            <p:cNvPr id="10" name="Grafik 9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6B905636-4D7D-8A2E-FA95-DF11671E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1613" y="-67378"/>
              <a:ext cx="1777864" cy="1377877"/>
            </a:xfrm>
            <a:prstGeom prst="rect">
              <a:avLst/>
            </a:prstGeom>
          </p:spPr>
        </p:pic>
        <p:sp>
          <p:nvSpPr>
            <p:cNvPr id="6" name="Bogen 5">
              <a:extLst>
                <a:ext uri="{FF2B5EF4-FFF2-40B4-BE49-F238E27FC236}">
                  <a16:creationId xmlns:a16="http://schemas.microsoft.com/office/drawing/2014/main" id="{10EE8F9A-13A4-9D34-01C7-ECA93EDFE541}"/>
                </a:ext>
              </a:extLst>
            </p:cNvPr>
            <p:cNvSpPr/>
            <p:nvPr/>
          </p:nvSpPr>
          <p:spPr>
            <a:xfrm rot="4571232">
              <a:off x="9197114" y="490140"/>
              <a:ext cx="914400" cy="914400"/>
            </a:xfrm>
            <a:prstGeom prst="arc">
              <a:avLst>
                <a:gd name="adj1" fmla="val 15041590"/>
                <a:gd name="adj2" fmla="val 21298738"/>
              </a:avLst>
            </a:prstGeom>
            <a:ln w="38100" cap="flat" cmpd="sng" algn="ctr">
              <a:solidFill>
                <a:schemeClr val="accent2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8" name="Grafik 7" descr="Häkchen mit einfarbiger Füllung">
            <a:extLst>
              <a:ext uri="{FF2B5EF4-FFF2-40B4-BE49-F238E27FC236}">
                <a16:creationId xmlns:a16="http://schemas.microsoft.com/office/drawing/2014/main" id="{7F045C9E-C337-F2F1-B8BF-27F8FFD0D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1859" y="3326630"/>
            <a:ext cx="527694" cy="527694"/>
          </a:xfrm>
          <a:prstGeom prst="rect">
            <a:avLst/>
          </a:prstGeom>
        </p:spPr>
      </p:pic>
      <p:pic>
        <p:nvPicPr>
          <p:cNvPr id="9" name="Grafik 8" descr="Häkchen mit einfarbiger Füllung">
            <a:extLst>
              <a:ext uri="{FF2B5EF4-FFF2-40B4-BE49-F238E27FC236}">
                <a16:creationId xmlns:a16="http://schemas.microsoft.com/office/drawing/2014/main" id="{95EC059E-C213-BFA1-7920-5BF40E18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33365" y="3326630"/>
            <a:ext cx="527694" cy="527694"/>
          </a:xfrm>
          <a:prstGeom prst="rect">
            <a:avLst/>
          </a:prstGeom>
        </p:spPr>
      </p:pic>
      <p:pic>
        <p:nvPicPr>
          <p:cNvPr id="13" name="Grafik 12" descr="Häkchen mit einfarbiger Füllung">
            <a:extLst>
              <a:ext uri="{FF2B5EF4-FFF2-40B4-BE49-F238E27FC236}">
                <a16:creationId xmlns:a16="http://schemas.microsoft.com/office/drawing/2014/main" id="{333EB7CD-A4EF-F1B9-0932-986AF36B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6857" y="3326630"/>
            <a:ext cx="527694" cy="527694"/>
          </a:xfrm>
          <a:prstGeom prst="rect">
            <a:avLst/>
          </a:prstGeom>
        </p:spPr>
      </p:pic>
      <p:pic>
        <p:nvPicPr>
          <p:cNvPr id="14" name="Grafik 13" descr="Häkchen mit einfarbiger Füllung">
            <a:extLst>
              <a:ext uri="{FF2B5EF4-FFF2-40B4-BE49-F238E27FC236}">
                <a16:creationId xmlns:a16="http://schemas.microsoft.com/office/drawing/2014/main" id="{FA622F44-7EC8-1168-BCCF-B13F49638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5237" y="3326630"/>
            <a:ext cx="527694" cy="52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700D7-B42C-73B1-5CC2-0D43C312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38A791-2B9D-CB68-7F50-CD4CC4E2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762797"/>
          </a:xfrm>
        </p:spPr>
        <p:txBody>
          <a:bodyPr/>
          <a:lstStyle/>
          <a:p>
            <a:r>
              <a:rPr lang="en-US" sz="3200" dirty="0"/>
              <a:t>Combination options thanks to modular series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46853E-3A82-64C8-3ADE-CFC27A82E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EA4910E-D096-5577-6AC9-DCA79F615CD4}"/>
              </a:ext>
            </a:extLst>
          </p:cNvPr>
          <p:cNvGrpSpPr/>
          <p:nvPr/>
        </p:nvGrpSpPr>
        <p:grpSpPr>
          <a:xfrm>
            <a:off x="658814" y="2110689"/>
            <a:ext cx="4920902" cy="1313884"/>
            <a:chOff x="3406558" y="2948246"/>
            <a:chExt cx="4920902" cy="1313884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16E025C7-3049-05DD-0EBC-7A6FF01F24CC}"/>
                </a:ext>
              </a:extLst>
            </p:cNvPr>
            <p:cNvGrpSpPr/>
            <p:nvPr/>
          </p:nvGrpSpPr>
          <p:grpSpPr>
            <a:xfrm>
              <a:off x="3593113" y="2948246"/>
              <a:ext cx="4734347" cy="961508"/>
              <a:chOff x="960736" y="1580953"/>
              <a:chExt cx="4734347" cy="961508"/>
            </a:xfrm>
          </p:grpSpPr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1E09414E-5F44-34D3-884A-6A7233961C46}"/>
                  </a:ext>
                </a:extLst>
              </p:cNvPr>
              <p:cNvGrpSpPr/>
              <p:nvPr/>
            </p:nvGrpSpPr>
            <p:grpSpPr>
              <a:xfrm>
                <a:off x="960736" y="1580953"/>
                <a:ext cx="3261992" cy="961508"/>
                <a:chOff x="960736" y="1580953"/>
                <a:chExt cx="3261992" cy="961508"/>
              </a:xfrm>
            </p:grpSpPr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BBA62872-350C-56F1-DED7-069B53722A22}"/>
                    </a:ext>
                  </a:extLst>
                </p:cNvPr>
                <p:cNvSpPr txBox="1"/>
                <p:nvPr/>
              </p:nvSpPr>
              <p:spPr>
                <a:xfrm>
                  <a:off x="2746700" y="1580953"/>
                  <a:ext cx="1070825" cy="3610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AGM-Z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  <p:sp>
              <p:nvSpPr>
                <p:cNvPr id="36" name="Textfeld 35">
                  <a:extLst>
                    <a:ext uri="{FF2B5EF4-FFF2-40B4-BE49-F238E27FC236}">
                      <a16:creationId xmlns:a16="http://schemas.microsoft.com/office/drawing/2014/main" id="{B938E485-335C-6BC9-F254-DE34CF562D8C}"/>
                    </a:ext>
                  </a:extLst>
                </p:cNvPr>
                <p:cNvSpPr txBox="1"/>
                <p:nvPr/>
              </p:nvSpPr>
              <p:spPr>
                <a:xfrm>
                  <a:off x="960736" y="1580953"/>
                  <a:ext cx="772576" cy="1163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AGM-XY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  <p:sp>
              <p:nvSpPr>
                <p:cNvPr id="37" name="Textfeld 36">
                  <a:extLst>
                    <a:ext uri="{FF2B5EF4-FFF2-40B4-BE49-F238E27FC236}">
                      <a16:creationId xmlns:a16="http://schemas.microsoft.com/office/drawing/2014/main" id="{ACCBB3DF-2F28-4A1B-7DBE-BC3AB06FC82D}"/>
                    </a:ext>
                  </a:extLst>
                </p:cNvPr>
                <p:cNvSpPr txBox="1"/>
                <p:nvPr/>
              </p:nvSpPr>
              <p:spPr>
                <a:xfrm>
                  <a:off x="3835651" y="1992521"/>
                  <a:ext cx="387077" cy="5499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=</a:t>
                  </a:r>
                </a:p>
              </p:txBody>
            </p:sp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E6C29C3B-0396-F9E4-BE50-0CC77C8ECAE8}"/>
                    </a:ext>
                  </a:extLst>
                </p:cNvPr>
                <p:cNvSpPr txBox="1"/>
                <p:nvPr/>
              </p:nvSpPr>
              <p:spPr>
                <a:xfrm flipV="1">
                  <a:off x="1867729" y="2040918"/>
                  <a:ext cx="608851" cy="4933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R="0" algn="ctr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kumimoji="0" lang="de-DE" sz="40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2"/>
                      </a:solidFill>
                      <a:effectLst/>
                      <a:uLnTx/>
                      <a:uFillTx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00619421-8EEE-7244-6226-BFA4EAEB4C10}"/>
                  </a:ext>
                </a:extLst>
              </p:cNvPr>
              <p:cNvSpPr txBox="1"/>
              <p:nvPr/>
            </p:nvSpPr>
            <p:spPr>
              <a:xfrm>
                <a:off x="4452170" y="1580953"/>
                <a:ext cx="1242913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l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b="1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AGM-XYZ</a:t>
                </a:r>
                <a:endParaRPr lang="de-DE" sz="1600" b="1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</p:grpSp>
        <p:pic>
          <p:nvPicPr>
            <p:cNvPr id="30" name="Grafik 29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F15CF418-89EC-0B2F-A05E-EF8E4A8D2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9559" y="3233570"/>
              <a:ext cx="1121545" cy="802428"/>
            </a:xfrm>
            <a:prstGeom prst="rect">
              <a:avLst/>
            </a:prstGeom>
          </p:spPr>
        </p:pic>
        <p:pic>
          <p:nvPicPr>
            <p:cNvPr id="31" name="Grafik 30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79F8DA1E-83E6-16EF-B413-64F79E8B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6558" y="3233570"/>
              <a:ext cx="1186633" cy="752994"/>
            </a:xfrm>
            <a:prstGeom prst="rect">
              <a:avLst/>
            </a:prstGeom>
          </p:spPr>
        </p:pic>
        <p:pic>
          <p:nvPicPr>
            <p:cNvPr id="32" name="Grafik 31" descr="Ein Bild, das Text, Band enthält.&#10;&#10;KI-generierte Inhalte können fehlerhaft sein.">
              <a:extLst>
                <a:ext uri="{FF2B5EF4-FFF2-40B4-BE49-F238E27FC236}">
                  <a16:creationId xmlns:a16="http://schemas.microsoft.com/office/drawing/2014/main" id="{840985DD-EC8E-1BA1-73FD-52E6BC674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749" y="3233570"/>
              <a:ext cx="1070825" cy="1028560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5CEAA2D-ACB4-61E9-890E-A83542C24CED}"/>
              </a:ext>
            </a:extLst>
          </p:cNvPr>
          <p:cNvGrpSpPr/>
          <p:nvPr/>
        </p:nvGrpSpPr>
        <p:grpSpPr>
          <a:xfrm>
            <a:off x="702797" y="4151004"/>
            <a:ext cx="4976357" cy="1288729"/>
            <a:chOff x="5450213" y="799448"/>
            <a:chExt cx="4976357" cy="1288729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9E1CE6D-B3EA-EA6D-CA8E-163254458252}"/>
                </a:ext>
              </a:extLst>
            </p:cNvPr>
            <p:cNvGrpSpPr/>
            <p:nvPr/>
          </p:nvGrpSpPr>
          <p:grpSpPr>
            <a:xfrm>
              <a:off x="5450213" y="799448"/>
              <a:ext cx="4976357" cy="1146056"/>
              <a:chOff x="5450213" y="799448"/>
              <a:chExt cx="4976357" cy="1146056"/>
            </a:xfrm>
          </p:grpSpPr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48C0AC9C-A470-FC48-12D7-44AF6E25C08C}"/>
                  </a:ext>
                </a:extLst>
              </p:cNvPr>
              <p:cNvGrpSpPr/>
              <p:nvPr/>
            </p:nvGrpSpPr>
            <p:grpSpPr>
              <a:xfrm>
                <a:off x="5628798" y="799448"/>
                <a:ext cx="4797772" cy="970141"/>
                <a:chOff x="897311" y="1567051"/>
                <a:chExt cx="4797772" cy="970141"/>
              </a:xfrm>
            </p:grpSpPr>
            <p:grpSp>
              <p:nvGrpSpPr>
                <p:cNvPr id="11" name="Gruppieren 10">
                  <a:extLst>
                    <a:ext uri="{FF2B5EF4-FFF2-40B4-BE49-F238E27FC236}">
                      <a16:creationId xmlns:a16="http://schemas.microsoft.com/office/drawing/2014/main" id="{298D3EC8-C2F8-FAB2-4B4C-29F9A18B4AE3}"/>
                    </a:ext>
                  </a:extLst>
                </p:cNvPr>
                <p:cNvGrpSpPr/>
                <p:nvPr/>
              </p:nvGrpSpPr>
              <p:grpSpPr>
                <a:xfrm>
                  <a:off x="897311" y="1567051"/>
                  <a:ext cx="3259531" cy="970141"/>
                  <a:chOff x="897311" y="1567051"/>
                  <a:chExt cx="3259531" cy="970141"/>
                </a:xfrm>
              </p:grpSpPr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B9676835-310B-BBD1-B16F-A87C92C312A3}"/>
                      </a:ext>
                    </a:extLst>
                  </p:cNvPr>
                  <p:cNvSpPr txBox="1"/>
                  <p:nvPr/>
                </p:nvSpPr>
                <p:spPr>
                  <a:xfrm>
                    <a:off x="2746700" y="1580953"/>
                    <a:ext cx="1070825" cy="3610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lang="en-US" sz="1600" b="1">
                        <a:solidFill>
                          <a:schemeClr val="tx2"/>
                        </a:solidFill>
                        <a:latin typeface="Fago Pro" panose="02000506040000020004" pitchFamily="50" charset="0"/>
                      </a:rPr>
                      <a:t>AGM-Z</a:t>
                    </a:r>
                    <a:endParaRPr lang="de-DE" sz="1600" b="1">
                      <a:solidFill>
                        <a:schemeClr val="tx2"/>
                      </a:solidFill>
                      <a:latin typeface="Fago Pro" panose="02000506040000020004" pitchFamily="50" charset="0"/>
                    </a:endParaRPr>
                  </a:p>
                </p:txBody>
              </p:sp>
              <p:sp>
                <p:nvSpPr>
                  <p:cNvPr id="14" name="Textfeld 13">
                    <a:extLst>
                      <a:ext uri="{FF2B5EF4-FFF2-40B4-BE49-F238E27FC236}">
                        <a16:creationId xmlns:a16="http://schemas.microsoft.com/office/drawing/2014/main" id="{55F84998-6F9B-0EE3-2713-ADF28934FF28}"/>
                      </a:ext>
                    </a:extLst>
                  </p:cNvPr>
                  <p:cNvSpPr txBox="1"/>
                  <p:nvPr/>
                </p:nvSpPr>
                <p:spPr>
                  <a:xfrm>
                    <a:off x="897311" y="1567051"/>
                    <a:ext cx="772576" cy="27365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lang="en-US" sz="1600" b="1">
                        <a:solidFill>
                          <a:schemeClr val="tx2"/>
                        </a:solidFill>
                        <a:latin typeface="Fago Pro" panose="02000506040000020004" pitchFamily="50" charset="0"/>
                      </a:rPr>
                      <a:t>AGM-W</a:t>
                    </a:r>
                    <a:endParaRPr lang="de-DE" sz="1600" b="1">
                      <a:solidFill>
                        <a:schemeClr val="tx2"/>
                      </a:solidFill>
                      <a:latin typeface="Fago Pro" panose="02000506040000020004" pitchFamily="50" charset="0"/>
                    </a:endParaRPr>
                  </a:p>
                </p:txBody>
              </p: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6C52902A-50E6-717A-1E07-C81151153428}"/>
                      </a:ext>
                    </a:extLst>
                  </p:cNvPr>
                  <p:cNvSpPr txBox="1"/>
                  <p:nvPr/>
                </p:nvSpPr>
                <p:spPr>
                  <a:xfrm>
                    <a:off x="3769765" y="1987252"/>
                    <a:ext cx="387077" cy="5499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R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kumimoji="0" lang="de-DE" sz="4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rPr>
                      <a:t>=</a:t>
                    </a:r>
                  </a:p>
                </p:txBody>
              </p:sp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5F34202E-3C48-604C-D23D-71EE77F44CD4}"/>
                      </a:ext>
                    </a:extLst>
                  </p:cNvPr>
                  <p:cNvSpPr txBox="1"/>
                  <p:nvPr/>
                </p:nvSpPr>
                <p:spPr>
                  <a:xfrm flipV="1">
                    <a:off x="1801164" y="2040918"/>
                    <a:ext cx="608851" cy="49331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R="0" algn="ctr" defTabSz="914400" rtl="0" eaLnBrk="1" fontAlgn="auto" latinLnBrk="0" hangingPunct="1">
                      <a:lnSpc>
                        <a:spcPct val="90000"/>
                      </a:lnSpc>
                      <a:spcBef>
                        <a:spcPts val="300"/>
                      </a:spcBef>
                      <a:spcAft>
                        <a:spcPts val="0"/>
                      </a:spcAft>
                      <a:buClr>
                        <a:srgbClr val="009EE0"/>
                      </a:buClr>
                      <a:buSzTx/>
                      <a:tabLst/>
                    </a:pPr>
                    <a:r>
                      <a:rPr kumimoji="0" lang="de-DE" sz="40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uLnTx/>
                        <a:uFillTx/>
                        <a:ea typeface="+mn-ea"/>
                        <a:cs typeface="+mn-cs"/>
                      </a:rPr>
                      <a:t>+</a:t>
                    </a:r>
                  </a:p>
                </p:txBody>
              </p:sp>
            </p:grpSp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8A2AC719-BF49-4625-805B-D2846A0121E3}"/>
                    </a:ext>
                  </a:extLst>
                </p:cNvPr>
                <p:cNvSpPr txBox="1"/>
                <p:nvPr/>
              </p:nvSpPr>
              <p:spPr>
                <a:xfrm>
                  <a:off x="4452170" y="1580953"/>
                  <a:ext cx="1242913" cy="36109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R="0" algn="l" defTabSz="914400" rtl="0" eaLnBrk="1" fontAlgn="auto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0"/>
                    </a:spcAft>
                    <a:buClr>
                      <a:srgbClr val="009EE0"/>
                    </a:buClr>
                    <a:buSzTx/>
                    <a:tabLst/>
                  </a:pPr>
                  <a:r>
                    <a:rPr lang="en-US" sz="1600" b="1">
                      <a:solidFill>
                        <a:schemeClr val="tx2"/>
                      </a:solidFill>
                      <a:latin typeface="Fago Pro" panose="02000506040000020004" pitchFamily="50" charset="0"/>
                    </a:rPr>
                    <a:t>AGM-WZ</a:t>
                  </a:r>
                  <a:endParaRPr lang="de-DE" sz="1600" b="1">
                    <a:solidFill>
                      <a:schemeClr val="tx2"/>
                    </a:solidFill>
                    <a:latin typeface="Fago Pro" panose="02000506040000020004" pitchFamily="50" charset="0"/>
                  </a:endParaRPr>
                </a:p>
              </p:txBody>
            </p:sp>
          </p:grpSp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398F9C5B-568C-25F1-14BC-C06B1F534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0213" y="1094442"/>
                <a:ext cx="1098665" cy="851062"/>
              </a:xfrm>
              <a:prstGeom prst="rect">
                <a:avLst/>
              </a:prstGeom>
            </p:spPr>
          </p:pic>
          <p:pic>
            <p:nvPicPr>
              <p:cNvPr id="10" name="Grafik 9" descr="Ein Bild, das Design enthält.&#10;&#10;KI-generierte Inhalte können fehlerhaft sein.">
                <a:extLst>
                  <a:ext uri="{FF2B5EF4-FFF2-40B4-BE49-F238E27FC236}">
                    <a16:creationId xmlns:a16="http://schemas.microsoft.com/office/drawing/2014/main" id="{CCFE4EAC-4926-4022-3FED-AA7B083BC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1232" y="1093405"/>
                <a:ext cx="1121545" cy="802428"/>
              </a:xfrm>
              <a:prstGeom prst="rect">
                <a:avLst/>
              </a:prstGeom>
            </p:spPr>
          </p:pic>
        </p:grpSp>
        <p:pic>
          <p:nvPicPr>
            <p:cNvPr id="6" name="Grafik 5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543252DF-F52D-6047-9CA0-CCC05056E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4564" y="1038476"/>
              <a:ext cx="927547" cy="1049701"/>
            </a:xfrm>
            <a:prstGeom prst="rect">
              <a:avLst/>
            </a:prstGeom>
          </p:spPr>
        </p:pic>
      </p:grp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79728F88-C80B-B083-3EE1-AE51D2A20C88}"/>
              </a:ext>
            </a:extLst>
          </p:cNvPr>
          <p:cNvSpPr txBox="1">
            <a:spLocks/>
          </p:cNvSpPr>
          <p:nvPr/>
        </p:nvSpPr>
        <p:spPr>
          <a:xfrm>
            <a:off x="658814" y="24902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A48B72F-5B01-73D6-9C61-2DE566F62CEE}"/>
              </a:ext>
            </a:extLst>
          </p:cNvPr>
          <p:cNvSpPr txBox="1"/>
          <p:nvPr/>
        </p:nvSpPr>
        <p:spPr>
          <a:xfrm>
            <a:off x="6096000" y="2343982"/>
            <a:ext cx="3986501" cy="170891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9EE0"/>
              </a:buClr>
            </a:pPr>
            <a:r>
              <a:rPr lang="en-US" b="1" dirty="0">
                <a:solidFill>
                  <a:srgbClr val="002060"/>
                </a:solidFill>
              </a:rPr>
              <a:t>Advantages </a:t>
            </a:r>
            <a:endParaRPr lang="de-DE" b="1" dirty="0">
              <a:solidFill>
                <a:srgbClr val="002060"/>
              </a:solidFill>
              <a:latin typeface="Fago Pro"/>
            </a:endParaRPr>
          </a:p>
          <a:p>
            <a:pPr marL="265113" marR="0" lvl="1" indent="-265113" fontAlgn="auto">
              <a:spcAft>
                <a:spcPts val="600"/>
              </a:spcAft>
              <a:buClr>
                <a:srgbClr val="009EE0"/>
              </a:buClr>
              <a:buSz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>
                <a:tab pos="652463" algn="l"/>
              </a:tabLst>
              <a:defRPr/>
            </a:pPr>
            <a:r>
              <a:rPr lang="de-DE" b="1" dirty="0">
                <a:solidFill>
                  <a:schemeClr val="accent1"/>
                </a:solidFill>
                <a:latin typeface="Fago Pro" panose="02000506040000020004" pitchFamily="50" charset="0"/>
              </a:rPr>
              <a:t>Lower </a:t>
            </a:r>
            <a:r>
              <a:rPr lang="de-DE" b="1" dirty="0" err="1">
                <a:solidFill>
                  <a:schemeClr val="accent1"/>
                </a:solidFill>
                <a:latin typeface="Fago Pro" panose="02000506040000020004" pitchFamily="50" charset="0"/>
              </a:rPr>
              <a:t>installation</a:t>
            </a:r>
            <a:r>
              <a:rPr lang="de-DE" b="1" dirty="0">
                <a:solidFill>
                  <a:schemeClr val="accent1"/>
                </a:solidFill>
                <a:latin typeface="Fago Pro" panose="02000506040000020004" pitchFamily="50" charset="0"/>
              </a:rPr>
              <a:t> </a:t>
            </a:r>
            <a:r>
              <a:rPr lang="de-DE" b="1" dirty="0" err="1">
                <a:solidFill>
                  <a:schemeClr val="accent1"/>
                </a:solidFill>
                <a:latin typeface="Fago Pro" panose="02000506040000020004" pitchFamily="50" charset="0"/>
              </a:rPr>
              <a:t>height</a:t>
            </a:r>
            <a:endParaRPr lang="de-DE" b="1" dirty="0">
              <a:solidFill>
                <a:schemeClr val="accent1"/>
              </a:solidFill>
              <a:latin typeface="Fago Pro" panose="02000506040000020004" pitchFamily="50" charset="0"/>
            </a:endParaRPr>
          </a:p>
          <a:p>
            <a:pPr marL="265113" marR="0" lvl="1" indent="-265113" fontAlgn="auto">
              <a:spcAft>
                <a:spcPts val="600"/>
              </a:spcAft>
              <a:buClr>
                <a:srgbClr val="009EE0"/>
              </a:buClr>
              <a:buSz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>
                <a:tab pos="652463" algn="l"/>
              </a:tabLst>
              <a:defRPr/>
            </a:pPr>
            <a:r>
              <a:rPr lang="en-US" b="1" dirty="0">
                <a:solidFill>
                  <a:schemeClr val="accent1"/>
                </a:solidFill>
                <a:latin typeface="Fago Pro" panose="02000506040000020004" pitchFamily="50" charset="0"/>
              </a:rPr>
              <a:t>Lower weight </a:t>
            </a:r>
            <a:br>
              <a:rPr lang="en-US" b="1" dirty="0">
                <a:solidFill>
                  <a:schemeClr val="accent1"/>
                </a:solidFill>
                <a:latin typeface="Fago Pro" panose="02000506040000020004" pitchFamily="50" charset="0"/>
              </a:rPr>
            </a:br>
            <a:r>
              <a:rPr lang="en-US" dirty="0">
                <a:solidFill>
                  <a:schemeClr val="accent1"/>
                </a:solidFill>
                <a:latin typeface="Fago Pro" panose="02000506040000020004" pitchFamily="50" charset="0"/>
              </a:rPr>
              <a:t>compared to the combination of single components</a:t>
            </a:r>
          </a:p>
          <a:p>
            <a: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rgbClr val="00B050"/>
              </a:buClr>
              <a:buSzTx/>
              <a:buFont typeface="Arial" panose="020B0604020202020204" pitchFamily="34" charset="0"/>
              <a:buChar char="•"/>
              <a:tabLst/>
            </a:pPr>
            <a:endParaRPr lang="de-DE" b="1" dirty="0">
              <a:solidFill>
                <a:srgbClr val="00B050"/>
              </a:solidFill>
              <a:latin typeface="Fago Pro" panose="020005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6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8F769-862F-9760-F7B1-AC12CD9A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14920339-A008-6B57-4D79-775CDBE1E758}"/>
              </a:ext>
            </a:extLst>
          </p:cNvPr>
          <p:cNvSpPr/>
          <p:nvPr/>
        </p:nvSpPr>
        <p:spPr>
          <a:xfrm>
            <a:off x="658814" y="1914525"/>
            <a:ext cx="10971211" cy="4476749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93F0A9D-0B37-F5EF-FAC9-7E36B8FC8C2B}"/>
              </a:ext>
            </a:extLst>
          </p:cNvPr>
          <p:cNvSpPr txBox="1"/>
          <p:nvPr/>
        </p:nvSpPr>
        <p:spPr>
          <a:xfrm>
            <a:off x="6253839" y="4382458"/>
            <a:ext cx="490946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Most comprehensive range of sensors </a:t>
            </a:r>
          </a:p>
          <a:p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Numerous magnetic and inductive monitoring options </a:t>
            </a:r>
            <a:b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</a:b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optionally available for all sizes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3AF9BFB-FA3B-2CCE-58E0-6E75D48A7E7E}"/>
              </a:ext>
            </a:extLst>
          </p:cNvPr>
          <p:cNvSpPr txBox="1"/>
          <p:nvPr/>
        </p:nvSpPr>
        <p:spPr>
          <a:xfrm>
            <a:off x="6197269" y="2057990"/>
            <a:ext cx="49660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de-DE" b="1" dirty="0" err="1">
                <a:solidFill>
                  <a:schemeClr val="tx2"/>
                </a:solidFill>
                <a:latin typeface="Fago Pro" panose="02000506040000020004" pitchFamily="50" charset="0"/>
              </a:rPr>
              <a:t>Standardized</a:t>
            </a:r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b="1" dirty="0" err="1">
                <a:solidFill>
                  <a:schemeClr val="tx2"/>
                </a:solidFill>
                <a:latin typeface="Fago Pro" panose="02000506040000020004" pitchFamily="50" charset="0"/>
              </a:rPr>
              <a:t>adapter</a:t>
            </a:r>
            <a:r>
              <a:rPr lang="de-DE" b="1" dirty="0">
                <a:solidFill>
                  <a:schemeClr val="tx2"/>
                </a:solidFill>
                <a:latin typeface="Fago Pro" panose="02000506040000020004" pitchFamily="50" charset="0"/>
              </a:rPr>
              <a:t> </a:t>
            </a:r>
            <a:r>
              <a:rPr lang="de-DE" b="1" dirty="0" err="1">
                <a:solidFill>
                  <a:schemeClr val="tx2"/>
                </a:solidFill>
                <a:latin typeface="Fago Pro" panose="02000506040000020004" pitchFamily="50" charset="0"/>
              </a:rPr>
              <a:t>plates</a:t>
            </a:r>
            <a:b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</a:b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In addition to the integrated ISO interface, one adapter plate per size is available for a smaller and one for a larger ISO interface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05F2D85-0717-07A5-AEFA-9A186B058C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306" y="5113880"/>
            <a:ext cx="1230057" cy="114796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45BC7C2-51CB-A0C4-F4FA-550CA0954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5" t="22650" r="6291"/>
          <a:stretch/>
        </p:blipFill>
        <p:spPr>
          <a:xfrm>
            <a:off x="8070711" y="5182677"/>
            <a:ext cx="1670637" cy="1050948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53C70486-AC43-1DB3-D116-5C6F62F19A19}"/>
              </a:ext>
            </a:extLst>
          </p:cNvPr>
          <p:cNvSpPr txBox="1"/>
          <p:nvPr/>
        </p:nvSpPr>
        <p:spPr>
          <a:xfrm>
            <a:off x="858839" y="2057990"/>
            <a:ext cx="37893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</a:lstStyle>
          <a:p>
            <a:r>
              <a:rPr lang="en-US" b="1" dirty="0">
                <a:solidFill>
                  <a:schemeClr val="tx2"/>
                </a:solidFill>
                <a:latin typeface="Fago Pro" panose="02000506040000020004" pitchFamily="50" charset="0"/>
              </a:rPr>
              <a:t>Effective weight compensation in horizontal applications</a:t>
            </a:r>
            <a:br>
              <a:rPr lang="de-DE" sz="1400" b="1" dirty="0">
                <a:solidFill>
                  <a:schemeClr val="tx2"/>
                </a:solidFill>
                <a:latin typeface="Fago Pro" panose="02000506040000020004" pitchFamily="50" charset="0"/>
              </a:rPr>
            </a:br>
            <a:r>
              <a:rPr lang="en-US" sz="1400" dirty="0">
                <a:solidFill>
                  <a:schemeClr val="tx2"/>
                </a:solidFill>
                <a:latin typeface="Fago Pro" panose="02000506040000020004" pitchFamily="50" charset="0"/>
              </a:rPr>
              <a:t>thanks to patented spring and air cartridges for AGM-XY and AGM-XYZ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82604F2E-327C-5152-4D19-CABF9E98C8B1}"/>
              </a:ext>
            </a:extLst>
          </p:cNvPr>
          <p:cNvSpPr txBox="1">
            <a:spLocks/>
          </p:cNvSpPr>
          <p:nvPr/>
        </p:nvSpPr>
        <p:spPr>
          <a:xfrm>
            <a:off x="658813" y="34848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146651A-B82B-CA5C-2DD7-5F9E0226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762797"/>
          </a:xfrm>
        </p:spPr>
        <p:txBody>
          <a:bodyPr/>
          <a:lstStyle/>
          <a:p>
            <a:r>
              <a:rPr lang="de-DE" sz="3200" dirty="0"/>
              <a:t>Broad </a:t>
            </a:r>
            <a:r>
              <a:rPr lang="de-DE" sz="3200" dirty="0" err="1"/>
              <a:t>portfolio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accessories</a:t>
            </a:r>
            <a:endParaRPr lang="de-DE" sz="440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04C47AF-A700-3E51-91CF-52E02F6A5167}"/>
              </a:ext>
            </a:extLst>
          </p:cNvPr>
          <p:cNvGrpSpPr/>
          <p:nvPr/>
        </p:nvGrpSpPr>
        <p:grpSpPr>
          <a:xfrm>
            <a:off x="1085270" y="3429000"/>
            <a:ext cx="1811374" cy="2623166"/>
            <a:chOff x="770068" y="2806526"/>
            <a:chExt cx="2417998" cy="3501657"/>
          </a:xfrm>
        </p:grpSpPr>
        <p:pic>
          <p:nvPicPr>
            <p:cNvPr id="10" name="Grafik 9" descr="Ein Bild, das Maschine, Waffe enthält.&#10;&#10;KI-generierte Inhalte können fehlerhaft sein.">
              <a:extLst>
                <a:ext uri="{FF2B5EF4-FFF2-40B4-BE49-F238E27FC236}">
                  <a16:creationId xmlns:a16="http://schemas.microsoft.com/office/drawing/2014/main" id="{834AC2BA-3E45-0978-9FE5-DB1DFCCEE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68" y="4557355"/>
              <a:ext cx="2417998" cy="1750828"/>
            </a:xfrm>
            <a:prstGeom prst="rect">
              <a:avLst/>
            </a:prstGeom>
          </p:spPr>
        </p:pic>
        <p:pic>
          <p:nvPicPr>
            <p:cNvPr id="12" name="Grafik 11" descr="Ein Bild, das Maschine, Elektronik enthält.&#10;&#10;KI-generierte Inhalte können fehlerhaft sein.">
              <a:extLst>
                <a:ext uri="{FF2B5EF4-FFF2-40B4-BE49-F238E27FC236}">
                  <a16:creationId xmlns:a16="http://schemas.microsoft.com/office/drawing/2014/main" id="{638734E0-50A6-7B69-F0DF-159E50336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068" y="2806526"/>
              <a:ext cx="2330682" cy="1750829"/>
            </a:xfrm>
            <a:prstGeom prst="rect">
              <a:avLst/>
            </a:prstGeom>
          </p:spPr>
        </p:pic>
      </p:grp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984B1E0D-2554-C08F-B0E6-2304CE514910}"/>
              </a:ext>
            </a:extLst>
          </p:cNvPr>
          <p:cNvSpPr txBox="1">
            <a:spLocks/>
          </p:cNvSpPr>
          <p:nvPr/>
        </p:nvSpPr>
        <p:spPr>
          <a:xfrm>
            <a:off x="3498962" y="3854502"/>
            <a:ext cx="1712177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600" dirty="0" err="1"/>
              <a:t>Automated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air</a:t>
            </a:r>
            <a:r>
              <a:rPr lang="de-DE" sz="1600" dirty="0"/>
              <a:t> </a:t>
            </a:r>
            <a:r>
              <a:rPr lang="de-DE" sz="1600" dirty="0" err="1"/>
              <a:t>cartridge</a:t>
            </a:r>
            <a:endParaRPr lang="de-DE" sz="1600" dirty="0"/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77D6C3A6-6293-3616-78A1-352B2FCA63AB}"/>
              </a:ext>
            </a:extLst>
          </p:cNvPr>
          <p:cNvCxnSpPr>
            <a:cxnSpLocks/>
          </p:cNvCxnSpPr>
          <p:nvPr/>
        </p:nvCxnSpPr>
        <p:spPr>
          <a:xfrm flipV="1">
            <a:off x="2700408" y="3972979"/>
            <a:ext cx="572998" cy="2756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9C420F65-DC76-2A1E-09DB-811BC72BD884}"/>
              </a:ext>
            </a:extLst>
          </p:cNvPr>
          <p:cNvCxnSpPr>
            <a:cxnSpLocks/>
          </p:cNvCxnSpPr>
          <p:nvPr/>
        </p:nvCxnSpPr>
        <p:spPr>
          <a:xfrm flipV="1">
            <a:off x="2700408" y="5313978"/>
            <a:ext cx="572998" cy="2756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8B1391E5-B647-4957-1651-19F9D0D09272}"/>
              </a:ext>
            </a:extLst>
          </p:cNvPr>
          <p:cNvSpPr txBox="1">
            <a:spLocks/>
          </p:cNvSpPr>
          <p:nvPr/>
        </p:nvSpPr>
        <p:spPr>
          <a:xfrm>
            <a:off x="3498961" y="5195501"/>
            <a:ext cx="1712177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600" dirty="0"/>
              <a:t>Manual </a:t>
            </a:r>
            <a:br>
              <a:rPr lang="de-DE" sz="1600" dirty="0"/>
            </a:br>
            <a:r>
              <a:rPr lang="de-DE" sz="1600" dirty="0"/>
              <a:t>spring </a:t>
            </a:r>
            <a:r>
              <a:rPr lang="de-DE" sz="1600" dirty="0" err="1"/>
              <a:t>cartridges</a:t>
            </a:r>
            <a:endParaRPr lang="de-DE" sz="1600" dirty="0"/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52DCD28E-1742-A27E-130E-6680076AF3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4" name="Grafik 23" descr="Ein Bild, das Kreis enthält.&#10;&#10;KI-generierte Inhalte können fehlerhaft sein.">
            <a:extLst>
              <a:ext uri="{FF2B5EF4-FFF2-40B4-BE49-F238E27FC236}">
                <a16:creationId xmlns:a16="http://schemas.microsoft.com/office/drawing/2014/main" id="{24D4D91D-4522-5B12-94FD-B30FEE68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77" y="3044794"/>
            <a:ext cx="2221868" cy="1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5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4C8F08BF-B40F-2ED6-196D-98D194EEEE15}"/>
              </a:ext>
            </a:extLst>
          </p:cNvPr>
          <p:cNvSpPr/>
          <p:nvPr/>
        </p:nvSpPr>
        <p:spPr>
          <a:xfrm>
            <a:off x="634751" y="2552705"/>
            <a:ext cx="4446014" cy="293369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A5ED28-950E-8984-69F3-831F8E2B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Sizing</a:t>
            </a:r>
            <a:r>
              <a:rPr lang="de-DE" dirty="0"/>
              <a:t> </a:t>
            </a:r>
            <a:r>
              <a:rPr lang="de-DE" dirty="0" err="1"/>
              <a:t>assistant</a:t>
            </a:r>
            <a:r>
              <a:rPr lang="de-DE" dirty="0"/>
              <a:t>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br>
              <a:rPr lang="de-DE" b="0" dirty="0"/>
            </a:br>
            <a:r>
              <a:rPr lang="de-DE" sz="2000" b="0" dirty="0">
                <a:solidFill>
                  <a:schemeClr val="bg2"/>
                </a:solidFill>
              </a:rPr>
              <a:t>Simple. Online. </a:t>
            </a:r>
            <a:r>
              <a:rPr lang="de-DE" sz="2000" b="0" dirty="0" err="1">
                <a:solidFill>
                  <a:schemeClr val="bg2"/>
                </a:solidFill>
              </a:rPr>
              <a:t>Customized</a:t>
            </a:r>
            <a:endParaRPr lang="de-DE" dirty="0">
              <a:solidFill>
                <a:schemeClr val="bg2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EDAAE7-76C4-898A-CB20-0C5E523E15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85FA02-B046-4E53-CE9C-3DE1F9AB21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  <a:p>
            <a:endParaRPr lang="de-DE" dirty="0"/>
          </a:p>
        </p:txBody>
      </p:sp>
      <p:pic>
        <p:nvPicPr>
          <p:cNvPr id="7" name="Grafik 6" descr="Ein Bild, das Text, Elektronik, Computer, Multimedia enthält.&#10;&#10;KI-generierte Inhalte können fehlerhaft sein.">
            <a:extLst>
              <a:ext uri="{FF2B5EF4-FFF2-40B4-BE49-F238E27FC236}">
                <a16:creationId xmlns:a16="http://schemas.microsoft.com/office/drawing/2014/main" id="{3D37B448-49F4-DA26-42F1-DB094092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10" y="2982395"/>
            <a:ext cx="3686895" cy="2074313"/>
          </a:xfrm>
          <a:prstGeom prst="rect">
            <a:avLst/>
          </a:prstGeom>
        </p:spPr>
      </p:pic>
      <p:sp>
        <p:nvSpPr>
          <p:cNvPr id="9" name="Rechteck: abgerundete Ecken 8">
            <a:hlinkClick r:id="rId3"/>
            <a:extLst>
              <a:ext uri="{FF2B5EF4-FFF2-40B4-BE49-F238E27FC236}">
                <a16:creationId xmlns:a16="http://schemas.microsoft.com/office/drawing/2014/main" id="{1A97C711-33A0-F103-5326-B8CC74D73B44}"/>
              </a:ext>
            </a:extLst>
          </p:cNvPr>
          <p:cNvSpPr/>
          <p:nvPr/>
        </p:nvSpPr>
        <p:spPr>
          <a:xfrm>
            <a:off x="1514928" y="5740416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sizing</a:t>
            </a:r>
            <a:r>
              <a:rPr lang="de-DE" sz="1600" dirty="0"/>
              <a:t> </a:t>
            </a:r>
            <a:r>
              <a:rPr lang="de-DE" sz="1600" dirty="0" err="1"/>
              <a:t>assistant</a:t>
            </a:r>
            <a:endParaRPr lang="de-DE" sz="1600" dirty="0"/>
          </a:p>
        </p:txBody>
      </p:sp>
      <p:pic>
        <p:nvPicPr>
          <p:cNvPr id="18" name="Grafik 17" descr="Ein Bild, das Schrift, Handschrift, Text, Kalligrafie enthält.&#10;&#10;KI-generierte Inhalte können fehlerhaft sein.">
            <a:extLst>
              <a:ext uri="{FF2B5EF4-FFF2-40B4-BE49-F238E27FC236}">
                <a16:creationId xmlns:a16="http://schemas.microsoft.com/office/drawing/2014/main" id="{BFCC1DD3-0F0A-F8C7-D310-45C32A2D1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170">
            <a:off x="6146263" y="3305480"/>
            <a:ext cx="4372585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829C0E0-EECC-70FF-1CBA-C80238F8F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D0940498-2BA7-0078-D2B4-D0135624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66A05AD-A6C5-C241-2663-691F3A84D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7DC2471B-3AB0-16F4-C40B-CCA2584919FA}"/>
              </a:ext>
            </a:extLst>
          </p:cNvPr>
          <p:cNvSpPr/>
          <p:nvPr/>
        </p:nvSpPr>
        <p:spPr>
          <a:xfrm>
            <a:off x="889387" y="3621978"/>
            <a:ext cx="4124307" cy="2436316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5D9A65E7-13CB-C56F-736E-827ED88887C6}"/>
              </a:ext>
            </a:extLst>
          </p:cNvPr>
          <p:cNvSpPr txBox="1">
            <a:spLocks/>
          </p:cNvSpPr>
          <p:nvPr/>
        </p:nvSpPr>
        <p:spPr>
          <a:xfrm>
            <a:off x="669569" y="3805217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AGM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CD93C342-7A0A-C97C-3CD3-772F75CECF8A}"/>
              </a:ext>
            </a:extLst>
          </p:cNvPr>
          <p:cNvSpPr txBox="1">
            <a:spLocks/>
          </p:cNvSpPr>
          <p:nvPr/>
        </p:nvSpPr>
        <p:spPr>
          <a:xfrm>
            <a:off x="669569" y="4563935"/>
            <a:ext cx="4252055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r>
              <a:rPr lang="en-US" sz="2400" b="0" dirty="0">
                <a:solidFill>
                  <a:schemeClr val="bg1"/>
                </a:solidFill>
              </a:rPr>
              <a:t>Mastering tolerances and</a:t>
            </a:r>
          </a:p>
          <a:p>
            <a:r>
              <a:rPr lang="en-US" sz="2400" b="0" dirty="0">
                <a:solidFill>
                  <a:schemeClr val="bg1"/>
                </a:solidFill>
              </a:rPr>
              <a:t>enhancing reliability</a:t>
            </a:r>
            <a:endParaRPr lang="de-DE" sz="32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09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1AB4B44F-F67D-FE3B-3723-B118010663CC}"/>
              </a:ext>
            </a:extLst>
          </p:cNvPr>
          <p:cNvSpPr txBox="1">
            <a:spLocks/>
          </p:cNvSpPr>
          <p:nvPr/>
        </p:nvSpPr>
        <p:spPr>
          <a:xfrm>
            <a:off x="678428" y="2043429"/>
            <a:ext cx="5658167" cy="4147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2000" b="1" dirty="0"/>
              <a:t>Broad </a:t>
            </a:r>
            <a:r>
              <a:rPr lang="de-DE" sz="2000" b="1" dirty="0" err="1"/>
              <a:t>load</a:t>
            </a:r>
            <a:r>
              <a:rPr lang="de-DE" sz="2000" b="1" dirty="0"/>
              <a:t> </a:t>
            </a:r>
            <a:r>
              <a:rPr lang="de-DE" sz="2000" b="1" dirty="0" err="1"/>
              <a:t>capacity</a:t>
            </a:r>
            <a:r>
              <a:rPr lang="de-DE" sz="2000" b="1" dirty="0"/>
              <a:t> </a:t>
            </a:r>
            <a:r>
              <a:rPr lang="de-DE" sz="2000" b="1" dirty="0" err="1"/>
              <a:t>range</a:t>
            </a:r>
            <a:r>
              <a:rPr lang="en-US" sz="2000" b="1" dirty="0"/>
              <a:t>​</a:t>
            </a:r>
            <a:br>
              <a:rPr lang="en-US" sz="2000" dirty="0"/>
            </a:br>
            <a:r>
              <a:rPr lang="en-US" sz="1600" dirty="0"/>
              <a:t>With the AGM units, loads ranging from a few grams to over 500 kg can be handled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2000" b="1" dirty="0" err="1"/>
              <a:t>No</a:t>
            </a:r>
            <a:r>
              <a:rPr lang="de-DE" sz="2000" b="1" dirty="0"/>
              <a:t> </a:t>
            </a:r>
            <a:r>
              <a:rPr lang="de-DE" sz="2000" b="1" dirty="0" err="1"/>
              <a:t>compromises</a:t>
            </a:r>
            <a:r>
              <a:rPr lang="de-DE" sz="2000" b="1" dirty="0"/>
              <a:t> on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interfering</a:t>
            </a:r>
            <a:r>
              <a:rPr lang="de-DE" sz="2000" b="1" dirty="0"/>
              <a:t> </a:t>
            </a:r>
            <a:r>
              <a:rPr lang="de-DE" sz="2000" b="1" dirty="0" err="1"/>
              <a:t>contour</a:t>
            </a:r>
            <a:r>
              <a:rPr lang="en-US" sz="2000" dirty="0"/>
              <a:t>​</a:t>
            </a:r>
            <a:br>
              <a:rPr lang="en-US" sz="2000" dirty="0"/>
            </a:br>
            <a:r>
              <a:rPr lang="en-US" sz="1600" dirty="0"/>
              <a:t>The AGM product family offers the perfect unit for a wide range of applications with 23 sizes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en-US" sz="2000" b="1" dirty="0"/>
              <a:t>Easy to assemble​</a:t>
            </a:r>
            <a:br>
              <a:rPr lang="en-US" sz="2000" b="1" dirty="0"/>
            </a:br>
            <a:r>
              <a:rPr lang="en-US" sz="1600" dirty="0"/>
              <a:t>The integrated, continuous ISO interface on both the robot and tool sides, from ISO 31,5 to ISO 200, is compatible with most robot types</a:t>
            </a:r>
            <a:endParaRPr lang="de-DE" sz="1600" dirty="0"/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r>
              <a:rPr lang="de-DE" sz="2000" b="1" dirty="0"/>
              <a:t>Always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right</a:t>
            </a:r>
            <a:r>
              <a:rPr lang="de-DE" sz="2000" b="1" dirty="0"/>
              <a:t> </a:t>
            </a:r>
            <a:r>
              <a:rPr lang="de-DE" sz="2000" b="1" dirty="0" err="1"/>
              <a:t>compensation</a:t>
            </a:r>
            <a:r>
              <a:rPr lang="de-DE" sz="2000" b="1" dirty="0"/>
              <a:t> </a:t>
            </a:r>
            <a:r>
              <a:rPr lang="de-DE" sz="2000" b="1" dirty="0" err="1"/>
              <a:t>behaviour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en-US" sz="1600" dirty="0"/>
              <a:t>The wide portfolio enables compensation in XY-, Z-, W-, XYZ-, WZ-direction</a:t>
            </a:r>
          </a:p>
          <a:p>
            <a:pPr marL="0" lvl="1" indent="0" fontAlgn="base">
              <a:spcBef>
                <a:spcPts val="600"/>
              </a:spcBef>
              <a:buClr>
                <a:srgbClr val="009EE0"/>
              </a:buClr>
              <a:buNone/>
              <a:defRPr/>
            </a:pPr>
            <a:r>
              <a:rPr lang="en-US" sz="1600" dirty="0"/>
              <a:t>​</a:t>
            </a:r>
          </a:p>
          <a:p>
            <a:pPr marL="265113" lvl="1" indent="-265113" fontAlgn="base">
              <a:spcBef>
                <a:spcPts val="600"/>
              </a:spcBef>
              <a:buClr>
                <a:srgbClr val="009EE0"/>
              </a:buCl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en-US" sz="1600" dirty="0"/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pP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59DCB4F-28A7-0D0E-32D3-BE26AE52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 </a:t>
            </a:r>
            <a:r>
              <a:rPr lang="de-DE" dirty="0" err="1"/>
              <a:t>value</a:t>
            </a:r>
            <a:br>
              <a:rPr lang="de-DE" dirty="0"/>
            </a:br>
            <a:r>
              <a:rPr lang="de-DE" sz="2000" b="0" dirty="0" err="1">
                <a:solidFill>
                  <a:schemeClr val="bg2"/>
                </a:solidFill>
              </a:rPr>
              <a:t>Precise</a:t>
            </a:r>
            <a:r>
              <a:rPr lang="de-DE" sz="2000" b="0" dirty="0">
                <a:solidFill>
                  <a:schemeClr val="bg2"/>
                </a:solidFill>
              </a:rPr>
              <a:t>. Reliable. Modular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D77D2C-398C-BDA1-0A0F-B4D9C66F59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pic>
        <p:nvPicPr>
          <p:cNvPr id="7" name="Grafik 6" descr="Ein Bild, das Roboter, Spielzeug, Maschine enthält.&#10;&#10;KI-generierte Inhalte können fehlerhaft sein.">
            <a:extLst>
              <a:ext uri="{FF2B5EF4-FFF2-40B4-BE49-F238E27FC236}">
                <a16:creationId xmlns:a16="http://schemas.microsoft.com/office/drawing/2014/main" id="{BABD55C2-EAB1-9553-11E5-C5A2A4DA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254" y="0"/>
            <a:ext cx="4833784" cy="6858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6A59DC-9ED8-CFB8-7A7D-AEA5C89B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4E8E17A-EC35-7A6C-563B-4008D20047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1764FF7F-2733-6015-A5CF-F3BBF102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666751"/>
            <a:ext cx="9999661" cy="1020318"/>
          </a:xfrm>
        </p:spPr>
        <p:txBody>
          <a:bodyPr/>
          <a:lstStyle/>
          <a:p>
            <a:r>
              <a:rPr lang="en-US" dirty="0"/>
              <a:t>Further advantages depending on application</a:t>
            </a:r>
            <a:endParaRPr lang="de-DE" sz="2800" b="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13849A75-7D80-67C1-6EAD-66571070CA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189" y="271887"/>
            <a:ext cx="8996816" cy="338554"/>
          </a:xfrm>
        </p:spPr>
        <p:txBody>
          <a:bodyPr/>
          <a:lstStyle/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715249-4ECA-9FCB-393E-0A5F727E6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7" r="7511" b="44155"/>
          <a:stretch>
            <a:fillRect/>
          </a:stretch>
        </p:blipFill>
        <p:spPr>
          <a:xfrm>
            <a:off x="7997475" y="1694896"/>
            <a:ext cx="3245489" cy="2434117"/>
          </a:xfrm>
          <a:prstGeom prst="rect">
            <a:avLst/>
          </a:prstGeom>
        </p:spPr>
      </p:pic>
      <p:pic>
        <p:nvPicPr>
          <p:cNvPr id="12" name="Grafik 11" descr="Ein Bild, das Lampe, Licht enthält.&#10;&#10;KI-generierte Inhalte können fehlerhaft sein.">
            <a:extLst>
              <a:ext uri="{FF2B5EF4-FFF2-40B4-BE49-F238E27FC236}">
                <a16:creationId xmlns:a16="http://schemas.microsoft.com/office/drawing/2014/main" id="{320D8732-2912-89CD-0297-609B17D4B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 t="29651" b="32137"/>
          <a:stretch>
            <a:fillRect/>
          </a:stretch>
        </p:blipFill>
        <p:spPr>
          <a:xfrm>
            <a:off x="4328251" y="1694896"/>
            <a:ext cx="3136989" cy="243411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BD7ED04-EEDC-84E6-29A8-B01E0CF45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r="23996" b="23923"/>
          <a:stretch>
            <a:fillRect/>
          </a:stretch>
        </p:blipFill>
        <p:spPr>
          <a:xfrm>
            <a:off x="658815" y="1694896"/>
            <a:ext cx="3245489" cy="243411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45ECC53-199F-CA27-5AEC-B6F93A42B21E}"/>
              </a:ext>
            </a:extLst>
          </p:cNvPr>
          <p:cNvSpPr/>
          <p:nvPr/>
        </p:nvSpPr>
        <p:spPr>
          <a:xfrm>
            <a:off x="658814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6E53BD4-B47C-1E00-0549-80DE02F3B958}"/>
              </a:ext>
            </a:extLst>
          </p:cNvPr>
          <p:cNvSpPr/>
          <p:nvPr/>
        </p:nvSpPr>
        <p:spPr>
          <a:xfrm>
            <a:off x="4328252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6489D8C-087A-35FF-65B3-A429593D7267}"/>
              </a:ext>
            </a:extLst>
          </p:cNvPr>
          <p:cNvSpPr/>
          <p:nvPr/>
        </p:nvSpPr>
        <p:spPr>
          <a:xfrm>
            <a:off x="7997475" y="1694896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5B2F510-88C1-C903-6DBD-A319C5A2667F}"/>
              </a:ext>
            </a:extLst>
          </p:cNvPr>
          <p:cNvSpPr txBox="1">
            <a:spLocks/>
          </p:cNvSpPr>
          <p:nvPr/>
        </p:nvSpPr>
        <p:spPr>
          <a:xfrm>
            <a:off x="3137950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chemeClr val="accent1"/>
                </a:solidFill>
              </a:rPr>
              <a:t>AGM-XYZ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E2F08A7B-8AB7-85BA-0793-85615CB1411E}"/>
              </a:ext>
            </a:extLst>
          </p:cNvPr>
          <p:cNvSpPr txBox="1">
            <a:spLocks/>
          </p:cNvSpPr>
          <p:nvPr/>
        </p:nvSpPr>
        <p:spPr>
          <a:xfrm>
            <a:off x="6847733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chemeClr val="accent1"/>
                </a:solidFill>
              </a:rPr>
              <a:t>AGM-XY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95AEA301-A220-0FE6-9B95-D8CC046B462F}"/>
              </a:ext>
            </a:extLst>
          </p:cNvPr>
          <p:cNvSpPr txBox="1">
            <a:spLocks/>
          </p:cNvSpPr>
          <p:nvPr/>
        </p:nvSpPr>
        <p:spPr>
          <a:xfrm>
            <a:off x="10572918" y="3893382"/>
            <a:ext cx="726008" cy="2356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>
                <a:solidFill>
                  <a:schemeClr val="accent1"/>
                </a:solidFill>
              </a:rPr>
              <a:t>AGM-W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9B34151-92C4-DC8E-0D41-EF484AB82F4E}"/>
              </a:ext>
            </a:extLst>
          </p:cNvPr>
          <p:cNvSpPr txBox="1">
            <a:spLocks/>
          </p:cNvSpPr>
          <p:nvPr/>
        </p:nvSpPr>
        <p:spPr>
          <a:xfrm>
            <a:off x="658814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 err="1">
                <a:solidFill>
                  <a:schemeClr val="accent1"/>
                </a:solidFill>
              </a:rPr>
              <a:t>Machine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loading</a:t>
            </a:r>
            <a:endParaRPr lang="de-DE" b="1" dirty="0">
              <a:solidFill>
                <a:schemeClr val="accent1"/>
              </a:solidFill>
            </a:endParaRP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Increased process stability and efficiency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Precise insertion of components 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Weight compensation with patented spring cartridges, the component is held in a defined position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39821182-CA6C-5938-77E4-DE461A55C0FC}"/>
              </a:ext>
            </a:extLst>
          </p:cNvPr>
          <p:cNvSpPr txBox="1">
            <a:spLocks/>
          </p:cNvSpPr>
          <p:nvPr/>
        </p:nvSpPr>
        <p:spPr>
          <a:xfrm>
            <a:off x="4328251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Insertion </a:t>
            </a:r>
            <a:r>
              <a:rPr lang="de-DE" b="1" dirty="0" err="1">
                <a:solidFill>
                  <a:schemeClr val="accent1"/>
                </a:solidFill>
              </a:rPr>
              <a:t>processes</a:t>
            </a:r>
            <a:endParaRPr lang="de-DE" b="1" dirty="0">
              <a:solidFill>
                <a:schemeClr val="accent1"/>
              </a:solidFill>
            </a:endParaRP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Compensation of </a:t>
            </a:r>
            <a:r>
              <a:rPr lang="en-US" sz="1400" dirty="0" err="1"/>
              <a:t>inaccurracies</a:t>
            </a:r>
            <a:r>
              <a:rPr lang="en-US" sz="1400" dirty="0"/>
              <a:t> and offset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The manually adjustable stroke allows continuous limitation or locking of the compensation path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de-DE" sz="1400" dirty="0" err="1"/>
              <a:t>Suitable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delicate</a:t>
            </a:r>
            <a:r>
              <a:rPr lang="de-DE" sz="1400" dirty="0"/>
              <a:t> and fragile </a:t>
            </a:r>
            <a:r>
              <a:rPr lang="de-DE" sz="1400" dirty="0" err="1"/>
              <a:t>components</a:t>
            </a:r>
            <a:r>
              <a:rPr lang="de-DE" sz="1400" dirty="0"/>
              <a:t> </a:t>
            </a: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A07F5EB1-3C75-C8FD-502E-D5571F58A6A0}"/>
              </a:ext>
            </a:extLst>
          </p:cNvPr>
          <p:cNvSpPr txBox="1">
            <a:spLocks/>
          </p:cNvSpPr>
          <p:nvPr/>
        </p:nvSpPr>
        <p:spPr>
          <a:xfrm>
            <a:off x="7997475" y="4293573"/>
            <a:ext cx="3416085" cy="18420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Bin-Picking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Angular compensation offsets the varying orientations of the components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Pneumatic locking and unlocking supports highly dynamic processes</a:t>
            </a:r>
          </a:p>
          <a:p>
            <a:pPr marL="265113" lvl="1" indent="-265113" fontAlgn="base">
              <a:spcBef>
                <a:spcPts val="0"/>
              </a:spcBef>
              <a:buClr>
                <a:srgbClr val="009EE0"/>
              </a:buClr>
              <a:buSzPct val="11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/>
            </a:pPr>
            <a:r>
              <a:rPr lang="en-US" sz="1400" dirty="0"/>
              <a:t>The pressure-dependent deflection torque enables optimally controlled angular compensation</a:t>
            </a:r>
            <a:endParaRPr lang="de-DE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52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F54B8-DEDA-4114-B08C-56B95ECBF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D6F8924-2ADC-EAE9-F39D-6E2A2ABEA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56D10F-A503-4C2D-9A24-FD37278C3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pic>
        <p:nvPicPr>
          <p:cNvPr id="7" name="Grafik 6" descr="Ein Bild, das Waschbecken, Im Haus, Spiegel, Installationszubehör enthält.&#10;&#10;KI-generierte Inhalte können fehlerhaft sein.">
            <a:extLst>
              <a:ext uri="{FF2B5EF4-FFF2-40B4-BE49-F238E27FC236}">
                <a16:creationId xmlns:a16="http://schemas.microsoft.com/office/drawing/2014/main" id="{AF44CCC4-E90C-C30C-DE78-EFDA868EE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2086033"/>
            <a:ext cx="3715591" cy="2475512"/>
          </a:xfrm>
          <a:prstGeom prst="rect">
            <a:avLst/>
          </a:prstGeom>
        </p:spPr>
      </p:pic>
      <p:pic>
        <p:nvPicPr>
          <p:cNvPr id="9" name="Grafik 8" descr="Ein Bild, das Im Haus, Maschine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1EFE730C-4784-6700-19AA-91D6F759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35" y="2086033"/>
            <a:ext cx="3715591" cy="2475512"/>
          </a:xfrm>
          <a:prstGeom prst="rect">
            <a:avLst/>
          </a:prstGeom>
        </p:spPr>
      </p:pic>
      <p:pic>
        <p:nvPicPr>
          <p:cNvPr id="11" name="Grafik 10" descr="Ein Bild, das Im Haus, Design, Mikroskop enthält.&#10;&#10;KI-generierte Inhalte können fehlerhaft sein.">
            <a:extLst>
              <a:ext uri="{FF2B5EF4-FFF2-40B4-BE49-F238E27FC236}">
                <a16:creationId xmlns:a16="http://schemas.microsoft.com/office/drawing/2014/main" id="{6AE2D412-78B1-5611-5387-7A4800D8D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r="3110" b="29555"/>
          <a:stretch>
            <a:fillRect/>
          </a:stretch>
        </p:blipFill>
        <p:spPr>
          <a:xfrm>
            <a:off x="8242254" y="2049585"/>
            <a:ext cx="3359195" cy="251196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7BD2613E-4731-892F-E859-1C295A25CDD6}"/>
              </a:ext>
            </a:extLst>
          </p:cNvPr>
          <p:cNvSpPr/>
          <p:nvPr/>
        </p:nvSpPr>
        <p:spPr>
          <a:xfrm>
            <a:off x="8242256" y="2131513"/>
            <a:ext cx="3245489" cy="2434117"/>
          </a:xfrm>
          <a:prstGeom prst="rect">
            <a:avLst/>
          </a:prstGeom>
          <a:noFill/>
          <a:ln>
            <a:solidFill>
              <a:srgbClr val="E3E3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F3E6F1-6B15-50FF-6AD0-70AF0D507017}"/>
              </a:ext>
            </a:extLst>
          </p:cNvPr>
          <p:cNvSpPr txBox="1">
            <a:spLocks/>
          </p:cNvSpPr>
          <p:nvPr/>
        </p:nvSpPr>
        <p:spPr>
          <a:xfrm>
            <a:off x="658814" y="4808160"/>
            <a:ext cx="3647327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 err="1">
                <a:solidFill>
                  <a:schemeClr val="accent1"/>
                </a:solidFill>
              </a:rPr>
              <a:t>Machine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loading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8E1B7205-1361-18DD-8640-D769F46F9E21}"/>
              </a:ext>
            </a:extLst>
          </p:cNvPr>
          <p:cNvSpPr txBox="1">
            <a:spLocks/>
          </p:cNvSpPr>
          <p:nvPr/>
        </p:nvSpPr>
        <p:spPr>
          <a:xfrm>
            <a:off x="4450535" y="4787000"/>
            <a:ext cx="3647327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>
                <a:solidFill>
                  <a:schemeClr val="accent1"/>
                </a:solidFill>
              </a:rPr>
              <a:t>Pick &amp; Place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F4DC146B-9717-7A15-6CAA-C687A46BE01E}"/>
              </a:ext>
            </a:extLst>
          </p:cNvPr>
          <p:cNvSpPr txBox="1">
            <a:spLocks/>
          </p:cNvSpPr>
          <p:nvPr/>
        </p:nvSpPr>
        <p:spPr>
          <a:xfrm>
            <a:off x="8242255" y="4808160"/>
            <a:ext cx="3245489" cy="48773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009EE0"/>
              </a:buClr>
              <a:buNone/>
              <a:defRPr/>
            </a:pPr>
            <a:r>
              <a:rPr lang="de-DE" b="1" dirty="0" err="1">
                <a:solidFill>
                  <a:schemeClr val="accent1"/>
                </a:solidFill>
              </a:rPr>
              <a:t>Battery</a:t>
            </a:r>
            <a:r>
              <a:rPr lang="de-DE" b="1" dirty="0">
                <a:solidFill>
                  <a:schemeClr val="accent1"/>
                </a:solidFill>
              </a:rPr>
              <a:t> Handling</a:t>
            </a:r>
          </a:p>
        </p:txBody>
      </p:sp>
    </p:spTree>
    <p:extLst>
      <p:ext uri="{BB962C8B-B14F-4D97-AF65-F5344CB8AC3E}">
        <p14:creationId xmlns:p14="http://schemas.microsoft.com/office/powerpoint/2010/main" val="3796709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9769-D1B5-718C-E12F-76B765A2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08F97-9BA2-091E-A60F-0D49B7C8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425870" cy="1020318"/>
          </a:xfrm>
        </p:spPr>
        <p:txBody>
          <a:bodyPr/>
          <a:lstStyle/>
          <a:p>
            <a:r>
              <a:rPr lang="de-DE" dirty="0"/>
              <a:t>AGM-XY</a:t>
            </a:r>
            <a:br>
              <a:rPr lang="de-DE" dirty="0"/>
            </a:br>
            <a:r>
              <a:rPr lang="de-DE" sz="2000" b="0" dirty="0" err="1"/>
              <a:t>Compensation</a:t>
            </a:r>
            <a:r>
              <a:rPr lang="de-DE" sz="2000" b="0" dirty="0"/>
              <a:t> </a:t>
            </a:r>
            <a:r>
              <a:rPr lang="de-DE" sz="2000" b="0" dirty="0" err="1"/>
              <a:t>behavior</a:t>
            </a:r>
            <a:r>
              <a:rPr lang="de-DE" sz="2000" b="0" dirty="0"/>
              <a:t> &amp; </a:t>
            </a:r>
            <a:r>
              <a:rPr lang="de-DE" sz="2000" b="0" dirty="0" err="1"/>
              <a:t>sizes</a:t>
            </a:r>
            <a:endParaRPr lang="de-DE" sz="28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4901742B-0568-751C-40B9-DCB699A3DF69}"/>
              </a:ext>
            </a:extLst>
          </p:cNvPr>
          <p:cNvSpPr txBox="1">
            <a:spLocks/>
          </p:cNvSpPr>
          <p:nvPr/>
        </p:nvSpPr>
        <p:spPr>
          <a:xfrm>
            <a:off x="596265" y="300472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6E7C5B8-3938-C9BD-73AA-71DF4C448672}"/>
              </a:ext>
            </a:extLst>
          </p:cNvPr>
          <p:cNvGrpSpPr/>
          <p:nvPr/>
        </p:nvGrpSpPr>
        <p:grpSpPr>
          <a:xfrm>
            <a:off x="2994344" y="2025145"/>
            <a:ext cx="9003614" cy="3218266"/>
            <a:chOff x="487413" y="1877090"/>
            <a:chExt cx="11377196" cy="4066683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94B70668-9346-4DB2-D757-C25A808D9709}"/>
                </a:ext>
              </a:extLst>
            </p:cNvPr>
            <p:cNvGrpSpPr/>
            <p:nvPr/>
          </p:nvGrpSpPr>
          <p:grpSpPr>
            <a:xfrm>
              <a:off x="487413" y="1877090"/>
              <a:ext cx="11018286" cy="2187030"/>
              <a:chOff x="453802" y="1306621"/>
              <a:chExt cx="11018286" cy="2187030"/>
            </a:xfrm>
          </p:grpSpPr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F378790B-F7CE-F442-72F7-2313A53322D3}"/>
                  </a:ext>
                </a:extLst>
              </p:cNvPr>
              <p:cNvSpPr txBox="1"/>
              <p:nvPr/>
            </p:nvSpPr>
            <p:spPr>
              <a:xfrm>
                <a:off x="453802" y="1306621"/>
                <a:ext cx="1427600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031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35ED91-71D4-131E-0478-0304B2ADED63}"/>
                  </a:ext>
                </a:extLst>
              </p:cNvPr>
              <p:cNvSpPr txBox="1"/>
              <p:nvPr/>
            </p:nvSpPr>
            <p:spPr>
              <a:xfrm>
                <a:off x="2052803" y="1354765"/>
                <a:ext cx="1457487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040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DE6CC9-43DB-F77B-8552-63E03CF23C3D}"/>
                  </a:ext>
                </a:extLst>
              </p:cNvPr>
              <p:cNvSpPr txBox="1"/>
              <p:nvPr/>
            </p:nvSpPr>
            <p:spPr>
              <a:xfrm>
                <a:off x="3703545" y="1365916"/>
                <a:ext cx="1429428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050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94DF144E-A9C6-32C0-6EA3-6C15D9FF1CE7}"/>
                  </a:ext>
                </a:extLst>
              </p:cNvPr>
              <p:cNvSpPr txBox="1"/>
              <p:nvPr/>
            </p:nvSpPr>
            <p:spPr>
              <a:xfrm>
                <a:off x="5433377" y="1384956"/>
                <a:ext cx="1466514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063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9A79401B-71BF-0354-8FFC-6DBCD6EA4D63}"/>
                  </a:ext>
                </a:extLst>
              </p:cNvPr>
              <p:cNvSpPr txBox="1"/>
              <p:nvPr/>
            </p:nvSpPr>
            <p:spPr>
              <a:xfrm>
                <a:off x="7460741" y="1382285"/>
                <a:ext cx="150307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080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F21EAD6-E4B2-BA4D-B315-21FBF6018EB2}"/>
                  </a:ext>
                </a:extLst>
              </p:cNvPr>
              <p:cNvSpPr txBox="1"/>
              <p:nvPr/>
            </p:nvSpPr>
            <p:spPr>
              <a:xfrm>
                <a:off x="10034629" y="1358201"/>
                <a:ext cx="1437459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100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2A57712-94B6-36EB-EA7E-A29EFCBC9737}"/>
                  </a:ext>
                </a:extLst>
              </p:cNvPr>
              <p:cNvSpPr txBox="1"/>
              <p:nvPr/>
            </p:nvSpPr>
            <p:spPr>
              <a:xfrm>
                <a:off x="651711" y="3132557"/>
                <a:ext cx="140109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125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483616C1-2DB0-6C1C-C700-C92C3EAFD91D}"/>
                  </a:ext>
                </a:extLst>
              </p:cNvPr>
              <p:cNvSpPr txBox="1"/>
              <p:nvPr/>
            </p:nvSpPr>
            <p:spPr>
              <a:xfrm>
                <a:off x="3312885" y="3100091"/>
                <a:ext cx="1447336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160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793CB6B-450B-0672-37EC-14E697A94C5B}"/>
                  </a:ext>
                </a:extLst>
              </p:cNvPr>
              <p:cNvSpPr txBox="1"/>
              <p:nvPr/>
            </p:nvSpPr>
            <p:spPr>
              <a:xfrm>
                <a:off x="6234074" y="3121500"/>
                <a:ext cx="1574057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160L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C26EBC2C-DC09-FCDE-9B48-5AD5D02BBB38}"/>
                  </a:ext>
                </a:extLst>
              </p:cNvPr>
              <p:cNvSpPr txBox="1"/>
              <p:nvPr/>
            </p:nvSpPr>
            <p:spPr>
              <a:xfrm>
                <a:off x="9411815" y="3129696"/>
                <a:ext cx="1491602" cy="36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R="0" algn="ctr" defTabSz="91440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0"/>
                  </a:spcAft>
                  <a:buClr>
                    <a:srgbClr val="009EE0"/>
                  </a:buClr>
                  <a:buSzTx/>
                  <a:tabLst/>
                </a:pPr>
                <a:r>
                  <a:rPr lang="en-US" sz="1600" dirty="0">
                    <a:solidFill>
                      <a:schemeClr val="tx2"/>
                    </a:solidFill>
                    <a:latin typeface="Fago Pro" panose="02000506040000020004" pitchFamily="50" charset="0"/>
                  </a:rPr>
                  <a:t>AGM-XY 200</a:t>
                </a:r>
                <a:endParaRPr lang="de-DE" sz="1600" dirty="0">
                  <a:solidFill>
                    <a:schemeClr val="tx2"/>
                  </a:solidFill>
                  <a:latin typeface="Fago Pro" panose="02000506040000020004" pitchFamily="50" charset="0"/>
                </a:endParaRPr>
              </a:p>
            </p:txBody>
          </p:sp>
        </p:grpSp>
        <p:pic>
          <p:nvPicPr>
            <p:cNvPr id="18" name="Grafik 17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911AA03-E712-F2DD-D49B-33F8784DF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564" y="2178494"/>
              <a:ext cx="1158194" cy="734948"/>
            </a:xfrm>
            <a:prstGeom prst="rect">
              <a:avLst/>
            </a:prstGeom>
          </p:spPr>
        </p:pic>
        <p:pic>
          <p:nvPicPr>
            <p:cNvPr id="19" name="Grafik 18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FBDCFB1-12F0-3072-F674-0E388FEE8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6647" y="2187153"/>
              <a:ext cx="1296850" cy="822934"/>
            </a:xfrm>
            <a:prstGeom prst="rect">
              <a:avLst/>
            </a:prstGeom>
          </p:spPr>
        </p:pic>
        <p:pic>
          <p:nvPicPr>
            <p:cNvPr id="20" name="Grafik 19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0FFA7BFA-535B-0BE2-42CC-C4E42E5B7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3272" y="2177628"/>
              <a:ext cx="1500923" cy="952432"/>
            </a:xfrm>
            <a:prstGeom prst="rect">
              <a:avLst/>
            </a:prstGeom>
          </p:spPr>
        </p:pic>
        <p:pic>
          <p:nvPicPr>
            <p:cNvPr id="21" name="Grafik 20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18F8CA4B-3D01-BDD5-EF2F-E42C58D03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6775" y="2188019"/>
              <a:ext cx="1767999" cy="1121908"/>
            </a:xfrm>
            <a:prstGeom prst="rect">
              <a:avLst/>
            </a:prstGeom>
          </p:spPr>
        </p:pic>
        <p:pic>
          <p:nvPicPr>
            <p:cNvPr id="23" name="Grafik 22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99D6D30-562B-1BA4-99B3-F42B43D42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4979" y="2193039"/>
              <a:ext cx="1962951" cy="1245619"/>
            </a:xfrm>
            <a:prstGeom prst="rect">
              <a:avLst/>
            </a:prstGeom>
          </p:spPr>
        </p:pic>
        <p:pic>
          <p:nvPicPr>
            <p:cNvPr id="25" name="Grafik 24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2C6DBC35-98C2-E0EB-F3D3-10D9113D7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59407" y="2180028"/>
              <a:ext cx="2141640" cy="1359008"/>
            </a:xfrm>
            <a:prstGeom prst="rect">
              <a:avLst/>
            </a:prstGeom>
          </p:spPr>
        </p:pic>
        <p:pic>
          <p:nvPicPr>
            <p:cNvPr id="26" name="Grafik 25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A2445EF8-DA93-562D-BFEF-D7477511C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007" y="3954258"/>
              <a:ext cx="2378378" cy="1509233"/>
            </a:xfrm>
            <a:prstGeom prst="rect">
              <a:avLst/>
            </a:prstGeom>
          </p:spPr>
        </p:pic>
        <p:pic>
          <p:nvPicPr>
            <p:cNvPr id="27" name="Grafik 26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0D28F62B-1D07-C24B-4FB2-E33220512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7689" y="3959060"/>
              <a:ext cx="2569554" cy="1630547"/>
            </a:xfrm>
            <a:prstGeom prst="rect">
              <a:avLst/>
            </a:prstGeom>
          </p:spPr>
        </p:pic>
        <p:pic>
          <p:nvPicPr>
            <p:cNvPr id="29" name="Grafik 28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D151103D-3929-18F4-9F4B-0B6D08D6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1807" y="3948848"/>
              <a:ext cx="2852951" cy="1810380"/>
            </a:xfrm>
            <a:prstGeom prst="rect">
              <a:avLst/>
            </a:prstGeom>
          </p:spPr>
        </p:pic>
        <p:pic>
          <p:nvPicPr>
            <p:cNvPr id="47" name="Grafik 46" descr="Ein Bild, das Elektronik, Text, Band, Im Haus enthält.&#10;&#10;KI-generierte Inhalte können fehlerhaft sein.">
              <a:extLst>
                <a:ext uri="{FF2B5EF4-FFF2-40B4-BE49-F238E27FC236}">
                  <a16:creationId xmlns:a16="http://schemas.microsoft.com/office/drawing/2014/main" id="{43D2434E-D86B-1570-AA32-432D7F7F4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69322" y="3979616"/>
              <a:ext cx="3095287" cy="1964157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E8F653D-7731-3CC1-D671-BFA1EB5B2B9F}"/>
              </a:ext>
            </a:extLst>
          </p:cNvPr>
          <p:cNvGrpSpPr/>
          <p:nvPr/>
        </p:nvGrpSpPr>
        <p:grpSpPr>
          <a:xfrm>
            <a:off x="611646" y="2063245"/>
            <a:ext cx="2187281" cy="3756535"/>
            <a:chOff x="594037" y="1920365"/>
            <a:chExt cx="2650634" cy="455231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2DA78BE-EE17-E779-C73E-81939C531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95"/>
            <a:stretch>
              <a:fillRect/>
            </a:stretch>
          </p:blipFill>
          <p:spPr>
            <a:xfrm>
              <a:off x="594037" y="4213800"/>
              <a:ext cx="2650633" cy="2258884"/>
            </a:xfrm>
            <a:prstGeom prst="rect">
              <a:avLst/>
            </a:prstGeom>
          </p:spPr>
        </p:pic>
        <p:pic>
          <p:nvPicPr>
            <p:cNvPr id="32" name="Grafik 31" descr="Ein Bild, das Maschine, Kopierer, Im Haus enthält.&#10;&#10;KI-generierte Inhalte können fehlerhaft sein.">
              <a:extLst>
                <a:ext uri="{FF2B5EF4-FFF2-40B4-BE49-F238E27FC236}">
                  <a16:creationId xmlns:a16="http://schemas.microsoft.com/office/drawing/2014/main" id="{9E84A718-62BF-0D1A-E8B7-85D8D5F9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51"/>
            <a:stretch>
              <a:fillRect/>
            </a:stretch>
          </p:blipFill>
          <p:spPr>
            <a:xfrm>
              <a:off x="594038" y="1920365"/>
              <a:ext cx="2650633" cy="2230359"/>
            </a:xfrm>
            <a:prstGeom prst="rect">
              <a:avLst/>
            </a:prstGeom>
          </p:spPr>
        </p:pic>
      </p:grp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5DC064A0-D620-118F-39DA-02AED9414CDD}"/>
              </a:ext>
            </a:extLst>
          </p:cNvPr>
          <p:cNvCxnSpPr>
            <a:cxnSpLocks/>
          </p:cNvCxnSpPr>
          <p:nvPr/>
        </p:nvCxnSpPr>
        <p:spPr>
          <a:xfrm flipH="1">
            <a:off x="658814" y="4796093"/>
            <a:ext cx="2084386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83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48F8D8-3C76-9A2B-3A67-3B64F1E6A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72C8F-B625-C7A4-7B41-306E1B5A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2251"/>
            <a:ext cx="8996816" cy="1020318"/>
          </a:xfrm>
        </p:spPr>
        <p:txBody>
          <a:bodyPr/>
          <a:lstStyle/>
          <a:p>
            <a:r>
              <a:rPr lang="de-DE" sz="3200" dirty="0">
                <a:latin typeface="Fago Pro"/>
              </a:rPr>
              <a:t>AGM-XY </a:t>
            </a:r>
            <a:br>
              <a:rPr lang="de-DE" sz="3200" dirty="0">
                <a:latin typeface="Fago Pro"/>
              </a:rPr>
            </a:br>
            <a:r>
              <a:rPr lang="de-DE" sz="2000" b="0" dirty="0">
                <a:latin typeface="Fago Pro"/>
              </a:rPr>
              <a:t>Technical Data</a:t>
            </a:r>
            <a:endParaRPr lang="de-DE" sz="32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35D51B-0355-EA1B-4FCE-C989DE6E93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BCBD702-C5DC-C16E-B5F6-389C2E1F1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56156"/>
              </p:ext>
            </p:extLst>
          </p:nvPr>
        </p:nvGraphicFramePr>
        <p:xfrm>
          <a:off x="658814" y="2065308"/>
          <a:ext cx="11304000" cy="37770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1170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69630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42814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654138360"/>
                    </a:ext>
                  </a:extLst>
                </a:gridCol>
                <a:gridCol w="1053011">
                  <a:extLst>
                    <a:ext uri="{9D8B030D-6E8A-4147-A177-3AD203B41FA5}">
                      <a16:colId xmlns:a16="http://schemas.microsoft.com/office/drawing/2014/main" val="3521535424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3263608002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2666191029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2537387343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1934712247"/>
                    </a:ext>
                  </a:extLst>
                </a:gridCol>
                <a:gridCol w="1130400">
                  <a:extLst>
                    <a:ext uri="{9D8B030D-6E8A-4147-A177-3AD203B41FA5}">
                      <a16:colId xmlns:a16="http://schemas.microsoft.com/office/drawing/2014/main" val="1500411532"/>
                    </a:ext>
                  </a:extLst>
                </a:gridCol>
              </a:tblGrid>
              <a:tr h="5773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handling weight,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Compensation in XY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Net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Monitoring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Adjustable Stroke limitation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 adapter plates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 compensation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Modularity: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XYZ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31231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833525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031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1200" b="1" i="0" u="none" strike="noStrike" noProof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inductive or magnetic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Abfrage vorbereitet</a:t>
                      </a: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via </a:t>
                      </a:r>
                      <a:r>
                        <a:rPr lang="de-DE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stroke</a:t>
                      </a: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limitation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200" b="1" i="0" u="none" strike="noStrike" noProof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via spring and air cartridge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040 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050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063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170390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32426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39287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125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612895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160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21,8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145987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160L</a:t>
                      </a:r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180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2"/>
                          </a:solidFill>
                        </a:rPr>
                        <a:t>31,7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975701"/>
                  </a:ext>
                </a:extLst>
              </a:tr>
              <a:tr h="28874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AGM-XY 200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520*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350*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± 15*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41,8*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305564"/>
                  </a:ext>
                </a:extLst>
              </a:tr>
            </a:tbl>
          </a:graphicData>
        </a:graphic>
      </p:graphicFrame>
      <p:sp>
        <p:nvSpPr>
          <p:cNvPr id="9" name="Textplatzhalter 3">
            <a:extLst>
              <a:ext uri="{FF2B5EF4-FFF2-40B4-BE49-F238E27FC236}">
                <a16:creationId xmlns:a16="http://schemas.microsoft.com/office/drawing/2014/main" id="{EC6559F6-33AB-3CED-01FA-B20F9289EBFC}"/>
              </a:ext>
            </a:extLst>
          </p:cNvPr>
          <p:cNvSpPr txBox="1">
            <a:spLocks/>
          </p:cNvSpPr>
          <p:nvPr/>
        </p:nvSpPr>
        <p:spPr>
          <a:xfrm>
            <a:off x="658814" y="249028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pic>
        <p:nvPicPr>
          <p:cNvPr id="15" name="Grafik 14" descr="Häkchen mit einfarbiger Füllung">
            <a:extLst>
              <a:ext uri="{FF2B5EF4-FFF2-40B4-BE49-F238E27FC236}">
                <a16:creationId xmlns:a16="http://schemas.microsoft.com/office/drawing/2014/main" id="{84629C06-F439-41FF-AFD9-ED6876DE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82537" y="3861907"/>
            <a:ext cx="527694" cy="527694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2166065D-B4D8-45C7-9FEE-73B3C7110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69798" y="3861907"/>
            <a:ext cx="527694" cy="527694"/>
          </a:xfrm>
          <a:prstGeom prst="rect">
            <a:avLst/>
          </a:prstGeom>
        </p:spPr>
      </p:pic>
      <p:pic>
        <p:nvPicPr>
          <p:cNvPr id="17" name="Grafik 16" descr="Häkchen mit einfarbiger Füllung">
            <a:extLst>
              <a:ext uri="{FF2B5EF4-FFF2-40B4-BE49-F238E27FC236}">
                <a16:creationId xmlns:a16="http://schemas.microsoft.com/office/drawing/2014/main" id="{B1B77E29-CE25-00F0-AAB9-52B07DBBF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56" y="3861907"/>
            <a:ext cx="527694" cy="527694"/>
          </a:xfrm>
          <a:prstGeom prst="rect">
            <a:avLst/>
          </a:prstGeom>
        </p:spPr>
      </p:pic>
      <p:pic>
        <p:nvPicPr>
          <p:cNvPr id="18" name="Grafik 17" descr="Häkchen mit einfarbiger Füllung">
            <a:extLst>
              <a:ext uri="{FF2B5EF4-FFF2-40B4-BE49-F238E27FC236}">
                <a16:creationId xmlns:a16="http://schemas.microsoft.com/office/drawing/2014/main" id="{A9A0A93D-CE67-E140-46BE-7E68432BC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6759" y="3861907"/>
            <a:ext cx="527694" cy="527694"/>
          </a:xfrm>
          <a:prstGeom prst="rect">
            <a:avLst/>
          </a:prstGeom>
        </p:spPr>
      </p:pic>
      <p:pic>
        <p:nvPicPr>
          <p:cNvPr id="7" name="Grafik 6" descr="Häkchen mit einfarbiger Füllung">
            <a:extLst>
              <a:ext uri="{FF2B5EF4-FFF2-40B4-BE49-F238E27FC236}">
                <a16:creationId xmlns:a16="http://schemas.microsoft.com/office/drawing/2014/main" id="{1514B706-350C-57E9-6F39-D1E6DCAB8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73983" y="3861907"/>
            <a:ext cx="527694" cy="527694"/>
          </a:xfrm>
          <a:prstGeom prst="rect">
            <a:avLst/>
          </a:prstGeom>
        </p:spPr>
      </p:pic>
      <p:pic>
        <p:nvPicPr>
          <p:cNvPr id="24" name="Grafik 23" descr="Ein Bild, das Elektronik, Text, Band, Im Haus enthält.&#10;&#10;KI-generierte Inhalte können fehlerhaft sein.">
            <a:extLst>
              <a:ext uri="{FF2B5EF4-FFF2-40B4-BE49-F238E27FC236}">
                <a16:creationId xmlns:a16="http://schemas.microsoft.com/office/drawing/2014/main" id="{33941CAB-B828-F878-CE66-2EC90576E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25" y="93964"/>
            <a:ext cx="1636472" cy="1038446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0753925B-CB07-DBC2-A635-C9E81B6613B1}"/>
              </a:ext>
            </a:extLst>
          </p:cNvPr>
          <p:cNvCxnSpPr>
            <a:cxnSpLocks/>
          </p:cNvCxnSpPr>
          <p:nvPr/>
        </p:nvCxnSpPr>
        <p:spPr>
          <a:xfrm>
            <a:off x="7716833" y="622251"/>
            <a:ext cx="39165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8D2868D-E4E4-D7D3-EDF3-3444196408F5}"/>
              </a:ext>
            </a:extLst>
          </p:cNvPr>
          <p:cNvCxnSpPr>
            <a:cxnSpLocks/>
          </p:cNvCxnSpPr>
          <p:nvPr/>
        </p:nvCxnSpPr>
        <p:spPr>
          <a:xfrm flipH="1">
            <a:off x="7716833" y="622251"/>
            <a:ext cx="38676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3EB3DA8-4CEB-81E8-F26C-E4009E46D8A4}"/>
              </a:ext>
            </a:extLst>
          </p:cNvPr>
          <p:cNvSpPr txBox="1"/>
          <p:nvPr/>
        </p:nvSpPr>
        <p:spPr>
          <a:xfrm>
            <a:off x="766391" y="5992735"/>
            <a:ext cx="2334276" cy="241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 </a:t>
            </a:r>
            <a:r>
              <a:rPr lang="de-DE" sz="1050" dirty="0">
                <a:solidFill>
                  <a:srgbClr val="003D6A"/>
                </a:solidFill>
              </a:rPr>
              <a:t>Technical Data </a:t>
            </a:r>
            <a:r>
              <a:rPr lang="de-DE" sz="1050" dirty="0" err="1">
                <a:solidFill>
                  <a:srgbClr val="003D6A"/>
                </a:solidFill>
              </a:rPr>
              <a:t>under</a:t>
            </a:r>
            <a:r>
              <a:rPr lang="de-DE" sz="1050" dirty="0">
                <a:solidFill>
                  <a:srgbClr val="003D6A"/>
                </a:solidFill>
              </a:rPr>
              <a:t> </a:t>
            </a:r>
            <a:r>
              <a:rPr lang="de-DE" sz="1050" dirty="0" err="1">
                <a:solidFill>
                  <a:srgbClr val="003D6A"/>
                </a:solidFill>
              </a:rPr>
              <a:t>reservation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8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B4CB-D16F-D4C6-8F46-9CC94241C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8AFC5-6243-0B1C-23C6-28ECFF6AA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10340112" cy="1020318"/>
          </a:xfrm>
        </p:spPr>
        <p:txBody>
          <a:bodyPr/>
          <a:lstStyle/>
          <a:p>
            <a:r>
              <a:rPr lang="de-DE" dirty="0"/>
              <a:t>AGM-Z</a:t>
            </a:r>
            <a:br>
              <a:rPr lang="de-DE" sz="3200" dirty="0"/>
            </a:br>
            <a:r>
              <a:rPr lang="de-DE" sz="2000" b="0" dirty="0" err="1"/>
              <a:t>Compensation</a:t>
            </a:r>
            <a:r>
              <a:rPr lang="de-DE" sz="2000" b="0" dirty="0"/>
              <a:t> </a:t>
            </a:r>
            <a:r>
              <a:rPr lang="de-DE" sz="2000" b="0" dirty="0" err="1"/>
              <a:t>behavior</a:t>
            </a:r>
            <a:r>
              <a:rPr lang="de-DE" sz="2000" b="0" dirty="0"/>
              <a:t> &amp; </a:t>
            </a:r>
            <a:r>
              <a:rPr lang="de-DE" sz="2000" b="0" dirty="0" err="1"/>
              <a:t>sizes</a:t>
            </a:r>
            <a:endParaRPr lang="de-DE" sz="3200" b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47E262B-0D4E-BC29-F39B-3AE6EC56E0ED}"/>
              </a:ext>
            </a:extLst>
          </p:cNvPr>
          <p:cNvSpPr txBox="1">
            <a:spLocks/>
          </p:cNvSpPr>
          <p:nvPr/>
        </p:nvSpPr>
        <p:spPr>
          <a:xfrm>
            <a:off x="602084" y="260885"/>
            <a:ext cx="8996816" cy="338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1" kern="1200">
                <a:solidFill>
                  <a:schemeClr val="bg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F34E02E1-E1CC-0BA3-369C-1B55EB8E81A8}"/>
              </a:ext>
            </a:extLst>
          </p:cNvPr>
          <p:cNvGrpSpPr/>
          <p:nvPr/>
        </p:nvGrpSpPr>
        <p:grpSpPr>
          <a:xfrm>
            <a:off x="3029362" y="1937762"/>
            <a:ext cx="8769814" cy="3320500"/>
            <a:chOff x="2696377" y="2365925"/>
            <a:chExt cx="9112324" cy="3450184"/>
          </a:xfrm>
        </p:grpSpPr>
        <p:pic>
          <p:nvPicPr>
            <p:cNvPr id="15" name="Grafik 14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02440717-EC78-71B9-6108-9DED105C6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78587" y="4198119"/>
              <a:ext cx="2630114" cy="1617990"/>
            </a:xfrm>
            <a:prstGeom prst="rect">
              <a:avLst/>
            </a:prstGeom>
          </p:spPr>
        </p:pic>
        <p:pic>
          <p:nvPicPr>
            <p:cNvPr id="19" name="Grafik 18" descr="Ein Bild, das Text, Band, Design enthält.&#10;&#10;KI-generierte Inhalte können fehlerhaft sein.">
              <a:extLst>
                <a:ext uri="{FF2B5EF4-FFF2-40B4-BE49-F238E27FC236}">
                  <a16:creationId xmlns:a16="http://schemas.microsoft.com/office/drawing/2014/main" id="{5EA70535-581C-2614-51C3-C1F3EAE5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742" y="2655183"/>
              <a:ext cx="996362" cy="744533"/>
            </a:xfrm>
            <a:prstGeom prst="rect">
              <a:avLst/>
            </a:prstGeom>
          </p:spPr>
        </p:pic>
        <p:pic>
          <p:nvPicPr>
            <p:cNvPr id="21" name="Grafik 20" descr="Ein Bild, das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D23F94E2-B4DC-847D-89E0-4D0FBE4AA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1439" y="2655182"/>
              <a:ext cx="1115643" cy="816639"/>
            </a:xfrm>
            <a:prstGeom prst="rect">
              <a:avLst/>
            </a:prstGeom>
          </p:spPr>
        </p:pic>
        <p:pic>
          <p:nvPicPr>
            <p:cNvPr id="23" name="Grafik 22" descr="Ein Bild, das Text, Screenshot, Kreis, Design enthält.&#10;&#10;KI-generierte Inhalte können fehlerhaft sein.">
              <a:extLst>
                <a:ext uri="{FF2B5EF4-FFF2-40B4-BE49-F238E27FC236}">
                  <a16:creationId xmlns:a16="http://schemas.microsoft.com/office/drawing/2014/main" id="{ACEB2F2B-50B6-3001-855B-51B0B0DB6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1339" y="2655182"/>
              <a:ext cx="1231769" cy="888040"/>
            </a:xfrm>
            <a:prstGeom prst="rect">
              <a:avLst/>
            </a:prstGeom>
          </p:spPr>
        </p:pic>
        <p:pic>
          <p:nvPicPr>
            <p:cNvPr id="25" name="Grafik 24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5386ADCB-38A1-E68B-91E8-BCE193643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780" y="2655182"/>
              <a:ext cx="1427437" cy="956799"/>
            </a:xfrm>
            <a:prstGeom prst="rect">
              <a:avLst/>
            </a:prstGeom>
          </p:spPr>
        </p:pic>
        <p:pic>
          <p:nvPicPr>
            <p:cNvPr id="26" name="Grafik 25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C93387A7-43BF-A96E-7CC6-E411D0593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126" y="2655182"/>
              <a:ext cx="1601885" cy="1133699"/>
            </a:xfrm>
            <a:prstGeom prst="rect">
              <a:avLst/>
            </a:prstGeom>
          </p:spPr>
        </p:pic>
        <p:pic>
          <p:nvPicPr>
            <p:cNvPr id="27" name="Grafik 26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62093F1C-1887-6A08-BCF4-090672A37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7832" y="2655182"/>
              <a:ext cx="1854264" cy="1229819"/>
            </a:xfrm>
            <a:prstGeom prst="rect">
              <a:avLst/>
            </a:prstGeom>
          </p:spPr>
        </p:pic>
        <p:pic>
          <p:nvPicPr>
            <p:cNvPr id="30" name="Grafik 29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C97DE07C-CACA-D451-E845-AB980DBBC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6377" y="4198119"/>
              <a:ext cx="1837807" cy="1119690"/>
            </a:xfrm>
            <a:prstGeom prst="rect">
              <a:avLst/>
            </a:prstGeom>
          </p:spPr>
        </p:pic>
        <p:pic>
          <p:nvPicPr>
            <p:cNvPr id="37" name="Grafik 36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9F83F5B7-1945-F655-3B28-595D91FB8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3961" y="4198119"/>
              <a:ext cx="2319169" cy="1426704"/>
            </a:xfrm>
            <a:prstGeom prst="rect">
              <a:avLst/>
            </a:prstGeom>
          </p:spPr>
        </p:pic>
        <p:pic>
          <p:nvPicPr>
            <p:cNvPr id="38" name="Grafik 37" descr="Ein Bild, das Design enthält.&#10;&#10;KI-generierte Inhalte können fehlerhaft sein.">
              <a:extLst>
                <a:ext uri="{FF2B5EF4-FFF2-40B4-BE49-F238E27FC236}">
                  <a16:creationId xmlns:a16="http://schemas.microsoft.com/office/drawing/2014/main" id="{DB010A16-4F96-4BCD-E13E-F44FAE8C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1799" y="4198119"/>
              <a:ext cx="2123902" cy="1306580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6E51D9D6-702D-B8C4-BC66-A38D3CA39B39}"/>
                </a:ext>
              </a:extLst>
            </p:cNvPr>
            <p:cNvSpPr txBox="1"/>
            <p:nvPr/>
          </p:nvSpPr>
          <p:spPr>
            <a:xfrm>
              <a:off x="2708033" y="2365925"/>
              <a:ext cx="1086684" cy="283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031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1CE51818-D272-C01F-E883-620C7A2BABBA}"/>
                </a:ext>
              </a:extLst>
            </p:cNvPr>
            <p:cNvSpPr txBox="1"/>
            <p:nvPr/>
          </p:nvSpPr>
          <p:spPr>
            <a:xfrm>
              <a:off x="3969675" y="2365925"/>
              <a:ext cx="1305788" cy="283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040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75DFDDC-2F68-CA85-D40B-8E29F3C1DC75}"/>
                </a:ext>
              </a:extLst>
            </p:cNvPr>
            <p:cNvSpPr txBox="1"/>
            <p:nvPr/>
          </p:nvSpPr>
          <p:spPr>
            <a:xfrm>
              <a:off x="5275619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050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BCF4731-1854-F15A-47EC-AFD2A53288C9}"/>
                </a:ext>
              </a:extLst>
            </p:cNvPr>
            <p:cNvSpPr txBox="1"/>
            <p:nvPr/>
          </p:nvSpPr>
          <p:spPr>
            <a:xfrm>
              <a:off x="6706963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063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CECEC46-25E5-6ED9-5BD3-8FF84C232710}"/>
                </a:ext>
              </a:extLst>
            </p:cNvPr>
            <p:cNvSpPr txBox="1"/>
            <p:nvPr/>
          </p:nvSpPr>
          <p:spPr>
            <a:xfrm>
              <a:off x="8378443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080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A3371EBB-5F37-4CBA-49C3-980B8B45426B}"/>
                </a:ext>
              </a:extLst>
            </p:cNvPr>
            <p:cNvSpPr txBox="1"/>
            <p:nvPr/>
          </p:nvSpPr>
          <p:spPr>
            <a:xfrm>
              <a:off x="10332049" y="2365925"/>
              <a:ext cx="1305788" cy="283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>
                  <a:solidFill>
                    <a:schemeClr val="tx2"/>
                  </a:solidFill>
                  <a:latin typeface="Fago Pro" panose="02000506040000020004" pitchFamily="50" charset="0"/>
                </a:rPr>
                <a:t>AGM-Z 100</a:t>
              </a:r>
              <a:endParaRPr lang="de-DE" sz="160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15CC1264-FCA8-74D0-255A-93CB228F0DCC}"/>
                </a:ext>
              </a:extLst>
            </p:cNvPr>
            <p:cNvSpPr txBox="1"/>
            <p:nvPr/>
          </p:nvSpPr>
          <p:spPr>
            <a:xfrm>
              <a:off x="2944319" y="3925462"/>
              <a:ext cx="1086683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125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8DFD6D8C-3683-736A-816B-8595E39A7406}"/>
                </a:ext>
              </a:extLst>
            </p:cNvPr>
            <p:cNvSpPr txBox="1"/>
            <p:nvPr/>
          </p:nvSpPr>
          <p:spPr>
            <a:xfrm>
              <a:off x="5027439" y="3925462"/>
              <a:ext cx="1086683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160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3D47519C-8AF6-6502-4410-53029F599A86}"/>
                </a:ext>
              </a:extLst>
            </p:cNvPr>
            <p:cNvSpPr txBox="1"/>
            <p:nvPr/>
          </p:nvSpPr>
          <p:spPr>
            <a:xfrm>
              <a:off x="7453211" y="3945256"/>
              <a:ext cx="1300271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160L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ACB00867-E94C-51E3-C34D-930326048B7F}"/>
                </a:ext>
              </a:extLst>
            </p:cNvPr>
            <p:cNvSpPr txBox="1"/>
            <p:nvPr/>
          </p:nvSpPr>
          <p:spPr>
            <a:xfrm>
              <a:off x="9916308" y="3945256"/>
              <a:ext cx="1513692" cy="2836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600" dirty="0">
                  <a:solidFill>
                    <a:schemeClr val="tx2"/>
                  </a:solidFill>
                  <a:latin typeface="Fago Pro" panose="02000506040000020004" pitchFamily="50" charset="0"/>
                </a:rPr>
                <a:t>AGM-Z 200</a:t>
              </a:r>
              <a:endParaRPr lang="de-DE" sz="1600" dirty="0">
                <a:solidFill>
                  <a:schemeClr val="tx2"/>
                </a:solidFill>
                <a:latin typeface="Fago Pro" panose="02000506040000020004" pitchFamily="50" charset="0"/>
              </a:endParaRP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1F17CE9E-30DB-991C-9588-D2FBEEC062FA}"/>
              </a:ext>
            </a:extLst>
          </p:cNvPr>
          <p:cNvGrpSpPr/>
          <p:nvPr/>
        </p:nvGrpSpPr>
        <p:grpSpPr>
          <a:xfrm>
            <a:off x="600388" y="1937762"/>
            <a:ext cx="2120221" cy="4358264"/>
            <a:chOff x="540445" y="1966336"/>
            <a:chExt cx="2252795" cy="4630779"/>
          </a:xfrm>
        </p:grpSpPr>
        <p:pic>
          <p:nvPicPr>
            <p:cNvPr id="54" name="Grafik 53" descr="Ein Bild, das Maschine, medizinische Ausrüstung, Haushaltsgerät enthält.&#10;&#10;KI-generierte Inhalte können fehlerhaft sein.">
              <a:extLst>
                <a:ext uri="{FF2B5EF4-FFF2-40B4-BE49-F238E27FC236}">
                  <a16:creationId xmlns:a16="http://schemas.microsoft.com/office/drawing/2014/main" id="{80D0BD67-1A11-7FC1-9755-1CC9B60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2"/>
            <a:stretch>
              <a:fillRect/>
            </a:stretch>
          </p:blipFill>
          <p:spPr>
            <a:xfrm>
              <a:off x="540445" y="4320333"/>
              <a:ext cx="2252795" cy="2276782"/>
            </a:xfrm>
            <a:prstGeom prst="rect">
              <a:avLst/>
            </a:prstGeom>
          </p:spPr>
        </p:pic>
        <p:pic>
          <p:nvPicPr>
            <p:cNvPr id="56" name="Grafik 55" descr="Ein Bild, das Maschine, medizinische Ausrüstung, Haushaltsgerät enthält.&#10;&#10;KI-generierte Inhalte können fehlerhaft sein.">
              <a:extLst>
                <a:ext uri="{FF2B5EF4-FFF2-40B4-BE49-F238E27FC236}">
                  <a16:creationId xmlns:a16="http://schemas.microsoft.com/office/drawing/2014/main" id="{344C9EA9-BFD4-A872-96D7-E25AC877C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42"/>
            <a:stretch>
              <a:fillRect/>
            </a:stretch>
          </p:blipFill>
          <p:spPr>
            <a:xfrm>
              <a:off x="540445" y="1966336"/>
              <a:ext cx="2252795" cy="2276782"/>
            </a:xfrm>
            <a:prstGeom prst="rect">
              <a:avLst/>
            </a:prstGeom>
          </p:spPr>
        </p:pic>
      </p:grpSp>
      <p:cxnSp>
        <p:nvCxnSpPr>
          <p:cNvPr id="58" name="Gerade Verbindung mit Pfeil 57">
            <a:extLst>
              <a:ext uri="{FF2B5EF4-FFF2-40B4-BE49-F238E27FC236}">
                <a16:creationId xmlns:a16="http://schemas.microsoft.com/office/drawing/2014/main" id="{2CAB29A7-DC77-BC89-9D3D-1936FCA70F65}"/>
              </a:ext>
            </a:extLst>
          </p:cNvPr>
          <p:cNvCxnSpPr>
            <a:cxnSpLocks/>
          </p:cNvCxnSpPr>
          <p:nvPr/>
        </p:nvCxnSpPr>
        <p:spPr>
          <a:xfrm flipV="1">
            <a:off x="1593385" y="2333436"/>
            <a:ext cx="0" cy="97379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Gerade Verbindung mit Pfeil 61">
            <a:extLst>
              <a:ext uri="{FF2B5EF4-FFF2-40B4-BE49-F238E27FC236}">
                <a16:creationId xmlns:a16="http://schemas.microsoft.com/office/drawing/2014/main" id="{93F644FA-F8F4-188A-80B9-36C6263DA396}"/>
              </a:ext>
            </a:extLst>
          </p:cNvPr>
          <p:cNvCxnSpPr>
            <a:cxnSpLocks/>
          </p:cNvCxnSpPr>
          <p:nvPr/>
        </p:nvCxnSpPr>
        <p:spPr>
          <a:xfrm flipV="1">
            <a:off x="1584329" y="4587267"/>
            <a:ext cx="0" cy="97379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51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C048BB2-D12A-CC66-86E2-097411096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922615-70D0-62D5-BBBA-D2F2B49C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22251"/>
            <a:ext cx="8996816" cy="1020318"/>
          </a:xfrm>
        </p:spPr>
        <p:txBody>
          <a:bodyPr/>
          <a:lstStyle/>
          <a:p>
            <a:r>
              <a:rPr lang="de-DE" sz="3200" dirty="0">
                <a:latin typeface="Fago Pro"/>
              </a:rPr>
              <a:t>AGM-Z </a:t>
            </a:r>
            <a:br>
              <a:rPr lang="de-DE" sz="3200" dirty="0">
                <a:latin typeface="Fago Pro"/>
              </a:rPr>
            </a:br>
            <a:r>
              <a:rPr lang="de-DE" sz="2000" b="0" dirty="0">
                <a:latin typeface="Fago Pro"/>
              </a:rPr>
              <a:t>Technical Data</a:t>
            </a:r>
            <a:endParaRPr lang="de-DE" sz="2000" b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FF559E8-5300-BC80-C12F-048B0781C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5E9FD773-8BE9-B2EB-A16C-020B349CA5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254754"/>
              </p:ext>
            </p:extLst>
          </p:nvPr>
        </p:nvGraphicFramePr>
        <p:xfrm>
          <a:off x="656574" y="1941092"/>
          <a:ext cx="11059173" cy="4330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8797">
                  <a:extLst>
                    <a:ext uri="{9D8B030D-6E8A-4147-A177-3AD203B41FA5}">
                      <a16:colId xmlns:a16="http://schemas.microsoft.com/office/drawing/2014/main" val="340635850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643561164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56029689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92921845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1732002672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2844966243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3226549011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4233249920"/>
                    </a:ext>
                  </a:extLst>
                </a:gridCol>
                <a:gridCol w="1228797">
                  <a:extLst>
                    <a:ext uri="{9D8B030D-6E8A-4147-A177-3AD203B41FA5}">
                      <a16:colId xmlns:a16="http://schemas.microsoft.com/office/drawing/2014/main" val="3429734173"/>
                    </a:ext>
                  </a:extLst>
                </a:gridCol>
              </a:tblGrid>
              <a:tr h="5306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Size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Recommended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handling weight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, horizontal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Compensation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Net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Weight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Monitoring </a:t>
                      </a: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prepared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Standard 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adapter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plates</a:t>
                      </a: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Modularity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WZ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Modularity</a:t>
                      </a: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b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2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XYZ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106330"/>
                  </a:ext>
                </a:extLst>
              </a:tr>
              <a:tr h="33823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[kg]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322233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AGM-Z 031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de-DE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inductive</a:t>
                      </a: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or</a:t>
                      </a: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1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magnetic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879950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AGM-Z 040 </a:t>
                      </a:r>
                      <a:endParaRPr lang="de-DE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3648477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050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23514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063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170390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080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32,5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32426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6,0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39287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125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9,7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612895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160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19,3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145987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160L</a:t>
                      </a:r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290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2"/>
                          </a:solidFill>
                        </a:rPr>
                        <a:t>230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2"/>
                          </a:solidFill>
                        </a:rPr>
                        <a:t>25,2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tx2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975701"/>
                  </a:ext>
                </a:extLst>
              </a:tr>
              <a:tr h="325092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AGM-Z 200</a:t>
                      </a:r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500*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360*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i="0" u="none" strike="noStrike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20*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2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37,8*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de-DE" sz="1200" b="1" i="0" u="none" strike="noStrike">
                        <a:solidFill>
                          <a:schemeClr val="tx2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305564"/>
                  </a:ext>
                </a:extLst>
              </a:tr>
            </a:tbl>
          </a:graphicData>
        </a:graphic>
      </p:graphicFrame>
      <p:sp>
        <p:nvSpPr>
          <p:cNvPr id="7" name="Textplatzhalter 3">
            <a:extLst>
              <a:ext uri="{FF2B5EF4-FFF2-40B4-BE49-F238E27FC236}">
                <a16:creationId xmlns:a16="http://schemas.microsoft.com/office/drawing/2014/main" id="{AC209BC4-6FD7-997D-16EF-200322163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Robot PLUS | Modular </a:t>
            </a:r>
            <a:r>
              <a:rPr lang="de-DE" dirty="0" err="1"/>
              <a:t>compensation</a:t>
            </a:r>
            <a:r>
              <a:rPr lang="de-DE" dirty="0"/>
              <a:t> </a:t>
            </a:r>
            <a:r>
              <a:rPr lang="de-DE" dirty="0" err="1"/>
              <a:t>units</a:t>
            </a:r>
            <a:r>
              <a:rPr lang="de-DE" dirty="0"/>
              <a:t> AGM</a:t>
            </a:r>
          </a:p>
        </p:txBody>
      </p:sp>
      <p:pic>
        <p:nvPicPr>
          <p:cNvPr id="5" name="Grafik 4" descr="Ein Bild, das Design enthält.&#10;&#10;KI-generierte Inhalte können fehlerhaft sein.">
            <a:extLst>
              <a:ext uri="{FF2B5EF4-FFF2-40B4-BE49-F238E27FC236}">
                <a16:creationId xmlns:a16="http://schemas.microsoft.com/office/drawing/2014/main" id="{C8FF3048-41A2-A286-2B38-CACA3697F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25" y="148916"/>
            <a:ext cx="1636472" cy="1017731"/>
          </a:xfrm>
          <a:prstGeom prst="rect">
            <a:avLst/>
          </a:prstGeom>
        </p:spPr>
      </p:pic>
      <p:pic>
        <p:nvPicPr>
          <p:cNvPr id="10" name="Grafik 9" descr="Häkchen mit einfarbiger Füllung">
            <a:extLst>
              <a:ext uri="{FF2B5EF4-FFF2-40B4-BE49-F238E27FC236}">
                <a16:creationId xmlns:a16="http://schemas.microsoft.com/office/drawing/2014/main" id="{6C6E03E8-5F83-B8E0-D74D-81ACB2FCD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02295" y="4184330"/>
            <a:ext cx="527694" cy="527694"/>
          </a:xfrm>
          <a:prstGeom prst="rect">
            <a:avLst/>
          </a:prstGeom>
        </p:spPr>
      </p:pic>
      <p:pic>
        <p:nvPicPr>
          <p:cNvPr id="11" name="Grafik 10" descr="Häkchen mit einfarbiger Füllung">
            <a:extLst>
              <a:ext uri="{FF2B5EF4-FFF2-40B4-BE49-F238E27FC236}">
                <a16:creationId xmlns:a16="http://schemas.microsoft.com/office/drawing/2014/main" id="{0018004E-50CA-0D07-67D0-DF46999B0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6933" y="4184330"/>
            <a:ext cx="527694" cy="527694"/>
          </a:xfrm>
          <a:prstGeom prst="rect">
            <a:avLst/>
          </a:prstGeom>
        </p:spPr>
      </p:pic>
      <p:pic>
        <p:nvPicPr>
          <p:cNvPr id="12" name="Grafik 11" descr="Häkchen mit einfarbiger Füllung">
            <a:extLst>
              <a:ext uri="{FF2B5EF4-FFF2-40B4-BE49-F238E27FC236}">
                <a16:creationId xmlns:a16="http://schemas.microsoft.com/office/drawing/2014/main" id="{316568C9-DF4D-20B8-A315-0AF0FC769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23630" y="4184330"/>
            <a:ext cx="527694" cy="527694"/>
          </a:xfrm>
          <a:prstGeom prst="rect">
            <a:avLst/>
          </a:prstGeom>
        </p:spPr>
      </p:pic>
      <p:pic>
        <p:nvPicPr>
          <p:cNvPr id="4" name="Grafik 3" descr="Häkchen mit einfarbiger Füllung">
            <a:extLst>
              <a:ext uri="{FF2B5EF4-FFF2-40B4-BE49-F238E27FC236}">
                <a16:creationId xmlns:a16="http://schemas.microsoft.com/office/drawing/2014/main" id="{5558330F-6B7F-94F7-BBF0-3AC1F4308F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2670" y="4184330"/>
            <a:ext cx="527694" cy="5276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215DA5-7FA5-1C25-843F-42BB476E7F30}"/>
              </a:ext>
            </a:extLst>
          </p:cNvPr>
          <p:cNvSpPr txBox="1"/>
          <p:nvPr/>
        </p:nvSpPr>
        <p:spPr>
          <a:xfrm>
            <a:off x="656574" y="6345286"/>
            <a:ext cx="2334276" cy="24125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105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* </a:t>
            </a:r>
            <a:r>
              <a:rPr lang="de-DE" sz="1050" dirty="0">
                <a:solidFill>
                  <a:srgbClr val="003D6A"/>
                </a:solidFill>
              </a:rPr>
              <a:t>Technical Data </a:t>
            </a:r>
            <a:r>
              <a:rPr lang="de-DE" sz="1050" dirty="0" err="1">
                <a:solidFill>
                  <a:srgbClr val="003D6A"/>
                </a:solidFill>
              </a:rPr>
              <a:t>under</a:t>
            </a:r>
            <a:r>
              <a:rPr lang="de-DE" sz="1050" dirty="0">
                <a:solidFill>
                  <a:srgbClr val="003D6A"/>
                </a:solidFill>
              </a:rPr>
              <a:t> </a:t>
            </a:r>
            <a:r>
              <a:rPr lang="de-DE" sz="1050" dirty="0" err="1">
                <a:solidFill>
                  <a:srgbClr val="003D6A"/>
                </a:solidFill>
              </a:rPr>
              <a:t>reservation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9B29E51A-542A-2FD9-2D07-A9754807C643}"/>
              </a:ext>
            </a:extLst>
          </p:cNvPr>
          <p:cNvCxnSpPr>
            <a:cxnSpLocks/>
          </p:cNvCxnSpPr>
          <p:nvPr/>
        </p:nvCxnSpPr>
        <p:spPr>
          <a:xfrm>
            <a:off x="8108483" y="622251"/>
            <a:ext cx="0" cy="428625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965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823.pptx" id="{0908F539-6961-4618-A731-585400C20ACB}" vid="{13E448AE-E675-44FD-B3B2-325C78A9053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F4E3D21-0504-4254-8BDB-C2E09773823B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5955DAF37D004198C18024AFE23846" ma:contentTypeVersion="11" ma:contentTypeDescription="Ein neues Dokument erstellen." ma:contentTypeScope="" ma:versionID="4d44ead8f6eff42f9289aa4fb6c77092">
  <xsd:schema xmlns:xsd="http://www.w3.org/2001/XMLSchema" xmlns:xs="http://www.w3.org/2001/XMLSchema" xmlns:p="http://schemas.microsoft.com/office/2006/metadata/properties" xmlns:ns2="da761a9c-295b-487e-856e-4acc25a2f5f6" targetNamespace="http://schemas.microsoft.com/office/2006/metadata/properties" ma:root="true" ma:fieldsID="2cabf3c1147888756fcdcf23adb22764" ns2:_="">
    <xsd:import namespace="da761a9c-295b-487e-856e-4acc25a2f5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61a9c-295b-487e-856e-4acc25a2f5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AAF962-9B49-4F43-898A-0D92227008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292B03-F627-4B7B-B135-82C3D78E9D00}">
  <ds:schemaRefs>
    <ds:schemaRef ds:uri="da761a9c-295b-487e-856e-4acc25a2f5f6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5EE553-E72F-4CF9-A5BD-68614ECA3E5C}">
  <ds:schemaRefs>
    <ds:schemaRef ds:uri="da761a9c-295b-487e-856e-4acc25a2f5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Schunk_PPT-Vorlage_Hand_in_Hand_DE_0823 (3)</Template>
  <TotalTime>0</TotalTime>
  <Words>834</Words>
  <Application>Microsoft Office PowerPoint</Application>
  <PresentationFormat>Breitbild</PresentationFormat>
  <Paragraphs>301</Paragraphs>
  <Slides>15</Slides>
  <Notes>6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Courier New</vt:lpstr>
      <vt:lpstr>Symbol</vt:lpstr>
      <vt:lpstr>Wingdings</vt:lpstr>
      <vt:lpstr>Calibri</vt:lpstr>
      <vt:lpstr>Fago Pro</vt:lpstr>
      <vt:lpstr>Arial</vt:lpstr>
      <vt:lpstr>Office</vt:lpstr>
      <vt:lpstr>PowerPoint-Präsentation</vt:lpstr>
      <vt:lpstr>PowerPoint-Präsentation</vt:lpstr>
      <vt:lpstr>Your added value Precise. Reliable. Modular</vt:lpstr>
      <vt:lpstr>Further advantages depending on application</vt:lpstr>
      <vt:lpstr>Applications</vt:lpstr>
      <vt:lpstr>AGM-XY Compensation behavior &amp; sizes</vt:lpstr>
      <vt:lpstr>AGM-XY  Technical Data</vt:lpstr>
      <vt:lpstr>AGM-Z Compensation behavior &amp; sizes</vt:lpstr>
      <vt:lpstr>AGM-Z  Technical Data</vt:lpstr>
      <vt:lpstr>AGM-W Compensation behavior &amp; sizes</vt:lpstr>
      <vt:lpstr>AGM-W Technical Data</vt:lpstr>
      <vt:lpstr>Combination options thanks to modular series</vt:lpstr>
      <vt:lpstr>Broad portfolio of accessories</vt:lpstr>
      <vt:lpstr>Sizing assistant compensation units Simple. Online. Customized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Quenzer, Lisa Helena</dc:creator>
  <cp:lastModifiedBy>Creyaufmüller, Lisa Helena</cp:lastModifiedBy>
  <cp:revision>19</cp:revision>
  <dcterms:created xsi:type="dcterms:W3CDTF">2024-03-01T12:16:54Z</dcterms:created>
  <dcterms:modified xsi:type="dcterms:W3CDTF">2026-02-03T16:10:12Z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0x010100805955DAF37D004198C18024AFE23846</vt:lpwstr>
  </property>
</Properties>
</file>