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147480165" r:id="rId5"/>
    <p:sldId id="2147480138" r:id="rId6"/>
    <p:sldId id="2147480157" r:id="rId7"/>
    <p:sldId id="2147480159" r:id="rId8"/>
    <p:sldId id="2147480166" r:id="rId9"/>
    <p:sldId id="2147480151" r:id="rId10"/>
    <p:sldId id="2147480164" r:id="rId11"/>
    <p:sldId id="2147480148" r:id="rId12"/>
    <p:sldId id="2147480163" r:id="rId13"/>
    <p:sldId id="2147480158" r:id="rId14"/>
    <p:sldId id="2147480153" r:id="rId15"/>
    <p:sldId id="2147480154" r:id="rId16"/>
    <p:sldId id="2147480155" r:id="rId17"/>
    <p:sldId id="2147480167" r:id="rId18"/>
    <p:sldId id="2147480112" r:id="rId19"/>
    <p:sldId id="2147480113" r:id="rId20"/>
    <p:sldId id="2147480114" r:id="rId21"/>
    <p:sldId id="268" r:id="rId22"/>
    <p:sldId id="2147480134" r:id="rId23"/>
  </p:sldIdLst>
  <p:sldSz cx="12192000" cy="6858000"/>
  <p:notesSz cx="9144000" cy="6858000"/>
  <p:embeddedFontLst>
    <p:embeddedFont>
      <p:font typeface="Better Times" panose="020B0604020202020204" charset="0"/>
      <p:regular r:id="rId26"/>
    </p:embeddedFont>
    <p:embeddedFont>
      <p:font typeface="Fago Pro" panose="02000506040000020004" pitchFamily="2" charset="0"/>
      <p:regular r:id="rId27"/>
      <p:bold r:id="rId28"/>
      <p:italic r:id="rId29"/>
      <p:boldItalic r:id="rId3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dukt" id="{C292BDD5-DBFF-4718-A372-BBDCE2C8E35B}">
          <p14:sldIdLst>
            <p14:sldId id="2147480165"/>
            <p14:sldId id="2147480138"/>
            <p14:sldId id="2147480157"/>
            <p14:sldId id="2147480159"/>
            <p14:sldId id="2147480166"/>
            <p14:sldId id="2147480151"/>
            <p14:sldId id="2147480164"/>
            <p14:sldId id="2147480148"/>
            <p14:sldId id="2147480163"/>
            <p14:sldId id="2147480158"/>
            <p14:sldId id="2147480153"/>
            <p14:sldId id="2147480154"/>
            <p14:sldId id="2147480155"/>
            <p14:sldId id="2147480167"/>
          </p14:sldIdLst>
        </p14:section>
        <p14:section name="Kampagne" id="{A976E181-6EDE-41E6-B227-6C997479B0A0}">
          <p14:sldIdLst>
            <p14:sldId id="2147480112"/>
            <p14:sldId id="2147480113"/>
            <p14:sldId id="2147480114"/>
            <p14:sldId id="268"/>
          </p14:sldIdLst>
        </p14:section>
        <p14:section name="Archiv" id="{B522B939-4C92-4E36-ACA1-B8D0EF1B8934}">
          <p14:sldIdLst>
            <p14:sldId id="214748013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53CC28-BF71-6D54-2F26-0215610240F8}" name="Matyssek, Barbara" initials="BM" userId="S::Barbara.Matyssek@de.schunk.com::3c18b6e4-21ed-423f-8be6-13295b1eae06" providerId="AD"/>
  <p188:author id="{660AB43F-CBDC-0D7F-BEC6-DE7283E272E3}" name="Hübsch, Florian" initials="HF" userId="S::florian.huebsch@de.schunk.com::733b0dc5-10c0-4b95-a979-d5ddd64819e3" providerId="AD"/>
  <p188:author id="{1AD324FA-D348-6377-1E75-77E99FCF12DC}" name="Quenzer, Lisa Helena" initials="QLH" userId="S::Lisa.Quenzer@de.schunk.com::2cbe57a9-7333-4e97-a49d-ff2f044d65f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ADEE"/>
    <a:srgbClr val="00B050"/>
    <a:srgbClr val="F08A01"/>
    <a:srgbClr val="00B0F0"/>
    <a:srgbClr val="003D6A"/>
    <a:srgbClr val="FF0000"/>
    <a:srgbClr val="92D05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0F41D0-EE7A-4A86-88B2-612B5C35561D}" v="35" dt="2026-02-03T16:02:24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eyaufmüller, Lisa Helena" userId="2cbe57a9-7333-4e97-a49d-ff2f044d65f0" providerId="ADAL" clId="{03A7584A-FE69-4701-8B8B-DDE553C1C48E}"/>
    <pc:docChg chg="undo custSel addSld delSld modSld modSection">
      <pc:chgData name="Creyaufmüller, Lisa Helena" userId="2cbe57a9-7333-4e97-a49d-ff2f044d65f0" providerId="ADAL" clId="{03A7584A-FE69-4701-8B8B-DDE553C1C48E}" dt="2026-02-03T16:03:59.004" v="236" actId="478"/>
      <pc:docMkLst>
        <pc:docMk/>
      </pc:docMkLst>
      <pc:sldChg chg="delSp mod">
        <pc:chgData name="Creyaufmüller, Lisa Helena" userId="2cbe57a9-7333-4e97-a49d-ff2f044d65f0" providerId="ADAL" clId="{03A7584A-FE69-4701-8B8B-DDE553C1C48E}" dt="2026-01-30T12:10:54.345" v="1" actId="478"/>
        <pc:sldMkLst>
          <pc:docMk/>
          <pc:sldMk cId="3935909121" sldId="2147480138"/>
        </pc:sldMkLst>
      </pc:sldChg>
      <pc:sldChg chg="modSp mod">
        <pc:chgData name="Creyaufmüller, Lisa Helena" userId="2cbe57a9-7333-4e97-a49d-ff2f044d65f0" providerId="ADAL" clId="{03A7584A-FE69-4701-8B8B-DDE553C1C48E}" dt="2026-02-03T10:32:10.057" v="139" actId="1035"/>
        <pc:sldMkLst>
          <pc:docMk/>
          <pc:sldMk cId="4292515257" sldId="2147480148"/>
        </pc:sldMkLst>
        <pc:spChg chg="mod">
          <ac:chgData name="Creyaufmüller, Lisa Helena" userId="2cbe57a9-7333-4e97-a49d-ff2f044d65f0" providerId="ADAL" clId="{03A7584A-FE69-4701-8B8B-DDE553C1C48E}" dt="2026-02-03T10:32:04.755" v="134" actId="1035"/>
          <ac:spMkLst>
            <pc:docMk/>
            <pc:sldMk cId="4292515257" sldId="2147480148"/>
            <ac:spMk id="45" creationId="{15CC1264-FCA8-74D0-255A-93CB228F0DCC}"/>
          </ac:spMkLst>
        </pc:spChg>
        <pc:spChg chg="mod">
          <ac:chgData name="Creyaufmüller, Lisa Helena" userId="2cbe57a9-7333-4e97-a49d-ff2f044d65f0" providerId="ADAL" clId="{03A7584A-FE69-4701-8B8B-DDE553C1C48E}" dt="2026-02-03T10:32:06.427" v="137" actId="1035"/>
          <ac:spMkLst>
            <pc:docMk/>
            <pc:sldMk cId="4292515257" sldId="2147480148"/>
            <ac:spMk id="46" creationId="{8DFD6D8C-3683-736A-816B-8595E39A7406}"/>
          </ac:spMkLst>
        </pc:spChg>
        <pc:spChg chg="mod">
          <ac:chgData name="Creyaufmüller, Lisa Helena" userId="2cbe57a9-7333-4e97-a49d-ff2f044d65f0" providerId="ADAL" clId="{03A7584A-FE69-4701-8B8B-DDE553C1C48E}" dt="2026-02-03T10:32:08.005" v="138" actId="1035"/>
          <ac:spMkLst>
            <pc:docMk/>
            <pc:sldMk cId="4292515257" sldId="2147480148"/>
            <ac:spMk id="47" creationId="{3D47519C-8AF6-6502-4410-53029F599A86}"/>
          </ac:spMkLst>
        </pc:spChg>
        <pc:spChg chg="mod">
          <ac:chgData name="Creyaufmüller, Lisa Helena" userId="2cbe57a9-7333-4e97-a49d-ff2f044d65f0" providerId="ADAL" clId="{03A7584A-FE69-4701-8B8B-DDE553C1C48E}" dt="2026-02-03T10:32:10.057" v="139" actId="1035"/>
          <ac:spMkLst>
            <pc:docMk/>
            <pc:sldMk cId="4292515257" sldId="2147480148"/>
            <ac:spMk id="50" creationId="{ACB00867-E94C-51E3-C34D-930326048B7F}"/>
          </ac:spMkLst>
        </pc:spChg>
      </pc:sldChg>
      <pc:sldChg chg="modSp mod">
        <pc:chgData name="Creyaufmüller, Lisa Helena" userId="2cbe57a9-7333-4e97-a49d-ff2f044d65f0" providerId="ADAL" clId="{03A7584A-FE69-4701-8B8B-DDE553C1C48E}" dt="2026-02-03T10:32:28.806" v="148" actId="1036"/>
        <pc:sldMkLst>
          <pc:docMk/>
          <pc:sldMk cId="2071834915" sldId="2147480151"/>
        </pc:sldMkLst>
        <pc:spChg chg="mod">
          <ac:chgData name="Creyaufmüller, Lisa Helena" userId="2cbe57a9-7333-4e97-a49d-ff2f044d65f0" providerId="ADAL" clId="{03A7584A-FE69-4701-8B8B-DDE553C1C48E}" dt="2026-02-03T10:32:28.806" v="148" actId="1036"/>
          <ac:spMkLst>
            <pc:docMk/>
            <pc:sldMk cId="2071834915" sldId="2147480151"/>
            <ac:spMk id="7" creationId="{F378790B-F7CE-F442-72F7-2313A53322D3}"/>
          </ac:spMkLst>
        </pc:spChg>
        <pc:spChg chg="mod">
          <ac:chgData name="Creyaufmüller, Lisa Helena" userId="2cbe57a9-7333-4e97-a49d-ff2f044d65f0" providerId="ADAL" clId="{03A7584A-FE69-4701-8B8B-DDE553C1C48E}" dt="2026-02-03T10:09:52.043" v="124" actId="1036"/>
          <ac:spMkLst>
            <pc:docMk/>
            <pc:sldMk cId="2071834915" sldId="2147480151"/>
            <ac:spMk id="9" creationId="{2435ED91-71D4-131E-0478-0304B2ADED63}"/>
          </ac:spMkLst>
        </pc:spChg>
        <pc:spChg chg="mod">
          <ac:chgData name="Creyaufmüller, Lisa Helena" userId="2cbe57a9-7333-4e97-a49d-ff2f044d65f0" providerId="ADAL" clId="{03A7584A-FE69-4701-8B8B-DDE553C1C48E}" dt="2026-02-03T10:10:00.650" v="129" actId="1035"/>
          <ac:spMkLst>
            <pc:docMk/>
            <pc:sldMk cId="2071834915" sldId="2147480151"/>
            <ac:spMk id="13" creationId="{4F21EAD6-E4B2-BA4D-B315-21FBF6018EB2}"/>
          </ac:spMkLst>
        </pc:spChg>
        <pc:spChg chg="mod">
          <ac:chgData name="Creyaufmüller, Lisa Helena" userId="2cbe57a9-7333-4e97-a49d-ff2f044d65f0" providerId="ADAL" clId="{03A7584A-FE69-4701-8B8B-DDE553C1C48E}" dt="2026-02-03T10:09:28.795" v="109" actId="1036"/>
          <ac:spMkLst>
            <pc:docMk/>
            <pc:sldMk cId="2071834915" sldId="2147480151"/>
            <ac:spMk id="14" creationId="{42A57712-94B6-36EB-EA7E-A29EFCBC9737}"/>
          </ac:spMkLst>
        </pc:spChg>
        <pc:spChg chg="mod">
          <ac:chgData name="Creyaufmüller, Lisa Helena" userId="2cbe57a9-7333-4e97-a49d-ff2f044d65f0" providerId="ADAL" clId="{03A7584A-FE69-4701-8B8B-DDE553C1C48E}" dt="2026-02-03T10:09:17.810" v="103" actId="1035"/>
          <ac:spMkLst>
            <pc:docMk/>
            <pc:sldMk cId="2071834915" sldId="2147480151"/>
            <ac:spMk id="15" creationId="{483616C1-2DB0-6C1C-C700-C92C3EAFD91D}"/>
          </ac:spMkLst>
        </pc:spChg>
        <pc:spChg chg="mod">
          <ac:chgData name="Creyaufmüller, Lisa Helena" userId="2cbe57a9-7333-4e97-a49d-ff2f044d65f0" providerId="ADAL" clId="{03A7584A-FE69-4701-8B8B-DDE553C1C48E}" dt="2026-02-03T10:09:34.923" v="115" actId="1035"/>
          <ac:spMkLst>
            <pc:docMk/>
            <pc:sldMk cId="2071834915" sldId="2147480151"/>
            <ac:spMk id="16" creationId="{8793CB6B-450B-0672-37EC-14E697A94C5B}"/>
          </ac:spMkLst>
        </pc:spChg>
        <pc:spChg chg="mod">
          <ac:chgData name="Creyaufmüller, Lisa Helena" userId="2cbe57a9-7333-4e97-a49d-ff2f044d65f0" providerId="ADAL" clId="{03A7584A-FE69-4701-8B8B-DDE553C1C48E}" dt="2026-02-03T10:09:42.712" v="121" actId="1035"/>
          <ac:spMkLst>
            <pc:docMk/>
            <pc:sldMk cId="2071834915" sldId="2147480151"/>
            <ac:spMk id="17" creationId="{C26EBC2C-DC09-FCDE-9B48-5AD5D02BBB38}"/>
          </ac:spMkLst>
        </pc:spChg>
      </pc:sldChg>
      <pc:sldChg chg="modSp mod">
        <pc:chgData name="Creyaufmüller, Lisa Helena" userId="2cbe57a9-7333-4e97-a49d-ff2f044d65f0" providerId="ADAL" clId="{03A7584A-FE69-4701-8B8B-DDE553C1C48E}" dt="2026-02-03T10:39:55.867" v="170" actId="20577"/>
        <pc:sldMkLst>
          <pc:docMk/>
          <pc:sldMk cId="4004108179" sldId="2147480153"/>
        </pc:sldMkLst>
        <pc:graphicFrameChg chg="modGraphic">
          <ac:chgData name="Creyaufmüller, Lisa Helena" userId="2cbe57a9-7333-4e97-a49d-ff2f044d65f0" providerId="ADAL" clId="{03A7584A-FE69-4701-8B8B-DDE553C1C48E}" dt="2026-02-03T10:39:55.867" v="170" actId="20577"/>
          <ac:graphicFrameMkLst>
            <pc:docMk/>
            <pc:sldMk cId="4004108179" sldId="2147480153"/>
            <ac:graphicFrameMk id="4" creationId="{73B530B9-0583-751C-DFB7-0F359C461F17}"/>
          </ac:graphicFrameMkLst>
        </pc:graphicFrameChg>
      </pc:sldChg>
      <pc:sldChg chg="addSp delSp mod">
        <pc:chgData name="Creyaufmüller, Lisa Helena" userId="2cbe57a9-7333-4e97-a49d-ff2f044d65f0" providerId="ADAL" clId="{03A7584A-FE69-4701-8B8B-DDE553C1C48E}" dt="2026-02-03T15:55:26.547" v="223" actId="21"/>
        <pc:sldMkLst>
          <pc:docMk/>
          <pc:sldMk cId="148373845" sldId="2147480154"/>
        </pc:sldMkLst>
        <pc:spChg chg="add del">
          <ac:chgData name="Creyaufmüller, Lisa Helena" userId="2cbe57a9-7333-4e97-a49d-ff2f044d65f0" providerId="ADAL" clId="{03A7584A-FE69-4701-8B8B-DDE553C1C48E}" dt="2026-02-03T15:55:26.547" v="223" actId="21"/>
          <ac:spMkLst>
            <pc:docMk/>
            <pc:sldMk cId="148373845" sldId="2147480154"/>
            <ac:spMk id="17" creationId="{DA48B72F-5B01-73D6-9C61-2DE566F62CEE}"/>
          </ac:spMkLst>
        </pc:spChg>
      </pc:sldChg>
      <pc:sldChg chg="addSp delSp modSp mod">
        <pc:chgData name="Creyaufmüller, Lisa Helena" userId="2cbe57a9-7333-4e97-a49d-ff2f044d65f0" providerId="ADAL" clId="{03A7584A-FE69-4701-8B8B-DDE553C1C48E}" dt="2026-02-03T11:51:22.777" v="214" actId="1076"/>
        <pc:sldMkLst>
          <pc:docMk/>
          <pc:sldMk cId="1756705918" sldId="2147480155"/>
        </pc:sldMkLst>
        <pc:spChg chg="add del">
          <ac:chgData name="Creyaufmüller, Lisa Helena" userId="2cbe57a9-7333-4e97-a49d-ff2f044d65f0" providerId="ADAL" clId="{03A7584A-FE69-4701-8B8B-DDE553C1C48E}" dt="2026-02-03T11:47:04.589" v="185" actId="22"/>
          <ac:spMkLst>
            <pc:docMk/>
            <pc:sldMk cId="1756705918" sldId="2147480155"/>
            <ac:spMk id="11" creationId="{0B9ECD27-090C-C557-3520-6D8AD98B3556}"/>
          </ac:spMkLst>
        </pc:spChg>
        <pc:spChg chg="add mod">
          <ac:chgData name="Creyaufmüller, Lisa Helena" userId="2cbe57a9-7333-4e97-a49d-ff2f044d65f0" providerId="ADAL" clId="{03A7584A-FE69-4701-8B8B-DDE553C1C48E}" dt="2026-02-03T11:50:36.053" v="205" actId="14100"/>
          <ac:spMkLst>
            <pc:docMk/>
            <pc:sldMk cId="1756705918" sldId="2147480155"/>
            <ac:spMk id="17" creationId="{52DCD28E-1742-A27E-130E-6680076AF34D}"/>
          </ac:spMkLst>
        </pc:spChg>
        <pc:picChg chg="add del mod">
          <ac:chgData name="Creyaufmüller, Lisa Helena" userId="2cbe57a9-7333-4e97-a49d-ff2f044d65f0" providerId="ADAL" clId="{03A7584A-FE69-4701-8B8B-DDE553C1C48E}" dt="2026-02-03T10:46:31.808" v="179" actId="478"/>
          <ac:picMkLst>
            <pc:docMk/>
            <pc:sldMk cId="1756705918" sldId="2147480155"/>
            <ac:picMk id="3" creationId="{E60AD54B-2218-5938-14FD-B31A451F74BB}"/>
          </ac:picMkLst>
        </pc:picChg>
        <pc:picChg chg="add del mod">
          <ac:chgData name="Creyaufmüller, Lisa Helena" userId="2cbe57a9-7333-4e97-a49d-ff2f044d65f0" providerId="ADAL" clId="{03A7584A-FE69-4701-8B8B-DDE553C1C48E}" dt="2026-02-03T10:48:29.236" v="183" actId="21"/>
          <ac:picMkLst>
            <pc:docMk/>
            <pc:sldMk cId="1756705918" sldId="2147480155"/>
            <ac:picMk id="5" creationId="{4C4A06EE-B0EE-8E6C-7FB3-F95C45AAD876}"/>
          </ac:picMkLst>
        </pc:picChg>
        <pc:picChg chg="del">
          <ac:chgData name="Creyaufmüller, Lisa Helena" userId="2cbe57a9-7333-4e97-a49d-ff2f044d65f0" providerId="ADAL" clId="{03A7584A-FE69-4701-8B8B-DDE553C1C48E}" dt="2026-02-03T10:43:18.915" v="171" actId="478"/>
          <ac:picMkLst>
            <pc:docMk/>
            <pc:sldMk cId="1756705918" sldId="2147480155"/>
            <ac:picMk id="6" creationId="{929C1D08-B298-5BE6-10A5-3262201EAE83}"/>
          </ac:picMkLst>
        </pc:picChg>
        <pc:picChg chg="add mod">
          <ac:chgData name="Creyaufmüller, Lisa Helena" userId="2cbe57a9-7333-4e97-a49d-ff2f044d65f0" providerId="ADAL" clId="{03A7584A-FE69-4701-8B8B-DDE553C1C48E}" dt="2026-02-03T11:51:22.777" v="214" actId="1076"/>
          <ac:picMkLst>
            <pc:docMk/>
            <pc:sldMk cId="1756705918" sldId="2147480155"/>
            <ac:picMk id="24" creationId="{24D4D91D-4522-5B12-94FD-B30FEE6846E9}"/>
          </ac:picMkLst>
        </pc:picChg>
        <pc:picChg chg="add del mod">
          <ac:chgData name="Creyaufmüller, Lisa Helena" userId="2cbe57a9-7333-4e97-a49d-ff2f044d65f0" providerId="ADAL" clId="{03A7584A-FE69-4701-8B8B-DDE553C1C48E}" dt="2026-02-03T11:50:31.180" v="202" actId="478"/>
          <ac:picMkLst>
            <pc:docMk/>
            <pc:sldMk cId="1756705918" sldId="2147480155"/>
            <ac:picMk id="1026" creationId="{8A4D55B5-803A-35D1-E1D2-AFB968C5873F}"/>
          </ac:picMkLst>
        </pc:picChg>
      </pc:sldChg>
      <pc:sldChg chg="modSp">
        <pc:chgData name="Creyaufmüller, Lisa Helena" userId="2cbe57a9-7333-4e97-a49d-ff2f044d65f0" providerId="ADAL" clId="{03A7584A-FE69-4701-8B8B-DDE553C1C48E}" dt="2026-02-03T15:42:15.492" v="215"/>
        <pc:sldMkLst>
          <pc:docMk/>
          <pc:sldMk cId="2233840" sldId="2147480157"/>
        </pc:sldMkLst>
        <pc:spChg chg="mod">
          <ac:chgData name="Creyaufmüller, Lisa Helena" userId="2cbe57a9-7333-4e97-a49d-ff2f044d65f0" providerId="ADAL" clId="{03A7584A-FE69-4701-8B8B-DDE553C1C48E}" dt="2026-02-03T15:42:15.492" v="215"/>
          <ac:spMkLst>
            <pc:docMk/>
            <pc:sldMk cId="2233840" sldId="2147480157"/>
            <ac:spMk id="4" creationId="{C0D77D2C-398C-BDA1-0A0F-B4D9C66F59FF}"/>
          </ac:spMkLst>
        </pc:spChg>
      </pc:sldChg>
      <pc:sldChg chg="modSp">
        <pc:chgData name="Creyaufmüller, Lisa Helena" userId="2cbe57a9-7333-4e97-a49d-ff2f044d65f0" providerId="ADAL" clId="{03A7584A-FE69-4701-8B8B-DDE553C1C48E}" dt="2026-02-03T15:42:18.471" v="216"/>
        <pc:sldMkLst>
          <pc:docMk/>
          <pc:sldMk cId="3673526214" sldId="2147480159"/>
        </pc:sldMkLst>
        <pc:spChg chg="mod">
          <ac:chgData name="Creyaufmüller, Lisa Helena" userId="2cbe57a9-7333-4e97-a49d-ff2f044d65f0" providerId="ADAL" clId="{03A7584A-FE69-4701-8B8B-DDE553C1C48E}" dt="2026-02-03T15:42:18.471" v="216"/>
          <ac:spMkLst>
            <pc:docMk/>
            <pc:sldMk cId="3673526214" sldId="2147480159"/>
            <ac:spMk id="7" creationId="{13849A75-7D80-67C1-6EAD-66571070CAB6}"/>
          </ac:spMkLst>
        </pc:spChg>
      </pc:sldChg>
      <pc:sldChg chg="modSp">
        <pc:chgData name="Creyaufmüller, Lisa Helena" userId="2cbe57a9-7333-4e97-a49d-ff2f044d65f0" providerId="ADAL" clId="{03A7584A-FE69-4701-8B8B-DDE553C1C48E}" dt="2026-02-03T15:42:30.909" v="219"/>
        <pc:sldMkLst>
          <pc:docMk/>
          <pc:sldMk cId="754965159" sldId="2147480163"/>
        </pc:sldMkLst>
        <pc:spChg chg="mod">
          <ac:chgData name="Creyaufmüller, Lisa Helena" userId="2cbe57a9-7333-4e97-a49d-ff2f044d65f0" providerId="ADAL" clId="{03A7584A-FE69-4701-8B8B-DDE553C1C48E}" dt="2026-02-03T15:42:30.909" v="219"/>
          <ac:spMkLst>
            <pc:docMk/>
            <pc:sldMk cId="754965159" sldId="2147480163"/>
            <ac:spMk id="7" creationId="{AC209BC4-6FD7-997D-16EF-200322163D53}"/>
          </ac:spMkLst>
        </pc:spChg>
      </pc:sldChg>
      <pc:sldChg chg="modSp mod">
        <pc:chgData name="Creyaufmüller, Lisa Helena" userId="2cbe57a9-7333-4e97-a49d-ff2f044d65f0" providerId="ADAL" clId="{03A7584A-FE69-4701-8B8B-DDE553C1C48E}" dt="2026-02-03T15:42:26.347" v="218"/>
        <pc:sldMkLst>
          <pc:docMk/>
          <pc:sldMk cId="3251685798" sldId="2147480164"/>
        </pc:sldMkLst>
        <pc:spChg chg="mod">
          <ac:chgData name="Creyaufmüller, Lisa Helena" userId="2cbe57a9-7333-4e97-a49d-ff2f044d65f0" providerId="ADAL" clId="{03A7584A-FE69-4701-8B8B-DDE553C1C48E}" dt="2026-02-03T15:42:26.347" v="218"/>
          <ac:spMkLst>
            <pc:docMk/>
            <pc:sldMk cId="3251685798" sldId="2147480164"/>
            <ac:spMk id="9" creationId="{EC6559F6-33AB-3CED-01FA-B20F9289EBFC}"/>
          </ac:spMkLst>
        </pc:spChg>
        <pc:graphicFrameChg chg="modGraphic">
          <ac:chgData name="Creyaufmüller, Lisa Helena" userId="2cbe57a9-7333-4e97-a49d-ff2f044d65f0" providerId="ADAL" clId="{03A7584A-FE69-4701-8B8B-DDE553C1C48E}" dt="2026-02-03T10:27:35.617" v="131" actId="20577"/>
          <ac:graphicFrameMkLst>
            <pc:docMk/>
            <pc:sldMk cId="3251685798" sldId="2147480164"/>
            <ac:graphicFrameMk id="8" creationId="{5BCBD702-C5DC-C16E-B5F6-389C2E1F1720}"/>
          </ac:graphicFrameMkLst>
        </pc:graphicFrameChg>
      </pc:sldChg>
      <pc:sldChg chg="delSp mod">
        <pc:chgData name="Creyaufmüller, Lisa Helena" userId="2cbe57a9-7333-4e97-a49d-ff2f044d65f0" providerId="ADAL" clId="{03A7584A-FE69-4701-8B8B-DDE553C1C48E}" dt="2026-01-30T12:10:52.729" v="0" actId="478"/>
        <pc:sldMkLst>
          <pc:docMk/>
          <pc:sldMk cId="892377882" sldId="2147480165"/>
        </pc:sldMkLst>
      </pc:sldChg>
      <pc:sldChg chg="addSp modSp mod">
        <pc:chgData name="Creyaufmüller, Lisa Helena" userId="2cbe57a9-7333-4e97-a49d-ff2f044d65f0" providerId="ADAL" clId="{03A7584A-FE69-4701-8B8B-DDE553C1C48E}" dt="2026-02-03T15:42:21.735" v="217"/>
        <pc:sldMkLst>
          <pc:docMk/>
          <pc:sldMk cId="3796709590" sldId="2147480166"/>
        </pc:sldMkLst>
        <pc:spChg chg="mod">
          <ac:chgData name="Creyaufmüller, Lisa Helena" userId="2cbe57a9-7333-4e97-a49d-ff2f044d65f0" providerId="ADAL" clId="{03A7584A-FE69-4701-8B8B-DDE553C1C48E}" dt="2026-02-03T15:42:21.735" v="217"/>
          <ac:spMkLst>
            <pc:docMk/>
            <pc:sldMk cId="3796709590" sldId="2147480166"/>
            <ac:spMk id="4" creationId="{C156D10F-A503-4C2D-9A24-FD37278C3215}"/>
          </ac:spMkLst>
        </pc:spChg>
        <pc:spChg chg="add mod">
          <ac:chgData name="Creyaufmüller, Lisa Helena" userId="2cbe57a9-7333-4e97-a49d-ff2f044d65f0" providerId="ADAL" clId="{03A7584A-FE69-4701-8B8B-DDE553C1C48E}" dt="2026-02-03T10:08:22.019" v="88" actId="1036"/>
          <ac:spMkLst>
            <pc:docMk/>
            <pc:sldMk cId="3796709590" sldId="2147480166"/>
            <ac:spMk id="5" creationId="{C7F3E6F1-6B15-50FF-6AD0-70AF0D507017}"/>
          </ac:spMkLst>
        </pc:spChg>
        <pc:spChg chg="add mod">
          <ac:chgData name="Creyaufmüller, Lisa Helena" userId="2cbe57a9-7333-4e97-a49d-ff2f044d65f0" providerId="ADAL" clId="{03A7584A-FE69-4701-8B8B-DDE553C1C48E}" dt="2026-02-03T10:08:32.762" v="89" actId="14100"/>
          <ac:spMkLst>
            <pc:docMk/>
            <pc:sldMk cId="3796709590" sldId="2147480166"/>
            <ac:spMk id="6" creationId="{8E1B7205-1361-18DD-8640-D769F46F9E21}"/>
          </ac:spMkLst>
        </pc:spChg>
        <pc:spChg chg="add mod">
          <ac:chgData name="Creyaufmüller, Lisa Helena" userId="2cbe57a9-7333-4e97-a49d-ff2f044d65f0" providerId="ADAL" clId="{03A7584A-FE69-4701-8B8B-DDE553C1C48E}" dt="2026-02-03T10:08:55.453" v="94" actId="1076"/>
          <ac:spMkLst>
            <pc:docMk/>
            <pc:sldMk cId="3796709590" sldId="2147480166"/>
            <ac:spMk id="8" creationId="{F4DC146B-9717-7A15-6CAA-C687A46BE01E}"/>
          </ac:spMkLst>
        </pc:spChg>
        <pc:spChg chg="mod">
          <ac:chgData name="Creyaufmüller, Lisa Helena" userId="2cbe57a9-7333-4e97-a49d-ff2f044d65f0" providerId="ADAL" clId="{03A7584A-FE69-4701-8B8B-DDE553C1C48E}" dt="2026-02-03T10:07:42.511" v="68" actId="1036"/>
          <ac:spMkLst>
            <pc:docMk/>
            <pc:sldMk cId="3796709590" sldId="2147480166"/>
            <ac:spMk id="13" creationId="{7BD2613E-4731-892F-E859-1C295A25CDD6}"/>
          </ac:spMkLst>
        </pc:spChg>
        <pc:picChg chg="mod">
          <ac:chgData name="Creyaufmüller, Lisa Helena" userId="2cbe57a9-7333-4e97-a49d-ff2f044d65f0" providerId="ADAL" clId="{03A7584A-FE69-4701-8B8B-DDE553C1C48E}" dt="2026-02-03T10:08:43.368" v="91" actId="14100"/>
          <ac:picMkLst>
            <pc:docMk/>
            <pc:sldMk cId="3796709590" sldId="2147480166"/>
            <ac:picMk id="7" creationId="{AF44CCC4-E90C-C30C-DE78-EFDA868EEF66}"/>
          </ac:picMkLst>
        </pc:picChg>
        <pc:picChg chg="mod">
          <ac:chgData name="Creyaufmüller, Lisa Helena" userId="2cbe57a9-7333-4e97-a49d-ff2f044d65f0" providerId="ADAL" clId="{03A7584A-FE69-4701-8B8B-DDE553C1C48E}" dt="2026-02-03T10:08:45.730" v="92" actId="14100"/>
          <ac:picMkLst>
            <pc:docMk/>
            <pc:sldMk cId="3796709590" sldId="2147480166"/>
            <ac:picMk id="9" creationId="{1EFE730C-4784-6700-19AA-91D6F759BF90}"/>
          </ac:picMkLst>
        </pc:picChg>
        <pc:picChg chg="mod">
          <ac:chgData name="Creyaufmüller, Lisa Helena" userId="2cbe57a9-7333-4e97-a49d-ff2f044d65f0" providerId="ADAL" clId="{03A7584A-FE69-4701-8B8B-DDE553C1C48E}" dt="2026-02-03T10:08:47.611" v="93" actId="14100"/>
          <ac:picMkLst>
            <pc:docMk/>
            <pc:sldMk cId="3796709590" sldId="2147480166"/>
            <ac:picMk id="11" creationId="{6AE2D412-78B1-5611-5387-7A4800D8DD88}"/>
          </ac:picMkLst>
        </pc:picChg>
      </pc:sldChg>
      <pc:sldChg chg="addSp delSp modSp mod">
        <pc:chgData name="Creyaufmüller, Lisa Helena" userId="2cbe57a9-7333-4e97-a49d-ff2f044d65f0" providerId="ADAL" clId="{03A7584A-FE69-4701-8B8B-DDE553C1C48E}" dt="2026-02-03T16:03:59.004" v="236" actId="478"/>
        <pc:sldMkLst>
          <pc:docMk/>
          <pc:sldMk cId="3823227231" sldId="2147480167"/>
        </pc:sldMkLst>
        <pc:spChg chg="add del mod">
          <ac:chgData name="Creyaufmüller, Lisa Helena" userId="2cbe57a9-7333-4e97-a49d-ff2f044d65f0" providerId="ADAL" clId="{03A7584A-FE69-4701-8B8B-DDE553C1C48E}" dt="2026-02-03T16:03:59.004" v="236" actId="478"/>
          <ac:spMkLst>
            <pc:docMk/>
            <pc:sldMk cId="3823227231" sldId="2147480167"/>
            <ac:spMk id="5" creationId="{666B8651-A3C7-6120-CEF2-9031CA2CFED1}"/>
          </ac:spMkLst>
        </pc:spChg>
        <pc:spChg chg="mod">
          <ac:chgData name="Creyaufmüller, Lisa Helena" userId="2cbe57a9-7333-4e97-a49d-ff2f044d65f0" providerId="ADAL" clId="{03A7584A-FE69-4701-8B8B-DDE553C1C48E}" dt="2026-02-03T16:03:35.769" v="233" actId="1076"/>
          <ac:spMkLst>
            <pc:docMk/>
            <pc:sldMk cId="3823227231" sldId="2147480167"/>
            <ac:spMk id="10" creationId="{0DA213E7-4231-624C-5464-CFED5385AB95}"/>
          </ac:spMkLst>
        </pc:spChg>
        <pc:picChg chg="add">
          <ac:chgData name="Creyaufmüller, Lisa Helena" userId="2cbe57a9-7333-4e97-a49d-ff2f044d65f0" providerId="ADAL" clId="{03A7584A-FE69-4701-8B8B-DDE553C1C48E}" dt="2026-02-03T16:02:21.661" v="231"/>
          <ac:picMkLst>
            <pc:docMk/>
            <pc:sldMk cId="3823227231" sldId="2147480167"/>
            <ac:picMk id="6" creationId="{BB35AFBA-9D4B-F494-EC98-0C2DE351ECCE}"/>
          </ac:picMkLst>
        </pc:picChg>
      </pc:sldChg>
      <pc:sldChg chg="add del">
        <pc:chgData name="Creyaufmüller, Lisa Helena" userId="2cbe57a9-7333-4e97-a49d-ff2f044d65f0" providerId="ADAL" clId="{03A7584A-FE69-4701-8B8B-DDE553C1C48E}" dt="2026-02-03T15:44:30.599" v="221" actId="2890"/>
        <pc:sldMkLst>
          <pc:docMk/>
          <pc:sldMk cId="1576618862" sldId="2147480168"/>
        </pc:sldMkLst>
      </pc:sldChg>
      <pc:sldChg chg="add del">
        <pc:chgData name="Creyaufmüller, Lisa Helena" userId="2cbe57a9-7333-4e97-a49d-ff2f044d65f0" providerId="ADAL" clId="{03A7584A-FE69-4701-8B8B-DDE553C1C48E}" dt="2026-02-03T16:01:53.601" v="230" actId="2696"/>
        <pc:sldMkLst>
          <pc:docMk/>
          <pc:sldMk cId="2264196071" sldId="2147480168"/>
        </pc:sldMkLst>
      </pc:sldChg>
      <pc:sldChg chg="add del">
        <pc:chgData name="Creyaufmüller, Lisa Helena" userId="2cbe57a9-7333-4e97-a49d-ff2f044d65f0" providerId="ADAL" clId="{03A7584A-FE69-4701-8B8B-DDE553C1C48E}" dt="2026-02-03T15:57:25.296" v="225" actId="2890"/>
        <pc:sldMkLst>
          <pc:docMk/>
          <pc:sldMk cId="3385474401" sldId="2147480168"/>
        </pc:sldMkLst>
      </pc:sldChg>
    </pc:docChg>
  </pc:docChgLst>
  <pc:docChgLst>
    <pc:chgData name="Horst, Hannah" userId="8e93cc13-b08f-4b33-8e7d-c34535919aba" providerId="ADAL" clId="{4748F216-345B-43A8-90C4-F16F19982C14}"/>
    <pc:docChg chg="undo custSel addSld delSld modSld sldOrd addSection modSection">
      <pc:chgData name="Horst, Hannah" userId="8e93cc13-b08f-4b33-8e7d-c34535919aba" providerId="ADAL" clId="{4748F216-345B-43A8-90C4-F16F19982C14}" dt="2026-01-30T11:15:05.696" v="534" actId="1076"/>
      <pc:docMkLst>
        <pc:docMk/>
      </pc:docMkLst>
      <pc:sldChg chg="add">
        <pc:chgData name="Horst, Hannah" userId="8e93cc13-b08f-4b33-8e7d-c34535919aba" providerId="ADAL" clId="{4748F216-345B-43A8-90C4-F16F19982C14}" dt="2026-01-30T10:23:56.279" v="29"/>
        <pc:sldMkLst>
          <pc:docMk/>
          <pc:sldMk cId="2704366691" sldId="2147480112"/>
        </pc:sldMkLst>
      </pc:sldChg>
      <pc:sldChg chg="add">
        <pc:chgData name="Horst, Hannah" userId="8e93cc13-b08f-4b33-8e7d-c34535919aba" providerId="ADAL" clId="{4748F216-345B-43A8-90C4-F16F19982C14}" dt="2026-01-30T10:23:56.279" v="29"/>
        <pc:sldMkLst>
          <pc:docMk/>
          <pc:sldMk cId="1651684404" sldId="2147480113"/>
        </pc:sldMkLst>
      </pc:sldChg>
      <pc:sldChg chg="addSp delSp modSp add mod">
        <pc:chgData name="Horst, Hannah" userId="8e93cc13-b08f-4b33-8e7d-c34535919aba" providerId="ADAL" clId="{4748F216-345B-43A8-90C4-F16F19982C14}" dt="2026-01-30T11:14:50.671" v="530"/>
        <pc:sldMkLst>
          <pc:docMk/>
          <pc:sldMk cId="3652271050" sldId="2147480114"/>
        </pc:sldMkLst>
      </pc:sldChg>
      <pc:sldChg chg="add ord">
        <pc:chgData name="Horst, Hannah" userId="8e93cc13-b08f-4b33-8e7d-c34535919aba" providerId="ADAL" clId="{4748F216-345B-43A8-90C4-F16F19982C14}" dt="2026-01-30T10:23:38.735" v="26"/>
        <pc:sldMkLst>
          <pc:docMk/>
          <pc:sldMk cId="118603035" sldId="2147480134"/>
        </pc:sldMkLst>
      </pc:sldChg>
      <pc:sldChg chg="addSp delSp modSp add mod modShow">
        <pc:chgData name="Horst, Hannah" userId="8e93cc13-b08f-4b33-8e7d-c34535919aba" providerId="ADAL" clId="{4748F216-345B-43A8-90C4-F16F19982C14}" dt="2026-01-30T11:15:05.696" v="534" actId="1076"/>
        <pc:sldMkLst>
          <pc:docMk/>
          <pc:sldMk cId="3935909121" sldId="2147480138"/>
        </pc:sldMkLst>
        <pc:spChg chg="add mod">
          <ac:chgData name="Horst, Hannah" userId="8e93cc13-b08f-4b33-8e7d-c34535919aba" providerId="ADAL" clId="{4748F216-345B-43A8-90C4-F16F19982C14}" dt="2026-01-30T10:25:54.894" v="54"/>
          <ac:spMkLst>
            <pc:docMk/>
            <pc:sldMk cId="3935909121" sldId="2147480138"/>
            <ac:spMk id="8" creationId="{7DC2471B-3AB0-16F4-C40B-CCA2584919FA}"/>
          </ac:spMkLst>
        </pc:spChg>
        <pc:spChg chg="add mod">
          <ac:chgData name="Horst, Hannah" userId="8e93cc13-b08f-4b33-8e7d-c34535919aba" providerId="ADAL" clId="{4748F216-345B-43A8-90C4-F16F19982C14}" dt="2026-01-30T10:25:54.894" v="54"/>
          <ac:spMkLst>
            <pc:docMk/>
            <pc:sldMk cId="3935909121" sldId="2147480138"/>
            <ac:spMk id="9" creationId="{5D9A65E7-13CB-C56F-736E-827ED88887C6}"/>
          </ac:spMkLst>
        </pc:spChg>
        <pc:spChg chg="add mod">
          <ac:chgData name="Horst, Hannah" userId="8e93cc13-b08f-4b33-8e7d-c34535919aba" providerId="ADAL" clId="{4748F216-345B-43A8-90C4-F16F19982C14}" dt="2026-01-30T10:48:09.810" v="175" actId="14100"/>
          <ac:spMkLst>
            <pc:docMk/>
            <pc:sldMk cId="3935909121" sldId="2147480138"/>
            <ac:spMk id="10" creationId="{CD93C342-7A0A-C97C-3CD3-772F75CECF8A}"/>
          </ac:spMkLst>
        </pc:spChg>
        <pc:picChg chg="add mod ord modCrop">
          <ac:chgData name="Horst, Hannah" userId="8e93cc13-b08f-4b33-8e7d-c34535919aba" providerId="ADAL" clId="{4748F216-345B-43A8-90C4-F16F19982C14}" dt="2026-01-30T10:53:36.843" v="183" actId="732"/>
          <ac:picMkLst>
            <pc:docMk/>
            <pc:sldMk cId="3935909121" sldId="2147480138"/>
            <ac:picMk id="12" creationId="{D0940498-2BA7-0078-D2B4-D013562467E7}"/>
          </ac:picMkLst>
        </pc:picChg>
      </pc:sldChg>
      <pc:sldChg chg="modSp add mod ord">
        <pc:chgData name="Horst, Hannah" userId="8e93cc13-b08f-4b33-8e7d-c34535919aba" providerId="ADAL" clId="{4748F216-345B-43A8-90C4-F16F19982C14}" dt="2026-01-30T11:01:24.124" v="376"/>
        <pc:sldMkLst>
          <pc:docMk/>
          <pc:sldMk cId="4292515257" sldId="2147480148"/>
        </pc:sldMkLst>
        <pc:spChg chg="mod">
          <ac:chgData name="Horst, Hannah" userId="8e93cc13-b08f-4b33-8e7d-c34535919aba" providerId="ADAL" clId="{4748F216-345B-43A8-90C4-F16F19982C14}" dt="2026-01-30T10:57:54.221" v="287" actId="404"/>
          <ac:spMkLst>
            <pc:docMk/>
            <pc:sldMk cId="4292515257" sldId="2147480148"/>
            <ac:spMk id="2" creationId="{63E8AFC5-6243-0B1C-23C6-28ECFF6AAE60}"/>
          </ac:spMkLst>
        </pc:spChg>
      </pc:sldChg>
      <pc:sldChg chg="modSp add mod">
        <pc:chgData name="Horst, Hannah" userId="8e93cc13-b08f-4b33-8e7d-c34535919aba" providerId="ADAL" clId="{4748F216-345B-43A8-90C4-F16F19982C14}" dt="2026-01-30T10:58:01.141" v="289" actId="404"/>
        <pc:sldMkLst>
          <pc:docMk/>
          <pc:sldMk cId="2071834915" sldId="2147480151"/>
        </pc:sldMkLst>
        <pc:spChg chg="mod">
          <ac:chgData name="Horst, Hannah" userId="8e93cc13-b08f-4b33-8e7d-c34535919aba" providerId="ADAL" clId="{4748F216-345B-43A8-90C4-F16F19982C14}" dt="2026-01-30T10:58:01.141" v="289" actId="404"/>
          <ac:spMkLst>
            <pc:docMk/>
            <pc:sldMk cId="2071834915" sldId="2147480151"/>
            <ac:spMk id="2" creationId="{34908F97-9BA2-091E-A60F-0D49B7C88503}"/>
          </ac:spMkLst>
        </pc:spChg>
      </pc:sldChg>
      <pc:sldChg chg="modSp add mod">
        <pc:chgData name="Horst, Hannah" userId="8e93cc13-b08f-4b33-8e7d-c34535919aba" providerId="ADAL" clId="{4748F216-345B-43A8-90C4-F16F19982C14}" dt="2026-01-30T11:00:59.262" v="372" actId="404"/>
        <pc:sldMkLst>
          <pc:docMk/>
          <pc:sldMk cId="4004108179" sldId="2147480153"/>
        </pc:sldMkLst>
        <pc:spChg chg="mod">
          <ac:chgData name="Horst, Hannah" userId="8e93cc13-b08f-4b33-8e7d-c34535919aba" providerId="ADAL" clId="{4748F216-345B-43A8-90C4-F16F19982C14}" dt="2026-01-30T11:00:59.262" v="372" actId="404"/>
          <ac:spMkLst>
            <pc:docMk/>
            <pc:sldMk cId="4004108179" sldId="2147480153"/>
            <ac:spMk id="2" creationId="{46435E57-3DD1-B78B-8945-DBE52FB41A04}"/>
          </ac:spMkLst>
        </pc:spChg>
        <pc:graphicFrameChg chg="mod modGraphic">
          <ac:chgData name="Horst, Hannah" userId="8e93cc13-b08f-4b33-8e7d-c34535919aba" providerId="ADAL" clId="{4748F216-345B-43A8-90C4-F16F19982C14}" dt="2026-01-30T10:59:42.781" v="340"/>
          <ac:graphicFrameMkLst>
            <pc:docMk/>
            <pc:sldMk cId="4004108179" sldId="2147480153"/>
            <ac:graphicFrameMk id="4" creationId="{73B530B9-0583-751C-DFB7-0F359C461F17}"/>
          </ac:graphicFrameMkLst>
        </pc:graphicFrameChg>
        <pc:picChg chg="mod">
          <ac:chgData name="Horst, Hannah" userId="8e93cc13-b08f-4b33-8e7d-c34535919aba" providerId="ADAL" clId="{4748F216-345B-43A8-90C4-F16F19982C14}" dt="2026-01-30T10:59:46.764" v="356" actId="1035"/>
          <ac:picMkLst>
            <pc:docMk/>
            <pc:sldMk cId="4004108179" sldId="2147480153"/>
            <ac:picMk id="8" creationId="{7F045C9E-C337-F2F1-B8BF-27F8FFD0D6D7}"/>
          </ac:picMkLst>
        </pc:picChg>
        <pc:picChg chg="mod">
          <ac:chgData name="Horst, Hannah" userId="8e93cc13-b08f-4b33-8e7d-c34535919aba" providerId="ADAL" clId="{4748F216-345B-43A8-90C4-F16F19982C14}" dt="2026-01-30T10:59:46.764" v="356" actId="1035"/>
          <ac:picMkLst>
            <pc:docMk/>
            <pc:sldMk cId="4004108179" sldId="2147480153"/>
            <ac:picMk id="9" creationId="{95EC059E-C213-BFA1-7920-5BF40E18E102}"/>
          </ac:picMkLst>
        </pc:picChg>
        <pc:picChg chg="mod">
          <ac:chgData name="Horst, Hannah" userId="8e93cc13-b08f-4b33-8e7d-c34535919aba" providerId="ADAL" clId="{4748F216-345B-43A8-90C4-F16F19982C14}" dt="2026-01-30T10:59:46.764" v="356" actId="1035"/>
          <ac:picMkLst>
            <pc:docMk/>
            <pc:sldMk cId="4004108179" sldId="2147480153"/>
            <ac:picMk id="13" creationId="{333EB7CD-A4EF-F1B9-0932-986AF36BDB20}"/>
          </ac:picMkLst>
        </pc:picChg>
        <pc:picChg chg="mod">
          <ac:chgData name="Horst, Hannah" userId="8e93cc13-b08f-4b33-8e7d-c34535919aba" providerId="ADAL" clId="{4748F216-345B-43A8-90C4-F16F19982C14}" dt="2026-01-30T10:59:46.764" v="356" actId="1035"/>
          <ac:picMkLst>
            <pc:docMk/>
            <pc:sldMk cId="4004108179" sldId="2147480153"/>
            <ac:picMk id="14" creationId="{FA622F44-7EC8-1168-BCCF-B13F49638956}"/>
          </ac:picMkLst>
        </pc:picChg>
      </pc:sldChg>
      <pc:sldChg chg="modSp add mod">
        <pc:chgData name="Horst, Hannah" userId="8e93cc13-b08f-4b33-8e7d-c34535919aba" providerId="ADAL" clId="{4748F216-345B-43A8-90C4-F16F19982C14}" dt="2026-01-30T11:00:49.037" v="370" actId="113"/>
        <pc:sldMkLst>
          <pc:docMk/>
          <pc:sldMk cId="148373845" sldId="2147480154"/>
        </pc:sldMkLst>
        <pc:spChg chg="mod">
          <ac:chgData name="Horst, Hannah" userId="8e93cc13-b08f-4b33-8e7d-c34535919aba" providerId="ADAL" clId="{4748F216-345B-43A8-90C4-F16F19982C14}" dt="2026-01-30T11:00:49.037" v="370" actId="113"/>
          <ac:spMkLst>
            <pc:docMk/>
            <pc:sldMk cId="148373845" sldId="2147480154"/>
            <ac:spMk id="2" creationId="{BCAB25B7-65D0-95BA-485B-C171AA083276}"/>
          </ac:spMkLst>
        </pc:spChg>
      </pc:sldChg>
      <pc:sldChg chg="modSp add mod">
        <pc:chgData name="Horst, Hannah" userId="8e93cc13-b08f-4b33-8e7d-c34535919aba" providerId="ADAL" clId="{4748F216-345B-43A8-90C4-F16F19982C14}" dt="2026-01-30T11:00:35.408" v="364" actId="113"/>
        <pc:sldMkLst>
          <pc:docMk/>
          <pc:sldMk cId="1756705918" sldId="2147480155"/>
        </pc:sldMkLst>
        <pc:spChg chg="mod">
          <ac:chgData name="Horst, Hannah" userId="8e93cc13-b08f-4b33-8e7d-c34535919aba" providerId="ADAL" clId="{4748F216-345B-43A8-90C4-F16F19982C14}" dt="2026-01-30T11:00:35.408" v="364" actId="113"/>
          <ac:spMkLst>
            <pc:docMk/>
            <pc:sldMk cId="1756705918" sldId="2147480155"/>
            <ac:spMk id="7" creationId="{0146651A-B82B-CA5C-2DD7-5F9E0226C4B5}"/>
          </ac:spMkLst>
        </pc:spChg>
      </pc:sldChg>
      <pc:sldChg chg="modSp add mod">
        <pc:chgData name="Horst, Hannah" userId="8e93cc13-b08f-4b33-8e7d-c34535919aba" providerId="ADAL" clId="{4748F216-345B-43A8-90C4-F16F19982C14}" dt="2026-01-30T10:27:18.024" v="99" actId="403"/>
        <pc:sldMkLst>
          <pc:docMk/>
          <pc:sldMk cId="2233840" sldId="2147480157"/>
        </pc:sldMkLst>
        <pc:spChg chg="mod">
          <ac:chgData name="Horst, Hannah" userId="8e93cc13-b08f-4b33-8e7d-c34535919aba" providerId="ADAL" clId="{4748F216-345B-43A8-90C4-F16F19982C14}" dt="2026-01-30T10:27:18.024" v="99" actId="403"/>
          <ac:spMkLst>
            <pc:docMk/>
            <pc:sldMk cId="2233840" sldId="2147480157"/>
            <ac:spMk id="3" creationId="{959DCB4F-28A7-0D0E-32D3-BE26AE52619D}"/>
          </ac:spMkLst>
        </pc:spChg>
        <pc:spChg chg="mod">
          <ac:chgData name="Horst, Hannah" userId="8e93cc13-b08f-4b33-8e7d-c34535919aba" providerId="ADAL" clId="{4748F216-345B-43A8-90C4-F16F19982C14}" dt="2026-01-30T10:26:21.182" v="56"/>
          <ac:spMkLst>
            <pc:docMk/>
            <pc:sldMk cId="2233840" sldId="2147480157"/>
            <ac:spMk id="4" creationId="{C0D77D2C-398C-BDA1-0A0F-B4D9C66F59FF}"/>
          </ac:spMkLst>
        </pc:spChg>
        <pc:spChg chg="mod">
          <ac:chgData name="Horst, Hannah" userId="8e93cc13-b08f-4b33-8e7d-c34535919aba" providerId="ADAL" clId="{4748F216-345B-43A8-90C4-F16F19982C14}" dt="2026-01-30T10:24:56.823" v="44" actId="113"/>
          <ac:spMkLst>
            <pc:docMk/>
            <pc:sldMk cId="2233840" sldId="2147480157"/>
            <ac:spMk id="9" creationId="{1AB4B44F-F67D-FE3B-3723-B118010663CC}"/>
          </ac:spMkLst>
        </pc:spChg>
      </pc:sldChg>
      <pc:sldChg chg="modSp add mod">
        <pc:chgData name="Horst, Hannah" userId="8e93cc13-b08f-4b33-8e7d-c34535919aba" providerId="ADAL" clId="{4748F216-345B-43A8-90C4-F16F19982C14}" dt="2026-01-30T11:01:03.066" v="374" actId="404"/>
        <pc:sldMkLst>
          <pc:docMk/>
          <pc:sldMk cId="1657498800" sldId="2147480158"/>
        </pc:sldMkLst>
        <pc:spChg chg="mod">
          <ac:chgData name="Horst, Hannah" userId="8e93cc13-b08f-4b33-8e7d-c34535919aba" providerId="ADAL" clId="{4748F216-345B-43A8-90C4-F16F19982C14}" dt="2026-01-30T11:01:03.066" v="374" actId="404"/>
          <ac:spMkLst>
            <pc:docMk/>
            <pc:sldMk cId="1657498800" sldId="2147480158"/>
            <ac:spMk id="2" creationId="{6F1285F0-8913-2877-2B7F-82596AC984D9}"/>
          </ac:spMkLst>
        </pc:spChg>
      </pc:sldChg>
      <pc:sldChg chg="addSp delSp modSp add mod">
        <pc:chgData name="Horst, Hannah" userId="8e93cc13-b08f-4b33-8e7d-c34535919aba" providerId="ADAL" clId="{4748F216-345B-43A8-90C4-F16F19982C14}" dt="2026-01-30T11:10:29.281" v="456" actId="1076"/>
        <pc:sldMkLst>
          <pc:docMk/>
          <pc:sldMk cId="3673526214" sldId="2147480159"/>
        </pc:sldMkLst>
        <pc:spChg chg="mod">
          <ac:chgData name="Horst, Hannah" userId="8e93cc13-b08f-4b33-8e7d-c34535919aba" providerId="ADAL" clId="{4748F216-345B-43A8-90C4-F16F19982C14}" dt="2026-01-30T10:54:33.440" v="262" actId="20577"/>
          <ac:spMkLst>
            <pc:docMk/>
            <pc:sldMk cId="3673526214" sldId="2147480159"/>
            <ac:spMk id="6" creationId="{1764FF7F-2733-6015-A5CF-F3BBF10237B2}"/>
          </ac:spMkLst>
        </pc:spChg>
        <pc:spChg chg="mod">
          <ac:chgData name="Horst, Hannah" userId="8e93cc13-b08f-4b33-8e7d-c34535919aba" providerId="ADAL" clId="{4748F216-345B-43A8-90C4-F16F19982C14}" dt="2026-01-30T10:27:33.219" v="100"/>
          <ac:spMkLst>
            <pc:docMk/>
            <pc:sldMk cId="3673526214" sldId="2147480159"/>
            <ac:spMk id="7" creationId="{13849A75-7D80-67C1-6EAD-66571070CAB6}"/>
          </ac:spMkLst>
        </pc:spChg>
        <pc:spChg chg="mod topLvl">
          <ac:chgData name="Horst, Hannah" userId="8e93cc13-b08f-4b33-8e7d-c34535919aba" providerId="ADAL" clId="{4748F216-345B-43A8-90C4-F16F19982C14}" dt="2026-01-30T10:29:51.376" v="123" actId="1076"/>
          <ac:spMkLst>
            <pc:docMk/>
            <pc:sldMk cId="3673526214" sldId="2147480159"/>
            <ac:spMk id="15" creationId="{245ECC53-199F-CA27-5AEC-B6F93A42B21E}"/>
          </ac:spMkLst>
        </pc:spChg>
        <pc:spChg chg="mod topLvl">
          <ac:chgData name="Horst, Hannah" userId="8e93cc13-b08f-4b33-8e7d-c34535919aba" providerId="ADAL" clId="{4748F216-345B-43A8-90C4-F16F19982C14}" dt="2026-01-30T10:30:09.363" v="146" actId="1038"/>
          <ac:spMkLst>
            <pc:docMk/>
            <pc:sldMk cId="3673526214" sldId="2147480159"/>
            <ac:spMk id="16" creationId="{C6E53BD4-B47C-1E00-0549-80DE02F3B958}"/>
          </ac:spMkLst>
        </pc:spChg>
        <pc:spChg chg="mod topLvl">
          <ac:chgData name="Horst, Hannah" userId="8e93cc13-b08f-4b33-8e7d-c34535919aba" providerId="ADAL" clId="{4748F216-345B-43A8-90C4-F16F19982C14}" dt="2026-01-30T11:10:29.281" v="456" actId="1076"/>
          <ac:spMkLst>
            <pc:docMk/>
            <pc:sldMk cId="3673526214" sldId="2147480159"/>
            <ac:spMk id="17" creationId="{96489D8C-087A-35FF-65B3-A429593D7267}"/>
          </ac:spMkLst>
        </pc:spChg>
        <pc:spChg chg="mod topLvl">
          <ac:chgData name="Horst, Hannah" userId="8e93cc13-b08f-4b33-8e7d-c34535919aba" providerId="ADAL" clId="{4748F216-345B-43A8-90C4-F16F19982C14}" dt="2026-01-30T10:29:59.368" v="129" actId="1037"/>
          <ac:spMkLst>
            <pc:docMk/>
            <pc:sldMk cId="3673526214" sldId="2147480159"/>
            <ac:spMk id="18" creationId="{75B2F510-88C1-C903-6DBD-A319C5A2667F}"/>
          </ac:spMkLst>
        </pc:spChg>
        <pc:spChg chg="mod topLvl">
          <ac:chgData name="Horst, Hannah" userId="8e93cc13-b08f-4b33-8e7d-c34535919aba" providerId="ADAL" clId="{4748F216-345B-43A8-90C4-F16F19982C14}" dt="2026-01-30T10:30:09.363" v="146" actId="1038"/>
          <ac:spMkLst>
            <pc:docMk/>
            <pc:sldMk cId="3673526214" sldId="2147480159"/>
            <ac:spMk id="19" creationId="{E2F08A7B-8AB7-85BA-0793-85615CB1411E}"/>
          </ac:spMkLst>
        </pc:spChg>
        <pc:spChg chg="mod topLvl">
          <ac:chgData name="Horst, Hannah" userId="8e93cc13-b08f-4b33-8e7d-c34535919aba" providerId="ADAL" clId="{4748F216-345B-43A8-90C4-F16F19982C14}" dt="2026-01-30T10:30:16.965" v="170" actId="1037"/>
          <ac:spMkLst>
            <pc:docMk/>
            <pc:sldMk cId="3673526214" sldId="2147480159"/>
            <ac:spMk id="20" creationId="{95AEA301-A220-0FE6-9B95-D8CC046B462F}"/>
          </ac:spMkLst>
        </pc:spChg>
        <pc:spChg chg="mod">
          <ac:chgData name="Horst, Hannah" userId="8e93cc13-b08f-4b33-8e7d-c34535919aba" providerId="ADAL" clId="{4748F216-345B-43A8-90C4-F16F19982C14}" dt="2026-01-30T10:30:20.828" v="171" actId="1076"/>
          <ac:spMkLst>
            <pc:docMk/>
            <pc:sldMk cId="3673526214" sldId="2147480159"/>
            <ac:spMk id="23" creationId="{A9B34151-92C4-DC8E-0D41-EF484AB82F4E}"/>
          </ac:spMkLst>
        </pc:spChg>
        <pc:spChg chg="mod">
          <ac:chgData name="Horst, Hannah" userId="8e93cc13-b08f-4b33-8e7d-c34535919aba" providerId="ADAL" clId="{4748F216-345B-43A8-90C4-F16F19982C14}" dt="2026-01-30T10:30:23.507" v="172" actId="1076"/>
          <ac:spMkLst>
            <pc:docMk/>
            <pc:sldMk cId="3673526214" sldId="2147480159"/>
            <ac:spMk id="24" creationId="{39821182-CA6C-5938-77E4-DE461A55C0FC}"/>
          </ac:spMkLst>
        </pc:spChg>
        <pc:spChg chg="mod">
          <ac:chgData name="Horst, Hannah" userId="8e93cc13-b08f-4b33-8e7d-c34535919aba" providerId="ADAL" clId="{4748F216-345B-43A8-90C4-F16F19982C14}" dt="2026-01-30T10:30:26.788" v="173" actId="1076"/>
          <ac:spMkLst>
            <pc:docMk/>
            <pc:sldMk cId="3673526214" sldId="2147480159"/>
            <ac:spMk id="26" creationId="{A07F5EB1-3C75-C8FD-502E-D5571F58A6A0}"/>
          </ac:spMkLst>
        </pc:spChg>
        <pc:picChg chg="mod topLvl">
          <ac:chgData name="Horst, Hannah" userId="8e93cc13-b08f-4b33-8e7d-c34535919aba" providerId="ADAL" clId="{4748F216-345B-43A8-90C4-F16F19982C14}" dt="2026-01-30T10:30:16.965" v="170" actId="1037"/>
          <ac:picMkLst>
            <pc:docMk/>
            <pc:sldMk cId="3673526214" sldId="2147480159"/>
            <ac:picMk id="10" creationId="{05715249-4ECA-9FCB-393E-0A5F727E6D18}"/>
          </ac:picMkLst>
        </pc:picChg>
        <pc:picChg chg="mod topLvl">
          <ac:chgData name="Horst, Hannah" userId="8e93cc13-b08f-4b33-8e7d-c34535919aba" providerId="ADAL" clId="{4748F216-345B-43A8-90C4-F16F19982C14}" dt="2026-01-30T10:30:09.363" v="146" actId="1038"/>
          <ac:picMkLst>
            <pc:docMk/>
            <pc:sldMk cId="3673526214" sldId="2147480159"/>
            <ac:picMk id="12" creationId="{320D8732-2912-89CD-0297-609B17D4B821}"/>
          </ac:picMkLst>
        </pc:picChg>
        <pc:picChg chg="mod topLvl">
          <ac:chgData name="Horst, Hannah" userId="8e93cc13-b08f-4b33-8e7d-c34535919aba" providerId="ADAL" clId="{4748F216-345B-43A8-90C4-F16F19982C14}" dt="2026-01-30T10:29:51.376" v="123" actId="1076"/>
          <ac:picMkLst>
            <pc:docMk/>
            <pc:sldMk cId="3673526214" sldId="2147480159"/>
            <ac:picMk id="14" creationId="{BBD7ED04-EEDC-84E6-29A8-B01E0CF45187}"/>
          </ac:picMkLst>
        </pc:picChg>
      </pc:sldChg>
      <pc:sldChg chg="modSp add mod ord">
        <pc:chgData name="Horst, Hannah" userId="8e93cc13-b08f-4b33-8e7d-c34535919aba" providerId="ADAL" clId="{4748F216-345B-43A8-90C4-F16F19982C14}" dt="2026-01-30T11:01:24.124" v="376"/>
        <pc:sldMkLst>
          <pc:docMk/>
          <pc:sldMk cId="754965159" sldId="2147480163"/>
        </pc:sldMkLst>
        <pc:spChg chg="mod">
          <ac:chgData name="Horst, Hannah" userId="8e93cc13-b08f-4b33-8e7d-c34535919aba" providerId="ADAL" clId="{4748F216-345B-43A8-90C4-F16F19982C14}" dt="2026-01-30T10:58:56.139" v="325" actId="255"/>
          <ac:spMkLst>
            <pc:docMk/>
            <pc:sldMk cId="754965159" sldId="2147480163"/>
            <ac:spMk id="2" creationId="{52922615-70D0-62D5-BBBA-D2F2B49C7190}"/>
          </ac:spMkLst>
        </pc:spChg>
        <pc:spChg chg="mod">
          <ac:chgData name="Horst, Hannah" userId="8e93cc13-b08f-4b33-8e7d-c34535919aba" providerId="ADAL" clId="{4748F216-345B-43A8-90C4-F16F19982C14}" dt="2026-01-30T10:59:05.838" v="328" actId="1076"/>
          <ac:spMkLst>
            <pc:docMk/>
            <pc:sldMk cId="754965159" sldId="2147480163"/>
            <ac:spMk id="6" creationId="{55215DA5-7FA5-1C25-843F-42BB476E7F30}"/>
          </ac:spMkLst>
        </pc:spChg>
        <pc:spChg chg="mod">
          <ac:chgData name="Horst, Hannah" userId="8e93cc13-b08f-4b33-8e7d-c34535919aba" providerId="ADAL" clId="{4748F216-345B-43A8-90C4-F16F19982C14}" dt="2026-01-30T10:57:32.813" v="282" actId="20577"/>
          <ac:spMkLst>
            <pc:docMk/>
            <pc:sldMk cId="754965159" sldId="2147480163"/>
            <ac:spMk id="7" creationId="{AC209BC4-6FD7-997D-16EF-200322163D53}"/>
          </ac:spMkLst>
        </pc:spChg>
        <pc:graphicFrameChg chg="mod modGraphic">
          <ac:chgData name="Horst, Hannah" userId="8e93cc13-b08f-4b33-8e7d-c34535919aba" providerId="ADAL" clId="{4748F216-345B-43A8-90C4-F16F19982C14}" dt="2026-01-30T10:59:03.668" v="327" actId="1076"/>
          <ac:graphicFrameMkLst>
            <pc:docMk/>
            <pc:sldMk cId="754965159" sldId="2147480163"/>
            <ac:graphicFrameMk id="8" creationId="{5E9FD773-8BE9-B2EB-A16C-020B349CA521}"/>
          </ac:graphicFrameMkLst>
        </pc:graphicFrameChg>
      </pc:sldChg>
      <pc:sldChg chg="modSp add mod">
        <pc:chgData name="Horst, Hannah" userId="8e93cc13-b08f-4b33-8e7d-c34535919aba" providerId="ADAL" clId="{4748F216-345B-43A8-90C4-F16F19982C14}" dt="2026-01-30T10:58:43.715" v="322" actId="1035"/>
        <pc:sldMkLst>
          <pc:docMk/>
          <pc:sldMk cId="3251685798" sldId="2147480164"/>
        </pc:sldMkLst>
        <pc:spChg chg="mod">
          <ac:chgData name="Horst, Hannah" userId="8e93cc13-b08f-4b33-8e7d-c34535919aba" providerId="ADAL" clId="{4748F216-345B-43A8-90C4-F16F19982C14}" dt="2026-01-30T10:58:10.589" v="296" actId="403"/>
          <ac:spMkLst>
            <pc:docMk/>
            <pc:sldMk cId="3251685798" sldId="2147480164"/>
            <ac:spMk id="2" creationId="{BCC72C8F-B625-C7A4-7B41-306E1B5A31C8}"/>
          </ac:spMkLst>
        </pc:spChg>
        <pc:spChg chg="mod">
          <ac:chgData name="Horst, Hannah" userId="8e93cc13-b08f-4b33-8e7d-c34535919aba" providerId="ADAL" clId="{4748F216-345B-43A8-90C4-F16F19982C14}" dt="2026-01-30T10:58:40.412" v="303" actId="1076"/>
          <ac:spMkLst>
            <pc:docMk/>
            <pc:sldMk cId="3251685798" sldId="2147480164"/>
            <ac:spMk id="4" creationId="{E3EB3DA8-4CEB-81E8-F26C-E4009E46D8A4}"/>
          </ac:spMkLst>
        </pc:spChg>
        <pc:spChg chg="mod">
          <ac:chgData name="Horst, Hannah" userId="8e93cc13-b08f-4b33-8e7d-c34535919aba" providerId="ADAL" clId="{4748F216-345B-43A8-90C4-F16F19982C14}" dt="2026-01-30T10:57:37.274" v="284"/>
          <ac:spMkLst>
            <pc:docMk/>
            <pc:sldMk cId="3251685798" sldId="2147480164"/>
            <ac:spMk id="9" creationId="{EC6559F6-33AB-3CED-01FA-B20F9289EBFC}"/>
          </ac:spMkLst>
        </pc:spChg>
        <pc:graphicFrameChg chg="mod modGraphic">
          <ac:chgData name="Horst, Hannah" userId="8e93cc13-b08f-4b33-8e7d-c34535919aba" providerId="ADAL" clId="{4748F216-345B-43A8-90C4-F16F19982C14}" dt="2026-01-30T10:58:36.292" v="302" actId="1076"/>
          <ac:graphicFrameMkLst>
            <pc:docMk/>
            <pc:sldMk cId="3251685798" sldId="2147480164"/>
            <ac:graphicFrameMk id="8" creationId="{5BCBD702-C5DC-C16E-B5F6-389C2E1F1720}"/>
          </ac:graphicFrameMkLst>
        </pc:graphicFrameChg>
        <pc:picChg chg="mod">
          <ac:chgData name="Horst, Hannah" userId="8e93cc13-b08f-4b33-8e7d-c34535919aba" providerId="ADAL" clId="{4748F216-345B-43A8-90C4-F16F19982C14}" dt="2026-01-30T10:58:43.715" v="322" actId="1035"/>
          <ac:picMkLst>
            <pc:docMk/>
            <pc:sldMk cId="3251685798" sldId="2147480164"/>
            <ac:picMk id="7" creationId="{1514B706-350C-57E9-6F39-D1E6DCAB8842}"/>
          </ac:picMkLst>
        </pc:picChg>
        <pc:picChg chg="mod">
          <ac:chgData name="Horst, Hannah" userId="8e93cc13-b08f-4b33-8e7d-c34535919aba" providerId="ADAL" clId="{4748F216-345B-43A8-90C4-F16F19982C14}" dt="2026-01-30T10:58:43.715" v="322" actId="1035"/>
          <ac:picMkLst>
            <pc:docMk/>
            <pc:sldMk cId="3251685798" sldId="2147480164"/>
            <ac:picMk id="15" creationId="{84629C06-F439-41FF-AFD9-ED6876DE241D}"/>
          </ac:picMkLst>
        </pc:picChg>
        <pc:picChg chg="mod">
          <ac:chgData name="Horst, Hannah" userId="8e93cc13-b08f-4b33-8e7d-c34535919aba" providerId="ADAL" clId="{4748F216-345B-43A8-90C4-F16F19982C14}" dt="2026-01-30T10:58:43.715" v="322" actId="1035"/>
          <ac:picMkLst>
            <pc:docMk/>
            <pc:sldMk cId="3251685798" sldId="2147480164"/>
            <ac:picMk id="16" creationId="{2166065D-B4D8-45C7-9FEE-73B3C711082C}"/>
          </ac:picMkLst>
        </pc:picChg>
        <pc:picChg chg="mod">
          <ac:chgData name="Horst, Hannah" userId="8e93cc13-b08f-4b33-8e7d-c34535919aba" providerId="ADAL" clId="{4748F216-345B-43A8-90C4-F16F19982C14}" dt="2026-01-30T10:58:43.715" v="322" actId="1035"/>
          <ac:picMkLst>
            <pc:docMk/>
            <pc:sldMk cId="3251685798" sldId="2147480164"/>
            <ac:picMk id="17" creationId="{B1B77E29-CE25-00F0-AAB9-52B07DBBF805}"/>
          </ac:picMkLst>
        </pc:picChg>
        <pc:picChg chg="mod">
          <ac:chgData name="Horst, Hannah" userId="8e93cc13-b08f-4b33-8e7d-c34535919aba" providerId="ADAL" clId="{4748F216-345B-43A8-90C4-F16F19982C14}" dt="2026-01-30T10:58:43.715" v="322" actId="1035"/>
          <ac:picMkLst>
            <pc:docMk/>
            <pc:sldMk cId="3251685798" sldId="2147480164"/>
            <ac:picMk id="18" creationId="{A9A0A93D-CE67-E140-46BE-7E68432BCB38}"/>
          </ac:picMkLst>
        </pc:picChg>
      </pc:sldChg>
      <pc:sldChg chg="addSp delSp modSp add mod">
        <pc:chgData name="Horst, Hannah" userId="8e93cc13-b08f-4b33-8e7d-c34535919aba" providerId="ADAL" clId="{4748F216-345B-43A8-90C4-F16F19982C14}" dt="2026-01-30T11:15:00.433" v="532" actId="1076"/>
        <pc:sldMkLst>
          <pc:docMk/>
          <pc:sldMk cId="892377882" sldId="2147480165"/>
        </pc:sldMkLst>
        <pc:spChg chg="mod">
          <ac:chgData name="Horst, Hannah" userId="8e93cc13-b08f-4b33-8e7d-c34535919aba" providerId="ADAL" clId="{4748F216-345B-43A8-90C4-F16F19982C14}" dt="2026-01-30T10:25:28.791" v="52" actId="1076"/>
          <ac:spMkLst>
            <pc:docMk/>
            <pc:sldMk cId="892377882" sldId="2147480165"/>
            <ac:spMk id="5" creationId="{C03E7CD5-5961-50FC-91F9-9D5D0E735EC7}"/>
          </ac:spMkLst>
        </pc:spChg>
        <pc:spChg chg="mod">
          <ac:chgData name="Horst, Hannah" userId="8e93cc13-b08f-4b33-8e7d-c34535919aba" providerId="ADAL" clId="{4748F216-345B-43A8-90C4-F16F19982C14}" dt="2026-01-30T10:48:04.493" v="174" actId="14100"/>
          <ac:spMkLst>
            <pc:docMk/>
            <pc:sldMk cId="892377882" sldId="2147480165"/>
            <ac:spMk id="7" creationId="{D9757527-CD71-90E0-D2F1-B83F4F44781B}"/>
          </ac:spMkLst>
        </pc:spChg>
        <pc:picChg chg="add mod ord">
          <ac:chgData name="Horst, Hannah" userId="8e93cc13-b08f-4b33-8e7d-c34535919aba" providerId="ADAL" clId="{4748F216-345B-43A8-90C4-F16F19982C14}" dt="2026-01-30T10:25:15.087" v="49" actId="167"/>
          <ac:picMkLst>
            <pc:docMk/>
            <pc:sldMk cId="892377882" sldId="2147480165"/>
            <ac:picMk id="8" creationId="{A87F8493-8459-5705-8D3F-41268205F0F1}"/>
          </ac:picMkLst>
        </pc:picChg>
      </pc:sldChg>
      <pc:sldChg chg="addSp delSp modSp new mod">
        <pc:chgData name="Horst, Hannah" userId="8e93cc13-b08f-4b33-8e7d-c34535919aba" providerId="ADAL" clId="{4748F216-345B-43A8-90C4-F16F19982C14}" dt="2026-01-30T11:10:59.388" v="464" actId="732"/>
        <pc:sldMkLst>
          <pc:docMk/>
          <pc:sldMk cId="3796709590" sldId="2147480166"/>
        </pc:sldMkLst>
        <pc:spChg chg="mod">
          <ac:chgData name="Horst, Hannah" userId="8e93cc13-b08f-4b33-8e7d-c34535919aba" providerId="ADAL" clId="{4748F216-345B-43A8-90C4-F16F19982C14}" dt="2026-01-30T10:54:04.212" v="197" actId="20577"/>
          <ac:spMkLst>
            <pc:docMk/>
            <pc:sldMk cId="3796709590" sldId="2147480166"/>
            <ac:spMk id="2" creationId="{D2AF54B8-DEDA-4114-B08C-56B95ECBF859}"/>
          </ac:spMkLst>
        </pc:spChg>
        <pc:spChg chg="mod">
          <ac:chgData name="Horst, Hannah" userId="8e93cc13-b08f-4b33-8e7d-c34535919aba" providerId="ADAL" clId="{4748F216-345B-43A8-90C4-F16F19982C14}" dt="2026-01-30T10:53:54.339" v="186" actId="20577"/>
          <ac:spMkLst>
            <pc:docMk/>
            <pc:sldMk cId="3796709590" sldId="2147480166"/>
            <ac:spMk id="4" creationId="{C156D10F-A503-4C2D-9A24-FD37278C3215}"/>
          </ac:spMkLst>
        </pc:spChg>
        <pc:spChg chg="add mod">
          <ac:chgData name="Horst, Hannah" userId="8e93cc13-b08f-4b33-8e7d-c34535919aba" providerId="ADAL" clId="{4748F216-345B-43A8-90C4-F16F19982C14}" dt="2026-01-30T11:10:35.479" v="458" actId="1076"/>
          <ac:spMkLst>
            <pc:docMk/>
            <pc:sldMk cId="3796709590" sldId="2147480166"/>
            <ac:spMk id="13" creationId="{7BD2613E-4731-892F-E859-1C295A25CDD6}"/>
          </ac:spMkLst>
        </pc:spChg>
        <pc:picChg chg="add mod">
          <ac:chgData name="Horst, Hannah" userId="8e93cc13-b08f-4b33-8e7d-c34535919aba" providerId="ADAL" clId="{4748F216-345B-43A8-90C4-F16F19982C14}" dt="2026-01-30T11:10:12.728" v="446" actId="14100"/>
          <ac:picMkLst>
            <pc:docMk/>
            <pc:sldMk cId="3796709590" sldId="2147480166"/>
            <ac:picMk id="7" creationId="{AF44CCC4-E90C-C30C-DE78-EFDA868EEF66}"/>
          </ac:picMkLst>
        </pc:picChg>
        <pc:picChg chg="add mod">
          <ac:chgData name="Horst, Hannah" userId="8e93cc13-b08f-4b33-8e7d-c34535919aba" providerId="ADAL" clId="{4748F216-345B-43A8-90C4-F16F19982C14}" dt="2026-01-30T11:10:14.283" v="447" actId="1076"/>
          <ac:picMkLst>
            <pc:docMk/>
            <pc:sldMk cId="3796709590" sldId="2147480166"/>
            <ac:picMk id="9" creationId="{1EFE730C-4784-6700-19AA-91D6F759BF90}"/>
          </ac:picMkLst>
        </pc:picChg>
        <pc:picChg chg="add mod modCrop">
          <ac:chgData name="Horst, Hannah" userId="8e93cc13-b08f-4b33-8e7d-c34535919aba" providerId="ADAL" clId="{4748F216-345B-43A8-90C4-F16F19982C14}" dt="2026-01-30T11:10:59.388" v="464" actId="732"/>
          <ac:picMkLst>
            <pc:docMk/>
            <pc:sldMk cId="3796709590" sldId="2147480166"/>
            <ac:picMk id="11" creationId="{6AE2D412-78B1-5611-5387-7A4800D8DD88}"/>
          </ac:picMkLst>
        </pc:picChg>
      </pc:sldChg>
      <pc:sldChg chg="addSp delSp modSp new mod">
        <pc:chgData name="Horst, Hannah" userId="8e93cc13-b08f-4b33-8e7d-c34535919aba" providerId="ADAL" clId="{4748F216-345B-43A8-90C4-F16F19982C14}" dt="2026-01-30T11:13:21.786" v="524" actId="20577"/>
        <pc:sldMkLst>
          <pc:docMk/>
          <pc:sldMk cId="3823227231" sldId="2147480167"/>
        </pc:sldMkLst>
        <pc:spChg chg="mod">
          <ac:chgData name="Horst, Hannah" userId="8e93cc13-b08f-4b33-8e7d-c34535919aba" providerId="ADAL" clId="{4748F216-345B-43A8-90C4-F16F19982C14}" dt="2026-01-30T11:13:21.786" v="524" actId="20577"/>
          <ac:spMkLst>
            <pc:docMk/>
            <pc:sldMk cId="3823227231" sldId="2147480167"/>
            <ac:spMk id="2" creationId="{30A5ED28-950E-8984-69F3-831F8E2BB76B}"/>
          </ac:spMkLst>
        </pc:spChg>
        <pc:spChg chg="mod">
          <ac:chgData name="Horst, Hannah" userId="8e93cc13-b08f-4b33-8e7d-c34535919aba" providerId="ADAL" clId="{4748F216-345B-43A8-90C4-F16F19982C14}" dt="2026-01-30T11:00:26.364" v="360"/>
          <ac:spMkLst>
            <pc:docMk/>
            <pc:sldMk cId="3823227231" sldId="2147480167"/>
            <ac:spMk id="4" creationId="{1F85FA02-B046-4E53-CE9C-3DE1F9AB2153}"/>
          </ac:spMkLst>
        </pc:spChg>
        <pc:spChg chg="add mod ord">
          <ac:chgData name="Horst, Hannah" userId="8e93cc13-b08f-4b33-8e7d-c34535919aba" providerId="ADAL" clId="{4748F216-345B-43A8-90C4-F16F19982C14}" dt="2026-01-30T11:05:37.901" v="409" actId="14100"/>
          <ac:spMkLst>
            <pc:docMk/>
            <pc:sldMk cId="3823227231" sldId="2147480167"/>
            <ac:spMk id="8" creationId="{4C8F08BF-B40F-2ED6-196D-98D194EEEE15}"/>
          </ac:spMkLst>
        </pc:spChg>
        <pc:spChg chg="add mod">
          <ac:chgData name="Horst, Hannah" userId="8e93cc13-b08f-4b33-8e7d-c34535919aba" providerId="ADAL" clId="{4748F216-345B-43A8-90C4-F16F19982C14}" dt="2026-01-30T11:11:55.863" v="465"/>
          <ac:spMkLst>
            <pc:docMk/>
            <pc:sldMk cId="3823227231" sldId="2147480167"/>
            <ac:spMk id="9" creationId="{1A97C711-33A0-F103-5326-B8CC74D73B44}"/>
          </ac:spMkLst>
        </pc:spChg>
        <pc:spChg chg="add mod">
          <ac:chgData name="Horst, Hannah" userId="8e93cc13-b08f-4b33-8e7d-c34535919aba" providerId="ADAL" clId="{4748F216-345B-43A8-90C4-F16F19982C14}" dt="2026-01-30T11:13:01.059" v="478" actId="1076"/>
          <ac:spMkLst>
            <pc:docMk/>
            <pc:sldMk cId="3823227231" sldId="2147480167"/>
            <ac:spMk id="10" creationId="{0DA213E7-4231-624C-5464-CFED5385AB95}"/>
          </ac:spMkLst>
        </pc:spChg>
        <pc:picChg chg="add mod">
          <ac:chgData name="Horst, Hannah" userId="8e93cc13-b08f-4b33-8e7d-c34535919aba" providerId="ADAL" clId="{4748F216-345B-43A8-90C4-F16F19982C14}" dt="2026-01-30T11:05:45.078" v="412" actId="1076"/>
          <ac:picMkLst>
            <pc:docMk/>
            <pc:sldMk cId="3823227231" sldId="2147480167"/>
            <ac:picMk id="7" creationId="{3D37B448-49F4-DA26-42F1-DB094092D79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40F3654-0F9A-FDF5-4654-367CD0348B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838D19-C6B1-594F-F450-0992C87A1B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DE1DD-CF23-429A-A948-664539766BA3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7241C1-7D2D-5899-926C-7D9BE2BB03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2C8BC69-6583-9A0F-EA93-FBE198D026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D0DD8-E987-4BDA-9167-CB95BD1332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3790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3E1E7-8966-BE70-97AA-711DA49D0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2AA51D9-44AF-8142-0655-6AA0B608B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77C160-E0FB-32D6-D524-DA48898EA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EBBDA6-D3C7-D8FB-9734-DB806323B7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58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1A3C8-35E7-1EF0-6A5C-E761B4235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9D424C1-D9EA-9F94-22CE-AFB01F830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7271BF8-849B-57CD-4A05-45B12340D3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235B25-1378-2FB1-0102-1FEEAAC363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780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E3980-625D-42DE-EEF7-42E64E4DE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CA4762A-AE4B-4E98-0E3B-542A31C02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8E0878E-9ED0-27AF-1301-FBC9D85F9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Folie fertig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338A93-ECDF-4A18-B5A4-31B528DF8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94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2BB69-644C-23A8-E679-18C58024B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BE5BAE-7087-8E42-8489-9C8313927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EA4BDFC-AAB5-70C4-798A-83CB8E6FE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1F0A1E-265F-42E1-4BBB-9D0A032C3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944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57551-CA37-0483-0566-F4827A89D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58C4CAB-204B-EFB5-63E0-41DE803851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82C5EFB-38C7-B7CC-9A3A-E3F5D0773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F88C66-A732-A3C1-6462-0A92674BC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750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3A0CD-0676-0875-9632-1E189ED39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60931D6-8B9B-29CA-CFC2-BF544DA9C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12608CB-2ABE-8EE8-B834-0460B9B95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Folie fertig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EB6296-2C6C-CF11-7F5F-6F5B05936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3545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F19E5-8B1E-CF9D-7B0C-519A93E08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AE0E90-7DED-630C-E804-B27325AA0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047DA4-20B5-1767-1E77-EDAB57708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070025-A6DD-6264-FC85-03186FD0A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142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FAA0E-0957-87D0-4D87-5DE4037E0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F8EE226-9C24-C426-BDE3-0ECABFF3E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3AC1318-517A-5A26-4ACD-FECD62D37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B2B5D-892D-AAFF-24D0-EF4D90437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77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49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1.png"/><Relationship Id="rId7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rolcenter.schunk.com/compunit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37DBA-7C0A-F94C-D184-16A33A1F4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leidung, Person, Menschliches Gesicht, Lächeln enthält.&#10;&#10;KI-generierte Inhalte können fehlerhaft sein.">
            <a:extLst>
              <a:ext uri="{FF2B5EF4-FFF2-40B4-BE49-F238E27FC236}">
                <a16:creationId xmlns:a16="http://schemas.microsoft.com/office/drawing/2014/main" id="{A87F8493-8459-5705-8D3F-41268205F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32EC9CF-0BF4-B50E-EDDB-8747B3CAB3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5" name="Grafik 6">
            <a:extLst>
              <a:ext uri="{FF2B5EF4-FFF2-40B4-BE49-F238E27FC236}">
                <a16:creationId xmlns:a16="http://schemas.microsoft.com/office/drawing/2014/main" id="{C03E7CD5-5961-50FC-91F9-9D5D0E735EC7}"/>
              </a:ext>
            </a:extLst>
          </p:cNvPr>
          <p:cNvSpPr/>
          <p:nvPr/>
        </p:nvSpPr>
        <p:spPr>
          <a:xfrm>
            <a:off x="889387" y="3621978"/>
            <a:ext cx="4124307" cy="2436316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3" name="Titel 11">
            <a:extLst>
              <a:ext uri="{FF2B5EF4-FFF2-40B4-BE49-F238E27FC236}">
                <a16:creationId xmlns:a16="http://schemas.microsoft.com/office/drawing/2014/main" id="{E401591B-3ABD-2A1E-DFCF-0D118EFA24E5}"/>
              </a:ext>
            </a:extLst>
          </p:cNvPr>
          <p:cNvSpPr txBox="1">
            <a:spLocks/>
          </p:cNvSpPr>
          <p:nvPr/>
        </p:nvSpPr>
        <p:spPr>
          <a:xfrm>
            <a:off x="669569" y="3805217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AGM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D9757527-CD71-90E0-D2F1-B83F4F44781B}"/>
              </a:ext>
            </a:extLst>
          </p:cNvPr>
          <p:cNvSpPr txBox="1">
            <a:spLocks/>
          </p:cNvSpPr>
          <p:nvPr/>
        </p:nvSpPr>
        <p:spPr>
          <a:xfrm>
            <a:off x="669569" y="4563935"/>
            <a:ext cx="4211713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r>
              <a:rPr lang="de-DE" sz="2400" b="0" dirty="0">
                <a:solidFill>
                  <a:schemeClr val="bg1"/>
                </a:solidFill>
              </a:rPr>
              <a:t>Toleranzen beherrschen – Zuverlässigkeit steigern</a:t>
            </a:r>
          </a:p>
        </p:txBody>
      </p:sp>
    </p:spTree>
    <p:extLst>
      <p:ext uri="{BB962C8B-B14F-4D97-AF65-F5344CB8AC3E}">
        <p14:creationId xmlns:p14="http://schemas.microsoft.com/office/powerpoint/2010/main" val="892377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3B490-50CC-C826-5306-4B47B1926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1285F0-8913-2877-2B7F-82596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10425870" cy="1020318"/>
          </a:xfrm>
        </p:spPr>
        <p:txBody>
          <a:bodyPr/>
          <a:lstStyle/>
          <a:p>
            <a:r>
              <a:rPr lang="de-DE" dirty="0"/>
              <a:t>AGM-W</a:t>
            </a:r>
            <a:br>
              <a:rPr lang="de-DE" dirty="0"/>
            </a:br>
            <a:r>
              <a:rPr lang="de-DE" sz="2000" b="0" dirty="0"/>
              <a:t>Ausgleichsverhalten &amp; Baugrößen</a:t>
            </a:r>
            <a:endParaRPr lang="de-DE" sz="2800" b="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2D3F5E95-1381-0D46-FDA8-6A2F1750EECA}"/>
              </a:ext>
            </a:extLst>
          </p:cNvPr>
          <p:cNvSpPr txBox="1">
            <a:spLocks/>
          </p:cNvSpPr>
          <p:nvPr/>
        </p:nvSpPr>
        <p:spPr>
          <a:xfrm>
            <a:off x="596265" y="300472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Robot PLUS | Modulare Ausgleichseinheiten AGM 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2598C964-C143-A97B-6190-AD46243661AD}"/>
              </a:ext>
            </a:extLst>
          </p:cNvPr>
          <p:cNvGrpSpPr/>
          <p:nvPr/>
        </p:nvGrpSpPr>
        <p:grpSpPr>
          <a:xfrm>
            <a:off x="596265" y="2085546"/>
            <a:ext cx="4883776" cy="2294709"/>
            <a:chOff x="596265" y="2113006"/>
            <a:chExt cx="4057651" cy="1906543"/>
          </a:xfrm>
        </p:grpSpPr>
        <p:pic>
          <p:nvPicPr>
            <p:cNvPr id="22" name="Grafik 21" descr="Ein Bild, das Maschine enthält.&#10;&#10;KI-generierte Inhalte können fehlerhaft sein.">
              <a:extLst>
                <a:ext uri="{FF2B5EF4-FFF2-40B4-BE49-F238E27FC236}">
                  <a16:creationId xmlns:a16="http://schemas.microsoft.com/office/drawing/2014/main" id="{A0A75238-7BFC-8C62-DD9A-CCAD8F5A5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10"/>
            <a:stretch>
              <a:fillRect/>
            </a:stretch>
          </p:blipFill>
          <p:spPr>
            <a:xfrm>
              <a:off x="596265" y="2113006"/>
              <a:ext cx="1962151" cy="1906543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9E079F05-4E71-3BCA-2499-E03831974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10"/>
            <a:stretch>
              <a:fillRect/>
            </a:stretch>
          </p:blipFill>
          <p:spPr>
            <a:xfrm>
              <a:off x="2691765" y="2113006"/>
              <a:ext cx="1962151" cy="1906543"/>
            </a:xfrm>
            <a:prstGeom prst="rect">
              <a:avLst/>
            </a:prstGeom>
          </p:spPr>
        </p:pic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41D80F4D-1F1B-E669-ECEF-9735B88D04EA}"/>
              </a:ext>
            </a:extLst>
          </p:cNvPr>
          <p:cNvGrpSpPr/>
          <p:nvPr/>
        </p:nvGrpSpPr>
        <p:grpSpPr>
          <a:xfrm>
            <a:off x="596265" y="4717568"/>
            <a:ext cx="5143701" cy="1516632"/>
            <a:chOff x="596265" y="4565210"/>
            <a:chExt cx="6757002" cy="1992318"/>
          </a:xfrm>
        </p:grpSpPr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5D0CAD40-1EF4-674D-7F65-E76D85EEB01B}"/>
                </a:ext>
              </a:extLst>
            </p:cNvPr>
            <p:cNvSpPr txBox="1"/>
            <p:nvPr/>
          </p:nvSpPr>
          <p:spPr>
            <a:xfrm>
              <a:off x="672207" y="4712559"/>
              <a:ext cx="1661905" cy="3610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AGM-W 050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44E05CF1-1D11-E591-94EA-E3C229BE2938}"/>
                </a:ext>
              </a:extLst>
            </p:cNvPr>
            <p:cNvSpPr txBox="1"/>
            <p:nvPr/>
          </p:nvSpPr>
          <p:spPr>
            <a:xfrm>
              <a:off x="2902214" y="4637311"/>
              <a:ext cx="1711537" cy="3610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AGM-W 063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F2D47B0F-B656-1011-DA38-56D139C16CA7}"/>
                </a:ext>
              </a:extLst>
            </p:cNvPr>
            <p:cNvSpPr txBox="1"/>
            <p:nvPr/>
          </p:nvSpPr>
          <p:spPr>
            <a:xfrm>
              <a:off x="5181853" y="4565210"/>
              <a:ext cx="2171414" cy="3610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AGM-W 080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pic>
          <p:nvPicPr>
            <p:cNvPr id="37" name="Grafik 36" descr="Ein Bild, das Text, Design enthält.&#10;&#10;KI-generierte Inhalte können fehlerhaft sein.">
              <a:extLst>
                <a:ext uri="{FF2B5EF4-FFF2-40B4-BE49-F238E27FC236}">
                  <a16:creationId xmlns:a16="http://schemas.microsoft.com/office/drawing/2014/main" id="{E7AD6DC0-F79B-545D-82D8-A4E902B56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65" y="5021990"/>
              <a:ext cx="1777864" cy="1377877"/>
            </a:xfrm>
            <a:prstGeom prst="rect">
              <a:avLst/>
            </a:prstGeom>
          </p:spPr>
        </p:pic>
        <p:pic>
          <p:nvPicPr>
            <p:cNvPr id="38" name="Grafik 37" descr="Ein Bild, das Text, Design enthält.&#10;&#10;KI-generierte Inhalte können fehlerhaft sein.">
              <a:extLst>
                <a:ext uri="{FF2B5EF4-FFF2-40B4-BE49-F238E27FC236}">
                  <a16:creationId xmlns:a16="http://schemas.microsoft.com/office/drawing/2014/main" id="{8150851B-B124-AC7B-C14F-09CD1B33C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8507" y="4946743"/>
              <a:ext cx="1992352" cy="1544110"/>
            </a:xfrm>
            <a:prstGeom prst="rect">
              <a:avLst/>
            </a:prstGeom>
          </p:spPr>
        </p:pic>
        <p:pic>
          <p:nvPicPr>
            <p:cNvPr id="39" name="Grafik 38" descr="Ein Bild, das Text, Design enthält.&#10;&#10;KI-generierte Inhalte können fehlerhaft sein.">
              <a:extLst>
                <a:ext uri="{FF2B5EF4-FFF2-40B4-BE49-F238E27FC236}">
                  <a16:creationId xmlns:a16="http://schemas.microsoft.com/office/drawing/2014/main" id="{4BADB1B2-5B6C-FE43-5F38-67A49A488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1853" y="4874641"/>
              <a:ext cx="2171414" cy="1682887"/>
            </a:xfrm>
            <a:prstGeom prst="rect">
              <a:avLst/>
            </a:prstGeom>
          </p:spPr>
        </p:pic>
      </p:grpSp>
      <p:pic>
        <p:nvPicPr>
          <p:cNvPr id="42" name="Grafik 41">
            <a:extLst>
              <a:ext uri="{FF2B5EF4-FFF2-40B4-BE49-F238E27FC236}">
                <a16:creationId xmlns:a16="http://schemas.microsoft.com/office/drawing/2014/main" id="{58C99EC7-8FC3-2081-5EF2-254F4E8512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6" r="7511" b="33885"/>
          <a:stretch>
            <a:fillRect/>
          </a:stretch>
        </p:blipFill>
        <p:spPr>
          <a:xfrm>
            <a:off x="6800850" y="1"/>
            <a:ext cx="5391150" cy="6858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1990D904-CB5B-C704-3B65-4652A9401B4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D182F0DC-1BD8-8CBE-11F1-8DC313627349}"/>
              </a:ext>
            </a:extLst>
          </p:cNvPr>
          <p:cNvCxnSpPr/>
          <p:nvPr/>
        </p:nvCxnSpPr>
        <p:spPr>
          <a:xfrm flipV="1">
            <a:off x="4395788" y="2724150"/>
            <a:ext cx="1514475" cy="161925"/>
          </a:xfrm>
          <a:prstGeom prst="line">
            <a:avLst/>
          </a:prstGeom>
          <a:ln w="28575"/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F27BC8AD-B998-BD3C-5420-7D429F7C7CC9}"/>
              </a:ext>
            </a:extLst>
          </p:cNvPr>
          <p:cNvCxnSpPr>
            <a:cxnSpLocks/>
          </p:cNvCxnSpPr>
          <p:nvPr/>
        </p:nvCxnSpPr>
        <p:spPr>
          <a:xfrm>
            <a:off x="4395788" y="2952337"/>
            <a:ext cx="1499404" cy="204788"/>
          </a:xfrm>
          <a:prstGeom prst="line">
            <a:avLst/>
          </a:prstGeom>
          <a:ln w="28575"/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Bogen 48">
            <a:extLst>
              <a:ext uri="{FF2B5EF4-FFF2-40B4-BE49-F238E27FC236}">
                <a16:creationId xmlns:a16="http://schemas.microsoft.com/office/drawing/2014/main" id="{65E06A91-CD13-B20E-A4BB-FD769890DFC0}"/>
              </a:ext>
            </a:extLst>
          </p:cNvPr>
          <p:cNvSpPr/>
          <p:nvPr/>
        </p:nvSpPr>
        <p:spPr>
          <a:xfrm rot="3378598">
            <a:off x="5439726" y="2598318"/>
            <a:ext cx="696078" cy="696078"/>
          </a:xfrm>
          <a:prstGeom prst="arc">
            <a:avLst>
              <a:gd name="adj1" fmla="val 15041590"/>
              <a:gd name="adj2" fmla="val 21298738"/>
            </a:avLst>
          </a:prstGeom>
          <a:ln w="2857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ED4155C8-FD8D-397B-95ED-961B8AACE1CC}"/>
              </a:ext>
            </a:extLst>
          </p:cNvPr>
          <p:cNvSpPr/>
          <p:nvPr/>
        </p:nvSpPr>
        <p:spPr>
          <a:xfrm>
            <a:off x="8235406" y="2314895"/>
            <a:ext cx="1877949" cy="76488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platzhalter 4">
            <a:extLst>
              <a:ext uri="{FF2B5EF4-FFF2-40B4-BE49-F238E27FC236}">
                <a16:creationId xmlns:a16="http://schemas.microsoft.com/office/drawing/2014/main" id="{D4DA8DD2-76D9-D63A-22D6-4DF3741F2BE7}"/>
              </a:ext>
            </a:extLst>
          </p:cNvPr>
          <p:cNvSpPr txBox="1">
            <a:spLocks/>
          </p:cNvSpPr>
          <p:nvPr/>
        </p:nvSpPr>
        <p:spPr>
          <a:xfrm>
            <a:off x="8442437" y="2441012"/>
            <a:ext cx="1712177" cy="51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None/>
            </a:pPr>
            <a:r>
              <a:rPr lang="de-DE" sz="1800" b="1" dirty="0"/>
              <a:t>Zielapplikation Bin Picking</a:t>
            </a:r>
            <a:endParaRPr lang="de-DE" sz="1800" dirty="0"/>
          </a:p>
        </p:txBody>
      </p:sp>
      <p:cxnSp>
        <p:nvCxnSpPr>
          <p:cNvPr id="51" name="Verbinder: gewinkelt 50">
            <a:extLst>
              <a:ext uri="{FF2B5EF4-FFF2-40B4-BE49-F238E27FC236}">
                <a16:creationId xmlns:a16="http://schemas.microsoft.com/office/drawing/2014/main" id="{DB31A04E-D61F-16AC-7992-B1EBF2372AA3}"/>
              </a:ext>
            </a:extLst>
          </p:cNvPr>
          <p:cNvCxnSpPr>
            <a:cxnSpLocks/>
          </p:cNvCxnSpPr>
          <p:nvPr/>
        </p:nvCxnSpPr>
        <p:spPr>
          <a:xfrm rot="5400000">
            <a:off x="9679432" y="1860217"/>
            <a:ext cx="490163" cy="377684"/>
          </a:xfrm>
          <a:prstGeom prst="bentConnector3">
            <a:avLst>
              <a:gd name="adj1" fmla="val -4869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498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AD0F61A-816F-735A-5DAA-379B9B032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435E57-3DD1-B78B-8945-DBE52FB41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706919"/>
            <a:ext cx="10118043" cy="1020318"/>
          </a:xfrm>
        </p:spPr>
        <p:txBody>
          <a:bodyPr/>
          <a:lstStyle/>
          <a:p>
            <a:r>
              <a:rPr lang="de-DE" dirty="0"/>
              <a:t>AGM-W</a:t>
            </a:r>
            <a:br>
              <a:rPr lang="de-DE" dirty="0"/>
            </a:br>
            <a:r>
              <a:rPr lang="de-DE" sz="2000" b="0" dirty="0">
                <a:solidFill>
                  <a:schemeClr val="accent1"/>
                </a:solidFill>
              </a:rPr>
              <a:t>Technische Daten</a:t>
            </a:r>
            <a:endParaRPr lang="de-DE" sz="2800" b="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6D73BC5-9D32-9CDF-6D1B-BE8C2E25B3FD}"/>
              </a:ext>
            </a:extLst>
          </p:cNvPr>
          <p:cNvSpPr txBox="1">
            <a:spLocks/>
          </p:cNvSpPr>
          <p:nvPr/>
        </p:nvSpPr>
        <p:spPr>
          <a:xfrm>
            <a:off x="658814" y="335618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Robot PLUS | Modulare Ausgleichseinheiten AGM 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73B530B9-0583-751C-DFB7-0F359C461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446145"/>
              </p:ext>
            </p:extLst>
          </p:nvPr>
        </p:nvGraphicFramePr>
        <p:xfrm>
          <a:off x="658814" y="2314051"/>
          <a:ext cx="10944000" cy="1939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000">
                  <a:extLst>
                    <a:ext uri="{9D8B030D-6E8A-4147-A177-3AD203B41FA5}">
                      <a16:colId xmlns:a16="http://schemas.microsoft.com/office/drawing/2014/main" val="3406358505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643561164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56029689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197849539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6420184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86411877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25845107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166065213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6410413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Baugröße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Empfohlenes </a:t>
                      </a:r>
                      <a:r>
                        <a:rPr lang="de-DE" sz="12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Handlinggewicht</a:t>
                      </a: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vertikal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Empfohlenes </a:t>
                      </a:r>
                      <a:r>
                        <a:rPr lang="de-DE" sz="12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Handlinggewicht</a:t>
                      </a: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horizontal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Ausgleichsweg</a:t>
                      </a:r>
                      <a:b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Winkel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Eigenmasse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Abfrage vorbereitet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Standard Adapterplatten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Gewichts-kompensation</a:t>
                      </a:r>
                      <a:b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integriert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Baukasten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106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[°]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381027"/>
                  </a:ext>
                </a:extLst>
              </a:tr>
              <a:tr h="396285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AGM-W 050</a:t>
                      </a:r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magnetisch und induktiv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b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über Steuerkolben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879950"/>
                  </a:ext>
                </a:extLst>
              </a:tr>
              <a:tr h="3962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AGM-W 063 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648477"/>
                  </a:ext>
                </a:extLst>
              </a:tr>
              <a:tr h="3962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AGM-W 080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235141"/>
                  </a:ext>
                </a:extLst>
              </a:tr>
            </a:tbl>
          </a:graphicData>
        </a:graphic>
      </p:graphicFrame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42E09A1-9BBD-DAE7-2A00-CA2445C97BF2}"/>
              </a:ext>
            </a:extLst>
          </p:cNvPr>
          <p:cNvGrpSpPr/>
          <p:nvPr/>
        </p:nvGrpSpPr>
        <p:grpSpPr>
          <a:xfrm>
            <a:off x="7931582" y="646187"/>
            <a:ext cx="1475057" cy="1102169"/>
            <a:chOff x="8141613" y="-67378"/>
            <a:chExt cx="1969901" cy="1471918"/>
          </a:xfrm>
        </p:grpSpPr>
        <p:pic>
          <p:nvPicPr>
            <p:cNvPr id="10" name="Grafik 9" descr="Ein Bild, das Text, Design enthält.&#10;&#10;KI-generierte Inhalte können fehlerhaft sein.">
              <a:extLst>
                <a:ext uri="{FF2B5EF4-FFF2-40B4-BE49-F238E27FC236}">
                  <a16:creationId xmlns:a16="http://schemas.microsoft.com/office/drawing/2014/main" id="{6B905636-4D7D-8A2E-FA95-DF11671E6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1613" y="-67378"/>
              <a:ext cx="1777864" cy="1377877"/>
            </a:xfrm>
            <a:prstGeom prst="rect">
              <a:avLst/>
            </a:prstGeom>
          </p:spPr>
        </p:pic>
        <p:sp>
          <p:nvSpPr>
            <p:cNvPr id="6" name="Bogen 5">
              <a:extLst>
                <a:ext uri="{FF2B5EF4-FFF2-40B4-BE49-F238E27FC236}">
                  <a16:creationId xmlns:a16="http://schemas.microsoft.com/office/drawing/2014/main" id="{10EE8F9A-13A4-9D34-01C7-ECA93EDFE541}"/>
                </a:ext>
              </a:extLst>
            </p:cNvPr>
            <p:cNvSpPr/>
            <p:nvPr/>
          </p:nvSpPr>
          <p:spPr>
            <a:xfrm rot="4571232">
              <a:off x="9197114" y="490140"/>
              <a:ext cx="914400" cy="914400"/>
            </a:xfrm>
            <a:prstGeom prst="arc">
              <a:avLst>
                <a:gd name="adj1" fmla="val 15041590"/>
                <a:gd name="adj2" fmla="val 21298738"/>
              </a:avLst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8" name="Grafik 7" descr="Häkchen mit einfarbiger Füllung">
            <a:extLst>
              <a:ext uri="{FF2B5EF4-FFF2-40B4-BE49-F238E27FC236}">
                <a16:creationId xmlns:a16="http://schemas.microsoft.com/office/drawing/2014/main" id="{7F045C9E-C337-F2F1-B8BF-27F8FFD0D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1859" y="3326630"/>
            <a:ext cx="527694" cy="527694"/>
          </a:xfrm>
          <a:prstGeom prst="rect">
            <a:avLst/>
          </a:prstGeom>
        </p:spPr>
      </p:pic>
      <p:pic>
        <p:nvPicPr>
          <p:cNvPr id="9" name="Grafik 8" descr="Häkchen mit einfarbiger Füllung">
            <a:extLst>
              <a:ext uri="{FF2B5EF4-FFF2-40B4-BE49-F238E27FC236}">
                <a16:creationId xmlns:a16="http://schemas.microsoft.com/office/drawing/2014/main" id="{95EC059E-C213-BFA1-7920-5BF40E18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33365" y="3326630"/>
            <a:ext cx="527694" cy="527694"/>
          </a:xfrm>
          <a:prstGeom prst="rect">
            <a:avLst/>
          </a:prstGeom>
        </p:spPr>
      </p:pic>
      <p:pic>
        <p:nvPicPr>
          <p:cNvPr id="13" name="Grafik 12" descr="Häkchen mit einfarbiger Füllung">
            <a:extLst>
              <a:ext uri="{FF2B5EF4-FFF2-40B4-BE49-F238E27FC236}">
                <a16:creationId xmlns:a16="http://schemas.microsoft.com/office/drawing/2014/main" id="{333EB7CD-A4EF-F1B9-0932-986AF36BD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6857" y="3326630"/>
            <a:ext cx="527694" cy="527694"/>
          </a:xfrm>
          <a:prstGeom prst="rect">
            <a:avLst/>
          </a:prstGeom>
        </p:spPr>
      </p:pic>
      <p:pic>
        <p:nvPicPr>
          <p:cNvPr id="14" name="Grafik 13" descr="Häkchen mit einfarbiger Füllung">
            <a:extLst>
              <a:ext uri="{FF2B5EF4-FFF2-40B4-BE49-F238E27FC236}">
                <a16:creationId xmlns:a16="http://schemas.microsoft.com/office/drawing/2014/main" id="{FA622F44-7EC8-1168-BCCF-B13F49638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5237" y="3326630"/>
            <a:ext cx="527694" cy="5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08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7DA6-0456-A298-B909-D97185586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B25B7-65D0-95BA-485B-C171AA083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762797"/>
          </a:xfrm>
        </p:spPr>
        <p:txBody>
          <a:bodyPr/>
          <a:lstStyle/>
          <a:p>
            <a:r>
              <a:rPr lang="de-DE" sz="3200" dirty="0"/>
              <a:t>Kombinationsmöglichkeiten dank modularer Baureihen</a:t>
            </a:r>
            <a:endParaRPr lang="de-DE" sz="4400" dirty="0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FD4A272B-8884-ED52-0F56-A4B88531E5F7}"/>
              </a:ext>
            </a:extLst>
          </p:cNvPr>
          <p:cNvGrpSpPr/>
          <p:nvPr/>
        </p:nvGrpSpPr>
        <p:grpSpPr>
          <a:xfrm>
            <a:off x="658814" y="2224561"/>
            <a:ext cx="5955456" cy="1590111"/>
            <a:chOff x="3406558" y="2948246"/>
            <a:chExt cx="4920902" cy="1313884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6CCF9036-0A36-97AD-816D-835868B7488E}"/>
                </a:ext>
              </a:extLst>
            </p:cNvPr>
            <p:cNvGrpSpPr/>
            <p:nvPr/>
          </p:nvGrpSpPr>
          <p:grpSpPr>
            <a:xfrm>
              <a:off x="3593113" y="2948246"/>
              <a:ext cx="4734347" cy="961508"/>
              <a:chOff x="960736" y="1580953"/>
              <a:chExt cx="4734347" cy="961508"/>
            </a:xfrm>
          </p:grpSpPr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B4BB66F1-77DE-A095-571D-A6E4F9B0CCAF}"/>
                  </a:ext>
                </a:extLst>
              </p:cNvPr>
              <p:cNvGrpSpPr/>
              <p:nvPr/>
            </p:nvGrpSpPr>
            <p:grpSpPr>
              <a:xfrm>
                <a:off x="960736" y="1580953"/>
                <a:ext cx="3261992" cy="961508"/>
                <a:chOff x="960736" y="1580953"/>
                <a:chExt cx="3261992" cy="961508"/>
              </a:xfrm>
            </p:grpSpPr>
            <p:sp>
              <p:nvSpPr>
                <p:cNvPr id="35" name="Textfeld 34">
                  <a:extLst>
                    <a:ext uri="{FF2B5EF4-FFF2-40B4-BE49-F238E27FC236}">
                      <a16:creationId xmlns:a16="http://schemas.microsoft.com/office/drawing/2014/main" id="{9043A41A-A9E3-0E01-DD5C-1AE8B0F41B8C}"/>
                    </a:ext>
                  </a:extLst>
                </p:cNvPr>
                <p:cNvSpPr txBox="1"/>
                <p:nvPr/>
              </p:nvSpPr>
              <p:spPr>
                <a:xfrm>
                  <a:off x="2746700" y="1580953"/>
                  <a:ext cx="1070825" cy="3610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marR="0" algn="l" defTabSz="91440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rgbClr val="009EE0"/>
                    </a:buClr>
                    <a:buSzTx/>
                    <a:tabLst/>
                  </a:pPr>
                  <a:r>
                    <a:rPr lang="en-US" sz="1600" b="1">
                      <a:solidFill>
                        <a:schemeClr val="tx2"/>
                      </a:solidFill>
                      <a:latin typeface="Fago Pro" panose="02000506040000020004" pitchFamily="50" charset="0"/>
                    </a:rPr>
                    <a:t>AGM-Z</a:t>
                  </a:r>
                  <a:endParaRPr lang="de-DE" sz="1600" b="1">
                    <a:solidFill>
                      <a:schemeClr val="tx2"/>
                    </a:solidFill>
                    <a:latin typeface="Fago Pro" panose="02000506040000020004" pitchFamily="50" charset="0"/>
                  </a:endParaRPr>
                </a:p>
              </p:txBody>
            </p:sp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E5397E9F-D498-97A7-A708-CF58F15763BD}"/>
                    </a:ext>
                  </a:extLst>
                </p:cNvPr>
                <p:cNvSpPr txBox="1"/>
                <p:nvPr/>
              </p:nvSpPr>
              <p:spPr>
                <a:xfrm>
                  <a:off x="960736" y="1580953"/>
                  <a:ext cx="772576" cy="1163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marR="0" algn="l" defTabSz="91440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rgbClr val="009EE0"/>
                    </a:buClr>
                    <a:buSzTx/>
                    <a:tabLst/>
                  </a:pPr>
                  <a:r>
                    <a:rPr lang="en-US" sz="1600" b="1">
                      <a:solidFill>
                        <a:schemeClr val="tx2"/>
                      </a:solidFill>
                      <a:latin typeface="Fago Pro" panose="02000506040000020004" pitchFamily="50" charset="0"/>
                    </a:rPr>
                    <a:t>AGM-XY</a:t>
                  </a:r>
                  <a:endParaRPr lang="de-DE" sz="1600" b="1">
                    <a:solidFill>
                      <a:schemeClr val="tx2"/>
                    </a:solidFill>
                    <a:latin typeface="Fago Pro" panose="02000506040000020004" pitchFamily="50" charset="0"/>
                  </a:endParaRPr>
                </a:p>
              </p:txBody>
            </p:sp>
            <p:sp>
              <p:nvSpPr>
                <p:cNvPr id="37" name="Textfeld 36">
                  <a:extLst>
                    <a:ext uri="{FF2B5EF4-FFF2-40B4-BE49-F238E27FC236}">
                      <a16:creationId xmlns:a16="http://schemas.microsoft.com/office/drawing/2014/main" id="{D22986EE-BE1E-18E1-E389-E0B7B8FBD5CA}"/>
                    </a:ext>
                  </a:extLst>
                </p:cNvPr>
                <p:cNvSpPr txBox="1"/>
                <p:nvPr/>
              </p:nvSpPr>
              <p:spPr>
                <a:xfrm>
                  <a:off x="3835651" y="1992521"/>
                  <a:ext cx="387077" cy="5499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R="0" algn="l" defTabSz="91440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rgbClr val="009EE0"/>
                    </a:buClr>
                    <a:buSzTx/>
                    <a:tabLst/>
                  </a:pPr>
                  <a:r>
                    <a:rPr kumimoji="0" lang="de-DE" sz="40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2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=</a:t>
                  </a:r>
                </a:p>
              </p:txBody>
            </p:sp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F58F0246-07AB-9D8F-3CE5-34957A0EDAB8}"/>
                    </a:ext>
                  </a:extLst>
                </p:cNvPr>
                <p:cNvSpPr txBox="1"/>
                <p:nvPr/>
              </p:nvSpPr>
              <p:spPr>
                <a:xfrm flipV="1">
                  <a:off x="1867729" y="2040918"/>
                  <a:ext cx="608851" cy="4933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rgbClr val="009EE0"/>
                    </a:buClr>
                    <a:buSzTx/>
                    <a:tabLst/>
                  </a:pPr>
                  <a:r>
                    <a:rPr kumimoji="0" lang="de-DE" sz="40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2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0148AD8C-551F-3900-7E09-5D98803839A8}"/>
                  </a:ext>
                </a:extLst>
              </p:cNvPr>
              <p:cNvSpPr txBox="1"/>
              <p:nvPr/>
            </p:nvSpPr>
            <p:spPr>
              <a:xfrm>
                <a:off x="4452170" y="1580953"/>
                <a:ext cx="1242913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l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b="1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AGM-XYZ</a:t>
                </a:r>
                <a:endParaRPr lang="de-DE" sz="1600" b="1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</p:grpSp>
        <p:pic>
          <p:nvPicPr>
            <p:cNvPr id="30" name="Grafik 29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2CCBDA23-37C8-6C40-EE70-7E0ED0315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559" y="3233570"/>
              <a:ext cx="1121545" cy="802428"/>
            </a:xfrm>
            <a:prstGeom prst="rect">
              <a:avLst/>
            </a:prstGeom>
          </p:spPr>
        </p:pic>
        <p:pic>
          <p:nvPicPr>
            <p:cNvPr id="31" name="Grafik 30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9E2C2140-003F-0816-E510-2BF191581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6558" y="3233570"/>
              <a:ext cx="1186633" cy="752994"/>
            </a:xfrm>
            <a:prstGeom prst="rect">
              <a:avLst/>
            </a:prstGeom>
          </p:spPr>
        </p:pic>
        <p:pic>
          <p:nvPicPr>
            <p:cNvPr id="32" name="Grafik 31" descr="Ein Bild, das Text, Band enthält.&#10;&#10;KI-generierte Inhalte können fehlerhaft sein.">
              <a:extLst>
                <a:ext uri="{FF2B5EF4-FFF2-40B4-BE49-F238E27FC236}">
                  <a16:creationId xmlns:a16="http://schemas.microsoft.com/office/drawing/2014/main" id="{6781E3A9-A71F-5390-1C64-AE0E2F4D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749" y="3233570"/>
              <a:ext cx="1070825" cy="1028560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714BB34-B135-C97A-995A-FD80415FED29}"/>
              </a:ext>
            </a:extLst>
          </p:cNvPr>
          <p:cNvGrpSpPr/>
          <p:nvPr/>
        </p:nvGrpSpPr>
        <p:grpSpPr>
          <a:xfrm>
            <a:off x="682720" y="4114026"/>
            <a:ext cx="6022570" cy="1559667"/>
            <a:chOff x="5450213" y="799448"/>
            <a:chExt cx="4976357" cy="1288729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C5043C87-3F8D-D92E-C416-D02000C1016D}"/>
                </a:ext>
              </a:extLst>
            </p:cNvPr>
            <p:cNvGrpSpPr/>
            <p:nvPr/>
          </p:nvGrpSpPr>
          <p:grpSpPr>
            <a:xfrm>
              <a:off x="5450213" y="799448"/>
              <a:ext cx="4976357" cy="1146056"/>
              <a:chOff x="5450213" y="799448"/>
              <a:chExt cx="4976357" cy="1146056"/>
            </a:xfrm>
          </p:grpSpPr>
          <p:grpSp>
            <p:nvGrpSpPr>
              <p:cNvPr id="7" name="Gruppieren 6">
                <a:extLst>
                  <a:ext uri="{FF2B5EF4-FFF2-40B4-BE49-F238E27FC236}">
                    <a16:creationId xmlns:a16="http://schemas.microsoft.com/office/drawing/2014/main" id="{2D4B14B6-2C3B-54FF-0CDA-26F10B90BC9C}"/>
                  </a:ext>
                </a:extLst>
              </p:cNvPr>
              <p:cNvGrpSpPr/>
              <p:nvPr/>
            </p:nvGrpSpPr>
            <p:grpSpPr>
              <a:xfrm>
                <a:off x="5628798" y="799448"/>
                <a:ext cx="4797772" cy="970141"/>
                <a:chOff x="897311" y="1567051"/>
                <a:chExt cx="4797772" cy="970141"/>
              </a:xfrm>
            </p:grpSpPr>
            <p:grpSp>
              <p:nvGrpSpPr>
                <p:cNvPr id="11" name="Gruppieren 10">
                  <a:extLst>
                    <a:ext uri="{FF2B5EF4-FFF2-40B4-BE49-F238E27FC236}">
                      <a16:creationId xmlns:a16="http://schemas.microsoft.com/office/drawing/2014/main" id="{6DD0A3DC-2095-F9CC-5C7D-FBBD4ADB61E1}"/>
                    </a:ext>
                  </a:extLst>
                </p:cNvPr>
                <p:cNvGrpSpPr/>
                <p:nvPr/>
              </p:nvGrpSpPr>
              <p:grpSpPr>
                <a:xfrm>
                  <a:off x="897311" y="1567051"/>
                  <a:ext cx="3259531" cy="970141"/>
                  <a:chOff x="897311" y="1567051"/>
                  <a:chExt cx="3259531" cy="970141"/>
                </a:xfrm>
              </p:grpSpPr>
              <p:sp>
                <p:nvSpPr>
                  <p:cNvPr id="13" name="Textfeld 12">
                    <a:extLst>
                      <a:ext uri="{FF2B5EF4-FFF2-40B4-BE49-F238E27FC236}">
                        <a16:creationId xmlns:a16="http://schemas.microsoft.com/office/drawing/2014/main" id="{4183D3DB-5F5A-9DD2-0C96-DF413A2A203D}"/>
                      </a:ext>
                    </a:extLst>
                  </p:cNvPr>
                  <p:cNvSpPr txBox="1"/>
                  <p:nvPr/>
                </p:nvSpPr>
                <p:spPr>
                  <a:xfrm>
                    <a:off x="2746700" y="1580953"/>
                    <a:ext cx="1070825" cy="36109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marR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300"/>
                      </a:spcBef>
                      <a:spcAft>
                        <a:spcPts val="0"/>
                      </a:spcAft>
                      <a:buClr>
                        <a:srgbClr val="009EE0"/>
                      </a:buClr>
                      <a:buSzTx/>
                      <a:tabLst/>
                    </a:pPr>
                    <a:r>
                      <a:rPr lang="en-US" sz="1600" b="1">
                        <a:solidFill>
                          <a:schemeClr val="tx2"/>
                        </a:solidFill>
                        <a:latin typeface="Fago Pro" panose="02000506040000020004" pitchFamily="50" charset="0"/>
                      </a:rPr>
                      <a:t>AGM-Z</a:t>
                    </a:r>
                    <a:endParaRPr lang="de-DE" sz="1600" b="1">
                      <a:solidFill>
                        <a:schemeClr val="tx2"/>
                      </a:solidFill>
                      <a:latin typeface="Fago Pro" panose="02000506040000020004" pitchFamily="50" charset="0"/>
                    </a:endParaRPr>
                  </a:p>
                </p:txBody>
              </p:sp>
              <p:sp>
                <p:nvSpPr>
                  <p:cNvPr id="14" name="Textfeld 13">
                    <a:extLst>
                      <a:ext uri="{FF2B5EF4-FFF2-40B4-BE49-F238E27FC236}">
                        <a16:creationId xmlns:a16="http://schemas.microsoft.com/office/drawing/2014/main" id="{1FF4EFD5-653C-FB91-2283-FF1405D7830D}"/>
                      </a:ext>
                    </a:extLst>
                  </p:cNvPr>
                  <p:cNvSpPr txBox="1"/>
                  <p:nvPr/>
                </p:nvSpPr>
                <p:spPr>
                  <a:xfrm>
                    <a:off x="897311" y="1567051"/>
                    <a:ext cx="772576" cy="27365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marR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300"/>
                      </a:spcBef>
                      <a:spcAft>
                        <a:spcPts val="0"/>
                      </a:spcAft>
                      <a:buClr>
                        <a:srgbClr val="009EE0"/>
                      </a:buClr>
                      <a:buSzTx/>
                      <a:tabLst/>
                    </a:pPr>
                    <a:r>
                      <a:rPr lang="en-US" sz="1600" b="1">
                        <a:solidFill>
                          <a:schemeClr val="tx2"/>
                        </a:solidFill>
                        <a:latin typeface="Fago Pro" panose="02000506040000020004" pitchFamily="50" charset="0"/>
                      </a:rPr>
                      <a:t>AGM-W</a:t>
                    </a:r>
                    <a:endParaRPr lang="de-DE" sz="1600" b="1">
                      <a:solidFill>
                        <a:schemeClr val="tx2"/>
                      </a:solidFill>
                      <a:latin typeface="Fago Pro" panose="02000506040000020004" pitchFamily="50" charset="0"/>
                    </a:endParaRPr>
                  </a:p>
                </p:txBody>
              </p:sp>
              <p:sp>
                <p:nvSpPr>
                  <p:cNvPr id="15" name="Textfeld 14">
                    <a:extLst>
                      <a:ext uri="{FF2B5EF4-FFF2-40B4-BE49-F238E27FC236}">
                        <a16:creationId xmlns:a16="http://schemas.microsoft.com/office/drawing/2014/main" id="{23099FC3-6ADF-D99A-A6B4-5BFB8F6538B8}"/>
                      </a:ext>
                    </a:extLst>
                  </p:cNvPr>
                  <p:cNvSpPr txBox="1"/>
                  <p:nvPr/>
                </p:nvSpPr>
                <p:spPr>
                  <a:xfrm>
                    <a:off x="3769765" y="1987252"/>
                    <a:ext cx="387077" cy="54994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R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300"/>
                      </a:spcBef>
                      <a:spcAft>
                        <a:spcPts val="0"/>
                      </a:spcAft>
                      <a:buClr>
                        <a:srgbClr val="009EE0"/>
                      </a:buClr>
                      <a:buSzTx/>
                      <a:tabLst/>
                    </a:pPr>
                    <a:r>
                      <a:rPr kumimoji="0" lang="de-DE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rPr>
                      <a:t>=</a:t>
                    </a:r>
                  </a:p>
                </p:txBody>
              </p:sp>
              <p:sp>
                <p:nvSpPr>
                  <p:cNvPr id="16" name="Textfeld 15">
                    <a:extLst>
                      <a:ext uri="{FF2B5EF4-FFF2-40B4-BE49-F238E27FC236}">
                        <a16:creationId xmlns:a16="http://schemas.microsoft.com/office/drawing/2014/main" id="{BF83F09A-E2FD-6BC2-A302-30FB1D44E07A}"/>
                      </a:ext>
                    </a:extLst>
                  </p:cNvPr>
                  <p:cNvSpPr txBox="1"/>
                  <p:nvPr/>
                </p:nvSpPr>
                <p:spPr>
                  <a:xfrm flipV="1">
                    <a:off x="1801164" y="2040918"/>
                    <a:ext cx="608851" cy="49331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R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300"/>
                      </a:spcBef>
                      <a:spcAft>
                        <a:spcPts val="0"/>
                      </a:spcAft>
                      <a:buClr>
                        <a:srgbClr val="009EE0"/>
                      </a:buClr>
                      <a:buSzTx/>
                      <a:tabLst/>
                    </a:pPr>
                    <a:r>
                      <a:rPr kumimoji="0" lang="de-DE" sz="40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rPr>
                      <a:t>+</a:t>
                    </a:r>
                  </a:p>
                </p:txBody>
              </p:sp>
            </p:grpSp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5A171CFB-4036-9298-2943-142AECD7BA00}"/>
                    </a:ext>
                  </a:extLst>
                </p:cNvPr>
                <p:cNvSpPr txBox="1"/>
                <p:nvPr/>
              </p:nvSpPr>
              <p:spPr>
                <a:xfrm>
                  <a:off x="4452170" y="1580953"/>
                  <a:ext cx="1242913" cy="3610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marR="0" algn="l" defTabSz="91440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rgbClr val="009EE0"/>
                    </a:buClr>
                    <a:buSzTx/>
                    <a:tabLst/>
                  </a:pPr>
                  <a:r>
                    <a:rPr lang="en-US" sz="1600" b="1">
                      <a:solidFill>
                        <a:schemeClr val="tx2"/>
                      </a:solidFill>
                      <a:latin typeface="Fago Pro" panose="02000506040000020004" pitchFamily="50" charset="0"/>
                    </a:rPr>
                    <a:t>AGM-WZ</a:t>
                  </a:r>
                  <a:endParaRPr lang="de-DE" sz="1600" b="1">
                    <a:solidFill>
                      <a:schemeClr val="tx2"/>
                    </a:solidFill>
                    <a:latin typeface="Fago Pro" panose="02000506040000020004" pitchFamily="50" charset="0"/>
                  </a:endParaRPr>
                </a:p>
              </p:txBody>
            </p:sp>
          </p:grpSp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D2E9E666-AA53-38E3-9212-F3CA7CE2C0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50213" y="1094442"/>
                <a:ext cx="1098665" cy="851062"/>
              </a:xfrm>
              <a:prstGeom prst="rect">
                <a:avLst/>
              </a:prstGeom>
            </p:spPr>
          </p:pic>
          <p:pic>
            <p:nvPicPr>
              <p:cNvPr id="10" name="Grafik 9" descr="Ein Bild, das Design enthält.&#10;&#10;KI-generierte Inhalte können fehlerhaft sein.">
                <a:extLst>
                  <a:ext uri="{FF2B5EF4-FFF2-40B4-BE49-F238E27FC236}">
                    <a16:creationId xmlns:a16="http://schemas.microsoft.com/office/drawing/2014/main" id="{0045946E-763D-3B7F-9EEA-B67B862B4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21232" y="1093405"/>
                <a:ext cx="1121545" cy="802428"/>
              </a:xfrm>
              <a:prstGeom prst="rect">
                <a:avLst/>
              </a:prstGeom>
            </p:spPr>
          </p:pic>
        </p:grpSp>
        <p:pic>
          <p:nvPicPr>
            <p:cNvPr id="6" name="Grafik 5" descr="Ein Bild, das Text, Design enthält.&#10;&#10;KI-generierte Inhalte können fehlerhaft sein.">
              <a:extLst>
                <a:ext uri="{FF2B5EF4-FFF2-40B4-BE49-F238E27FC236}">
                  <a16:creationId xmlns:a16="http://schemas.microsoft.com/office/drawing/2014/main" id="{B30820FD-752A-5DD6-8968-177F9D609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4564" y="1038476"/>
              <a:ext cx="927547" cy="1049701"/>
            </a:xfrm>
            <a:prstGeom prst="rect">
              <a:avLst/>
            </a:prstGeom>
          </p:spPr>
        </p:pic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DA48B72F-5B01-73D6-9C61-2DE566F62CEE}"/>
              </a:ext>
            </a:extLst>
          </p:cNvPr>
          <p:cNvSpPr txBox="1"/>
          <p:nvPr/>
        </p:nvSpPr>
        <p:spPr>
          <a:xfrm>
            <a:off x="7310149" y="2224561"/>
            <a:ext cx="3986501" cy="170891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rgbClr val="009EE0"/>
              </a:buClr>
              <a:buSzTx/>
              <a:tabLst/>
            </a:pPr>
            <a:r>
              <a:rPr lang="de-DE" b="1" dirty="0">
                <a:solidFill>
                  <a:srgbClr val="002060"/>
                </a:solidFill>
                <a:latin typeface="Fago Pro"/>
              </a:rPr>
              <a:t>Ihre Vorteile</a:t>
            </a:r>
          </a:p>
          <a:p>
            <a:pPr marL="265113" marR="0" lvl="1" indent="-265113" fontAlgn="auto">
              <a:spcAft>
                <a:spcPts val="600"/>
              </a:spcAft>
              <a:buClr>
                <a:srgbClr val="009EE0"/>
              </a:buClr>
              <a:buSz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tabLst>
                <a:tab pos="652463" algn="l"/>
              </a:tabLst>
              <a:defRPr/>
            </a:pPr>
            <a:r>
              <a:rPr lang="de-DE" b="1" dirty="0">
                <a:solidFill>
                  <a:schemeClr val="accent1"/>
                </a:solidFill>
                <a:latin typeface="Fago Pro" panose="02000506040000020004" pitchFamily="50" charset="0"/>
              </a:rPr>
              <a:t>Geringere Aufbauhöhe</a:t>
            </a:r>
          </a:p>
          <a:p>
            <a:pPr marL="265113" marR="0" lvl="1" indent="-265113" fontAlgn="auto">
              <a:spcAft>
                <a:spcPts val="600"/>
              </a:spcAft>
              <a:buClr>
                <a:srgbClr val="009EE0"/>
              </a:buClr>
              <a:buSz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tabLst>
                <a:tab pos="652463" algn="l"/>
              </a:tabLst>
              <a:defRPr/>
            </a:pPr>
            <a:r>
              <a:rPr lang="de-DE" b="1" dirty="0">
                <a:solidFill>
                  <a:schemeClr val="accent1"/>
                </a:solidFill>
                <a:latin typeface="Fago Pro" panose="02000506040000020004" pitchFamily="50" charset="0"/>
              </a:rPr>
              <a:t>Geringere Eigenmasse</a:t>
            </a:r>
            <a:br>
              <a:rPr lang="de-DE" dirty="0">
                <a:solidFill>
                  <a:schemeClr val="accent1"/>
                </a:solidFill>
                <a:latin typeface="Fago Pro" panose="02000506040000020004" pitchFamily="50" charset="0"/>
              </a:rPr>
            </a:br>
            <a:r>
              <a:rPr lang="de-DE" dirty="0">
                <a:solidFill>
                  <a:schemeClr val="accent1"/>
                </a:solidFill>
                <a:latin typeface="Fago Pro" panose="02000506040000020004" pitchFamily="50" charset="0"/>
              </a:rPr>
              <a:t>im Vergleich zur Kombination bestehend aus Einzelkomponenten</a:t>
            </a: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</a:pPr>
            <a:endParaRPr lang="de-DE" b="1" dirty="0">
              <a:solidFill>
                <a:srgbClr val="00B050"/>
              </a:solidFill>
              <a:latin typeface="Fago Pro" panose="02000506040000020004" pitchFamily="50" charset="0"/>
            </a:endParaRP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43E1AEA-B8D7-AC7C-E7AD-5B1F40E8A133}"/>
              </a:ext>
            </a:extLst>
          </p:cNvPr>
          <p:cNvSpPr txBox="1">
            <a:spLocks/>
          </p:cNvSpPr>
          <p:nvPr/>
        </p:nvSpPr>
        <p:spPr>
          <a:xfrm>
            <a:off x="658814" y="249028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Robot PLUS | Modulare Ausgleichseinheiten AGM </a:t>
            </a:r>
          </a:p>
        </p:txBody>
      </p:sp>
    </p:spTree>
    <p:extLst>
      <p:ext uri="{BB962C8B-B14F-4D97-AF65-F5344CB8AC3E}">
        <p14:creationId xmlns:p14="http://schemas.microsoft.com/office/powerpoint/2010/main" val="148373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8F769-862F-9760-F7B1-AC12CD9A4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14920339-A008-6B57-4D79-775CDBE1E758}"/>
              </a:ext>
            </a:extLst>
          </p:cNvPr>
          <p:cNvSpPr/>
          <p:nvPr/>
        </p:nvSpPr>
        <p:spPr>
          <a:xfrm>
            <a:off x="658814" y="1914525"/>
            <a:ext cx="10971211" cy="4476749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93F0A9D-0B37-F5EF-FAC9-7E36B8FC8C2B}"/>
              </a:ext>
            </a:extLst>
          </p:cNvPr>
          <p:cNvSpPr txBox="1"/>
          <p:nvPr/>
        </p:nvSpPr>
        <p:spPr>
          <a:xfrm>
            <a:off x="6197269" y="4275436"/>
            <a:ext cx="434500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</a:lstStyle>
          <a:p>
            <a:r>
              <a:rPr lang="de-DE" b="1">
                <a:solidFill>
                  <a:schemeClr val="tx2"/>
                </a:solidFill>
                <a:latin typeface="Fago Pro" panose="02000506040000020004" pitchFamily="50" charset="0"/>
              </a:rPr>
              <a:t>Umfangreichstes Sensorangebot </a:t>
            </a:r>
          </a:p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Zahlreiche magnetische und induktive Abfragemöglichkeiten für alle Baugrößen verfügbar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3AF9BFB-FA3B-2CCE-58E0-6E75D48A7E7E}"/>
              </a:ext>
            </a:extLst>
          </p:cNvPr>
          <p:cNvSpPr txBox="1"/>
          <p:nvPr/>
        </p:nvSpPr>
        <p:spPr>
          <a:xfrm>
            <a:off x="6197269" y="2057990"/>
            <a:ext cx="49660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</a:lstStyle>
          <a:p>
            <a:r>
              <a:rPr lang="de-DE" b="1">
                <a:solidFill>
                  <a:schemeClr val="tx2"/>
                </a:solidFill>
                <a:latin typeface="Fago Pro" panose="02000506040000020004" pitchFamily="50" charset="0"/>
              </a:rPr>
              <a:t>Standardisierte Adapterplatten</a:t>
            </a:r>
            <a:b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</a:br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zusätzlich zur integrierten ISO-Schnittstelle sind je Baugröße eine Adapterplatten auf die nächstkleinere und die nächstgrößere ISO-Schnittstelle verfügbar 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05F2D85-0717-07A5-AEFA-9A186B058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8306" y="5113880"/>
            <a:ext cx="1230057" cy="114796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45BC7C2-51CB-A0C4-F4FA-550CA0954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25" t="22650" r="6291"/>
          <a:stretch/>
        </p:blipFill>
        <p:spPr>
          <a:xfrm>
            <a:off x="8070711" y="5182677"/>
            <a:ext cx="1670637" cy="1050948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53C70486-AC43-1DB3-D116-5C6F62F19A19}"/>
              </a:ext>
            </a:extLst>
          </p:cNvPr>
          <p:cNvSpPr txBox="1"/>
          <p:nvPr/>
        </p:nvSpPr>
        <p:spPr>
          <a:xfrm>
            <a:off x="858839" y="2057990"/>
            <a:ext cx="37893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</a:lstStyle>
          <a:p>
            <a:r>
              <a:rPr lang="de-DE" b="1">
                <a:solidFill>
                  <a:schemeClr val="tx2"/>
                </a:solidFill>
                <a:latin typeface="Fago Pro" panose="02000506040000020004" pitchFamily="50" charset="0"/>
              </a:rPr>
              <a:t>Effektive Gewichtskompensation in horizontalen Anwendungen </a:t>
            </a:r>
            <a:b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</a:br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durch patentierte</a:t>
            </a:r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Feder- und Luftpatronen bei AGM-XY und AGM-XYZ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82604F2E-327C-5152-4D19-CABF9E98C8B1}"/>
              </a:ext>
            </a:extLst>
          </p:cNvPr>
          <p:cNvSpPr txBox="1">
            <a:spLocks/>
          </p:cNvSpPr>
          <p:nvPr/>
        </p:nvSpPr>
        <p:spPr>
          <a:xfrm>
            <a:off x="658813" y="348488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Robot PLUS | Modulare Ausgleichseinheiten AGM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146651A-B82B-CA5C-2DD7-5F9E0226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762797"/>
          </a:xfrm>
        </p:spPr>
        <p:txBody>
          <a:bodyPr/>
          <a:lstStyle/>
          <a:p>
            <a:r>
              <a:rPr lang="de-DE" sz="3200" dirty="0"/>
              <a:t>Umfangreiches Zubehörportfolio</a:t>
            </a:r>
            <a:endParaRPr lang="de-DE" sz="440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04C47AF-A700-3E51-91CF-52E02F6A5167}"/>
              </a:ext>
            </a:extLst>
          </p:cNvPr>
          <p:cNvGrpSpPr/>
          <p:nvPr/>
        </p:nvGrpSpPr>
        <p:grpSpPr>
          <a:xfrm>
            <a:off x="1085270" y="3429000"/>
            <a:ext cx="1811374" cy="2623166"/>
            <a:chOff x="770068" y="2806526"/>
            <a:chExt cx="2417998" cy="3501657"/>
          </a:xfrm>
        </p:grpSpPr>
        <p:pic>
          <p:nvPicPr>
            <p:cNvPr id="10" name="Grafik 9" descr="Ein Bild, das Maschine, Waffe enthält.&#10;&#10;KI-generierte Inhalte können fehlerhaft sein.">
              <a:extLst>
                <a:ext uri="{FF2B5EF4-FFF2-40B4-BE49-F238E27FC236}">
                  <a16:creationId xmlns:a16="http://schemas.microsoft.com/office/drawing/2014/main" id="{834AC2BA-3E45-0978-9FE5-DB1DFCCEE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68" y="4557355"/>
              <a:ext cx="2417998" cy="1750828"/>
            </a:xfrm>
            <a:prstGeom prst="rect">
              <a:avLst/>
            </a:prstGeom>
          </p:spPr>
        </p:pic>
        <p:pic>
          <p:nvPicPr>
            <p:cNvPr id="12" name="Grafik 11" descr="Ein Bild, das Maschine, Elektronik enthält.&#10;&#10;KI-generierte Inhalte können fehlerhaft sein.">
              <a:extLst>
                <a:ext uri="{FF2B5EF4-FFF2-40B4-BE49-F238E27FC236}">
                  <a16:creationId xmlns:a16="http://schemas.microsoft.com/office/drawing/2014/main" id="{638734E0-50A6-7B69-F0DF-159E50336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68" y="2806526"/>
              <a:ext cx="2330682" cy="1750829"/>
            </a:xfrm>
            <a:prstGeom prst="rect">
              <a:avLst/>
            </a:prstGeom>
          </p:spPr>
        </p:pic>
      </p:grp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984B1E0D-2554-C08F-B0E6-2304CE514910}"/>
              </a:ext>
            </a:extLst>
          </p:cNvPr>
          <p:cNvSpPr txBox="1">
            <a:spLocks/>
          </p:cNvSpPr>
          <p:nvPr/>
        </p:nvSpPr>
        <p:spPr>
          <a:xfrm>
            <a:off x="3498962" y="3854502"/>
            <a:ext cx="1712177" cy="51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None/>
            </a:pPr>
            <a:r>
              <a:rPr lang="de-DE" sz="1600"/>
              <a:t>Automatische Luftpatrone</a:t>
            </a:r>
          </a:p>
        </p:txBody>
      </p: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77D6C3A6-6293-3616-78A1-352B2FCA63AB}"/>
              </a:ext>
            </a:extLst>
          </p:cNvPr>
          <p:cNvCxnSpPr>
            <a:cxnSpLocks/>
          </p:cNvCxnSpPr>
          <p:nvPr/>
        </p:nvCxnSpPr>
        <p:spPr>
          <a:xfrm flipV="1">
            <a:off x="2700408" y="3972979"/>
            <a:ext cx="572998" cy="275696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9C420F65-DC76-2A1E-09DB-811BC72BD884}"/>
              </a:ext>
            </a:extLst>
          </p:cNvPr>
          <p:cNvCxnSpPr>
            <a:cxnSpLocks/>
          </p:cNvCxnSpPr>
          <p:nvPr/>
        </p:nvCxnSpPr>
        <p:spPr>
          <a:xfrm flipV="1">
            <a:off x="2700408" y="5313978"/>
            <a:ext cx="572998" cy="275696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8B1391E5-B647-4957-1651-19F9D0D09272}"/>
              </a:ext>
            </a:extLst>
          </p:cNvPr>
          <p:cNvSpPr txBox="1">
            <a:spLocks/>
          </p:cNvSpPr>
          <p:nvPr/>
        </p:nvSpPr>
        <p:spPr>
          <a:xfrm>
            <a:off x="3498961" y="5195501"/>
            <a:ext cx="1712177" cy="51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None/>
            </a:pPr>
            <a:r>
              <a:rPr lang="de-DE" sz="1600"/>
              <a:t>Manuelle </a:t>
            </a:r>
            <a:br>
              <a:rPr lang="de-DE" sz="1600"/>
            </a:br>
            <a:r>
              <a:rPr lang="de-DE" sz="1600"/>
              <a:t>Federpatrone</a:t>
            </a: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52DCD28E-1742-A27E-130E-6680076AF3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4" name="Grafik 23" descr="Ein Bild, das Kreis enthält.&#10;&#10;KI-generierte Inhalte können fehlerhaft sein.">
            <a:extLst>
              <a:ext uri="{FF2B5EF4-FFF2-40B4-BE49-F238E27FC236}">
                <a16:creationId xmlns:a16="http://schemas.microsoft.com/office/drawing/2014/main" id="{24D4D91D-4522-5B12-94FD-B30FEE684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77" y="3044794"/>
            <a:ext cx="2221868" cy="1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5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4C8F08BF-B40F-2ED6-196D-98D194EEEE15}"/>
              </a:ext>
            </a:extLst>
          </p:cNvPr>
          <p:cNvSpPr/>
          <p:nvPr/>
        </p:nvSpPr>
        <p:spPr>
          <a:xfrm>
            <a:off x="634751" y="2552705"/>
            <a:ext cx="4446014" cy="2933695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A5ED28-950E-8984-69F3-831F8E2B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Auslegungstool Ausgleichseinheiten</a:t>
            </a:r>
            <a:br>
              <a:rPr lang="de-DE" b="0" dirty="0"/>
            </a:br>
            <a:r>
              <a:rPr lang="de-DE" sz="2000" b="0" dirty="0">
                <a:solidFill>
                  <a:schemeClr val="bg2"/>
                </a:solidFill>
              </a:rPr>
              <a:t>Einfach. Online. Maßgeschneidert.</a:t>
            </a: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BEDAAE7-76C4-898A-CB20-0C5E523E1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85FA02-B046-4E53-CE9C-3DE1F9AB21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Modulare Ausgleichseinheiten AGM </a:t>
            </a:r>
          </a:p>
          <a:p>
            <a:endParaRPr lang="de-DE" dirty="0"/>
          </a:p>
        </p:txBody>
      </p:sp>
      <p:pic>
        <p:nvPicPr>
          <p:cNvPr id="7" name="Grafik 6" descr="Ein Bild, das Text, Elektronik, Computer, Multimedia enthält.&#10;&#10;KI-generierte Inhalte können fehlerhaft sein.">
            <a:extLst>
              <a:ext uri="{FF2B5EF4-FFF2-40B4-BE49-F238E27FC236}">
                <a16:creationId xmlns:a16="http://schemas.microsoft.com/office/drawing/2014/main" id="{3D37B448-49F4-DA26-42F1-DB094092D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10" y="2982395"/>
            <a:ext cx="3686895" cy="2074313"/>
          </a:xfrm>
          <a:prstGeom prst="rect">
            <a:avLst/>
          </a:prstGeom>
        </p:spPr>
      </p:pic>
      <p:sp>
        <p:nvSpPr>
          <p:cNvPr id="9" name="Rechteck: abgerundete Ecken 8">
            <a:hlinkClick r:id="rId3"/>
            <a:extLst>
              <a:ext uri="{FF2B5EF4-FFF2-40B4-BE49-F238E27FC236}">
                <a16:creationId xmlns:a16="http://schemas.microsoft.com/office/drawing/2014/main" id="{1A97C711-33A0-F103-5326-B8CC74D73B44}"/>
              </a:ext>
            </a:extLst>
          </p:cNvPr>
          <p:cNvSpPr/>
          <p:nvPr/>
        </p:nvSpPr>
        <p:spPr>
          <a:xfrm>
            <a:off x="1514928" y="5740416"/>
            <a:ext cx="2685658" cy="35134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Zum Auslegungstool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DA213E7-4231-624C-5464-CFED5385AB95}"/>
              </a:ext>
            </a:extLst>
          </p:cNvPr>
          <p:cNvSpPr txBox="1">
            <a:spLocks/>
          </p:cNvSpPr>
          <p:nvPr/>
        </p:nvSpPr>
        <p:spPr>
          <a:xfrm rot="670611">
            <a:off x="6154213" y="3064573"/>
            <a:ext cx="4289193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r>
              <a:rPr lang="de-DE" b="0" dirty="0">
                <a:solidFill>
                  <a:schemeClr val="bg2"/>
                </a:solidFill>
                <a:latin typeface="Better Times" pitchFamily="2" charset="0"/>
              </a:rPr>
              <a:t>Das passende Produkt für Ihren spezifischen Anwendungsfall!</a:t>
            </a:r>
          </a:p>
        </p:txBody>
      </p:sp>
    </p:spTree>
    <p:extLst>
      <p:ext uri="{BB962C8B-B14F-4D97-AF65-F5344CB8AC3E}">
        <p14:creationId xmlns:p14="http://schemas.microsoft.com/office/powerpoint/2010/main" val="3823227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B07F0-7895-6F93-581A-07255BB71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BC51D1-1FCB-CCC6-4253-7AC5676F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59" y="0"/>
            <a:ext cx="12225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afik 6">
            <a:extLst>
              <a:ext uri="{FF2B5EF4-FFF2-40B4-BE49-F238E27FC236}">
                <a16:creationId xmlns:a16="http://schemas.microsoft.com/office/drawing/2014/main" id="{2BA7BB21-E2BD-F69D-2DB3-AF7D7028F405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485807F4-A5D6-B7C7-97CA-17F0E2F408B2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430BB6D3-401B-69CF-9E14-60ECB13652D6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186B1846-854C-6CDB-1DF5-58EA8CBBB6C3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4BDCC762-DCBF-3E87-D920-B0FD4B0B0BA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0A77F0AD-AB6C-EE8F-8BF8-5D082B3DD2B6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EB97DF8B-9216-C88C-8FDC-98BE3D45749F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13ADFAC-164E-2F38-8B98-7130C50CDCFF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983A2E7-1AE4-1363-C130-CE6CA5F7A37D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3F992DE-FD4B-F5F9-6457-B1DB7F7008DE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6FC60E9-18B3-3B88-6B88-BB1E2958CD3B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55AA7630-AE62-3F11-D052-B2A42AE702A3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19684F6-CF2A-AAA4-F76A-20D07B2BC0E1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BF20F0FD-6CE6-7ABB-344F-393576C94853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44CD335F-AF26-2DB8-D4C8-E40398A668AC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17D3A065-98A0-F485-F6F1-BD22FD932017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949197A-CC40-266E-0C12-369DDC768D9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CE04512F-31B1-6148-0FE4-6200E084CE6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9C905DB5-349A-96FA-1F28-4FBB5D71415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58F87849-DAB3-2919-156D-B0B026A21831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FAC77B69-5E3D-C9F9-C923-699B6E547AE2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7C108854-3F95-0330-4982-4B79C538F6B1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0C06A94-5FA2-0545-80C5-86856C390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66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5693C-E53B-EA73-24AF-6B2756107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Gebäude, Im Haus, Bautechnik, Aluminium enthält.&#10;&#10;KI-generierte Inhalte können fehlerhaft sein.">
            <a:extLst>
              <a:ext uri="{FF2B5EF4-FFF2-40B4-BE49-F238E27FC236}">
                <a16:creationId xmlns:a16="http://schemas.microsoft.com/office/drawing/2014/main" id="{CEE29886-EF54-CA1B-B5C9-9E3E0BFD9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r="4976"/>
          <a:stretch>
            <a:fillRect/>
          </a:stretch>
        </p:blipFill>
        <p:spPr>
          <a:xfrm>
            <a:off x="9425936" y="0"/>
            <a:ext cx="2766063" cy="3429000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75B72453-6AB2-2623-14D9-46B9DE46A553}"/>
              </a:ext>
            </a:extLst>
          </p:cNvPr>
          <p:cNvSpPr txBox="1">
            <a:spLocks/>
          </p:cNvSpPr>
          <p:nvPr/>
        </p:nvSpPr>
        <p:spPr>
          <a:xfrm>
            <a:off x="658813" y="2114550"/>
            <a:ext cx="5486400" cy="3181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/>
              <a:t>In der modernen Fertigung sind Flexibilität und Effizienz entscheidend.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/>
              <a:t>Das </a:t>
            </a:r>
            <a:r>
              <a:rPr lang="de-DE" sz="1800" b="1"/>
              <a:t>Robot PLUS Portfolio </a:t>
            </a:r>
            <a:r>
              <a:rPr lang="de-DE" sz="1800"/>
              <a:t>von SCHUNK ist speziell darauf ausgerichtet, Ihre Produktionsprozesse zu verbessern. Es bietet ein umfassendes Angebot an  </a:t>
            </a:r>
            <a:r>
              <a:rPr lang="de-DE" sz="1800" b="1"/>
              <a:t>Werkzeugwechslern, Ausgleichseinheiten und Kraft-Momenten-Sensoren</a:t>
            </a:r>
            <a:r>
              <a:rPr lang="de-DE" sz="1800"/>
              <a:t> – entwickelt auf Grundlage jahrzehntelanger Erfahrung.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/>
              <a:t>Mit SCHUNK als Partner profitieren Sie von einer Kombination aus </a:t>
            </a:r>
            <a:r>
              <a:rPr lang="de-DE" sz="1800" b="1"/>
              <a:t>hochwertigen Produkten und umfassendem, zuverlässigem Support</a:t>
            </a:r>
            <a:r>
              <a:rPr lang="de-DE" sz="1800"/>
              <a:t>, der Ihre Automatisierungsprojekte weltweit unterstützt und vorantreibt.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de-DE" sz="1800"/>
            </a:br>
            <a:endParaRPr lang="de-DE" sz="180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6A52B848-AF48-C360-2949-A337147E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4" name="Grafik 13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4DCE12C5-CE6B-6A7B-C5D1-550B57A3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pic>
        <p:nvPicPr>
          <p:cNvPr id="18" name="Grafik 17" descr="Ein Bild, das Bautechnik, Im Haus, Maschine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6262C52B-E555-A6C2-315C-25F9A8D51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36071"/>
          <a:stretch>
            <a:fillRect/>
          </a:stretch>
        </p:blipFill>
        <p:spPr>
          <a:xfrm>
            <a:off x="9425935" y="3417390"/>
            <a:ext cx="2766064" cy="3440610"/>
          </a:xfrm>
          <a:prstGeom prst="rect">
            <a:avLst/>
          </a:prstGeom>
        </p:spPr>
      </p:pic>
      <p:pic>
        <p:nvPicPr>
          <p:cNvPr id="19" name="Grafik 18" descr="Ein Bild, das Im Haus, Maschine, Forschungsinstrument, Bautechnik enthält.&#10;&#10;KI-generierte Inhalte können fehlerhaft sein.">
            <a:extLst>
              <a:ext uri="{FF2B5EF4-FFF2-40B4-BE49-F238E27FC236}">
                <a16:creationId xmlns:a16="http://schemas.microsoft.com/office/drawing/2014/main" id="{0787D800-438B-59A2-1A8F-341C1B414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8" r="14251"/>
          <a:stretch>
            <a:fillRect/>
          </a:stretch>
        </p:blipFill>
        <p:spPr>
          <a:xfrm>
            <a:off x="6571294" y="-6295"/>
            <a:ext cx="2854643" cy="3429980"/>
          </a:xfrm>
          <a:prstGeom prst="rect">
            <a:avLst/>
          </a:prstGeom>
        </p:spPr>
      </p:pic>
      <p:pic>
        <p:nvPicPr>
          <p:cNvPr id="20" name="Grafik 19" descr="Ein Bild, das Im Haus, Wand, medizinische Ausrüstung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2E1B5FCA-889E-7435-99B9-F46F67F6F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7" r="9869"/>
          <a:stretch>
            <a:fillRect/>
          </a:stretch>
        </p:blipFill>
        <p:spPr>
          <a:xfrm>
            <a:off x="6571295" y="3417390"/>
            <a:ext cx="2854643" cy="34406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89C791-F338-7D10-F705-684E1ED0E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4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C321B-3EC7-E8B9-5A62-C563E68FB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immel, draußen enthält.&#10;&#10;KI-generierte Inhalte können fehlerhaft sein.">
            <a:extLst>
              <a:ext uri="{FF2B5EF4-FFF2-40B4-BE49-F238E27FC236}">
                <a16:creationId xmlns:a16="http://schemas.microsoft.com/office/drawing/2014/main" id="{36F676A5-DB5C-CCA6-A656-E1EAA91D0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1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" t="821" r="22376" b="3254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D20D9CC6-E2BC-C80B-05D7-9F2D9B2B13C4}"/>
              </a:ext>
            </a:extLst>
          </p:cNvPr>
          <p:cNvSpPr/>
          <p:nvPr/>
        </p:nvSpPr>
        <p:spPr>
          <a:xfrm>
            <a:off x="584341" y="5263455"/>
            <a:ext cx="178291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DCC610D-A928-FC17-51DE-A1F5F6578B32}"/>
              </a:ext>
            </a:extLst>
          </p:cNvPr>
          <p:cNvSpPr/>
          <p:nvPr/>
        </p:nvSpPr>
        <p:spPr>
          <a:xfrm>
            <a:off x="2463483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763E2E8-5D8C-2032-F1A4-69E008A56B63}"/>
              </a:ext>
            </a:extLst>
          </p:cNvPr>
          <p:cNvSpPr/>
          <p:nvPr/>
        </p:nvSpPr>
        <p:spPr>
          <a:xfrm>
            <a:off x="7259186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94C67881-0473-30D0-5A78-F50EF4EAA1F2}"/>
              </a:ext>
            </a:extLst>
          </p:cNvPr>
          <p:cNvSpPr txBox="1">
            <a:spLocks/>
          </p:cNvSpPr>
          <p:nvPr/>
        </p:nvSpPr>
        <p:spPr>
          <a:xfrm>
            <a:off x="719326" y="5361829"/>
            <a:ext cx="1782915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Ausgleichseinheit AGM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4DD2DF1-D40B-5754-D818-DBC4E6537233}"/>
              </a:ext>
            </a:extLst>
          </p:cNvPr>
          <p:cNvSpPr/>
          <p:nvPr/>
        </p:nvSpPr>
        <p:spPr>
          <a:xfrm>
            <a:off x="4188759" y="2732252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60BCE8CA-A356-88E5-D325-AFC24CFA2C1F}"/>
              </a:ext>
            </a:extLst>
          </p:cNvPr>
          <p:cNvSpPr txBox="1">
            <a:spLocks/>
          </p:cNvSpPr>
          <p:nvPr/>
        </p:nvSpPr>
        <p:spPr>
          <a:xfrm>
            <a:off x="2556010" y="5361829"/>
            <a:ext cx="2327648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Automatischer Werkzeugwechsler CPB</a:t>
            </a: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089B5BC9-845F-DA3B-7B8F-2B83F7D05A98}"/>
              </a:ext>
            </a:extLst>
          </p:cNvPr>
          <p:cNvCxnSpPr>
            <a:cxnSpLocks/>
          </p:cNvCxnSpPr>
          <p:nvPr/>
        </p:nvCxnSpPr>
        <p:spPr>
          <a:xfrm rot="5400000">
            <a:off x="3290382" y="4661685"/>
            <a:ext cx="575817" cy="48648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831AA0A-C5E0-D835-4786-FC8FEB12B228}"/>
              </a:ext>
            </a:extLst>
          </p:cNvPr>
          <p:cNvSpPr txBox="1">
            <a:spLocks/>
          </p:cNvSpPr>
          <p:nvPr/>
        </p:nvSpPr>
        <p:spPr>
          <a:xfrm>
            <a:off x="4298438" y="2842379"/>
            <a:ext cx="2358686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Automatischer </a:t>
            </a:r>
            <a:br>
              <a:rPr lang="de-DE" sz="1400" b="1"/>
            </a:br>
            <a:r>
              <a:rPr lang="de-DE" sz="1400" b="1"/>
              <a:t>Werkzeugwechsler CPS</a:t>
            </a:r>
          </a:p>
        </p:txBody>
      </p: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BEC1C12F-7F62-0846-4D04-53C911C6ECDB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86208" y="3445862"/>
            <a:ext cx="509693" cy="471158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C0D7643B-0744-A88A-D4BC-D96A6F6FCB5D}"/>
              </a:ext>
            </a:extLst>
          </p:cNvPr>
          <p:cNvSpPr txBox="1">
            <a:spLocks/>
          </p:cNvSpPr>
          <p:nvPr/>
        </p:nvSpPr>
        <p:spPr>
          <a:xfrm>
            <a:off x="3204824" y="5339966"/>
            <a:ext cx="2187228" cy="10690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b="1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C7A096D-7DDB-255D-E7CB-742E0429937B}"/>
              </a:ext>
            </a:extLst>
          </p:cNvPr>
          <p:cNvSpPr/>
          <p:nvPr/>
        </p:nvSpPr>
        <p:spPr>
          <a:xfrm>
            <a:off x="10138979" y="2732252"/>
            <a:ext cx="183714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56F2AB38-37AC-42C8-7F6E-EB16EB9F1DCC}"/>
              </a:ext>
            </a:extLst>
          </p:cNvPr>
          <p:cNvSpPr txBox="1">
            <a:spLocks/>
          </p:cNvSpPr>
          <p:nvPr/>
        </p:nvSpPr>
        <p:spPr>
          <a:xfrm>
            <a:off x="10269267" y="2842379"/>
            <a:ext cx="1583032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Kraft-Momenten-Sensor FTS</a:t>
            </a:r>
          </a:p>
        </p:txBody>
      </p:sp>
      <p:cxnSp>
        <p:nvCxnSpPr>
          <p:cNvPr id="46" name="Verbinder: gewinkelt 45">
            <a:extLst>
              <a:ext uri="{FF2B5EF4-FFF2-40B4-BE49-F238E27FC236}">
                <a16:creationId xmlns:a16="http://schemas.microsoft.com/office/drawing/2014/main" id="{F0F964B4-1676-C277-4834-E9127BC6959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813279" y="3554248"/>
            <a:ext cx="449103" cy="193796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D0A46BDC-AA96-490B-5F3B-9A6A0011B0C2}"/>
              </a:ext>
            </a:extLst>
          </p:cNvPr>
          <p:cNvSpPr txBox="1">
            <a:spLocks/>
          </p:cNvSpPr>
          <p:nvPr/>
        </p:nvSpPr>
        <p:spPr>
          <a:xfrm>
            <a:off x="7371822" y="5339966"/>
            <a:ext cx="205334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Manueller Werkzeugwechsler CMS</a:t>
            </a:r>
          </a:p>
        </p:txBody>
      </p:sp>
      <p:cxnSp>
        <p:nvCxnSpPr>
          <p:cNvPr id="52" name="Verbinder: gewinkelt 51">
            <a:extLst>
              <a:ext uri="{FF2B5EF4-FFF2-40B4-BE49-F238E27FC236}">
                <a16:creationId xmlns:a16="http://schemas.microsoft.com/office/drawing/2014/main" id="{1D1E3B85-1DC8-1AD1-36EF-07A8EC72EE1E}"/>
              </a:ext>
            </a:extLst>
          </p:cNvPr>
          <p:cNvCxnSpPr>
            <a:cxnSpLocks/>
          </p:cNvCxnSpPr>
          <p:nvPr/>
        </p:nvCxnSpPr>
        <p:spPr>
          <a:xfrm rot="5400000">
            <a:off x="8057822" y="4718606"/>
            <a:ext cx="568712" cy="365534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8D90083C-A99D-00D0-F0BF-AB5F915BEDB2}"/>
              </a:ext>
            </a:extLst>
          </p:cNvPr>
          <p:cNvCxnSpPr>
            <a:cxnSpLocks/>
          </p:cNvCxnSpPr>
          <p:nvPr/>
        </p:nvCxnSpPr>
        <p:spPr>
          <a:xfrm rot="5400000">
            <a:off x="1821952" y="4831016"/>
            <a:ext cx="410473" cy="31315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0A3A4867-2D3B-EF36-1EF7-AB8F75BF0E0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E0E5EA">
                  <a:lumMod val="72000"/>
                  <a:lumOff val="28000"/>
                </a:srgbClr>
              </a:gs>
              <a:gs pos="51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74ADE06-12C7-78C5-3C93-45BC79B19C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8" name="Titel 9">
            <a:extLst>
              <a:ext uri="{FF2B5EF4-FFF2-40B4-BE49-F238E27FC236}">
                <a16:creationId xmlns:a16="http://schemas.microsoft.com/office/drawing/2014/main" id="{EB48CEDF-1648-CB9C-45EC-749B7A49C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0" name="Grafik 9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664F23DE-C280-68CA-8D83-2664CFDC6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26CC4EAE-69A9-D206-0F1F-769D3E70C5C7}"/>
              </a:ext>
            </a:extLst>
          </p:cNvPr>
          <p:cNvSpPr txBox="1">
            <a:spLocks/>
          </p:cNvSpPr>
          <p:nvPr/>
        </p:nvSpPr>
        <p:spPr>
          <a:xfrm>
            <a:off x="719326" y="1488756"/>
            <a:ext cx="445857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2000" b="1"/>
              <a:t>Werkzeugwechsler</a:t>
            </a:r>
          </a:p>
          <a:p>
            <a:pPr>
              <a:spcBef>
                <a:spcPts val="0"/>
              </a:spcBef>
            </a:pPr>
            <a:r>
              <a:rPr lang="de-DE" sz="2000" b="1"/>
              <a:t>Ausgleichseinheiten </a:t>
            </a:r>
          </a:p>
          <a:p>
            <a:pPr>
              <a:spcBef>
                <a:spcPts val="0"/>
              </a:spcBef>
            </a:pPr>
            <a:r>
              <a:rPr lang="de-DE" sz="2000" b="1"/>
              <a:t>Kraft-Momenten-Sensoren</a:t>
            </a:r>
          </a:p>
        </p:txBody>
      </p:sp>
    </p:spTree>
    <p:extLst>
      <p:ext uri="{BB962C8B-B14F-4D97-AF65-F5344CB8AC3E}">
        <p14:creationId xmlns:p14="http://schemas.microsoft.com/office/powerpoint/2010/main" val="3652271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59093-4882-62BB-4A9D-98BE51DC2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fik 5">
            <a:extLst>
              <a:ext uri="{FF2B5EF4-FFF2-40B4-BE49-F238E27FC236}">
                <a16:creationId xmlns:a16="http://schemas.microsoft.com/office/drawing/2014/main" id="{0206A30D-3277-BF36-19FB-D9419860360F}"/>
              </a:ext>
            </a:extLst>
          </p:cNvPr>
          <p:cNvSpPr/>
          <p:nvPr/>
        </p:nvSpPr>
        <p:spPr>
          <a:xfrm>
            <a:off x="0" y="1105916"/>
            <a:ext cx="12192000" cy="5178331"/>
          </a:xfrm>
          <a:custGeom>
            <a:avLst/>
            <a:gdLst>
              <a:gd name="connsiteX0" fmla="*/ 2905125 w 6858000"/>
              <a:gd name="connsiteY0" fmla="*/ 2912812 h 2912811"/>
              <a:gd name="connsiteX1" fmla="*/ 0 w 6858000"/>
              <a:gd name="connsiteY1" fmla="*/ 2912812 h 2912811"/>
              <a:gd name="connsiteX2" fmla="*/ 0 w 6858000"/>
              <a:gd name="connsiteY2" fmla="*/ 1484062 h 2912811"/>
              <a:gd name="connsiteX3" fmla="*/ 2548271 w 6858000"/>
              <a:gd name="connsiteY3" fmla="*/ 1484062 h 2912811"/>
              <a:gd name="connsiteX4" fmla="*/ 5333810 w 6858000"/>
              <a:gd name="connsiteY4" fmla="*/ 0 h 2912811"/>
              <a:gd name="connsiteX5" fmla="*/ 6858000 w 6858000"/>
              <a:gd name="connsiteY5" fmla="*/ 0 h 2912811"/>
              <a:gd name="connsiteX6" fmla="*/ 6858000 w 6858000"/>
              <a:gd name="connsiteY6" fmla="*/ 1428750 h 2912811"/>
              <a:gd name="connsiteX7" fmla="*/ 5690664 w 6858000"/>
              <a:gd name="connsiteY7" fmla="*/ 1428750 h 291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2912811">
                <a:moveTo>
                  <a:pt x="2905125" y="2912812"/>
                </a:moveTo>
                <a:lnTo>
                  <a:pt x="0" y="2912812"/>
                </a:lnTo>
                <a:lnTo>
                  <a:pt x="0" y="1484062"/>
                </a:lnTo>
                <a:lnTo>
                  <a:pt x="2548271" y="1484062"/>
                </a:lnTo>
                <a:lnTo>
                  <a:pt x="5333810" y="0"/>
                </a:lnTo>
                <a:lnTo>
                  <a:pt x="6858000" y="0"/>
                </a:lnTo>
                <a:lnTo>
                  <a:pt x="6858000" y="1428750"/>
                </a:lnTo>
                <a:lnTo>
                  <a:pt x="5690664" y="142875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E839498F-D6F6-2580-E045-C277978CB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4914672" cy="1020318"/>
          </a:xfrm>
        </p:spPr>
        <p:txBody>
          <a:bodyPr/>
          <a:lstStyle/>
          <a:p>
            <a:r>
              <a:rPr lang="de-DE"/>
              <a:t>Ausgleichseinheit AGM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DBF562C-2C92-A356-CE38-F21BABECB8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FC81930D-D34D-DCBB-572D-6E24AD368B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Robot PLUS 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ED26352-7CEE-B83B-5B87-716AB1FD48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1615726"/>
            <a:ext cx="4233228" cy="1545976"/>
          </a:xfrm>
        </p:spPr>
        <p:txBody>
          <a:bodyPr/>
          <a:lstStyle/>
          <a:p>
            <a:pPr marL="0" lvl="0" indent="0">
              <a:buClr>
                <a:srgbClr val="009EE0"/>
              </a:buClr>
              <a:buNone/>
              <a:defRPr/>
            </a:pPr>
            <a:r>
              <a:rPr lang="de-DE" sz="1800"/>
              <a:t>Modulare Ausgleichseinheit mit kompakter Bauweise und robusten Führungen</a:t>
            </a:r>
          </a:p>
          <a:p>
            <a:pPr marL="0" lvl="0" indent="0">
              <a:buClr>
                <a:srgbClr val="009EE0"/>
              </a:buClr>
              <a:buNone/>
              <a:defRPr/>
            </a:pPr>
            <a:endParaRPr lang="de-DE" sz="600"/>
          </a:p>
          <a:p>
            <a:pPr marL="0" lvl="0" indent="0">
              <a:buClr>
                <a:srgbClr val="009EE0"/>
              </a:buClr>
              <a:buNone/>
              <a:defRPr/>
            </a:pPr>
            <a:r>
              <a:rPr lang="de-DE" sz="1800">
                <a:solidFill>
                  <a:schemeClr val="accent1"/>
                </a:solidFill>
              </a:rPr>
              <a:t>Immer das richtige Ausgleichsverhalten XY, Z, W, XYZ, WZ</a:t>
            </a:r>
            <a:endParaRPr lang="de-DE" sz="1800"/>
          </a:p>
        </p:txBody>
      </p:sp>
      <p:sp>
        <p:nvSpPr>
          <p:cNvPr id="19" name="Titel 11">
            <a:extLst>
              <a:ext uri="{FF2B5EF4-FFF2-40B4-BE49-F238E27FC236}">
                <a16:creationId xmlns:a16="http://schemas.microsoft.com/office/drawing/2014/main" id="{90B1D3FA-5C0D-648A-EB79-FA3E5B8FE53B}"/>
              </a:ext>
            </a:extLst>
          </p:cNvPr>
          <p:cNvSpPr txBox="1">
            <a:spLocks/>
          </p:cNvSpPr>
          <p:nvPr/>
        </p:nvSpPr>
        <p:spPr>
          <a:xfrm>
            <a:off x="658812" y="4143225"/>
            <a:ext cx="4687887" cy="524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b="1">
                <a:solidFill>
                  <a:schemeClr val="bg1"/>
                </a:solidFill>
                <a:latin typeface="Fago Pro" panose="02000506040000020004" pitchFamily="50" charset="0"/>
              </a:rPr>
              <a:t>Großer Traglastbereich </a:t>
            </a:r>
          </a:p>
          <a:p>
            <a:r>
              <a:rPr lang="de-DE" sz="1800" b="1">
                <a:solidFill>
                  <a:schemeClr val="bg1"/>
                </a:solidFill>
                <a:latin typeface="Fago Pro" panose="02000506040000020004" pitchFamily="50" charset="0"/>
              </a:rPr>
              <a:t>von wenigen Gramm bis zu</a:t>
            </a:r>
          </a:p>
        </p:txBody>
      </p:sp>
      <p:sp>
        <p:nvSpPr>
          <p:cNvPr id="20" name="Titel 11">
            <a:extLst>
              <a:ext uri="{FF2B5EF4-FFF2-40B4-BE49-F238E27FC236}">
                <a16:creationId xmlns:a16="http://schemas.microsoft.com/office/drawing/2014/main" id="{25B48F60-CA18-B853-955C-1180E91830D1}"/>
              </a:ext>
            </a:extLst>
          </p:cNvPr>
          <p:cNvSpPr txBox="1">
            <a:spLocks/>
          </p:cNvSpPr>
          <p:nvPr/>
        </p:nvSpPr>
        <p:spPr>
          <a:xfrm>
            <a:off x="658812" y="4667962"/>
            <a:ext cx="3543071" cy="1148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000" b="1" dirty="0">
                <a:solidFill>
                  <a:schemeClr val="bg1"/>
                </a:solidFill>
                <a:latin typeface="Fago Pro" panose="02000506040000020004" pitchFamily="50" charset="0"/>
              </a:rPr>
              <a:t>500 kg</a:t>
            </a:r>
          </a:p>
        </p:txBody>
      </p:sp>
      <p:pic>
        <p:nvPicPr>
          <p:cNvPr id="4" name="Grafik 3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B405D5E1-E6BA-03EC-EF3C-6489F86D7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07" y="1419935"/>
            <a:ext cx="1200157" cy="120015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25F1ED4-E18E-667C-4E42-7826C25C5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51" y="1489516"/>
            <a:ext cx="2624033" cy="1876183"/>
          </a:xfrm>
          <a:prstGeom prst="rect">
            <a:avLst/>
          </a:prstGeom>
          <a:effectLst>
            <a:outerShdw blurRad="635000" dist="304800" algn="l" rotWithShape="0">
              <a:prstClr val="black">
                <a:alpha val="29000"/>
              </a:prstClr>
            </a:outerShdw>
          </a:effectLst>
        </p:spPr>
      </p:pic>
      <p:sp>
        <p:nvSpPr>
          <p:cNvPr id="8" name="Titel 11">
            <a:extLst>
              <a:ext uri="{FF2B5EF4-FFF2-40B4-BE49-F238E27FC236}">
                <a16:creationId xmlns:a16="http://schemas.microsoft.com/office/drawing/2014/main" id="{83512450-8BFE-1D7E-28A4-F830453D01E9}"/>
              </a:ext>
            </a:extLst>
          </p:cNvPr>
          <p:cNvSpPr txBox="1">
            <a:spLocks/>
          </p:cNvSpPr>
          <p:nvPr/>
        </p:nvSpPr>
        <p:spPr>
          <a:xfrm>
            <a:off x="658812" y="4717537"/>
            <a:ext cx="4687887" cy="524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1800" b="1">
              <a:solidFill>
                <a:schemeClr val="bg1"/>
              </a:solidFill>
              <a:latin typeface="Fago Pro" panose="02000506040000020004" pitchFamily="50" charset="0"/>
            </a:endParaRPr>
          </a:p>
        </p:txBody>
      </p:sp>
      <p:pic>
        <p:nvPicPr>
          <p:cNvPr id="17" name="Grafik 16" descr="Ein Bild, das Elektronik, Band enthält.&#10;&#10;KI-generierte Inhalte können fehlerhaft sein.">
            <a:extLst>
              <a:ext uri="{FF2B5EF4-FFF2-40B4-BE49-F238E27FC236}">
                <a16:creationId xmlns:a16="http://schemas.microsoft.com/office/drawing/2014/main" id="{B87CC235-93DA-01D7-CEF7-0C4E6441A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77" y="4537739"/>
            <a:ext cx="2618579" cy="1661489"/>
          </a:xfrm>
          <a:prstGeom prst="rect">
            <a:avLst/>
          </a:prstGeom>
          <a:effectLst>
            <a:outerShdw blurRad="635000" dist="304800" algn="l" rotWithShape="0">
              <a:prstClr val="black">
                <a:alpha val="29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C080CEF-8401-621C-6B65-04B73D850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465" y="2934110"/>
            <a:ext cx="2624033" cy="2033625"/>
          </a:xfrm>
          <a:prstGeom prst="rect">
            <a:avLst/>
          </a:prstGeom>
          <a:effectLst>
            <a:outerShdw blurRad="635000" dist="304800" algn="l" rotWithShape="0">
              <a:prstClr val="black">
                <a:alpha val="29000"/>
              </a:prstClr>
            </a:outerShdw>
          </a:effectLst>
        </p:spPr>
      </p:pic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0EFC8F84-0503-5480-9569-0A7F2D644A01}"/>
              </a:ext>
            </a:extLst>
          </p:cNvPr>
          <p:cNvSpPr txBox="1">
            <a:spLocks/>
          </p:cNvSpPr>
          <p:nvPr/>
        </p:nvSpPr>
        <p:spPr>
          <a:xfrm>
            <a:off x="6588147" y="3371635"/>
            <a:ext cx="868792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>
                <a:solidFill>
                  <a:schemeClr val="bg1"/>
                </a:solidFill>
              </a:rPr>
              <a:t>AGM-Z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C70488E7-1033-A842-7544-8D0F98CE339F}"/>
              </a:ext>
            </a:extLst>
          </p:cNvPr>
          <p:cNvSpPr txBox="1">
            <a:spLocks/>
          </p:cNvSpPr>
          <p:nvPr/>
        </p:nvSpPr>
        <p:spPr>
          <a:xfrm>
            <a:off x="7210084" y="4315387"/>
            <a:ext cx="868792" cy="352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>
                <a:solidFill>
                  <a:schemeClr val="bg1"/>
                </a:solidFill>
              </a:rPr>
              <a:t>AGM-XY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FE4DF41F-7D93-FAD4-42CF-68A3159C5557}"/>
              </a:ext>
            </a:extLst>
          </p:cNvPr>
          <p:cNvSpPr txBox="1">
            <a:spLocks/>
          </p:cNvSpPr>
          <p:nvPr/>
        </p:nvSpPr>
        <p:spPr>
          <a:xfrm>
            <a:off x="8220460" y="3695081"/>
            <a:ext cx="868792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>
                <a:solidFill>
                  <a:schemeClr val="bg1"/>
                </a:solidFill>
              </a:rPr>
              <a:t>AGM-W</a:t>
            </a:r>
          </a:p>
        </p:txBody>
      </p:sp>
    </p:spTree>
    <p:extLst>
      <p:ext uri="{BB962C8B-B14F-4D97-AF65-F5344CB8AC3E}">
        <p14:creationId xmlns:p14="http://schemas.microsoft.com/office/powerpoint/2010/main" val="11860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829C0E0-EECC-70FF-1CBA-C80238F8F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Im Haus, Wand, medizinische Ausrüstung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D0940498-2BA7-0078-D2B4-D01356246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66A05AD-A6C5-C241-2663-691F3A84DC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7DC2471B-3AB0-16F4-C40B-CCA2584919FA}"/>
              </a:ext>
            </a:extLst>
          </p:cNvPr>
          <p:cNvSpPr/>
          <p:nvPr/>
        </p:nvSpPr>
        <p:spPr>
          <a:xfrm>
            <a:off x="889387" y="3621978"/>
            <a:ext cx="4124307" cy="2436316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5D9A65E7-13CB-C56F-736E-827ED88887C6}"/>
              </a:ext>
            </a:extLst>
          </p:cNvPr>
          <p:cNvSpPr txBox="1">
            <a:spLocks/>
          </p:cNvSpPr>
          <p:nvPr/>
        </p:nvSpPr>
        <p:spPr>
          <a:xfrm>
            <a:off x="669569" y="3805217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AGM</a:t>
            </a:r>
          </a:p>
        </p:txBody>
      </p:sp>
      <p:sp>
        <p:nvSpPr>
          <p:cNvPr id="10" name="Titel 11">
            <a:extLst>
              <a:ext uri="{FF2B5EF4-FFF2-40B4-BE49-F238E27FC236}">
                <a16:creationId xmlns:a16="http://schemas.microsoft.com/office/drawing/2014/main" id="{CD93C342-7A0A-C97C-3CD3-772F75CECF8A}"/>
              </a:ext>
            </a:extLst>
          </p:cNvPr>
          <p:cNvSpPr txBox="1">
            <a:spLocks/>
          </p:cNvSpPr>
          <p:nvPr/>
        </p:nvSpPr>
        <p:spPr>
          <a:xfrm>
            <a:off x="669569" y="4563935"/>
            <a:ext cx="4252055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r>
              <a:rPr lang="de-DE" sz="2400" b="0" dirty="0">
                <a:solidFill>
                  <a:schemeClr val="bg1"/>
                </a:solidFill>
              </a:rPr>
              <a:t>Toleranzen beherrschen – Zuverlässigkeit steigern</a:t>
            </a:r>
          </a:p>
        </p:txBody>
      </p:sp>
    </p:spTree>
    <p:extLst>
      <p:ext uri="{BB962C8B-B14F-4D97-AF65-F5344CB8AC3E}">
        <p14:creationId xmlns:p14="http://schemas.microsoft.com/office/powerpoint/2010/main" val="3935909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1AB4B44F-F67D-FE3B-3723-B118010663CC}"/>
              </a:ext>
            </a:extLst>
          </p:cNvPr>
          <p:cNvSpPr txBox="1">
            <a:spLocks/>
          </p:cNvSpPr>
          <p:nvPr/>
        </p:nvSpPr>
        <p:spPr>
          <a:xfrm>
            <a:off x="658813" y="2125980"/>
            <a:ext cx="5658167" cy="4147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 indent="-265113" fontAlgn="base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Großer Traglastbereich</a:t>
            </a:r>
            <a:r>
              <a:rPr lang="en-US" sz="1600" b="1" dirty="0">
                <a:solidFill>
                  <a:schemeClr val="accent1"/>
                </a:solidFill>
              </a:rPr>
              <a:t>​</a:t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de-DE" sz="1600" dirty="0">
                <a:solidFill>
                  <a:schemeClr val="accent1"/>
                </a:solidFill>
              </a:rPr>
              <a:t>Mit den AGM-Einheiten können Lasten von wenigen Gramm bis über 500 kg gehandelt werden</a:t>
            </a:r>
            <a:r>
              <a:rPr lang="en-US" sz="1600" dirty="0">
                <a:solidFill>
                  <a:schemeClr val="accent1"/>
                </a:solidFill>
              </a:rPr>
              <a:t>​</a:t>
            </a:r>
          </a:p>
          <a:p>
            <a:pPr marL="265113" lvl="1" indent="-265113" fontAlgn="base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Keine Kompromisse bei der Störkontur </a:t>
            </a:r>
            <a:r>
              <a:rPr lang="en-US" sz="1600" b="1" dirty="0">
                <a:solidFill>
                  <a:schemeClr val="accent1"/>
                </a:solidFill>
              </a:rPr>
              <a:t>​</a:t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de-DE" sz="1600" dirty="0">
                <a:solidFill>
                  <a:schemeClr val="accent1"/>
                </a:solidFill>
              </a:rPr>
              <a:t>Die AGM-Produktfamilie bietet mit 23 Baugrößen immer die passende Einheit für vielfältige Anwendungsmöglichkeiten</a:t>
            </a:r>
            <a:r>
              <a:rPr lang="en-US" sz="1600" dirty="0">
                <a:solidFill>
                  <a:schemeClr val="accent1"/>
                </a:solidFill>
              </a:rPr>
              <a:t>​</a:t>
            </a:r>
          </a:p>
          <a:p>
            <a:pPr marL="265113" lvl="1" indent="-265113" fontAlgn="base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Einfache Montage</a:t>
            </a:r>
            <a:r>
              <a:rPr lang="en-US" sz="1600" b="1" dirty="0">
                <a:solidFill>
                  <a:schemeClr val="accent1"/>
                </a:solidFill>
              </a:rPr>
              <a:t>​</a:t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de-DE" sz="1600" dirty="0">
                <a:solidFill>
                  <a:schemeClr val="accent1"/>
                </a:solidFill>
              </a:rPr>
              <a:t>Die Integrierte, durchgängige ISO-Schnittstelle roboter- und werkzeugseitig von ISO 31,5 bis ISO 200 passt an die meisten Robotertypen </a:t>
            </a:r>
            <a:r>
              <a:rPr lang="en-US" sz="1600" dirty="0">
                <a:solidFill>
                  <a:schemeClr val="accent1"/>
                </a:solidFill>
              </a:rPr>
              <a:t>​</a:t>
            </a:r>
          </a:p>
          <a:p>
            <a:pPr marL="265113" lvl="1" indent="-265113" fontAlgn="base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Immer das richtige Ausgleichsverhalten</a:t>
            </a:r>
            <a:r>
              <a:rPr lang="en-US" sz="1600" b="1" dirty="0">
                <a:solidFill>
                  <a:schemeClr val="accent1"/>
                </a:solidFill>
              </a:rPr>
              <a:t>​</a:t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de-DE" sz="1600" dirty="0">
                <a:solidFill>
                  <a:schemeClr val="accent1"/>
                </a:solidFill>
              </a:rPr>
              <a:t>Das breite Portfolio ermöglicht den Ausgleich in XY, Z, W, XYZ, WZ mit über 50 Varianten</a:t>
            </a:r>
            <a:endParaRPr lang="en-US" sz="1600" dirty="0">
              <a:solidFill>
                <a:schemeClr val="accent1"/>
              </a:solidFill>
            </a:endParaRP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59DCB4F-28A7-0D0E-32D3-BE26AE52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Ihre Vorteile</a:t>
            </a:r>
            <a:br>
              <a:rPr lang="de-DE" sz="2800" dirty="0"/>
            </a:br>
            <a:r>
              <a:rPr lang="de-DE" sz="2000" b="0" dirty="0">
                <a:solidFill>
                  <a:schemeClr val="bg2"/>
                </a:solidFill>
              </a:rPr>
              <a:t>Präzise. Zuverlässig. Modular.</a:t>
            </a:r>
            <a:endParaRPr lang="de-DE" sz="2800" b="0" dirty="0">
              <a:solidFill>
                <a:schemeClr val="bg2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D77D2C-398C-BDA1-0A0F-B4D9C66F59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Modulare Ausgleichseinheiten AGM </a:t>
            </a:r>
          </a:p>
        </p:txBody>
      </p:sp>
      <p:pic>
        <p:nvPicPr>
          <p:cNvPr id="7" name="Grafik 6" descr="Ein Bild, das Roboter, Spielzeug, Maschine enthält.&#10;&#10;KI-generierte Inhalte können fehlerhaft sein.">
            <a:extLst>
              <a:ext uri="{FF2B5EF4-FFF2-40B4-BE49-F238E27FC236}">
                <a16:creationId xmlns:a16="http://schemas.microsoft.com/office/drawing/2014/main" id="{BABD55C2-EAB1-9553-11E5-C5A2A4DA6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54" y="0"/>
            <a:ext cx="4833784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86A59DC-9ED8-CFB8-7A7D-AEA5C89B44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4E8E17A-EC35-7A6C-563B-4008D20047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1764FF7F-2733-6015-A5CF-F3BBF102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Weitere Vorteile nach Anwendungsfall</a:t>
            </a:r>
            <a:endParaRPr lang="de-DE" sz="2800" b="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13849A75-7D80-67C1-6EAD-66571070CA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Robot PLUS | Modulare Ausgleichseinheiten AGM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715249-4ECA-9FCB-393E-0A5F727E6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r="7511" b="44155"/>
          <a:stretch>
            <a:fillRect/>
          </a:stretch>
        </p:blipFill>
        <p:spPr>
          <a:xfrm>
            <a:off x="7997475" y="1694896"/>
            <a:ext cx="3245489" cy="2434117"/>
          </a:xfrm>
          <a:prstGeom prst="rect">
            <a:avLst/>
          </a:prstGeom>
        </p:spPr>
      </p:pic>
      <p:pic>
        <p:nvPicPr>
          <p:cNvPr id="12" name="Grafik 11" descr="Ein Bild, das Lampe, Licht enthält.&#10;&#10;KI-generierte Inhalte können fehlerhaft sein.">
            <a:extLst>
              <a:ext uri="{FF2B5EF4-FFF2-40B4-BE49-F238E27FC236}">
                <a16:creationId xmlns:a16="http://schemas.microsoft.com/office/drawing/2014/main" id="{320D8732-2912-89CD-0297-609B17D4B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2" t="29651" b="32137"/>
          <a:stretch>
            <a:fillRect/>
          </a:stretch>
        </p:blipFill>
        <p:spPr>
          <a:xfrm>
            <a:off x="4328251" y="1694896"/>
            <a:ext cx="3136989" cy="243411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BD7ED04-EEDC-84E6-29A8-B01E0CF45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r="23996" b="23923"/>
          <a:stretch>
            <a:fillRect/>
          </a:stretch>
        </p:blipFill>
        <p:spPr>
          <a:xfrm>
            <a:off x="658815" y="1694896"/>
            <a:ext cx="3245489" cy="2434117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245ECC53-199F-CA27-5AEC-B6F93A42B21E}"/>
              </a:ext>
            </a:extLst>
          </p:cNvPr>
          <p:cNvSpPr/>
          <p:nvPr/>
        </p:nvSpPr>
        <p:spPr>
          <a:xfrm>
            <a:off x="658814" y="1694896"/>
            <a:ext cx="3245489" cy="2434117"/>
          </a:xfrm>
          <a:prstGeom prst="rect">
            <a:avLst/>
          </a:prstGeom>
          <a:noFill/>
          <a:ln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6E53BD4-B47C-1E00-0549-80DE02F3B958}"/>
              </a:ext>
            </a:extLst>
          </p:cNvPr>
          <p:cNvSpPr/>
          <p:nvPr/>
        </p:nvSpPr>
        <p:spPr>
          <a:xfrm>
            <a:off x="4328252" y="1694896"/>
            <a:ext cx="3245489" cy="2434117"/>
          </a:xfrm>
          <a:prstGeom prst="rect">
            <a:avLst/>
          </a:prstGeom>
          <a:noFill/>
          <a:ln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6489D8C-087A-35FF-65B3-A429593D7267}"/>
              </a:ext>
            </a:extLst>
          </p:cNvPr>
          <p:cNvSpPr/>
          <p:nvPr/>
        </p:nvSpPr>
        <p:spPr>
          <a:xfrm>
            <a:off x="7997475" y="1694896"/>
            <a:ext cx="3245489" cy="2434117"/>
          </a:xfrm>
          <a:prstGeom prst="rect">
            <a:avLst/>
          </a:prstGeom>
          <a:noFill/>
          <a:ln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5B2F510-88C1-C903-6DBD-A319C5A2667F}"/>
              </a:ext>
            </a:extLst>
          </p:cNvPr>
          <p:cNvSpPr txBox="1">
            <a:spLocks/>
          </p:cNvSpPr>
          <p:nvPr/>
        </p:nvSpPr>
        <p:spPr>
          <a:xfrm>
            <a:off x="3137950" y="3893382"/>
            <a:ext cx="726008" cy="2356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 dirty="0">
                <a:solidFill>
                  <a:schemeClr val="accent1"/>
                </a:solidFill>
              </a:rPr>
              <a:t>AGM-XYZ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E2F08A7B-8AB7-85BA-0793-85615CB1411E}"/>
              </a:ext>
            </a:extLst>
          </p:cNvPr>
          <p:cNvSpPr txBox="1">
            <a:spLocks/>
          </p:cNvSpPr>
          <p:nvPr/>
        </p:nvSpPr>
        <p:spPr>
          <a:xfrm>
            <a:off x="6847733" y="3893382"/>
            <a:ext cx="726008" cy="2356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 dirty="0">
                <a:solidFill>
                  <a:schemeClr val="accent1"/>
                </a:solidFill>
              </a:rPr>
              <a:t>AGM-XY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95AEA301-A220-0FE6-9B95-D8CC046B462F}"/>
              </a:ext>
            </a:extLst>
          </p:cNvPr>
          <p:cNvSpPr txBox="1">
            <a:spLocks/>
          </p:cNvSpPr>
          <p:nvPr/>
        </p:nvSpPr>
        <p:spPr>
          <a:xfrm>
            <a:off x="10572918" y="3893382"/>
            <a:ext cx="726008" cy="2356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>
                <a:solidFill>
                  <a:schemeClr val="accent1"/>
                </a:solidFill>
              </a:rPr>
              <a:t>AGM-W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A9B34151-92C4-DC8E-0D41-EF484AB82F4E}"/>
              </a:ext>
            </a:extLst>
          </p:cNvPr>
          <p:cNvSpPr txBox="1">
            <a:spLocks/>
          </p:cNvSpPr>
          <p:nvPr/>
        </p:nvSpPr>
        <p:spPr>
          <a:xfrm>
            <a:off x="658814" y="4293573"/>
            <a:ext cx="3416085" cy="18420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Clr>
                <a:srgbClr val="009EE0"/>
              </a:buClr>
              <a:buNone/>
              <a:defRPr/>
            </a:pPr>
            <a:r>
              <a:rPr lang="de-DE" b="1" dirty="0">
                <a:solidFill>
                  <a:schemeClr val="accent1"/>
                </a:solidFill>
              </a:rPr>
              <a:t>Maschinenbeladung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de-DE" sz="1400" dirty="0">
                <a:solidFill>
                  <a:schemeClr val="accent1"/>
                </a:solidFill>
              </a:rPr>
              <a:t>Erhöhte Prozessstabilität und Effizienz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de-DE" sz="1400" dirty="0">
                <a:solidFill>
                  <a:schemeClr val="accent1"/>
                </a:solidFill>
              </a:rPr>
              <a:t>Präzises Einsetzen von Bauteilen 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de-DE" sz="1400" dirty="0">
                <a:solidFill>
                  <a:schemeClr val="accent1"/>
                </a:solidFill>
              </a:rPr>
              <a:t>Gewichtskompensation durch patentierte Federpatronen hält das Bauteil in definierter Lage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39821182-CA6C-5938-77E4-DE461A55C0FC}"/>
              </a:ext>
            </a:extLst>
          </p:cNvPr>
          <p:cNvSpPr txBox="1">
            <a:spLocks/>
          </p:cNvSpPr>
          <p:nvPr/>
        </p:nvSpPr>
        <p:spPr>
          <a:xfrm>
            <a:off x="4328251" y="4293573"/>
            <a:ext cx="3416085" cy="18420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Clr>
                <a:srgbClr val="009EE0"/>
              </a:buClr>
              <a:buNone/>
              <a:defRPr/>
            </a:pPr>
            <a:r>
              <a:rPr lang="de-DE" b="1" dirty="0">
                <a:solidFill>
                  <a:schemeClr val="accent1"/>
                </a:solidFill>
              </a:rPr>
              <a:t>Fügeprozesse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de-DE" sz="1400" dirty="0">
                <a:solidFill>
                  <a:schemeClr val="accent1"/>
                </a:solidFill>
              </a:rPr>
              <a:t>Kompensation von Ungenauigkeiten und Versatz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de-DE" sz="1400" dirty="0">
                <a:solidFill>
                  <a:schemeClr val="accent1"/>
                </a:solidFill>
              </a:rPr>
              <a:t>Manuell einstellbarer Hub ermöglicht eine stufenlose Begrenzung oder Sperrung des Ausgleichswegs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de-DE" sz="1400" dirty="0">
                <a:solidFill>
                  <a:schemeClr val="accent1"/>
                </a:solidFill>
              </a:rPr>
              <a:t>Geeignet für filigrane und zerbrechliche Bauteile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A07F5EB1-3C75-C8FD-502E-D5571F58A6A0}"/>
              </a:ext>
            </a:extLst>
          </p:cNvPr>
          <p:cNvSpPr txBox="1">
            <a:spLocks/>
          </p:cNvSpPr>
          <p:nvPr/>
        </p:nvSpPr>
        <p:spPr>
          <a:xfrm>
            <a:off x="7997475" y="4293573"/>
            <a:ext cx="3416085" cy="18420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Clr>
                <a:srgbClr val="009EE0"/>
              </a:buClr>
              <a:buNone/>
              <a:defRPr/>
            </a:pPr>
            <a:r>
              <a:rPr lang="de-DE" b="1" dirty="0">
                <a:solidFill>
                  <a:schemeClr val="accent1"/>
                </a:solidFill>
              </a:rPr>
              <a:t>Bin-Picking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de-DE" sz="1400" dirty="0">
                <a:solidFill>
                  <a:schemeClr val="accent1"/>
                </a:solidFill>
              </a:rPr>
              <a:t>Winkeliger Ausgleich kompensiert die unterschiedlich angeordneten Bauteile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de-DE" sz="1400" dirty="0">
                <a:solidFill>
                  <a:schemeClr val="accent1"/>
                </a:solidFill>
              </a:rPr>
              <a:t>Pneumatische Ver- und Entriegelung ermöglicht hochdynamische Prozesse 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de-DE" sz="1400" dirty="0">
                <a:solidFill>
                  <a:schemeClr val="accent1"/>
                </a:solidFill>
              </a:rPr>
              <a:t>Druckabhängiges Ausschwenkmoment ermöglicht einen optimal dosierten winkligen Ausgleich</a:t>
            </a:r>
          </a:p>
        </p:txBody>
      </p:sp>
    </p:spTree>
    <p:extLst>
      <p:ext uri="{BB962C8B-B14F-4D97-AF65-F5344CB8AC3E}">
        <p14:creationId xmlns:p14="http://schemas.microsoft.com/office/powerpoint/2010/main" val="3673526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F54B8-DEDA-4114-B08C-56B95ECBF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D6F8924-2ADC-EAE9-F39D-6E2A2ABEA4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56D10F-A503-4C2D-9A24-FD37278C32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Modulare Ausgleichseinheiten AGM </a:t>
            </a:r>
          </a:p>
        </p:txBody>
      </p:sp>
      <p:pic>
        <p:nvPicPr>
          <p:cNvPr id="7" name="Grafik 6" descr="Ein Bild, das Waschbecken, Im Haus, Spiegel, Installationszubehör enthält.&#10;&#10;KI-generierte Inhalte können fehlerhaft sein.">
            <a:extLst>
              <a:ext uri="{FF2B5EF4-FFF2-40B4-BE49-F238E27FC236}">
                <a16:creationId xmlns:a16="http://schemas.microsoft.com/office/drawing/2014/main" id="{AF44CCC4-E90C-C30C-DE78-EFDA868EE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2086033"/>
            <a:ext cx="3715591" cy="2475512"/>
          </a:xfrm>
          <a:prstGeom prst="rect">
            <a:avLst/>
          </a:prstGeom>
        </p:spPr>
      </p:pic>
      <p:pic>
        <p:nvPicPr>
          <p:cNvPr id="9" name="Grafik 8" descr="Ein Bild, das Im Haus, Maschine, medizinische Ausrüstung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1EFE730C-4784-6700-19AA-91D6F759B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35" y="2086033"/>
            <a:ext cx="3715591" cy="2475512"/>
          </a:xfrm>
          <a:prstGeom prst="rect">
            <a:avLst/>
          </a:prstGeom>
        </p:spPr>
      </p:pic>
      <p:pic>
        <p:nvPicPr>
          <p:cNvPr id="11" name="Grafik 10" descr="Ein Bild, das Im Haus, Design, Mikroskop enthält.&#10;&#10;KI-generierte Inhalte können fehlerhaft sein.">
            <a:extLst>
              <a:ext uri="{FF2B5EF4-FFF2-40B4-BE49-F238E27FC236}">
                <a16:creationId xmlns:a16="http://schemas.microsoft.com/office/drawing/2014/main" id="{6AE2D412-78B1-5611-5387-7A4800D8D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 r="3110" b="29555"/>
          <a:stretch>
            <a:fillRect/>
          </a:stretch>
        </p:blipFill>
        <p:spPr>
          <a:xfrm>
            <a:off x="8242254" y="2049585"/>
            <a:ext cx="3359195" cy="251196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7BD2613E-4731-892F-E859-1C295A25CDD6}"/>
              </a:ext>
            </a:extLst>
          </p:cNvPr>
          <p:cNvSpPr/>
          <p:nvPr/>
        </p:nvSpPr>
        <p:spPr>
          <a:xfrm>
            <a:off x="8242256" y="2131513"/>
            <a:ext cx="3245489" cy="2434117"/>
          </a:xfrm>
          <a:prstGeom prst="rect">
            <a:avLst/>
          </a:prstGeom>
          <a:noFill/>
          <a:ln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7F3E6F1-6B15-50FF-6AD0-70AF0D507017}"/>
              </a:ext>
            </a:extLst>
          </p:cNvPr>
          <p:cNvSpPr txBox="1">
            <a:spLocks/>
          </p:cNvSpPr>
          <p:nvPr/>
        </p:nvSpPr>
        <p:spPr>
          <a:xfrm>
            <a:off x="658814" y="4808160"/>
            <a:ext cx="3647327" cy="4877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Clr>
                <a:srgbClr val="009EE0"/>
              </a:buClr>
              <a:buNone/>
              <a:defRPr/>
            </a:pPr>
            <a:r>
              <a:rPr lang="de-DE" b="1" dirty="0">
                <a:solidFill>
                  <a:schemeClr val="accent1"/>
                </a:solidFill>
              </a:rPr>
              <a:t>Maschinenbeladung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8E1B7205-1361-18DD-8640-D769F46F9E21}"/>
              </a:ext>
            </a:extLst>
          </p:cNvPr>
          <p:cNvSpPr txBox="1">
            <a:spLocks/>
          </p:cNvSpPr>
          <p:nvPr/>
        </p:nvSpPr>
        <p:spPr>
          <a:xfrm>
            <a:off x="4450535" y="4787000"/>
            <a:ext cx="3647327" cy="4877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Clr>
                <a:srgbClr val="009EE0"/>
              </a:buClr>
              <a:buNone/>
              <a:defRPr/>
            </a:pPr>
            <a:r>
              <a:rPr lang="de-DE" b="1" dirty="0">
                <a:solidFill>
                  <a:schemeClr val="accent1"/>
                </a:solidFill>
              </a:rPr>
              <a:t>Pick &amp; Place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F4DC146B-9717-7A15-6CAA-C687A46BE01E}"/>
              </a:ext>
            </a:extLst>
          </p:cNvPr>
          <p:cNvSpPr txBox="1">
            <a:spLocks/>
          </p:cNvSpPr>
          <p:nvPr/>
        </p:nvSpPr>
        <p:spPr>
          <a:xfrm>
            <a:off x="8242255" y="4808160"/>
            <a:ext cx="3245489" cy="4877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Clr>
                <a:srgbClr val="009EE0"/>
              </a:buClr>
              <a:buNone/>
              <a:defRPr/>
            </a:pPr>
            <a:r>
              <a:rPr lang="de-DE" b="1" dirty="0">
                <a:solidFill>
                  <a:schemeClr val="accent1"/>
                </a:solidFill>
              </a:rPr>
              <a:t>Batterie Handhabung</a:t>
            </a:r>
          </a:p>
        </p:txBody>
      </p:sp>
    </p:spTree>
    <p:extLst>
      <p:ext uri="{BB962C8B-B14F-4D97-AF65-F5344CB8AC3E}">
        <p14:creationId xmlns:p14="http://schemas.microsoft.com/office/powerpoint/2010/main" val="3796709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79769-D1B5-718C-E12F-76B765A26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08F97-9BA2-091E-A60F-0D49B7C88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10425870" cy="1020318"/>
          </a:xfrm>
        </p:spPr>
        <p:txBody>
          <a:bodyPr/>
          <a:lstStyle/>
          <a:p>
            <a:r>
              <a:rPr lang="de-DE" dirty="0"/>
              <a:t>AGM-XY</a:t>
            </a:r>
            <a:br>
              <a:rPr lang="de-DE" dirty="0"/>
            </a:br>
            <a:r>
              <a:rPr lang="de-DE" sz="2000" b="0" dirty="0"/>
              <a:t>Ausgleichsverhalten &amp; Baugrößen</a:t>
            </a:r>
            <a:endParaRPr lang="de-DE" sz="2800" b="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4901742B-0568-751C-40B9-DCB699A3DF69}"/>
              </a:ext>
            </a:extLst>
          </p:cNvPr>
          <p:cNvSpPr txBox="1">
            <a:spLocks/>
          </p:cNvSpPr>
          <p:nvPr/>
        </p:nvSpPr>
        <p:spPr>
          <a:xfrm>
            <a:off x="596265" y="300472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Robot PLUS | Modulare Ausgleichseinheiten AGM 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6E7C5B8-3938-C9BD-73AA-71DF4C448672}"/>
              </a:ext>
            </a:extLst>
          </p:cNvPr>
          <p:cNvGrpSpPr/>
          <p:nvPr/>
        </p:nvGrpSpPr>
        <p:grpSpPr>
          <a:xfrm>
            <a:off x="2994344" y="2025145"/>
            <a:ext cx="9003614" cy="3218266"/>
            <a:chOff x="487413" y="1877090"/>
            <a:chExt cx="11377196" cy="4066683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94B70668-9346-4DB2-D757-C25A808D9709}"/>
                </a:ext>
              </a:extLst>
            </p:cNvPr>
            <p:cNvGrpSpPr/>
            <p:nvPr/>
          </p:nvGrpSpPr>
          <p:grpSpPr>
            <a:xfrm>
              <a:off x="487413" y="1877090"/>
              <a:ext cx="11018286" cy="2187030"/>
              <a:chOff x="453802" y="1306621"/>
              <a:chExt cx="11018286" cy="2187030"/>
            </a:xfrm>
          </p:grpSpPr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F378790B-F7CE-F442-72F7-2313A53322D3}"/>
                  </a:ext>
                </a:extLst>
              </p:cNvPr>
              <p:cNvSpPr txBox="1"/>
              <p:nvPr/>
            </p:nvSpPr>
            <p:spPr>
              <a:xfrm>
                <a:off x="453802" y="1306621"/>
                <a:ext cx="1427600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031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435ED91-71D4-131E-0478-0304B2ADED63}"/>
                  </a:ext>
                </a:extLst>
              </p:cNvPr>
              <p:cNvSpPr txBox="1"/>
              <p:nvPr/>
            </p:nvSpPr>
            <p:spPr>
              <a:xfrm>
                <a:off x="2052803" y="1354765"/>
                <a:ext cx="1457487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040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DDE6CC9-43DB-F77B-8552-63E03CF23C3D}"/>
                  </a:ext>
                </a:extLst>
              </p:cNvPr>
              <p:cNvSpPr txBox="1"/>
              <p:nvPr/>
            </p:nvSpPr>
            <p:spPr>
              <a:xfrm>
                <a:off x="3703545" y="1365916"/>
                <a:ext cx="1429428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050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94DF144E-A9C6-32C0-6EA3-6C15D9FF1CE7}"/>
                  </a:ext>
                </a:extLst>
              </p:cNvPr>
              <p:cNvSpPr txBox="1"/>
              <p:nvPr/>
            </p:nvSpPr>
            <p:spPr>
              <a:xfrm>
                <a:off x="5433377" y="1384956"/>
                <a:ext cx="1466514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063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9A79401B-71BF-0354-8FFC-6DBCD6EA4D63}"/>
                  </a:ext>
                </a:extLst>
              </p:cNvPr>
              <p:cNvSpPr txBox="1"/>
              <p:nvPr/>
            </p:nvSpPr>
            <p:spPr>
              <a:xfrm>
                <a:off x="7460741" y="1382285"/>
                <a:ext cx="1503072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080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F21EAD6-E4B2-BA4D-B315-21FBF6018EB2}"/>
                  </a:ext>
                </a:extLst>
              </p:cNvPr>
              <p:cNvSpPr txBox="1"/>
              <p:nvPr/>
            </p:nvSpPr>
            <p:spPr>
              <a:xfrm>
                <a:off x="10034629" y="1358201"/>
                <a:ext cx="1437459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100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42A57712-94B6-36EB-EA7E-A29EFCBC9737}"/>
                  </a:ext>
                </a:extLst>
              </p:cNvPr>
              <p:cNvSpPr txBox="1"/>
              <p:nvPr/>
            </p:nvSpPr>
            <p:spPr>
              <a:xfrm>
                <a:off x="651711" y="3132557"/>
                <a:ext cx="1401092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125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483616C1-2DB0-6C1C-C700-C92C3EAFD91D}"/>
                  </a:ext>
                </a:extLst>
              </p:cNvPr>
              <p:cNvSpPr txBox="1"/>
              <p:nvPr/>
            </p:nvSpPr>
            <p:spPr>
              <a:xfrm>
                <a:off x="3312885" y="3100091"/>
                <a:ext cx="1447336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160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8793CB6B-450B-0672-37EC-14E697A94C5B}"/>
                  </a:ext>
                </a:extLst>
              </p:cNvPr>
              <p:cNvSpPr txBox="1"/>
              <p:nvPr/>
            </p:nvSpPr>
            <p:spPr>
              <a:xfrm>
                <a:off x="6234074" y="3121500"/>
                <a:ext cx="1574057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160L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C26EBC2C-DC09-FCDE-9B48-5AD5D02BBB38}"/>
                  </a:ext>
                </a:extLst>
              </p:cNvPr>
              <p:cNvSpPr txBox="1"/>
              <p:nvPr/>
            </p:nvSpPr>
            <p:spPr>
              <a:xfrm>
                <a:off x="9411815" y="3129696"/>
                <a:ext cx="1491602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200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</p:grpSp>
        <p:pic>
          <p:nvPicPr>
            <p:cNvPr id="18" name="Grafik 17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2911AA03-E712-F2DD-D49B-33F8784DF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564" y="2178494"/>
              <a:ext cx="1158194" cy="734948"/>
            </a:xfrm>
            <a:prstGeom prst="rect">
              <a:avLst/>
            </a:prstGeom>
          </p:spPr>
        </p:pic>
        <p:pic>
          <p:nvPicPr>
            <p:cNvPr id="19" name="Grafik 18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2FBDCFB1-12F0-3072-F674-0E388FEE8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6647" y="2187153"/>
              <a:ext cx="1296850" cy="822934"/>
            </a:xfrm>
            <a:prstGeom prst="rect">
              <a:avLst/>
            </a:prstGeom>
          </p:spPr>
        </p:pic>
        <p:pic>
          <p:nvPicPr>
            <p:cNvPr id="20" name="Grafik 19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0FFA7BFA-535B-0BE2-42CC-C4E42E5B7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272" y="2177628"/>
              <a:ext cx="1500923" cy="952432"/>
            </a:xfrm>
            <a:prstGeom prst="rect">
              <a:avLst/>
            </a:prstGeom>
          </p:spPr>
        </p:pic>
        <p:pic>
          <p:nvPicPr>
            <p:cNvPr id="21" name="Grafik 20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18F8CA4B-3D01-BDD5-EF2F-E42C58D03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775" y="2188019"/>
              <a:ext cx="1767999" cy="1121908"/>
            </a:xfrm>
            <a:prstGeom prst="rect">
              <a:avLst/>
            </a:prstGeom>
          </p:spPr>
        </p:pic>
        <p:pic>
          <p:nvPicPr>
            <p:cNvPr id="23" name="Grafik 22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299D6D30-562B-1BA4-99B3-F42B43D42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979" y="2193039"/>
              <a:ext cx="1962951" cy="1245619"/>
            </a:xfrm>
            <a:prstGeom prst="rect">
              <a:avLst/>
            </a:prstGeom>
          </p:spPr>
        </p:pic>
        <p:pic>
          <p:nvPicPr>
            <p:cNvPr id="25" name="Grafik 24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2C6DBC35-98C2-E0EB-F3D3-10D9113D7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9407" y="2180028"/>
              <a:ext cx="2141640" cy="1359008"/>
            </a:xfrm>
            <a:prstGeom prst="rect">
              <a:avLst/>
            </a:prstGeom>
          </p:spPr>
        </p:pic>
        <p:pic>
          <p:nvPicPr>
            <p:cNvPr id="26" name="Grafik 25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A2445EF8-DA93-562D-BFEF-D7477511C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007" y="3954258"/>
              <a:ext cx="2378378" cy="1509233"/>
            </a:xfrm>
            <a:prstGeom prst="rect">
              <a:avLst/>
            </a:prstGeom>
          </p:spPr>
        </p:pic>
        <p:pic>
          <p:nvPicPr>
            <p:cNvPr id="27" name="Grafik 26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0D28F62B-1D07-C24B-4FB2-E33220512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7689" y="3959060"/>
              <a:ext cx="2569554" cy="1630547"/>
            </a:xfrm>
            <a:prstGeom prst="rect">
              <a:avLst/>
            </a:prstGeom>
          </p:spPr>
        </p:pic>
        <p:pic>
          <p:nvPicPr>
            <p:cNvPr id="29" name="Grafik 28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D151103D-3929-18F4-9F4B-0B6D08D69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807" y="3948848"/>
              <a:ext cx="2852951" cy="1810380"/>
            </a:xfrm>
            <a:prstGeom prst="rect">
              <a:avLst/>
            </a:prstGeom>
          </p:spPr>
        </p:pic>
        <p:pic>
          <p:nvPicPr>
            <p:cNvPr id="47" name="Grafik 46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43D2434E-D86B-1570-AA32-432D7F7F4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9322" y="3979616"/>
              <a:ext cx="3095287" cy="1964157"/>
            </a:xfrm>
            <a:prstGeom prst="rect">
              <a:avLst/>
            </a:prstGeom>
          </p:spPr>
        </p:pic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AE8F653D-7731-3CC1-D671-BFA1EB5B2B9F}"/>
              </a:ext>
            </a:extLst>
          </p:cNvPr>
          <p:cNvGrpSpPr/>
          <p:nvPr/>
        </p:nvGrpSpPr>
        <p:grpSpPr>
          <a:xfrm>
            <a:off x="611646" y="2063245"/>
            <a:ext cx="2187281" cy="3756535"/>
            <a:chOff x="594037" y="1920365"/>
            <a:chExt cx="2650634" cy="455231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2DA78BE-EE17-E779-C73E-81939C531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95"/>
            <a:stretch>
              <a:fillRect/>
            </a:stretch>
          </p:blipFill>
          <p:spPr>
            <a:xfrm>
              <a:off x="594037" y="4213800"/>
              <a:ext cx="2650633" cy="2258884"/>
            </a:xfrm>
            <a:prstGeom prst="rect">
              <a:avLst/>
            </a:prstGeom>
          </p:spPr>
        </p:pic>
        <p:pic>
          <p:nvPicPr>
            <p:cNvPr id="32" name="Grafik 31" descr="Ein Bild, das Maschine, Kopierer, Im Haus enthält.&#10;&#10;KI-generierte Inhalte können fehlerhaft sein.">
              <a:extLst>
                <a:ext uri="{FF2B5EF4-FFF2-40B4-BE49-F238E27FC236}">
                  <a16:creationId xmlns:a16="http://schemas.microsoft.com/office/drawing/2014/main" id="{9E84A718-62BF-0D1A-E8B7-85D8D5F9E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51"/>
            <a:stretch>
              <a:fillRect/>
            </a:stretch>
          </p:blipFill>
          <p:spPr>
            <a:xfrm>
              <a:off x="594038" y="1920365"/>
              <a:ext cx="2650633" cy="2230359"/>
            </a:xfrm>
            <a:prstGeom prst="rect">
              <a:avLst/>
            </a:prstGeom>
          </p:spPr>
        </p:pic>
      </p:grp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5DC064A0-D620-118F-39DA-02AED9414CDD}"/>
              </a:ext>
            </a:extLst>
          </p:cNvPr>
          <p:cNvCxnSpPr>
            <a:cxnSpLocks/>
          </p:cNvCxnSpPr>
          <p:nvPr/>
        </p:nvCxnSpPr>
        <p:spPr>
          <a:xfrm flipH="1">
            <a:off x="658814" y="4796093"/>
            <a:ext cx="2084386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834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48F8D8-3C76-9A2B-3A67-3B64F1E6A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C72C8F-B625-C7A4-7B41-306E1B5A3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2251"/>
            <a:ext cx="8996816" cy="1020318"/>
          </a:xfrm>
        </p:spPr>
        <p:txBody>
          <a:bodyPr/>
          <a:lstStyle/>
          <a:p>
            <a:r>
              <a:rPr lang="de-DE" sz="3200" dirty="0">
                <a:latin typeface="Fago Pro"/>
              </a:rPr>
              <a:t>AGM-XY </a:t>
            </a:r>
            <a:br>
              <a:rPr lang="de-DE" sz="3200" dirty="0">
                <a:latin typeface="Fago Pro"/>
              </a:rPr>
            </a:br>
            <a:r>
              <a:rPr lang="de-DE" sz="2000" b="0" dirty="0">
                <a:latin typeface="Fago Pro"/>
              </a:rPr>
              <a:t>Technische Daten</a:t>
            </a:r>
            <a:endParaRPr lang="de-DE" sz="3200" b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35D51B-0355-EA1B-4FCE-C989DE6E93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5BCBD702-C5DC-C16E-B5F6-389C2E1F1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94646"/>
              </p:ext>
            </p:extLst>
          </p:nvPr>
        </p:nvGraphicFramePr>
        <p:xfrm>
          <a:off x="658814" y="2065308"/>
          <a:ext cx="11304000" cy="37770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1170">
                  <a:extLst>
                    <a:ext uri="{9D8B030D-6E8A-4147-A177-3AD203B41FA5}">
                      <a16:colId xmlns:a16="http://schemas.microsoft.com/office/drawing/2014/main" val="3406358505"/>
                    </a:ext>
                  </a:extLst>
                </a:gridCol>
                <a:gridCol w="1269630">
                  <a:extLst>
                    <a:ext uri="{9D8B030D-6E8A-4147-A177-3AD203B41FA5}">
                      <a16:colId xmlns:a16="http://schemas.microsoft.com/office/drawing/2014/main" val="643561164"/>
                    </a:ext>
                  </a:extLst>
                </a:gridCol>
                <a:gridCol w="1242814">
                  <a:extLst>
                    <a:ext uri="{9D8B030D-6E8A-4147-A177-3AD203B41FA5}">
                      <a16:colId xmlns:a16="http://schemas.microsoft.com/office/drawing/2014/main" val="2560296895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654138360"/>
                    </a:ext>
                  </a:extLst>
                </a:gridCol>
                <a:gridCol w="1053011">
                  <a:extLst>
                    <a:ext uri="{9D8B030D-6E8A-4147-A177-3AD203B41FA5}">
                      <a16:colId xmlns:a16="http://schemas.microsoft.com/office/drawing/2014/main" val="3521535424"/>
                    </a:ext>
                  </a:extLst>
                </a:gridCol>
                <a:gridCol w="1130400">
                  <a:extLst>
                    <a:ext uri="{9D8B030D-6E8A-4147-A177-3AD203B41FA5}">
                      <a16:colId xmlns:a16="http://schemas.microsoft.com/office/drawing/2014/main" val="3263608002"/>
                    </a:ext>
                  </a:extLst>
                </a:gridCol>
                <a:gridCol w="1130400">
                  <a:extLst>
                    <a:ext uri="{9D8B030D-6E8A-4147-A177-3AD203B41FA5}">
                      <a16:colId xmlns:a16="http://schemas.microsoft.com/office/drawing/2014/main" val="2666191029"/>
                    </a:ext>
                  </a:extLst>
                </a:gridCol>
                <a:gridCol w="1130400">
                  <a:extLst>
                    <a:ext uri="{9D8B030D-6E8A-4147-A177-3AD203B41FA5}">
                      <a16:colId xmlns:a16="http://schemas.microsoft.com/office/drawing/2014/main" val="2537387343"/>
                    </a:ext>
                  </a:extLst>
                </a:gridCol>
                <a:gridCol w="1130400">
                  <a:extLst>
                    <a:ext uri="{9D8B030D-6E8A-4147-A177-3AD203B41FA5}">
                      <a16:colId xmlns:a16="http://schemas.microsoft.com/office/drawing/2014/main" val="1934712247"/>
                    </a:ext>
                  </a:extLst>
                </a:gridCol>
                <a:gridCol w="1130400">
                  <a:extLst>
                    <a:ext uri="{9D8B030D-6E8A-4147-A177-3AD203B41FA5}">
                      <a16:colId xmlns:a16="http://schemas.microsoft.com/office/drawing/2014/main" val="1500411532"/>
                    </a:ext>
                  </a:extLst>
                </a:gridCol>
              </a:tblGrid>
              <a:tr h="57733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Baugröße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Empfohlenes </a:t>
                      </a:r>
                      <a:r>
                        <a:rPr lang="de-DE" sz="1200" b="1" kern="12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Handlinggewicht</a:t>
                      </a:r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vertikal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Empfohlenes </a:t>
                      </a:r>
                      <a:r>
                        <a:rPr lang="de-DE" sz="1200" b="1" kern="12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Handlinggewicht</a:t>
                      </a:r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horizontal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Ausgleichsweg in XY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Eigenmasse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Abfrage vorbereitet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Ausgleichsweg anpassbar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Standard</a:t>
                      </a:r>
                      <a:b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Adapterplatten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Gewichts-kompensation</a:t>
                      </a:r>
                      <a:b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nachrüstbar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Baukasten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XYZ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106330"/>
                  </a:ext>
                </a:extLst>
              </a:tr>
              <a:tr h="31231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[mm]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833525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031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4,7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induktiv oder magnetisch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Abfrage vorbereitet</a:t>
                      </a: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über Hubbegrenzung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über Feder- oder Luftpatrone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879950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040 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9,5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5,7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648477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050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235141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063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32,5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170390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080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32426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100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5,8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392871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125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10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10,9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612895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160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21,8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145987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160L</a:t>
                      </a:r>
                      <a:endParaRPr lang="en-US" sz="1200" b="1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/>
                          </a:solidFill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/>
                          </a:solidFill>
                        </a:rPr>
                        <a:t>180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2"/>
                          </a:solidFill>
                        </a:rPr>
                        <a:t>31,7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975701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200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520*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350*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15*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41,8*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305564"/>
                  </a:ext>
                </a:extLst>
              </a:tr>
            </a:tbl>
          </a:graphicData>
        </a:graphic>
      </p:graphicFrame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C6559F6-33AB-3CED-01FA-B20F9289EBFC}"/>
              </a:ext>
            </a:extLst>
          </p:cNvPr>
          <p:cNvSpPr txBox="1">
            <a:spLocks/>
          </p:cNvSpPr>
          <p:nvPr/>
        </p:nvSpPr>
        <p:spPr>
          <a:xfrm>
            <a:off x="658814" y="249028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Robot PLUS | Modulare Ausgleichseinheiten AGM </a:t>
            </a:r>
          </a:p>
        </p:txBody>
      </p:sp>
      <p:pic>
        <p:nvPicPr>
          <p:cNvPr id="15" name="Grafik 14" descr="Häkchen mit einfarbiger Füllung">
            <a:extLst>
              <a:ext uri="{FF2B5EF4-FFF2-40B4-BE49-F238E27FC236}">
                <a16:creationId xmlns:a16="http://schemas.microsoft.com/office/drawing/2014/main" id="{84629C06-F439-41FF-AFD9-ED6876DE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2537" y="3861907"/>
            <a:ext cx="527694" cy="527694"/>
          </a:xfrm>
          <a:prstGeom prst="rect">
            <a:avLst/>
          </a:prstGeom>
        </p:spPr>
      </p:pic>
      <p:pic>
        <p:nvPicPr>
          <p:cNvPr id="16" name="Grafik 15" descr="Häkchen mit einfarbiger Füllung">
            <a:extLst>
              <a:ext uri="{FF2B5EF4-FFF2-40B4-BE49-F238E27FC236}">
                <a16:creationId xmlns:a16="http://schemas.microsoft.com/office/drawing/2014/main" id="{2166065D-B4D8-45C7-9FEE-73B3C7110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9798" y="3861907"/>
            <a:ext cx="527694" cy="527694"/>
          </a:xfrm>
          <a:prstGeom prst="rect">
            <a:avLst/>
          </a:prstGeom>
        </p:spPr>
      </p:pic>
      <p:pic>
        <p:nvPicPr>
          <p:cNvPr id="17" name="Grafik 16" descr="Häkchen mit einfarbiger Füllung">
            <a:extLst>
              <a:ext uri="{FF2B5EF4-FFF2-40B4-BE49-F238E27FC236}">
                <a16:creationId xmlns:a16="http://schemas.microsoft.com/office/drawing/2014/main" id="{B1B77E29-CE25-00F0-AAB9-52B07DBBF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0556" y="3861907"/>
            <a:ext cx="527694" cy="527694"/>
          </a:xfrm>
          <a:prstGeom prst="rect">
            <a:avLst/>
          </a:prstGeom>
        </p:spPr>
      </p:pic>
      <p:pic>
        <p:nvPicPr>
          <p:cNvPr id="18" name="Grafik 17" descr="Häkchen mit einfarbiger Füllung">
            <a:extLst>
              <a:ext uri="{FF2B5EF4-FFF2-40B4-BE49-F238E27FC236}">
                <a16:creationId xmlns:a16="http://schemas.microsoft.com/office/drawing/2014/main" id="{A9A0A93D-CE67-E140-46BE-7E68432BC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6759" y="3861907"/>
            <a:ext cx="527694" cy="527694"/>
          </a:xfrm>
          <a:prstGeom prst="rect">
            <a:avLst/>
          </a:prstGeom>
        </p:spPr>
      </p:pic>
      <p:pic>
        <p:nvPicPr>
          <p:cNvPr id="7" name="Grafik 6" descr="Häkchen mit einfarbiger Füllung">
            <a:extLst>
              <a:ext uri="{FF2B5EF4-FFF2-40B4-BE49-F238E27FC236}">
                <a16:creationId xmlns:a16="http://schemas.microsoft.com/office/drawing/2014/main" id="{1514B706-350C-57E9-6F39-D1E6DCAB8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3983" y="3861907"/>
            <a:ext cx="527694" cy="527694"/>
          </a:xfrm>
          <a:prstGeom prst="rect">
            <a:avLst/>
          </a:prstGeom>
        </p:spPr>
      </p:pic>
      <p:pic>
        <p:nvPicPr>
          <p:cNvPr id="24" name="Grafik 23" descr="Ein Bild, das Elektronik, Text, Band, Im Haus enthält.&#10;&#10;KI-generierte Inhalte können fehlerhaft sein.">
            <a:extLst>
              <a:ext uri="{FF2B5EF4-FFF2-40B4-BE49-F238E27FC236}">
                <a16:creationId xmlns:a16="http://schemas.microsoft.com/office/drawing/2014/main" id="{33941CAB-B828-F878-CE66-2EC90576E2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525" y="93964"/>
            <a:ext cx="1636472" cy="1038446"/>
          </a:xfrm>
          <a:prstGeom prst="rect">
            <a:avLst/>
          </a:prstGeom>
        </p:spPr>
      </p:pic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0753925B-CB07-DBC2-A635-C9E81B6613B1}"/>
              </a:ext>
            </a:extLst>
          </p:cNvPr>
          <p:cNvCxnSpPr>
            <a:cxnSpLocks/>
          </p:cNvCxnSpPr>
          <p:nvPr/>
        </p:nvCxnSpPr>
        <p:spPr>
          <a:xfrm>
            <a:off x="7716833" y="622251"/>
            <a:ext cx="391650" cy="428625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08D2868D-E4E4-D7D3-EDF3-3444196408F5}"/>
              </a:ext>
            </a:extLst>
          </p:cNvPr>
          <p:cNvCxnSpPr>
            <a:cxnSpLocks/>
          </p:cNvCxnSpPr>
          <p:nvPr/>
        </p:nvCxnSpPr>
        <p:spPr>
          <a:xfrm flipH="1">
            <a:off x="7716833" y="622251"/>
            <a:ext cx="386760" cy="428625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E3EB3DA8-4CEB-81E8-F26C-E4009E46D8A4}"/>
              </a:ext>
            </a:extLst>
          </p:cNvPr>
          <p:cNvSpPr txBox="1"/>
          <p:nvPr/>
        </p:nvSpPr>
        <p:spPr>
          <a:xfrm>
            <a:off x="766391" y="5992735"/>
            <a:ext cx="2334276" cy="2412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* Technische Daten unter Vorbehalt</a:t>
            </a:r>
          </a:p>
        </p:txBody>
      </p:sp>
    </p:spTree>
    <p:extLst>
      <p:ext uri="{BB962C8B-B14F-4D97-AF65-F5344CB8AC3E}">
        <p14:creationId xmlns:p14="http://schemas.microsoft.com/office/powerpoint/2010/main" val="3251685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6B4CB-D16F-D4C6-8F46-9CC94241C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8AFC5-6243-0B1C-23C6-28ECFF6AA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10340112" cy="1020318"/>
          </a:xfrm>
        </p:spPr>
        <p:txBody>
          <a:bodyPr/>
          <a:lstStyle/>
          <a:p>
            <a:r>
              <a:rPr lang="de-DE" dirty="0"/>
              <a:t>AGM-Z</a:t>
            </a:r>
            <a:br>
              <a:rPr lang="de-DE" sz="3200" dirty="0"/>
            </a:br>
            <a:r>
              <a:rPr lang="de-DE" sz="2000" b="0" dirty="0"/>
              <a:t>Ausgleichsverhalten &amp; Baugrößen</a:t>
            </a:r>
            <a:endParaRPr lang="de-DE" sz="3200" b="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D47E262B-0D4E-BC29-F39B-3AE6EC56E0ED}"/>
              </a:ext>
            </a:extLst>
          </p:cNvPr>
          <p:cNvSpPr txBox="1">
            <a:spLocks/>
          </p:cNvSpPr>
          <p:nvPr/>
        </p:nvSpPr>
        <p:spPr>
          <a:xfrm>
            <a:off x="602084" y="260885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Robot PLUS | Modulare Ausgleichseinheiten AGM </a:t>
            </a:r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F34E02E1-E1CC-0BA3-369C-1B55EB8E81A8}"/>
              </a:ext>
            </a:extLst>
          </p:cNvPr>
          <p:cNvGrpSpPr/>
          <p:nvPr/>
        </p:nvGrpSpPr>
        <p:grpSpPr>
          <a:xfrm>
            <a:off x="3029362" y="1937762"/>
            <a:ext cx="8769814" cy="3320500"/>
            <a:chOff x="2696377" y="2365925"/>
            <a:chExt cx="9112324" cy="3450184"/>
          </a:xfrm>
        </p:grpSpPr>
        <p:pic>
          <p:nvPicPr>
            <p:cNvPr id="15" name="Grafik 14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02440717-EC78-71B9-6108-9DED105C6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78587" y="4198119"/>
              <a:ext cx="2630114" cy="1617990"/>
            </a:xfrm>
            <a:prstGeom prst="rect">
              <a:avLst/>
            </a:prstGeom>
          </p:spPr>
        </p:pic>
        <p:pic>
          <p:nvPicPr>
            <p:cNvPr id="19" name="Grafik 18" descr="Ein Bild, das Text, Band, Design enthält.&#10;&#10;KI-generierte Inhalte können fehlerhaft sein.">
              <a:extLst>
                <a:ext uri="{FF2B5EF4-FFF2-40B4-BE49-F238E27FC236}">
                  <a16:creationId xmlns:a16="http://schemas.microsoft.com/office/drawing/2014/main" id="{5EA70535-581C-2614-51C3-C1F3EAE59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742" y="2655183"/>
              <a:ext cx="996362" cy="744533"/>
            </a:xfrm>
            <a:prstGeom prst="rect">
              <a:avLst/>
            </a:prstGeom>
          </p:spPr>
        </p:pic>
        <p:pic>
          <p:nvPicPr>
            <p:cNvPr id="21" name="Grafik 20" descr="Ein Bild, das Text, Design enthält.&#10;&#10;KI-generierte Inhalte können fehlerhaft sein.">
              <a:extLst>
                <a:ext uri="{FF2B5EF4-FFF2-40B4-BE49-F238E27FC236}">
                  <a16:creationId xmlns:a16="http://schemas.microsoft.com/office/drawing/2014/main" id="{D23F94E2-B4DC-847D-89E0-4D0FBE4AA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1439" y="2655182"/>
              <a:ext cx="1115643" cy="816639"/>
            </a:xfrm>
            <a:prstGeom prst="rect">
              <a:avLst/>
            </a:prstGeom>
          </p:spPr>
        </p:pic>
        <p:pic>
          <p:nvPicPr>
            <p:cNvPr id="23" name="Grafik 22" descr="Ein Bild, das Text, Screenshot, Kreis, Design enthält.&#10;&#10;KI-generierte Inhalte können fehlerhaft sein.">
              <a:extLst>
                <a:ext uri="{FF2B5EF4-FFF2-40B4-BE49-F238E27FC236}">
                  <a16:creationId xmlns:a16="http://schemas.microsoft.com/office/drawing/2014/main" id="{ACEB2F2B-50B6-3001-855B-51B0B0DB6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1339" y="2655182"/>
              <a:ext cx="1231769" cy="888040"/>
            </a:xfrm>
            <a:prstGeom prst="rect">
              <a:avLst/>
            </a:prstGeom>
          </p:spPr>
        </p:pic>
        <p:pic>
          <p:nvPicPr>
            <p:cNvPr id="25" name="Grafik 24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5386ADCB-38A1-E68B-91E8-BCE193643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780" y="2655182"/>
              <a:ext cx="1427437" cy="956799"/>
            </a:xfrm>
            <a:prstGeom prst="rect">
              <a:avLst/>
            </a:prstGeom>
          </p:spPr>
        </p:pic>
        <p:pic>
          <p:nvPicPr>
            <p:cNvPr id="26" name="Grafik 25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C93387A7-43BF-A96E-7CC6-E411D0593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8126" y="2655182"/>
              <a:ext cx="1601885" cy="1133699"/>
            </a:xfrm>
            <a:prstGeom prst="rect">
              <a:avLst/>
            </a:prstGeom>
          </p:spPr>
        </p:pic>
        <p:pic>
          <p:nvPicPr>
            <p:cNvPr id="27" name="Grafik 26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62093F1C-1887-6A08-BCF4-090672A37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7832" y="2655182"/>
              <a:ext cx="1854264" cy="1229819"/>
            </a:xfrm>
            <a:prstGeom prst="rect">
              <a:avLst/>
            </a:prstGeom>
          </p:spPr>
        </p:pic>
        <p:pic>
          <p:nvPicPr>
            <p:cNvPr id="30" name="Grafik 29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C97DE07C-CACA-D451-E845-AB980DBBC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6377" y="4198119"/>
              <a:ext cx="1837807" cy="1119690"/>
            </a:xfrm>
            <a:prstGeom prst="rect">
              <a:avLst/>
            </a:prstGeom>
          </p:spPr>
        </p:pic>
        <p:pic>
          <p:nvPicPr>
            <p:cNvPr id="37" name="Grafik 36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9F83F5B7-1945-F655-3B28-595D91FB8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3961" y="4198119"/>
              <a:ext cx="2319169" cy="1426704"/>
            </a:xfrm>
            <a:prstGeom prst="rect">
              <a:avLst/>
            </a:prstGeom>
          </p:spPr>
        </p:pic>
        <p:pic>
          <p:nvPicPr>
            <p:cNvPr id="38" name="Grafik 37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DB010A16-4F96-4BCD-E13E-F44FAE8C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1799" y="4198119"/>
              <a:ext cx="2123902" cy="1306580"/>
            </a:xfrm>
            <a:prstGeom prst="rect">
              <a:avLst/>
            </a:prstGeom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6E51D9D6-702D-B8C4-BC66-A38D3CA39B39}"/>
                </a:ext>
              </a:extLst>
            </p:cNvPr>
            <p:cNvSpPr txBox="1"/>
            <p:nvPr/>
          </p:nvSpPr>
          <p:spPr>
            <a:xfrm>
              <a:off x="2708033" y="2365925"/>
              <a:ext cx="1086684" cy="283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 dirty="0">
                  <a:solidFill>
                    <a:schemeClr val="tx2"/>
                  </a:solidFill>
                  <a:latin typeface="Fago Pro" panose="02000506040000020004" pitchFamily="50" charset="0"/>
                </a:rPr>
                <a:t>AGM-Z 031</a:t>
              </a:r>
              <a:endParaRPr lang="de-DE" sz="16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1CE51818-D272-C01F-E883-620C7A2BABBA}"/>
                </a:ext>
              </a:extLst>
            </p:cNvPr>
            <p:cNvSpPr txBox="1"/>
            <p:nvPr/>
          </p:nvSpPr>
          <p:spPr>
            <a:xfrm>
              <a:off x="3969675" y="2365925"/>
              <a:ext cx="1305788" cy="283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AGM-Z 040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075DFDDC-2F68-CA85-D40B-8E29F3C1DC75}"/>
                </a:ext>
              </a:extLst>
            </p:cNvPr>
            <p:cNvSpPr txBox="1"/>
            <p:nvPr/>
          </p:nvSpPr>
          <p:spPr>
            <a:xfrm>
              <a:off x="5275619" y="2365925"/>
              <a:ext cx="1305788" cy="28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AGM-Z 050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0BCF4731-1854-F15A-47EC-AFD2A53288C9}"/>
                </a:ext>
              </a:extLst>
            </p:cNvPr>
            <p:cNvSpPr txBox="1"/>
            <p:nvPr/>
          </p:nvSpPr>
          <p:spPr>
            <a:xfrm>
              <a:off x="6706963" y="2365925"/>
              <a:ext cx="1305788" cy="28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AGM-Z 063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7CECEC46-25E5-6ED9-5BD3-8FF84C232710}"/>
                </a:ext>
              </a:extLst>
            </p:cNvPr>
            <p:cNvSpPr txBox="1"/>
            <p:nvPr/>
          </p:nvSpPr>
          <p:spPr>
            <a:xfrm>
              <a:off x="8378443" y="2365925"/>
              <a:ext cx="1305788" cy="28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AGM-Z 080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A3371EBB-5F37-4CBA-49C3-980B8B45426B}"/>
                </a:ext>
              </a:extLst>
            </p:cNvPr>
            <p:cNvSpPr txBox="1"/>
            <p:nvPr/>
          </p:nvSpPr>
          <p:spPr>
            <a:xfrm>
              <a:off x="10332049" y="2365925"/>
              <a:ext cx="1305788" cy="28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AGM-Z 100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15CC1264-FCA8-74D0-255A-93CB228F0DCC}"/>
                </a:ext>
              </a:extLst>
            </p:cNvPr>
            <p:cNvSpPr txBox="1"/>
            <p:nvPr/>
          </p:nvSpPr>
          <p:spPr>
            <a:xfrm>
              <a:off x="2944319" y="3925462"/>
              <a:ext cx="1086683" cy="283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 dirty="0">
                  <a:solidFill>
                    <a:schemeClr val="tx2"/>
                  </a:solidFill>
                  <a:latin typeface="Fago Pro" panose="02000506040000020004" pitchFamily="50" charset="0"/>
                </a:rPr>
                <a:t>AGM-Z 125</a:t>
              </a:r>
              <a:endParaRPr lang="de-DE" sz="16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8DFD6D8C-3683-736A-816B-8595E39A7406}"/>
                </a:ext>
              </a:extLst>
            </p:cNvPr>
            <p:cNvSpPr txBox="1"/>
            <p:nvPr/>
          </p:nvSpPr>
          <p:spPr>
            <a:xfrm>
              <a:off x="5027439" y="3925462"/>
              <a:ext cx="1086683" cy="283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 dirty="0">
                  <a:solidFill>
                    <a:schemeClr val="tx2"/>
                  </a:solidFill>
                  <a:latin typeface="Fago Pro" panose="02000506040000020004" pitchFamily="50" charset="0"/>
                </a:rPr>
                <a:t>AGM-Z 160</a:t>
              </a:r>
              <a:endParaRPr lang="de-DE" sz="16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3D47519C-8AF6-6502-4410-53029F599A86}"/>
                </a:ext>
              </a:extLst>
            </p:cNvPr>
            <p:cNvSpPr txBox="1"/>
            <p:nvPr/>
          </p:nvSpPr>
          <p:spPr>
            <a:xfrm>
              <a:off x="7453211" y="3945256"/>
              <a:ext cx="1300271" cy="283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 dirty="0">
                  <a:solidFill>
                    <a:schemeClr val="tx2"/>
                  </a:solidFill>
                  <a:latin typeface="Fago Pro" panose="02000506040000020004" pitchFamily="50" charset="0"/>
                </a:rPr>
                <a:t>AGM-Z 160L</a:t>
              </a:r>
              <a:endParaRPr lang="de-DE" sz="16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ACB00867-E94C-51E3-C34D-930326048B7F}"/>
                </a:ext>
              </a:extLst>
            </p:cNvPr>
            <p:cNvSpPr txBox="1"/>
            <p:nvPr/>
          </p:nvSpPr>
          <p:spPr>
            <a:xfrm>
              <a:off x="9916308" y="3945256"/>
              <a:ext cx="1513692" cy="283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 dirty="0">
                  <a:solidFill>
                    <a:schemeClr val="tx2"/>
                  </a:solidFill>
                  <a:latin typeface="Fago Pro" panose="02000506040000020004" pitchFamily="50" charset="0"/>
                </a:rPr>
                <a:t>AGM-Z 200</a:t>
              </a:r>
              <a:endParaRPr lang="de-DE" sz="16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1F17CE9E-30DB-991C-9588-D2FBEEC062FA}"/>
              </a:ext>
            </a:extLst>
          </p:cNvPr>
          <p:cNvGrpSpPr/>
          <p:nvPr/>
        </p:nvGrpSpPr>
        <p:grpSpPr>
          <a:xfrm>
            <a:off x="600388" y="1937762"/>
            <a:ext cx="2120221" cy="4358264"/>
            <a:chOff x="540445" y="1966336"/>
            <a:chExt cx="2252795" cy="4630779"/>
          </a:xfrm>
        </p:grpSpPr>
        <p:pic>
          <p:nvPicPr>
            <p:cNvPr id="54" name="Grafik 53" descr="Ein Bild, das Maschine, medizinische Ausrüstung, Haushaltsgerät enthält.&#10;&#10;KI-generierte Inhalte können fehlerhaft sein.">
              <a:extLst>
                <a:ext uri="{FF2B5EF4-FFF2-40B4-BE49-F238E27FC236}">
                  <a16:creationId xmlns:a16="http://schemas.microsoft.com/office/drawing/2014/main" id="{80D0BD67-1A11-7FC1-9755-1CC9B60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2"/>
            <a:stretch>
              <a:fillRect/>
            </a:stretch>
          </p:blipFill>
          <p:spPr>
            <a:xfrm>
              <a:off x="540445" y="4320333"/>
              <a:ext cx="2252795" cy="2276782"/>
            </a:xfrm>
            <a:prstGeom prst="rect">
              <a:avLst/>
            </a:prstGeom>
          </p:spPr>
        </p:pic>
        <p:pic>
          <p:nvPicPr>
            <p:cNvPr id="56" name="Grafik 55" descr="Ein Bild, das Maschine, medizinische Ausrüstung, Haushaltsgerät enthält.&#10;&#10;KI-generierte Inhalte können fehlerhaft sein.">
              <a:extLst>
                <a:ext uri="{FF2B5EF4-FFF2-40B4-BE49-F238E27FC236}">
                  <a16:creationId xmlns:a16="http://schemas.microsoft.com/office/drawing/2014/main" id="{344C9EA9-BFD4-A872-96D7-E25AC877C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2"/>
            <a:stretch>
              <a:fillRect/>
            </a:stretch>
          </p:blipFill>
          <p:spPr>
            <a:xfrm>
              <a:off x="540445" y="1966336"/>
              <a:ext cx="2252795" cy="2276782"/>
            </a:xfrm>
            <a:prstGeom prst="rect">
              <a:avLst/>
            </a:prstGeom>
          </p:spPr>
        </p:pic>
      </p:grp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2CAB29A7-DC77-BC89-9D3D-1936FCA70F65}"/>
              </a:ext>
            </a:extLst>
          </p:cNvPr>
          <p:cNvCxnSpPr>
            <a:cxnSpLocks/>
          </p:cNvCxnSpPr>
          <p:nvPr/>
        </p:nvCxnSpPr>
        <p:spPr>
          <a:xfrm flipV="1">
            <a:off x="1593385" y="2333436"/>
            <a:ext cx="0" cy="973797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93F644FA-F8F4-188A-80B9-36C6263DA396}"/>
              </a:ext>
            </a:extLst>
          </p:cNvPr>
          <p:cNvCxnSpPr>
            <a:cxnSpLocks/>
          </p:cNvCxnSpPr>
          <p:nvPr/>
        </p:nvCxnSpPr>
        <p:spPr>
          <a:xfrm flipV="1">
            <a:off x="1584329" y="4587267"/>
            <a:ext cx="0" cy="973797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515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C048BB2-D12A-CC66-86E2-097411096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922615-70D0-62D5-BBBA-D2F2B49C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2251"/>
            <a:ext cx="8996816" cy="1020318"/>
          </a:xfrm>
        </p:spPr>
        <p:txBody>
          <a:bodyPr/>
          <a:lstStyle/>
          <a:p>
            <a:r>
              <a:rPr lang="de-DE" sz="3200" dirty="0">
                <a:latin typeface="Fago Pro"/>
              </a:rPr>
              <a:t>AGM-Z </a:t>
            </a:r>
            <a:br>
              <a:rPr lang="de-DE" sz="3200" dirty="0">
                <a:latin typeface="Fago Pro"/>
              </a:rPr>
            </a:br>
            <a:r>
              <a:rPr lang="de-DE" sz="2000" b="0" dirty="0">
                <a:latin typeface="Fago Pro"/>
              </a:rPr>
              <a:t>Technische Daten</a:t>
            </a:r>
            <a:endParaRPr lang="de-DE" sz="2000" b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FF559E8-5300-BC80-C12F-048B0781C8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5E9FD773-8BE9-B2EB-A16C-020B349CA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953982"/>
              </p:ext>
            </p:extLst>
          </p:nvPr>
        </p:nvGraphicFramePr>
        <p:xfrm>
          <a:off x="656574" y="1941092"/>
          <a:ext cx="11059173" cy="41473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8797">
                  <a:extLst>
                    <a:ext uri="{9D8B030D-6E8A-4147-A177-3AD203B41FA5}">
                      <a16:colId xmlns:a16="http://schemas.microsoft.com/office/drawing/2014/main" val="3406358505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643561164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2560296895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292921845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1732002672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2844966243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3226549011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4233249920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3429734173"/>
                    </a:ext>
                  </a:extLst>
                </a:gridCol>
              </a:tblGrid>
              <a:tr h="5306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Baugröße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Empfohlenes </a:t>
                      </a:r>
                      <a:r>
                        <a:rPr lang="de-DE" sz="1200" b="1" kern="12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Handlinggewicht</a:t>
                      </a:r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vertikal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Empfohlenes </a:t>
                      </a:r>
                      <a:r>
                        <a:rPr lang="de-DE" sz="1200" b="1" kern="12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Handlinggewicht</a:t>
                      </a:r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horizontal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Ausgleichsweg</a:t>
                      </a:r>
                      <a:b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 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Eigenmasse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Abfrage vorbereitet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Standard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Adapterplatten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Baukasten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Baukasten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XYZ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106330"/>
                  </a:ext>
                </a:extLst>
              </a:tr>
              <a:tr h="3382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[mm]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322233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AGM-Z 031</a:t>
                      </a:r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induktiv oder magnetisch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879950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AGM-Z 040 </a:t>
                      </a:r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5,7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648477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050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235141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063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170390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080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32,5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2426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100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392871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125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9,7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612895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160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19,3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145987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160L</a:t>
                      </a:r>
                      <a:endParaRPr lang="en-US" sz="1200" b="1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/>
                          </a:solidFill>
                        </a:rPr>
                        <a:t>290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/>
                          </a:solidFill>
                        </a:rPr>
                        <a:t>230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2"/>
                          </a:solidFill>
                        </a:rPr>
                        <a:t>25,2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975701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200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500*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360*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20*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37,8*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305564"/>
                  </a:ext>
                </a:extLst>
              </a:tr>
            </a:tbl>
          </a:graphicData>
        </a:graphic>
      </p:graphicFrame>
      <p:sp>
        <p:nvSpPr>
          <p:cNvPr id="7" name="Textplatzhalter 3">
            <a:extLst>
              <a:ext uri="{FF2B5EF4-FFF2-40B4-BE49-F238E27FC236}">
                <a16:creationId xmlns:a16="http://schemas.microsoft.com/office/drawing/2014/main" id="{AC209BC4-6FD7-997D-16EF-200322163D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Robot PLUS | Modulare Ausgleichseinheiten AGM </a:t>
            </a:r>
          </a:p>
        </p:txBody>
      </p:sp>
      <p:pic>
        <p:nvPicPr>
          <p:cNvPr id="5" name="Grafik 4" descr="Ein Bild, das Design enthält.&#10;&#10;KI-generierte Inhalte können fehlerhaft sein.">
            <a:extLst>
              <a:ext uri="{FF2B5EF4-FFF2-40B4-BE49-F238E27FC236}">
                <a16:creationId xmlns:a16="http://schemas.microsoft.com/office/drawing/2014/main" id="{C8FF3048-41A2-A286-2B38-CACA3697F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525" y="148916"/>
            <a:ext cx="1636472" cy="1017731"/>
          </a:xfrm>
          <a:prstGeom prst="rect">
            <a:avLst/>
          </a:prstGeom>
        </p:spPr>
      </p:pic>
      <p:pic>
        <p:nvPicPr>
          <p:cNvPr id="10" name="Grafik 9" descr="Häkchen mit einfarbiger Füllung">
            <a:extLst>
              <a:ext uri="{FF2B5EF4-FFF2-40B4-BE49-F238E27FC236}">
                <a16:creationId xmlns:a16="http://schemas.microsoft.com/office/drawing/2014/main" id="{6C6E03E8-5F83-B8E0-D74D-81ACB2FCD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2295" y="4184330"/>
            <a:ext cx="527694" cy="527694"/>
          </a:xfrm>
          <a:prstGeom prst="rect">
            <a:avLst/>
          </a:prstGeom>
        </p:spPr>
      </p:pic>
      <p:pic>
        <p:nvPicPr>
          <p:cNvPr id="11" name="Grafik 10" descr="Häkchen mit einfarbiger Füllung">
            <a:extLst>
              <a:ext uri="{FF2B5EF4-FFF2-40B4-BE49-F238E27FC236}">
                <a16:creationId xmlns:a16="http://schemas.microsoft.com/office/drawing/2014/main" id="{0018004E-50CA-0D07-67D0-DF46999B0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6933" y="4184330"/>
            <a:ext cx="527694" cy="527694"/>
          </a:xfrm>
          <a:prstGeom prst="rect">
            <a:avLst/>
          </a:prstGeom>
        </p:spPr>
      </p:pic>
      <p:pic>
        <p:nvPicPr>
          <p:cNvPr id="12" name="Grafik 11" descr="Häkchen mit einfarbiger Füllung">
            <a:extLst>
              <a:ext uri="{FF2B5EF4-FFF2-40B4-BE49-F238E27FC236}">
                <a16:creationId xmlns:a16="http://schemas.microsoft.com/office/drawing/2014/main" id="{316568C9-DF4D-20B8-A315-0AF0FC769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3630" y="4184330"/>
            <a:ext cx="527694" cy="527694"/>
          </a:xfrm>
          <a:prstGeom prst="rect">
            <a:avLst/>
          </a:prstGeom>
        </p:spPr>
      </p:pic>
      <p:pic>
        <p:nvPicPr>
          <p:cNvPr id="4" name="Grafik 3" descr="Häkchen mit einfarbiger Füllung">
            <a:extLst>
              <a:ext uri="{FF2B5EF4-FFF2-40B4-BE49-F238E27FC236}">
                <a16:creationId xmlns:a16="http://schemas.microsoft.com/office/drawing/2014/main" id="{5558330F-6B7F-94F7-BBF0-3AC1F4308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62670" y="4184330"/>
            <a:ext cx="527694" cy="52769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5215DA5-7FA5-1C25-843F-42BB476E7F30}"/>
              </a:ext>
            </a:extLst>
          </p:cNvPr>
          <p:cNvSpPr txBox="1"/>
          <p:nvPr/>
        </p:nvSpPr>
        <p:spPr>
          <a:xfrm>
            <a:off x="656574" y="6143102"/>
            <a:ext cx="2334276" cy="2412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* Technische Daten unter Vorbehalt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9B29E51A-542A-2FD9-2D07-A9754807C643}"/>
              </a:ext>
            </a:extLst>
          </p:cNvPr>
          <p:cNvCxnSpPr>
            <a:cxnSpLocks/>
          </p:cNvCxnSpPr>
          <p:nvPr/>
        </p:nvCxnSpPr>
        <p:spPr>
          <a:xfrm>
            <a:off x="8108483" y="622251"/>
            <a:ext cx="0" cy="428625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965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DE_0823.pptx" id="{0908F539-6961-4618-A731-585400C20ACB}" vid="{13E448AE-E675-44FD-B3B2-325C78A9053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F4E3D21-0504-4254-8BDB-C2E09773823B}">
  <we:reference id="ea4a38c2-de38-11e9-a1c6-00155de8db01" version="1.2.0.2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05955DAF37D004198C18024AFE23846" ma:contentTypeVersion="11" ma:contentTypeDescription="Ein neues Dokument erstellen." ma:contentTypeScope="" ma:versionID="4d44ead8f6eff42f9289aa4fb6c77092">
  <xsd:schema xmlns:xsd="http://www.w3.org/2001/XMLSchema" xmlns:xs="http://www.w3.org/2001/XMLSchema" xmlns:p="http://schemas.microsoft.com/office/2006/metadata/properties" xmlns:ns2="da761a9c-295b-487e-856e-4acc25a2f5f6" targetNamespace="http://schemas.microsoft.com/office/2006/metadata/properties" ma:root="true" ma:fieldsID="2cabf3c1147888756fcdcf23adb22764" ns2:_="">
    <xsd:import namespace="da761a9c-295b-487e-856e-4acc25a2f5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761a9c-295b-487e-856e-4acc25a2f5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292B03-F627-4B7B-B135-82C3D78E9D00}">
  <ds:schemaRefs>
    <ds:schemaRef ds:uri="http://schemas.microsoft.com/office/2006/metadata/properties"/>
    <ds:schemaRef ds:uri="http://schemas.microsoft.com/office/2006/documentManagement/types"/>
    <ds:schemaRef ds:uri="da761a9c-295b-487e-856e-4acc25a2f5f6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C5EE553-E72F-4CF9-A5BD-68614ECA3E5C}">
  <ds:schemaRefs>
    <ds:schemaRef ds:uri="da761a9c-295b-487e-856e-4acc25a2f5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7AAF962-9B49-4F43-898A-0D92227008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Schunk_PPT-Vorlage_Hand_in_Hand_DE_0823 (3)</Template>
  <TotalTime>0</TotalTime>
  <Words>877</Words>
  <Application>Microsoft Office PowerPoint</Application>
  <PresentationFormat>Breitbild</PresentationFormat>
  <Paragraphs>334</Paragraphs>
  <Slides>19</Slides>
  <Notes>9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Courier New</vt:lpstr>
      <vt:lpstr>Symbol</vt:lpstr>
      <vt:lpstr>Better Times</vt:lpstr>
      <vt:lpstr>Wingdings</vt:lpstr>
      <vt:lpstr>Calibri</vt:lpstr>
      <vt:lpstr>Fago Pro</vt:lpstr>
      <vt:lpstr>Arial</vt:lpstr>
      <vt:lpstr>Office</vt:lpstr>
      <vt:lpstr>PowerPoint-Präsentation</vt:lpstr>
      <vt:lpstr>PowerPoint-Präsentation</vt:lpstr>
      <vt:lpstr>Ihre Vorteile Präzise. Zuverlässig. Modular.</vt:lpstr>
      <vt:lpstr>Weitere Vorteile nach Anwendungsfall</vt:lpstr>
      <vt:lpstr>Anwendungen</vt:lpstr>
      <vt:lpstr>AGM-XY Ausgleichsverhalten &amp; Baugrößen</vt:lpstr>
      <vt:lpstr>AGM-XY  Technische Daten</vt:lpstr>
      <vt:lpstr>AGM-Z Ausgleichsverhalten &amp; Baugrößen</vt:lpstr>
      <vt:lpstr>AGM-Z  Technische Daten</vt:lpstr>
      <vt:lpstr>AGM-W Ausgleichsverhalten &amp; Baugrößen</vt:lpstr>
      <vt:lpstr>AGM-W Technische Daten</vt:lpstr>
      <vt:lpstr>Kombinationsmöglichkeiten dank modularer Baureihen</vt:lpstr>
      <vt:lpstr>Umfangreiches Zubehörportfolio</vt:lpstr>
      <vt:lpstr>Auslegungstool Ausgleichseinheiten Einfach. Online. Maßgeschneidert.</vt:lpstr>
      <vt:lpstr>PowerPoint-Präsentation</vt:lpstr>
      <vt:lpstr>Portfolio</vt:lpstr>
      <vt:lpstr>Portfolio</vt:lpstr>
      <vt:lpstr>PowerPoint-Präsentation</vt:lpstr>
      <vt:lpstr>Ausgleichseinheit AGM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Quenzer, Lisa Helena</dc:creator>
  <cp:lastModifiedBy>Creyaufmüller, Lisa Helena</cp:lastModifiedBy>
  <cp:revision>17</cp:revision>
  <dcterms:created xsi:type="dcterms:W3CDTF">2024-03-01T12:16:54Z</dcterms:created>
  <dcterms:modified xsi:type="dcterms:W3CDTF">2026-02-03T16:04:09Z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0x010100805955DAF37D004198C18024AFE23846</vt:lpwstr>
  </property>
</Properties>
</file>