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6360" r:id="rId5"/>
    <p:sldId id="2146849353" r:id="rId6"/>
    <p:sldId id="2146849354" r:id="rId7"/>
    <p:sldId id="2146849448" r:id="rId8"/>
    <p:sldId id="2146849315" r:id="rId9"/>
    <p:sldId id="2146849316" r:id="rId10"/>
    <p:sldId id="2146849319" r:id="rId11"/>
    <p:sldId id="2146849320" r:id="rId12"/>
    <p:sldId id="6361" r:id="rId13"/>
  </p:sldIdLst>
  <p:sldSz cx="12192000" cy="6858000"/>
  <p:notesSz cx="6858000" cy="9144000"/>
  <p:embeddedFontLst>
    <p:embeddedFont>
      <p:font typeface="Fago Pro" panose="02000506040000020004" pitchFamily="2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olution Book Electronic_EN" id="{2CADDE9F-20BB-4C91-B979-358B417C4576}">
          <p14:sldIdLst>
            <p14:sldId id="6360"/>
            <p14:sldId id="2146849353"/>
            <p14:sldId id="2146849354"/>
            <p14:sldId id="2146849448"/>
            <p14:sldId id="2146849315"/>
            <p14:sldId id="2146849316"/>
            <p14:sldId id="2146849319"/>
            <p14:sldId id="2146849320"/>
            <p14:sldId id="63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10610B-A594-5B1E-0588-2C18C49D1B74}" name="Ernst, Andre" initials="AE" userId="S::andre.ernst@de.schunk.com::1dbe2a9c-e160-4c68-a3e1-708caec7e813" providerId="AD"/>
  <p188:author id="{246F333C-6D17-0FEB-4A2F-6249C97C415A}" name="Mautner, Sarah" initials="MS" userId="S::Sarah.Mautner@de.schunk.com::e89a2e33-35c3-4399-9024-d4aa0a5aaf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3E3E3"/>
    <a:srgbClr val="FFFF00"/>
    <a:srgbClr val="009EE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elmann, Markus" userId="029d1f02-3ca2-4544-88e9-d09c85e465e7" providerId="ADAL" clId="{779D1F58-E732-4027-AD5E-D5FA65258A7A}"/>
    <pc:docChg chg="custSel delSld modSection">
      <pc:chgData name="Hanselmann, Markus" userId="029d1f02-3ca2-4544-88e9-d09c85e465e7" providerId="ADAL" clId="{779D1F58-E732-4027-AD5E-D5FA65258A7A}" dt="2025-12-03T11:11:43.452" v="372" actId="2696"/>
      <pc:docMkLst>
        <pc:docMk/>
      </pc:docMkLst>
      <pc:sldChg chg="del">
        <pc:chgData name="Hanselmann, Markus" userId="029d1f02-3ca2-4544-88e9-d09c85e465e7" providerId="ADAL" clId="{779D1F58-E732-4027-AD5E-D5FA65258A7A}" dt="2025-12-03T11:11:43.452" v="372" actId="2696"/>
        <pc:sldMkLst>
          <pc:docMk/>
          <pc:sldMk cId="3979042085" sldId="6095"/>
        </pc:sldMkLst>
      </pc:sldChg>
      <pc:sldChg chg="del">
        <pc:chgData name="Hanselmann, Markus" userId="029d1f02-3ca2-4544-88e9-d09c85e465e7" providerId="ADAL" clId="{779D1F58-E732-4027-AD5E-D5FA65258A7A}" dt="2025-12-03T11:11:43.317" v="350" actId="2696"/>
        <pc:sldMkLst>
          <pc:docMk/>
          <pc:sldMk cId="459634785" sldId="6096"/>
        </pc:sldMkLst>
      </pc:sldChg>
      <pc:sldChg chg="del">
        <pc:chgData name="Hanselmann, Markus" userId="029d1f02-3ca2-4544-88e9-d09c85e465e7" providerId="ADAL" clId="{779D1F58-E732-4027-AD5E-D5FA65258A7A}" dt="2025-12-03T11:11:43.420" v="361" actId="2696"/>
        <pc:sldMkLst>
          <pc:docMk/>
          <pc:sldMk cId="874999975" sldId="6123"/>
        </pc:sldMkLst>
      </pc:sldChg>
      <pc:sldChg chg="del">
        <pc:chgData name="Hanselmann, Markus" userId="029d1f02-3ca2-4544-88e9-d09c85e465e7" providerId="ADAL" clId="{779D1F58-E732-4027-AD5E-D5FA65258A7A}" dt="2025-12-03T11:11:43.038" v="337" actId="2696"/>
        <pc:sldMkLst>
          <pc:docMk/>
          <pc:sldMk cId="3798584860" sldId="6131"/>
        </pc:sldMkLst>
      </pc:sldChg>
      <pc:sldChg chg="del">
        <pc:chgData name="Hanselmann, Markus" userId="029d1f02-3ca2-4544-88e9-d09c85e465e7" providerId="ADAL" clId="{779D1F58-E732-4027-AD5E-D5FA65258A7A}" dt="2025-12-03T11:11:43.050" v="345" actId="2696"/>
        <pc:sldMkLst>
          <pc:docMk/>
          <pc:sldMk cId="123513480" sldId="6134"/>
        </pc:sldMkLst>
      </pc:sldChg>
      <pc:sldChg chg="del">
        <pc:chgData name="Hanselmann, Markus" userId="029d1f02-3ca2-4544-88e9-d09c85e465e7" providerId="ADAL" clId="{779D1F58-E732-4027-AD5E-D5FA65258A7A}" dt="2025-12-03T11:11:43.054" v="347" actId="2696"/>
        <pc:sldMkLst>
          <pc:docMk/>
          <pc:sldMk cId="3499883296" sldId="6136"/>
        </pc:sldMkLst>
      </pc:sldChg>
      <pc:sldChg chg="del">
        <pc:chgData name="Hanselmann, Markus" userId="029d1f02-3ca2-4544-88e9-d09c85e465e7" providerId="ADAL" clId="{779D1F58-E732-4027-AD5E-D5FA65258A7A}" dt="2025-12-03T11:11:43.049" v="344" actId="2696"/>
        <pc:sldMkLst>
          <pc:docMk/>
          <pc:sldMk cId="842292140" sldId="6138"/>
        </pc:sldMkLst>
      </pc:sldChg>
      <pc:sldChg chg="del">
        <pc:chgData name="Hanselmann, Markus" userId="029d1f02-3ca2-4544-88e9-d09c85e465e7" providerId="ADAL" clId="{779D1F58-E732-4027-AD5E-D5FA65258A7A}" dt="2025-12-03T11:11:43.444" v="370" actId="2696"/>
        <pc:sldMkLst>
          <pc:docMk/>
          <pc:sldMk cId="3179072550" sldId="6150"/>
        </pc:sldMkLst>
      </pc:sldChg>
      <pc:sldChg chg="del">
        <pc:chgData name="Hanselmann, Markus" userId="029d1f02-3ca2-4544-88e9-d09c85e465e7" providerId="ADAL" clId="{779D1F58-E732-4027-AD5E-D5FA65258A7A}" dt="2025-12-03T11:11:43.441" v="369" actId="2696"/>
        <pc:sldMkLst>
          <pc:docMk/>
          <pc:sldMk cId="256696470" sldId="6151"/>
        </pc:sldMkLst>
      </pc:sldChg>
      <pc:sldChg chg="del">
        <pc:chgData name="Hanselmann, Markus" userId="029d1f02-3ca2-4544-88e9-d09c85e465e7" providerId="ADAL" clId="{779D1F58-E732-4027-AD5E-D5FA65258A7A}" dt="2025-12-03T11:11:41.526" v="205" actId="2696"/>
        <pc:sldMkLst>
          <pc:docMk/>
          <pc:sldMk cId="878050757" sldId="6152"/>
        </pc:sldMkLst>
      </pc:sldChg>
      <pc:sldChg chg="del">
        <pc:chgData name="Hanselmann, Markus" userId="029d1f02-3ca2-4544-88e9-d09c85e465e7" providerId="ADAL" clId="{779D1F58-E732-4027-AD5E-D5FA65258A7A}" dt="2025-12-03T11:11:39.990" v="137" actId="2696"/>
        <pc:sldMkLst>
          <pc:docMk/>
          <pc:sldMk cId="4232572528" sldId="6153"/>
        </pc:sldMkLst>
      </pc:sldChg>
      <pc:sldChg chg="del">
        <pc:chgData name="Hanselmann, Markus" userId="029d1f02-3ca2-4544-88e9-d09c85e465e7" providerId="ADAL" clId="{779D1F58-E732-4027-AD5E-D5FA65258A7A}" dt="2025-12-03T11:11:39.121" v="79" actId="2696"/>
        <pc:sldMkLst>
          <pc:docMk/>
          <pc:sldMk cId="2395096282" sldId="6154"/>
        </pc:sldMkLst>
      </pc:sldChg>
      <pc:sldChg chg="del">
        <pc:chgData name="Hanselmann, Markus" userId="029d1f02-3ca2-4544-88e9-d09c85e465e7" providerId="ADAL" clId="{779D1F58-E732-4027-AD5E-D5FA65258A7A}" dt="2025-12-03T11:11:40.741" v="169" actId="2696"/>
        <pc:sldMkLst>
          <pc:docMk/>
          <pc:sldMk cId="1651158258" sldId="6155"/>
        </pc:sldMkLst>
      </pc:sldChg>
      <pc:sldChg chg="del">
        <pc:chgData name="Hanselmann, Markus" userId="029d1f02-3ca2-4544-88e9-d09c85e465e7" providerId="ADAL" clId="{779D1F58-E732-4027-AD5E-D5FA65258A7A}" dt="2025-12-03T11:11:39.803" v="117" actId="2696"/>
        <pc:sldMkLst>
          <pc:docMk/>
          <pc:sldMk cId="2596358337" sldId="6157"/>
        </pc:sldMkLst>
      </pc:sldChg>
      <pc:sldChg chg="del">
        <pc:chgData name="Hanselmann, Markus" userId="029d1f02-3ca2-4544-88e9-d09c85e465e7" providerId="ADAL" clId="{779D1F58-E732-4027-AD5E-D5FA65258A7A}" dt="2025-12-03T11:11:42.733" v="324" actId="2696"/>
        <pc:sldMkLst>
          <pc:docMk/>
          <pc:sldMk cId="2779619867" sldId="6161"/>
        </pc:sldMkLst>
      </pc:sldChg>
      <pc:sldChg chg="del">
        <pc:chgData name="Hanselmann, Markus" userId="029d1f02-3ca2-4544-88e9-d09c85e465e7" providerId="ADAL" clId="{779D1F58-E732-4027-AD5E-D5FA65258A7A}" dt="2025-12-03T11:11:39.792" v="116" actId="2696"/>
        <pc:sldMkLst>
          <pc:docMk/>
          <pc:sldMk cId="3563335790" sldId="6162"/>
        </pc:sldMkLst>
      </pc:sldChg>
      <pc:sldChg chg="del">
        <pc:chgData name="Hanselmann, Markus" userId="029d1f02-3ca2-4544-88e9-d09c85e465e7" providerId="ADAL" clId="{779D1F58-E732-4027-AD5E-D5FA65258A7A}" dt="2025-12-03T11:11:39.783" v="115" actId="2696"/>
        <pc:sldMkLst>
          <pc:docMk/>
          <pc:sldMk cId="3790077046" sldId="6163"/>
        </pc:sldMkLst>
      </pc:sldChg>
      <pc:sldChg chg="del">
        <pc:chgData name="Hanselmann, Markus" userId="029d1f02-3ca2-4544-88e9-d09c85e465e7" providerId="ADAL" clId="{779D1F58-E732-4027-AD5E-D5FA65258A7A}" dt="2025-12-03T11:11:39.836" v="120" actId="2696"/>
        <pc:sldMkLst>
          <pc:docMk/>
          <pc:sldMk cId="2676270532" sldId="6164"/>
        </pc:sldMkLst>
      </pc:sldChg>
      <pc:sldChg chg="del">
        <pc:chgData name="Hanselmann, Markus" userId="029d1f02-3ca2-4544-88e9-d09c85e465e7" providerId="ADAL" clId="{779D1F58-E732-4027-AD5E-D5FA65258A7A}" dt="2025-12-03T11:11:39.772" v="114" actId="2696"/>
        <pc:sldMkLst>
          <pc:docMk/>
          <pc:sldMk cId="3618543113" sldId="6165"/>
        </pc:sldMkLst>
      </pc:sldChg>
      <pc:sldChg chg="del">
        <pc:chgData name="Hanselmann, Markus" userId="029d1f02-3ca2-4544-88e9-d09c85e465e7" providerId="ADAL" clId="{779D1F58-E732-4027-AD5E-D5FA65258A7A}" dt="2025-12-03T11:11:39.762" v="113" actId="2696"/>
        <pc:sldMkLst>
          <pc:docMk/>
          <pc:sldMk cId="4913107" sldId="6166"/>
        </pc:sldMkLst>
      </pc:sldChg>
      <pc:sldChg chg="del">
        <pc:chgData name="Hanselmann, Markus" userId="029d1f02-3ca2-4544-88e9-d09c85e465e7" providerId="ADAL" clId="{779D1F58-E732-4027-AD5E-D5FA65258A7A}" dt="2025-12-03T11:11:39.814" v="118" actId="2696"/>
        <pc:sldMkLst>
          <pc:docMk/>
          <pc:sldMk cId="454113396" sldId="6168"/>
        </pc:sldMkLst>
      </pc:sldChg>
      <pc:sldChg chg="del">
        <pc:chgData name="Hanselmann, Markus" userId="029d1f02-3ca2-4544-88e9-d09c85e465e7" providerId="ADAL" clId="{779D1F58-E732-4027-AD5E-D5FA65258A7A}" dt="2025-12-03T11:11:39.751" v="112" actId="2696"/>
        <pc:sldMkLst>
          <pc:docMk/>
          <pc:sldMk cId="3951220904" sldId="6169"/>
        </pc:sldMkLst>
      </pc:sldChg>
      <pc:sldChg chg="del">
        <pc:chgData name="Hanselmann, Markus" userId="029d1f02-3ca2-4544-88e9-d09c85e465e7" providerId="ADAL" clId="{779D1F58-E732-4027-AD5E-D5FA65258A7A}" dt="2025-12-03T11:11:39.740" v="111" actId="2696"/>
        <pc:sldMkLst>
          <pc:docMk/>
          <pc:sldMk cId="3672377987" sldId="6170"/>
        </pc:sldMkLst>
      </pc:sldChg>
      <pc:sldChg chg="del">
        <pc:chgData name="Hanselmann, Markus" userId="029d1f02-3ca2-4544-88e9-d09c85e465e7" providerId="ADAL" clId="{779D1F58-E732-4027-AD5E-D5FA65258A7A}" dt="2025-12-03T11:11:39.728" v="110" actId="2696"/>
        <pc:sldMkLst>
          <pc:docMk/>
          <pc:sldMk cId="3681394920" sldId="6171"/>
        </pc:sldMkLst>
      </pc:sldChg>
      <pc:sldChg chg="del">
        <pc:chgData name="Hanselmann, Markus" userId="029d1f02-3ca2-4544-88e9-d09c85e465e7" providerId="ADAL" clId="{779D1F58-E732-4027-AD5E-D5FA65258A7A}" dt="2025-12-03T11:11:39.717" v="109" actId="2696"/>
        <pc:sldMkLst>
          <pc:docMk/>
          <pc:sldMk cId="3030411949" sldId="6172"/>
        </pc:sldMkLst>
      </pc:sldChg>
      <pc:sldChg chg="del">
        <pc:chgData name="Hanselmann, Markus" userId="029d1f02-3ca2-4544-88e9-d09c85e465e7" providerId="ADAL" clId="{779D1F58-E732-4027-AD5E-D5FA65258A7A}" dt="2025-12-03T11:11:43.047" v="343" actId="2696"/>
        <pc:sldMkLst>
          <pc:docMk/>
          <pc:sldMk cId="4286314636" sldId="6173"/>
        </pc:sldMkLst>
      </pc:sldChg>
      <pc:sldChg chg="del">
        <pc:chgData name="Hanselmann, Markus" userId="029d1f02-3ca2-4544-88e9-d09c85e465e7" providerId="ADAL" clId="{779D1F58-E732-4027-AD5E-D5FA65258A7A}" dt="2025-12-03T11:11:42.534" v="293" actId="2696"/>
        <pc:sldMkLst>
          <pc:docMk/>
          <pc:sldMk cId="1426205658" sldId="6176"/>
        </pc:sldMkLst>
      </pc:sldChg>
      <pc:sldChg chg="del">
        <pc:chgData name="Hanselmann, Markus" userId="029d1f02-3ca2-4544-88e9-d09c85e465e7" providerId="ADAL" clId="{779D1F58-E732-4027-AD5E-D5FA65258A7A}" dt="2025-12-03T11:11:38.393" v="45" actId="2696"/>
        <pc:sldMkLst>
          <pc:docMk/>
          <pc:sldMk cId="3925164048" sldId="6177"/>
        </pc:sldMkLst>
      </pc:sldChg>
      <pc:sldChg chg="del">
        <pc:chgData name="Hanselmann, Markus" userId="029d1f02-3ca2-4544-88e9-d09c85e465e7" providerId="ADAL" clId="{779D1F58-E732-4027-AD5E-D5FA65258A7A}" dt="2025-12-03T11:11:40.496" v="154" actId="2696"/>
        <pc:sldMkLst>
          <pc:docMk/>
          <pc:sldMk cId="1467230549" sldId="6178"/>
        </pc:sldMkLst>
      </pc:sldChg>
      <pc:sldChg chg="del">
        <pc:chgData name="Hanselmann, Markus" userId="029d1f02-3ca2-4544-88e9-d09c85e465e7" providerId="ADAL" clId="{779D1F58-E732-4027-AD5E-D5FA65258A7A}" dt="2025-12-03T11:11:43.041" v="339" actId="2696"/>
        <pc:sldMkLst>
          <pc:docMk/>
          <pc:sldMk cId="875017364" sldId="6179"/>
        </pc:sldMkLst>
      </pc:sldChg>
      <pc:sldChg chg="del">
        <pc:chgData name="Hanselmann, Markus" userId="029d1f02-3ca2-4544-88e9-d09c85e465e7" providerId="ADAL" clId="{779D1F58-E732-4027-AD5E-D5FA65258A7A}" dt="2025-12-03T11:11:43.421" v="362" actId="2696"/>
        <pc:sldMkLst>
          <pc:docMk/>
          <pc:sldMk cId="2948550436" sldId="6180"/>
        </pc:sldMkLst>
      </pc:sldChg>
      <pc:sldChg chg="del">
        <pc:chgData name="Hanselmann, Markus" userId="029d1f02-3ca2-4544-88e9-d09c85e465e7" providerId="ADAL" clId="{779D1F58-E732-4027-AD5E-D5FA65258A7A}" dt="2025-12-03T11:11:43.318" v="351" actId="2696"/>
        <pc:sldMkLst>
          <pc:docMk/>
          <pc:sldMk cId="2392577585" sldId="6181"/>
        </pc:sldMkLst>
      </pc:sldChg>
      <pc:sldChg chg="del">
        <pc:chgData name="Hanselmann, Markus" userId="029d1f02-3ca2-4544-88e9-d09c85e465e7" providerId="ADAL" clId="{779D1F58-E732-4027-AD5E-D5FA65258A7A}" dt="2025-12-03T11:11:41.993" v="260" actId="2696"/>
        <pc:sldMkLst>
          <pc:docMk/>
          <pc:sldMk cId="3516534105" sldId="6183"/>
        </pc:sldMkLst>
      </pc:sldChg>
      <pc:sldChg chg="del">
        <pc:chgData name="Hanselmann, Markus" userId="029d1f02-3ca2-4544-88e9-d09c85e465e7" providerId="ADAL" clId="{779D1F58-E732-4027-AD5E-D5FA65258A7A}" dt="2025-12-03T11:11:41.867" v="244" actId="2696"/>
        <pc:sldMkLst>
          <pc:docMk/>
          <pc:sldMk cId="2173269147" sldId="6185"/>
        </pc:sldMkLst>
      </pc:sldChg>
      <pc:sldChg chg="del">
        <pc:chgData name="Hanselmann, Markus" userId="029d1f02-3ca2-4544-88e9-d09c85e465e7" providerId="ADAL" clId="{779D1F58-E732-4027-AD5E-D5FA65258A7A}" dt="2025-12-03T11:11:42.663" v="311" actId="2696"/>
        <pc:sldMkLst>
          <pc:docMk/>
          <pc:sldMk cId="2966861212" sldId="6193"/>
        </pc:sldMkLst>
      </pc:sldChg>
      <pc:sldChg chg="del">
        <pc:chgData name="Hanselmann, Markus" userId="029d1f02-3ca2-4544-88e9-d09c85e465e7" providerId="ADAL" clId="{779D1F58-E732-4027-AD5E-D5FA65258A7A}" dt="2025-12-03T11:11:42.653" v="310" actId="2696"/>
        <pc:sldMkLst>
          <pc:docMk/>
          <pc:sldMk cId="1951689754" sldId="6194"/>
        </pc:sldMkLst>
      </pc:sldChg>
      <pc:sldChg chg="del">
        <pc:chgData name="Hanselmann, Markus" userId="029d1f02-3ca2-4544-88e9-d09c85e465e7" providerId="ADAL" clId="{779D1F58-E732-4027-AD5E-D5FA65258A7A}" dt="2025-12-03T11:11:42.646" v="309" actId="2696"/>
        <pc:sldMkLst>
          <pc:docMk/>
          <pc:sldMk cId="615316450" sldId="6195"/>
        </pc:sldMkLst>
      </pc:sldChg>
      <pc:sldChg chg="del">
        <pc:chgData name="Hanselmann, Markus" userId="029d1f02-3ca2-4544-88e9-d09c85e465e7" providerId="ADAL" clId="{779D1F58-E732-4027-AD5E-D5FA65258A7A}" dt="2025-12-03T11:11:42.638" v="308" actId="2696"/>
        <pc:sldMkLst>
          <pc:docMk/>
          <pc:sldMk cId="974585248" sldId="6196"/>
        </pc:sldMkLst>
      </pc:sldChg>
      <pc:sldChg chg="del">
        <pc:chgData name="Hanselmann, Markus" userId="029d1f02-3ca2-4544-88e9-d09c85e465e7" providerId="ADAL" clId="{779D1F58-E732-4027-AD5E-D5FA65258A7A}" dt="2025-12-03T11:11:42.632" v="307" actId="2696"/>
        <pc:sldMkLst>
          <pc:docMk/>
          <pc:sldMk cId="3876940176" sldId="6197"/>
        </pc:sldMkLst>
      </pc:sldChg>
      <pc:sldChg chg="del">
        <pc:chgData name="Hanselmann, Markus" userId="029d1f02-3ca2-4544-88e9-d09c85e465e7" providerId="ADAL" clId="{779D1F58-E732-4027-AD5E-D5FA65258A7A}" dt="2025-12-03T11:11:42.626" v="306" actId="2696"/>
        <pc:sldMkLst>
          <pc:docMk/>
          <pc:sldMk cId="1442002028" sldId="6198"/>
        </pc:sldMkLst>
      </pc:sldChg>
      <pc:sldChg chg="del">
        <pc:chgData name="Hanselmann, Markus" userId="029d1f02-3ca2-4544-88e9-d09c85e465e7" providerId="ADAL" clId="{779D1F58-E732-4027-AD5E-D5FA65258A7A}" dt="2025-12-03T11:11:42.620" v="305" actId="2696"/>
        <pc:sldMkLst>
          <pc:docMk/>
          <pc:sldMk cId="3981815035" sldId="6199"/>
        </pc:sldMkLst>
      </pc:sldChg>
      <pc:sldChg chg="del">
        <pc:chgData name="Hanselmann, Markus" userId="029d1f02-3ca2-4544-88e9-d09c85e465e7" providerId="ADAL" clId="{779D1F58-E732-4027-AD5E-D5FA65258A7A}" dt="2025-12-03T11:11:42.613" v="304" actId="2696"/>
        <pc:sldMkLst>
          <pc:docMk/>
          <pc:sldMk cId="1931305726" sldId="6200"/>
        </pc:sldMkLst>
      </pc:sldChg>
      <pc:sldChg chg="del">
        <pc:chgData name="Hanselmann, Markus" userId="029d1f02-3ca2-4544-88e9-d09c85e465e7" providerId="ADAL" clId="{779D1F58-E732-4027-AD5E-D5FA65258A7A}" dt="2025-12-03T11:11:42.607" v="303" actId="2696"/>
        <pc:sldMkLst>
          <pc:docMk/>
          <pc:sldMk cId="3720888217" sldId="6201"/>
        </pc:sldMkLst>
      </pc:sldChg>
      <pc:sldChg chg="del">
        <pc:chgData name="Hanselmann, Markus" userId="029d1f02-3ca2-4544-88e9-d09c85e465e7" providerId="ADAL" clId="{779D1F58-E732-4027-AD5E-D5FA65258A7A}" dt="2025-12-03T11:11:42.600" v="302" actId="2696"/>
        <pc:sldMkLst>
          <pc:docMk/>
          <pc:sldMk cId="2574808101" sldId="6202"/>
        </pc:sldMkLst>
      </pc:sldChg>
      <pc:sldChg chg="del">
        <pc:chgData name="Hanselmann, Markus" userId="029d1f02-3ca2-4544-88e9-d09c85e465e7" providerId="ADAL" clId="{779D1F58-E732-4027-AD5E-D5FA65258A7A}" dt="2025-12-03T11:11:42.593" v="301" actId="2696"/>
        <pc:sldMkLst>
          <pc:docMk/>
          <pc:sldMk cId="1678563591" sldId="6203"/>
        </pc:sldMkLst>
      </pc:sldChg>
      <pc:sldChg chg="del">
        <pc:chgData name="Hanselmann, Markus" userId="029d1f02-3ca2-4544-88e9-d09c85e465e7" providerId="ADAL" clId="{779D1F58-E732-4027-AD5E-D5FA65258A7A}" dt="2025-12-03T11:11:42.586" v="300" actId="2696"/>
        <pc:sldMkLst>
          <pc:docMk/>
          <pc:sldMk cId="4137736882" sldId="6204"/>
        </pc:sldMkLst>
      </pc:sldChg>
      <pc:sldChg chg="del">
        <pc:chgData name="Hanselmann, Markus" userId="029d1f02-3ca2-4544-88e9-d09c85e465e7" providerId="ADAL" clId="{779D1F58-E732-4027-AD5E-D5FA65258A7A}" dt="2025-12-03T11:11:42.578" v="299" actId="2696"/>
        <pc:sldMkLst>
          <pc:docMk/>
          <pc:sldMk cId="3415605711" sldId="6205"/>
        </pc:sldMkLst>
      </pc:sldChg>
      <pc:sldChg chg="del">
        <pc:chgData name="Hanselmann, Markus" userId="029d1f02-3ca2-4544-88e9-d09c85e465e7" providerId="ADAL" clId="{779D1F58-E732-4027-AD5E-D5FA65258A7A}" dt="2025-12-03T11:11:42.570" v="298" actId="2696"/>
        <pc:sldMkLst>
          <pc:docMk/>
          <pc:sldMk cId="4062820184" sldId="6206"/>
        </pc:sldMkLst>
      </pc:sldChg>
      <pc:sldChg chg="del">
        <pc:chgData name="Hanselmann, Markus" userId="029d1f02-3ca2-4544-88e9-d09c85e465e7" providerId="ADAL" clId="{779D1F58-E732-4027-AD5E-D5FA65258A7A}" dt="2025-12-03T11:11:42.562" v="297" actId="2696"/>
        <pc:sldMkLst>
          <pc:docMk/>
          <pc:sldMk cId="344497122" sldId="6207"/>
        </pc:sldMkLst>
      </pc:sldChg>
      <pc:sldChg chg="del">
        <pc:chgData name="Hanselmann, Markus" userId="029d1f02-3ca2-4544-88e9-d09c85e465e7" providerId="ADAL" clId="{779D1F58-E732-4027-AD5E-D5FA65258A7A}" dt="2025-12-03T11:11:42.555" v="296" actId="2696"/>
        <pc:sldMkLst>
          <pc:docMk/>
          <pc:sldMk cId="200700110" sldId="6209"/>
        </pc:sldMkLst>
      </pc:sldChg>
      <pc:sldChg chg="del">
        <pc:chgData name="Hanselmann, Markus" userId="029d1f02-3ca2-4544-88e9-d09c85e465e7" providerId="ADAL" clId="{779D1F58-E732-4027-AD5E-D5FA65258A7A}" dt="2025-12-03T11:11:42.547" v="295" actId="2696"/>
        <pc:sldMkLst>
          <pc:docMk/>
          <pc:sldMk cId="2964923853" sldId="6210"/>
        </pc:sldMkLst>
      </pc:sldChg>
      <pc:sldChg chg="del">
        <pc:chgData name="Hanselmann, Markus" userId="029d1f02-3ca2-4544-88e9-d09c85e465e7" providerId="ADAL" clId="{779D1F58-E732-4027-AD5E-D5FA65258A7A}" dt="2025-12-03T11:11:42.542" v="294" actId="2696"/>
        <pc:sldMkLst>
          <pc:docMk/>
          <pc:sldMk cId="3976897691" sldId="6211"/>
        </pc:sldMkLst>
      </pc:sldChg>
      <pc:sldChg chg="del">
        <pc:chgData name="Hanselmann, Markus" userId="029d1f02-3ca2-4544-88e9-d09c85e465e7" providerId="ADAL" clId="{779D1F58-E732-4027-AD5E-D5FA65258A7A}" dt="2025-12-03T11:11:38.754" v="61" actId="2696"/>
        <pc:sldMkLst>
          <pc:docMk/>
          <pc:sldMk cId="1268375177" sldId="6213"/>
        </pc:sldMkLst>
      </pc:sldChg>
      <pc:sldChg chg="del">
        <pc:chgData name="Hanselmann, Markus" userId="029d1f02-3ca2-4544-88e9-d09c85e465e7" providerId="ADAL" clId="{779D1F58-E732-4027-AD5E-D5FA65258A7A}" dt="2025-12-03T11:11:38.730" v="60" actId="2696"/>
        <pc:sldMkLst>
          <pc:docMk/>
          <pc:sldMk cId="3888786150" sldId="6214"/>
        </pc:sldMkLst>
      </pc:sldChg>
      <pc:sldChg chg="del">
        <pc:chgData name="Hanselmann, Markus" userId="029d1f02-3ca2-4544-88e9-d09c85e465e7" providerId="ADAL" clId="{779D1F58-E732-4027-AD5E-D5FA65258A7A}" dt="2025-12-03T11:11:38.669" v="58" actId="2696"/>
        <pc:sldMkLst>
          <pc:docMk/>
          <pc:sldMk cId="252685346" sldId="6216"/>
        </pc:sldMkLst>
      </pc:sldChg>
      <pc:sldChg chg="del">
        <pc:chgData name="Hanselmann, Markus" userId="029d1f02-3ca2-4544-88e9-d09c85e465e7" providerId="ADAL" clId="{779D1F58-E732-4027-AD5E-D5FA65258A7A}" dt="2025-12-03T11:11:38.649" v="57" actId="2696"/>
        <pc:sldMkLst>
          <pc:docMk/>
          <pc:sldMk cId="3722286091" sldId="6217"/>
        </pc:sldMkLst>
      </pc:sldChg>
      <pc:sldChg chg="del">
        <pc:chgData name="Hanselmann, Markus" userId="029d1f02-3ca2-4544-88e9-d09c85e465e7" providerId="ADAL" clId="{779D1F58-E732-4027-AD5E-D5FA65258A7A}" dt="2025-12-03T11:11:38.599" v="55" actId="2696"/>
        <pc:sldMkLst>
          <pc:docMk/>
          <pc:sldMk cId="2901336462" sldId="6219"/>
        </pc:sldMkLst>
      </pc:sldChg>
      <pc:sldChg chg="del">
        <pc:chgData name="Hanselmann, Markus" userId="029d1f02-3ca2-4544-88e9-d09c85e465e7" providerId="ADAL" clId="{779D1F58-E732-4027-AD5E-D5FA65258A7A}" dt="2025-12-03T11:11:38.576" v="54" actId="2696"/>
        <pc:sldMkLst>
          <pc:docMk/>
          <pc:sldMk cId="3001363601" sldId="6220"/>
        </pc:sldMkLst>
      </pc:sldChg>
      <pc:sldChg chg="del">
        <pc:chgData name="Hanselmann, Markus" userId="029d1f02-3ca2-4544-88e9-d09c85e465e7" providerId="ADAL" clId="{779D1F58-E732-4027-AD5E-D5FA65258A7A}" dt="2025-12-03T11:11:38.549" v="53" actId="2696"/>
        <pc:sldMkLst>
          <pc:docMk/>
          <pc:sldMk cId="1353503510" sldId="6221"/>
        </pc:sldMkLst>
      </pc:sldChg>
      <pc:sldChg chg="del">
        <pc:chgData name="Hanselmann, Markus" userId="029d1f02-3ca2-4544-88e9-d09c85e465e7" providerId="ADAL" clId="{779D1F58-E732-4027-AD5E-D5FA65258A7A}" dt="2025-12-03T11:11:38.530" v="52" actId="2696"/>
        <pc:sldMkLst>
          <pc:docMk/>
          <pc:sldMk cId="1709795073" sldId="6222"/>
        </pc:sldMkLst>
      </pc:sldChg>
      <pc:sldChg chg="del">
        <pc:chgData name="Hanselmann, Markus" userId="029d1f02-3ca2-4544-88e9-d09c85e465e7" providerId="ADAL" clId="{779D1F58-E732-4027-AD5E-D5FA65258A7A}" dt="2025-12-03T11:11:38.503" v="51" actId="2696"/>
        <pc:sldMkLst>
          <pc:docMk/>
          <pc:sldMk cId="2765882850" sldId="6223"/>
        </pc:sldMkLst>
      </pc:sldChg>
      <pc:sldChg chg="del">
        <pc:chgData name="Hanselmann, Markus" userId="029d1f02-3ca2-4544-88e9-d09c85e465e7" providerId="ADAL" clId="{779D1F58-E732-4027-AD5E-D5FA65258A7A}" dt="2025-12-03T11:11:38.485" v="50" actId="2696"/>
        <pc:sldMkLst>
          <pc:docMk/>
          <pc:sldMk cId="4040611211" sldId="6224"/>
        </pc:sldMkLst>
      </pc:sldChg>
      <pc:sldChg chg="del">
        <pc:chgData name="Hanselmann, Markus" userId="029d1f02-3ca2-4544-88e9-d09c85e465e7" providerId="ADAL" clId="{779D1F58-E732-4027-AD5E-D5FA65258A7A}" dt="2025-12-03T11:11:38.468" v="49" actId="2696"/>
        <pc:sldMkLst>
          <pc:docMk/>
          <pc:sldMk cId="3708672067" sldId="6225"/>
        </pc:sldMkLst>
      </pc:sldChg>
      <pc:sldChg chg="del">
        <pc:chgData name="Hanselmann, Markus" userId="029d1f02-3ca2-4544-88e9-d09c85e465e7" providerId="ADAL" clId="{779D1F58-E732-4027-AD5E-D5FA65258A7A}" dt="2025-12-03T11:11:38.451" v="48" actId="2696"/>
        <pc:sldMkLst>
          <pc:docMk/>
          <pc:sldMk cId="302938781" sldId="6226"/>
        </pc:sldMkLst>
      </pc:sldChg>
      <pc:sldChg chg="del">
        <pc:chgData name="Hanselmann, Markus" userId="029d1f02-3ca2-4544-88e9-d09c85e465e7" providerId="ADAL" clId="{779D1F58-E732-4027-AD5E-D5FA65258A7A}" dt="2025-12-03T11:11:38.434" v="47" actId="2696"/>
        <pc:sldMkLst>
          <pc:docMk/>
          <pc:sldMk cId="3513824871" sldId="6227"/>
        </pc:sldMkLst>
      </pc:sldChg>
      <pc:sldChg chg="del">
        <pc:chgData name="Hanselmann, Markus" userId="029d1f02-3ca2-4544-88e9-d09c85e465e7" providerId="ADAL" clId="{779D1F58-E732-4027-AD5E-D5FA65258A7A}" dt="2025-12-03T11:11:38.414" v="46" actId="2696"/>
        <pc:sldMkLst>
          <pc:docMk/>
          <pc:sldMk cId="3985206881" sldId="6228"/>
        </pc:sldMkLst>
      </pc:sldChg>
      <pc:sldChg chg="del">
        <pc:chgData name="Hanselmann, Markus" userId="029d1f02-3ca2-4544-88e9-d09c85e465e7" providerId="ADAL" clId="{779D1F58-E732-4027-AD5E-D5FA65258A7A}" dt="2025-12-03T11:11:40.677" v="164" actId="2696"/>
        <pc:sldMkLst>
          <pc:docMk/>
          <pc:sldMk cId="1188273775" sldId="6229"/>
        </pc:sldMkLst>
      </pc:sldChg>
      <pc:sldChg chg="del">
        <pc:chgData name="Hanselmann, Markus" userId="029d1f02-3ca2-4544-88e9-d09c85e465e7" providerId="ADAL" clId="{779D1F58-E732-4027-AD5E-D5FA65258A7A}" dt="2025-12-03T11:11:40.661" v="163" actId="2696"/>
        <pc:sldMkLst>
          <pc:docMk/>
          <pc:sldMk cId="2174185206" sldId="6230"/>
        </pc:sldMkLst>
      </pc:sldChg>
      <pc:sldChg chg="del">
        <pc:chgData name="Hanselmann, Markus" userId="029d1f02-3ca2-4544-88e9-d09c85e465e7" providerId="ADAL" clId="{779D1F58-E732-4027-AD5E-D5FA65258A7A}" dt="2025-12-03T11:11:40.011" v="140" actId="2696"/>
        <pc:sldMkLst>
          <pc:docMk/>
          <pc:sldMk cId="368492977" sldId="6232"/>
        </pc:sldMkLst>
      </pc:sldChg>
      <pc:sldChg chg="del">
        <pc:chgData name="Hanselmann, Markus" userId="029d1f02-3ca2-4544-88e9-d09c85e465e7" providerId="ADAL" clId="{779D1F58-E732-4027-AD5E-D5FA65258A7A}" dt="2025-12-03T11:11:40.639" v="162" actId="2696"/>
        <pc:sldMkLst>
          <pc:docMk/>
          <pc:sldMk cId="787645213" sldId="6233"/>
        </pc:sldMkLst>
      </pc:sldChg>
      <pc:sldChg chg="del">
        <pc:chgData name="Hanselmann, Markus" userId="029d1f02-3ca2-4544-88e9-d09c85e465e7" providerId="ADAL" clId="{779D1F58-E732-4027-AD5E-D5FA65258A7A}" dt="2025-12-03T11:11:40.620" v="161" actId="2696"/>
        <pc:sldMkLst>
          <pc:docMk/>
          <pc:sldMk cId="2404186361" sldId="6234"/>
        </pc:sldMkLst>
      </pc:sldChg>
      <pc:sldChg chg="del">
        <pc:chgData name="Hanselmann, Markus" userId="029d1f02-3ca2-4544-88e9-d09c85e465e7" providerId="ADAL" clId="{779D1F58-E732-4027-AD5E-D5FA65258A7A}" dt="2025-12-03T11:11:40.604" v="160" actId="2696"/>
        <pc:sldMkLst>
          <pc:docMk/>
          <pc:sldMk cId="3634136565" sldId="6236"/>
        </pc:sldMkLst>
      </pc:sldChg>
      <pc:sldChg chg="del">
        <pc:chgData name="Hanselmann, Markus" userId="029d1f02-3ca2-4544-88e9-d09c85e465e7" providerId="ADAL" clId="{779D1F58-E732-4027-AD5E-D5FA65258A7A}" dt="2025-12-03T11:11:40.583" v="159" actId="2696"/>
        <pc:sldMkLst>
          <pc:docMk/>
          <pc:sldMk cId="491687623" sldId="6237"/>
        </pc:sldMkLst>
      </pc:sldChg>
      <pc:sldChg chg="del">
        <pc:chgData name="Hanselmann, Markus" userId="029d1f02-3ca2-4544-88e9-d09c85e465e7" providerId="ADAL" clId="{779D1F58-E732-4027-AD5E-D5FA65258A7A}" dt="2025-12-03T11:11:40.564" v="158" actId="2696"/>
        <pc:sldMkLst>
          <pc:docMk/>
          <pc:sldMk cId="3805730465" sldId="6238"/>
        </pc:sldMkLst>
      </pc:sldChg>
      <pc:sldChg chg="del">
        <pc:chgData name="Hanselmann, Markus" userId="029d1f02-3ca2-4544-88e9-d09c85e465e7" providerId="ADAL" clId="{779D1F58-E732-4027-AD5E-D5FA65258A7A}" dt="2025-12-03T11:11:40.546" v="157" actId="2696"/>
        <pc:sldMkLst>
          <pc:docMk/>
          <pc:sldMk cId="155227510" sldId="6239"/>
        </pc:sldMkLst>
      </pc:sldChg>
      <pc:sldChg chg="del">
        <pc:chgData name="Hanselmann, Markus" userId="029d1f02-3ca2-4544-88e9-d09c85e465e7" providerId="ADAL" clId="{779D1F58-E732-4027-AD5E-D5FA65258A7A}" dt="2025-12-03T11:11:41.885" v="246" actId="2696"/>
        <pc:sldMkLst>
          <pc:docMk/>
          <pc:sldMk cId="3648468907" sldId="6251"/>
        </pc:sldMkLst>
      </pc:sldChg>
      <pc:sldChg chg="del">
        <pc:chgData name="Hanselmann, Markus" userId="029d1f02-3ca2-4544-88e9-d09c85e465e7" providerId="ADAL" clId="{779D1F58-E732-4027-AD5E-D5FA65258A7A}" dt="2025-12-03T11:11:41.879" v="245" actId="2696"/>
        <pc:sldMkLst>
          <pc:docMk/>
          <pc:sldMk cId="3807953185" sldId="6252"/>
        </pc:sldMkLst>
      </pc:sldChg>
      <pc:sldChg chg="del">
        <pc:chgData name="Hanselmann, Markus" userId="029d1f02-3ca2-4544-88e9-d09c85e465e7" providerId="ADAL" clId="{779D1F58-E732-4027-AD5E-D5FA65258A7A}" dt="2025-12-03T11:11:41.713" v="226" actId="2696"/>
        <pc:sldMkLst>
          <pc:docMk/>
          <pc:sldMk cId="3354044740" sldId="6254"/>
        </pc:sldMkLst>
      </pc:sldChg>
      <pc:sldChg chg="del">
        <pc:chgData name="Hanselmann, Markus" userId="029d1f02-3ca2-4544-88e9-d09c85e465e7" providerId="ADAL" clId="{779D1F58-E732-4027-AD5E-D5FA65258A7A}" dt="2025-12-03T11:11:41.655" v="218" actId="2696"/>
        <pc:sldMkLst>
          <pc:docMk/>
          <pc:sldMk cId="1572227556" sldId="6256"/>
        </pc:sldMkLst>
      </pc:sldChg>
      <pc:sldChg chg="del">
        <pc:chgData name="Hanselmann, Markus" userId="029d1f02-3ca2-4544-88e9-d09c85e465e7" providerId="ADAL" clId="{779D1F58-E732-4027-AD5E-D5FA65258A7A}" dt="2025-12-03T11:11:41.652" v="217" actId="2696"/>
        <pc:sldMkLst>
          <pc:docMk/>
          <pc:sldMk cId="1592271571" sldId="6258"/>
        </pc:sldMkLst>
      </pc:sldChg>
      <pc:sldChg chg="del">
        <pc:chgData name="Hanselmann, Markus" userId="029d1f02-3ca2-4544-88e9-d09c85e465e7" providerId="ADAL" clId="{779D1F58-E732-4027-AD5E-D5FA65258A7A}" dt="2025-12-03T11:11:41.599" v="212" actId="2696"/>
        <pc:sldMkLst>
          <pc:docMk/>
          <pc:sldMk cId="3281409722" sldId="6260"/>
        </pc:sldMkLst>
      </pc:sldChg>
      <pc:sldChg chg="del">
        <pc:chgData name="Hanselmann, Markus" userId="029d1f02-3ca2-4544-88e9-d09c85e465e7" providerId="ADAL" clId="{779D1F58-E732-4027-AD5E-D5FA65258A7A}" dt="2025-12-03T11:11:41.615" v="213" actId="2696"/>
        <pc:sldMkLst>
          <pc:docMk/>
          <pc:sldMk cId="308998829" sldId="6261"/>
        </pc:sldMkLst>
      </pc:sldChg>
      <pc:sldChg chg="del">
        <pc:chgData name="Hanselmann, Markus" userId="029d1f02-3ca2-4544-88e9-d09c85e465e7" providerId="ADAL" clId="{779D1F58-E732-4027-AD5E-D5FA65258A7A}" dt="2025-12-03T11:11:41.674" v="220" actId="2696"/>
        <pc:sldMkLst>
          <pc:docMk/>
          <pc:sldMk cId="2321302543" sldId="6262"/>
        </pc:sldMkLst>
      </pc:sldChg>
      <pc:sldChg chg="del">
        <pc:chgData name="Hanselmann, Markus" userId="029d1f02-3ca2-4544-88e9-d09c85e465e7" providerId="ADAL" clId="{779D1F58-E732-4027-AD5E-D5FA65258A7A}" dt="2025-12-03T11:11:41.666" v="219" actId="2696"/>
        <pc:sldMkLst>
          <pc:docMk/>
          <pc:sldMk cId="2001583102" sldId="6263"/>
        </pc:sldMkLst>
      </pc:sldChg>
      <pc:sldChg chg="del">
        <pc:chgData name="Hanselmann, Markus" userId="029d1f02-3ca2-4544-88e9-d09c85e465e7" providerId="ADAL" clId="{779D1F58-E732-4027-AD5E-D5FA65258A7A}" dt="2025-12-03T11:11:43.425" v="365" actId="2696"/>
        <pc:sldMkLst>
          <pc:docMk/>
          <pc:sldMk cId="3498812442" sldId="6267"/>
        </pc:sldMkLst>
      </pc:sldChg>
      <pc:sldChg chg="del">
        <pc:chgData name="Hanselmann, Markus" userId="029d1f02-3ca2-4544-88e9-d09c85e465e7" providerId="ADAL" clId="{779D1F58-E732-4027-AD5E-D5FA65258A7A}" dt="2025-12-03T11:11:43.046" v="342" actId="2696"/>
        <pc:sldMkLst>
          <pc:docMk/>
          <pc:sldMk cId="244078680" sldId="6269"/>
        </pc:sldMkLst>
      </pc:sldChg>
      <pc:sldChg chg="del">
        <pc:chgData name="Hanselmann, Markus" userId="029d1f02-3ca2-4544-88e9-d09c85e465e7" providerId="ADAL" clId="{779D1F58-E732-4027-AD5E-D5FA65258A7A}" dt="2025-12-03T11:11:43.044" v="341" actId="2696"/>
        <pc:sldMkLst>
          <pc:docMk/>
          <pc:sldMk cId="3678774652" sldId="6270"/>
        </pc:sldMkLst>
      </pc:sldChg>
      <pc:sldChg chg="del">
        <pc:chgData name="Hanselmann, Markus" userId="029d1f02-3ca2-4544-88e9-d09c85e465e7" providerId="ADAL" clId="{779D1F58-E732-4027-AD5E-D5FA65258A7A}" dt="2025-12-03T11:11:43.311" v="349" actId="2696"/>
        <pc:sldMkLst>
          <pc:docMk/>
          <pc:sldMk cId="3153175768" sldId="6272"/>
        </pc:sldMkLst>
      </pc:sldChg>
      <pc:sldChg chg="del">
        <pc:chgData name="Hanselmann, Markus" userId="029d1f02-3ca2-4544-88e9-d09c85e465e7" providerId="ADAL" clId="{779D1F58-E732-4027-AD5E-D5FA65258A7A}" dt="2025-12-03T11:11:43.308" v="348" actId="2696"/>
        <pc:sldMkLst>
          <pc:docMk/>
          <pc:sldMk cId="2494789537" sldId="6273"/>
        </pc:sldMkLst>
      </pc:sldChg>
      <pc:sldChg chg="del">
        <pc:chgData name="Hanselmann, Markus" userId="029d1f02-3ca2-4544-88e9-d09c85e465e7" providerId="ADAL" clId="{779D1F58-E732-4027-AD5E-D5FA65258A7A}" dt="2025-12-03T11:11:43.422" v="363" actId="2696"/>
        <pc:sldMkLst>
          <pc:docMk/>
          <pc:sldMk cId="1282815960" sldId="6275"/>
        </pc:sldMkLst>
      </pc:sldChg>
      <pc:sldChg chg="del">
        <pc:chgData name="Hanselmann, Markus" userId="029d1f02-3ca2-4544-88e9-d09c85e465e7" providerId="ADAL" clId="{779D1F58-E732-4027-AD5E-D5FA65258A7A}" dt="2025-12-03T11:11:43.042" v="340" actId="2696"/>
        <pc:sldMkLst>
          <pc:docMk/>
          <pc:sldMk cId="1747813460" sldId="6276"/>
        </pc:sldMkLst>
      </pc:sldChg>
      <pc:sldChg chg="del">
        <pc:chgData name="Hanselmann, Markus" userId="029d1f02-3ca2-4544-88e9-d09c85e465e7" providerId="ADAL" clId="{779D1F58-E732-4027-AD5E-D5FA65258A7A}" dt="2025-12-03T11:11:43.031" v="336" actId="2696"/>
        <pc:sldMkLst>
          <pc:docMk/>
          <pc:sldMk cId="3881797423" sldId="6277"/>
        </pc:sldMkLst>
      </pc:sldChg>
      <pc:sldChg chg="del">
        <pc:chgData name="Hanselmann, Markus" userId="029d1f02-3ca2-4544-88e9-d09c85e465e7" providerId="ADAL" clId="{779D1F58-E732-4027-AD5E-D5FA65258A7A}" dt="2025-12-03T11:11:43.027" v="335" actId="2696"/>
        <pc:sldMkLst>
          <pc:docMk/>
          <pc:sldMk cId="2872975240" sldId="6278"/>
        </pc:sldMkLst>
      </pc:sldChg>
      <pc:sldChg chg="del">
        <pc:chgData name="Hanselmann, Markus" userId="029d1f02-3ca2-4544-88e9-d09c85e465e7" providerId="ADAL" clId="{779D1F58-E732-4027-AD5E-D5FA65258A7A}" dt="2025-12-03T11:11:42.751" v="334" actId="2696"/>
        <pc:sldMkLst>
          <pc:docMk/>
          <pc:sldMk cId="951254610" sldId="6279"/>
        </pc:sldMkLst>
      </pc:sldChg>
      <pc:sldChg chg="del">
        <pc:chgData name="Hanselmann, Markus" userId="029d1f02-3ca2-4544-88e9-d09c85e465e7" providerId="ADAL" clId="{779D1F58-E732-4027-AD5E-D5FA65258A7A}" dt="2025-12-03T11:11:42.747" v="332" actId="2696"/>
        <pc:sldMkLst>
          <pc:docMk/>
          <pc:sldMk cId="537521635" sldId="6281"/>
        </pc:sldMkLst>
      </pc:sldChg>
      <pc:sldChg chg="del">
        <pc:chgData name="Hanselmann, Markus" userId="029d1f02-3ca2-4544-88e9-d09c85e465e7" providerId="ADAL" clId="{779D1F58-E732-4027-AD5E-D5FA65258A7A}" dt="2025-12-03T11:11:42.745" v="331" actId="2696"/>
        <pc:sldMkLst>
          <pc:docMk/>
          <pc:sldMk cId="2037468708" sldId="6283"/>
        </pc:sldMkLst>
      </pc:sldChg>
      <pc:sldChg chg="del">
        <pc:chgData name="Hanselmann, Markus" userId="029d1f02-3ca2-4544-88e9-d09c85e465e7" providerId="ADAL" clId="{779D1F58-E732-4027-AD5E-D5FA65258A7A}" dt="2025-12-03T11:11:42.744" v="330" actId="2696"/>
        <pc:sldMkLst>
          <pc:docMk/>
          <pc:sldMk cId="2315779436" sldId="6284"/>
        </pc:sldMkLst>
      </pc:sldChg>
      <pc:sldChg chg="del">
        <pc:chgData name="Hanselmann, Markus" userId="029d1f02-3ca2-4544-88e9-d09c85e465e7" providerId="ADAL" clId="{779D1F58-E732-4027-AD5E-D5FA65258A7A}" dt="2025-12-03T11:11:42.741" v="328" actId="2696"/>
        <pc:sldMkLst>
          <pc:docMk/>
          <pc:sldMk cId="709944817" sldId="6286"/>
        </pc:sldMkLst>
      </pc:sldChg>
      <pc:sldChg chg="del">
        <pc:chgData name="Hanselmann, Markus" userId="029d1f02-3ca2-4544-88e9-d09c85e465e7" providerId="ADAL" clId="{779D1F58-E732-4027-AD5E-D5FA65258A7A}" dt="2025-12-03T11:11:43.447" v="371" actId="2696"/>
        <pc:sldMkLst>
          <pc:docMk/>
          <pc:sldMk cId="3185133679" sldId="6288"/>
        </pc:sldMkLst>
      </pc:sldChg>
      <pc:sldChg chg="del">
        <pc:chgData name="Hanselmann, Markus" userId="029d1f02-3ca2-4544-88e9-d09c85e465e7" providerId="ADAL" clId="{779D1F58-E732-4027-AD5E-D5FA65258A7A}" dt="2025-12-03T11:11:43.415" v="360" actId="2696"/>
        <pc:sldMkLst>
          <pc:docMk/>
          <pc:sldMk cId="56907666" sldId="6289"/>
        </pc:sldMkLst>
      </pc:sldChg>
      <pc:sldChg chg="del">
        <pc:chgData name="Hanselmann, Markus" userId="029d1f02-3ca2-4544-88e9-d09c85e465e7" providerId="ADAL" clId="{779D1F58-E732-4027-AD5E-D5FA65258A7A}" dt="2025-12-03T11:11:41.484" v="199" actId="2696"/>
        <pc:sldMkLst>
          <pc:docMk/>
          <pc:sldMk cId="271959755" sldId="6290"/>
        </pc:sldMkLst>
      </pc:sldChg>
      <pc:sldChg chg="del">
        <pc:chgData name="Hanselmann, Markus" userId="029d1f02-3ca2-4544-88e9-d09c85e465e7" providerId="ADAL" clId="{779D1F58-E732-4027-AD5E-D5FA65258A7A}" dt="2025-12-03T11:11:41.475" v="198" actId="2696"/>
        <pc:sldMkLst>
          <pc:docMk/>
          <pc:sldMk cId="1868281958" sldId="6291"/>
        </pc:sldMkLst>
      </pc:sldChg>
      <pc:sldChg chg="del">
        <pc:chgData name="Hanselmann, Markus" userId="029d1f02-3ca2-4544-88e9-d09c85e465e7" providerId="ADAL" clId="{779D1F58-E732-4027-AD5E-D5FA65258A7A}" dt="2025-12-03T11:11:41.465" v="197" actId="2696"/>
        <pc:sldMkLst>
          <pc:docMk/>
          <pc:sldMk cId="3457031734" sldId="6292"/>
        </pc:sldMkLst>
      </pc:sldChg>
      <pc:sldChg chg="del">
        <pc:chgData name="Hanselmann, Markus" userId="029d1f02-3ca2-4544-88e9-d09c85e465e7" providerId="ADAL" clId="{779D1F58-E732-4027-AD5E-D5FA65258A7A}" dt="2025-12-03T11:11:41.456" v="196" actId="2696"/>
        <pc:sldMkLst>
          <pc:docMk/>
          <pc:sldMk cId="3958008850" sldId="6294"/>
        </pc:sldMkLst>
      </pc:sldChg>
      <pc:sldChg chg="del">
        <pc:chgData name="Hanselmann, Markus" userId="029d1f02-3ca2-4544-88e9-d09c85e465e7" providerId="ADAL" clId="{779D1F58-E732-4027-AD5E-D5FA65258A7A}" dt="2025-12-03T11:11:41.444" v="195" actId="2696"/>
        <pc:sldMkLst>
          <pc:docMk/>
          <pc:sldMk cId="966622311" sldId="6295"/>
        </pc:sldMkLst>
      </pc:sldChg>
      <pc:sldChg chg="del">
        <pc:chgData name="Hanselmann, Markus" userId="029d1f02-3ca2-4544-88e9-d09c85e465e7" providerId="ADAL" clId="{779D1F58-E732-4027-AD5E-D5FA65258A7A}" dt="2025-12-03T11:11:41.432" v="194" actId="2696"/>
        <pc:sldMkLst>
          <pc:docMk/>
          <pc:sldMk cId="1289276699" sldId="6296"/>
        </pc:sldMkLst>
      </pc:sldChg>
      <pc:sldChg chg="del">
        <pc:chgData name="Hanselmann, Markus" userId="029d1f02-3ca2-4544-88e9-d09c85e465e7" providerId="ADAL" clId="{779D1F58-E732-4027-AD5E-D5FA65258A7A}" dt="2025-12-03T11:11:41.421" v="193" actId="2696"/>
        <pc:sldMkLst>
          <pc:docMk/>
          <pc:sldMk cId="1068886369" sldId="6297"/>
        </pc:sldMkLst>
      </pc:sldChg>
      <pc:sldChg chg="del">
        <pc:chgData name="Hanselmann, Markus" userId="029d1f02-3ca2-4544-88e9-d09c85e465e7" providerId="ADAL" clId="{779D1F58-E732-4027-AD5E-D5FA65258A7A}" dt="2025-12-03T11:11:41.391" v="188" actId="2696"/>
        <pc:sldMkLst>
          <pc:docMk/>
          <pc:sldMk cId="2140693638" sldId="6298"/>
        </pc:sldMkLst>
      </pc:sldChg>
      <pc:sldChg chg="del">
        <pc:chgData name="Hanselmann, Markus" userId="029d1f02-3ca2-4544-88e9-d09c85e465e7" providerId="ADAL" clId="{779D1F58-E732-4027-AD5E-D5FA65258A7A}" dt="2025-12-03T11:11:43.319" v="352" actId="2696"/>
        <pc:sldMkLst>
          <pc:docMk/>
          <pc:sldMk cId="1825233975" sldId="6300"/>
        </pc:sldMkLst>
      </pc:sldChg>
      <pc:sldChg chg="del">
        <pc:chgData name="Hanselmann, Markus" userId="029d1f02-3ca2-4544-88e9-d09c85e465e7" providerId="ADAL" clId="{779D1F58-E732-4027-AD5E-D5FA65258A7A}" dt="2025-12-03T11:11:43.412" v="359" actId="2696"/>
        <pc:sldMkLst>
          <pc:docMk/>
          <pc:sldMk cId="54763156" sldId="6303"/>
        </pc:sldMkLst>
      </pc:sldChg>
      <pc:sldChg chg="del">
        <pc:chgData name="Hanselmann, Markus" userId="029d1f02-3ca2-4544-88e9-d09c85e465e7" providerId="ADAL" clId="{779D1F58-E732-4027-AD5E-D5FA65258A7A}" dt="2025-12-03T11:11:43.410" v="358" actId="2696"/>
        <pc:sldMkLst>
          <pc:docMk/>
          <pc:sldMk cId="3577852576" sldId="6304"/>
        </pc:sldMkLst>
      </pc:sldChg>
      <pc:sldChg chg="del">
        <pc:chgData name="Hanselmann, Markus" userId="029d1f02-3ca2-4544-88e9-d09c85e465e7" providerId="ADAL" clId="{779D1F58-E732-4027-AD5E-D5FA65258A7A}" dt="2025-12-03T11:11:43.427" v="367" actId="2696"/>
        <pc:sldMkLst>
          <pc:docMk/>
          <pc:sldMk cId="660704576" sldId="6306"/>
        </pc:sldMkLst>
      </pc:sldChg>
      <pc:sldChg chg="del">
        <pc:chgData name="Hanselmann, Markus" userId="029d1f02-3ca2-4544-88e9-d09c85e465e7" providerId="ADAL" clId="{779D1F58-E732-4027-AD5E-D5FA65258A7A}" dt="2025-12-03T11:11:43.323" v="355" actId="2696"/>
        <pc:sldMkLst>
          <pc:docMk/>
          <pc:sldMk cId="532289242" sldId="6307"/>
        </pc:sldMkLst>
      </pc:sldChg>
      <pc:sldChg chg="del">
        <pc:chgData name="Hanselmann, Markus" userId="029d1f02-3ca2-4544-88e9-d09c85e465e7" providerId="ADAL" clId="{779D1F58-E732-4027-AD5E-D5FA65258A7A}" dt="2025-12-03T11:11:42.739" v="327" actId="2696"/>
        <pc:sldMkLst>
          <pc:docMk/>
          <pc:sldMk cId="105689960" sldId="6308"/>
        </pc:sldMkLst>
      </pc:sldChg>
      <pc:sldChg chg="del">
        <pc:chgData name="Hanselmann, Markus" userId="029d1f02-3ca2-4544-88e9-d09c85e465e7" providerId="ADAL" clId="{779D1F58-E732-4027-AD5E-D5FA65258A7A}" dt="2025-12-03T11:11:43.424" v="364" actId="2696"/>
        <pc:sldMkLst>
          <pc:docMk/>
          <pc:sldMk cId="2796804600" sldId="6311"/>
        </pc:sldMkLst>
      </pc:sldChg>
      <pc:sldChg chg="del">
        <pc:chgData name="Hanselmann, Markus" userId="029d1f02-3ca2-4544-88e9-d09c85e465e7" providerId="ADAL" clId="{779D1F58-E732-4027-AD5E-D5FA65258A7A}" dt="2025-12-03T11:11:42.533" v="292" actId="2696"/>
        <pc:sldMkLst>
          <pc:docMk/>
          <pc:sldMk cId="2789116147" sldId="6313"/>
        </pc:sldMkLst>
      </pc:sldChg>
      <pc:sldChg chg="del">
        <pc:chgData name="Hanselmann, Markus" userId="029d1f02-3ca2-4544-88e9-d09c85e465e7" providerId="ADAL" clId="{779D1F58-E732-4027-AD5E-D5FA65258A7A}" dt="2025-12-03T11:11:42.473" v="279" actId="2696"/>
        <pc:sldMkLst>
          <pc:docMk/>
          <pc:sldMk cId="3440584828" sldId="6314"/>
        </pc:sldMkLst>
      </pc:sldChg>
      <pc:sldChg chg="del">
        <pc:chgData name="Hanselmann, Markus" userId="029d1f02-3ca2-4544-88e9-d09c85e465e7" providerId="ADAL" clId="{779D1F58-E732-4027-AD5E-D5FA65258A7A}" dt="2025-12-03T11:11:42.466" v="278" actId="2696"/>
        <pc:sldMkLst>
          <pc:docMk/>
          <pc:sldMk cId="2111344162" sldId="6315"/>
        </pc:sldMkLst>
      </pc:sldChg>
      <pc:sldChg chg="del">
        <pc:chgData name="Hanselmann, Markus" userId="029d1f02-3ca2-4544-88e9-d09c85e465e7" providerId="ADAL" clId="{779D1F58-E732-4027-AD5E-D5FA65258A7A}" dt="2025-12-03T11:11:42.458" v="277" actId="2696"/>
        <pc:sldMkLst>
          <pc:docMk/>
          <pc:sldMk cId="1177804570" sldId="6316"/>
        </pc:sldMkLst>
      </pc:sldChg>
      <pc:sldChg chg="del">
        <pc:chgData name="Hanselmann, Markus" userId="029d1f02-3ca2-4544-88e9-d09c85e465e7" providerId="ADAL" clId="{779D1F58-E732-4027-AD5E-D5FA65258A7A}" dt="2025-12-03T11:11:42.442" v="276" actId="2696"/>
        <pc:sldMkLst>
          <pc:docMk/>
          <pc:sldMk cId="1106774531" sldId="6317"/>
        </pc:sldMkLst>
      </pc:sldChg>
      <pc:sldChg chg="del">
        <pc:chgData name="Hanselmann, Markus" userId="029d1f02-3ca2-4544-88e9-d09c85e465e7" providerId="ADAL" clId="{779D1F58-E732-4027-AD5E-D5FA65258A7A}" dt="2025-12-03T11:11:42.435" v="275" actId="2696"/>
        <pc:sldMkLst>
          <pc:docMk/>
          <pc:sldMk cId="1838659852" sldId="6318"/>
        </pc:sldMkLst>
      </pc:sldChg>
      <pc:sldChg chg="del">
        <pc:chgData name="Hanselmann, Markus" userId="029d1f02-3ca2-4544-88e9-d09c85e465e7" providerId="ADAL" clId="{779D1F58-E732-4027-AD5E-D5FA65258A7A}" dt="2025-12-03T11:11:42.428" v="274" actId="2696"/>
        <pc:sldMkLst>
          <pc:docMk/>
          <pc:sldMk cId="1137650688" sldId="6319"/>
        </pc:sldMkLst>
      </pc:sldChg>
      <pc:sldChg chg="del">
        <pc:chgData name="Hanselmann, Markus" userId="029d1f02-3ca2-4544-88e9-d09c85e465e7" providerId="ADAL" clId="{779D1F58-E732-4027-AD5E-D5FA65258A7A}" dt="2025-12-03T11:11:42.422" v="273" actId="2696"/>
        <pc:sldMkLst>
          <pc:docMk/>
          <pc:sldMk cId="2370779002" sldId="6320"/>
        </pc:sldMkLst>
      </pc:sldChg>
      <pc:sldChg chg="del">
        <pc:chgData name="Hanselmann, Markus" userId="029d1f02-3ca2-4544-88e9-d09c85e465e7" providerId="ADAL" clId="{779D1F58-E732-4027-AD5E-D5FA65258A7A}" dt="2025-12-03T11:11:42.414" v="272" actId="2696"/>
        <pc:sldMkLst>
          <pc:docMk/>
          <pc:sldMk cId="1003299203" sldId="6321"/>
        </pc:sldMkLst>
      </pc:sldChg>
      <pc:sldChg chg="del">
        <pc:chgData name="Hanselmann, Markus" userId="029d1f02-3ca2-4544-88e9-d09c85e465e7" providerId="ADAL" clId="{779D1F58-E732-4027-AD5E-D5FA65258A7A}" dt="2025-12-03T11:11:42.407" v="271" actId="2696"/>
        <pc:sldMkLst>
          <pc:docMk/>
          <pc:sldMk cId="1811911806" sldId="6322"/>
        </pc:sldMkLst>
      </pc:sldChg>
      <pc:sldChg chg="del">
        <pc:chgData name="Hanselmann, Markus" userId="029d1f02-3ca2-4544-88e9-d09c85e465e7" providerId="ADAL" clId="{779D1F58-E732-4027-AD5E-D5FA65258A7A}" dt="2025-12-03T11:11:42.400" v="270" actId="2696"/>
        <pc:sldMkLst>
          <pc:docMk/>
          <pc:sldMk cId="201169870" sldId="6323"/>
        </pc:sldMkLst>
      </pc:sldChg>
      <pc:sldChg chg="del">
        <pc:chgData name="Hanselmann, Markus" userId="029d1f02-3ca2-4544-88e9-d09c85e465e7" providerId="ADAL" clId="{779D1F58-E732-4027-AD5E-D5FA65258A7A}" dt="2025-12-03T11:11:42.390" v="269" actId="2696"/>
        <pc:sldMkLst>
          <pc:docMk/>
          <pc:sldMk cId="41000217" sldId="6324"/>
        </pc:sldMkLst>
      </pc:sldChg>
      <pc:sldChg chg="del">
        <pc:chgData name="Hanselmann, Markus" userId="029d1f02-3ca2-4544-88e9-d09c85e465e7" providerId="ADAL" clId="{779D1F58-E732-4027-AD5E-D5FA65258A7A}" dt="2025-12-03T11:11:42.378" v="268" actId="2696"/>
        <pc:sldMkLst>
          <pc:docMk/>
          <pc:sldMk cId="3407738341" sldId="6325"/>
        </pc:sldMkLst>
      </pc:sldChg>
      <pc:sldChg chg="del">
        <pc:chgData name="Hanselmann, Markus" userId="029d1f02-3ca2-4544-88e9-d09c85e465e7" providerId="ADAL" clId="{779D1F58-E732-4027-AD5E-D5FA65258A7A}" dt="2025-12-03T11:11:42.367" v="267" actId="2696"/>
        <pc:sldMkLst>
          <pc:docMk/>
          <pc:sldMk cId="1289052075" sldId="6326"/>
        </pc:sldMkLst>
      </pc:sldChg>
      <pc:sldChg chg="del">
        <pc:chgData name="Hanselmann, Markus" userId="029d1f02-3ca2-4544-88e9-d09c85e465e7" providerId="ADAL" clId="{779D1F58-E732-4027-AD5E-D5FA65258A7A}" dt="2025-12-03T11:11:42.353" v="266" actId="2696"/>
        <pc:sldMkLst>
          <pc:docMk/>
          <pc:sldMk cId="1147262302" sldId="6327"/>
        </pc:sldMkLst>
      </pc:sldChg>
      <pc:sldChg chg="del">
        <pc:chgData name="Hanselmann, Markus" userId="029d1f02-3ca2-4544-88e9-d09c85e465e7" providerId="ADAL" clId="{779D1F58-E732-4027-AD5E-D5FA65258A7A}" dt="2025-12-03T11:11:42.337" v="265" actId="2696"/>
        <pc:sldMkLst>
          <pc:docMk/>
          <pc:sldMk cId="2645563808" sldId="6328"/>
        </pc:sldMkLst>
      </pc:sldChg>
      <pc:sldChg chg="del">
        <pc:chgData name="Hanselmann, Markus" userId="029d1f02-3ca2-4544-88e9-d09c85e465e7" providerId="ADAL" clId="{779D1F58-E732-4027-AD5E-D5FA65258A7A}" dt="2025-12-03T11:11:42.319" v="264" actId="2696"/>
        <pc:sldMkLst>
          <pc:docMk/>
          <pc:sldMk cId="4133433088" sldId="6330"/>
        </pc:sldMkLst>
      </pc:sldChg>
      <pc:sldChg chg="del">
        <pc:chgData name="Hanselmann, Markus" userId="029d1f02-3ca2-4544-88e9-d09c85e465e7" providerId="ADAL" clId="{779D1F58-E732-4027-AD5E-D5FA65258A7A}" dt="2025-12-03T11:11:42.303" v="263" actId="2696"/>
        <pc:sldMkLst>
          <pc:docMk/>
          <pc:sldMk cId="2383524406" sldId="6331"/>
        </pc:sldMkLst>
      </pc:sldChg>
      <pc:sldChg chg="del">
        <pc:chgData name="Hanselmann, Markus" userId="029d1f02-3ca2-4544-88e9-d09c85e465e7" providerId="ADAL" clId="{779D1F58-E732-4027-AD5E-D5FA65258A7A}" dt="2025-12-03T11:11:42.292" v="262" actId="2696"/>
        <pc:sldMkLst>
          <pc:docMk/>
          <pc:sldMk cId="2075556427" sldId="6332"/>
        </pc:sldMkLst>
      </pc:sldChg>
      <pc:sldChg chg="del">
        <pc:chgData name="Hanselmann, Markus" userId="029d1f02-3ca2-4544-88e9-d09c85e465e7" providerId="ADAL" clId="{779D1F58-E732-4027-AD5E-D5FA65258A7A}" dt="2025-12-03T11:11:41.996" v="261" actId="2696"/>
        <pc:sldMkLst>
          <pc:docMk/>
          <pc:sldMk cId="3773030715" sldId="6334"/>
        </pc:sldMkLst>
      </pc:sldChg>
      <pc:sldChg chg="del">
        <pc:chgData name="Hanselmann, Markus" userId="029d1f02-3ca2-4544-88e9-d09c85e465e7" providerId="ADAL" clId="{779D1F58-E732-4027-AD5E-D5FA65258A7A}" dt="2025-12-03T11:11:37.536" v="22" actId="2696"/>
        <pc:sldMkLst>
          <pc:docMk/>
          <pc:sldMk cId="3291809082" sldId="6336"/>
        </pc:sldMkLst>
      </pc:sldChg>
      <pc:sldChg chg="del">
        <pc:chgData name="Hanselmann, Markus" userId="029d1f02-3ca2-4544-88e9-d09c85e465e7" providerId="ADAL" clId="{779D1F58-E732-4027-AD5E-D5FA65258A7A}" dt="2025-12-03T11:11:36.514" v="11" actId="2696"/>
        <pc:sldMkLst>
          <pc:docMk/>
          <pc:sldMk cId="2692521557" sldId="6337"/>
        </pc:sldMkLst>
      </pc:sldChg>
      <pc:sldChg chg="del">
        <pc:chgData name="Hanselmann, Markus" userId="029d1f02-3ca2-4544-88e9-d09c85e465e7" providerId="ADAL" clId="{779D1F58-E732-4027-AD5E-D5FA65258A7A}" dt="2025-12-03T11:11:39.411" v="89" actId="2696"/>
        <pc:sldMkLst>
          <pc:docMk/>
          <pc:sldMk cId="449204140" sldId="6338"/>
        </pc:sldMkLst>
      </pc:sldChg>
      <pc:sldChg chg="del">
        <pc:chgData name="Hanselmann, Markus" userId="029d1f02-3ca2-4544-88e9-d09c85e465e7" providerId="ADAL" clId="{779D1F58-E732-4027-AD5E-D5FA65258A7A}" dt="2025-12-03T11:11:41.292" v="177" actId="2696"/>
        <pc:sldMkLst>
          <pc:docMk/>
          <pc:sldMk cId="3769748229" sldId="6339"/>
        </pc:sldMkLst>
      </pc:sldChg>
      <pc:sldChg chg="del">
        <pc:chgData name="Hanselmann, Markus" userId="029d1f02-3ca2-4544-88e9-d09c85e465e7" providerId="ADAL" clId="{779D1F58-E732-4027-AD5E-D5FA65258A7A}" dt="2025-12-03T11:11:41.281" v="176" actId="2696"/>
        <pc:sldMkLst>
          <pc:docMk/>
          <pc:sldMk cId="2747963537" sldId="6340"/>
        </pc:sldMkLst>
      </pc:sldChg>
      <pc:sldChg chg="del">
        <pc:chgData name="Hanselmann, Markus" userId="029d1f02-3ca2-4544-88e9-d09c85e465e7" providerId="ADAL" clId="{779D1F58-E732-4027-AD5E-D5FA65258A7A}" dt="2025-12-03T11:11:41.308" v="178" actId="2696"/>
        <pc:sldMkLst>
          <pc:docMk/>
          <pc:sldMk cId="3998298266" sldId="6341"/>
        </pc:sldMkLst>
      </pc:sldChg>
      <pc:sldChg chg="del">
        <pc:chgData name="Hanselmann, Markus" userId="029d1f02-3ca2-4544-88e9-d09c85e465e7" providerId="ADAL" clId="{779D1F58-E732-4027-AD5E-D5FA65258A7A}" dt="2025-12-03T11:11:43.320" v="353" actId="2696"/>
        <pc:sldMkLst>
          <pc:docMk/>
          <pc:sldMk cId="2261550292" sldId="6342"/>
        </pc:sldMkLst>
      </pc:sldChg>
      <pc:sldChg chg="del">
        <pc:chgData name="Hanselmann, Markus" userId="029d1f02-3ca2-4544-88e9-d09c85e465e7" providerId="ADAL" clId="{779D1F58-E732-4027-AD5E-D5FA65258A7A}" dt="2025-12-03T11:11:41.269" v="175" actId="2696"/>
        <pc:sldMkLst>
          <pc:docMk/>
          <pc:sldMk cId="3075619420" sldId="6343"/>
        </pc:sldMkLst>
      </pc:sldChg>
      <pc:sldChg chg="del">
        <pc:chgData name="Hanselmann, Markus" userId="029d1f02-3ca2-4544-88e9-d09c85e465e7" providerId="ADAL" clId="{779D1F58-E732-4027-AD5E-D5FA65258A7A}" dt="2025-12-03T11:11:41.337" v="181" actId="2696"/>
        <pc:sldMkLst>
          <pc:docMk/>
          <pc:sldMk cId="1283122671" sldId="6344"/>
        </pc:sldMkLst>
      </pc:sldChg>
      <pc:sldChg chg="del">
        <pc:chgData name="Hanselmann, Markus" userId="029d1f02-3ca2-4544-88e9-d09c85e465e7" providerId="ADAL" clId="{779D1F58-E732-4027-AD5E-D5FA65258A7A}" dt="2025-12-03T11:11:41.328" v="180" actId="2696"/>
        <pc:sldMkLst>
          <pc:docMk/>
          <pc:sldMk cId="3065080356" sldId="6345"/>
        </pc:sldMkLst>
      </pc:sldChg>
      <pc:sldChg chg="del">
        <pc:chgData name="Hanselmann, Markus" userId="029d1f02-3ca2-4544-88e9-d09c85e465e7" providerId="ADAL" clId="{779D1F58-E732-4027-AD5E-D5FA65258A7A}" dt="2025-12-03T11:11:41.318" v="179" actId="2696"/>
        <pc:sldMkLst>
          <pc:docMk/>
          <pc:sldMk cId="4182074864" sldId="6346"/>
        </pc:sldMkLst>
      </pc:sldChg>
      <pc:sldChg chg="del">
        <pc:chgData name="Hanselmann, Markus" userId="029d1f02-3ca2-4544-88e9-d09c85e465e7" providerId="ADAL" clId="{779D1F58-E732-4027-AD5E-D5FA65258A7A}" dt="2025-12-03T11:11:41.387" v="187" actId="2696"/>
        <pc:sldMkLst>
          <pc:docMk/>
          <pc:sldMk cId="1457528689" sldId="6347"/>
        </pc:sldMkLst>
      </pc:sldChg>
      <pc:sldChg chg="del">
        <pc:chgData name="Hanselmann, Markus" userId="029d1f02-3ca2-4544-88e9-d09c85e465e7" providerId="ADAL" clId="{779D1F58-E732-4027-AD5E-D5FA65258A7A}" dt="2025-12-03T11:11:40.750" v="170" actId="2696"/>
        <pc:sldMkLst>
          <pc:docMk/>
          <pc:sldMk cId="2240085111" sldId="6349"/>
        </pc:sldMkLst>
      </pc:sldChg>
      <pc:sldChg chg="del">
        <pc:chgData name="Hanselmann, Markus" userId="029d1f02-3ca2-4544-88e9-d09c85e465e7" providerId="ADAL" clId="{779D1F58-E732-4027-AD5E-D5FA65258A7A}" dt="2025-12-03T11:11:38.696" v="59" actId="2696"/>
        <pc:sldMkLst>
          <pc:docMk/>
          <pc:sldMk cId="3046052631" sldId="6352"/>
        </pc:sldMkLst>
      </pc:sldChg>
      <pc:sldChg chg="del">
        <pc:chgData name="Hanselmann, Markus" userId="029d1f02-3ca2-4544-88e9-d09c85e465e7" providerId="ADAL" clId="{779D1F58-E732-4027-AD5E-D5FA65258A7A}" dt="2025-12-03T11:11:37.890" v="24" actId="2696"/>
        <pc:sldMkLst>
          <pc:docMk/>
          <pc:sldMk cId="278405340" sldId="6353"/>
        </pc:sldMkLst>
      </pc:sldChg>
      <pc:sldChg chg="del">
        <pc:chgData name="Hanselmann, Markus" userId="029d1f02-3ca2-4544-88e9-d09c85e465e7" providerId="ADAL" clId="{779D1F58-E732-4027-AD5E-D5FA65258A7A}" dt="2025-12-03T11:11:38.619" v="56" actId="2696"/>
        <pc:sldMkLst>
          <pc:docMk/>
          <pc:sldMk cId="360041932" sldId="6354"/>
        </pc:sldMkLst>
      </pc:sldChg>
      <pc:sldChg chg="del">
        <pc:chgData name="Hanselmann, Markus" userId="029d1f02-3ca2-4544-88e9-d09c85e465e7" providerId="ADAL" clId="{779D1F58-E732-4027-AD5E-D5FA65258A7A}" dt="2025-12-03T11:11:37.444" v="21" actId="2696"/>
        <pc:sldMkLst>
          <pc:docMk/>
          <pc:sldMk cId="1518491079" sldId="6355"/>
        </pc:sldMkLst>
      </pc:sldChg>
      <pc:sldChg chg="del">
        <pc:chgData name="Hanselmann, Markus" userId="029d1f02-3ca2-4544-88e9-d09c85e465e7" providerId="ADAL" clId="{779D1F58-E732-4027-AD5E-D5FA65258A7A}" dt="2025-12-03T11:11:41.861" v="243" actId="2696"/>
        <pc:sldMkLst>
          <pc:docMk/>
          <pc:sldMk cId="2388815803" sldId="6357"/>
        </pc:sldMkLst>
      </pc:sldChg>
      <pc:sldChg chg="del">
        <pc:chgData name="Hanselmann, Markus" userId="029d1f02-3ca2-4544-88e9-d09c85e465e7" providerId="ADAL" clId="{779D1F58-E732-4027-AD5E-D5FA65258A7A}" dt="2025-12-03T11:11:41.717" v="227" actId="2696"/>
        <pc:sldMkLst>
          <pc:docMk/>
          <pc:sldMk cId="4106409561" sldId="6358"/>
        </pc:sldMkLst>
      </pc:sldChg>
      <pc:sldChg chg="del">
        <pc:chgData name="Hanselmann, Markus" userId="029d1f02-3ca2-4544-88e9-d09c85e465e7" providerId="ADAL" clId="{779D1F58-E732-4027-AD5E-D5FA65258A7A}" dt="2025-12-03T11:11:40.487" v="153" actId="2696"/>
        <pc:sldMkLst>
          <pc:docMk/>
          <pc:sldMk cId="145494890" sldId="6363"/>
        </pc:sldMkLst>
      </pc:sldChg>
      <pc:sldChg chg="del">
        <pc:chgData name="Hanselmann, Markus" userId="029d1f02-3ca2-4544-88e9-d09c85e465e7" providerId="ADAL" clId="{779D1F58-E732-4027-AD5E-D5FA65258A7A}" dt="2025-12-03T11:11:39.994" v="138" actId="2696"/>
        <pc:sldMkLst>
          <pc:docMk/>
          <pc:sldMk cId="4023313628" sldId="6364"/>
        </pc:sldMkLst>
      </pc:sldChg>
      <pc:sldChg chg="del">
        <pc:chgData name="Hanselmann, Markus" userId="029d1f02-3ca2-4544-88e9-d09c85e465e7" providerId="ADAL" clId="{779D1F58-E732-4027-AD5E-D5FA65258A7A}" dt="2025-12-03T11:11:39.711" v="108" actId="2696"/>
        <pc:sldMkLst>
          <pc:docMk/>
          <pc:sldMk cId="2347094887" sldId="6366"/>
        </pc:sldMkLst>
      </pc:sldChg>
      <pc:sldChg chg="del">
        <pc:chgData name="Hanselmann, Markus" userId="029d1f02-3ca2-4544-88e9-d09c85e465e7" providerId="ADAL" clId="{779D1F58-E732-4027-AD5E-D5FA65258A7A}" dt="2025-12-03T11:11:39.128" v="80" actId="2696"/>
        <pc:sldMkLst>
          <pc:docMk/>
          <pc:sldMk cId="676117909" sldId="6367"/>
        </pc:sldMkLst>
      </pc:sldChg>
      <pc:sldChg chg="del">
        <pc:chgData name="Hanselmann, Markus" userId="029d1f02-3ca2-4544-88e9-d09c85e465e7" providerId="ADAL" clId="{779D1F58-E732-4027-AD5E-D5FA65258A7A}" dt="2025-12-03T11:11:38.376" v="44" actId="2696"/>
        <pc:sldMkLst>
          <pc:docMk/>
          <pc:sldMk cId="1881941758" sldId="6369"/>
        </pc:sldMkLst>
      </pc:sldChg>
      <pc:sldChg chg="del">
        <pc:chgData name="Hanselmann, Markus" userId="029d1f02-3ca2-4544-88e9-d09c85e465e7" providerId="ADAL" clId="{779D1F58-E732-4027-AD5E-D5FA65258A7A}" dt="2025-12-03T11:11:36.408" v="10" actId="2696"/>
        <pc:sldMkLst>
          <pc:docMk/>
          <pc:sldMk cId="249680500" sldId="6370"/>
        </pc:sldMkLst>
      </pc:sldChg>
      <pc:sldChg chg="del">
        <pc:chgData name="Hanselmann, Markus" userId="029d1f02-3ca2-4544-88e9-d09c85e465e7" providerId="ADAL" clId="{779D1F58-E732-4027-AD5E-D5FA65258A7A}" dt="2025-12-03T11:11:39.825" v="119" actId="2696"/>
        <pc:sldMkLst>
          <pc:docMk/>
          <pc:sldMk cId="1052250562" sldId="6371"/>
        </pc:sldMkLst>
      </pc:sldChg>
      <pc:sldChg chg="del">
        <pc:chgData name="Hanselmann, Markus" userId="029d1f02-3ca2-4544-88e9-d09c85e465e7" providerId="ADAL" clId="{779D1F58-E732-4027-AD5E-D5FA65258A7A}" dt="2025-12-03T11:11:39.425" v="90" actId="2696"/>
        <pc:sldMkLst>
          <pc:docMk/>
          <pc:sldMk cId="1363305960" sldId="6372"/>
        </pc:sldMkLst>
      </pc:sldChg>
      <pc:sldChg chg="del">
        <pc:chgData name="Hanselmann, Markus" userId="029d1f02-3ca2-4544-88e9-d09c85e465e7" providerId="ADAL" clId="{779D1F58-E732-4027-AD5E-D5FA65258A7A}" dt="2025-12-03T11:11:39.440" v="91" actId="2696"/>
        <pc:sldMkLst>
          <pc:docMk/>
          <pc:sldMk cId="2734474715" sldId="6373"/>
        </pc:sldMkLst>
      </pc:sldChg>
      <pc:sldChg chg="del">
        <pc:chgData name="Hanselmann, Markus" userId="029d1f02-3ca2-4544-88e9-d09c85e465e7" providerId="ADAL" clId="{779D1F58-E732-4027-AD5E-D5FA65258A7A}" dt="2025-12-03T11:11:39.390" v="88" actId="2696"/>
        <pc:sldMkLst>
          <pc:docMk/>
          <pc:sldMk cId="1206966808" sldId="6374"/>
        </pc:sldMkLst>
      </pc:sldChg>
      <pc:sldChg chg="del">
        <pc:chgData name="Hanselmann, Markus" userId="029d1f02-3ca2-4544-88e9-d09c85e465e7" providerId="ADAL" clId="{779D1F58-E732-4027-AD5E-D5FA65258A7A}" dt="2025-12-03T11:11:39.370" v="87" actId="2696"/>
        <pc:sldMkLst>
          <pc:docMk/>
          <pc:sldMk cId="690942319" sldId="6375"/>
        </pc:sldMkLst>
      </pc:sldChg>
      <pc:sldChg chg="del">
        <pc:chgData name="Hanselmann, Markus" userId="029d1f02-3ca2-4544-88e9-d09c85e465e7" providerId="ADAL" clId="{779D1F58-E732-4027-AD5E-D5FA65258A7A}" dt="2025-12-03T11:11:39.344" v="86" actId="2696"/>
        <pc:sldMkLst>
          <pc:docMk/>
          <pc:sldMk cId="2667455603" sldId="6376"/>
        </pc:sldMkLst>
      </pc:sldChg>
      <pc:sldChg chg="del">
        <pc:chgData name="Hanselmann, Markus" userId="029d1f02-3ca2-4544-88e9-d09c85e465e7" providerId="ADAL" clId="{779D1F58-E732-4027-AD5E-D5FA65258A7A}" dt="2025-12-03T11:11:39.316" v="85" actId="2696"/>
        <pc:sldMkLst>
          <pc:docMk/>
          <pc:sldMk cId="2758027565" sldId="6377"/>
        </pc:sldMkLst>
      </pc:sldChg>
      <pc:sldChg chg="del">
        <pc:chgData name="Hanselmann, Markus" userId="029d1f02-3ca2-4544-88e9-d09c85e465e7" providerId="ADAL" clId="{779D1F58-E732-4027-AD5E-D5FA65258A7A}" dt="2025-12-03T11:11:39.286" v="84" actId="2696"/>
        <pc:sldMkLst>
          <pc:docMk/>
          <pc:sldMk cId="3573970958" sldId="6378"/>
        </pc:sldMkLst>
      </pc:sldChg>
      <pc:sldChg chg="del">
        <pc:chgData name="Hanselmann, Markus" userId="029d1f02-3ca2-4544-88e9-d09c85e465e7" providerId="ADAL" clId="{779D1F58-E732-4027-AD5E-D5FA65258A7A}" dt="2025-12-03T11:11:39.259" v="83" actId="2696"/>
        <pc:sldMkLst>
          <pc:docMk/>
          <pc:sldMk cId="2139030466" sldId="6379"/>
        </pc:sldMkLst>
      </pc:sldChg>
      <pc:sldChg chg="del">
        <pc:chgData name="Hanselmann, Markus" userId="029d1f02-3ca2-4544-88e9-d09c85e465e7" providerId="ADAL" clId="{779D1F58-E732-4027-AD5E-D5FA65258A7A}" dt="2025-12-03T11:11:39.230" v="82" actId="2696"/>
        <pc:sldMkLst>
          <pc:docMk/>
          <pc:sldMk cId="18195287" sldId="6380"/>
        </pc:sldMkLst>
      </pc:sldChg>
      <pc:sldChg chg="del">
        <pc:chgData name="Hanselmann, Markus" userId="029d1f02-3ca2-4544-88e9-d09c85e465e7" providerId="ADAL" clId="{779D1F58-E732-4027-AD5E-D5FA65258A7A}" dt="2025-12-03T11:11:39.187" v="81" actId="2696"/>
        <pc:sldMkLst>
          <pc:docMk/>
          <pc:sldMk cId="2907296543" sldId="6381"/>
        </pc:sldMkLst>
      </pc:sldChg>
      <pc:sldChg chg="del">
        <pc:chgData name="Hanselmann, Markus" userId="029d1f02-3ca2-4544-88e9-d09c85e465e7" providerId="ADAL" clId="{779D1F58-E732-4027-AD5E-D5FA65258A7A}" dt="2025-12-03T11:11:40.406" v="148" actId="2696"/>
        <pc:sldMkLst>
          <pc:docMk/>
          <pc:sldMk cId="2851144949" sldId="6390"/>
        </pc:sldMkLst>
      </pc:sldChg>
      <pc:sldChg chg="del">
        <pc:chgData name="Hanselmann, Markus" userId="029d1f02-3ca2-4544-88e9-d09c85e465e7" providerId="ADAL" clId="{779D1F58-E732-4027-AD5E-D5FA65258A7A}" dt="2025-12-03T11:11:38.953" v="70" actId="2696"/>
        <pc:sldMkLst>
          <pc:docMk/>
          <pc:sldMk cId="611389188" sldId="6394"/>
        </pc:sldMkLst>
      </pc:sldChg>
      <pc:sldChg chg="del">
        <pc:chgData name="Hanselmann, Markus" userId="029d1f02-3ca2-4544-88e9-d09c85e465e7" providerId="ADAL" clId="{779D1F58-E732-4027-AD5E-D5FA65258A7A}" dt="2025-12-03T11:11:40.386" v="147" actId="2696"/>
        <pc:sldMkLst>
          <pc:docMk/>
          <pc:sldMk cId="3758042123" sldId="6396"/>
        </pc:sldMkLst>
      </pc:sldChg>
      <pc:sldChg chg="del">
        <pc:chgData name="Hanselmann, Markus" userId="029d1f02-3ca2-4544-88e9-d09c85e465e7" providerId="ADAL" clId="{779D1F58-E732-4027-AD5E-D5FA65258A7A}" dt="2025-12-03T11:11:40.366" v="146" actId="2696"/>
        <pc:sldMkLst>
          <pc:docMk/>
          <pc:sldMk cId="1719768002" sldId="6397"/>
        </pc:sldMkLst>
      </pc:sldChg>
      <pc:sldChg chg="del">
        <pc:chgData name="Hanselmann, Markus" userId="029d1f02-3ca2-4544-88e9-d09c85e465e7" providerId="ADAL" clId="{779D1F58-E732-4027-AD5E-D5FA65258A7A}" dt="2025-12-03T11:11:40.347" v="145" actId="2696"/>
        <pc:sldMkLst>
          <pc:docMk/>
          <pc:sldMk cId="3051741152" sldId="6398"/>
        </pc:sldMkLst>
      </pc:sldChg>
      <pc:sldChg chg="del">
        <pc:chgData name="Hanselmann, Markus" userId="029d1f02-3ca2-4544-88e9-d09c85e465e7" providerId="ADAL" clId="{779D1F58-E732-4027-AD5E-D5FA65258A7A}" dt="2025-12-03T11:11:40.326" v="144" actId="2696"/>
        <pc:sldMkLst>
          <pc:docMk/>
          <pc:sldMk cId="193764940" sldId="6399"/>
        </pc:sldMkLst>
      </pc:sldChg>
      <pc:sldChg chg="del">
        <pc:chgData name="Hanselmann, Markus" userId="029d1f02-3ca2-4544-88e9-d09c85e465e7" providerId="ADAL" clId="{779D1F58-E732-4027-AD5E-D5FA65258A7A}" dt="2025-12-03T11:11:40.301" v="143" actId="2696"/>
        <pc:sldMkLst>
          <pc:docMk/>
          <pc:sldMk cId="3536200444" sldId="6400"/>
        </pc:sldMkLst>
      </pc:sldChg>
      <pc:sldChg chg="del">
        <pc:chgData name="Hanselmann, Markus" userId="029d1f02-3ca2-4544-88e9-d09c85e465e7" providerId="ADAL" clId="{779D1F58-E732-4027-AD5E-D5FA65258A7A}" dt="2025-12-03T11:11:40.274" v="142" actId="2696"/>
        <pc:sldMkLst>
          <pc:docMk/>
          <pc:sldMk cId="1115415254" sldId="6401"/>
        </pc:sldMkLst>
      </pc:sldChg>
      <pc:sldChg chg="del">
        <pc:chgData name="Hanselmann, Markus" userId="029d1f02-3ca2-4544-88e9-d09c85e465e7" providerId="ADAL" clId="{779D1F58-E732-4027-AD5E-D5FA65258A7A}" dt="2025-12-03T11:11:40.241" v="141" actId="2696"/>
        <pc:sldMkLst>
          <pc:docMk/>
          <pc:sldMk cId="2958520400" sldId="6402"/>
        </pc:sldMkLst>
      </pc:sldChg>
      <pc:sldChg chg="del">
        <pc:chgData name="Hanselmann, Markus" userId="029d1f02-3ca2-4544-88e9-d09c85e465e7" providerId="ADAL" clId="{779D1F58-E732-4027-AD5E-D5FA65258A7A}" dt="2025-12-03T11:11:40.526" v="156" actId="2696"/>
        <pc:sldMkLst>
          <pc:docMk/>
          <pc:sldMk cId="4124616023" sldId="6408"/>
        </pc:sldMkLst>
      </pc:sldChg>
      <pc:sldChg chg="del">
        <pc:chgData name="Hanselmann, Markus" userId="029d1f02-3ca2-4544-88e9-d09c85e465e7" providerId="ADAL" clId="{779D1F58-E732-4027-AD5E-D5FA65258A7A}" dt="2025-12-03T11:11:41.735" v="229" actId="2696"/>
        <pc:sldMkLst>
          <pc:docMk/>
          <pc:sldMk cId="1852128087" sldId="6412"/>
        </pc:sldMkLst>
      </pc:sldChg>
      <pc:sldChg chg="del">
        <pc:chgData name="Hanselmann, Markus" userId="029d1f02-3ca2-4544-88e9-d09c85e465e7" providerId="ADAL" clId="{779D1F58-E732-4027-AD5E-D5FA65258A7A}" dt="2025-12-03T11:11:41.959" v="254" actId="2696"/>
        <pc:sldMkLst>
          <pc:docMk/>
          <pc:sldMk cId="66662694" sldId="6414"/>
        </pc:sldMkLst>
      </pc:sldChg>
      <pc:sldChg chg="del">
        <pc:chgData name="Hanselmann, Markus" userId="029d1f02-3ca2-4544-88e9-d09c85e465e7" providerId="ADAL" clId="{779D1F58-E732-4027-AD5E-D5FA65258A7A}" dt="2025-12-03T11:11:41.951" v="253" actId="2696"/>
        <pc:sldMkLst>
          <pc:docMk/>
          <pc:sldMk cId="3434149389" sldId="6415"/>
        </pc:sldMkLst>
      </pc:sldChg>
      <pc:sldChg chg="del">
        <pc:chgData name="Hanselmann, Markus" userId="029d1f02-3ca2-4544-88e9-d09c85e465e7" providerId="ADAL" clId="{779D1F58-E732-4027-AD5E-D5FA65258A7A}" dt="2025-12-03T11:11:41.943" v="252" actId="2696"/>
        <pc:sldMkLst>
          <pc:docMk/>
          <pc:sldMk cId="713675924" sldId="6416"/>
        </pc:sldMkLst>
      </pc:sldChg>
      <pc:sldChg chg="del">
        <pc:chgData name="Hanselmann, Markus" userId="029d1f02-3ca2-4544-88e9-d09c85e465e7" providerId="ADAL" clId="{779D1F58-E732-4027-AD5E-D5FA65258A7A}" dt="2025-12-03T11:11:41.935" v="251" actId="2696"/>
        <pc:sldMkLst>
          <pc:docMk/>
          <pc:sldMk cId="1375600124" sldId="6417"/>
        </pc:sldMkLst>
      </pc:sldChg>
      <pc:sldChg chg="del">
        <pc:chgData name="Hanselmann, Markus" userId="029d1f02-3ca2-4544-88e9-d09c85e465e7" providerId="ADAL" clId="{779D1F58-E732-4027-AD5E-D5FA65258A7A}" dt="2025-12-03T11:11:41.927" v="250" actId="2696"/>
        <pc:sldMkLst>
          <pc:docMk/>
          <pc:sldMk cId="538394257" sldId="6418"/>
        </pc:sldMkLst>
      </pc:sldChg>
      <pc:sldChg chg="del">
        <pc:chgData name="Hanselmann, Markus" userId="029d1f02-3ca2-4544-88e9-d09c85e465e7" providerId="ADAL" clId="{779D1F58-E732-4027-AD5E-D5FA65258A7A}" dt="2025-12-03T11:11:41.918" v="249" actId="2696"/>
        <pc:sldMkLst>
          <pc:docMk/>
          <pc:sldMk cId="3961209357" sldId="6419"/>
        </pc:sldMkLst>
      </pc:sldChg>
      <pc:sldChg chg="del">
        <pc:chgData name="Hanselmann, Markus" userId="029d1f02-3ca2-4544-88e9-d09c85e465e7" providerId="ADAL" clId="{779D1F58-E732-4027-AD5E-D5FA65258A7A}" dt="2025-12-03T11:11:41.909" v="248" actId="2696"/>
        <pc:sldMkLst>
          <pc:docMk/>
          <pc:sldMk cId="1584059717" sldId="6420"/>
        </pc:sldMkLst>
      </pc:sldChg>
      <pc:sldChg chg="del">
        <pc:chgData name="Hanselmann, Markus" userId="029d1f02-3ca2-4544-88e9-d09c85e465e7" providerId="ADAL" clId="{779D1F58-E732-4027-AD5E-D5FA65258A7A}" dt="2025-12-03T11:11:41.896" v="247" actId="2696"/>
        <pc:sldMkLst>
          <pc:docMk/>
          <pc:sldMk cId="3724891220" sldId="6421"/>
        </pc:sldMkLst>
      </pc:sldChg>
      <pc:sldChg chg="del">
        <pc:chgData name="Hanselmann, Markus" userId="029d1f02-3ca2-4544-88e9-d09c85e465e7" providerId="ADAL" clId="{779D1F58-E732-4027-AD5E-D5FA65258A7A}" dt="2025-12-03T11:11:41.811" v="237" actId="2696"/>
        <pc:sldMkLst>
          <pc:docMk/>
          <pc:sldMk cId="1791647283" sldId="6422"/>
        </pc:sldMkLst>
      </pc:sldChg>
      <pc:sldChg chg="del">
        <pc:chgData name="Hanselmann, Markus" userId="029d1f02-3ca2-4544-88e9-d09c85e465e7" providerId="ADAL" clId="{779D1F58-E732-4027-AD5E-D5FA65258A7A}" dt="2025-12-03T11:11:41.802" v="236" actId="2696"/>
        <pc:sldMkLst>
          <pc:docMk/>
          <pc:sldMk cId="2439237273" sldId="6423"/>
        </pc:sldMkLst>
      </pc:sldChg>
      <pc:sldChg chg="del">
        <pc:chgData name="Hanselmann, Markus" userId="029d1f02-3ca2-4544-88e9-d09c85e465e7" providerId="ADAL" clId="{779D1F58-E732-4027-AD5E-D5FA65258A7A}" dt="2025-12-03T11:11:41.794" v="235" actId="2696"/>
        <pc:sldMkLst>
          <pc:docMk/>
          <pc:sldMk cId="3902431115" sldId="6424"/>
        </pc:sldMkLst>
      </pc:sldChg>
      <pc:sldChg chg="del">
        <pc:chgData name="Hanselmann, Markus" userId="029d1f02-3ca2-4544-88e9-d09c85e465e7" providerId="ADAL" clId="{779D1F58-E732-4027-AD5E-D5FA65258A7A}" dt="2025-12-03T11:11:41.785" v="234" actId="2696"/>
        <pc:sldMkLst>
          <pc:docMk/>
          <pc:sldMk cId="1922485587" sldId="6425"/>
        </pc:sldMkLst>
      </pc:sldChg>
      <pc:sldChg chg="del">
        <pc:chgData name="Hanselmann, Markus" userId="029d1f02-3ca2-4544-88e9-d09c85e465e7" providerId="ADAL" clId="{779D1F58-E732-4027-AD5E-D5FA65258A7A}" dt="2025-12-03T11:11:41.777" v="233" actId="2696"/>
        <pc:sldMkLst>
          <pc:docMk/>
          <pc:sldMk cId="3901918999" sldId="6426"/>
        </pc:sldMkLst>
      </pc:sldChg>
      <pc:sldChg chg="del">
        <pc:chgData name="Hanselmann, Markus" userId="029d1f02-3ca2-4544-88e9-d09c85e465e7" providerId="ADAL" clId="{779D1F58-E732-4027-AD5E-D5FA65258A7A}" dt="2025-12-03T11:11:41.767" v="232" actId="2696"/>
        <pc:sldMkLst>
          <pc:docMk/>
          <pc:sldMk cId="3982474879" sldId="6427"/>
        </pc:sldMkLst>
      </pc:sldChg>
      <pc:sldChg chg="del">
        <pc:chgData name="Hanselmann, Markus" userId="029d1f02-3ca2-4544-88e9-d09c85e465e7" providerId="ADAL" clId="{779D1F58-E732-4027-AD5E-D5FA65258A7A}" dt="2025-12-03T11:11:41.758" v="231" actId="2696"/>
        <pc:sldMkLst>
          <pc:docMk/>
          <pc:sldMk cId="241474142" sldId="6428"/>
        </pc:sldMkLst>
      </pc:sldChg>
      <pc:sldChg chg="del">
        <pc:chgData name="Hanselmann, Markus" userId="029d1f02-3ca2-4544-88e9-d09c85e465e7" providerId="ADAL" clId="{779D1F58-E732-4027-AD5E-D5FA65258A7A}" dt="2025-12-03T11:11:41.746" v="230" actId="2696"/>
        <pc:sldMkLst>
          <pc:docMk/>
          <pc:sldMk cId="2926483063" sldId="6429"/>
        </pc:sldMkLst>
      </pc:sldChg>
      <pc:sldChg chg="del">
        <pc:chgData name="Hanselmann, Markus" userId="029d1f02-3ca2-4544-88e9-d09c85e465e7" providerId="ADAL" clId="{779D1F58-E732-4027-AD5E-D5FA65258A7A}" dt="2025-12-03T11:11:37.981" v="26" actId="2696"/>
        <pc:sldMkLst>
          <pc:docMk/>
          <pc:sldMk cId="2378408879" sldId="6430"/>
        </pc:sldMkLst>
      </pc:sldChg>
      <pc:sldChg chg="del">
        <pc:chgData name="Hanselmann, Markus" userId="029d1f02-3ca2-4544-88e9-d09c85e465e7" providerId="ADAL" clId="{779D1F58-E732-4027-AD5E-D5FA65258A7A}" dt="2025-12-03T11:11:37.944" v="25" actId="2696"/>
        <pc:sldMkLst>
          <pc:docMk/>
          <pc:sldMk cId="2714243376" sldId="6431"/>
        </pc:sldMkLst>
      </pc:sldChg>
      <pc:sldChg chg="del">
        <pc:chgData name="Hanselmann, Markus" userId="029d1f02-3ca2-4544-88e9-d09c85e465e7" providerId="ADAL" clId="{779D1F58-E732-4027-AD5E-D5FA65258A7A}" dt="2025-12-03T11:11:37.857" v="23" actId="2696"/>
        <pc:sldMkLst>
          <pc:docMk/>
          <pc:sldMk cId="1334055793" sldId="6432"/>
        </pc:sldMkLst>
      </pc:sldChg>
      <pc:sldChg chg="del">
        <pc:chgData name="Hanselmann, Markus" userId="029d1f02-3ca2-4544-88e9-d09c85e465e7" providerId="ADAL" clId="{779D1F58-E732-4027-AD5E-D5FA65258A7A}" dt="2025-12-03T11:11:37.346" v="20" actId="2696"/>
        <pc:sldMkLst>
          <pc:docMk/>
          <pc:sldMk cId="1104642823" sldId="6433"/>
        </pc:sldMkLst>
      </pc:sldChg>
      <pc:sldChg chg="del">
        <pc:chgData name="Hanselmann, Markus" userId="029d1f02-3ca2-4544-88e9-d09c85e465e7" providerId="ADAL" clId="{779D1F58-E732-4027-AD5E-D5FA65258A7A}" dt="2025-12-03T11:11:37.260" v="19" actId="2696"/>
        <pc:sldMkLst>
          <pc:docMk/>
          <pc:sldMk cId="1801538806" sldId="6434"/>
        </pc:sldMkLst>
      </pc:sldChg>
      <pc:sldChg chg="del">
        <pc:chgData name="Hanselmann, Markus" userId="029d1f02-3ca2-4544-88e9-d09c85e465e7" providerId="ADAL" clId="{779D1F58-E732-4027-AD5E-D5FA65258A7A}" dt="2025-12-03T11:11:37.129" v="18" actId="2696"/>
        <pc:sldMkLst>
          <pc:docMk/>
          <pc:sldMk cId="2497219301" sldId="6435"/>
        </pc:sldMkLst>
      </pc:sldChg>
      <pc:sldChg chg="del">
        <pc:chgData name="Hanselmann, Markus" userId="029d1f02-3ca2-4544-88e9-d09c85e465e7" providerId="ADAL" clId="{779D1F58-E732-4027-AD5E-D5FA65258A7A}" dt="2025-12-03T11:11:37.011" v="17" actId="2696"/>
        <pc:sldMkLst>
          <pc:docMk/>
          <pc:sldMk cId="726650671" sldId="6436"/>
        </pc:sldMkLst>
      </pc:sldChg>
      <pc:sldChg chg="del">
        <pc:chgData name="Hanselmann, Markus" userId="029d1f02-3ca2-4544-88e9-d09c85e465e7" providerId="ADAL" clId="{779D1F58-E732-4027-AD5E-D5FA65258A7A}" dt="2025-12-03T11:11:36.894" v="16" actId="2696"/>
        <pc:sldMkLst>
          <pc:docMk/>
          <pc:sldMk cId="149232540" sldId="6437"/>
        </pc:sldMkLst>
      </pc:sldChg>
      <pc:sldChg chg="del">
        <pc:chgData name="Hanselmann, Markus" userId="029d1f02-3ca2-4544-88e9-d09c85e465e7" providerId="ADAL" clId="{779D1F58-E732-4027-AD5E-D5FA65258A7A}" dt="2025-12-03T11:11:36.846" v="15" actId="2696"/>
        <pc:sldMkLst>
          <pc:docMk/>
          <pc:sldMk cId="1283117016" sldId="6438"/>
        </pc:sldMkLst>
      </pc:sldChg>
      <pc:sldChg chg="del">
        <pc:chgData name="Hanselmann, Markus" userId="029d1f02-3ca2-4544-88e9-d09c85e465e7" providerId="ADAL" clId="{779D1F58-E732-4027-AD5E-D5FA65258A7A}" dt="2025-12-03T11:11:36.755" v="14" actId="2696"/>
        <pc:sldMkLst>
          <pc:docMk/>
          <pc:sldMk cId="2857999373" sldId="6439"/>
        </pc:sldMkLst>
      </pc:sldChg>
      <pc:sldChg chg="del">
        <pc:chgData name="Hanselmann, Markus" userId="029d1f02-3ca2-4544-88e9-d09c85e465e7" providerId="ADAL" clId="{779D1F58-E732-4027-AD5E-D5FA65258A7A}" dt="2025-12-03T11:11:36.654" v="13" actId="2696"/>
        <pc:sldMkLst>
          <pc:docMk/>
          <pc:sldMk cId="4209380856" sldId="6440"/>
        </pc:sldMkLst>
      </pc:sldChg>
      <pc:sldChg chg="del">
        <pc:chgData name="Hanselmann, Markus" userId="029d1f02-3ca2-4544-88e9-d09c85e465e7" providerId="ADAL" clId="{779D1F58-E732-4027-AD5E-D5FA65258A7A}" dt="2025-12-03T11:11:36.595" v="12" actId="2696"/>
        <pc:sldMkLst>
          <pc:docMk/>
          <pc:sldMk cId="3528230464" sldId="6441"/>
        </pc:sldMkLst>
      </pc:sldChg>
      <pc:sldChg chg="del">
        <pc:chgData name="Hanselmann, Markus" userId="029d1f02-3ca2-4544-88e9-d09c85e465e7" providerId="ADAL" clId="{779D1F58-E732-4027-AD5E-D5FA65258A7A}" dt="2025-12-03T11:11:42.738" v="326" actId="2696"/>
        <pc:sldMkLst>
          <pc:docMk/>
          <pc:sldMk cId="2691060181" sldId="6442"/>
        </pc:sldMkLst>
      </pc:sldChg>
      <pc:sldChg chg="del">
        <pc:chgData name="Hanselmann, Markus" userId="029d1f02-3ca2-4544-88e9-d09c85e465e7" providerId="ADAL" clId="{779D1F58-E732-4027-AD5E-D5FA65258A7A}" dt="2025-12-03T11:11:43.053" v="346" actId="2696"/>
        <pc:sldMkLst>
          <pc:docMk/>
          <pc:sldMk cId="1464254991" sldId="6443"/>
        </pc:sldMkLst>
      </pc:sldChg>
      <pc:sldChg chg="del">
        <pc:chgData name="Hanselmann, Markus" userId="029d1f02-3ca2-4544-88e9-d09c85e465e7" providerId="ADAL" clId="{779D1F58-E732-4027-AD5E-D5FA65258A7A}" dt="2025-12-03T11:11:42.749" v="333" actId="2696"/>
        <pc:sldMkLst>
          <pc:docMk/>
          <pc:sldMk cId="650727169" sldId="6444"/>
        </pc:sldMkLst>
      </pc:sldChg>
      <pc:sldChg chg="del">
        <pc:chgData name="Hanselmann, Markus" userId="029d1f02-3ca2-4544-88e9-d09c85e465e7" providerId="ADAL" clId="{779D1F58-E732-4027-AD5E-D5FA65258A7A}" dt="2025-12-03T11:11:43.324" v="356" actId="2696"/>
        <pc:sldMkLst>
          <pc:docMk/>
          <pc:sldMk cId="902510961" sldId="6445"/>
        </pc:sldMkLst>
      </pc:sldChg>
      <pc:sldChg chg="del">
        <pc:chgData name="Hanselmann, Markus" userId="029d1f02-3ca2-4544-88e9-d09c85e465e7" providerId="ADAL" clId="{779D1F58-E732-4027-AD5E-D5FA65258A7A}" dt="2025-12-03T11:11:43.322" v="354" actId="2696"/>
        <pc:sldMkLst>
          <pc:docMk/>
          <pc:sldMk cId="3228338695" sldId="6446"/>
        </pc:sldMkLst>
      </pc:sldChg>
      <pc:sldChg chg="del">
        <pc:chgData name="Hanselmann, Markus" userId="029d1f02-3ca2-4544-88e9-d09c85e465e7" providerId="ADAL" clId="{779D1F58-E732-4027-AD5E-D5FA65258A7A}" dt="2025-12-03T11:11:43.426" v="366" actId="2696"/>
        <pc:sldMkLst>
          <pc:docMk/>
          <pc:sldMk cId="312562210" sldId="6449"/>
        </pc:sldMkLst>
      </pc:sldChg>
      <pc:sldChg chg="del">
        <pc:chgData name="Hanselmann, Markus" userId="029d1f02-3ca2-4544-88e9-d09c85e465e7" providerId="ADAL" clId="{779D1F58-E732-4027-AD5E-D5FA65258A7A}" dt="2025-12-03T11:11:43.440" v="368" actId="2696"/>
        <pc:sldMkLst>
          <pc:docMk/>
          <pc:sldMk cId="1430195812" sldId="6450"/>
        </pc:sldMkLst>
      </pc:sldChg>
      <pc:sldChg chg="del">
        <pc:chgData name="Hanselmann, Markus" userId="029d1f02-3ca2-4544-88e9-d09c85e465e7" providerId="ADAL" clId="{779D1F58-E732-4027-AD5E-D5FA65258A7A}" dt="2025-12-03T11:11:43.408" v="357" actId="2696"/>
        <pc:sldMkLst>
          <pc:docMk/>
          <pc:sldMk cId="1487780663" sldId="6451"/>
        </pc:sldMkLst>
      </pc:sldChg>
      <pc:sldChg chg="del">
        <pc:chgData name="Hanselmann, Markus" userId="029d1f02-3ca2-4544-88e9-d09c85e465e7" providerId="ADAL" clId="{779D1F58-E732-4027-AD5E-D5FA65258A7A}" dt="2025-12-03T11:11:42.736" v="325" actId="2696"/>
        <pc:sldMkLst>
          <pc:docMk/>
          <pc:sldMk cId="2979280822" sldId="6452"/>
        </pc:sldMkLst>
      </pc:sldChg>
      <pc:sldChg chg="del">
        <pc:chgData name="Hanselmann, Markus" userId="029d1f02-3ca2-4544-88e9-d09c85e465e7" providerId="ADAL" clId="{779D1F58-E732-4027-AD5E-D5FA65258A7A}" dt="2025-12-03T11:11:43.040" v="338" actId="2696"/>
        <pc:sldMkLst>
          <pc:docMk/>
          <pc:sldMk cId="3919055010" sldId="6453"/>
        </pc:sldMkLst>
      </pc:sldChg>
      <pc:sldChg chg="del">
        <pc:chgData name="Hanselmann, Markus" userId="029d1f02-3ca2-4544-88e9-d09c85e465e7" providerId="ADAL" clId="{779D1F58-E732-4027-AD5E-D5FA65258A7A}" dt="2025-12-03T11:11:42.742" v="329" actId="2696"/>
        <pc:sldMkLst>
          <pc:docMk/>
          <pc:sldMk cId="3318684205" sldId="6459"/>
        </pc:sldMkLst>
      </pc:sldChg>
      <pc:sldChg chg="del">
        <pc:chgData name="Hanselmann, Markus" userId="029d1f02-3ca2-4544-88e9-d09c85e465e7" providerId="ADAL" clId="{779D1F58-E732-4027-AD5E-D5FA65258A7A}" dt="2025-12-03T11:11:39.916" v="129" actId="2696"/>
        <pc:sldMkLst>
          <pc:docMk/>
          <pc:sldMk cId="800814093" sldId="6460"/>
        </pc:sldMkLst>
      </pc:sldChg>
      <pc:sldChg chg="del">
        <pc:chgData name="Hanselmann, Markus" userId="029d1f02-3ca2-4544-88e9-d09c85e465e7" providerId="ADAL" clId="{779D1F58-E732-4027-AD5E-D5FA65258A7A}" dt="2025-12-03T11:11:39.979" v="136" actId="2696"/>
        <pc:sldMkLst>
          <pc:docMk/>
          <pc:sldMk cId="1955194780" sldId="6461"/>
        </pc:sldMkLst>
      </pc:sldChg>
      <pc:sldChg chg="del">
        <pc:chgData name="Hanselmann, Markus" userId="029d1f02-3ca2-4544-88e9-d09c85e465e7" providerId="ADAL" clId="{779D1F58-E732-4027-AD5E-D5FA65258A7A}" dt="2025-12-03T11:11:39.023" v="74" actId="2696"/>
        <pc:sldMkLst>
          <pc:docMk/>
          <pc:sldMk cId="2931526058" sldId="6462"/>
        </pc:sldMkLst>
      </pc:sldChg>
      <pc:sldChg chg="del">
        <pc:chgData name="Hanselmann, Markus" userId="029d1f02-3ca2-4544-88e9-d09c85e465e7" providerId="ADAL" clId="{779D1F58-E732-4027-AD5E-D5FA65258A7A}" dt="2025-12-03T11:11:38.108" v="32" actId="2696"/>
        <pc:sldMkLst>
          <pc:docMk/>
          <pc:sldMk cId="980445671" sldId="6468"/>
        </pc:sldMkLst>
      </pc:sldChg>
      <pc:sldChg chg="del">
        <pc:chgData name="Hanselmann, Markus" userId="029d1f02-3ca2-4544-88e9-d09c85e465e7" providerId="ADAL" clId="{779D1F58-E732-4027-AD5E-D5FA65258A7A}" dt="2025-12-03T11:11:38.078" v="30" actId="2696"/>
        <pc:sldMkLst>
          <pc:docMk/>
          <pc:sldMk cId="1970081164" sldId="6469"/>
        </pc:sldMkLst>
      </pc:sldChg>
      <pc:sldChg chg="del">
        <pc:chgData name="Hanselmann, Markus" userId="029d1f02-3ca2-4544-88e9-d09c85e465e7" providerId="ADAL" clId="{779D1F58-E732-4027-AD5E-D5FA65258A7A}" dt="2025-12-03T11:11:39.905" v="128" actId="2696"/>
        <pc:sldMkLst>
          <pc:docMk/>
          <pc:sldMk cId="436493158" sldId="6472"/>
        </pc:sldMkLst>
      </pc:sldChg>
      <pc:sldChg chg="del">
        <pc:chgData name="Hanselmann, Markus" userId="029d1f02-3ca2-4544-88e9-d09c85e465e7" providerId="ADAL" clId="{779D1F58-E732-4027-AD5E-D5FA65258A7A}" dt="2025-12-03T11:11:38.091" v="31" actId="2696"/>
        <pc:sldMkLst>
          <pc:docMk/>
          <pc:sldMk cId="1673723681" sldId="2146849169"/>
        </pc:sldMkLst>
      </pc:sldChg>
      <pc:sldChg chg="del">
        <pc:chgData name="Hanselmann, Markus" userId="029d1f02-3ca2-4544-88e9-d09c85e465e7" providerId="ADAL" clId="{779D1F58-E732-4027-AD5E-D5FA65258A7A}" dt="2025-12-03T11:11:42.694" v="317" actId="2696"/>
        <pc:sldMkLst>
          <pc:docMk/>
          <pc:sldMk cId="1791304854" sldId="2146849203"/>
        </pc:sldMkLst>
      </pc:sldChg>
      <pc:sldChg chg="del">
        <pc:chgData name="Hanselmann, Markus" userId="029d1f02-3ca2-4544-88e9-d09c85e465e7" providerId="ADAL" clId="{779D1F58-E732-4027-AD5E-D5FA65258A7A}" dt="2025-12-03T11:11:42.689" v="316" actId="2696"/>
        <pc:sldMkLst>
          <pc:docMk/>
          <pc:sldMk cId="3627929608" sldId="2146849204"/>
        </pc:sldMkLst>
      </pc:sldChg>
      <pc:sldChg chg="del">
        <pc:chgData name="Hanselmann, Markus" userId="029d1f02-3ca2-4544-88e9-d09c85e465e7" providerId="ADAL" clId="{779D1F58-E732-4027-AD5E-D5FA65258A7A}" dt="2025-12-03T11:11:42.687" v="315" actId="2696"/>
        <pc:sldMkLst>
          <pc:docMk/>
          <pc:sldMk cId="3167448326" sldId="2146849205"/>
        </pc:sldMkLst>
      </pc:sldChg>
      <pc:sldChg chg="del">
        <pc:chgData name="Hanselmann, Markus" userId="029d1f02-3ca2-4544-88e9-d09c85e465e7" providerId="ADAL" clId="{779D1F58-E732-4027-AD5E-D5FA65258A7A}" dt="2025-12-03T11:11:42.710" v="320" actId="2696"/>
        <pc:sldMkLst>
          <pc:docMk/>
          <pc:sldMk cId="1598752983" sldId="2146849208"/>
        </pc:sldMkLst>
      </pc:sldChg>
      <pc:sldChg chg="del">
        <pc:chgData name="Hanselmann, Markus" userId="029d1f02-3ca2-4544-88e9-d09c85e465e7" providerId="ADAL" clId="{779D1F58-E732-4027-AD5E-D5FA65258A7A}" dt="2025-12-03T11:11:42.484" v="281" actId="2696"/>
        <pc:sldMkLst>
          <pc:docMk/>
          <pc:sldMk cId="2297440999" sldId="2146849212"/>
        </pc:sldMkLst>
      </pc:sldChg>
      <pc:sldChg chg="del">
        <pc:chgData name="Hanselmann, Markus" userId="029d1f02-3ca2-4544-88e9-d09c85e465e7" providerId="ADAL" clId="{779D1F58-E732-4027-AD5E-D5FA65258A7A}" dt="2025-12-03T11:11:42.476" v="280" actId="2696"/>
        <pc:sldMkLst>
          <pc:docMk/>
          <pc:sldMk cId="977426882" sldId="2146849213"/>
        </pc:sldMkLst>
      </pc:sldChg>
      <pc:sldChg chg="del">
        <pc:chgData name="Hanselmann, Markus" userId="029d1f02-3ca2-4544-88e9-d09c85e465e7" providerId="ADAL" clId="{779D1F58-E732-4027-AD5E-D5FA65258A7A}" dt="2025-12-03T11:11:42.674" v="313" actId="2696"/>
        <pc:sldMkLst>
          <pc:docMk/>
          <pc:sldMk cId="1166569040" sldId="2146849215"/>
        </pc:sldMkLst>
      </pc:sldChg>
      <pc:sldChg chg="del">
        <pc:chgData name="Hanselmann, Markus" userId="029d1f02-3ca2-4544-88e9-d09c85e465e7" providerId="ADAL" clId="{779D1F58-E732-4027-AD5E-D5FA65258A7A}" dt="2025-12-03T11:11:42.666" v="312" actId="2696"/>
        <pc:sldMkLst>
          <pc:docMk/>
          <pc:sldMk cId="2318522108" sldId="2146849216"/>
        </pc:sldMkLst>
      </pc:sldChg>
      <pc:sldChg chg="del">
        <pc:chgData name="Hanselmann, Markus" userId="029d1f02-3ca2-4544-88e9-d09c85e465e7" providerId="ADAL" clId="{779D1F58-E732-4027-AD5E-D5FA65258A7A}" dt="2025-12-03T11:11:38.794" v="63" actId="2696"/>
        <pc:sldMkLst>
          <pc:docMk/>
          <pc:sldMk cId="893996249" sldId="2146849217"/>
        </pc:sldMkLst>
      </pc:sldChg>
      <pc:sldChg chg="del">
        <pc:chgData name="Hanselmann, Markus" userId="029d1f02-3ca2-4544-88e9-d09c85e465e7" providerId="ADAL" clId="{779D1F58-E732-4027-AD5E-D5FA65258A7A}" dt="2025-12-03T11:11:38.769" v="62" actId="2696"/>
        <pc:sldMkLst>
          <pc:docMk/>
          <pc:sldMk cId="3872766148" sldId="2146849218"/>
        </pc:sldMkLst>
      </pc:sldChg>
      <pc:sldChg chg="del">
        <pc:chgData name="Hanselmann, Markus" userId="029d1f02-3ca2-4544-88e9-d09c85e465e7" providerId="ADAL" clId="{779D1F58-E732-4027-AD5E-D5FA65258A7A}" dt="2025-12-03T11:11:39.854" v="122" actId="2696"/>
        <pc:sldMkLst>
          <pc:docMk/>
          <pc:sldMk cId="1611885290" sldId="2146849219"/>
        </pc:sldMkLst>
      </pc:sldChg>
      <pc:sldChg chg="del">
        <pc:chgData name="Hanselmann, Markus" userId="029d1f02-3ca2-4544-88e9-d09c85e465e7" providerId="ADAL" clId="{779D1F58-E732-4027-AD5E-D5FA65258A7A}" dt="2025-12-03T11:11:39.842" v="121" actId="2696"/>
        <pc:sldMkLst>
          <pc:docMk/>
          <pc:sldMk cId="3203859006" sldId="2146849220"/>
        </pc:sldMkLst>
      </pc:sldChg>
      <pc:sldChg chg="del">
        <pc:chgData name="Hanselmann, Markus" userId="029d1f02-3ca2-4544-88e9-d09c85e465e7" providerId="ADAL" clId="{779D1F58-E732-4027-AD5E-D5FA65258A7A}" dt="2025-12-03T11:11:39.464" v="93" actId="2696"/>
        <pc:sldMkLst>
          <pc:docMk/>
          <pc:sldMk cId="716270185" sldId="2146849221"/>
        </pc:sldMkLst>
      </pc:sldChg>
      <pc:sldChg chg="del">
        <pc:chgData name="Hanselmann, Markus" userId="029d1f02-3ca2-4544-88e9-d09c85e465e7" providerId="ADAL" clId="{779D1F58-E732-4027-AD5E-D5FA65258A7A}" dt="2025-12-03T11:11:39.447" v="92" actId="2696"/>
        <pc:sldMkLst>
          <pc:docMk/>
          <pc:sldMk cId="3714143543" sldId="2146849222"/>
        </pc:sldMkLst>
      </pc:sldChg>
      <pc:sldChg chg="del">
        <pc:chgData name="Hanselmann, Markus" userId="029d1f02-3ca2-4544-88e9-d09c85e465e7" providerId="ADAL" clId="{779D1F58-E732-4027-AD5E-D5FA65258A7A}" dt="2025-12-03T11:11:38.036" v="28" actId="2696"/>
        <pc:sldMkLst>
          <pc:docMk/>
          <pc:sldMk cId="2732623675" sldId="2146849223"/>
        </pc:sldMkLst>
      </pc:sldChg>
      <pc:sldChg chg="del">
        <pc:chgData name="Hanselmann, Markus" userId="029d1f02-3ca2-4544-88e9-d09c85e465e7" providerId="ADAL" clId="{779D1F58-E732-4027-AD5E-D5FA65258A7A}" dt="2025-12-03T11:11:37.999" v="27" actId="2696"/>
        <pc:sldMkLst>
          <pc:docMk/>
          <pc:sldMk cId="3696835083" sldId="2146849224"/>
        </pc:sldMkLst>
      </pc:sldChg>
      <pc:sldChg chg="del">
        <pc:chgData name="Hanselmann, Markus" userId="029d1f02-3ca2-4544-88e9-d09c85e465e7" providerId="ADAL" clId="{779D1F58-E732-4027-AD5E-D5FA65258A7A}" dt="2025-12-03T11:11:41.410" v="192" actId="2696"/>
        <pc:sldMkLst>
          <pc:docMk/>
          <pc:sldMk cId="1326222180" sldId="2146849233"/>
        </pc:sldMkLst>
      </pc:sldChg>
      <pc:sldChg chg="del">
        <pc:chgData name="Hanselmann, Markus" userId="029d1f02-3ca2-4544-88e9-d09c85e465e7" providerId="ADAL" clId="{779D1F58-E732-4027-AD5E-D5FA65258A7A}" dt="2025-12-03T11:11:41.405" v="191" actId="2696"/>
        <pc:sldMkLst>
          <pc:docMk/>
          <pc:sldMk cId="3970229048" sldId="2146849234"/>
        </pc:sldMkLst>
      </pc:sldChg>
      <pc:sldChg chg="del">
        <pc:chgData name="Hanselmann, Markus" userId="029d1f02-3ca2-4544-88e9-d09c85e465e7" providerId="ADAL" clId="{779D1F58-E732-4027-AD5E-D5FA65258A7A}" dt="2025-12-03T11:11:41.401" v="190" actId="2696"/>
        <pc:sldMkLst>
          <pc:docMk/>
          <pc:sldMk cId="3036874615" sldId="2146849235"/>
        </pc:sldMkLst>
      </pc:sldChg>
      <pc:sldChg chg="del">
        <pc:chgData name="Hanselmann, Markus" userId="029d1f02-3ca2-4544-88e9-d09c85e465e7" providerId="ADAL" clId="{779D1F58-E732-4027-AD5E-D5FA65258A7A}" dt="2025-12-03T11:11:41.396" v="189" actId="2696"/>
        <pc:sldMkLst>
          <pc:docMk/>
          <pc:sldMk cId="4125119700" sldId="2146849236"/>
        </pc:sldMkLst>
      </pc:sldChg>
      <pc:sldChg chg="del">
        <pc:chgData name="Hanselmann, Markus" userId="029d1f02-3ca2-4544-88e9-d09c85e465e7" providerId="ADAL" clId="{779D1F58-E732-4027-AD5E-D5FA65258A7A}" dt="2025-12-03T11:11:40.778" v="174" actId="2696"/>
        <pc:sldMkLst>
          <pc:docMk/>
          <pc:sldMk cId="2255625774" sldId="2146849237"/>
        </pc:sldMkLst>
      </pc:sldChg>
      <pc:sldChg chg="del">
        <pc:chgData name="Hanselmann, Markus" userId="029d1f02-3ca2-4544-88e9-d09c85e465e7" providerId="ADAL" clId="{779D1F58-E732-4027-AD5E-D5FA65258A7A}" dt="2025-12-03T11:11:40.771" v="173" actId="2696"/>
        <pc:sldMkLst>
          <pc:docMk/>
          <pc:sldMk cId="774638521" sldId="2146849238"/>
        </pc:sldMkLst>
      </pc:sldChg>
      <pc:sldChg chg="del">
        <pc:chgData name="Hanselmann, Markus" userId="029d1f02-3ca2-4544-88e9-d09c85e465e7" providerId="ADAL" clId="{779D1F58-E732-4027-AD5E-D5FA65258A7A}" dt="2025-12-03T11:11:40.765" v="172" actId="2696"/>
        <pc:sldMkLst>
          <pc:docMk/>
          <pc:sldMk cId="514208164" sldId="2146849239"/>
        </pc:sldMkLst>
      </pc:sldChg>
      <pc:sldChg chg="del">
        <pc:chgData name="Hanselmann, Markus" userId="029d1f02-3ca2-4544-88e9-d09c85e465e7" providerId="ADAL" clId="{779D1F58-E732-4027-AD5E-D5FA65258A7A}" dt="2025-12-03T11:11:40.758" v="171" actId="2696"/>
        <pc:sldMkLst>
          <pc:docMk/>
          <pc:sldMk cId="1490245234" sldId="2146849240"/>
        </pc:sldMkLst>
      </pc:sldChg>
      <pc:sldChg chg="del">
        <pc:chgData name="Hanselmann, Markus" userId="029d1f02-3ca2-4544-88e9-d09c85e465e7" providerId="ADAL" clId="{779D1F58-E732-4027-AD5E-D5FA65258A7A}" dt="2025-12-03T11:11:38.054" v="29" actId="2696"/>
        <pc:sldMkLst>
          <pc:docMk/>
          <pc:sldMk cId="1377055878" sldId="2146849249"/>
        </pc:sldMkLst>
      </pc:sldChg>
      <pc:sldChg chg="del">
        <pc:chgData name="Hanselmann, Markus" userId="029d1f02-3ca2-4544-88e9-d09c85e465e7" providerId="ADAL" clId="{779D1F58-E732-4027-AD5E-D5FA65258A7A}" dt="2025-12-03T11:11:42.677" v="314" actId="2696"/>
        <pc:sldMkLst>
          <pc:docMk/>
          <pc:sldMk cId="3008388814" sldId="2146849250"/>
        </pc:sldMkLst>
      </pc:sldChg>
      <pc:sldChg chg="del">
        <pc:chgData name="Hanselmann, Markus" userId="029d1f02-3ca2-4544-88e9-d09c85e465e7" providerId="ADAL" clId="{779D1F58-E732-4027-AD5E-D5FA65258A7A}" dt="2025-12-03T11:11:38.885" v="67" actId="2696"/>
        <pc:sldMkLst>
          <pc:docMk/>
          <pc:sldMk cId="2516861909" sldId="2146849251"/>
        </pc:sldMkLst>
      </pc:sldChg>
      <pc:sldChg chg="del">
        <pc:chgData name="Hanselmann, Markus" userId="029d1f02-3ca2-4544-88e9-d09c85e465e7" providerId="ADAL" clId="{779D1F58-E732-4027-AD5E-D5FA65258A7A}" dt="2025-12-03T11:11:38.859" v="66" actId="2696"/>
        <pc:sldMkLst>
          <pc:docMk/>
          <pc:sldMk cId="810430672" sldId="2146849252"/>
        </pc:sldMkLst>
      </pc:sldChg>
      <pc:sldChg chg="del">
        <pc:chgData name="Hanselmann, Markus" userId="029d1f02-3ca2-4544-88e9-d09c85e465e7" providerId="ADAL" clId="{779D1F58-E732-4027-AD5E-D5FA65258A7A}" dt="2025-12-03T11:11:38.841" v="65" actId="2696"/>
        <pc:sldMkLst>
          <pc:docMk/>
          <pc:sldMk cId="702687666" sldId="2146849253"/>
        </pc:sldMkLst>
      </pc:sldChg>
      <pc:sldChg chg="del">
        <pc:chgData name="Hanselmann, Markus" userId="029d1f02-3ca2-4544-88e9-d09c85e465e7" providerId="ADAL" clId="{779D1F58-E732-4027-AD5E-D5FA65258A7A}" dt="2025-12-03T11:11:38.812" v="64" actId="2696"/>
        <pc:sldMkLst>
          <pc:docMk/>
          <pc:sldMk cId="3094388265" sldId="2146849254"/>
        </pc:sldMkLst>
      </pc:sldChg>
      <pc:sldChg chg="del">
        <pc:chgData name="Hanselmann, Markus" userId="029d1f02-3ca2-4544-88e9-d09c85e465e7" providerId="ADAL" clId="{779D1F58-E732-4027-AD5E-D5FA65258A7A}" dt="2025-12-03T11:11:39.890" v="126" actId="2696"/>
        <pc:sldMkLst>
          <pc:docMk/>
          <pc:sldMk cId="3011747742" sldId="2146849255"/>
        </pc:sldMkLst>
      </pc:sldChg>
      <pc:sldChg chg="del">
        <pc:chgData name="Hanselmann, Markus" userId="029d1f02-3ca2-4544-88e9-d09c85e465e7" providerId="ADAL" clId="{779D1F58-E732-4027-AD5E-D5FA65258A7A}" dt="2025-12-03T11:11:39.880" v="125" actId="2696"/>
        <pc:sldMkLst>
          <pc:docMk/>
          <pc:sldMk cId="252210771" sldId="2146849256"/>
        </pc:sldMkLst>
      </pc:sldChg>
      <pc:sldChg chg="del">
        <pc:chgData name="Hanselmann, Markus" userId="029d1f02-3ca2-4544-88e9-d09c85e465e7" providerId="ADAL" clId="{779D1F58-E732-4027-AD5E-D5FA65258A7A}" dt="2025-12-03T11:11:39.874" v="124" actId="2696"/>
        <pc:sldMkLst>
          <pc:docMk/>
          <pc:sldMk cId="1349914406" sldId="2146849257"/>
        </pc:sldMkLst>
      </pc:sldChg>
      <pc:sldChg chg="del">
        <pc:chgData name="Hanselmann, Markus" userId="029d1f02-3ca2-4544-88e9-d09c85e465e7" providerId="ADAL" clId="{779D1F58-E732-4027-AD5E-D5FA65258A7A}" dt="2025-12-03T11:11:39.860" v="123" actId="2696"/>
        <pc:sldMkLst>
          <pc:docMk/>
          <pc:sldMk cId="4190105882" sldId="2146849258"/>
        </pc:sldMkLst>
      </pc:sldChg>
      <pc:sldChg chg="del">
        <pc:chgData name="Hanselmann, Markus" userId="029d1f02-3ca2-4544-88e9-d09c85e465e7" providerId="ADAL" clId="{779D1F58-E732-4027-AD5E-D5FA65258A7A}" dt="2025-12-03T11:11:39.535" v="97" actId="2696"/>
        <pc:sldMkLst>
          <pc:docMk/>
          <pc:sldMk cId="3733230787" sldId="2146849259"/>
        </pc:sldMkLst>
      </pc:sldChg>
      <pc:sldChg chg="del">
        <pc:chgData name="Hanselmann, Markus" userId="029d1f02-3ca2-4544-88e9-d09c85e465e7" providerId="ADAL" clId="{779D1F58-E732-4027-AD5E-D5FA65258A7A}" dt="2025-12-03T11:11:39.516" v="96" actId="2696"/>
        <pc:sldMkLst>
          <pc:docMk/>
          <pc:sldMk cId="2964440740" sldId="2146849260"/>
        </pc:sldMkLst>
      </pc:sldChg>
      <pc:sldChg chg="del">
        <pc:chgData name="Hanselmann, Markus" userId="029d1f02-3ca2-4544-88e9-d09c85e465e7" providerId="ADAL" clId="{779D1F58-E732-4027-AD5E-D5FA65258A7A}" dt="2025-12-03T11:11:39.500" v="95" actId="2696"/>
        <pc:sldMkLst>
          <pc:docMk/>
          <pc:sldMk cId="2537839640" sldId="2146849261"/>
        </pc:sldMkLst>
      </pc:sldChg>
      <pc:sldChg chg="del">
        <pc:chgData name="Hanselmann, Markus" userId="029d1f02-3ca2-4544-88e9-d09c85e465e7" providerId="ADAL" clId="{779D1F58-E732-4027-AD5E-D5FA65258A7A}" dt="2025-12-03T11:11:39.473" v="94" actId="2696"/>
        <pc:sldMkLst>
          <pc:docMk/>
          <pc:sldMk cId="2157170267" sldId="2146849262"/>
        </pc:sldMkLst>
      </pc:sldChg>
      <pc:sldChg chg="del">
        <pc:chgData name="Hanselmann, Markus" userId="029d1f02-3ca2-4544-88e9-d09c85e465e7" providerId="ADAL" clId="{779D1F58-E732-4027-AD5E-D5FA65258A7A}" dt="2025-12-03T11:11:42.503" v="285" actId="2696"/>
        <pc:sldMkLst>
          <pc:docMk/>
          <pc:sldMk cId="1649138854" sldId="2146849263"/>
        </pc:sldMkLst>
      </pc:sldChg>
      <pc:sldChg chg="del">
        <pc:chgData name="Hanselmann, Markus" userId="029d1f02-3ca2-4544-88e9-d09c85e465e7" providerId="ADAL" clId="{779D1F58-E732-4027-AD5E-D5FA65258A7A}" dt="2025-12-03T11:11:42.497" v="284" actId="2696"/>
        <pc:sldMkLst>
          <pc:docMk/>
          <pc:sldMk cId="2542936593" sldId="2146849264"/>
        </pc:sldMkLst>
      </pc:sldChg>
      <pc:sldChg chg="del">
        <pc:chgData name="Hanselmann, Markus" userId="029d1f02-3ca2-4544-88e9-d09c85e465e7" providerId="ADAL" clId="{779D1F58-E732-4027-AD5E-D5FA65258A7A}" dt="2025-12-03T11:11:42.494" v="283" actId="2696"/>
        <pc:sldMkLst>
          <pc:docMk/>
          <pc:sldMk cId="403497424" sldId="2146849265"/>
        </pc:sldMkLst>
      </pc:sldChg>
      <pc:sldChg chg="del">
        <pc:chgData name="Hanselmann, Markus" userId="029d1f02-3ca2-4544-88e9-d09c85e465e7" providerId="ADAL" clId="{779D1F58-E732-4027-AD5E-D5FA65258A7A}" dt="2025-12-03T11:11:42.487" v="282" actId="2696"/>
        <pc:sldMkLst>
          <pc:docMk/>
          <pc:sldMk cId="1703002057" sldId="2146849266"/>
        </pc:sldMkLst>
      </pc:sldChg>
      <pc:sldChg chg="del">
        <pc:chgData name="Hanselmann, Markus" userId="029d1f02-3ca2-4544-88e9-d09c85e465e7" providerId="ADAL" clId="{779D1F58-E732-4027-AD5E-D5FA65258A7A}" dt="2025-12-03T11:11:39.899" v="127" actId="2696"/>
        <pc:sldMkLst>
          <pc:docMk/>
          <pc:sldMk cId="3502106291" sldId="2146849272"/>
        </pc:sldMkLst>
      </pc:sldChg>
      <pc:sldChg chg="del">
        <pc:chgData name="Hanselmann, Markus" userId="029d1f02-3ca2-4544-88e9-d09c85e465e7" providerId="ADAL" clId="{779D1F58-E732-4027-AD5E-D5FA65258A7A}" dt="2025-12-03T11:11:39.549" v="98" actId="2696"/>
        <pc:sldMkLst>
          <pc:docMk/>
          <pc:sldMk cId="695440300" sldId="2146849273"/>
        </pc:sldMkLst>
      </pc:sldChg>
      <pc:sldChg chg="del">
        <pc:chgData name="Hanselmann, Markus" userId="029d1f02-3ca2-4544-88e9-d09c85e465e7" providerId="ADAL" clId="{779D1F58-E732-4027-AD5E-D5FA65258A7A}" dt="2025-12-03T11:11:42.699" v="318" actId="2696"/>
        <pc:sldMkLst>
          <pc:docMk/>
          <pc:sldMk cId="4004161248" sldId="2146849276"/>
        </pc:sldMkLst>
      </pc:sldChg>
      <pc:sldChg chg="del">
        <pc:chgData name="Hanselmann, Markus" userId="029d1f02-3ca2-4544-88e9-d09c85e465e7" providerId="ADAL" clId="{779D1F58-E732-4027-AD5E-D5FA65258A7A}" dt="2025-12-03T11:11:40.686" v="165" actId="2696"/>
        <pc:sldMkLst>
          <pc:docMk/>
          <pc:sldMk cId="735954348" sldId="2146849278"/>
        </pc:sldMkLst>
      </pc:sldChg>
      <pc:sldChg chg="del">
        <pc:chgData name="Hanselmann, Markus" userId="029d1f02-3ca2-4544-88e9-d09c85e465e7" providerId="ADAL" clId="{779D1F58-E732-4027-AD5E-D5FA65258A7A}" dt="2025-12-03T11:11:38.908" v="68" actId="2696"/>
        <pc:sldMkLst>
          <pc:docMk/>
          <pc:sldMk cId="2497935108" sldId="2146849279"/>
        </pc:sldMkLst>
      </pc:sldChg>
      <pc:sldChg chg="del">
        <pc:chgData name="Hanselmann, Markus" userId="029d1f02-3ca2-4544-88e9-d09c85e465e7" providerId="ADAL" clId="{779D1F58-E732-4027-AD5E-D5FA65258A7A}" dt="2025-12-03T11:11:42.507" v="286" actId="2696"/>
        <pc:sldMkLst>
          <pc:docMk/>
          <pc:sldMk cId="3289202131" sldId="2146849280"/>
        </pc:sldMkLst>
      </pc:sldChg>
      <pc:sldChg chg="del">
        <pc:chgData name="Hanselmann, Markus" userId="029d1f02-3ca2-4544-88e9-d09c85e465e7" providerId="ADAL" clId="{779D1F58-E732-4027-AD5E-D5FA65258A7A}" dt="2025-12-03T11:11:40.422" v="149" actId="2696"/>
        <pc:sldMkLst>
          <pc:docMk/>
          <pc:sldMk cId="1603468359" sldId="2146849282"/>
        </pc:sldMkLst>
      </pc:sldChg>
      <pc:sldChg chg="del">
        <pc:chgData name="Hanselmann, Markus" userId="029d1f02-3ca2-4544-88e9-d09c85e465e7" providerId="ADAL" clId="{779D1F58-E732-4027-AD5E-D5FA65258A7A}" dt="2025-12-03T11:11:38.128" v="33" actId="2696"/>
        <pc:sldMkLst>
          <pc:docMk/>
          <pc:sldMk cId="2880876582" sldId="2146849283"/>
        </pc:sldMkLst>
      </pc:sldChg>
      <pc:sldChg chg="del">
        <pc:chgData name="Hanselmann, Markus" userId="029d1f02-3ca2-4544-88e9-d09c85e465e7" providerId="ADAL" clId="{779D1F58-E732-4027-AD5E-D5FA65258A7A}" dt="2025-12-03T11:11:38.925" v="69" actId="2696"/>
        <pc:sldMkLst>
          <pc:docMk/>
          <pc:sldMk cId="1532657280" sldId="2146849301"/>
        </pc:sldMkLst>
      </pc:sldChg>
      <pc:sldChg chg="del">
        <pc:chgData name="Hanselmann, Markus" userId="029d1f02-3ca2-4544-88e9-d09c85e465e7" providerId="ADAL" clId="{779D1F58-E732-4027-AD5E-D5FA65258A7A}" dt="2025-12-03T11:11:38.155" v="35" actId="2696"/>
        <pc:sldMkLst>
          <pc:docMk/>
          <pc:sldMk cId="3326413751" sldId="2146849302"/>
        </pc:sldMkLst>
      </pc:sldChg>
      <pc:sldChg chg="del">
        <pc:chgData name="Hanselmann, Markus" userId="029d1f02-3ca2-4544-88e9-d09c85e465e7" providerId="ADAL" clId="{779D1F58-E732-4027-AD5E-D5FA65258A7A}" dt="2025-12-03T11:11:38.137" v="34" actId="2696"/>
        <pc:sldMkLst>
          <pc:docMk/>
          <pc:sldMk cId="278270306" sldId="2146849303"/>
        </pc:sldMkLst>
      </pc:sldChg>
      <pc:sldChg chg="del">
        <pc:chgData name="Hanselmann, Markus" userId="029d1f02-3ca2-4544-88e9-d09c85e465e7" providerId="ADAL" clId="{779D1F58-E732-4027-AD5E-D5FA65258A7A}" dt="2025-12-03T11:11:42.700" v="319" actId="2696"/>
        <pc:sldMkLst>
          <pc:docMk/>
          <pc:sldMk cId="228596214" sldId="2146849304"/>
        </pc:sldMkLst>
      </pc:sldChg>
      <pc:sldChg chg="del">
        <pc:chgData name="Hanselmann, Markus" userId="029d1f02-3ca2-4544-88e9-d09c85e465e7" providerId="ADAL" clId="{779D1F58-E732-4027-AD5E-D5FA65258A7A}" dt="2025-12-03T11:11:41.358" v="183" actId="2696"/>
        <pc:sldMkLst>
          <pc:docMk/>
          <pc:sldMk cId="4243968761" sldId="2146849305"/>
        </pc:sldMkLst>
      </pc:sldChg>
      <pc:sldChg chg="del">
        <pc:chgData name="Hanselmann, Markus" userId="029d1f02-3ca2-4544-88e9-d09c85e465e7" providerId="ADAL" clId="{779D1F58-E732-4027-AD5E-D5FA65258A7A}" dt="2025-12-03T11:11:41.342" v="182" actId="2696"/>
        <pc:sldMkLst>
          <pc:docMk/>
          <pc:sldMk cId="3276303386" sldId="2146849306"/>
        </pc:sldMkLst>
      </pc:sldChg>
      <pc:sldChg chg="del">
        <pc:chgData name="Hanselmann, Markus" userId="029d1f02-3ca2-4544-88e9-d09c85e465e7" providerId="ADAL" clId="{779D1F58-E732-4027-AD5E-D5FA65258A7A}" dt="2025-12-03T11:11:41.499" v="201" actId="2696"/>
        <pc:sldMkLst>
          <pc:docMk/>
          <pc:sldMk cId="616110896" sldId="2146849307"/>
        </pc:sldMkLst>
      </pc:sldChg>
      <pc:sldChg chg="del">
        <pc:chgData name="Hanselmann, Markus" userId="029d1f02-3ca2-4544-88e9-d09c85e465e7" providerId="ADAL" clId="{779D1F58-E732-4027-AD5E-D5FA65258A7A}" dt="2025-12-03T11:11:41.489" v="200" actId="2696"/>
        <pc:sldMkLst>
          <pc:docMk/>
          <pc:sldMk cId="76208834" sldId="2146849308"/>
        </pc:sldMkLst>
      </pc:sldChg>
      <pc:sldChg chg="del">
        <pc:chgData name="Hanselmann, Markus" userId="029d1f02-3ca2-4544-88e9-d09c85e465e7" providerId="ADAL" clId="{779D1F58-E732-4027-AD5E-D5FA65258A7A}" dt="2025-12-03T11:11:41.971" v="256" actId="2696"/>
        <pc:sldMkLst>
          <pc:docMk/>
          <pc:sldMk cId="907278604" sldId="2146849309"/>
        </pc:sldMkLst>
      </pc:sldChg>
      <pc:sldChg chg="del">
        <pc:chgData name="Hanselmann, Markus" userId="029d1f02-3ca2-4544-88e9-d09c85e465e7" providerId="ADAL" clId="{779D1F58-E732-4027-AD5E-D5FA65258A7A}" dt="2025-12-03T11:11:41.962" v="255" actId="2696"/>
        <pc:sldMkLst>
          <pc:docMk/>
          <pc:sldMk cId="1805478025" sldId="2146849310"/>
        </pc:sldMkLst>
      </pc:sldChg>
      <pc:sldChg chg="del">
        <pc:chgData name="Hanselmann, Markus" userId="029d1f02-3ca2-4544-88e9-d09c85e465e7" providerId="ADAL" clId="{779D1F58-E732-4027-AD5E-D5FA65258A7A}" dt="2025-12-03T11:11:41.688" v="222" actId="2696"/>
        <pc:sldMkLst>
          <pc:docMk/>
          <pc:sldMk cId="1727081077" sldId="2146849311"/>
        </pc:sldMkLst>
      </pc:sldChg>
      <pc:sldChg chg="del">
        <pc:chgData name="Hanselmann, Markus" userId="029d1f02-3ca2-4544-88e9-d09c85e465e7" providerId="ADAL" clId="{779D1F58-E732-4027-AD5E-D5FA65258A7A}" dt="2025-12-03T11:11:41.678" v="221" actId="2696"/>
        <pc:sldMkLst>
          <pc:docMk/>
          <pc:sldMk cId="2058478973" sldId="2146849312"/>
        </pc:sldMkLst>
      </pc:sldChg>
      <pc:sldChg chg="del">
        <pc:chgData name="Hanselmann, Markus" userId="029d1f02-3ca2-4544-88e9-d09c85e465e7" providerId="ADAL" clId="{779D1F58-E732-4027-AD5E-D5FA65258A7A}" dt="2025-12-03T11:11:41.825" v="239" actId="2696"/>
        <pc:sldMkLst>
          <pc:docMk/>
          <pc:sldMk cId="2784482702" sldId="2146849313"/>
        </pc:sldMkLst>
      </pc:sldChg>
      <pc:sldChg chg="del">
        <pc:chgData name="Hanselmann, Markus" userId="029d1f02-3ca2-4544-88e9-d09c85e465e7" providerId="ADAL" clId="{779D1F58-E732-4027-AD5E-D5FA65258A7A}" dt="2025-12-03T11:11:41.815" v="238" actId="2696"/>
        <pc:sldMkLst>
          <pc:docMk/>
          <pc:sldMk cId="2729312259" sldId="2146849314"/>
        </pc:sldMkLst>
      </pc:sldChg>
      <pc:sldChg chg="del">
        <pc:chgData name="Hanselmann, Markus" userId="029d1f02-3ca2-4544-88e9-d09c85e465e7" providerId="ADAL" clId="{779D1F58-E732-4027-AD5E-D5FA65258A7A}" dt="2025-12-03T11:11:42.517" v="288" actId="2696"/>
        <pc:sldMkLst>
          <pc:docMk/>
          <pc:sldMk cId="1483350041" sldId="2146849317"/>
        </pc:sldMkLst>
      </pc:sldChg>
      <pc:sldChg chg="del">
        <pc:chgData name="Hanselmann, Markus" userId="029d1f02-3ca2-4544-88e9-d09c85e465e7" providerId="ADAL" clId="{779D1F58-E732-4027-AD5E-D5FA65258A7A}" dt="2025-12-03T11:11:42.509" v="287" actId="2696"/>
        <pc:sldMkLst>
          <pc:docMk/>
          <pc:sldMk cId="1526141035" sldId="2146849318"/>
        </pc:sldMkLst>
      </pc:sldChg>
      <pc:sldChg chg="del">
        <pc:chgData name="Hanselmann, Markus" userId="029d1f02-3ca2-4544-88e9-d09c85e465e7" providerId="ADAL" clId="{779D1F58-E732-4027-AD5E-D5FA65258A7A}" dt="2025-12-03T11:11:38.354" v="43" actId="2696"/>
        <pc:sldMkLst>
          <pc:docMk/>
          <pc:sldMk cId="3884059849" sldId="2146849321"/>
        </pc:sldMkLst>
      </pc:sldChg>
      <pc:sldChg chg="del">
        <pc:chgData name="Hanselmann, Markus" userId="029d1f02-3ca2-4544-88e9-d09c85e465e7" providerId="ADAL" clId="{779D1F58-E732-4027-AD5E-D5FA65258A7A}" dt="2025-12-03T11:11:38.323" v="42" actId="2696"/>
        <pc:sldMkLst>
          <pc:docMk/>
          <pc:sldMk cId="256279455" sldId="2146849322"/>
        </pc:sldMkLst>
      </pc:sldChg>
      <pc:sldChg chg="del">
        <pc:chgData name="Hanselmann, Markus" userId="029d1f02-3ca2-4544-88e9-d09c85e465e7" providerId="ADAL" clId="{779D1F58-E732-4027-AD5E-D5FA65258A7A}" dt="2025-12-03T11:11:39.586" v="100" actId="2696"/>
        <pc:sldMkLst>
          <pc:docMk/>
          <pc:sldMk cId="3968399372" sldId="2146849323"/>
        </pc:sldMkLst>
      </pc:sldChg>
      <pc:sldChg chg="del">
        <pc:chgData name="Hanselmann, Markus" userId="029d1f02-3ca2-4544-88e9-d09c85e465e7" providerId="ADAL" clId="{779D1F58-E732-4027-AD5E-D5FA65258A7A}" dt="2025-12-03T11:11:39.564" v="99" actId="2696"/>
        <pc:sldMkLst>
          <pc:docMk/>
          <pc:sldMk cId="2135731250" sldId="2146849324"/>
        </pc:sldMkLst>
      </pc:sldChg>
      <pc:sldChg chg="del">
        <pc:chgData name="Hanselmann, Markus" userId="029d1f02-3ca2-4544-88e9-d09c85e465e7" providerId="ADAL" clId="{779D1F58-E732-4027-AD5E-D5FA65258A7A}" dt="2025-12-03T11:11:39.616" v="102" actId="2696"/>
        <pc:sldMkLst>
          <pc:docMk/>
          <pc:sldMk cId="3330006557" sldId="2146849325"/>
        </pc:sldMkLst>
      </pc:sldChg>
      <pc:sldChg chg="del">
        <pc:chgData name="Hanselmann, Markus" userId="029d1f02-3ca2-4544-88e9-d09c85e465e7" providerId="ADAL" clId="{779D1F58-E732-4027-AD5E-D5FA65258A7A}" dt="2025-12-03T11:11:39.596" v="101" actId="2696"/>
        <pc:sldMkLst>
          <pc:docMk/>
          <pc:sldMk cId="3790233193" sldId="2146849326"/>
        </pc:sldMkLst>
      </pc:sldChg>
      <pc:sldChg chg="del">
        <pc:chgData name="Hanselmann, Markus" userId="029d1f02-3ca2-4544-88e9-d09c85e465e7" providerId="ADAL" clId="{779D1F58-E732-4027-AD5E-D5FA65258A7A}" dt="2025-12-03T11:11:38.306" v="41" actId="2696"/>
        <pc:sldMkLst>
          <pc:docMk/>
          <pc:sldMk cId="2684710919" sldId="2146849327"/>
        </pc:sldMkLst>
      </pc:sldChg>
      <pc:sldChg chg="del">
        <pc:chgData name="Hanselmann, Markus" userId="029d1f02-3ca2-4544-88e9-d09c85e465e7" providerId="ADAL" clId="{779D1F58-E732-4027-AD5E-D5FA65258A7A}" dt="2025-12-03T11:11:38.278" v="40" actId="2696"/>
        <pc:sldMkLst>
          <pc:docMk/>
          <pc:sldMk cId="44526506" sldId="2146849328"/>
        </pc:sldMkLst>
      </pc:sldChg>
      <pc:sldChg chg="del">
        <pc:chgData name="Hanselmann, Markus" userId="029d1f02-3ca2-4544-88e9-d09c85e465e7" providerId="ADAL" clId="{779D1F58-E732-4027-AD5E-D5FA65258A7A}" dt="2025-12-03T11:11:42.526" v="291" actId="2696"/>
        <pc:sldMkLst>
          <pc:docMk/>
          <pc:sldMk cId="634142627" sldId="2146849331"/>
        </pc:sldMkLst>
      </pc:sldChg>
      <pc:sldChg chg="del">
        <pc:chgData name="Hanselmann, Markus" userId="029d1f02-3ca2-4544-88e9-d09c85e465e7" providerId="ADAL" clId="{779D1F58-E732-4027-AD5E-D5FA65258A7A}" dt="2025-12-03T11:11:42.523" v="290" actId="2696"/>
        <pc:sldMkLst>
          <pc:docMk/>
          <pc:sldMk cId="1899053971" sldId="2146849332"/>
        </pc:sldMkLst>
      </pc:sldChg>
      <pc:sldChg chg="del">
        <pc:chgData name="Hanselmann, Markus" userId="029d1f02-3ca2-4544-88e9-d09c85e465e7" providerId="ADAL" clId="{779D1F58-E732-4027-AD5E-D5FA65258A7A}" dt="2025-12-03T11:11:42.519" v="289" actId="2696"/>
        <pc:sldMkLst>
          <pc:docMk/>
          <pc:sldMk cId="988782299" sldId="2146849334"/>
        </pc:sldMkLst>
      </pc:sldChg>
      <pc:sldChg chg="del">
        <pc:chgData name="Hanselmann, Markus" userId="029d1f02-3ca2-4544-88e9-d09c85e465e7" providerId="ADAL" clId="{779D1F58-E732-4027-AD5E-D5FA65258A7A}" dt="2025-12-03T11:11:41.847" v="242" actId="2696"/>
        <pc:sldMkLst>
          <pc:docMk/>
          <pc:sldMk cId="4138881739" sldId="2146849347"/>
        </pc:sldMkLst>
      </pc:sldChg>
      <pc:sldChg chg="del">
        <pc:chgData name="Hanselmann, Markus" userId="029d1f02-3ca2-4544-88e9-d09c85e465e7" providerId="ADAL" clId="{779D1F58-E732-4027-AD5E-D5FA65258A7A}" dt="2025-12-03T11:11:41.838" v="241" actId="2696"/>
        <pc:sldMkLst>
          <pc:docMk/>
          <pc:sldMk cId="1562929143" sldId="2146849348"/>
        </pc:sldMkLst>
      </pc:sldChg>
      <pc:sldChg chg="del">
        <pc:chgData name="Hanselmann, Markus" userId="029d1f02-3ca2-4544-88e9-d09c85e465e7" providerId="ADAL" clId="{779D1F58-E732-4027-AD5E-D5FA65258A7A}" dt="2025-12-03T11:11:41.377" v="186" actId="2696"/>
        <pc:sldMkLst>
          <pc:docMk/>
          <pc:sldMk cId="2331086078" sldId="2146849349"/>
        </pc:sldMkLst>
      </pc:sldChg>
      <pc:sldChg chg="del">
        <pc:chgData name="Hanselmann, Markus" userId="029d1f02-3ca2-4544-88e9-d09c85e465e7" providerId="ADAL" clId="{779D1F58-E732-4027-AD5E-D5FA65258A7A}" dt="2025-12-03T11:11:41.371" v="185" actId="2696"/>
        <pc:sldMkLst>
          <pc:docMk/>
          <pc:sldMk cId="886618896" sldId="2146849350"/>
        </pc:sldMkLst>
      </pc:sldChg>
      <pc:sldChg chg="del">
        <pc:chgData name="Hanselmann, Markus" userId="029d1f02-3ca2-4544-88e9-d09c85e465e7" providerId="ADAL" clId="{779D1F58-E732-4027-AD5E-D5FA65258A7A}" dt="2025-12-03T11:11:40.468" v="152" actId="2696"/>
        <pc:sldMkLst>
          <pc:docMk/>
          <pc:sldMk cId="1130214286" sldId="2146849351"/>
        </pc:sldMkLst>
      </pc:sldChg>
      <pc:sldChg chg="del">
        <pc:chgData name="Hanselmann, Markus" userId="029d1f02-3ca2-4544-88e9-d09c85e465e7" providerId="ADAL" clId="{779D1F58-E732-4027-AD5E-D5FA65258A7A}" dt="2025-12-03T11:11:40.455" v="151" actId="2696"/>
        <pc:sldMkLst>
          <pc:docMk/>
          <pc:sldMk cId="3039255155" sldId="2146849352"/>
        </pc:sldMkLst>
      </pc:sldChg>
      <pc:sldChg chg="del">
        <pc:chgData name="Hanselmann, Markus" userId="029d1f02-3ca2-4544-88e9-d09c85e465e7" providerId="ADAL" clId="{779D1F58-E732-4027-AD5E-D5FA65258A7A}" dt="2025-12-03T11:11:41.594" v="211" actId="2696"/>
        <pc:sldMkLst>
          <pc:docMk/>
          <pc:sldMk cId="1061078313" sldId="2146849356"/>
        </pc:sldMkLst>
      </pc:sldChg>
      <pc:sldChg chg="del">
        <pc:chgData name="Hanselmann, Markus" userId="029d1f02-3ca2-4544-88e9-d09c85e465e7" providerId="ADAL" clId="{779D1F58-E732-4027-AD5E-D5FA65258A7A}" dt="2025-12-03T11:11:41.578" v="210" actId="2696"/>
        <pc:sldMkLst>
          <pc:docMk/>
          <pc:sldMk cId="1962322194" sldId="2146849357"/>
        </pc:sldMkLst>
      </pc:sldChg>
      <pc:sldChg chg="del">
        <pc:chgData name="Hanselmann, Markus" userId="029d1f02-3ca2-4544-88e9-d09c85e465e7" providerId="ADAL" clId="{779D1F58-E732-4027-AD5E-D5FA65258A7A}" dt="2025-12-03T11:11:41.568" v="209" actId="2696"/>
        <pc:sldMkLst>
          <pc:docMk/>
          <pc:sldMk cId="520747788" sldId="2146849358"/>
        </pc:sldMkLst>
      </pc:sldChg>
      <pc:sldChg chg="del">
        <pc:chgData name="Hanselmann, Markus" userId="029d1f02-3ca2-4544-88e9-d09c85e465e7" providerId="ADAL" clId="{779D1F58-E732-4027-AD5E-D5FA65258A7A}" dt="2025-12-03T11:11:41.551" v="207" actId="2696"/>
        <pc:sldMkLst>
          <pc:docMk/>
          <pc:sldMk cId="3540251763" sldId="2146849359"/>
        </pc:sldMkLst>
      </pc:sldChg>
      <pc:sldChg chg="del">
        <pc:chgData name="Hanselmann, Markus" userId="029d1f02-3ca2-4544-88e9-d09c85e465e7" providerId="ADAL" clId="{779D1F58-E732-4027-AD5E-D5FA65258A7A}" dt="2025-12-03T11:11:41.531" v="206" actId="2696"/>
        <pc:sldMkLst>
          <pc:docMk/>
          <pc:sldMk cId="44600997" sldId="2146849360"/>
        </pc:sldMkLst>
      </pc:sldChg>
      <pc:sldChg chg="del">
        <pc:chgData name="Hanselmann, Markus" userId="029d1f02-3ca2-4544-88e9-d09c85e465e7" providerId="ADAL" clId="{779D1F58-E732-4027-AD5E-D5FA65258A7A}" dt="2025-12-03T11:11:42.723" v="323" actId="2696"/>
        <pc:sldMkLst>
          <pc:docMk/>
          <pc:sldMk cId="2052040177" sldId="2146849386"/>
        </pc:sldMkLst>
      </pc:sldChg>
      <pc:sldChg chg="del">
        <pc:chgData name="Hanselmann, Markus" userId="029d1f02-3ca2-4544-88e9-d09c85e465e7" providerId="ADAL" clId="{779D1F58-E732-4027-AD5E-D5FA65258A7A}" dt="2025-12-03T11:11:42.719" v="322" actId="2696"/>
        <pc:sldMkLst>
          <pc:docMk/>
          <pc:sldMk cId="2217073454" sldId="2146849387"/>
        </pc:sldMkLst>
      </pc:sldChg>
      <pc:sldChg chg="del">
        <pc:chgData name="Hanselmann, Markus" userId="029d1f02-3ca2-4544-88e9-d09c85e465e7" providerId="ADAL" clId="{779D1F58-E732-4027-AD5E-D5FA65258A7A}" dt="2025-12-03T11:11:41.985" v="259" actId="2696"/>
        <pc:sldMkLst>
          <pc:docMk/>
          <pc:sldMk cId="1282706645" sldId="2146849388"/>
        </pc:sldMkLst>
      </pc:sldChg>
      <pc:sldChg chg="del">
        <pc:chgData name="Hanselmann, Markus" userId="029d1f02-3ca2-4544-88e9-d09c85e465e7" providerId="ADAL" clId="{779D1F58-E732-4027-AD5E-D5FA65258A7A}" dt="2025-12-03T11:11:41.980" v="258" actId="2696"/>
        <pc:sldMkLst>
          <pc:docMk/>
          <pc:sldMk cId="4107547190" sldId="2146849389"/>
        </pc:sldMkLst>
      </pc:sldChg>
      <pc:sldChg chg="del">
        <pc:chgData name="Hanselmann, Markus" userId="029d1f02-3ca2-4544-88e9-d09c85e465e7" providerId="ADAL" clId="{779D1F58-E732-4027-AD5E-D5FA65258A7A}" dt="2025-12-03T11:11:41.703" v="225" actId="2696"/>
        <pc:sldMkLst>
          <pc:docMk/>
          <pc:sldMk cId="39601052" sldId="2146849390"/>
        </pc:sldMkLst>
      </pc:sldChg>
      <pc:sldChg chg="del">
        <pc:chgData name="Hanselmann, Markus" userId="029d1f02-3ca2-4544-88e9-d09c85e465e7" providerId="ADAL" clId="{779D1F58-E732-4027-AD5E-D5FA65258A7A}" dt="2025-12-03T11:11:41.698" v="224" actId="2696"/>
        <pc:sldMkLst>
          <pc:docMk/>
          <pc:sldMk cId="3790391004" sldId="2146849391"/>
        </pc:sldMkLst>
      </pc:sldChg>
      <pc:sldChg chg="del">
        <pc:chgData name="Hanselmann, Markus" userId="029d1f02-3ca2-4544-88e9-d09c85e465e7" providerId="ADAL" clId="{779D1F58-E732-4027-AD5E-D5FA65258A7A}" dt="2025-12-03T11:11:41.640" v="216" actId="2696"/>
        <pc:sldMkLst>
          <pc:docMk/>
          <pc:sldMk cId="3374385193" sldId="2146849392"/>
        </pc:sldMkLst>
      </pc:sldChg>
      <pc:sldChg chg="del">
        <pc:chgData name="Hanselmann, Markus" userId="029d1f02-3ca2-4544-88e9-d09c85e465e7" providerId="ADAL" clId="{779D1F58-E732-4027-AD5E-D5FA65258A7A}" dt="2025-12-03T11:11:41.632" v="215" actId="2696"/>
        <pc:sldMkLst>
          <pc:docMk/>
          <pc:sldMk cId="3303422894" sldId="2146849393"/>
        </pc:sldMkLst>
      </pc:sldChg>
      <pc:sldChg chg="del">
        <pc:chgData name="Hanselmann, Markus" userId="029d1f02-3ca2-4544-88e9-d09c85e465e7" providerId="ADAL" clId="{779D1F58-E732-4027-AD5E-D5FA65258A7A}" dt="2025-12-03T11:11:41.515" v="204" actId="2696"/>
        <pc:sldMkLst>
          <pc:docMk/>
          <pc:sldMk cId="2838627259" sldId="2146849394"/>
        </pc:sldMkLst>
      </pc:sldChg>
      <pc:sldChg chg="del">
        <pc:chgData name="Hanselmann, Markus" userId="029d1f02-3ca2-4544-88e9-d09c85e465e7" providerId="ADAL" clId="{779D1F58-E732-4027-AD5E-D5FA65258A7A}" dt="2025-12-03T11:11:41.510" v="203" actId="2696"/>
        <pc:sldMkLst>
          <pc:docMk/>
          <pc:sldMk cId="3302852090" sldId="2146849395"/>
        </pc:sldMkLst>
      </pc:sldChg>
      <pc:sldChg chg="del">
        <pc:chgData name="Hanselmann, Markus" userId="029d1f02-3ca2-4544-88e9-d09c85e465e7" providerId="ADAL" clId="{779D1F58-E732-4027-AD5E-D5FA65258A7A}" dt="2025-12-03T11:11:40.721" v="168" actId="2696"/>
        <pc:sldMkLst>
          <pc:docMk/>
          <pc:sldMk cId="561866161" sldId="2146849396"/>
        </pc:sldMkLst>
      </pc:sldChg>
      <pc:sldChg chg="del">
        <pc:chgData name="Hanselmann, Markus" userId="029d1f02-3ca2-4544-88e9-d09c85e465e7" providerId="ADAL" clId="{779D1F58-E732-4027-AD5E-D5FA65258A7A}" dt="2025-12-03T11:11:40.707" v="167" actId="2696"/>
        <pc:sldMkLst>
          <pc:docMk/>
          <pc:sldMk cId="2328187942" sldId="2146849397"/>
        </pc:sldMkLst>
      </pc:sldChg>
      <pc:sldChg chg="del">
        <pc:chgData name="Hanselmann, Markus" userId="029d1f02-3ca2-4544-88e9-d09c85e465e7" providerId="ADAL" clId="{779D1F58-E732-4027-AD5E-D5FA65258A7A}" dt="2025-12-03T11:11:36.381" v="9" actId="2696"/>
        <pc:sldMkLst>
          <pc:docMk/>
          <pc:sldMk cId="3871676031" sldId="2146849402"/>
        </pc:sldMkLst>
      </pc:sldChg>
      <pc:sldChg chg="del">
        <pc:chgData name="Hanselmann, Markus" userId="029d1f02-3ca2-4544-88e9-d09c85e465e7" providerId="ADAL" clId="{779D1F58-E732-4027-AD5E-D5FA65258A7A}" dt="2025-12-03T11:11:36.269" v="5" actId="2696"/>
        <pc:sldMkLst>
          <pc:docMk/>
          <pc:sldMk cId="1532408518" sldId="2146849403"/>
        </pc:sldMkLst>
      </pc:sldChg>
      <pc:sldChg chg="del">
        <pc:chgData name="Hanselmann, Markus" userId="029d1f02-3ca2-4544-88e9-d09c85e465e7" providerId="ADAL" clId="{779D1F58-E732-4027-AD5E-D5FA65258A7A}" dt="2025-12-03T11:11:36.247" v="4" actId="2696"/>
        <pc:sldMkLst>
          <pc:docMk/>
          <pc:sldMk cId="81851388" sldId="2146849405"/>
        </pc:sldMkLst>
      </pc:sldChg>
      <pc:sldChg chg="del">
        <pc:chgData name="Hanselmann, Markus" userId="029d1f02-3ca2-4544-88e9-d09c85e465e7" providerId="ADAL" clId="{779D1F58-E732-4027-AD5E-D5FA65258A7A}" dt="2025-12-03T11:11:36.143" v="0" actId="2696"/>
        <pc:sldMkLst>
          <pc:docMk/>
          <pc:sldMk cId="129458511" sldId="2146849406"/>
        </pc:sldMkLst>
      </pc:sldChg>
      <pc:sldChg chg="del">
        <pc:chgData name="Hanselmann, Markus" userId="029d1f02-3ca2-4544-88e9-d09c85e465e7" providerId="ADAL" clId="{779D1F58-E732-4027-AD5E-D5FA65258A7A}" dt="2025-12-03T11:11:36.339" v="8" actId="2696"/>
        <pc:sldMkLst>
          <pc:docMk/>
          <pc:sldMk cId="3328816595" sldId="2146849407"/>
        </pc:sldMkLst>
      </pc:sldChg>
      <pc:sldChg chg="del">
        <pc:chgData name="Hanselmann, Markus" userId="029d1f02-3ca2-4544-88e9-d09c85e465e7" providerId="ADAL" clId="{779D1F58-E732-4027-AD5E-D5FA65258A7A}" dt="2025-12-03T11:11:36.313" v="7" actId="2696"/>
        <pc:sldMkLst>
          <pc:docMk/>
          <pc:sldMk cId="4070721461" sldId="2146849408"/>
        </pc:sldMkLst>
      </pc:sldChg>
      <pc:sldChg chg="del">
        <pc:chgData name="Hanselmann, Markus" userId="029d1f02-3ca2-4544-88e9-d09c85e465e7" providerId="ADAL" clId="{779D1F58-E732-4027-AD5E-D5FA65258A7A}" dt="2025-12-03T11:11:36.289" v="6" actId="2696"/>
        <pc:sldMkLst>
          <pc:docMk/>
          <pc:sldMk cId="3688855316" sldId="2146849409"/>
        </pc:sldMkLst>
      </pc:sldChg>
      <pc:sldChg chg="del">
        <pc:chgData name="Hanselmann, Markus" userId="029d1f02-3ca2-4544-88e9-d09c85e465e7" providerId="ADAL" clId="{779D1F58-E732-4027-AD5E-D5FA65258A7A}" dt="2025-12-03T11:11:36.203" v="3" actId="2696"/>
        <pc:sldMkLst>
          <pc:docMk/>
          <pc:sldMk cId="3815792804" sldId="2146849411"/>
        </pc:sldMkLst>
      </pc:sldChg>
      <pc:sldChg chg="del">
        <pc:chgData name="Hanselmann, Markus" userId="029d1f02-3ca2-4544-88e9-d09c85e465e7" providerId="ADAL" clId="{779D1F58-E732-4027-AD5E-D5FA65258A7A}" dt="2025-12-03T11:11:36.182" v="2" actId="2696"/>
        <pc:sldMkLst>
          <pc:docMk/>
          <pc:sldMk cId="3490016307" sldId="2146849412"/>
        </pc:sldMkLst>
      </pc:sldChg>
      <pc:sldChg chg="del">
        <pc:chgData name="Hanselmann, Markus" userId="029d1f02-3ca2-4544-88e9-d09c85e465e7" providerId="ADAL" clId="{779D1F58-E732-4027-AD5E-D5FA65258A7A}" dt="2025-12-03T11:11:36.162" v="1" actId="2696"/>
        <pc:sldMkLst>
          <pc:docMk/>
          <pc:sldMk cId="1756512171" sldId="2146849413"/>
        </pc:sldMkLst>
      </pc:sldChg>
      <pc:sldChg chg="del">
        <pc:chgData name="Hanselmann, Markus" userId="029d1f02-3ca2-4544-88e9-d09c85e465e7" providerId="ADAL" clId="{779D1F58-E732-4027-AD5E-D5FA65258A7A}" dt="2025-12-03T11:11:38.987" v="72" actId="2696"/>
        <pc:sldMkLst>
          <pc:docMk/>
          <pc:sldMk cId="2106673013" sldId="2146849423"/>
        </pc:sldMkLst>
      </pc:sldChg>
      <pc:sldChg chg="del">
        <pc:chgData name="Hanselmann, Markus" userId="029d1f02-3ca2-4544-88e9-d09c85e465e7" providerId="ADAL" clId="{779D1F58-E732-4027-AD5E-D5FA65258A7A}" dt="2025-12-03T11:11:38.967" v="71" actId="2696"/>
        <pc:sldMkLst>
          <pc:docMk/>
          <pc:sldMk cId="2506932548" sldId="2146849424"/>
        </pc:sldMkLst>
      </pc:sldChg>
      <pc:sldChg chg="del">
        <pc:chgData name="Hanselmann, Markus" userId="029d1f02-3ca2-4544-88e9-d09c85e465e7" providerId="ADAL" clId="{779D1F58-E732-4027-AD5E-D5FA65258A7A}" dt="2025-12-03T11:11:38.206" v="37" actId="2696"/>
        <pc:sldMkLst>
          <pc:docMk/>
          <pc:sldMk cId="1789904985" sldId="2146849425"/>
        </pc:sldMkLst>
      </pc:sldChg>
      <pc:sldChg chg="del">
        <pc:chgData name="Hanselmann, Markus" userId="029d1f02-3ca2-4544-88e9-d09c85e465e7" providerId="ADAL" clId="{779D1F58-E732-4027-AD5E-D5FA65258A7A}" dt="2025-12-03T11:11:38.169" v="36" actId="2696"/>
        <pc:sldMkLst>
          <pc:docMk/>
          <pc:sldMk cId="3668955448" sldId="2146849426"/>
        </pc:sldMkLst>
      </pc:sldChg>
      <pc:sldChg chg="del">
        <pc:chgData name="Hanselmann, Markus" userId="029d1f02-3ca2-4544-88e9-d09c85e465e7" providerId="ADAL" clId="{779D1F58-E732-4027-AD5E-D5FA65258A7A}" dt="2025-12-03T11:11:39" v="73" actId="2696"/>
        <pc:sldMkLst>
          <pc:docMk/>
          <pc:sldMk cId="2529112448" sldId="2146849427"/>
        </pc:sldMkLst>
      </pc:sldChg>
      <pc:sldChg chg="del">
        <pc:chgData name="Hanselmann, Markus" userId="029d1f02-3ca2-4544-88e9-d09c85e465e7" providerId="ADAL" clId="{779D1F58-E732-4027-AD5E-D5FA65258A7A}" dt="2025-12-03T11:11:39.933" v="131" actId="2696"/>
        <pc:sldMkLst>
          <pc:docMk/>
          <pc:sldMk cId="4135894044" sldId="2146849428"/>
        </pc:sldMkLst>
      </pc:sldChg>
      <pc:sldChg chg="del">
        <pc:chgData name="Hanselmann, Markus" userId="029d1f02-3ca2-4544-88e9-d09c85e465e7" providerId="ADAL" clId="{779D1F58-E732-4027-AD5E-D5FA65258A7A}" dt="2025-12-03T11:11:39.921" v="130" actId="2696"/>
        <pc:sldMkLst>
          <pc:docMk/>
          <pc:sldMk cId="310156840" sldId="2146849429"/>
        </pc:sldMkLst>
      </pc:sldChg>
      <pc:sldChg chg="del">
        <pc:chgData name="Hanselmann, Markus" userId="029d1f02-3ca2-4544-88e9-d09c85e465e7" providerId="ADAL" clId="{779D1F58-E732-4027-AD5E-D5FA65258A7A}" dt="2025-12-03T11:11:38.263" v="39" actId="2696"/>
        <pc:sldMkLst>
          <pc:docMk/>
          <pc:sldMk cId="1933601232" sldId="2146849430"/>
        </pc:sldMkLst>
      </pc:sldChg>
      <pc:sldChg chg="del">
        <pc:chgData name="Hanselmann, Markus" userId="029d1f02-3ca2-4544-88e9-d09c85e465e7" providerId="ADAL" clId="{779D1F58-E732-4027-AD5E-D5FA65258A7A}" dt="2025-12-03T11:11:38.229" v="38" actId="2696"/>
        <pc:sldMkLst>
          <pc:docMk/>
          <pc:sldMk cId="839874581" sldId="2146849431"/>
        </pc:sldMkLst>
      </pc:sldChg>
      <pc:sldChg chg="del">
        <pc:chgData name="Hanselmann, Markus" userId="029d1f02-3ca2-4544-88e9-d09c85e465e7" providerId="ADAL" clId="{779D1F58-E732-4027-AD5E-D5FA65258A7A}" dt="2025-12-03T11:11:39.950" v="133" actId="2696"/>
        <pc:sldMkLst>
          <pc:docMk/>
          <pc:sldMk cId="2161171324" sldId="2146849433"/>
        </pc:sldMkLst>
      </pc:sldChg>
      <pc:sldChg chg="del">
        <pc:chgData name="Hanselmann, Markus" userId="029d1f02-3ca2-4544-88e9-d09c85e465e7" providerId="ADAL" clId="{779D1F58-E732-4027-AD5E-D5FA65258A7A}" dt="2025-12-03T11:11:39.939" v="132" actId="2696"/>
        <pc:sldMkLst>
          <pc:docMk/>
          <pc:sldMk cId="1116600698" sldId="2146849434"/>
        </pc:sldMkLst>
      </pc:sldChg>
      <pc:sldChg chg="del">
        <pc:chgData name="Hanselmann, Markus" userId="029d1f02-3ca2-4544-88e9-d09c85e465e7" providerId="ADAL" clId="{779D1F58-E732-4027-AD5E-D5FA65258A7A}" dt="2025-12-03T11:11:39.058" v="76" actId="2696"/>
        <pc:sldMkLst>
          <pc:docMk/>
          <pc:sldMk cId="4044741920" sldId="2146849435"/>
        </pc:sldMkLst>
      </pc:sldChg>
      <pc:sldChg chg="del">
        <pc:chgData name="Hanselmann, Markus" userId="029d1f02-3ca2-4544-88e9-d09c85e465e7" providerId="ADAL" clId="{779D1F58-E732-4027-AD5E-D5FA65258A7A}" dt="2025-12-03T11:11:39.034" v="75" actId="2696"/>
        <pc:sldMkLst>
          <pc:docMk/>
          <pc:sldMk cId="3989399176" sldId="2146849436"/>
        </pc:sldMkLst>
      </pc:sldChg>
      <pc:sldChg chg="del">
        <pc:chgData name="Hanselmann, Markus" userId="029d1f02-3ca2-4544-88e9-d09c85e465e7" providerId="ADAL" clId="{779D1F58-E732-4027-AD5E-D5FA65258A7A}" dt="2025-12-03T11:11:39.648" v="104" actId="2696"/>
        <pc:sldMkLst>
          <pc:docMk/>
          <pc:sldMk cId="2480762913" sldId="2146849437"/>
        </pc:sldMkLst>
      </pc:sldChg>
      <pc:sldChg chg="del">
        <pc:chgData name="Hanselmann, Markus" userId="029d1f02-3ca2-4544-88e9-d09c85e465e7" providerId="ADAL" clId="{779D1F58-E732-4027-AD5E-D5FA65258A7A}" dt="2025-12-03T11:11:39.627" v="103" actId="2696"/>
        <pc:sldMkLst>
          <pc:docMk/>
          <pc:sldMk cId="122685277" sldId="2146849438"/>
        </pc:sldMkLst>
      </pc:sldChg>
      <pc:sldChg chg="del">
        <pc:chgData name="Hanselmann, Markus" userId="029d1f02-3ca2-4544-88e9-d09c85e465e7" providerId="ADAL" clId="{779D1F58-E732-4027-AD5E-D5FA65258A7A}" dt="2025-12-03T11:11:42.713" v="321" actId="2696"/>
        <pc:sldMkLst>
          <pc:docMk/>
          <pc:sldMk cId="346704155" sldId="2146849440"/>
        </pc:sldMkLst>
      </pc:sldChg>
      <pc:sldChg chg="del">
        <pc:chgData name="Hanselmann, Markus" userId="029d1f02-3ca2-4544-88e9-d09c85e465e7" providerId="ADAL" clId="{779D1F58-E732-4027-AD5E-D5FA65258A7A}" dt="2025-12-03T11:11:41.974" v="257" actId="2696"/>
        <pc:sldMkLst>
          <pc:docMk/>
          <pc:sldMk cId="735371590" sldId="2146849441"/>
        </pc:sldMkLst>
      </pc:sldChg>
      <pc:sldChg chg="del">
        <pc:chgData name="Hanselmann, Markus" userId="029d1f02-3ca2-4544-88e9-d09c85e465e7" providerId="ADAL" clId="{779D1F58-E732-4027-AD5E-D5FA65258A7A}" dt="2025-12-03T11:11:41.692" v="223" actId="2696"/>
        <pc:sldMkLst>
          <pc:docMk/>
          <pc:sldMk cId="3982647783" sldId="2146849442"/>
        </pc:sldMkLst>
      </pc:sldChg>
      <pc:sldChg chg="del">
        <pc:chgData name="Hanselmann, Markus" userId="029d1f02-3ca2-4544-88e9-d09c85e465e7" providerId="ADAL" clId="{779D1F58-E732-4027-AD5E-D5FA65258A7A}" dt="2025-12-03T11:11:41.621" v="214" actId="2696"/>
        <pc:sldMkLst>
          <pc:docMk/>
          <pc:sldMk cId="300084720" sldId="2146849443"/>
        </pc:sldMkLst>
      </pc:sldChg>
      <pc:sldChg chg="del">
        <pc:chgData name="Hanselmann, Markus" userId="029d1f02-3ca2-4544-88e9-d09c85e465e7" providerId="ADAL" clId="{779D1F58-E732-4027-AD5E-D5FA65258A7A}" dt="2025-12-03T11:11:41.503" v="202" actId="2696"/>
        <pc:sldMkLst>
          <pc:docMk/>
          <pc:sldMk cId="2701215621" sldId="2146849444"/>
        </pc:sldMkLst>
      </pc:sldChg>
      <pc:sldChg chg="del">
        <pc:chgData name="Hanselmann, Markus" userId="029d1f02-3ca2-4544-88e9-d09c85e465e7" providerId="ADAL" clId="{779D1F58-E732-4027-AD5E-D5FA65258A7A}" dt="2025-12-03T11:11:40.692" v="166" actId="2696"/>
        <pc:sldMkLst>
          <pc:docMk/>
          <pc:sldMk cId="2536443735" sldId="2146849445"/>
        </pc:sldMkLst>
      </pc:sldChg>
      <pc:sldChg chg="del">
        <pc:chgData name="Hanselmann, Markus" userId="029d1f02-3ca2-4544-88e9-d09c85e465e7" providerId="ADAL" clId="{779D1F58-E732-4027-AD5E-D5FA65258A7A}" dt="2025-12-03T11:11:40.433" v="150" actId="2696"/>
        <pc:sldMkLst>
          <pc:docMk/>
          <pc:sldMk cId="2435863415" sldId="2146849446"/>
        </pc:sldMkLst>
      </pc:sldChg>
      <pc:sldChg chg="del">
        <pc:chgData name="Hanselmann, Markus" userId="029d1f02-3ca2-4544-88e9-d09c85e465e7" providerId="ADAL" clId="{779D1F58-E732-4027-AD5E-D5FA65258A7A}" dt="2025-12-03T11:11:41.828" v="240" actId="2696"/>
        <pc:sldMkLst>
          <pc:docMk/>
          <pc:sldMk cId="500159507" sldId="2146849447"/>
        </pc:sldMkLst>
      </pc:sldChg>
      <pc:sldChg chg="del">
        <pc:chgData name="Hanselmann, Markus" userId="029d1f02-3ca2-4544-88e9-d09c85e465e7" providerId="ADAL" clId="{779D1F58-E732-4027-AD5E-D5FA65258A7A}" dt="2025-12-03T11:11:41.556" v="208" actId="2696"/>
        <pc:sldMkLst>
          <pc:docMk/>
          <pc:sldMk cId="1891443050" sldId="2146849449"/>
        </pc:sldMkLst>
      </pc:sldChg>
      <pc:sldChg chg="del">
        <pc:chgData name="Hanselmann, Markus" userId="029d1f02-3ca2-4544-88e9-d09c85e465e7" providerId="ADAL" clId="{779D1F58-E732-4027-AD5E-D5FA65258A7A}" dt="2025-12-03T11:11:41.363" v="184" actId="2696"/>
        <pc:sldMkLst>
          <pc:docMk/>
          <pc:sldMk cId="3679063388" sldId="2146849450"/>
        </pc:sldMkLst>
      </pc:sldChg>
      <pc:sldChg chg="del">
        <pc:chgData name="Hanselmann, Markus" userId="029d1f02-3ca2-4544-88e9-d09c85e465e7" providerId="ADAL" clId="{779D1F58-E732-4027-AD5E-D5FA65258A7A}" dt="2025-12-03T11:11:39.670" v="105" actId="2696"/>
        <pc:sldMkLst>
          <pc:docMk/>
          <pc:sldMk cId="144157042" sldId="2146849452"/>
        </pc:sldMkLst>
      </pc:sldChg>
      <pc:sldChg chg="del">
        <pc:chgData name="Hanselmann, Markus" userId="029d1f02-3ca2-4544-88e9-d09c85e465e7" providerId="ADAL" clId="{779D1F58-E732-4027-AD5E-D5FA65258A7A}" dt="2025-12-03T11:11:39.961" v="134" actId="2696"/>
        <pc:sldMkLst>
          <pc:docMk/>
          <pc:sldMk cId="723668143" sldId="2146849453"/>
        </pc:sldMkLst>
      </pc:sldChg>
      <pc:sldChg chg="del">
        <pc:chgData name="Hanselmann, Markus" userId="029d1f02-3ca2-4544-88e9-d09c85e465e7" providerId="ADAL" clId="{779D1F58-E732-4027-AD5E-D5FA65258A7A}" dt="2025-12-03T11:11:41.729" v="228" actId="2696"/>
        <pc:sldMkLst>
          <pc:docMk/>
          <pc:sldMk cId="3229601879" sldId="2146849455"/>
        </pc:sldMkLst>
      </pc:sldChg>
      <pc:sldChg chg="del">
        <pc:chgData name="Hanselmann, Markus" userId="029d1f02-3ca2-4544-88e9-d09c85e465e7" providerId="ADAL" clId="{779D1F58-E732-4027-AD5E-D5FA65258A7A}" dt="2025-12-03T11:11:40.005" v="139" actId="2696"/>
        <pc:sldMkLst>
          <pc:docMk/>
          <pc:sldMk cId="1388841" sldId="2146849456"/>
        </pc:sldMkLst>
      </pc:sldChg>
      <pc:sldChg chg="del">
        <pc:chgData name="Hanselmann, Markus" userId="029d1f02-3ca2-4544-88e9-d09c85e465e7" providerId="ADAL" clId="{779D1F58-E732-4027-AD5E-D5FA65258A7A}" dt="2025-12-03T11:11:40.515" v="155" actId="2696"/>
        <pc:sldMkLst>
          <pc:docMk/>
          <pc:sldMk cId="2768722019" sldId="2146849457"/>
        </pc:sldMkLst>
      </pc:sldChg>
      <pc:sldChg chg="del">
        <pc:chgData name="Hanselmann, Markus" userId="029d1f02-3ca2-4544-88e9-d09c85e465e7" providerId="ADAL" clId="{779D1F58-E732-4027-AD5E-D5FA65258A7A}" dt="2025-12-03T11:11:39.967" v="135" actId="2696"/>
        <pc:sldMkLst>
          <pc:docMk/>
          <pc:sldMk cId="2915646600" sldId="2146849458"/>
        </pc:sldMkLst>
      </pc:sldChg>
      <pc:sldChg chg="del">
        <pc:chgData name="Hanselmann, Markus" userId="029d1f02-3ca2-4544-88e9-d09c85e465e7" providerId="ADAL" clId="{779D1F58-E732-4027-AD5E-D5FA65258A7A}" dt="2025-12-03T11:11:39.098" v="78" actId="2696"/>
        <pc:sldMkLst>
          <pc:docMk/>
          <pc:sldMk cId="823784223" sldId="2146849459"/>
        </pc:sldMkLst>
      </pc:sldChg>
      <pc:sldChg chg="del">
        <pc:chgData name="Hanselmann, Markus" userId="029d1f02-3ca2-4544-88e9-d09c85e465e7" providerId="ADAL" clId="{779D1F58-E732-4027-AD5E-D5FA65258A7A}" dt="2025-12-03T11:11:39.074" v="77" actId="2696"/>
        <pc:sldMkLst>
          <pc:docMk/>
          <pc:sldMk cId="1577944834" sldId="2146849460"/>
        </pc:sldMkLst>
      </pc:sldChg>
      <pc:sldChg chg="del">
        <pc:chgData name="Hanselmann, Markus" userId="029d1f02-3ca2-4544-88e9-d09c85e465e7" providerId="ADAL" clId="{779D1F58-E732-4027-AD5E-D5FA65258A7A}" dt="2025-12-03T11:11:39.700" v="107" actId="2696"/>
        <pc:sldMkLst>
          <pc:docMk/>
          <pc:sldMk cId="1681989978" sldId="2146849461"/>
        </pc:sldMkLst>
      </pc:sldChg>
      <pc:sldChg chg="del">
        <pc:chgData name="Hanselmann, Markus" userId="029d1f02-3ca2-4544-88e9-d09c85e465e7" providerId="ADAL" clId="{779D1F58-E732-4027-AD5E-D5FA65258A7A}" dt="2025-12-03T11:11:39.680" v="106" actId="2696"/>
        <pc:sldMkLst>
          <pc:docMk/>
          <pc:sldMk cId="3135746928" sldId="21468494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ABBDE3E-F3DD-4441-E348-237218AA2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109508-F983-9363-608D-F81E02C1B7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4994-51ED-4918-BF39-4CC839D63D5F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8510AD-C110-4DF7-ED12-B6E0D8990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A23828-83C6-19BE-51E7-C067746035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BA9C9-4243-464F-801B-FD66B462AA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1753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CBFA2-6117-D56B-6542-0C8FCB822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93F07D3-DF5A-28FB-40DC-33F30E356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40CF6D3-7333-686A-6208-BE2C380EB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D1440B-4624-1968-8FBC-84CAA6FDA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59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B45FB-8BED-A22E-2A30-6E3BFDEC4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03BD9BC-EE05-65E3-FEA5-D5B9D94D3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CCED8AB-9BAD-D2C0-7C4C-8185381BC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89B972-C9CF-9D0D-F94C-548D9434F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8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7DB3E-E237-7116-5F6E-4A0E0760F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23A3D4D-5BC4-1DB6-8EE7-D87A42C37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95D8AE0-4129-966D-8DC9-A56EC34FC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SCHUNK ID: </a:t>
            </a:r>
            <a:r>
              <a:rPr lang="de-DE" sz="120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1602006</a:t>
            </a:r>
            <a:endParaRPr lang="en-US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8A5D7A-AD89-C30C-F78F-F56AD0B16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386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445D0-820A-4ABD-B8D6-10B7E8104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AEC666D-5DAE-9781-9F4A-5031F58371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E8C98CF-83D9-5DAD-69D4-F0FC26874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 sz="1200">
                <a:solidFill>
                  <a:schemeClr val="tx1"/>
                </a:solidFill>
              </a:rPr>
              <a:t>1554728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5563D9-85FE-011D-4304-BEF7348B9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77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FF70F-6127-E8F1-BAA2-1C9CF4967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6C14996-A790-16C9-D314-DA36304D9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1C6920C-443D-CD22-7A37-4E820354D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 sz="1200">
                <a:solidFill>
                  <a:schemeClr val="tx1"/>
                </a:solidFill>
              </a:rPr>
              <a:t>1554728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BEF3D9-17F6-0EBD-E7F5-80492C7CF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22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B512E-0378-0EEA-90BB-F59912A9E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6C3A85C-A033-8AD8-4C53-EFD7DEA91E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4DB548F-AF5D-4670-68FA-4CC85160A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 sz="1200">
                <a:solidFill>
                  <a:schemeClr val="tx1"/>
                </a:solidFill>
              </a:rPr>
              <a:t>400287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914EA4-C3C7-38C6-5884-84FD2F9CAE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11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E0DC5-0F60-C988-0D46-04A11B6F1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A3F1DF9-2013-9390-4C3F-C71A4195C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627DA17-57C8-9C64-8666-FA4EFF61C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 sz="1200">
                <a:solidFill>
                  <a:schemeClr val="tx1"/>
                </a:solidFill>
              </a:rPr>
              <a:t>416380 / </a:t>
            </a:r>
            <a:r>
              <a:rPr lang="de-DE"/>
              <a:t>441025 (Rendering mit Werkstück)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9C2FE7-8245-EAD2-559A-7B8BF38BA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67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DD3872C-6A16-2E03-A6AD-10D113692A59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beispiel_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22500D-D835-4FBB-3488-21E818EF3677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BBA8AEB-8808-1699-B840-F0778FC428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814" y="2097088"/>
            <a:ext cx="5327650" cy="4176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6C9C45-08CA-C8A5-4F3A-866E41750A02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5328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3107FD3-920A-90B1-F04E-846B8FA0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0413" y="2114550"/>
            <a:ext cx="5328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3B888C-7AEF-90E7-C067-D5626FF50E5D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105107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3107FD3-920A-90B1-F04E-846B8FA0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66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73ACF9F-7994-CE00-5D2E-3550EA5D3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44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B92381-652F-34CC-6160-C8576854BE66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79705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Kapitel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22500D-D835-4FBB-3488-21E818EF3677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80964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noProof="0"/>
              <a:t>Here is a quote / Recommendation / Result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r>
              <a:rPr lang="en-US" noProof="0"/>
              <a:t>Optional quoter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9A19B4A-6BD5-2077-A8AF-47F7F2A35A45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1" r:id="rId6"/>
    <p:sldLayoutId id="2147483652" r:id="rId7"/>
    <p:sldLayoutId id="2147483654" r:id="rId8"/>
    <p:sldLayoutId id="2147483653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3764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orient="horz" pos="1321" userDrawn="1">
          <p15:clr>
            <a:srgbClr val="F26B43"/>
          </p15:clr>
        </p15:guide>
        <p15:guide id="6" pos="4116" userDrawn="1">
          <p15:clr>
            <a:srgbClr val="F26B43"/>
          </p15:clr>
        </p15:guide>
        <p15:guide id="7" orient="horz" pos="1074" userDrawn="1">
          <p15:clr>
            <a:srgbClr val="F26B43"/>
          </p15:clr>
        </p15:guide>
        <p15:guide id="8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5" Type="http://schemas.openxmlformats.org/officeDocument/2006/relationships/hyperlink" Target="https://schunk.com/de/en/news/kompakter-geht-es-nicht-/28227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unk.com/de/en/news/kompakter-geht-es-nicht-/28227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4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9.svg"/><Relationship Id="rId3" Type="http://schemas.openxmlformats.org/officeDocument/2006/relationships/image" Target="../media/image18.png"/><Relationship Id="rId7" Type="http://schemas.openxmlformats.org/officeDocument/2006/relationships/image" Target="../media/image26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7.svg"/><Relationship Id="rId5" Type="http://schemas.openxmlformats.org/officeDocument/2006/relationships/image" Target="../media/image24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B77B41-1A0E-2096-6C35-2725B52D3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72C245C6-A6C7-C755-92FA-D4208748BC7E}"/>
              </a:ext>
            </a:extLst>
          </p:cNvPr>
          <p:cNvSpPr>
            <a:spLocks noChangeAspect="1"/>
          </p:cNvSpPr>
          <p:nvPr/>
        </p:nvSpPr>
        <p:spPr>
          <a:xfrm>
            <a:off x="0" y="1940915"/>
            <a:ext cx="12192000" cy="4332887"/>
          </a:xfrm>
          <a:custGeom>
            <a:avLst/>
            <a:gdLst>
              <a:gd name="connsiteX0" fmla="*/ 9392001 w 12192000"/>
              <a:gd name="connsiteY0" fmla="*/ 0 h 4332887"/>
              <a:gd name="connsiteX1" fmla="*/ 12192000 w 12192000"/>
              <a:gd name="connsiteY1" fmla="*/ 0 h 4332887"/>
              <a:gd name="connsiteX2" fmla="*/ 12192000 w 12192000"/>
              <a:gd name="connsiteY2" fmla="*/ 1693812 h 4332887"/>
              <a:gd name="connsiteX3" fmla="*/ 9815013 w 12192000"/>
              <a:gd name="connsiteY3" fmla="*/ 1693812 h 4332887"/>
              <a:gd name="connsiteX4" fmla="*/ 4861549 w 12192000"/>
              <a:gd name="connsiteY4" fmla="*/ 4332887 h 4332887"/>
              <a:gd name="connsiteX5" fmla="*/ 0 w 12192000"/>
              <a:gd name="connsiteY5" fmla="*/ 4332887 h 4332887"/>
              <a:gd name="connsiteX6" fmla="*/ 0 w 12192000"/>
              <a:gd name="connsiteY6" fmla="*/ 2639076 h 4332887"/>
              <a:gd name="connsiteX7" fmla="*/ 4438485 w 12192000"/>
              <a:gd name="connsiteY7" fmla="*/ 2639076 h 433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332887">
                <a:moveTo>
                  <a:pt x="9392001" y="0"/>
                </a:moveTo>
                <a:lnTo>
                  <a:pt x="12192000" y="0"/>
                </a:lnTo>
                <a:lnTo>
                  <a:pt x="12192000" y="1693812"/>
                </a:lnTo>
                <a:lnTo>
                  <a:pt x="9815013" y="1693812"/>
                </a:lnTo>
                <a:lnTo>
                  <a:pt x="4861549" y="4332887"/>
                </a:lnTo>
                <a:lnTo>
                  <a:pt x="0" y="4332887"/>
                </a:lnTo>
                <a:lnTo>
                  <a:pt x="0" y="2639076"/>
                </a:lnTo>
                <a:lnTo>
                  <a:pt x="4438485" y="2639076"/>
                </a:lnTo>
                <a:close/>
              </a:path>
            </a:pathLst>
          </a:custGeom>
          <a:solidFill>
            <a:schemeClr val="bg2"/>
          </a:solidFill>
          <a:ln w="141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CE6C28-CA80-5933-4A1D-2D375967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9034"/>
            <a:ext cx="4653850" cy="1620773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SCHUNK Engineering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19CCE9-B243-4716-39C3-7628342AD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2" y="2631207"/>
            <a:ext cx="5158093" cy="845602"/>
          </a:xfrm>
        </p:spPr>
        <p:txBody>
          <a:bodyPr/>
          <a:lstStyle/>
          <a:p>
            <a:pPr marL="0" indent="0">
              <a:buNone/>
            </a:pPr>
            <a:r>
              <a:rPr lang="de-DE" sz="2000" b="1">
                <a:solidFill>
                  <a:schemeClr val="bg2"/>
                </a:solidFill>
              </a:rPr>
              <a:t>Solution Book - Electronic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09E191-945E-2509-8BCD-C02D6364B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342900"/>
            <a:ext cx="2598738" cy="768498"/>
          </a:xfrm>
          <a:prstGeom prst="rect">
            <a:avLst/>
          </a:prstGeom>
        </p:spPr>
      </p:pic>
      <p:grpSp>
        <p:nvGrpSpPr>
          <p:cNvPr id="33" name="Grafik 6">
            <a:extLst>
              <a:ext uri="{FF2B5EF4-FFF2-40B4-BE49-F238E27FC236}">
                <a16:creationId xmlns:a16="http://schemas.microsoft.com/office/drawing/2014/main" id="{6ED225A3-ADF4-AF33-8519-A87EC2594E3F}"/>
              </a:ext>
            </a:extLst>
          </p:cNvPr>
          <p:cNvGrpSpPr>
            <a:grpSpLocks noChangeAspect="1"/>
          </p:cNvGrpSpPr>
          <p:nvPr/>
        </p:nvGrpSpPr>
        <p:grpSpPr>
          <a:xfrm>
            <a:off x="9222316" y="6107294"/>
            <a:ext cx="2631282" cy="16200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7F6BA17F-1A34-B845-FB99-3F62E906D4D3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E5FEDB6D-BE4B-60A5-2B5A-4217FAE189AC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53459218-5E7E-E654-3130-4363343E147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CE38BA7-F4C9-5A6B-CE63-30EDD237C88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3D8552C6-AC7B-6B69-9B14-294D16975291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93BAFC7B-5601-DA95-D6DA-A90E2E41A0C3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F977CEEC-6DC1-8904-DC3B-ACDF6C974D2B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D0D75191-0B35-B9BB-60DB-21C5569F0E30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7DDE0565-AA66-2500-17BA-DFDDB2C075FE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B460D380-871D-195E-D53A-98DD0738A76D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4ED54932-9143-DCB4-AD56-9D18574F1D6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3B3267EF-BF71-E246-8523-4B07BD8983F9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025C3CC7-03DD-8324-7BDE-37D33037FC91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052A91EB-3862-0138-CC6B-2B77FF81BFD9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F2C44043-0FDA-0862-E480-48625C39EEF2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D4B819C-4194-CEF0-B4A5-A22987D697B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D5360C5-300D-F485-0AC8-85FB71BAFBB4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BC6B5593-0C27-A314-8156-3DF7F717F40E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D367A1E8-A3CC-3133-5B9B-007ED76191E2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427B5E02-3ECA-0226-DBC4-6ED0D45DF26F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6F67A889-9F32-2B88-DEBC-A70E32C99A0A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D559519E-6BB4-B82D-ED66-A1A53B36D936}"/>
              </a:ext>
            </a:extLst>
          </p:cNvPr>
          <p:cNvSpPr/>
          <p:nvPr/>
        </p:nvSpPr>
        <p:spPr>
          <a:xfrm>
            <a:off x="8495013" y="3099816"/>
            <a:ext cx="3696987" cy="2228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Note:</a:t>
            </a:r>
            <a:endParaRPr lang="en-US" sz="1200" b="1">
              <a:solidFill>
                <a:prstClr val="white"/>
              </a:solidFill>
              <a:latin typeface="Fago Pro" panose="02000506040000020004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This presentation contains confidential information and is only released for non-public use by customers and suppliers.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Consultation with specialist department may be necessary.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- Remove this note before use -</a:t>
            </a:r>
            <a:endParaRPr kumimoji="0" lang="de-DE" sz="1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80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AAF15-99FB-29BD-4717-48E869B26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7641160-61B1-D47B-62E3-46E53F84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lang="en-US"/>
              <a:t>Material Lifter</a:t>
            </a:r>
            <a:br>
              <a:rPr lang="en-US"/>
            </a:br>
            <a:r>
              <a:rPr lang="en-US" sz="2400" b="0"/>
              <a:t>Lifting trays for automated unloading</a:t>
            </a:r>
            <a:endParaRPr lang="en-US" b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9EFBEC-5344-151E-93E0-B7E4C99C1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Electronic</a:t>
            </a:r>
            <a:r>
              <a:rPr lang="de-DE"/>
              <a:t> - </a:t>
            </a:r>
            <a:r>
              <a:rPr lang="de-DE" err="1"/>
              <a:t>Intralogistics</a:t>
            </a:r>
            <a:endParaRPr lang="de-DE"/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A884E6B4-61A2-0B38-27E1-96D50636C6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905E4317-F038-0F7D-E559-B3826DFCF87A}"/>
              </a:ext>
            </a:extLst>
          </p:cNvPr>
          <p:cNvSpPr txBox="1"/>
          <p:nvPr/>
        </p:nvSpPr>
        <p:spPr>
          <a:xfrm>
            <a:off x="6544908" y="2106637"/>
            <a:ext cx="531213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3D6A"/>
                </a:solidFill>
              </a:rPr>
              <a:t>Function</a:t>
            </a:r>
            <a:br>
              <a:rPr lang="en-US" sz="2000" b="1"/>
            </a:br>
            <a:r>
              <a:rPr lang="en-US" sz="1600">
                <a:solidFill>
                  <a:srgbClr val="003D6A"/>
                </a:solidFill>
              </a:rPr>
              <a:t>Lifting trays layer by layer for automated unloading.</a:t>
            </a:r>
          </a:p>
          <a:p>
            <a:pPr>
              <a:buClr>
                <a:schemeClr val="bg2"/>
              </a:buClr>
              <a:buSzPct val="100000"/>
            </a:pPr>
            <a:endParaRPr lang="en-US" sz="10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3D6A"/>
                </a:solidFill>
              </a:rPr>
              <a:t>Customer benefits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accent3"/>
                </a:solidFill>
              </a:rPr>
              <a:t>Compact and space saving:</a:t>
            </a:r>
            <a:br>
              <a:rPr lang="en-US" sz="1600" b="1">
                <a:solidFill>
                  <a:srgbClr val="003D6A"/>
                </a:solidFill>
              </a:rPr>
            </a:br>
            <a:r>
              <a:rPr lang="en-US" sz="1600">
                <a:solidFill>
                  <a:srgbClr val="003D6A"/>
                </a:solidFill>
              </a:rPr>
              <a:t>Using the z-axis vs. x/y-axis saves valuable installation / floor area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en-US" sz="10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b="1">
                <a:solidFill>
                  <a:schemeClr val="accent3"/>
                </a:solidFill>
              </a:rPr>
              <a:t>Flexibility - virtually universal:</a:t>
            </a:r>
            <a:br>
              <a:rPr lang="en-US" sz="1600" b="1">
                <a:solidFill>
                  <a:schemeClr val="accent3"/>
                </a:solidFill>
              </a:rPr>
            </a:br>
            <a:r>
              <a:rPr lang="en-US" sz="1600">
                <a:solidFill>
                  <a:srgbClr val="003D6A"/>
                </a:solidFill>
              </a:rPr>
              <a:t>The Material Lifter with configurable axis and gripper can be adapted to many applications in terms of size, load, speed, …</a:t>
            </a:r>
          </a:p>
          <a:p>
            <a:pPr>
              <a:buClr>
                <a:schemeClr val="bg2"/>
              </a:buClr>
              <a:buSzPct val="100000"/>
            </a:pPr>
            <a:endParaRPr lang="en-US" sz="1000" b="1">
              <a:solidFill>
                <a:srgbClr val="003D6A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Expert project planning team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Sizing, design and assembly by SCHUNK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EAA1B3B-8FD6-C07B-FAA5-0F07A0ED4382}"/>
              </a:ext>
            </a:extLst>
          </p:cNvPr>
          <p:cNvGrpSpPr/>
          <p:nvPr/>
        </p:nvGrpSpPr>
        <p:grpSpPr>
          <a:xfrm>
            <a:off x="752217" y="5759249"/>
            <a:ext cx="1576574" cy="432000"/>
            <a:chOff x="198239" y="4950297"/>
            <a:chExt cx="1576574" cy="432000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9CB7B9CE-AB5B-48F8-31DE-67EB89253B82}"/>
                </a:ext>
              </a:extLst>
            </p:cNvPr>
            <p:cNvSpPr txBox="1"/>
            <p:nvPr/>
          </p:nvSpPr>
          <p:spPr>
            <a:xfrm>
              <a:off x="658813" y="5000098"/>
              <a:ext cx="1116000" cy="332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200">
                  <a:solidFill>
                    <a:srgbClr val="003D6A"/>
                  </a:solidFill>
                </a:rPr>
                <a:t>additional slides available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8" name="Grafik 7" descr="Informationen mit einfarbiger Füllung">
              <a:extLst>
                <a:ext uri="{FF2B5EF4-FFF2-40B4-BE49-F238E27FC236}">
                  <a16:creationId xmlns:a16="http://schemas.microsoft.com/office/drawing/2014/main" id="{69D56801-97EA-3AB2-CD57-49D4F618B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8239" y="4950297"/>
              <a:ext cx="432000" cy="432000"/>
            </a:xfrm>
            <a:prstGeom prst="rect">
              <a:avLst/>
            </a:prstGeom>
          </p:spPr>
        </p:pic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9BB43CEB-52A4-29D7-C647-FE1D61A81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8076" y="2095879"/>
            <a:ext cx="3128795" cy="431101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060463D-2E1A-EE0E-C29F-075557F8AA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265" y="3320045"/>
            <a:ext cx="2054995" cy="154124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808687F-433E-9A47-8B54-C6FC6F4F2C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71" y="1978128"/>
            <a:ext cx="1826582" cy="1027453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4995DBE3-CC3B-07F2-858D-CEBC74DC615C}"/>
              </a:ext>
            </a:extLst>
          </p:cNvPr>
          <p:cNvSpPr/>
          <p:nvPr/>
        </p:nvSpPr>
        <p:spPr>
          <a:xfrm>
            <a:off x="1390722" y="2856994"/>
            <a:ext cx="384081" cy="3840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noProof="0"/>
              <a:t>+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754D34B-3E87-D442-FB15-C877560F7758}"/>
              </a:ext>
            </a:extLst>
          </p:cNvPr>
          <p:cNvGrpSpPr/>
          <p:nvPr/>
        </p:nvGrpSpPr>
        <p:grpSpPr>
          <a:xfrm>
            <a:off x="2778794" y="2633772"/>
            <a:ext cx="180000" cy="1456896"/>
            <a:chOff x="5014094" y="2693763"/>
            <a:chExt cx="180000" cy="1456896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D29814B1-CA49-E88E-AACB-1608F6244DC6}"/>
                </a:ext>
              </a:extLst>
            </p:cNvPr>
            <p:cNvCxnSpPr>
              <a:cxnSpLocks/>
            </p:cNvCxnSpPr>
            <p:nvPr/>
          </p:nvCxnSpPr>
          <p:spPr>
            <a:xfrm>
              <a:off x="5014094" y="2693763"/>
              <a:ext cx="0" cy="14568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CF537CCA-2EBF-254B-69A2-D0F307158D4B}"/>
                </a:ext>
              </a:extLst>
            </p:cNvPr>
            <p:cNvSpPr/>
            <p:nvPr/>
          </p:nvSpPr>
          <p:spPr>
            <a:xfrm rot="5400000">
              <a:off x="4834094" y="3332211"/>
              <a:ext cx="540000" cy="180000"/>
            </a:xfrm>
            <a:prstGeom prst="triangle">
              <a:avLst/>
            </a:prstGeom>
            <a:solidFill>
              <a:schemeClr val="bg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617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00529-77A6-D2F8-A73C-AC95FF22D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2C854-79AB-335C-9ADA-F8BAB9C2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Material </a:t>
            </a: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Lifter</a:t>
            </a:r>
            <a:b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Lifting trays for automated unloading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1C6408-9651-C096-40DB-8D7AB703E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301F92-B760-6EAC-3C57-F2BDB9790B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Electronic</a:t>
            </a:r>
            <a:r>
              <a:rPr lang="de-DE"/>
              <a:t> - </a:t>
            </a:r>
            <a:r>
              <a:rPr lang="de-DE" err="1"/>
              <a:t>Intralogistics</a:t>
            </a:r>
            <a:endParaRPr lang="de-DE"/>
          </a:p>
        </p:txBody>
      </p:sp>
      <p:pic>
        <p:nvPicPr>
          <p:cNvPr id="10" name="E-Mobility_Prismatic-Cells_Animation_DE_EN_1124">
            <a:hlinkClick r:id="" action="ppaction://media"/>
            <a:extLst>
              <a:ext uri="{FF2B5EF4-FFF2-40B4-BE49-F238E27FC236}">
                <a16:creationId xmlns:a16="http://schemas.microsoft.com/office/drawing/2014/main" id="{FA1E9C07-F523-E4DA-320E-C7E1D25044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16275" r="36171"/>
          <a:stretch>
            <a:fillRect/>
          </a:stretch>
        </p:blipFill>
        <p:spPr>
          <a:xfrm>
            <a:off x="680935" y="1716253"/>
            <a:ext cx="3865124" cy="4572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0B3AF24-A467-8BBD-A75C-C3EF9D04F0DF}"/>
              </a:ext>
            </a:extLst>
          </p:cNvPr>
          <p:cNvGrpSpPr/>
          <p:nvPr/>
        </p:nvGrpSpPr>
        <p:grpSpPr>
          <a:xfrm>
            <a:off x="8277626" y="1711583"/>
            <a:ext cx="1322016" cy="1440000"/>
            <a:chOff x="8832099" y="1711583"/>
            <a:chExt cx="1322016" cy="1440000"/>
          </a:xfrm>
        </p:grpSpPr>
        <p:pic>
          <p:nvPicPr>
            <p:cNvPr id="17" name="Picture 2" descr="Ladungsträger für Batterien und Glasdächer">
              <a:extLst>
                <a:ext uri="{FF2B5EF4-FFF2-40B4-BE49-F238E27FC236}">
                  <a16:creationId xmlns:a16="http://schemas.microsoft.com/office/drawing/2014/main" id="{519AACE9-3146-2CDC-8589-A31A43DA1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099" y="1711583"/>
              <a:ext cx="1322016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Ladungsträger für Batterien und Glasdächer">
              <a:extLst>
                <a:ext uri="{FF2B5EF4-FFF2-40B4-BE49-F238E27FC236}">
                  <a16:creationId xmlns:a16="http://schemas.microsoft.com/office/drawing/2014/main" id="{1041021B-5A06-8CAC-2D55-3C77BD3DC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96" b="89974" l="8369" r="92766">
                          <a14:foregroundMark x1="8369" y1="33854" x2="8369" y2="33854"/>
                          <a14:foregroundMark x1="92766" y1="37500" x2="92766" y2="37500"/>
                          <a14:backgroundMark x1="14184" y1="48698" x2="40000" y2="62500"/>
                          <a14:backgroundMark x1="40000" y1="62500" x2="88511" y2="520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099" y="1711583"/>
              <a:ext cx="1322016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88E14132-60CD-AEE9-A3D7-0182EA1F0169}"/>
              </a:ext>
            </a:extLst>
          </p:cNvPr>
          <p:cNvSpPr txBox="1"/>
          <p:nvPr/>
        </p:nvSpPr>
        <p:spPr>
          <a:xfrm>
            <a:off x="6174647" y="2293084"/>
            <a:ext cx="19666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en-US" sz="2000" b="1">
                <a:solidFill>
                  <a:srgbClr val="003D6A"/>
                </a:solidFill>
                <a:latin typeface="+mj-lt"/>
              </a:rPr>
              <a:t>Cover handling</a:t>
            </a:r>
          </a:p>
        </p:txBody>
      </p:sp>
      <p:sp>
        <p:nvSpPr>
          <p:cNvPr id="20" name="Additionszeichen 19">
            <a:extLst>
              <a:ext uri="{FF2B5EF4-FFF2-40B4-BE49-F238E27FC236}">
                <a16:creationId xmlns:a16="http://schemas.microsoft.com/office/drawing/2014/main" id="{796B1618-4527-C1E2-0F21-43F126A969CD}"/>
              </a:ext>
            </a:extLst>
          </p:cNvPr>
          <p:cNvSpPr/>
          <p:nvPr/>
        </p:nvSpPr>
        <p:spPr>
          <a:xfrm>
            <a:off x="5355900" y="2192183"/>
            <a:ext cx="478800" cy="478800"/>
          </a:xfrm>
          <a:prstGeom prst="mathPlus">
            <a:avLst/>
          </a:prstGeom>
          <a:solidFill>
            <a:srgbClr val="BC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DB54BDB-10D4-4F6D-DC2F-A5E19FA3FF04}"/>
              </a:ext>
            </a:extLst>
          </p:cNvPr>
          <p:cNvSpPr txBox="1"/>
          <p:nvPr/>
        </p:nvSpPr>
        <p:spPr>
          <a:xfrm>
            <a:off x="6174647" y="3806534"/>
            <a:ext cx="1333241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en-US" sz="2000" b="1">
                <a:solidFill>
                  <a:srgbClr val="003D6A"/>
                </a:solidFill>
                <a:latin typeface="+mj-lt"/>
              </a:rPr>
              <a:t>Saves</a:t>
            </a:r>
          </a:p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en-US" sz="2000" b="1">
                <a:solidFill>
                  <a:srgbClr val="003D6A"/>
                </a:solidFill>
                <a:latin typeface="+mj-lt"/>
              </a:rPr>
              <a:t>Floorspace</a:t>
            </a:r>
          </a:p>
        </p:txBody>
      </p:sp>
      <p:sp>
        <p:nvSpPr>
          <p:cNvPr id="22" name="Additionszeichen 21">
            <a:extLst>
              <a:ext uri="{FF2B5EF4-FFF2-40B4-BE49-F238E27FC236}">
                <a16:creationId xmlns:a16="http://schemas.microsoft.com/office/drawing/2014/main" id="{7D4CD7FE-1DDD-DF2F-41CD-4B431A3A5A44}"/>
              </a:ext>
            </a:extLst>
          </p:cNvPr>
          <p:cNvSpPr/>
          <p:nvPr/>
        </p:nvSpPr>
        <p:spPr>
          <a:xfrm>
            <a:off x="5355900" y="3863369"/>
            <a:ext cx="478800" cy="478800"/>
          </a:xfrm>
          <a:prstGeom prst="mathPlus">
            <a:avLst/>
          </a:prstGeom>
          <a:solidFill>
            <a:srgbClr val="BC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506D13F-8549-D66E-D254-BDB7D94861D1}"/>
              </a:ext>
            </a:extLst>
          </p:cNvPr>
          <p:cNvSpPr txBox="1"/>
          <p:nvPr/>
        </p:nvSpPr>
        <p:spPr>
          <a:xfrm>
            <a:off x="6174647" y="5478480"/>
            <a:ext cx="1338521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en-US" sz="2000" b="1">
                <a:solidFill>
                  <a:srgbClr val="003D6A"/>
                </a:solidFill>
                <a:latin typeface="+mj-lt"/>
              </a:rPr>
              <a:t>Pure</a:t>
            </a:r>
          </a:p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en-US" sz="2000" b="1">
                <a:solidFill>
                  <a:srgbClr val="003D6A"/>
                </a:solidFill>
                <a:latin typeface="+mj-lt"/>
              </a:rPr>
              <a:t>Flexibility</a:t>
            </a:r>
          </a:p>
        </p:txBody>
      </p:sp>
      <p:sp>
        <p:nvSpPr>
          <p:cNvPr id="24" name="Additionszeichen 23">
            <a:extLst>
              <a:ext uri="{FF2B5EF4-FFF2-40B4-BE49-F238E27FC236}">
                <a16:creationId xmlns:a16="http://schemas.microsoft.com/office/drawing/2014/main" id="{5853F7D3-2E38-736E-78EA-AA6537D67A5C}"/>
              </a:ext>
            </a:extLst>
          </p:cNvPr>
          <p:cNvSpPr/>
          <p:nvPr/>
        </p:nvSpPr>
        <p:spPr>
          <a:xfrm>
            <a:off x="5355900" y="5535315"/>
            <a:ext cx="478800" cy="478800"/>
          </a:xfrm>
          <a:prstGeom prst="mathPlus">
            <a:avLst/>
          </a:prstGeom>
          <a:solidFill>
            <a:srgbClr val="BC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BAF2304-4792-5E0B-0F43-24A2ECB8EAC5}"/>
              </a:ext>
            </a:extLst>
          </p:cNvPr>
          <p:cNvGrpSpPr/>
          <p:nvPr/>
        </p:nvGrpSpPr>
        <p:grpSpPr>
          <a:xfrm>
            <a:off x="9990330" y="5459833"/>
            <a:ext cx="1530286" cy="658385"/>
            <a:chOff x="8229343" y="4664483"/>
            <a:chExt cx="1265567" cy="691751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E4D9AA4F-B154-3083-CA87-0ECBD14F5853}"/>
                </a:ext>
              </a:extLst>
            </p:cNvPr>
            <p:cNvSpPr/>
            <p:nvPr/>
          </p:nvSpPr>
          <p:spPr>
            <a:xfrm>
              <a:off x="8305543" y="5183549"/>
              <a:ext cx="1189367" cy="172685"/>
            </a:xfrm>
            <a:prstGeom prst="rect">
              <a:avLst/>
            </a:prstGeom>
            <a:solidFill>
              <a:srgbClr val="3C9095"/>
            </a:solidFill>
            <a:ln>
              <a:solidFill>
                <a:srgbClr val="165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62CDEFE-99BC-337C-5E03-27BEDA409DCC}"/>
                </a:ext>
              </a:extLst>
            </p:cNvPr>
            <p:cNvSpPr/>
            <p:nvPr/>
          </p:nvSpPr>
          <p:spPr>
            <a:xfrm>
              <a:off x="8278169" y="5009693"/>
              <a:ext cx="1189367" cy="172685"/>
            </a:xfrm>
            <a:prstGeom prst="rect">
              <a:avLst/>
            </a:prstGeom>
            <a:solidFill>
              <a:srgbClr val="3C9095"/>
            </a:solidFill>
            <a:ln>
              <a:solidFill>
                <a:srgbClr val="165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FE55F683-E897-D794-4E85-4A90B8C7C7CD}"/>
                </a:ext>
              </a:extLst>
            </p:cNvPr>
            <p:cNvSpPr/>
            <p:nvPr/>
          </p:nvSpPr>
          <p:spPr>
            <a:xfrm>
              <a:off x="8229343" y="4838337"/>
              <a:ext cx="1189367" cy="172685"/>
            </a:xfrm>
            <a:prstGeom prst="rect">
              <a:avLst/>
            </a:prstGeom>
            <a:solidFill>
              <a:srgbClr val="3C9095"/>
            </a:solidFill>
            <a:ln>
              <a:solidFill>
                <a:srgbClr val="165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A17546DA-99C9-7B36-34EE-6913CB95EB62}"/>
                </a:ext>
              </a:extLst>
            </p:cNvPr>
            <p:cNvSpPr/>
            <p:nvPr/>
          </p:nvSpPr>
          <p:spPr>
            <a:xfrm>
              <a:off x="8273549" y="4664483"/>
              <a:ext cx="1189367" cy="172685"/>
            </a:xfrm>
            <a:prstGeom prst="rect">
              <a:avLst/>
            </a:prstGeom>
            <a:solidFill>
              <a:srgbClr val="3C9095"/>
            </a:solidFill>
            <a:ln>
              <a:solidFill>
                <a:srgbClr val="165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1D270E3-A7CC-FAE1-FD84-E4BCC47B1285}"/>
              </a:ext>
            </a:extLst>
          </p:cNvPr>
          <p:cNvGrpSpPr/>
          <p:nvPr/>
        </p:nvGrpSpPr>
        <p:grpSpPr>
          <a:xfrm>
            <a:off x="7709149" y="5324715"/>
            <a:ext cx="1174935" cy="900000"/>
            <a:chOff x="7740976" y="4465751"/>
            <a:chExt cx="971687" cy="93039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41D4B01E-2FA0-2B3A-A13E-0A3C24F1A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0976" y="4465751"/>
              <a:ext cx="971687" cy="930390"/>
            </a:xfrm>
            <a:prstGeom prst="rect">
              <a:avLst/>
            </a:prstGeom>
          </p:spPr>
        </p:pic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6D87CD99-41CB-9DFF-796B-7B34AA8319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7292" y="5150342"/>
              <a:ext cx="388488" cy="4083"/>
            </a:xfrm>
            <a:prstGeom prst="straightConnector1">
              <a:avLst/>
            </a:prstGeom>
            <a:ln w="28575">
              <a:solidFill>
                <a:srgbClr val="00ADEE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55382851-812F-B2D7-F9BE-5B497848ED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4175" y="5150342"/>
              <a:ext cx="388488" cy="4083"/>
            </a:xfrm>
            <a:prstGeom prst="straightConnector1">
              <a:avLst/>
            </a:prstGeom>
            <a:ln w="28575">
              <a:solidFill>
                <a:srgbClr val="00ADEE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19B5014A-FECA-8387-E73B-E8AC022A2C5E}"/>
              </a:ext>
            </a:extLst>
          </p:cNvPr>
          <p:cNvSpPr/>
          <p:nvPr/>
        </p:nvSpPr>
        <p:spPr>
          <a:xfrm>
            <a:off x="9221207" y="5630715"/>
            <a:ext cx="432000" cy="288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85D0A41-4579-8A49-3C41-3C8B3C3A0113}"/>
              </a:ext>
            </a:extLst>
          </p:cNvPr>
          <p:cNvGrpSpPr/>
          <p:nvPr/>
        </p:nvGrpSpPr>
        <p:grpSpPr>
          <a:xfrm>
            <a:off x="7845602" y="3436769"/>
            <a:ext cx="1822980" cy="1332000"/>
            <a:chOff x="6212945" y="1687069"/>
            <a:chExt cx="2200276" cy="1737632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5793885C-27F0-C20D-0047-32EB4E5B0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3333" l="10000" r="90000">
                          <a14:foregroundMark x1="24250" y1="84493" x2="24250" y2="84493"/>
                          <a14:foregroundMark x1="28750" y1="89710" x2="28750" y2="89710"/>
                          <a14:foregroundMark x1="36875" y1="93333" x2="36875" y2="93333"/>
                          <a14:foregroundMark x1="23250" y1="87681" x2="23250" y2="87681"/>
                          <a14:foregroundMark x1="24375" y1="88116" x2="24375" y2="88116"/>
                          <a14:foregroundMark x1="52750" y1="81159" x2="52750" y2="81159"/>
                          <a14:backgroundMark x1="23875" y1="21739" x2="23500" y2="58841"/>
                          <a14:backgroundMark x1="25875" y1="45797" x2="25875" y2="45797"/>
                          <a14:backgroundMark x1="27000" y1="46957" x2="27000" y2="46957"/>
                          <a14:backgroundMark x1="25250" y1="10870" x2="43625" y2="15217"/>
                          <a14:backgroundMark x1="43625" y1="15217" x2="49375" y2="12609"/>
                          <a14:backgroundMark x1="23875" y1="17681" x2="45625" y2="19420"/>
                          <a14:backgroundMark x1="45625" y1="19420" x2="48125" y2="19275"/>
                          <a14:backgroundMark x1="22500" y1="14203" x2="22375" y2="66232"/>
                          <a14:backgroundMark x1="25250" y1="55072" x2="21750" y2="76812"/>
                          <a14:backgroundMark x1="24375" y1="66957" x2="24375" y2="66957"/>
                          <a14:backgroundMark x1="24750" y1="71014" x2="24750" y2="710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238" t="50639" r="43246" b="243"/>
            <a:stretch/>
          </p:blipFill>
          <p:spPr>
            <a:xfrm>
              <a:off x="6212945" y="1687069"/>
              <a:ext cx="1123951" cy="1236256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B4733F10-75A3-12D9-9C2B-F092991A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t="145" b="145"/>
            <a:stretch/>
          </p:blipFill>
          <p:spPr>
            <a:xfrm>
              <a:off x="6727295" y="1937758"/>
              <a:ext cx="1123951" cy="1236256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B1CE36BA-67C4-F226-0E2F-E30D6E2EF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3333" l="10000" r="90000">
                          <a14:foregroundMark x1="24250" y1="84493" x2="24250" y2="84493"/>
                          <a14:foregroundMark x1="28750" y1="89710" x2="28750" y2="89710"/>
                          <a14:foregroundMark x1="36875" y1="93333" x2="36875" y2="93333"/>
                          <a14:foregroundMark x1="23250" y1="87681" x2="23250" y2="87681"/>
                          <a14:foregroundMark x1="24375" y1="88116" x2="24375" y2="88116"/>
                          <a14:foregroundMark x1="52750" y1="81159" x2="52750" y2="81159"/>
                          <a14:backgroundMark x1="23875" y1="21739" x2="23500" y2="58841"/>
                          <a14:backgroundMark x1="25875" y1="45797" x2="25875" y2="45797"/>
                          <a14:backgroundMark x1="27000" y1="46957" x2="27000" y2="46957"/>
                          <a14:backgroundMark x1="25250" y1="10870" x2="43625" y2="15217"/>
                          <a14:backgroundMark x1="43625" y1="15217" x2="49375" y2="12609"/>
                          <a14:backgroundMark x1="23875" y1="17681" x2="45625" y2="19420"/>
                          <a14:backgroundMark x1="45625" y1="19420" x2="48125" y2="19275"/>
                          <a14:backgroundMark x1="22500" y1="14203" x2="22375" y2="66232"/>
                          <a14:backgroundMark x1="25250" y1="55072" x2="21750" y2="76812"/>
                          <a14:backgroundMark x1="24375" y1="66957" x2="24375" y2="66957"/>
                          <a14:backgroundMark x1="24750" y1="71014" x2="24750" y2="710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238" t="50639" r="43246" b="243"/>
            <a:stretch/>
          </p:blipFill>
          <p:spPr>
            <a:xfrm>
              <a:off x="7289270" y="2188445"/>
              <a:ext cx="1123951" cy="1236256"/>
            </a:xfrm>
            <a:prstGeom prst="rect">
              <a:avLst/>
            </a:prstGeom>
          </p:spPr>
        </p:pic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963AC96D-65D8-47CE-A3A6-59F65499AB58}"/>
              </a:ext>
            </a:extLst>
          </p:cNvPr>
          <p:cNvGrpSpPr/>
          <p:nvPr/>
        </p:nvGrpSpPr>
        <p:grpSpPr>
          <a:xfrm>
            <a:off x="10323592" y="3532853"/>
            <a:ext cx="1357370" cy="1139832"/>
            <a:chOff x="6212945" y="1687069"/>
            <a:chExt cx="1638301" cy="1486944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E8339FA7-0D16-D2B3-6F92-4CD23B745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3333" l="10000" r="90000">
                          <a14:foregroundMark x1="24250" y1="84493" x2="24250" y2="84493"/>
                          <a14:foregroundMark x1="28750" y1="89710" x2="28750" y2="89710"/>
                          <a14:foregroundMark x1="36875" y1="93333" x2="36875" y2="93333"/>
                          <a14:foregroundMark x1="23250" y1="87681" x2="23250" y2="87681"/>
                          <a14:foregroundMark x1="24375" y1="88116" x2="24375" y2="88116"/>
                          <a14:foregroundMark x1="52750" y1="81159" x2="52750" y2="81159"/>
                          <a14:backgroundMark x1="23875" y1="21739" x2="23500" y2="58841"/>
                          <a14:backgroundMark x1="25875" y1="45797" x2="25875" y2="45797"/>
                          <a14:backgroundMark x1="27000" y1="46957" x2="27000" y2="46957"/>
                          <a14:backgroundMark x1="25250" y1="10870" x2="43625" y2="15217"/>
                          <a14:backgroundMark x1="43625" y1="15217" x2="49375" y2="12609"/>
                          <a14:backgroundMark x1="23875" y1="17681" x2="45625" y2="19420"/>
                          <a14:backgroundMark x1="45625" y1="19420" x2="48125" y2="19275"/>
                          <a14:backgroundMark x1="22500" y1="14203" x2="22375" y2="66232"/>
                          <a14:backgroundMark x1="25250" y1="55072" x2="21750" y2="76812"/>
                          <a14:backgroundMark x1="24375" y1="66957" x2="24375" y2="66957"/>
                          <a14:backgroundMark x1="24750" y1="71014" x2="24750" y2="710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238" t="50639" r="43246" b="243"/>
            <a:stretch/>
          </p:blipFill>
          <p:spPr>
            <a:xfrm>
              <a:off x="6212945" y="1687069"/>
              <a:ext cx="1123951" cy="1236256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544F89B7-B2B2-0BC5-FCB0-0788B2F2A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3333" l="10000" r="90000">
                          <a14:foregroundMark x1="24250" y1="84493" x2="24250" y2="84493"/>
                          <a14:foregroundMark x1="28750" y1="89710" x2="28750" y2="89710"/>
                          <a14:foregroundMark x1="36875" y1="93333" x2="36875" y2="93333"/>
                          <a14:foregroundMark x1="23250" y1="87681" x2="23250" y2="87681"/>
                          <a14:foregroundMark x1="24375" y1="88116" x2="24375" y2="88116"/>
                          <a14:foregroundMark x1="52750" y1="81159" x2="52750" y2="81159"/>
                          <a14:backgroundMark x1="23875" y1="21739" x2="23500" y2="58841"/>
                          <a14:backgroundMark x1="25875" y1="45797" x2="25875" y2="45797"/>
                          <a14:backgroundMark x1="27000" y1="46957" x2="27000" y2="46957"/>
                          <a14:backgroundMark x1="25250" y1="10870" x2="43625" y2="15217"/>
                          <a14:backgroundMark x1="43625" y1="15217" x2="49375" y2="12609"/>
                          <a14:backgroundMark x1="23875" y1="17681" x2="45625" y2="19420"/>
                          <a14:backgroundMark x1="45625" y1="19420" x2="48125" y2="19275"/>
                          <a14:backgroundMark x1="22500" y1="14203" x2="22375" y2="66232"/>
                          <a14:backgroundMark x1="25250" y1="55072" x2="21750" y2="76812"/>
                          <a14:backgroundMark x1="24375" y1="66957" x2="24375" y2="66957"/>
                          <a14:backgroundMark x1="24750" y1="71014" x2="24750" y2="710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238" t="50639" r="43246" b="243"/>
            <a:stretch/>
          </p:blipFill>
          <p:spPr>
            <a:xfrm>
              <a:off x="6727295" y="1937757"/>
              <a:ext cx="1123951" cy="1236256"/>
            </a:xfrm>
            <a:prstGeom prst="rect">
              <a:avLst/>
            </a:prstGeom>
          </p:spPr>
        </p:pic>
      </p:grpSp>
      <p:sp>
        <p:nvSpPr>
          <p:cNvPr id="42" name="Pfeil: nach rechts 41">
            <a:extLst>
              <a:ext uri="{FF2B5EF4-FFF2-40B4-BE49-F238E27FC236}">
                <a16:creationId xmlns:a16="http://schemas.microsoft.com/office/drawing/2014/main" id="{A1C8A2DF-6863-BF54-770F-333658993FF0}"/>
              </a:ext>
            </a:extLst>
          </p:cNvPr>
          <p:cNvSpPr/>
          <p:nvPr/>
        </p:nvSpPr>
        <p:spPr>
          <a:xfrm>
            <a:off x="9780087" y="3958769"/>
            <a:ext cx="432000" cy="288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335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5D9E6-8B5B-243A-43BF-6A769D519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467FD-2A83-038A-A593-79866F7C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Material Lifter</a:t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</a:br>
            <a:r>
              <a:rPr lang="en-US" sz="2400" b="0">
                <a:solidFill>
                  <a:srgbClr val="003D6A"/>
                </a:solidFill>
              </a:rPr>
              <a:t>Lifting trays for automated unloading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130EB9-9AF4-79D0-1CF2-BED3B5CCCB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05EC83F-A489-BC0F-F744-E1E45F5FF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Electronic</a:t>
            </a:r>
            <a:r>
              <a:rPr lang="de-DE"/>
              <a:t> - </a:t>
            </a:r>
            <a:r>
              <a:rPr lang="de-DE" err="1"/>
              <a:t>Intralogistics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34FB3CD-D221-5024-E1EF-3E8D05811B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Reference project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consisting of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Linear direct axis SLD-24 heavy-duty design with working stroke 3.200 mm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Electric long-stroke gripper ELG 30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4711C2D-3F7A-6FA2-43FA-11C5600AB5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603" y="1711966"/>
            <a:ext cx="1609811" cy="468271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5FE4399B-9F0D-BDF8-70CE-49C1544923D5}"/>
              </a:ext>
            </a:extLst>
          </p:cNvPr>
          <p:cNvSpPr/>
          <p:nvPr/>
        </p:nvSpPr>
        <p:spPr>
          <a:xfrm>
            <a:off x="6676041" y="2776085"/>
            <a:ext cx="468000" cy="468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" rtlCol="0" anchor="ctr"/>
          <a:lstStyle/>
          <a:p>
            <a:pPr algn="ctr"/>
            <a:r>
              <a:rPr lang="de-DE" sz="2800"/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15E5FB6-84C4-4B1C-18E7-0B9B45A180FE}"/>
              </a:ext>
            </a:extLst>
          </p:cNvPr>
          <p:cNvSpPr/>
          <p:nvPr/>
        </p:nvSpPr>
        <p:spPr>
          <a:xfrm>
            <a:off x="6676041" y="5300629"/>
            <a:ext cx="468000" cy="468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" rtlCol="0" anchor="ctr"/>
          <a:lstStyle/>
          <a:p>
            <a:pPr algn="ctr"/>
            <a:r>
              <a:rPr lang="de-DE" sz="2800"/>
              <a:t>2</a:t>
            </a:r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E7EA2D2F-779D-5AF9-BD97-CCCBCEC1AF62}"/>
              </a:ext>
            </a:extLst>
          </p:cNvPr>
          <p:cNvCxnSpPr>
            <a:cxnSpLocks/>
            <a:stCxn id="7" idx="4"/>
          </p:cNvCxnSpPr>
          <p:nvPr/>
        </p:nvCxnSpPr>
        <p:spPr>
          <a:xfrm rot="16200000" flipH="1">
            <a:off x="7131669" y="3022457"/>
            <a:ext cx="629212" cy="1072468"/>
          </a:xfrm>
          <a:prstGeom prst="bentConnector2">
            <a:avLst/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2DFDDD4A-BA03-2FA1-4407-BDC561BC4A94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7144041" y="5534629"/>
            <a:ext cx="590259" cy="0"/>
          </a:xfrm>
          <a:prstGeom prst="bentConnector3">
            <a:avLst>
              <a:gd name="adj1" fmla="val 50000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94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F8743-8718-C3D8-0448-344A2883F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BF2AE09-B000-AF10-CC7D-053562DA90E4}"/>
              </a:ext>
            </a:extLst>
          </p:cNvPr>
          <p:cNvGrpSpPr/>
          <p:nvPr/>
        </p:nvGrpSpPr>
        <p:grpSpPr>
          <a:xfrm>
            <a:off x="2652079" y="6366215"/>
            <a:ext cx="1218381" cy="272590"/>
            <a:chOff x="7048343" y="3768796"/>
            <a:chExt cx="2981325" cy="667017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862B1C85-1A1D-12E3-442B-DF6A77EC74F1}"/>
                </a:ext>
              </a:extLst>
            </p:cNvPr>
            <p:cNvSpPr/>
            <p:nvPr/>
          </p:nvSpPr>
          <p:spPr>
            <a:xfrm rot="16200000">
              <a:off x="8354983" y="2761128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3E269D84-C1BB-FEFD-09E4-751CE7927A31}"/>
                </a:ext>
              </a:extLst>
            </p:cNvPr>
            <p:cNvSpPr/>
            <p:nvPr/>
          </p:nvSpPr>
          <p:spPr>
            <a:xfrm rot="16200000">
              <a:off x="9255384" y="3731215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6ED70E95-6678-A659-9783-038D6DA256C8}"/>
                </a:ext>
              </a:extLst>
            </p:cNvPr>
            <p:cNvSpPr/>
            <p:nvPr/>
          </p:nvSpPr>
          <p:spPr>
            <a:xfrm rot="16200000">
              <a:off x="6959570" y="4156540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5C51BAC8-FFB3-05C7-C605-69E212C22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740083" y="4146227"/>
              <a:ext cx="377985" cy="201185"/>
            </a:xfrm>
            <a:prstGeom prst="rect">
              <a:avLst/>
            </a:prstGeom>
          </p:spPr>
        </p:pic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BB4670B8-381B-AAC8-F5D0-CF342EBD85A7}"/>
                </a:ext>
              </a:extLst>
            </p:cNvPr>
            <p:cNvSpPr/>
            <p:nvPr/>
          </p:nvSpPr>
          <p:spPr>
            <a:xfrm rot="16200000">
              <a:off x="7713580" y="3741156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feil: nach oben und unten 67">
              <a:extLst>
                <a:ext uri="{FF2B5EF4-FFF2-40B4-BE49-F238E27FC236}">
                  <a16:creationId xmlns:a16="http://schemas.microsoft.com/office/drawing/2014/main" id="{8B476E3B-582D-6424-1817-B2371035AC50}"/>
                </a:ext>
              </a:extLst>
            </p:cNvPr>
            <p:cNvSpPr/>
            <p:nvPr/>
          </p:nvSpPr>
          <p:spPr>
            <a:xfrm rot="16200000">
              <a:off x="7723684" y="3547358"/>
              <a:ext cx="90308" cy="56291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feil: nach oben und unten 68">
              <a:extLst>
                <a:ext uri="{FF2B5EF4-FFF2-40B4-BE49-F238E27FC236}">
                  <a16:creationId xmlns:a16="http://schemas.microsoft.com/office/drawing/2014/main" id="{31870551-042E-0533-3DC6-A2EB7F3A4772}"/>
                </a:ext>
              </a:extLst>
            </p:cNvPr>
            <p:cNvSpPr/>
            <p:nvPr/>
          </p:nvSpPr>
          <p:spPr>
            <a:xfrm rot="16200000">
              <a:off x="9255384" y="3532493"/>
              <a:ext cx="90308" cy="56291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49FCFD7A-F61B-309A-D60A-2342B8A7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lang="en-US"/>
              <a:t>It couldn't be more compact!</a:t>
            </a:r>
            <a:br>
              <a:rPr lang="en-US"/>
            </a:br>
            <a:r>
              <a:rPr lang="en-US" sz="2400" b="0"/>
              <a:t>Screw assembly cell with five screw units</a:t>
            </a:r>
            <a:endParaRPr lang="en-US" b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EAECC50-629C-D6FC-FCC9-79C77001F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b="1">
                <a:solidFill>
                  <a:schemeClr val="bg2"/>
                </a:solidFill>
              </a:rPr>
              <a:t>Electronic - </a:t>
            </a:r>
            <a:r>
              <a:rPr lang="en-US"/>
              <a:t>Assembly</a:t>
            </a:r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911396E7-3A8D-0520-8C5F-61EB30059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9F3AB1CC-4E30-68E3-32A0-3C31C5F1C248}"/>
              </a:ext>
            </a:extLst>
          </p:cNvPr>
          <p:cNvSpPr txBox="1"/>
          <p:nvPr/>
        </p:nvSpPr>
        <p:spPr>
          <a:xfrm>
            <a:off x="7109888" y="1715841"/>
            <a:ext cx="474715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3D6A"/>
                </a:solidFill>
              </a:rPr>
              <a:t>Function</a:t>
            </a:r>
            <a:br>
              <a:rPr lang="en-US" sz="2000" b="1"/>
            </a:br>
            <a:r>
              <a:rPr lang="en-US" sz="1600">
                <a:solidFill>
                  <a:srgbClr val="003D6A"/>
                </a:solidFill>
              </a:rPr>
              <a:t>Five separately controlled slides enable high-precision and fast screw processes in the assembly cell. The robustness and accuracy of the SLD-axis ensures flawless screwdriving processes and avoids scrap.</a:t>
            </a:r>
          </a:p>
          <a:p>
            <a:pPr>
              <a:buClr>
                <a:schemeClr val="bg2"/>
              </a:buClr>
              <a:buSzPct val="100000"/>
            </a:pPr>
            <a:endParaRPr lang="en-US" sz="10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3D6A"/>
                </a:solidFill>
              </a:rPr>
              <a:t>Scope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>
                <a:solidFill>
                  <a:srgbClr val="003D6A"/>
                </a:solidFill>
              </a:rPr>
              <a:t>1x linear direct axis SLD 11 with five slides (x-axis)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>
                <a:solidFill>
                  <a:srgbClr val="003D6A"/>
                </a:solidFill>
              </a:rPr>
              <a:t>5x linear direct axis LDN (y-axis)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en-US" sz="10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3D6A"/>
                </a:solidFill>
                <a:latin typeface="Fago Pro"/>
              </a:rPr>
              <a:t>Customer benefit</a:t>
            </a:r>
            <a:endParaRPr lang="en-US" sz="2000" b="1">
              <a:solidFill>
                <a:srgbClr val="003D6A"/>
              </a:solidFill>
              <a:latin typeface="Fago Pro" panose="02000506040000020004" pitchFamily="2" charset="0"/>
            </a:endParaRP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>
                <a:solidFill>
                  <a:srgbClr val="003D6A"/>
                </a:solidFill>
              </a:rPr>
              <a:t>Highly compact unit integrated into existing customer line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>
                <a:solidFill>
                  <a:srgbClr val="003D6A"/>
                </a:solidFill>
              </a:rPr>
              <a:t>High load capacity of the base axis ensures precision of screwdriving operations</a:t>
            </a:r>
            <a:endParaRPr lang="en-US" sz="1600">
              <a:solidFill>
                <a:srgbClr val="003D6A"/>
              </a:solidFill>
              <a:latin typeface="Fago Pro"/>
            </a:endParaRP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E21EBC00-E22F-8B66-7D69-B6473A84E498}"/>
              </a:ext>
            </a:extLst>
          </p:cNvPr>
          <p:cNvGrpSpPr/>
          <p:nvPr/>
        </p:nvGrpSpPr>
        <p:grpSpPr>
          <a:xfrm>
            <a:off x="264292" y="5794124"/>
            <a:ext cx="1920000" cy="960002"/>
            <a:chOff x="30192" y="3612786"/>
            <a:chExt cx="1440000" cy="720000"/>
          </a:xfrm>
        </p:grpSpPr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D32CEB7F-CFE0-F61A-E4AD-54DF891F6A99}"/>
                </a:ext>
              </a:extLst>
            </p:cNvPr>
            <p:cNvSpPr txBox="1"/>
            <p:nvPr/>
          </p:nvSpPr>
          <p:spPr>
            <a:xfrm>
              <a:off x="30192" y="3631591"/>
              <a:ext cx="144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PRODUCTS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D9810C14-FF1D-8399-0991-BFF95EA0A2D4}"/>
                </a:ext>
              </a:extLst>
            </p:cNvPr>
            <p:cNvSpPr/>
            <p:nvPr/>
          </p:nvSpPr>
          <p:spPr>
            <a:xfrm>
              <a:off x="30192" y="3612786"/>
              <a:ext cx="144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0CDDD3A-694E-076A-E867-04ACB791BAA4}"/>
              </a:ext>
            </a:extLst>
          </p:cNvPr>
          <p:cNvGrpSpPr/>
          <p:nvPr/>
        </p:nvGrpSpPr>
        <p:grpSpPr>
          <a:xfrm>
            <a:off x="2324226" y="5794112"/>
            <a:ext cx="2160000" cy="960000"/>
            <a:chOff x="1512203" y="3612787"/>
            <a:chExt cx="1620000" cy="720000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8AD84A23-8D1B-E658-0F32-B63772163539}"/>
                </a:ext>
              </a:extLst>
            </p:cNvPr>
            <p:cNvSpPr txBox="1"/>
            <p:nvPr/>
          </p:nvSpPr>
          <p:spPr>
            <a:xfrm>
              <a:off x="1528540" y="3631593"/>
              <a:ext cx="160366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PROCESS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3A1DB43A-2C5D-E83E-1826-2E9E1B8D0DCE}"/>
                </a:ext>
              </a:extLst>
            </p:cNvPr>
            <p:cNvSpPr/>
            <p:nvPr/>
          </p:nvSpPr>
          <p:spPr>
            <a:xfrm>
              <a:off x="1512203" y="3612787"/>
              <a:ext cx="162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31FEEE8B-A245-B95C-B685-EEF82B330691}"/>
              </a:ext>
            </a:extLst>
          </p:cNvPr>
          <p:cNvGrpSpPr/>
          <p:nvPr/>
        </p:nvGrpSpPr>
        <p:grpSpPr>
          <a:xfrm>
            <a:off x="4640424" y="5794112"/>
            <a:ext cx="2160000" cy="960000"/>
            <a:chOff x="1528539" y="3612787"/>
            <a:chExt cx="1620001" cy="720000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2E49CA15-A83C-F6B3-C571-8098B775D295}"/>
                </a:ext>
              </a:extLst>
            </p:cNvPr>
            <p:cNvSpPr txBox="1"/>
            <p:nvPr/>
          </p:nvSpPr>
          <p:spPr>
            <a:xfrm>
              <a:off x="1528540" y="3631592"/>
              <a:ext cx="162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REQUIREMENTS</a:t>
              </a:r>
              <a:endParaRPr lang="en-US" sz="1000">
                <a:solidFill>
                  <a:srgbClr val="00446B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92286D93-7A03-F7D6-EC06-EB5B83A46D0B}"/>
                </a:ext>
              </a:extLst>
            </p:cNvPr>
            <p:cNvSpPr/>
            <p:nvPr/>
          </p:nvSpPr>
          <p:spPr>
            <a:xfrm>
              <a:off x="1528539" y="3612787"/>
              <a:ext cx="1620001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6C3F22C3-FA26-69F0-B14B-140080676D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88D19A-DE6F-611D-6DF3-3E34ABA825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099" y="854595"/>
            <a:ext cx="1785937" cy="473587"/>
          </a:xfrm>
          <a:prstGeom prst="rect">
            <a:avLst/>
          </a:prstGeom>
        </p:spPr>
      </p:pic>
      <p:pic>
        <p:nvPicPr>
          <p:cNvPr id="3" name="Grafik 2" descr="Schraubenzieher mit einfarbiger Füllung">
            <a:extLst>
              <a:ext uri="{FF2B5EF4-FFF2-40B4-BE49-F238E27FC236}">
                <a16:creationId xmlns:a16="http://schemas.microsoft.com/office/drawing/2014/main" id="{79BAD480-1BCA-8CFD-992D-03AC780CB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794" y="6119480"/>
            <a:ext cx="587575" cy="587575"/>
          </a:xfrm>
          <a:prstGeom prst="rect">
            <a:avLst/>
          </a:prstGeom>
        </p:spPr>
      </p:pic>
      <p:pic>
        <p:nvPicPr>
          <p:cNvPr id="1026" name="Picture 2" descr="Schrauben Sie Vektor Icon 348719 Vektor Kunst bei Vecteezy">
            <a:extLst>
              <a:ext uri="{FF2B5EF4-FFF2-40B4-BE49-F238E27FC236}">
                <a16:creationId xmlns:a16="http://schemas.microsoft.com/office/drawing/2014/main" id="{9AC19FBB-443B-D742-DA3D-35114598B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681" y="6178054"/>
            <a:ext cx="502304" cy="5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5C017EE-B9B0-8527-8B61-B1A18DF8D4C2}"/>
              </a:ext>
            </a:extLst>
          </p:cNvPr>
          <p:cNvGrpSpPr/>
          <p:nvPr/>
        </p:nvGrpSpPr>
        <p:grpSpPr>
          <a:xfrm rot="5400000">
            <a:off x="3847999" y="6153973"/>
            <a:ext cx="820297" cy="270769"/>
            <a:chOff x="2665270" y="3795958"/>
            <a:chExt cx="2981325" cy="75186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5FB8E79-E9F1-E992-EB36-A124629F615F}"/>
                </a:ext>
              </a:extLst>
            </p:cNvPr>
            <p:cNvSpPr/>
            <p:nvPr/>
          </p:nvSpPr>
          <p:spPr>
            <a:xfrm rot="16200000">
              <a:off x="3971910" y="2873142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7453B193-D6FB-A017-F0F2-1ADA4C5FEC3B}"/>
                </a:ext>
              </a:extLst>
            </p:cNvPr>
            <p:cNvSpPr/>
            <p:nvPr/>
          </p:nvSpPr>
          <p:spPr>
            <a:xfrm rot="16200000">
              <a:off x="4872311" y="3843229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CEEAEB16-9F16-1F75-CD03-C04ED7FB6D6F}"/>
                </a:ext>
              </a:extLst>
            </p:cNvPr>
            <p:cNvSpPr/>
            <p:nvPr/>
          </p:nvSpPr>
          <p:spPr>
            <a:xfrm rot="16200000">
              <a:off x="2576497" y="4268554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9295C530-1DAA-D0E6-CF28-8ACCF8461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357010" y="4258241"/>
              <a:ext cx="377985" cy="201185"/>
            </a:xfrm>
            <a:prstGeom prst="rect">
              <a:avLst/>
            </a:prstGeom>
          </p:spPr>
        </p:pic>
        <p:sp>
          <p:nvSpPr>
            <p:cNvPr id="28" name="Pfeil: nach oben und unten 27">
              <a:extLst>
                <a:ext uri="{FF2B5EF4-FFF2-40B4-BE49-F238E27FC236}">
                  <a16:creationId xmlns:a16="http://schemas.microsoft.com/office/drawing/2014/main" id="{6278F725-ADAC-E3BE-50D4-6CC737D7B6E2}"/>
                </a:ext>
              </a:extLst>
            </p:cNvPr>
            <p:cNvSpPr/>
            <p:nvPr/>
          </p:nvSpPr>
          <p:spPr>
            <a:xfrm rot="16200000">
              <a:off x="4104221" y="2547508"/>
              <a:ext cx="92739" cy="2589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C77B8E1C-7ACF-FC07-2EC1-CD81BCF6A038}"/>
              </a:ext>
            </a:extLst>
          </p:cNvPr>
          <p:cNvGrpSpPr/>
          <p:nvPr/>
        </p:nvGrpSpPr>
        <p:grpSpPr>
          <a:xfrm>
            <a:off x="4638455" y="6047543"/>
            <a:ext cx="2284290" cy="723308"/>
            <a:chOff x="658813" y="3358349"/>
            <a:chExt cx="2284290" cy="723308"/>
          </a:xfrm>
        </p:grpSpPr>
        <p:pic>
          <p:nvPicPr>
            <p:cNvPr id="72" name="Grafik 128">
              <a:extLst>
                <a:ext uri="{FF2B5EF4-FFF2-40B4-BE49-F238E27FC236}">
                  <a16:creationId xmlns:a16="http://schemas.microsoft.com/office/drawing/2014/main" id="{6DB7E0F4-3FB9-FB72-12A7-4208D9696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53993" y="3505661"/>
              <a:ext cx="388705" cy="388705"/>
            </a:xfrm>
            <a:prstGeom prst="rect">
              <a:avLst/>
            </a:prstGeom>
          </p:spPr>
        </p:pic>
        <p:sp>
          <p:nvSpPr>
            <p:cNvPr id="73" name="Textfeld 127">
              <a:extLst>
                <a:ext uri="{FF2B5EF4-FFF2-40B4-BE49-F238E27FC236}">
                  <a16:creationId xmlns:a16="http://schemas.microsoft.com/office/drawing/2014/main" id="{B26E2C65-C4CF-4BE2-4C4F-7064E1051F38}"/>
                </a:ext>
              </a:extLst>
            </p:cNvPr>
            <p:cNvSpPr txBox="1"/>
            <p:nvPr/>
          </p:nvSpPr>
          <p:spPr>
            <a:xfrm>
              <a:off x="658813" y="3835436"/>
              <a:ext cx="828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HIGHSPEED</a:t>
              </a:r>
            </a:p>
          </p:txBody>
        </p:sp>
        <p:pic>
          <p:nvPicPr>
            <p:cNvPr id="74" name="Grafik 124">
              <a:extLst>
                <a:ext uri="{FF2B5EF4-FFF2-40B4-BE49-F238E27FC236}">
                  <a16:creationId xmlns:a16="http://schemas.microsoft.com/office/drawing/2014/main" id="{56192EBF-7159-3071-5189-369691EFC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2298937" y="3432940"/>
              <a:ext cx="432214" cy="432214"/>
            </a:xfrm>
            <a:prstGeom prst="rect">
              <a:avLst/>
            </a:prstGeom>
          </p:spPr>
        </p:pic>
        <p:sp>
          <p:nvSpPr>
            <p:cNvPr id="75" name="Textfeld 125">
              <a:extLst>
                <a:ext uri="{FF2B5EF4-FFF2-40B4-BE49-F238E27FC236}">
                  <a16:creationId xmlns:a16="http://schemas.microsoft.com/office/drawing/2014/main" id="{9F0D28A8-885A-36F5-7F3F-53EADD2D3441}"/>
                </a:ext>
              </a:extLst>
            </p:cNvPr>
            <p:cNvSpPr txBox="1"/>
            <p:nvPr/>
          </p:nvSpPr>
          <p:spPr>
            <a:xfrm>
              <a:off x="1384355" y="3831799"/>
              <a:ext cx="814424" cy="1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STRONG</a:t>
              </a:r>
            </a:p>
          </p:txBody>
        </p:sp>
        <p:sp>
          <p:nvSpPr>
            <p:cNvPr id="76" name="Textfeld 123">
              <a:extLst>
                <a:ext uri="{FF2B5EF4-FFF2-40B4-BE49-F238E27FC236}">
                  <a16:creationId xmlns:a16="http://schemas.microsoft.com/office/drawing/2014/main" id="{EB9D6A54-B2F8-C5BC-F869-3EBF64480F36}"/>
                </a:ext>
              </a:extLst>
            </p:cNvPr>
            <p:cNvSpPr txBox="1"/>
            <p:nvPr/>
          </p:nvSpPr>
          <p:spPr>
            <a:xfrm>
              <a:off x="2068462" y="3833878"/>
              <a:ext cx="874641" cy="210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ACCURACY</a:t>
              </a:r>
            </a:p>
          </p:txBody>
        </p:sp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B7A541EC-4504-E226-03CC-6DCF8CF31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39792" y="3358349"/>
              <a:ext cx="526231" cy="526231"/>
            </a:xfrm>
            <a:prstGeom prst="rect">
              <a:avLst/>
            </a:prstGeom>
          </p:spPr>
        </p:pic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9312D59E-44CF-2BD6-21D5-4DFFE1E3F4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56" y="2091467"/>
            <a:ext cx="4747151" cy="356036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031ED09-9D9A-3D5D-156B-1DA4B4AECA54}"/>
              </a:ext>
            </a:extLst>
          </p:cNvPr>
          <p:cNvSpPr txBox="1"/>
          <p:nvPr/>
        </p:nvSpPr>
        <p:spPr>
          <a:xfrm>
            <a:off x="2346009" y="-528319"/>
            <a:ext cx="92391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en-US" sz="2200" b="0" i="0" u="none" strike="noStrike" kern="1200" cap="none" spc="0" normalizeH="0" baseline="0" noProof="0" err="1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E6875A-68E7-D9CB-410E-A072040EC807}"/>
              </a:ext>
            </a:extLst>
          </p:cNvPr>
          <p:cNvSpPr txBox="1"/>
          <p:nvPr/>
        </p:nvSpPr>
        <p:spPr>
          <a:xfrm>
            <a:off x="826514" y="5282884"/>
            <a:ext cx="4395826" cy="332399"/>
          </a:xfrm>
          <a:prstGeom prst="rect">
            <a:avLst/>
          </a:prstGeom>
          <a:solidFill>
            <a:srgbClr val="FFFFCC"/>
          </a:solidFill>
        </p:spPr>
        <p:txBody>
          <a:bodyPr wrap="square" lIns="36000" tIns="0" rIns="36000" bIns="0" rtlCol="0">
            <a:spAutoFit/>
          </a:bodyPr>
          <a:lstStyle/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Discharge side view of the SLD linear direct axis installed on a steel girder.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5B919F6-CD21-CCF7-2BD9-35C9AEA32949}"/>
              </a:ext>
            </a:extLst>
          </p:cNvPr>
          <p:cNvSpPr txBox="1"/>
          <p:nvPr/>
        </p:nvSpPr>
        <p:spPr>
          <a:xfrm>
            <a:off x="7089586" y="6333033"/>
            <a:ext cx="176971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en-US" sz="1000">
                <a:solidFill>
                  <a:srgbClr val="003D6A"/>
                </a:solidFill>
              </a:rPr>
              <a:t>Click </a:t>
            </a:r>
            <a:r>
              <a:rPr lang="en-US" sz="1000">
                <a:solidFill>
                  <a:srgbClr val="003D6A"/>
                </a:solidFill>
                <a:hlinkClick r:id="rId15"/>
              </a:rPr>
              <a:t>here</a:t>
            </a:r>
            <a:r>
              <a:rPr lang="en-US" sz="1000">
                <a:solidFill>
                  <a:srgbClr val="003D6A"/>
                </a:solidFill>
              </a:rPr>
              <a:t> for the success story!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B4DAF63-A9D1-4816-706E-DB6D1DAB3232}"/>
              </a:ext>
            </a:extLst>
          </p:cNvPr>
          <p:cNvGrpSpPr/>
          <p:nvPr/>
        </p:nvGrpSpPr>
        <p:grpSpPr>
          <a:xfrm>
            <a:off x="5485168" y="5230058"/>
            <a:ext cx="1386053" cy="432000"/>
            <a:chOff x="198239" y="4950297"/>
            <a:chExt cx="1386053" cy="432000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F9849DE-5AC8-F812-EF9C-01440C510116}"/>
                </a:ext>
              </a:extLst>
            </p:cNvPr>
            <p:cNvSpPr txBox="1"/>
            <p:nvPr/>
          </p:nvSpPr>
          <p:spPr>
            <a:xfrm>
              <a:off x="658814" y="5000098"/>
              <a:ext cx="925478" cy="332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200">
                  <a:solidFill>
                    <a:srgbClr val="003D6A"/>
                  </a:solidFill>
                </a:rPr>
                <a:t>second page available</a:t>
              </a: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5" name="Grafik 14" descr="Informationen mit einfarbiger Füllung">
              <a:extLst>
                <a:ext uri="{FF2B5EF4-FFF2-40B4-BE49-F238E27FC236}">
                  <a16:creationId xmlns:a16="http://schemas.microsoft.com/office/drawing/2014/main" id="{59EAE165-7F08-D85C-9695-7E60FD01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8239" y="4950297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52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F0B71-E007-8D89-ADEA-16D5E452F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170FDEC-285A-1998-02FD-0739CE98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It couldn't be more compact!</a:t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Screw assembly cell with five screw units</a:t>
            </a:r>
            <a:endParaRPr lang="en-US" b="0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8D404C-2E27-1A57-C24A-54E707FB4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b="1" noProof="0">
                <a:solidFill>
                  <a:schemeClr val="bg2"/>
                </a:solidFill>
              </a:rPr>
              <a:t>Electronic - Assembly</a:t>
            </a:r>
            <a:endParaRPr lang="en-US" noProof="0"/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4FD27E06-256D-BCDA-47C8-B9262314B7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en-US" noProof="0" smtClean="0"/>
              <a:pPr/>
              <a:t>6</a:t>
            </a:fld>
            <a:endParaRPr lang="en-US" noProof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838F66A-6EA0-173F-7AE6-91385823C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099" y="854595"/>
            <a:ext cx="1785937" cy="4735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99A1C88-417C-113F-C822-ECF9AF2AF5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2097087"/>
            <a:ext cx="5565084" cy="417671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1903445-5DD0-401B-F9AC-B7A6A22055A3}"/>
              </a:ext>
            </a:extLst>
          </p:cNvPr>
          <p:cNvSpPr txBox="1"/>
          <p:nvPr/>
        </p:nvSpPr>
        <p:spPr>
          <a:xfrm>
            <a:off x="826514" y="5533678"/>
            <a:ext cx="5269486" cy="498598"/>
          </a:xfrm>
          <a:prstGeom prst="rect">
            <a:avLst/>
          </a:prstGeom>
          <a:solidFill>
            <a:srgbClr val="FFFFCC"/>
          </a:solidFill>
        </p:spPr>
        <p:txBody>
          <a:bodyPr wrap="square" lIns="36000" tIns="0" rIns="3600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Complete view of the extremely compact screwdriving assembly cell with five screwdriving units. The heart of the cell is the SLD horizontal linear direct axis with five independently movable carriages.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283A883-3BD2-D177-F0EC-DD81374828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14" y="2097088"/>
            <a:ext cx="5564133" cy="4176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5BB3EB6-8379-AFC4-15F8-AD95A87775CE}"/>
              </a:ext>
            </a:extLst>
          </p:cNvPr>
          <p:cNvSpPr txBox="1"/>
          <p:nvPr/>
        </p:nvSpPr>
        <p:spPr>
          <a:xfrm>
            <a:off x="6442937" y="5699877"/>
            <a:ext cx="5269486" cy="332399"/>
          </a:xfrm>
          <a:prstGeom prst="rect">
            <a:avLst/>
          </a:prstGeom>
          <a:solidFill>
            <a:srgbClr val="FFFFCC"/>
          </a:solidFill>
        </p:spPr>
        <p:txBody>
          <a:bodyPr wrap="square" lIns="36000" tIns="0" rIns="3600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An LDN universal linear axis is mounted transversely on the SLD horizontal linear direct axis, on all five slides.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AB5857E-323B-7548-17B8-C1A9E7E56D3A}"/>
              </a:ext>
            </a:extLst>
          </p:cNvPr>
          <p:cNvSpPr txBox="1"/>
          <p:nvPr/>
        </p:nvSpPr>
        <p:spPr>
          <a:xfrm>
            <a:off x="658813" y="6333033"/>
            <a:ext cx="176971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en-US" sz="1000" noProof="0">
                <a:solidFill>
                  <a:srgbClr val="003D6A"/>
                </a:solidFill>
              </a:rPr>
              <a:t>Click </a:t>
            </a:r>
            <a:r>
              <a:rPr lang="en-US" sz="1000" noProof="0">
                <a:solidFill>
                  <a:srgbClr val="003D6A"/>
                </a:solidFill>
                <a:hlinkClick r:id="rId6"/>
              </a:rPr>
              <a:t>here</a:t>
            </a:r>
            <a:r>
              <a:rPr lang="en-US" sz="1000" noProof="0">
                <a:solidFill>
                  <a:srgbClr val="003D6A"/>
                </a:solidFill>
              </a:rPr>
              <a:t> for the success story!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4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4FF0D-2929-28BB-F2BA-7529F4445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07BD503-7F86-2E67-3A1B-82ABCCC0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4-axes handling gantry</a:t>
            </a:r>
            <a:br>
              <a:rPr lang="en-US" noProof="0"/>
            </a:br>
            <a:r>
              <a:rPr lang="en-US" sz="2400" b="0" noProof="0"/>
              <a:t>Handling of circuit boards</a:t>
            </a:r>
            <a:endParaRPr lang="en-US" b="0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3C0E20-18F9-1879-1D5C-FC2AA1AC2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 err="1"/>
              <a:t>Elektronic</a:t>
            </a:r>
            <a:r>
              <a:rPr lang="en-US" noProof="0"/>
              <a:t> - Small items</a:t>
            </a:r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2C78A565-EA5E-398B-C90B-EC5EC76C9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B73E513C-3AA0-271F-342D-4F3A1BC182F8}"/>
              </a:ext>
            </a:extLst>
          </p:cNvPr>
          <p:cNvSpPr txBox="1"/>
          <p:nvPr/>
        </p:nvSpPr>
        <p:spPr>
          <a:xfrm>
            <a:off x="6925640" y="1505854"/>
            <a:ext cx="513505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Expert project planning teams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Sizing, design and assembly by SCHUNK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Fago Pro"/>
              <a:ea typeface="+mn-ea"/>
              <a:cs typeface="+mn-cs"/>
            </a:endParaRPr>
          </a:p>
          <a:p>
            <a:pPr>
              <a:buClr>
                <a:schemeClr val="bg2"/>
              </a:buClr>
              <a:buSzPct val="100000"/>
            </a:pPr>
            <a:endParaRPr lang="en-US" sz="2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 noProof="0">
                <a:solidFill>
                  <a:srgbClr val="003D6A"/>
                </a:solidFill>
              </a:rPr>
              <a:t>Complete system</a:t>
            </a:r>
            <a:br>
              <a:rPr lang="en-US" sz="2000" b="1" noProof="0"/>
            </a:br>
            <a:r>
              <a:rPr lang="en-US" sz="1600" noProof="0">
                <a:solidFill>
                  <a:srgbClr val="003D6A"/>
                </a:solidFill>
              </a:rPr>
              <a:t>Installation and wiring of all components, including the mounting bracket</a:t>
            </a:r>
          </a:p>
          <a:p>
            <a:pPr>
              <a:buClr>
                <a:schemeClr val="bg2"/>
              </a:buClr>
              <a:buSzPct val="100000"/>
            </a:pPr>
            <a:endParaRPr lang="en-US" sz="16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 noProof="0">
                <a:solidFill>
                  <a:srgbClr val="003D6A"/>
                </a:solidFill>
              </a:rPr>
              <a:t>Axes</a:t>
            </a:r>
            <a:br>
              <a:rPr lang="en-US" sz="1600" b="1" noProof="0"/>
            </a:br>
            <a:r>
              <a:rPr lang="en-US" sz="1600" noProof="0">
                <a:solidFill>
                  <a:srgbClr val="003D6A"/>
                </a:solidFill>
              </a:rPr>
              <a:t>X-axis: LDM 200-M, stroke 300 mm 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noProof="0">
                <a:solidFill>
                  <a:srgbClr val="003D6A"/>
                </a:solidFill>
              </a:rPr>
              <a:t>Y-axis: LDM 200-NAL, stroke 150 mm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noProof="0">
                <a:solidFill>
                  <a:srgbClr val="003D6A"/>
                </a:solidFill>
              </a:rPr>
              <a:t>Z-axis: LDM 100-K, stroke 50 mm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noProof="0">
                <a:solidFill>
                  <a:srgbClr val="003D6A"/>
                </a:solidFill>
              </a:rPr>
              <a:t>C-axis: MRDS 04 IP40 ED</a:t>
            </a:r>
          </a:p>
          <a:p>
            <a:pPr>
              <a:buClr>
                <a:schemeClr val="bg2"/>
              </a:buClr>
              <a:buSzPct val="100000"/>
            </a:pPr>
            <a:endParaRPr lang="en-US" sz="12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 noProof="0">
                <a:solidFill>
                  <a:srgbClr val="003D6A"/>
                </a:solidFill>
              </a:rPr>
              <a:t>Gripping solution</a:t>
            </a:r>
            <a:br>
              <a:rPr lang="en-US" sz="2000" b="1" noProof="0"/>
            </a:br>
            <a:r>
              <a:rPr lang="en-US" sz="1600" noProof="0">
                <a:solidFill>
                  <a:srgbClr val="003D6A"/>
                </a:solidFill>
              </a:rPr>
              <a:t>Interchangeable head miniature parallel gripper with center bore and gripper jaws, 3 x MV 15 valves for controlling the gripper and blowing off</a:t>
            </a: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E4069744-E81E-EBB1-A4E2-17B5FA85FBD2}"/>
              </a:ext>
            </a:extLst>
          </p:cNvPr>
          <p:cNvGrpSpPr/>
          <p:nvPr/>
        </p:nvGrpSpPr>
        <p:grpSpPr>
          <a:xfrm>
            <a:off x="264292" y="5794124"/>
            <a:ext cx="1920000" cy="960002"/>
            <a:chOff x="30192" y="3612786"/>
            <a:chExt cx="1440000" cy="720000"/>
          </a:xfrm>
        </p:grpSpPr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0EAB217A-5847-ECA5-5AA3-5AA5BC9BF07B}"/>
                </a:ext>
              </a:extLst>
            </p:cNvPr>
            <p:cNvSpPr txBox="1"/>
            <p:nvPr/>
          </p:nvSpPr>
          <p:spPr>
            <a:xfrm>
              <a:off x="30192" y="3631591"/>
              <a:ext cx="144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PRODUCTS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B09479C5-2D52-1680-57F0-200153F01194}"/>
                </a:ext>
              </a:extLst>
            </p:cNvPr>
            <p:cNvSpPr/>
            <p:nvPr/>
          </p:nvSpPr>
          <p:spPr>
            <a:xfrm>
              <a:off x="30192" y="3612786"/>
              <a:ext cx="144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3B8DE28-679A-6E81-DA12-F91B84E76056}"/>
              </a:ext>
            </a:extLst>
          </p:cNvPr>
          <p:cNvGrpSpPr/>
          <p:nvPr/>
        </p:nvGrpSpPr>
        <p:grpSpPr>
          <a:xfrm>
            <a:off x="2324226" y="5794112"/>
            <a:ext cx="2160000" cy="960000"/>
            <a:chOff x="1512203" y="3612787"/>
            <a:chExt cx="1620000" cy="720000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DA47DAA9-3A1D-D391-AA7B-1CF2F3F8869D}"/>
                </a:ext>
              </a:extLst>
            </p:cNvPr>
            <p:cNvSpPr txBox="1"/>
            <p:nvPr/>
          </p:nvSpPr>
          <p:spPr>
            <a:xfrm>
              <a:off x="1528540" y="3631593"/>
              <a:ext cx="160366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PROCESS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43E541AD-2F5B-B6DE-E829-52A5512C7A4D}"/>
                </a:ext>
              </a:extLst>
            </p:cNvPr>
            <p:cNvSpPr/>
            <p:nvPr/>
          </p:nvSpPr>
          <p:spPr>
            <a:xfrm>
              <a:off x="1512203" y="3612787"/>
              <a:ext cx="162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1ED63A1C-7968-B69F-C4CB-0DFF1E63B70F}"/>
              </a:ext>
            </a:extLst>
          </p:cNvPr>
          <p:cNvGrpSpPr/>
          <p:nvPr/>
        </p:nvGrpSpPr>
        <p:grpSpPr>
          <a:xfrm>
            <a:off x="4640424" y="5794112"/>
            <a:ext cx="2160000" cy="960000"/>
            <a:chOff x="1528539" y="3612787"/>
            <a:chExt cx="1620001" cy="720000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219E624C-E2C7-7888-6381-716833E9A9AB}"/>
                </a:ext>
              </a:extLst>
            </p:cNvPr>
            <p:cNvSpPr txBox="1"/>
            <p:nvPr/>
          </p:nvSpPr>
          <p:spPr>
            <a:xfrm>
              <a:off x="1528540" y="3631592"/>
              <a:ext cx="162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REQUIREMENTS</a:t>
              </a:r>
              <a:endParaRPr lang="en-US" sz="1000" noProof="0">
                <a:solidFill>
                  <a:srgbClr val="00446B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C0E509D4-73E3-1C6B-8122-612ADC57E90F}"/>
                </a:ext>
              </a:extLst>
            </p:cNvPr>
            <p:cNvSpPr/>
            <p:nvPr/>
          </p:nvSpPr>
          <p:spPr>
            <a:xfrm>
              <a:off x="1528539" y="3612787"/>
              <a:ext cx="1620001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noProof="0"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72B8C2AB-2ADC-95BE-B46F-37BB9ED939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17B3F22-E414-B89F-D53B-0C8CB93393E3}"/>
              </a:ext>
            </a:extLst>
          </p:cNvPr>
          <p:cNvGrpSpPr/>
          <p:nvPr/>
        </p:nvGrpSpPr>
        <p:grpSpPr>
          <a:xfrm>
            <a:off x="4614554" y="6059536"/>
            <a:ext cx="2316225" cy="723308"/>
            <a:chOff x="3486608" y="2216930"/>
            <a:chExt cx="2316225" cy="723308"/>
          </a:xfrm>
        </p:grpSpPr>
        <p:pic>
          <p:nvPicPr>
            <p:cNvPr id="23" name="Grafik 128">
              <a:extLst>
                <a:ext uri="{FF2B5EF4-FFF2-40B4-BE49-F238E27FC236}">
                  <a16:creationId xmlns:a16="http://schemas.microsoft.com/office/drawing/2014/main" id="{D32585C9-8AAB-F8D0-36B6-C1B981E9B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681788" y="2338041"/>
              <a:ext cx="388705" cy="388705"/>
            </a:xfrm>
            <a:prstGeom prst="rect">
              <a:avLst/>
            </a:prstGeom>
          </p:spPr>
        </p:pic>
        <p:pic>
          <p:nvPicPr>
            <p:cNvPr id="24" name="Grafik 124">
              <a:extLst>
                <a:ext uri="{FF2B5EF4-FFF2-40B4-BE49-F238E27FC236}">
                  <a16:creationId xmlns:a16="http://schemas.microsoft.com/office/drawing/2014/main" id="{093331B7-A15D-9A7D-9599-1FBD0C608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190912" y="2355701"/>
              <a:ext cx="368034" cy="368034"/>
            </a:xfrm>
            <a:prstGeom prst="rect">
              <a:avLst/>
            </a:prstGeom>
          </p:spPr>
        </p:pic>
        <p:sp>
          <p:nvSpPr>
            <p:cNvPr id="25" name="Textfeld 127">
              <a:extLst>
                <a:ext uri="{FF2B5EF4-FFF2-40B4-BE49-F238E27FC236}">
                  <a16:creationId xmlns:a16="http://schemas.microsoft.com/office/drawing/2014/main" id="{D7395CCC-092D-8BDC-3F7A-392333B4139F}"/>
                </a:ext>
              </a:extLst>
            </p:cNvPr>
            <p:cNvSpPr txBox="1"/>
            <p:nvPr/>
          </p:nvSpPr>
          <p:spPr>
            <a:xfrm>
              <a:off x="3486608" y="2694017"/>
              <a:ext cx="828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noProof="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HIGHSPEED</a:t>
              </a:r>
            </a:p>
          </p:txBody>
        </p:sp>
        <p:sp>
          <p:nvSpPr>
            <p:cNvPr id="26" name="Textfeld 125">
              <a:extLst>
                <a:ext uri="{FF2B5EF4-FFF2-40B4-BE49-F238E27FC236}">
                  <a16:creationId xmlns:a16="http://schemas.microsoft.com/office/drawing/2014/main" id="{89BA367B-4492-90E1-1A5F-6DF62E8CFCCF}"/>
                </a:ext>
              </a:extLst>
            </p:cNvPr>
            <p:cNvSpPr txBox="1"/>
            <p:nvPr/>
          </p:nvSpPr>
          <p:spPr>
            <a:xfrm>
              <a:off x="4212150" y="2690380"/>
              <a:ext cx="814424" cy="1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noProof="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STRONG</a:t>
              </a:r>
            </a:p>
          </p:txBody>
        </p:sp>
        <p:sp>
          <p:nvSpPr>
            <p:cNvPr id="27" name="Textfeld 123">
              <a:extLst>
                <a:ext uri="{FF2B5EF4-FFF2-40B4-BE49-F238E27FC236}">
                  <a16:creationId xmlns:a16="http://schemas.microsoft.com/office/drawing/2014/main" id="{F8471AA1-E2F6-E341-A10E-836A7B90A75E}"/>
                </a:ext>
              </a:extLst>
            </p:cNvPr>
            <p:cNvSpPr txBox="1"/>
            <p:nvPr/>
          </p:nvSpPr>
          <p:spPr>
            <a:xfrm>
              <a:off x="4928192" y="2692459"/>
              <a:ext cx="874641" cy="210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noProof="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ACCURACY</a:t>
              </a: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981C759A-CEC9-A46C-718F-605C46409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67587" y="2216930"/>
              <a:ext cx="526231" cy="526231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9A44FB3-805A-1945-E8BA-37E06A175270}"/>
              </a:ext>
            </a:extLst>
          </p:cNvPr>
          <p:cNvGrpSpPr/>
          <p:nvPr/>
        </p:nvGrpSpPr>
        <p:grpSpPr>
          <a:xfrm>
            <a:off x="2369539" y="6274116"/>
            <a:ext cx="913171" cy="356001"/>
            <a:chOff x="2363518" y="3791854"/>
            <a:chExt cx="2981325" cy="636071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9656BCB5-6EA4-110B-7233-5310D65459C3}"/>
                </a:ext>
              </a:extLst>
            </p:cNvPr>
            <p:cNvSpPr/>
            <p:nvPr/>
          </p:nvSpPr>
          <p:spPr>
            <a:xfrm rot="16200000">
              <a:off x="3670158" y="2753240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A68D9B20-BDE6-27D5-EDFC-3A6B878C7469}"/>
                </a:ext>
              </a:extLst>
            </p:cNvPr>
            <p:cNvSpPr/>
            <p:nvPr/>
          </p:nvSpPr>
          <p:spPr>
            <a:xfrm rot="16200000">
              <a:off x="4570559" y="3723327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6EA25F8E-AC93-F429-20D1-0B73EE964959}"/>
                </a:ext>
              </a:extLst>
            </p:cNvPr>
            <p:cNvSpPr/>
            <p:nvPr/>
          </p:nvSpPr>
          <p:spPr>
            <a:xfrm rot="16200000">
              <a:off x="2274745" y="4148652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B6F93682-123D-576C-D32C-261A6BF5F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55258" y="4138339"/>
              <a:ext cx="377985" cy="201185"/>
            </a:xfrm>
            <a:prstGeom prst="rect">
              <a:avLst/>
            </a:prstGeom>
          </p:spPr>
        </p:pic>
        <p:sp>
          <p:nvSpPr>
            <p:cNvPr id="34" name="Pfeil: nach oben und unten 33">
              <a:extLst>
                <a:ext uri="{FF2B5EF4-FFF2-40B4-BE49-F238E27FC236}">
                  <a16:creationId xmlns:a16="http://schemas.microsoft.com/office/drawing/2014/main" id="{7E6113A8-010C-3991-10C9-EEFEC622CAF9}"/>
                </a:ext>
              </a:extLst>
            </p:cNvPr>
            <p:cNvSpPr/>
            <p:nvPr/>
          </p:nvSpPr>
          <p:spPr>
            <a:xfrm rot="16200000">
              <a:off x="3807810" y="2543404"/>
              <a:ext cx="92739" cy="2589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5" name="Gruppieren 77">
            <a:extLst>
              <a:ext uri="{FF2B5EF4-FFF2-40B4-BE49-F238E27FC236}">
                <a16:creationId xmlns:a16="http://schemas.microsoft.com/office/drawing/2014/main" id="{554441DA-D8D4-524B-1989-0F1775AE8CB7}"/>
              </a:ext>
            </a:extLst>
          </p:cNvPr>
          <p:cNvGrpSpPr/>
          <p:nvPr/>
        </p:nvGrpSpPr>
        <p:grpSpPr>
          <a:xfrm>
            <a:off x="3392873" y="6180647"/>
            <a:ext cx="457145" cy="564309"/>
            <a:chOff x="8899398" y="2717009"/>
            <a:chExt cx="791492" cy="1693066"/>
          </a:xfrm>
        </p:grpSpPr>
        <p:sp>
          <p:nvSpPr>
            <p:cNvPr id="36" name="Rechteck 80">
              <a:extLst>
                <a:ext uri="{FF2B5EF4-FFF2-40B4-BE49-F238E27FC236}">
                  <a16:creationId xmlns:a16="http://schemas.microsoft.com/office/drawing/2014/main" id="{ED6ACA81-941A-1205-6FFB-758A1A348D95}"/>
                </a:ext>
              </a:extLst>
            </p:cNvPr>
            <p:cNvSpPr/>
            <p:nvPr/>
          </p:nvSpPr>
          <p:spPr>
            <a:xfrm>
              <a:off x="9077325" y="2717009"/>
              <a:ext cx="484588" cy="106809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7" name="Rechteck 81">
              <a:extLst>
                <a:ext uri="{FF2B5EF4-FFF2-40B4-BE49-F238E27FC236}">
                  <a16:creationId xmlns:a16="http://schemas.microsoft.com/office/drawing/2014/main" id="{8A5A94B1-3FD2-ADE3-5B8D-CA1ED22665C9}"/>
                </a:ext>
              </a:extLst>
            </p:cNvPr>
            <p:cNvSpPr/>
            <p:nvPr/>
          </p:nvSpPr>
          <p:spPr>
            <a:xfrm>
              <a:off x="9144000" y="3785100"/>
              <a:ext cx="342900" cy="158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8" name="Pfeil: nach rechts gekrümmt 82">
              <a:extLst>
                <a:ext uri="{FF2B5EF4-FFF2-40B4-BE49-F238E27FC236}">
                  <a16:creationId xmlns:a16="http://schemas.microsoft.com/office/drawing/2014/main" id="{37EE7145-D598-269C-F908-948E5884CEF7}"/>
                </a:ext>
              </a:extLst>
            </p:cNvPr>
            <p:cNvSpPr/>
            <p:nvPr/>
          </p:nvSpPr>
          <p:spPr>
            <a:xfrm>
              <a:off x="8899398" y="4038600"/>
              <a:ext cx="383511" cy="37147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sp>
          <p:nvSpPr>
            <p:cNvPr id="39" name="Pfeil: nach links gekrümmt 83">
              <a:extLst>
                <a:ext uri="{FF2B5EF4-FFF2-40B4-BE49-F238E27FC236}">
                  <a16:creationId xmlns:a16="http://schemas.microsoft.com/office/drawing/2014/main" id="{03D59066-FF1B-F44E-FAAB-F5CA5CE5016F}"/>
                </a:ext>
              </a:extLst>
            </p:cNvPr>
            <p:cNvSpPr/>
            <p:nvPr/>
          </p:nvSpPr>
          <p:spPr>
            <a:xfrm>
              <a:off x="9282909" y="4038599"/>
              <a:ext cx="407981" cy="37147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C04C42F-9CBB-5A4C-6E81-5BEA2EECAE97}"/>
              </a:ext>
            </a:extLst>
          </p:cNvPr>
          <p:cNvGrpSpPr/>
          <p:nvPr/>
        </p:nvGrpSpPr>
        <p:grpSpPr>
          <a:xfrm>
            <a:off x="3930704" y="6198310"/>
            <a:ext cx="551087" cy="479259"/>
            <a:chOff x="4749430" y="2974495"/>
            <a:chExt cx="2215224" cy="2106551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5F6A74BD-97E9-9D36-B456-1B2CEEC9AB5A}"/>
                </a:ext>
              </a:extLst>
            </p:cNvPr>
            <p:cNvSpPr/>
            <p:nvPr/>
          </p:nvSpPr>
          <p:spPr>
            <a:xfrm>
              <a:off x="5386243" y="4155146"/>
              <a:ext cx="914400" cy="925900"/>
            </a:xfrm>
            <a:prstGeom prst="rect">
              <a:avLst/>
            </a:prstGeom>
            <a:solidFill>
              <a:srgbClr val="003D6A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B42F8D31-EFB1-6726-2E52-D70E65720EDA}"/>
                </a:ext>
              </a:extLst>
            </p:cNvPr>
            <p:cNvSpPr/>
            <p:nvPr/>
          </p:nvSpPr>
          <p:spPr>
            <a:xfrm>
              <a:off x="6543234" y="3689719"/>
              <a:ext cx="256053" cy="1135452"/>
            </a:xfrm>
            <a:prstGeom prst="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3" name="Rechteck: obere Ecken abgeschnitten 42">
              <a:extLst>
                <a:ext uri="{FF2B5EF4-FFF2-40B4-BE49-F238E27FC236}">
                  <a16:creationId xmlns:a16="http://schemas.microsoft.com/office/drawing/2014/main" id="{79E87BFF-0F7F-FE89-1E3D-D3E29F7841F5}"/>
                </a:ext>
              </a:extLst>
            </p:cNvPr>
            <p:cNvSpPr/>
            <p:nvPr/>
          </p:nvSpPr>
          <p:spPr>
            <a:xfrm rot="16200000">
              <a:off x="6311198" y="4464719"/>
              <a:ext cx="363291" cy="357612"/>
            </a:xfrm>
            <a:prstGeom prst="snip2Same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6A4933D5-F3A7-6FA4-246F-D613CEA7CE5E}"/>
                </a:ext>
              </a:extLst>
            </p:cNvPr>
            <p:cNvSpPr/>
            <p:nvPr/>
          </p:nvSpPr>
          <p:spPr>
            <a:xfrm flipH="1">
              <a:off x="4891268" y="3689719"/>
              <a:ext cx="256053" cy="1135452"/>
            </a:xfrm>
            <a:prstGeom prst="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5" name="Rechteck: obere Ecken abgeschnitten 44">
              <a:extLst>
                <a:ext uri="{FF2B5EF4-FFF2-40B4-BE49-F238E27FC236}">
                  <a16:creationId xmlns:a16="http://schemas.microsoft.com/office/drawing/2014/main" id="{948BBF68-DD9E-D0C4-1C0A-B30BDF58070C}"/>
                </a:ext>
              </a:extLst>
            </p:cNvPr>
            <p:cNvSpPr/>
            <p:nvPr/>
          </p:nvSpPr>
          <p:spPr>
            <a:xfrm rot="5400000" flipH="1">
              <a:off x="5016067" y="4464719"/>
              <a:ext cx="363291" cy="357612"/>
            </a:xfrm>
            <a:prstGeom prst="snip2Same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A6B451B6-1A48-9D9C-8624-B7AF17ECBC85}"/>
                </a:ext>
              </a:extLst>
            </p:cNvPr>
            <p:cNvSpPr/>
            <p:nvPr/>
          </p:nvSpPr>
          <p:spPr>
            <a:xfrm>
              <a:off x="4749430" y="2974495"/>
              <a:ext cx="2215224" cy="715224"/>
            </a:xfrm>
            <a:prstGeom prst="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pic>
        <p:nvPicPr>
          <p:cNvPr id="47" name="Grafik 46">
            <a:extLst>
              <a:ext uri="{FF2B5EF4-FFF2-40B4-BE49-F238E27FC236}">
                <a16:creationId xmlns:a16="http://schemas.microsoft.com/office/drawing/2014/main" id="{E7A9F580-104B-701C-C4A0-DE71EC60BA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21" y="6059120"/>
            <a:ext cx="695004" cy="701101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DB80D572-7715-5AA0-8ADC-363AC89BDC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62136" y="6146521"/>
            <a:ext cx="526300" cy="526300"/>
          </a:xfrm>
          <a:prstGeom prst="rect">
            <a:avLst/>
          </a:prstGeom>
        </p:spPr>
      </p:pic>
      <p:pic>
        <p:nvPicPr>
          <p:cNvPr id="3" name="Grafik 3">
            <a:extLst>
              <a:ext uri="{FF2B5EF4-FFF2-40B4-BE49-F238E27FC236}">
                <a16:creationId xmlns:a16="http://schemas.microsoft.com/office/drawing/2014/main" id="{0910953F-EC4D-8828-2BD1-079D3E38233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291" y="1687069"/>
            <a:ext cx="3018152" cy="39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1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22BDA-2A9A-D80F-27F7-477AD2A3E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96B5A7A-DC35-3244-16EF-80581493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Handling gantry</a:t>
            </a:r>
            <a:br>
              <a:rPr lang="en-US" noProof="0" dirty="0"/>
            </a:br>
            <a:r>
              <a:rPr lang="en-US" sz="2400" b="0" noProof="0" dirty="0"/>
              <a:t>Assembly for handling solar module components</a:t>
            </a:r>
            <a:endParaRPr lang="en-US" b="0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4A34C8-1359-08F8-2D84-8AAC80DC8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Elektronik – Solar/small items</a:t>
            </a:r>
          </a:p>
          <a:p>
            <a:endParaRPr lang="en-US" noProof="0"/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EC8328A0-3EA5-4F55-E38D-844817E168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9585E772-A8B6-5FCA-EA24-E7A522FE9C1B}"/>
              </a:ext>
            </a:extLst>
          </p:cNvPr>
          <p:cNvSpPr txBox="1"/>
          <p:nvPr/>
        </p:nvSpPr>
        <p:spPr>
          <a:xfrm>
            <a:off x="6800424" y="1683219"/>
            <a:ext cx="50566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 noProof="0">
                <a:solidFill>
                  <a:srgbClr val="003D6A"/>
                </a:solidFill>
              </a:rPr>
              <a:t>Handling gantry</a:t>
            </a:r>
            <a:br>
              <a:rPr lang="en-US" sz="2000" b="1" noProof="0">
                <a:solidFill>
                  <a:srgbClr val="003D6A"/>
                </a:solidFill>
              </a:rPr>
            </a:br>
            <a:r>
              <a:rPr lang="en-US" sz="1600" noProof="0">
                <a:solidFill>
                  <a:srgbClr val="003D6A"/>
                </a:solidFill>
              </a:rPr>
              <a:t>Handling system with energy chains, cable routing according to customer specifications, including all power and sensor cables to the drive controller and pneumatic load compensation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en-US" sz="2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 noProof="0">
                <a:solidFill>
                  <a:srgbClr val="003D6A"/>
                </a:solidFill>
              </a:rPr>
              <a:t>Customer benefits</a:t>
            </a:r>
            <a:br>
              <a:rPr lang="en-US" sz="2000" b="1" noProof="0">
                <a:solidFill>
                  <a:srgbClr val="003D6A"/>
                </a:solidFill>
              </a:rPr>
            </a:br>
            <a:r>
              <a:rPr lang="en-US" sz="1600" noProof="0">
                <a:solidFill>
                  <a:srgbClr val="003D6A"/>
                </a:solidFill>
              </a:rPr>
              <a:t>Ready-to-install sub-machine tailored to the overall concept. The gantry handling system is installed directly into the customer's production facility.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en-US" sz="2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 noProof="0">
                <a:solidFill>
                  <a:srgbClr val="003D6A"/>
                </a:solidFill>
              </a:rPr>
              <a:t>Scope </a:t>
            </a:r>
            <a:br>
              <a:rPr lang="en-US" sz="2000" b="1" noProof="0">
                <a:solidFill>
                  <a:srgbClr val="003D6A"/>
                </a:solidFill>
              </a:rPr>
            </a:br>
            <a:r>
              <a:rPr lang="en-US" sz="1600" noProof="0">
                <a:solidFill>
                  <a:srgbClr val="003D6A"/>
                </a:solidFill>
              </a:rPr>
              <a:t>Base frame made of welded steel construction, profile rail guides with linear direct drive </a:t>
            </a:r>
            <a:br>
              <a:rPr lang="en-US" sz="1600" noProof="0">
                <a:solidFill>
                  <a:srgbClr val="003D6A"/>
                </a:solidFill>
              </a:rPr>
            </a:br>
            <a:r>
              <a:rPr lang="en-US" sz="1600" noProof="0">
                <a:solidFill>
                  <a:srgbClr val="003D6A"/>
                </a:solidFill>
              </a:rPr>
              <a:t>Y-axis: LDS-UF-1000-1100, nom. force: 1000 N       Z-axis: LDS-UL-0600, nom. force: 600 N</a:t>
            </a:r>
            <a:endParaRPr lang="en-US" sz="2000" noProof="0">
              <a:solidFill>
                <a:srgbClr val="003D6A"/>
              </a:solidFill>
            </a:endParaRP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6CCB2606-5A86-529C-991A-996B33E78450}"/>
              </a:ext>
            </a:extLst>
          </p:cNvPr>
          <p:cNvGrpSpPr/>
          <p:nvPr/>
        </p:nvGrpSpPr>
        <p:grpSpPr>
          <a:xfrm>
            <a:off x="264292" y="5794124"/>
            <a:ext cx="1920000" cy="960002"/>
            <a:chOff x="30192" y="3612786"/>
            <a:chExt cx="1440000" cy="720000"/>
          </a:xfrm>
        </p:grpSpPr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48EB748F-C7A5-B956-E88A-560034259A34}"/>
                </a:ext>
              </a:extLst>
            </p:cNvPr>
            <p:cNvSpPr txBox="1"/>
            <p:nvPr/>
          </p:nvSpPr>
          <p:spPr>
            <a:xfrm>
              <a:off x="30192" y="3631591"/>
              <a:ext cx="144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PRODUCTS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48AF5D35-6ADB-09DD-60C1-F7CB646202AD}"/>
                </a:ext>
              </a:extLst>
            </p:cNvPr>
            <p:cNvSpPr/>
            <p:nvPr/>
          </p:nvSpPr>
          <p:spPr>
            <a:xfrm>
              <a:off x="30192" y="3612786"/>
              <a:ext cx="144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719CD8C-C997-6CB8-8ECE-A85073103EFC}"/>
              </a:ext>
            </a:extLst>
          </p:cNvPr>
          <p:cNvGrpSpPr/>
          <p:nvPr/>
        </p:nvGrpSpPr>
        <p:grpSpPr>
          <a:xfrm>
            <a:off x="2324226" y="5794112"/>
            <a:ext cx="2160000" cy="960000"/>
            <a:chOff x="1512203" y="3612787"/>
            <a:chExt cx="1620000" cy="720000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57A7C9E4-CE8B-AA12-3E70-EF1B468994C4}"/>
                </a:ext>
              </a:extLst>
            </p:cNvPr>
            <p:cNvSpPr txBox="1"/>
            <p:nvPr/>
          </p:nvSpPr>
          <p:spPr>
            <a:xfrm>
              <a:off x="1528540" y="3631593"/>
              <a:ext cx="160366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PROCESS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1528D81D-8C29-944F-4E23-0F074BF38DC6}"/>
                </a:ext>
              </a:extLst>
            </p:cNvPr>
            <p:cNvSpPr/>
            <p:nvPr/>
          </p:nvSpPr>
          <p:spPr>
            <a:xfrm>
              <a:off x="1512203" y="3612787"/>
              <a:ext cx="162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88CE036F-0431-9FC6-8B11-4AD8CD87FE1D}"/>
              </a:ext>
            </a:extLst>
          </p:cNvPr>
          <p:cNvGrpSpPr/>
          <p:nvPr/>
        </p:nvGrpSpPr>
        <p:grpSpPr>
          <a:xfrm>
            <a:off x="4640424" y="5794112"/>
            <a:ext cx="2160000" cy="960000"/>
            <a:chOff x="1528539" y="3612787"/>
            <a:chExt cx="1620001" cy="720000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EC565CA9-A481-D55B-FA26-0F4B64FC67A3}"/>
                </a:ext>
              </a:extLst>
            </p:cNvPr>
            <p:cNvSpPr txBox="1"/>
            <p:nvPr/>
          </p:nvSpPr>
          <p:spPr>
            <a:xfrm>
              <a:off x="1528540" y="3631592"/>
              <a:ext cx="162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REQUIREMENTS</a:t>
              </a:r>
              <a:endParaRPr lang="en-US" sz="1000" noProof="0">
                <a:solidFill>
                  <a:srgbClr val="00446B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08BC170D-1D91-4B0F-5DDD-4BA9C5387894}"/>
                </a:ext>
              </a:extLst>
            </p:cNvPr>
            <p:cNvSpPr/>
            <p:nvPr/>
          </p:nvSpPr>
          <p:spPr>
            <a:xfrm>
              <a:off x="1528539" y="3612787"/>
              <a:ext cx="1620001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noProof="0"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3F1788D4-3F5C-ED13-2FEA-D1AB44AE44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6D99678-9699-182C-E8E1-6F7DCC3AF891}"/>
              </a:ext>
            </a:extLst>
          </p:cNvPr>
          <p:cNvGrpSpPr/>
          <p:nvPr/>
        </p:nvGrpSpPr>
        <p:grpSpPr>
          <a:xfrm>
            <a:off x="2366962" y="6193547"/>
            <a:ext cx="1106317" cy="307777"/>
            <a:chOff x="7048343" y="3768796"/>
            <a:chExt cx="2981325" cy="667017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EF884E3-5814-B641-36DF-65398D1F06CF}"/>
                </a:ext>
              </a:extLst>
            </p:cNvPr>
            <p:cNvSpPr/>
            <p:nvPr/>
          </p:nvSpPr>
          <p:spPr>
            <a:xfrm rot="16200000">
              <a:off x="8354983" y="2761128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AFB827B1-AF78-6626-0619-26890F52644F}"/>
                </a:ext>
              </a:extLst>
            </p:cNvPr>
            <p:cNvSpPr/>
            <p:nvPr/>
          </p:nvSpPr>
          <p:spPr>
            <a:xfrm rot="16200000">
              <a:off x="9255384" y="3731215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84412F72-E59D-2D4E-7C23-E59A80AA4850}"/>
                </a:ext>
              </a:extLst>
            </p:cNvPr>
            <p:cNvSpPr/>
            <p:nvPr/>
          </p:nvSpPr>
          <p:spPr>
            <a:xfrm rot="16200000">
              <a:off x="6959570" y="4156540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C906D5E-BA46-29A4-48E6-989499E3A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740083" y="4146227"/>
              <a:ext cx="377985" cy="201185"/>
            </a:xfrm>
            <a:prstGeom prst="rect">
              <a:avLst/>
            </a:prstGeom>
          </p:spPr>
        </p:pic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391A83A9-12C9-FC46-FA20-E09B2DE776E0}"/>
                </a:ext>
              </a:extLst>
            </p:cNvPr>
            <p:cNvSpPr/>
            <p:nvPr/>
          </p:nvSpPr>
          <p:spPr>
            <a:xfrm rot="16200000">
              <a:off x="7713580" y="3741156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8" name="Pfeil: nach oben und unten 27">
              <a:extLst>
                <a:ext uri="{FF2B5EF4-FFF2-40B4-BE49-F238E27FC236}">
                  <a16:creationId xmlns:a16="http://schemas.microsoft.com/office/drawing/2014/main" id="{95BE62ED-2288-0793-5502-C0FF8FE38664}"/>
                </a:ext>
              </a:extLst>
            </p:cNvPr>
            <p:cNvSpPr/>
            <p:nvPr/>
          </p:nvSpPr>
          <p:spPr>
            <a:xfrm rot="16200000">
              <a:off x="7723684" y="3547358"/>
              <a:ext cx="90308" cy="56291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9" name="Pfeil: nach oben und unten 28">
              <a:extLst>
                <a:ext uri="{FF2B5EF4-FFF2-40B4-BE49-F238E27FC236}">
                  <a16:creationId xmlns:a16="http://schemas.microsoft.com/office/drawing/2014/main" id="{7C6E3062-5862-39E7-E1E1-53AB4DBA2497}"/>
                </a:ext>
              </a:extLst>
            </p:cNvPr>
            <p:cNvSpPr/>
            <p:nvPr/>
          </p:nvSpPr>
          <p:spPr>
            <a:xfrm rot="16200000">
              <a:off x="9255384" y="3532493"/>
              <a:ext cx="90308" cy="56291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40F4702-E1E3-67F5-5717-7E8BDCF840E2}"/>
              </a:ext>
            </a:extLst>
          </p:cNvPr>
          <p:cNvGrpSpPr/>
          <p:nvPr/>
        </p:nvGrpSpPr>
        <p:grpSpPr>
          <a:xfrm rot="5400000">
            <a:off x="3900298" y="6187998"/>
            <a:ext cx="703041" cy="276182"/>
            <a:chOff x="2363518" y="3791854"/>
            <a:chExt cx="2981325" cy="636071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273770CD-BD49-E4A0-ABE4-A89B2F9707A2}"/>
                </a:ext>
              </a:extLst>
            </p:cNvPr>
            <p:cNvSpPr/>
            <p:nvPr/>
          </p:nvSpPr>
          <p:spPr>
            <a:xfrm rot="16200000">
              <a:off x="3670158" y="2753240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96AB55BF-F3CA-B7DF-B100-BF31604B2CF5}"/>
                </a:ext>
              </a:extLst>
            </p:cNvPr>
            <p:cNvSpPr/>
            <p:nvPr/>
          </p:nvSpPr>
          <p:spPr>
            <a:xfrm rot="16200000">
              <a:off x="4570559" y="3723327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C93759FE-90A2-C4FA-C124-8B5366433FD1}"/>
                </a:ext>
              </a:extLst>
            </p:cNvPr>
            <p:cNvSpPr/>
            <p:nvPr/>
          </p:nvSpPr>
          <p:spPr>
            <a:xfrm rot="16200000">
              <a:off x="2274745" y="4148652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76FD3E03-7D00-7D28-5B45-527DA4EE9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55258" y="4138339"/>
              <a:ext cx="377985" cy="201185"/>
            </a:xfrm>
            <a:prstGeom prst="rect">
              <a:avLst/>
            </a:prstGeom>
          </p:spPr>
        </p:pic>
        <p:sp>
          <p:nvSpPr>
            <p:cNvPr id="42" name="Pfeil: nach oben und unten 41">
              <a:extLst>
                <a:ext uri="{FF2B5EF4-FFF2-40B4-BE49-F238E27FC236}">
                  <a16:creationId xmlns:a16="http://schemas.microsoft.com/office/drawing/2014/main" id="{E7E8DF7E-C06D-EAF5-260B-E265A2558EA7}"/>
                </a:ext>
              </a:extLst>
            </p:cNvPr>
            <p:cNvSpPr/>
            <p:nvPr/>
          </p:nvSpPr>
          <p:spPr>
            <a:xfrm rot="16200000">
              <a:off x="3807810" y="2543404"/>
              <a:ext cx="92739" cy="2589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43" name="Gruppieren 77">
            <a:extLst>
              <a:ext uri="{FF2B5EF4-FFF2-40B4-BE49-F238E27FC236}">
                <a16:creationId xmlns:a16="http://schemas.microsoft.com/office/drawing/2014/main" id="{772FC85A-3E80-BCA7-5080-65199032350D}"/>
              </a:ext>
            </a:extLst>
          </p:cNvPr>
          <p:cNvGrpSpPr/>
          <p:nvPr/>
        </p:nvGrpSpPr>
        <p:grpSpPr>
          <a:xfrm>
            <a:off x="3538025" y="6084450"/>
            <a:ext cx="359871" cy="635674"/>
            <a:chOff x="8899398" y="2717009"/>
            <a:chExt cx="791492" cy="1693066"/>
          </a:xfrm>
        </p:grpSpPr>
        <p:sp>
          <p:nvSpPr>
            <p:cNvPr id="44" name="Rechteck 80">
              <a:extLst>
                <a:ext uri="{FF2B5EF4-FFF2-40B4-BE49-F238E27FC236}">
                  <a16:creationId xmlns:a16="http://schemas.microsoft.com/office/drawing/2014/main" id="{1D741A5F-1DDE-48E4-F30C-D542A2F8A394}"/>
                </a:ext>
              </a:extLst>
            </p:cNvPr>
            <p:cNvSpPr/>
            <p:nvPr/>
          </p:nvSpPr>
          <p:spPr>
            <a:xfrm>
              <a:off x="9077325" y="2717009"/>
              <a:ext cx="484588" cy="106809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5" name="Rechteck 81">
              <a:extLst>
                <a:ext uri="{FF2B5EF4-FFF2-40B4-BE49-F238E27FC236}">
                  <a16:creationId xmlns:a16="http://schemas.microsoft.com/office/drawing/2014/main" id="{74A61EEF-0492-07AB-AE99-53C445861878}"/>
                </a:ext>
              </a:extLst>
            </p:cNvPr>
            <p:cNvSpPr/>
            <p:nvPr/>
          </p:nvSpPr>
          <p:spPr>
            <a:xfrm>
              <a:off x="9144000" y="3785100"/>
              <a:ext cx="342900" cy="158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6" name="Pfeil: nach rechts gekrümmt 82">
              <a:extLst>
                <a:ext uri="{FF2B5EF4-FFF2-40B4-BE49-F238E27FC236}">
                  <a16:creationId xmlns:a16="http://schemas.microsoft.com/office/drawing/2014/main" id="{500DD57D-A479-CA8D-8669-8FADEC9FF408}"/>
                </a:ext>
              </a:extLst>
            </p:cNvPr>
            <p:cNvSpPr/>
            <p:nvPr/>
          </p:nvSpPr>
          <p:spPr>
            <a:xfrm>
              <a:off x="8899398" y="4038600"/>
              <a:ext cx="383511" cy="37147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sp>
          <p:nvSpPr>
            <p:cNvPr id="47" name="Pfeil: nach links gekrümmt 83">
              <a:extLst>
                <a:ext uri="{FF2B5EF4-FFF2-40B4-BE49-F238E27FC236}">
                  <a16:creationId xmlns:a16="http://schemas.microsoft.com/office/drawing/2014/main" id="{275D93EB-2352-5F08-AB1D-FB15EB1C9803}"/>
                </a:ext>
              </a:extLst>
            </p:cNvPr>
            <p:cNvSpPr/>
            <p:nvPr/>
          </p:nvSpPr>
          <p:spPr>
            <a:xfrm>
              <a:off x="9282909" y="4038599"/>
              <a:ext cx="407981" cy="37147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508DCD0-842D-B4C9-7942-ABD1D4C71BED}"/>
              </a:ext>
            </a:extLst>
          </p:cNvPr>
          <p:cNvGrpSpPr/>
          <p:nvPr/>
        </p:nvGrpSpPr>
        <p:grpSpPr>
          <a:xfrm>
            <a:off x="4614554" y="6059536"/>
            <a:ext cx="2316225" cy="723308"/>
            <a:chOff x="3486608" y="2216930"/>
            <a:chExt cx="2316225" cy="723308"/>
          </a:xfrm>
        </p:grpSpPr>
        <p:pic>
          <p:nvPicPr>
            <p:cNvPr id="49" name="Grafik 128">
              <a:extLst>
                <a:ext uri="{FF2B5EF4-FFF2-40B4-BE49-F238E27FC236}">
                  <a16:creationId xmlns:a16="http://schemas.microsoft.com/office/drawing/2014/main" id="{96B20403-7B7E-E5B9-B12A-88839FC33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681788" y="2338041"/>
              <a:ext cx="388705" cy="388705"/>
            </a:xfrm>
            <a:prstGeom prst="rect">
              <a:avLst/>
            </a:prstGeom>
          </p:spPr>
        </p:pic>
        <p:pic>
          <p:nvPicPr>
            <p:cNvPr id="50" name="Grafik 124">
              <a:extLst>
                <a:ext uri="{FF2B5EF4-FFF2-40B4-BE49-F238E27FC236}">
                  <a16:creationId xmlns:a16="http://schemas.microsoft.com/office/drawing/2014/main" id="{9BA47BEF-FB50-9F5C-ECFA-7677CE461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190912" y="2355701"/>
              <a:ext cx="368034" cy="368034"/>
            </a:xfrm>
            <a:prstGeom prst="rect">
              <a:avLst/>
            </a:prstGeom>
          </p:spPr>
        </p:pic>
        <p:sp>
          <p:nvSpPr>
            <p:cNvPr id="51" name="Textfeld 127">
              <a:extLst>
                <a:ext uri="{FF2B5EF4-FFF2-40B4-BE49-F238E27FC236}">
                  <a16:creationId xmlns:a16="http://schemas.microsoft.com/office/drawing/2014/main" id="{B4C8A757-FD95-AB80-994F-2FEE9BD831AB}"/>
                </a:ext>
              </a:extLst>
            </p:cNvPr>
            <p:cNvSpPr txBox="1"/>
            <p:nvPr/>
          </p:nvSpPr>
          <p:spPr>
            <a:xfrm>
              <a:off x="3486608" y="2694017"/>
              <a:ext cx="828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noProof="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HIGHSPEED</a:t>
              </a:r>
            </a:p>
          </p:txBody>
        </p:sp>
        <p:sp>
          <p:nvSpPr>
            <p:cNvPr id="52" name="Textfeld 125">
              <a:extLst>
                <a:ext uri="{FF2B5EF4-FFF2-40B4-BE49-F238E27FC236}">
                  <a16:creationId xmlns:a16="http://schemas.microsoft.com/office/drawing/2014/main" id="{D386546A-BA04-DB80-E0C7-84F9A9EBBA02}"/>
                </a:ext>
              </a:extLst>
            </p:cNvPr>
            <p:cNvSpPr txBox="1"/>
            <p:nvPr/>
          </p:nvSpPr>
          <p:spPr>
            <a:xfrm>
              <a:off x="4212150" y="2690380"/>
              <a:ext cx="814424" cy="1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noProof="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STRONG</a:t>
              </a:r>
            </a:p>
          </p:txBody>
        </p:sp>
        <p:sp>
          <p:nvSpPr>
            <p:cNvPr id="53" name="Textfeld 123">
              <a:extLst>
                <a:ext uri="{FF2B5EF4-FFF2-40B4-BE49-F238E27FC236}">
                  <a16:creationId xmlns:a16="http://schemas.microsoft.com/office/drawing/2014/main" id="{ED62E2E3-13E7-F034-8DD7-022BBA06E385}"/>
                </a:ext>
              </a:extLst>
            </p:cNvPr>
            <p:cNvSpPr txBox="1"/>
            <p:nvPr/>
          </p:nvSpPr>
          <p:spPr>
            <a:xfrm>
              <a:off x="4928192" y="2692459"/>
              <a:ext cx="874641" cy="210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noProof="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ACCURACY</a:t>
              </a:r>
            </a:p>
          </p:txBody>
        </p:sp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B22DE603-4306-62A0-862F-AD3694B4B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67587" y="2216930"/>
              <a:ext cx="526231" cy="526231"/>
            </a:xfrm>
            <a:prstGeom prst="rect">
              <a:avLst/>
            </a:prstGeom>
          </p:spPr>
        </p:pic>
      </p:grpSp>
      <p:pic>
        <p:nvPicPr>
          <p:cNvPr id="55" name="Grafik 54">
            <a:extLst>
              <a:ext uri="{FF2B5EF4-FFF2-40B4-BE49-F238E27FC236}">
                <a16:creationId xmlns:a16="http://schemas.microsoft.com/office/drawing/2014/main" id="{4D7B80F6-CA42-7A0F-32D4-A0BD29CC27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4963" y="6128518"/>
            <a:ext cx="604307" cy="604307"/>
          </a:xfrm>
          <a:prstGeom prst="rect">
            <a:avLst/>
          </a:prstGeom>
        </p:spPr>
      </p:pic>
      <p:pic>
        <p:nvPicPr>
          <p:cNvPr id="56" name="Inhaltsplatzhalter 4">
            <a:extLst>
              <a:ext uri="{FF2B5EF4-FFF2-40B4-BE49-F238E27FC236}">
                <a16:creationId xmlns:a16="http://schemas.microsoft.com/office/drawing/2014/main" id="{ADBDF32F-B368-B64F-3462-558A4D0BB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4197" y="6082633"/>
            <a:ext cx="636743" cy="636743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B8DD5777-94BB-FAB7-A751-FB5A0F8F77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13133" y="6047368"/>
            <a:ext cx="698405" cy="6984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28F221-3687-9BA1-F0D7-84DF625F7E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99" y="1715377"/>
            <a:ext cx="5495706" cy="37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A2BBE-A7E0-8BC9-F57B-B000D8168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39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EN_0823.pptx  -  Read-Only" id="{0FA78DD8-8137-4A25-9288-2E4CB8202941}" vid="{17A01DDD-5B6A-483C-85A6-0C15E11046F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867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F377ED1-DCEB-4F4C-BEE7-EC42FBAD87CE}">
  <we:reference id="ea4a38c2-de38-11e9-a1c6-00155de8db01" version="1.2.0.2" store="EXCatalog" storeType="EXCatalog"/>
  <we:alternateReferences/>
  <we:properties>
    <we:property name="CantoAssets" value="&quot;[{\&quot;scheme\&quot;:\&quot;image\&quot;,\&quot;id\&quot;:\&quot;jq6jsgdbr10op8av9fhvm8vs6h\&quot;,\&quot;tenant\&quot;:\&quot;schunk.canto.de\&quot;,\&quot;time\&quot;:\&quot;20220718131700000\&quot;,\&quot;name\&quot;:\&quot;Inline-Nutzentrenner_ILR-2200_Anwendungsbild_10_2017_freigestellt_CMYK.tif\&quot;,\&quot;addedby\&quot;:\&quot;test\&quot;},{\&quot;scheme\&quot;:\&quot;image\&quot;,\&quot;id\&quot;:\&quot;fn345hvtl964d6l016cl7pd506\&quot;,\&quot;tenant\&quot;:\&quot;schunk.canto.de\&quot;,\&quot;time\&quot;:\&quot;20230630090345000\&quot;,\&quot;name\&quot;:\&quot;Hand_Sculpture_Small_500x1000_01_2023_CMYK.indd\&quot;,\&quot;addedby\&quot;:\&quot;test\&quot;},{\&quot;scheme\&quot;:\&quot;image\&quot;,\&quot;id\&quot;:\&quot;5o840vkpvp0v117au5sqbmis2l\&quot;,\&quot;tenant\&quot;:\&quot;schunk.canto.de\&quot;,\&quot;time\&quot;:\&quot;20230630090144000\&quot;,\&quot;name\&quot;:\&quot;Hand_Sculpture_Small_500x1000_01_2023_CMYK.idml\&quot;,\&quot;addedby\&quot;:\&quot;test\&quot;},{\&quot;scheme\&quot;:\&quot;image\&quot;,\&quot;id\&quot;:\&quot;du394clcp943bbah4jbva8ed7t\&quot;,\&quot;tenant\&quot;:\&quot;schunk.canto.de\&quot;,\&quot;time\&quot;:\&quot;20230630084639000\&quot;,\&quot;name\&quot;:\&quot;Hand_Sculpture_Small_500x1000_3D_View_01_2023_RGB.jpg\&quot;,\&quot;addedby\&quot;:\&quot;test\&quot;},{\&quot;scheme\&quot;:\&quot;image\&quot;,\&quot;id\&quot;:\&quot;loqkhmbnmd0i7ba0v0kgt0tk1u\&quot;,\&quot;tenant\&quot;:\&quot;schunk.canto.de\&quot;,\&quot;time\&quot;:\&quot;20240206180740000\&quot;,\&quot;name\&quot;:\&quot;RCG Stellverteterbild.PSD\&quot;,\&quot;addedby\&quot;:\&quot;test\&quot;},{\&quot;scheme\&quot;:\&quot;image\&quot;,\&quot;id\&quot;:\&quot;6q0o143tn12bd7oiv76rt8b62g\&quot;,\&quot;tenant\&quot;:\&quot;schunk.canto.de\&quot;,\&quot;time\&quot;:\&quot;20250204111757000\&quot;,\&quot;name\&quot;:\&quot;E-Mobility_Produktrendering-Werkstueck_lifter-trays-PrismaticCell_SLD_ELG.psd\&quot;,\&quot;addedby\&quot;:\&quot;test\&quot;},{\&quot;scheme\&quot;:\&quot;image\&quot;,\&quot;id\&quot;:\&quot;2ss7opgnrh3rb1t0d6svuoug2t\&quot;,\&quot;tenant\&quot;:\&quot;schunk.canto.de\&quot;,\&quot;time\&quot;:\&quot;20240603180615000\&quot;,\&quot;name\&quot;:\&quot;Automotive Produktbild Stellvertreter.PNG\&quot;,\&quot;addedby\&quot;:\&quot;test\&quot;},{\&quot;scheme\&quot;:\&quot;image\&quot;,\&quot;id\&quot;:\&quot;k4cfvnes79391c796eaku0au2u\&quot;,\&quot;tenant\&quot;:\&quot;schunk.canto.de\&quot;,\&quot;time\&quot;:\&quot;20240522161537000\&quot;,\&quot;name\&quot;:\&quot;icon_Automotive_HG_grau_RGB_05_2024.eps\&quot;,\&quot;addedby\&quot;:\&quot;test\&quot;},{\&quot;scheme\&quot;:\&quot;image\&quot;,\&quot;id\&quot;:\&quot;dubhhmh8eh18l8pv7dmn6d1s4c\&quot;,\&quot;tenant\&quot;:\&quot;schunk.canto.de\&quot;,\&quot;time\&quot;:\&quot;20240122131656000\&quot;,\&quot;name\&quot;:\&quot;E-Mobility_Produktrendering-Werkstueck_E-Antrieb_Statorhandling.psd\&quot;,\&quot;addedby\&quot;:\&quot;test\&quot;},{\&quot;scheme\&quot;:\&quot;image\&quot;,\&quot;id\&quot;:\&quot;bralngndcl04j54umk34a21c3r\&quot;,\&quot;tenant\&quot;:\&quot;schunk.canto.de\&quot;,\&quot;time\&quot;:\&quot;20240115172323000\&quot;,\&quot;name\&quot;:\&quot;E-Mobility_Produktrendering-Werkstueck_Mehrfachgreifer_Prismatische Zellen.psd\&quot;,\&quot;addedby\&quot;:\&quot;test\&quot;},{\&quot;scheme\&quot;:\&quot;image\&quot;,\&quot;id\&quot;:\&quot;rebg4bg2rd4tfdqs0tumtmdr46\&quot;,\&quot;tenant\&quot;:\&quot;schunk.canto.de\&quot;,\&quot;time\&quot;:\&quot;20240115172332000\&quot;,\&quot;name\&quot;:\&quot;E-Mobility_Produktrendering-Werkstueck_Batterypackgreifer.psd\&quot;,\&quot;addedby\&quot;:\&quot;test\&quot;},{\&quot;scheme\&quot;:\&quot;image\&quot;,\&quot;id\&quot;:\&quot;snekrocm8d3s94a6qc2css4007\&quot;,\&quot;tenant\&quot;:\&quot;schunk.canto.de\&quot;,\&quot;time\&quot;:\&quot;20240122131658000\&quot;,\&quot;name\&quot;:\&quot;E-Mobility_Produktrendering-Werkstueck_Linearportal_Brennstoffzellenstack.psd\&quot;,\&quot;addedby\&quot;:\&quot;test\&quot;},{\&quot;scheme\&quot;:\&quot;image\&quot;,\&quot;id\&quot;:\&quot;smb852lk1d5l9dhm102se0bn1h\&quot;,\&quot;tenant\&quot;:\&quot;schunk.canto.de\&quot;,\&quot;time\&quot;:\&quot;20240115172338000\&quot;,\&quot;name\&quot;:\&quot;E-Mobility_Produktrendering-Werkstueck_Batteriezellenhandling_prismatischeZelle.psd\&quot;,\&quot;addedby\&quot;:\&quot;test\&quot;},{\&quot;scheme\&quot;:\&quot;image\&quot;,\&quot;id\&quot;:\&quot;9uto2i9pql0i31vd2se5h9h340\&quot;,\&quot;tenant\&quot;:\&quot;schunk.canto.de\&quot;,\&quot;time\&quot;:\&quot;20220928074131000\&quot;,\&quot;name\&quot;:\&quot;1506741_Expander_for_6_Batterien_4zu3.psd\&quot;,\&quot;addedby\&quot;:\&quot;test\&quot;},{\&quot;scheme\&quot;:\&quot;image\&quot;,\&quot;id\&quot;:\&quot;nkrgi931i11krc4mfnob9qcp4u\&quot;,\&quot;tenant\&quot;:\&quot;schunk.canto.de\&quot;,\&quot;time\&quot;:\&quot;20240122131644000\&quot;,\&quot;name\&quot;:\&quot;E-Mobility_Produktrendering-Werkstueck_Brennstoffzelle_Stacking-Einheit.psd\&quot;,\&quot;addedby\&quot;:\&quot;test\&quot;},{\&quot;scheme\&quot;:\&quot;image\&quot;,\&quot;id\&quot;:\&quot;o3ude1p3mh34r0cd60cc07as20\&quot;,\&quot;tenant\&quot;:\&quot;schunk.canto.de\&quot;,\&quot;time\&quot;:\&quot;20240115172310000\&quot;,\&quot;name\&quot;:\&quot;E-Mobility_Produktrendering-Werkstueck_RCG_Mehrfachgreifer_Raffeinheit.psd\&quot;,\&quot;addedby\&quot;:\&quot;test\&quot;},{\&quot;scheme\&quot;:\&quot;image\&quot;,\&quot;id\&quot;:\&quot;9ig7jlgh0t6pr3rimv0vqk8o7r\&quot;,\&quot;tenant\&quot;:\&quot;schunk.canto.de\&quot;,\&quot;time\&quot;:\&quot;20220928074130000\&quot;,\&quot;name\&quot;:\&quot;Transport_Zellen_NEU_4zu3.psd\&quot;,\&quot;addedby\&quot;:\&quot;test\&quot;},{\&quot;scheme\&quot;:\&quot;image\&quot;,\&quot;id\&quot;:\&quot;3utq04juh175p9b3fb8knna05e\&quot;,\&quot;tenant\&quot;:\&quot;schunk.canto.de\&quot;,\&quot;time\&quot;:\&quot;20240814133531000\&quot;,\&quot;name\&quot;:\&quot;RCG_Anwendungsbild_4_E-Mobility_0724.tif\&quot;,\&quot;addedby\&quot;:\&quot;test\&quot;},{\&quot;scheme\&quot;:\&quot;image\&quot;,\&quot;id\&quot;:\&quot;5f4odgm6r93nj3b6iu4b0ee50q\&quot;,\&quot;tenant\&quot;:\&quot;schunk.canto.de\&quot;,\&quot;time\&quot;:\&quot;20240313082129000\&quot;,\&quot;name\&quot;:\&quot;RCG_Runzellenhandling_Detail_Anwendungsrendering_03_2024.psd\&quot;,\&quot;addedby\&quot;:\&quot;test\&quot;},{\&quot;scheme\&quot;:\&quot;image\&quot;,\&quot;id\&quot;:\&quot;bkng1c3e296014p3nuug55hm5j\&quot;,\&quot;tenant\&quot;:\&quot;schunk.canto.de\&quot;,\&quot;time\&quot;:\&quot;20240313094849000\&quot;,\&quot;name\&quot;:\&quot;RCG_Doppelreihe_an_Industrieroboter.png\&quot;,\&quot;addedby\&quot;:\&quot;test\&quot;},{\&quot;scheme\&quot;:\&quot;image\&quot;,\&quot;id\&quot;:\&quot;2f4g2g42ql2db8dukoe5bd643g\&quot;,\&quot;tenant\&quot;:\&quot;schunk.canto.de\&quot;,\&quot;time\&quot;:\&quot;20230515141840000\&quot;,\&quot;name\&quot;:\&quot;16zu9_MPG-plus_PGN-plus-P_SWS_SRM_Anwendungsbild_Rundzellenhandling_E-Mobility_01_2023_.png\&quot;,\&quot;addedby\&quot;:\&quot;test\&quot;},{\&quot;scheme\&quot;:\&quot;image\&quot;,\&quot;id\&quot;:\&quot;mgdogfqpat6bd2go20ge458p3t\&quot;,\&quot;tenant\&quot;:\&quot;schunk.canto.de\&quot;,\&quot;time\&quot;:\&quot;20230515141755000\&quot;,\&quot;name\&quot;:\&quot;4zu3_MPG-plus_PGN-plus-P_SWS_SRM_Anwendungsbild_Rundzellenhandling_E-Mobility_01_2023_.png\&quot;,\&quot;addedby\&quot;:\&quot;test\&quot;},{\&quot;scheme\&quot;:\&quot;image\&quot;,\&quot;id\&quot;:\&quot;emhp1rkgu51rde7sc4l94s673k\&quot;,\&quot;tenant\&quot;:\&quot;schunk.canto.de\&quot;,\&quot;time\&quot;:\&quot;20250204111824000\&quot;,\&quot;name\&quot;:\&quot;E-Mobility_Produktrendering-Werkstueck_Spannloesung_PrismaticCell_1.psd\&quot;,\&quot;addedby\&quot;:\&quot;test\&quot;},{\&quot;scheme\&quot;:\&quot;image\&quot;,\&quot;id\&quot;:\&quot;t3abhu23u13prfahtcsr2tqf0n\&quot;,\&quot;tenant\&quot;:\&quot;schunk.canto.de\&quot;,\&quot;time\&quot;:\&quot;20250204111819000\&quot;,\&quot;name\&quot;:\&quot;E-Mobility_Produktrendering-Werkstueck_Spannloesung_PrismaticCell_2.psd\&quot;,\&quot;addedby\&quot;:\&quot;test\&quot;},{\&quot;scheme\&quot;:\&quot;image\&quot;,\&quot;id\&quot;:\&quot;1fsj2lu18h30b0sv173vo2pn4u\&quot;,\&quot;tenant\&quot;:\&quot;schunk.canto.de\&quot;,\&quot;time\&quot;:\&quot;20240122131654000\&quot;,\&quot;name\&quot;:\&quot;E-Mobility_Produktrendering-Werkstueck_E-Antrieb_Komplettsystem_Statorhandling_mit-Gestell.psd\&quot;,\&quot;addedby\&quot;:\&quot;test\&quot;},{\&quot;scheme\&quot;:\&quot;image\&quot;,\&quot;id\&quot;:\&quot;fbs65ik35p7chfonq1nrij544r\&quot;,\&quot;tenant\&quot;:\&quot;schunk.canto.de\&quot;,\&quot;time\&quot;:\&quot;20240122131652000\&quot;,\&quot;name\&quot;:\&quot;E-Mobility_Produktrendering-Werkstueck_E-Antrieb_Komplettsystem_Statorhandling.psd\&quot;,\&quot;addedby\&quot;:\&quot;test\&quot;},{\&quot;scheme\&quot;:\&quot;video\&quot;,\&quot;id\&quot;:\&quot;5jkohehjb116n76v8mni0j9b0j\&quot;,\&quot;tenant\&quot;:\&quot;schunk.canto.de\&quot;,\&quot;time\&quot;:\&quot;20241209093621000\&quot;,\&quot;name\&quot;:\&quot;E-Mobility_Prismatic-Cells_Animation_DE_EN_1124.mp4\&quot;,\&quot;addedby\&quot;:\&quot;test\&quot;},{\&quot;scheme\&quot;:\&quot;image\&quot;,\&quot;id\&quot;:\&quot;41njmod1cd64panr93oo11fm2e\&quot;,\&quot;tenant\&quot;:\&quot;schunk.canto.de\&quot;,\&quot;time\&quot;:\&quot;20240814133528000\&quot;,\&quot;name\&quot;:\&quot;RCG_Anwendungsbild_3_E-Mobility_0724.tif\&quot;,\&quot;addedby\&quot;:\&quot;test\&quot;},{\&quot;scheme\&quot;:\&quot;image\&quot;,\&quot;id\&quot;:\&quot;j9adgaf15550r9r1btmm11nq19\&quot;,\&quot;tenant\&quot;:\&quot;schunk.canto.de\&quot;,\&quot;time\&quot;:\&quot;20240612104022000\&quot;,\&quot;name\&quot;:\&quot;RCG_Anwendungsbild_02_0624.tif\&quot;,\&quot;addedby\&quot;:\&quot;test\&quot;},{\&quot;scheme\&quot;:\&quot;image\&quot;,\&quot;id\&quot;:\&quot;quh86j1s012f7fpu4hondtln2i\&quot;,\&quot;tenant\&quot;:\&quot;schunk.canto.de\&quot;,\&quot;time\&quot;:\&quot;20240612103915000\&quot;,\&quot;name\&quot;:\&quot;RCG_Anwendungsbild_0624.tif\&quot;,\&quot;addedby\&quot;:\&quot;test\&quot;},{\&quot;scheme\&quot;:\&quot;image\&quot;,\&quot;id\&quot;:\&quot;5l542ptsil5ur5kumh7qvbfa02\&quot;,\&quot;tenant\&quot;:\&quot;schunk.canto.de\&quot;,\&quot;time\&quot;:\&quot;20250820173540000\&quot;,\&quot;name\&quot;:\&quot;SCHUNK Engineering_Handling Turbinenschaufeln_Beladung Entladung_Rendering_0825.png\&quot;,\&quot;addedby\&quot;:\&quot;test\&quot;},{\&quot;scheme\&quot;:\&quot;image\&quot;,\&quot;id\&quot;:\&quot;bq2ssap8ep61h9cfd64b30r355\&quot;,\&quot;tenant\&quot;:\&quot;schunk.canto.de\&quot;,\&quot;time\&quot;:\&quot;20230214085000000\&quot;,\&quot;name\&quot;:\&quot;Hairpingreifer_Anwendungsbild_E-Mobility_01_2023.tif\&quot;,\&quot;addedby\&quot;:\&quot;test\&quot;},{\&quot;scheme\&quot;:\&quot;image\&quot;,\&quot;id\&quot;:\&quot;qgf6jkrbk13ad85rpntcnkhm33\&quot;,\&quot;tenant\&quot;:\&quot;schunk.canto.de\&quot;,\&quot;time\&quot;:\&quot;20230214085047000\&quot;,\&quot;name\&quot;:\&quot;Hairpingreifer_Anwendungsbild02_E-Mobility_01_2023.tif\&quot;,\&quot;addedby\&quot;:\&quot;test\&quot;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a67b55-4257-4c61-bb87-f75f1d8a80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CE9CB255DC144396D27F9D80420C83" ma:contentTypeVersion="16" ma:contentTypeDescription="Ein neues Dokument erstellen." ma:contentTypeScope="" ma:versionID="7376a56f70c01355c6e54c4e4b14e09a">
  <xsd:schema xmlns:xsd="http://www.w3.org/2001/XMLSchema" xmlns:xs="http://www.w3.org/2001/XMLSchema" xmlns:p="http://schemas.microsoft.com/office/2006/metadata/properties" xmlns:ns3="08a67b55-4257-4c61-bb87-f75f1d8a802b" xmlns:ns4="ea345789-badc-42ba-8818-59ad077167d4" targetNamespace="http://schemas.microsoft.com/office/2006/metadata/properties" ma:root="true" ma:fieldsID="b6c02470ca57d694dee267b8b9fd6762" ns3:_="" ns4:_="">
    <xsd:import namespace="08a67b55-4257-4c61-bb87-f75f1d8a802b"/>
    <xsd:import namespace="ea345789-badc-42ba-8818-59ad077167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BillingMetadat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67b55-4257-4c61-bb87-f75f1d8a8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45789-badc-42ba-8818-59ad07716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69E4AA-1591-4F10-9B6E-D82029B11D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8629B4-4FCB-42DA-B7B6-C4A7F15E86CC}">
  <ds:schemaRefs>
    <ds:schemaRef ds:uri="08a67b55-4257-4c61-bb87-f75f1d8a802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a345789-badc-42ba-8818-59ad077167d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1AB6F9-61FC-4BA0-AD90-6CFFAF31F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67b55-4257-4c61-bb87-f75f1d8a802b"/>
    <ds:schemaRef ds:uri="ea345789-badc-42ba-8818-59ad07716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Schunk_PPT-Vorlage_Hand_in_Hand_EN_0823</Template>
  <TotalTime>0</TotalTime>
  <Words>643</Words>
  <Application>Microsoft Office PowerPoint</Application>
  <PresentationFormat>Breitbild</PresentationFormat>
  <Paragraphs>111</Paragraphs>
  <Slides>9</Slides>
  <Notes>7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Fago Pro</vt:lpstr>
      <vt:lpstr>Courier New</vt:lpstr>
      <vt:lpstr>Wingdings</vt:lpstr>
      <vt:lpstr>Calibri</vt:lpstr>
      <vt:lpstr>Arial</vt:lpstr>
      <vt:lpstr>Symbol</vt:lpstr>
      <vt:lpstr>Office</vt:lpstr>
      <vt:lpstr>SCHUNK Engineering</vt:lpstr>
      <vt:lpstr>Material Lifter Lifting trays for automated unloading</vt:lpstr>
      <vt:lpstr>Material Lifter Lifting trays for automated unloading</vt:lpstr>
      <vt:lpstr>Material Lifter Lifting trays for automated unloading</vt:lpstr>
      <vt:lpstr>It couldn't be more compact! Screw assembly cell with five screw units</vt:lpstr>
      <vt:lpstr>It couldn't be more compact! Screw assembly cell with five screw units</vt:lpstr>
      <vt:lpstr>4-axes handling gantry Handling of circuit boards</vt:lpstr>
      <vt:lpstr>Handling gantry Assembly for handling solar module components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the presentation  is also written here in two lines</dc:title>
  <dc:creator>Hanselmann, Markus</dc:creator>
  <cp:lastModifiedBy>Hanselmann, Markus</cp:lastModifiedBy>
  <cp:revision>31</cp:revision>
  <dcterms:created xsi:type="dcterms:W3CDTF">2024-02-23T09:36:46Z</dcterms:created>
  <dcterms:modified xsi:type="dcterms:W3CDTF">2025-12-03T11:11:43Z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0x01010017CE9CB255DC144396D27F9D80420C83</vt:lpwstr>
  </property>
</Properties>
</file>