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6254" r:id="rId5"/>
    <p:sldId id="2146849390" r:id="rId6"/>
    <p:sldId id="2146849391" r:id="rId7"/>
    <p:sldId id="2146849442" r:id="rId8"/>
    <p:sldId id="2146849311" r:id="rId9"/>
    <p:sldId id="2146849312" r:id="rId10"/>
    <p:sldId id="6262" r:id="rId11"/>
    <p:sldId id="6263" r:id="rId12"/>
    <p:sldId id="6256" r:id="rId13"/>
  </p:sldIdLst>
  <p:sldSz cx="12192000" cy="6858000"/>
  <p:notesSz cx="6858000" cy="9144000"/>
  <p:embeddedFontLst>
    <p:embeddedFont>
      <p:font typeface="Fago Pro" panose="02000506040000020004" pitchFamily="2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lution Book Elektronik_DE" id="{C07165C9-6D89-4D59-B2D9-9C7891E5B6BD}">
          <p14:sldIdLst>
            <p14:sldId id="6254"/>
            <p14:sldId id="2146849390"/>
            <p14:sldId id="2146849391"/>
            <p14:sldId id="2146849442"/>
            <p14:sldId id="2146849311"/>
            <p14:sldId id="2146849312"/>
            <p14:sldId id="6262"/>
            <p14:sldId id="6263"/>
            <p14:sldId id="6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10:32.024" v="372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10:32.024" v="372" actId="2696"/>
        <pc:sldMkLst>
          <pc:docMk/>
          <pc:sldMk cId="3979042085" sldId="6095"/>
        </pc:sldMkLst>
      </pc:sldChg>
      <pc:sldChg chg="del">
        <pc:chgData name="Hanselmann, Markus" userId="029d1f02-3ca2-4544-88e9-d09c85e465e7" providerId="ADAL" clId="{779D1F58-E732-4027-AD5E-D5FA65258A7A}" dt="2025-12-03T11:10:31.786" v="350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10:31.990" v="361" actId="2696"/>
        <pc:sldMkLst>
          <pc:docMk/>
          <pc:sldMk cId="874999975" sldId="6123"/>
        </pc:sldMkLst>
      </pc:sldChg>
      <pc:sldChg chg="del">
        <pc:chgData name="Hanselmann, Markus" userId="029d1f02-3ca2-4544-88e9-d09c85e465e7" providerId="ADAL" clId="{779D1F58-E732-4027-AD5E-D5FA65258A7A}" dt="2025-12-03T11:10:31.467" v="337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10:31.478" v="345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10:31.482" v="347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10:31.477" v="344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10:32.015" v="370" actId="2696"/>
        <pc:sldMkLst>
          <pc:docMk/>
          <pc:sldMk cId="3179072550" sldId="6150"/>
        </pc:sldMkLst>
      </pc:sldChg>
      <pc:sldChg chg="del">
        <pc:chgData name="Hanselmann, Markus" userId="029d1f02-3ca2-4544-88e9-d09c85e465e7" providerId="ADAL" clId="{779D1F58-E732-4027-AD5E-D5FA65258A7A}" dt="2025-12-03T11:10:32.012" v="369" actId="2696"/>
        <pc:sldMkLst>
          <pc:docMk/>
          <pc:sldMk cId="256696470" sldId="6151"/>
        </pc:sldMkLst>
      </pc:sldChg>
      <pc:sldChg chg="del">
        <pc:chgData name="Hanselmann, Markus" userId="029d1f02-3ca2-4544-88e9-d09c85e465e7" providerId="ADAL" clId="{779D1F58-E732-4027-AD5E-D5FA65258A7A}" dt="2025-12-03T11:10:29.391" v="205" actId="2696"/>
        <pc:sldMkLst>
          <pc:docMk/>
          <pc:sldMk cId="878050757" sldId="6152"/>
        </pc:sldMkLst>
      </pc:sldChg>
      <pc:sldChg chg="del">
        <pc:chgData name="Hanselmann, Markus" userId="029d1f02-3ca2-4544-88e9-d09c85e465e7" providerId="ADAL" clId="{779D1F58-E732-4027-AD5E-D5FA65258A7A}" dt="2025-12-03T11:10:28.439" v="137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10:27.650" v="79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10:29.111" v="169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10:28.220" v="117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10:31.208" v="324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10:28.206" v="116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10:28.197" v="115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10:28.261" v="120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10:28.186" v="114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10:28.175" v="113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10:28.232" v="118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10:28.164" v="112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10:28.154" v="111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10:28.141" v="110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10:28.130" v="109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10:31.475" v="343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10:31.003" v="293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10:27.283" v="45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10:28.981" v="154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10:31.470" v="339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10:31.991" v="362" actId="2696"/>
        <pc:sldMkLst>
          <pc:docMk/>
          <pc:sldMk cId="2948550436" sldId="6180"/>
        </pc:sldMkLst>
      </pc:sldChg>
      <pc:sldChg chg="del">
        <pc:chgData name="Hanselmann, Markus" userId="029d1f02-3ca2-4544-88e9-d09c85e465e7" providerId="ADAL" clId="{779D1F58-E732-4027-AD5E-D5FA65258A7A}" dt="2025-12-03T11:10:31.788" v="351" actId="2696"/>
        <pc:sldMkLst>
          <pc:docMk/>
          <pc:sldMk cId="2392577585" sldId="6181"/>
        </pc:sldMkLst>
      </pc:sldChg>
      <pc:sldChg chg="del">
        <pc:chgData name="Hanselmann, Markus" userId="029d1f02-3ca2-4544-88e9-d09c85e465e7" providerId="ADAL" clId="{779D1F58-E732-4027-AD5E-D5FA65258A7A}" dt="2025-12-03T11:10:30.284" v="260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10:30.164" v="244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10:31.133" v="311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10:31.126" v="310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10:31.118" v="309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10:31.110" v="308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10:31.103" v="307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10:31.097" v="306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10:31.091" v="305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10:31.083" v="304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10:31.076" v="303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10:31.069" v="302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10:31.062" v="301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10:31.054" v="300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10:31.047" v="299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10:31.039" v="298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10:31.031" v="297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10:31.024" v="296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10:31.016" v="295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10:31.011" v="294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10:27.475" v="61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10:27.461" v="60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10:27.435" v="58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10:27.423" v="57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10:27.400" v="55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10:27.390" v="54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10:27.377" v="53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10:27.367" v="52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10:27.354" v="51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10:27.343" v="50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10:27.330" v="49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10:27.319" v="48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10:27.307" v="47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10:27.296" v="46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10:29.075" v="164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10:29.065" v="163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10:28.459" v="140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10:29.056" v="162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10:29.047" v="161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10:29.038" v="160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10:29.028" v="159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10:29.018" v="158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10:29.005" v="157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10:30.176" v="246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10:30.172" v="245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10:29.960" v="217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10:29.927" v="212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10:29.935" v="213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10:31.994" v="365" actId="2696"/>
        <pc:sldMkLst>
          <pc:docMk/>
          <pc:sldMk cId="3498812442" sldId="6267"/>
        </pc:sldMkLst>
      </pc:sldChg>
      <pc:sldChg chg="del">
        <pc:chgData name="Hanselmann, Markus" userId="029d1f02-3ca2-4544-88e9-d09c85e465e7" providerId="ADAL" clId="{779D1F58-E732-4027-AD5E-D5FA65258A7A}" dt="2025-12-03T11:10:31.474" v="342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10:31.472" v="341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10:31.778" v="349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10:31.775" v="348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10:31.992" v="363" actId="2696"/>
        <pc:sldMkLst>
          <pc:docMk/>
          <pc:sldMk cId="1282815960" sldId="6275"/>
        </pc:sldMkLst>
      </pc:sldChg>
      <pc:sldChg chg="del">
        <pc:chgData name="Hanselmann, Markus" userId="029d1f02-3ca2-4544-88e9-d09c85e465e7" providerId="ADAL" clId="{779D1F58-E732-4027-AD5E-D5FA65258A7A}" dt="2025-12-03T11:10:31.470" v="340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10:31.459" v="336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10:31.456" v="335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10:31.225" v="334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10:31.220" v="332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10:31.219" v="331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10:31.217" v="330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10:31.215" v="328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10:32.019" v="371" actId="2696"/>
        <pc:sldMkLst>
          <pc:docMk/>
          <pc:sldMk cId="3185133679" sldId="6288"/>
        </pc:sldMkLst>
      </pc:sldChg>
      <pc:sldChg chg="del">
        <pc:chgData name="Hanselmann, Markus" userId="029d1f02-3ca2-4544-88e9-d09c85e465e7" providerId="ADAL" clId="{779D1F58-E732-4027-AD5E-D5FA65258A7A}" dt="2025-12-03T11:10:31.985" v="360" actId="2696"/>
        <pc:sldMkLst>
          <pc:docMk/>
          <pc:sldMk cId="56907666" sldId="6289"/>
        </pc:sldMkLst>
      </pc:sldChg>
      <pc:sldChg chg="del">
        <pc:chgData name="Hanselmann, Markus" userId="029d1f02-3ca2-4544-88e9-d09c85e465e7" providerId="ADAL" clId="{779D1F58-E732-4027-AD5E-D5FA65258A7A}" dt="2025-12-03T11:10:29.350" v="199" actId="2696"/>
        <pc:sldMkLst>
          <pc:docMk/>
          <pc:sldMk cId="271959755" sldId="6290"/>
        </pc:sldMkLst>
      </pc:sldChg>
      <pc:sldChg chg="del">
        <pc:chgData name="Hanselmann, Markus" userId="029d1f02-3ca2-4544-88e9-d09c85e465e7" providerId="ADAL" clId="{779D1F58-E732-4027-AD5E-D5FA65258A7A}" dt="2025-12-03T11:10:29.341" v="198" actId="2696"/>
        <pc:sldMkLst>
          <pc:docMk/>
          <pc:sldMk cId="1868281958" sldId="6291"/>
        </pc:sldMkLst>
      </pc:sldChg>
      <pc:sldChg chg="del">
        <pc:chgData name="Hanselmann, Markus" userId="029d1f02-3ca2-4544-88e9-d09c85e465e7" providerId="ADAL" clId="{779D1F58-E732-4027-AD5E-D5FA65258A7A}" dt="2025-12-03T11:10:29.333" v="197" actId="2696"/>
        <pc:sldMkLst>
          <pc:docMk/>
          <pc:sldMk cId="3457031734" sldId="6292"/>
        </pc:sldMkLst>
      </pc:sldChg>
      <pc:sldChg chg="del">
        <pc:chgData name="Hanselmann, Markus" userId="029d1f02-3ca2-4544-88e9-d09c85e465e7" providerId="ADAL" clId="{779D1F58-E732-4027-AD5E-D5FA65258A7A}" dt="2025-12-03T11:10:29.325" v="196" actId="2696"/>
        <pc:sldMkLst>
          <pc:docMk/>
          <pc:sldMk cId="3958008850" sldId="6294"/>
        </pc:sldMkLst>
      </pc:sldChg>
      <pc:sldChg chg="del">
        <pc:chgData name="Hanselmann, Markus" userId="029d1f02-3ca2-4544-88e9-d09c85e465e7" providerId="ADAL" clId="{779D1F58-E732-4027-AD5E-D5FA65258A7A}" dt="2025-12-03T11:10:29.312" v="195" actId="2696"/>
        <pc:sldMkLst>
          <pc:docMk/>
          <pc:sldMk cId="966622311" sldId="6295"/>
        </pc:sldMkLst>
      </pc:sldChg>
      <pc:sldChg chg="del">
        <pc:chgData name="Hanselmann, Markus" userId="029d1f02-3ca2-4544-88e9-d09c85e465e7" providerId="ADAL" clId="{779D1F58-E732-4027-AD5E-D5FA65258A7A}" dt="2025-12-03T11:10:29.302" v="194" actId="2696"/>
        <pc:sldMkLst>
          <pc:docMk/>
          <pc:sldMk cId="1289276699" sldId="6296"/>
        </pc:sldMkLst>
      </pc:sldChg>
      <pc:sldChg chg="del">
        <pc:chgData name="Hanselmann, Markus" userId="029d1f02-3ca2-4544-88e9-d09c85e465e7" providerId="ADAL" clId="{779D1F58-E732-4027-AD5E-D5FA65258A7A}" dt="2025-12-03T11:10:29.290" v="193" actId="2696"/>
        <pc:sldMkLst>
          <pc:docMk/>
          <pc:sldMk cId="1068886369" sldId="6297"/>
        </pc:sldMkLst>
      </pc:sldChg>
      <pc:sldChg chg="del">
        <pc:chgData name="Hanselmann, Markus" userId="029d1f02-3ca2-4544-88e9-d09c85e465e7" providerId="ADAL" clId="{779D1F58-E732-4027-AD5E-D5FA65258A7A}" dt="2025-12-03T11:10:29.261" v="188" actId="2696"/>
        <pc:sldMkLst>
          <pc:docMk/>
          <pc:sldMk cId="2140693638" sldId="6298"/>
        </pc:sldMkLst>
      </pc:sldChg>
      <pc:sldChg chg="del">
        <pc:chgData name="Hanselmann, Markus" userId="029d1f02-3ca2-4544-88e9-d09c85e465e7" providerId="ADAL" clId="{779D1F58-E732-4027-AD5E-D5FA65258A7A}" dt="2025-12-03T11:10:31.790" v="352" actId="2696"/>
        <pc:sldMkLst>
          <pc:docMk/>
          <pc:sldMk cId="1825233975" sldId="6300"/>
        </pc:sldMkLst>
      </pc:sldChg>
      <pc:sldChg chg="del">
        <pc:chgData name="Hanselmann, Markus" userId="029d1f02-3ca2-4544-88e9-d09c85e465e7" providerId="ADAL" clId="{779D1F58-E732-4027-AD5E-D5FA65258A7A}" dt="2025-12-03T11:10:31.983" v="359" actId="2696"/>
        <pc:sldMkLst>
          <pc:docMk/>
          <pc:sldMk cId="54763156" sldId="6303"/>
        </pc:sldMkLst>
      </pc:sldChg>
      <pc:sldChg chg="del">
        <pc:chgData name="Hanselmann, Markus" userId="029d1f02-3ca2-4544-88e9-d09c85e465e7" providerId="ADAL" clId="{779D1F58-E732-4027-AD5E-D5FA65258A7A}" dt="2025-12-03T11:10:31.980" v="358" actId="2696"/>
        <pc:sldMkLst>
          <pc:docMk/>
          <pc:sldMk cId="3577852576" sldId="6304"/>
        </pc:sldMkLst>
      </pc:sldChg>
      <pc:sldChg chg="del">
        <pc:chgData name="Hanselmann, Markus" userId="029d1f02-3ca2-4544-88e9-d09c85e465e7" providerId="ADAL" clId="{779D1F58-E732-4027-AD5E-D5FA65258A7A}" dt="2025-12-03T11:10:31.996" v="367" actId="2696"/>
        <pc:sldMkLst>
          <pc:docMk/>
          <pc:sldMk cId="660704576" sldId="6306"/>
        </pc:sldMkLst>
      </pc:sldChg>
      <pc:sldChg chg="del">
        <pc:chgData name="Hanselmann, Markus" userId="029d1f02-3ca2-4544-88e9-d09c85e465e7" providerId="ADAL" clId="{779D1F58-E732-4027-AD5E-D5FA65258A7A}" dt="2025-12-03T11:10:31.793" v="355" actId="2696"/>
        <pc:sldMkLst>
          <pc:docMk/>
          <pc:sldMk cId="532289242" sldId="6307"/>
        </pc:sldMkLst>
      </pc:sldChg>
      <pc:sldChg chg="del">
        <pc:chgData name="Hanselmann, Markus" userId="029d1f02-3ca2-4544-88e9-d09c85e465e7" providerId="ADAL" clId="{779D1F58-E732-4027-AD5E-D5FA65258A7A}" dt="2025-12-03T11:10:31.213" v="327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10:31.993" v="364" actId="2696"/>
        <pc:sldMkLst>
          <pc:docMk/>
          <pc:sldMk cId="2796804600" sldId="6311"/>
        </pc:sldMkLst>
      </pc:sldChg>
      <pc:sldChg chg="del">
        <pc:chgData name="Hanselmann, Markus" userId="029d1f02-3ca2-4544-88e9-d09c85e465e7" providerId="ADAL" clId="{779D1F58-E732-4027-AD5E-D5FA65258A7A}" dt="2025-12-03T11:10:31" v="292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10:30.939" v="279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10:30.932" v="278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10:30.924" v="277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10:30.418" v="276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10:30.411" v="275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10:30.404" v="274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10:30.395" v="273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10:30.387" v="272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10:30.379" v="271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10:30.371" v="270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10:30.362" v="269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10:30.354" v="268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10:30.345" v="267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10:30.335" v="266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10:30.327" v="265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10:30.316" v="264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10:30.306" v="263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10:30.299" v="262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10:30.287" v="261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10:27.016" v="22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10:26.866" v="11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10:27.932" v="89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10:29.173" v="177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10:29.163" v="176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10:29.186" v="178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10:31.791" v="353" actId="2696"/>
        <pc:sldMkLst>
          <pc:docMk/>
          <pc:sldMk cId="2261550292" sldId="6342"/>
        </pc:sldMkLst>
      </pc:sldChg>
      <pc:sldChg chg="del">
        <pc:chgData name="Hanselmann, Markus" userId="029d1f02-3ca2-4544-88e9-d09c85e465e7" providerId="ADAL" clId="{779D1F58-E732-4027-AD5E-D5FA65258A7A}" dt="2025-12-03T11:10:29.153" v="175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10:29.213" v="181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10:29.204" v="180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10:29.196" v="179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10:29.257" v="187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10:29.116" v="170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10:27.447" v="59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10:27.050" v="24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10:27.410" v="56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10:27.004" v="21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10:30.161" v="243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10:30.025" v="227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10:30.021" v="226" actId="2696"/>
        <pc:sldMkLst>
          <pc:docMk/>
          <pc:sldMk cId="3791807242" sldId="6360"/>
        </pc:sldMkLst>
      </pc:sldChg>
      <pc:sldChg chg="del">
        <pc:chgData name="Hanselmann, Markus" userId="029d1f02-3ca2-4544-88e9-d09c85e465e7" providerId="ADAL" clId="{779D1F58-E732-4027-AD5E-D5FA65258A7A}" dt="2025-12-03T11:10:29.963" v="218" actId="2696"/>
        <pc:sldMkLst>
          <pc:docMk/>
          <pc:sldMk cId="205639514" sldId="6361"/>
        </pc:sldMkLst>
      </pc:sldChg>
      <pc:sldChg chg="del">
        <pc:chgData name="Hanselmann, Markus" userId="029d1f02-3ca2-4544-88e9-d09c85e465e7" providerId="ADAL" clId="{779D1F58-E732-4027-AD5E-D5FA65258A7A}" dt="2025-12-03T11:10:28.976" v="153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10:28.443" v="138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10:28.125" v="108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10:27.655" v="80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10:27.276" v="44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10:26.842" v="10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10:28.247" v="119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10:27.943" v="90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10:27.955" v="91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10:27.916" v="88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10:27.904" v="87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10:27.891" v="86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10:27.881" v="85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10:27.870" v="84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10:27.859" v="83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10:27.847" v="82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10:27.829" v="81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10:28.934" v="148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10:27.565" v="70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10:28.923" v="147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10:28.914" v="146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10:28.905" v="145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10:28.895" v="144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10:28.880" v="143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10:28.867" v="142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10:28.846" v="141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10:28.995" v="156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10:30.037" v="229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10:30.248" v="254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10:30.240" v="253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10:30.232" v="252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10:30.224" v="251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10:30.217" v="250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10:30.207" v="249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10:30.198" v="248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10:30.186" v="247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10:30.115" v="237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10:30.105" v="236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10:30.094" v="235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10:30.086" v="234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10:30.077" v="233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10:30.067" v="232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10:30.057" v="231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10:30.047" v="230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10:27.085" v="26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10:27.067" v="25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10:27.038" v="23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10:26.991" v="20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10:26.981" v="19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10:26.968" v="18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10:26.953" v="17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10:26.936" v="16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10:26.924" v="15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10:26.912" v="14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10:26.896" v="13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10:26.884" v="12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10:31.212" v="326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10:31.480" v="346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10:31.222" v="333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10:31.794" v="356" actId="2696"/>
        <pc:sldMkLst>
          <pc:docMk/>
          <pc:sldMk cId="902510961" sldId="6445"/>
        </pc:sldMkLst>
      </pc:sldChg>
      <pc:sldChg chg="del">
        <pc:chgData name="Hanselmann, Markus" userId="029d1f02-3ca2-4544-88e9-d09c85e465e7" providerId="ADAL" clId="{779D1F58-E732-4027-AD5E-D5FA65258A7A}" dt="2025-12-03T11:10:31.792" v="354" actId="2696"/>
        <pc:sldMkLst>
          <pc:docMk/>
          <pc:sldMk cId="3228338695" sldId="6446"/>
        </pc:sldMkLst>
      </pc:sldChg>
      <pc:sldChg chg="del">
        <pc:chgData name="Hanselmann, Markus" userId="029d1f02-3ca2-4544-88e9-d09c85e465e7" providerId="ADAL" clId="{779D1F58-E732-4027-AD5E-D5FA65258A7A}" dt="2025-12-03T11:10:31.995" v="366" actId="2696"/>
        <pc:sldMkLst>
          <pc:docMk/>
          <pc:sldMk cId="312562210" sldId="6449"/>
        </pc:sldMkLst>
      </pc:sldChg>
      <pc:sldChg chg="del">
        <pc:chgData name="Hanselmann, Markus" userId="029d1f02-3ca2-4544-88e9-d09c85e465e7" providerId="ADAL" clId="{779D1F58-E732-4027-AD5E-D5FA65258A7A}" dt="2025-12-03T11:10:32.010" v="368" actId="2696"/>
        <pc:sldMkLst>
          <pc:docMk/>
          <pc:sldMk cId="1430195812" sldId="6450"/>
        </pc:sldMkLst>
      </pc:sldChg>
      <pc:sldChg chg="del">
        <pc:chgData name="Hanselmann, Markus" userId="029d1f02-3ca2-4544-88e9-d09c85e465e7" providerId="ADAL" clId="{779D1F58-E732-4027-AD5E-D5FA65258A7A}" dt="2025-12-03T11:10:31.977" v="357" actId="2696"/>
        <pc:sldMkLst>
          <pc:docMk/>
          <pc:sldMk cId="1487780663" sldId="6451"/>
        </pc:sldMkLst>
      </pc:sldChg>
      <pc:sldChg chg="del">
        <pc:chgData name="Hanselmann, Markus" userId="029d1f02-3ca2-4544-88e9-d09c85e465e7" providerId="ADAL" clId="{779D1F58-E732-4027-AD5E-D5FA65258A7A}" dt="2025-12-03T11:10:31.211" v="325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10:31.469" v="338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10:31.216" v="329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10:28.363" v="129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10:28.427" v="136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10:27.602" v="74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10:27.147" v="32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10:27.128" v="30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10:28.351" v="128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10:27.136" v="31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10:31.167" v="317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10:31.160" v="316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10:31.158" v="315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10:31.182" v="320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10:30.949" v="281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10:30.942" v="280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10:31.142" v="313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10:31.135" v="312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10:27.497" v="63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10:27.483" v="62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10:28.286" v="122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10:28.270" v="121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10:27.974" v="93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10:27.961" v="92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10:27.108" v="28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10:27.092" v="27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10:29.281" v="192" actId="2696"/>
        <pc:sldMkLst>
          <pc:docMk/>
          <pc:sldMk cId="1326222180" sldId="2146849233"/>
        </pc:sldMkLst>
      </pc:sldChg>
      <pc:sldChg chg="del">
        <pc:chgData name="Hanselmann, Markus" userId="029d1f02-3ca2-4544-88e9-d09c85e465e7" providerId="ADAL" clId="{779D1F58-E732-4027-AD5E-D5FA65258A7A}" dt="2025-12-03T11:10:29.276" v="191" actId="2696"/>
        <pc:sldMkLst>
          <pc:docMk/>
          <pc:sldMk cId="3970229048" sldId="2146849234"/>
        </pc:sldMkLst>
      </pc:sldChg>
      <pc:sldChg chg="del">
        <pc:chgData name="Hanselmann, Markus" userId="029d1f02-3ca2-4544-88e9-d09c85e465e7" providerId="ADAL" clId="{779D1F58-E732-4027-AD5E-D5FA65258A7A}" dt="2025-12-03T11:10:29.271" v="190" actId="2696"/>
        <pc:sldMkLst>
          <pc:docMk/>
          <pc:sldMk cId="3036874615" sldId="2146849235"/>
        </pc:sldMkLst>
      </pc:sldChg>
      <pc:sldChg chg="del">
        <pc:chgData name="Hanselmann, Markus" userId="029d1f02-3ca2-4544-88e9-d09c85e465e7" providerId="ADAL" clId="{779D1F58-E732-4027-AD5E-D5FA65258A7A}" dt="2025-12-03T11:10:29.266" v="189" actId="2696"/>
        <pc:sldMkLst>
          <pc:docMk/>
          <pc:sldMk cId="4125119700" sldId="2146849236"/>
        </pc:sldMkLst>
      </pc:sldChg>
      <pc:sldChg chg="del">
        <pc:chgData name="Hanselmann, Markus" userId="029d1f02-3ca2-4544-88e9-d09c85e465e7" providerId="ADAL" clId="{779D1F58-E732-4027-AD5E-D5FA65258A7A}" dt="2025-12-03T11:10:29.136" v="174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10:29.132" v="173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10:29.127" v="172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10:29.121" v="171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10:27.115" v="29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10:31.144" v="314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10:27.537" v="67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10:27.523" v="66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10:27.516" v="65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10:27.504" v="64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10:28.331" v="126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10:28.318" v="125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10:28.309" v="124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10:28.297" v="123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10:28.012" v="97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10:27.999" v="96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10:27.993" v="95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10:27.982" v="94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10:30.968" v="285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10:30.962" v="284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10:30.960" v="283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10:30.952" v="282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10:28.343" v="127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10:28.023" v="98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10:31.172" v="318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10:29.082" v="165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10:27.547" v="68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10:30.973" v="286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10:28.941" v="149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10:27.160" v="33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10:27.554" v="69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10:27.179" v="35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10:27.167" v="34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10:31.174" v="319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10:29.230" v="183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10:29.218" v="182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10:29.365" v="201" actId="2696"/>
        <pc:sldMkLst>
          <pc:docMk/>
          <pc:sldMk cId="616110896" sldId="2146849307"/>
        </pc:sldMkLst>
      </pc:sldChg>
      <pc:sldChg chg="del">
        <pc:chgData name="Hanselmann, Markus" userId="029d1f02-3ca2-4544-88e9-d09c85e465e7" providerId="ADAL" clId="{779D1F58-E732-4027-AD5E-D5FA65258A7A}" dt="2025-12-03T11:10:29.354" v="200" actId="2696"/>
        <pc:sldMkLst>
          <pc:docMk/>
          <pc:sldMk cId="76208834" sldId="2146849308"/>
        </pc:sldMkLst>
      </pc:sldChg>
      <pc:sldChg chg="del">
        <pc:chgData name="Hanselmann, Markus" userId="029d1f02-3ca2-4544-88e9-d09c85e465e7" providerId="ADAL" clId="{779D1F58-E732-4027-AD5E-D5FA65258A7A}" dt="2025-12-03T11:10:30.261" v="256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10:30.252" v="255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10:30.133" v="239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10:30.121" v="238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10:29.996" v="222" actId="2696"/>
        <pc:sldMkLst>
          <pc:docMk/>
          <pc:sldMk cId="2467524083" sldId="2146849315"/>
        </pc:sldMkLst>
      </pc:sldChg>
      <pc:sldChg chg="del">
        <pc:chgData name="Hanselmann, Markus" userId="029d1f02-3ca2-4544-88e9-d09c85e465e7" providerId="ADAL" clId="{779D1F58-E732-4027-AD5E-D5FA65258A7A}" dt="2025-12-03T11:10:29.986" v="221" actId="2696"/>
        <pc:sldMkLst>
          <pc:docMk/>
          <pc:sldMk cId="319244251" sldId="2146849316"/>
        </pc:sldMkLst>
      </pc:sldChg>
      <pc:sldChg chg="del">
        <pc:chgData name="Hanselmann, Markus" userId="029d1f02-3ca2-4544-88e9-d09c85e465e7" providerId="ADAL" clId="{779D1F58-E732-4027-AD5E-D5FA65258A7A}" dt="2025-12-03T11:10:30.984" v="288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10:30.976" v="287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10:29.982" v="220" actId="2696"/>
        <pc:sldMkLst>
          <pc:docMk/>
          <pc:sldMk cId="1299912031" sldId="2146849319"/>
        </pc:sldMkLst>
      </pc:sldChg>
      <pc:sldChg chg="del">
        <pc:chgData name="Hanselmann, Markus" userId="029d1f02-3ca2-4544-88e9-d09c85e465e7" providerId="ADAL" clId="{779D1F58-E732-4027-AD5E-D5FA65258A7A}" dt="2025-12-03T11:10:29.974" v="219" actId="2696"/>
        <pc:sldMkLst>
          <pc:docMk/>
          <pc:sldMk cId="2092973556" sldId="2146849320"/>
        </pc:sldMkLst>
      </pc:sldChg>
      <pc:sldChg chg="del">
        <pc:chgData name="Hanselmann, Markus" userId="029d1f02-3ca2-4544-88e9-d09c85e465e7" providerId="ADAL" clId="{779D1F58-E732-4027-AD5E-D5FA65258A7A}" dt="2025-12-03T11:10:27.264" v="43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10:27.251" v="42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10:28.044" v="100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10:28.031" v="99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10:28.061" v="102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10:28.050" v="101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10:27.243" v="41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10:27.231" v="40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10:30.994" v="291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10:30.991" v="290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10:30.986" v="289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10:30.152" v="242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10:30.146" v="241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10:29.248" v="186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10:29.242" v="185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10:28.967" v="152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10:28.960" v="151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10:30.012" v="225" actId="2696"/>
        <pc:sldMkLst>
          <pc:docMk/>
          <pc:sldMk cId="3556173206" sldId="2146849353"/>
        </pc:sldMkLst>
      </pc:sldChg>
      <pc:sldChg chg="del">
        <pc:chgData name="Hanselmann, Markus" userId="029d1f02-3ca2-4544-88e9-d09c85e465e7" providerId="ADAL" clId="{779D1F58-E732-4027-AD5E-D5FA65258A7A}" dt="2025-12-03T11:10:30.007" v="224" actId="2696"/>
        <pc:sldMkLst>
          <pc:docMk/>
          <pc:sldMk cId="1633553346" sldId="2146849354"/>
        </pc:sldMkLst>
      </pc:sldChg>
      <pc:sldChg chg="del">
        <pc:chgData name="Hanselmann, Markus" userId="029d1f02-3ca2-4544-88e9-d09c85e465e7" providerId="ADAL" clId="{779D1F58-E732-4027-AD5E-D5FA65258A7A}" dt="2025-12-03T11:10:29.924" v="211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10:29.916" v="210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10:29.911" v="209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10:29.898" v="207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10:29.394" v="206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10:31.191" v="323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10:31.188" v="322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10:30.275" v="259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10:30.270" v="258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10:29.951" v="216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10:29.946" v="215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10:29.382" v="204" actId="2696"/>
        <pc:sldMkLst>
          <pc:docMk/>
          <pc:sldMk cId="2838627259" sldId="2146849394"/>
        </pc:sldMkLst>
      </pc:sldChg>
      <pc:sldChg chg="del">
        <pc:chgData name="Hanselmann, Markus" userId="029d1f02-3ca2-4544-88e9-d09c85e465e7" providerId="ADAL" clId="{779D1F58-E732-4027-AD5E-D5FA65258A7A}" dt="2025-12-03T11:10:29.377" v="203" actId="2696"/>
        <pc:sldMkLst>
          <pc:docMk/>
          <pc:sldMk cId="3302852090" sldId="2146849395"/>
        </pc:sldMkLst>
      </pc:sldChg>
      <pc:sldChg chg="del">
        <pc:chgData name="Hanselmann, Markus" userId="029d1f02-3ca2-4544-88e9-d09c85e465e7" providerId="ADAL" clId="{779D1F58-E732-4027-AD5E-D5FA65258A7A}" dt="2025-12-03T11:10:29.100" v="168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10:29.094" v="167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10:26.834" v="9" actId="2696"/>
        <pc:sldMkLst>
          <pc:docMk/>
          <pc:sldMk cId="3871676031" sldId="2146849402"/>
        </pc:sldMkLst>
      </pc:sldChg>
      <pc:sldChg chg="del">
        <pc:chgData name="Hanselmann, Markus" userId="029d1f02-3ca2-4544-88e9-d09c85e465e7" providerId="ADAL" clId="{779D1F58-E732-4027-AD5E-D5FA65258A7A}" dt="2025-12-03T11:10:26.797" v="5" actId="2696"/>
        <pc:sldMkLst>
          <pc:docMk/>
          <pc:sldMk cId="1532408518" sldId="2146849403"/>
        </pc:sldMkLst>
      </pc:sldChg>
      <pc:sldChg chg="del">
        <pc:chgData name="Hanselmann, Markus" userId="029d1f02-3ca2-4544-88e9-d09c85e465e7" providerId="ADAL" clId="{779D1F58-E732-4027-AD5E-D5FA65258A7A}" dt="2025-12-03T11:10:26.789" v="4" actId="2696"/>
        <pc:sldMkLst>
          <pc:docMk/>
          <pc:sldMk cId="81851388" sldId="2146849405"/>
        </pc:sldMkLst>
      </pc:sldChg>
      <pc:sldChg chg="del">
        <pc:chgData name="Hanselmann, Markus" userId="029d1f02-3ca2-4544-88e9-d09c85e465e7" providerId="ADAL" clId="{779D1F58-E732-4027-AD5E-D5FA65258A7A}" dt="2025-12-03T11:10:26.700" v="0" actId="2696"/>
        <pc:sldMkLst>
          <pc:docMk/>
          <pc:sldMk cId="129458511" sldId="2146849406"/>
        </pc:sldMkLst>
      </pc:sldChg>
      <pc:sldChg chg="del">
        <pc:chgData name="Hanselmann, Markus" userId="029d1f02-3ca2-4544-88e9-d09c85e465e7" providerId="ADAL" clId="{779D1F58-E732-4027-AD5E-D5FA65258A7A}" dt="2025-12-03T11:10:26.821" v="8" actId="2696"/>
        <pc:sldMkLst>
          <pc:docMk/>
          <pc:sldMk cId="3328816595" sldId="2146849407"/>
        </pc:sldMkLst>
      </pc:sldChg>
      <pc:sldChg chg="del">
        <pc:chgData name="Hanselmann, Markus" userId="029d1f02-3ca2-4544-88e9-d09c85e465e7" providerId="ADAL" clId="{779D1F58-E732-4027-AD5E-D5FA65258A7A}" dt="2025-12-03T11:10:26.813" v="7" actId="2696"/>
        <pc:sldMkLst>
          <pc:docMk/>
          <pc:sldMk cId="4070721461" sldId="2146849408"/>
        </pc:sldMkLst>
      </pc:sldChg>
      <pc:sldChg chg="del">
        <pc:chgData name="Hanselmann, Markus" userId="029d1f02-3ca2-4544-88e9-d09c85e465e7" providerId="ADAL" clId="{779D1F58-E732-4027-AD5E-D5FA65258A7A}" dt="2025-12-03T11:10:26.805" v="6" actId="2696"/>
        <pc:sldMkLst>
          <pc:docMk/>
          <pc:sldMk cId="3688855316" sldId="2146849409"/>
        </pc:sldMkLst>
      </pc:sldChg>
      <pc:sldChg chg="del">
        <pc:chgData name="Hanselmann, Markus" userId="029d1f02-3ca2-4544-88e9-d09c85e465e7" providerId="ADAL" clId="{779D1F58-E732-4027-AD5E-D5FA65258A7A}" dt="2025-12-03T11:10:26.732" v="3" actId="2696"/>
        <pc:sldMkLst>
          <pc:docMk/>
          <pc:sldMk cId="3815792804" sldId="2146849411"/>
        </pc:sldMkLst>
      </pc:sldChg>
      <pc:sldChg chg="del">
        <pc:chgData name="Hanselmann, Markus" userId="029d1f02-3ca2-4544-88e9-d09c85e465e7" providerId="ADAL" clId="{779D1F58-E732-4027-AD5E-D5FA65258A7A}" dt="2025-12-03T11:10:26.721" v="2" actId="2696"/>
        <pc:sldMkLst>
          <pc:docMk/>
          <pc:sldMk cId="3490016307" sldId="2146849412"/>
        </pc:sldMkLst>
      </pc:sldChg>
      <pc:sldChg chg="del">
        <pc:chgData name="Hanselmann, Markus" userId="029d1f02-3ca2-4544-88e9-d09c85e465e7" providerId="ADAL" clId="{779D1F58-E732-4027-AD5E-D5FA65258A7A}" dt="2025-12-03T11:10:26.712" v="1" actId="2696"/>
        <pc:sldMkLst>
          <pc:docMk/>
          <pc:sldMk cId="1756512171" sldId="2146849413"/>
        </pc:sldMkLst>
      </pc:sldChg>
      <pc:sldChg chg="del">
        <pc:chgData name="Hanselmann, Markus" userId="029d1f02-3ca2-4544-88e9-d09c85e465e7" providerId="ADAL" clId="{779D1F58-E732-4027-AD5E-D5FA65258A7A}" dt="2025-12-03T11:10:27.583" v="72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10:27.572" v="71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10:27.202" v="37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10:27.186" v="36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10:27.590" v="73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10:28.382" v="131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10:28.370" v="130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10:27.223" v="39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10:27.210" v="38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10:28.400" v="133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10:28.388" v="132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10:27.620" v="76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10:27.608" v="75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10:28.078" v="104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10:28.067" v="103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10:31.184" v="321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10:30.264" v="257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10:29.939" v="214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10:29.370" v="202" actId="2696"/>
        <pc:sldMkLst>
          <pc:docMk/>
          <pc:sldMk cId="2701215621" sldId="2146849444"/>
        </pc:sldMkLst>
      </pc:sldChg>
      <pc:sldChg chg="del">
        <pc:chgData name="Hanselmann, Markus" userId="029d1f02-3ca2-4544-88e9-d09c85e465e7" providerId="ADAL" clId="{779D1F58-E732-4027-AD5E-D5FA65258A7A}" dt="2025-12-03T11:10:29.086" v="166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10:28.946" v="150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10:30.137" v="240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10:30" v="223" actId="2696"/>
        <pc:sldMkLst>
          <pc:docMk/>
          <pc:sldMk cId="1045948356" sldId="2146849448"/>
        </pc:sldMkLst>
      </pc:sldChg>
      <pc:sldChg chg="del">
        <pc:chgData name="Hanselmann, Markus" userId="029d1f02-3ca2-4544-88e9-d09c85e465e7" providerId="ADAL" clId="{779D1F58-E732-4027-AD5E-D5FA65258A7A}" dt="2025-12-03T11:10:29.903" v="208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10:29.235" v="184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10:28.091" v="105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10:28.411" v="134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10:30.033" v="228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10:28.453" v="139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10:28.990" v="155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10:28.417" v="135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10:27.638" v="78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10:27.627" v="77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10:28.112" v="107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10:28.099" v="106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6D1F-501D-3E41-CB7A-2EEFC2DA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5A495E-8978-7B23-AE47-94D93167E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4F8E7F-783F-B1AF-6264-C40F676FD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F6C295-C461-1739-5E1A-23D552DAF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5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75D2-5020-29BF-6C90-CE6C9ADD7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0B771E-9968-2B11-D834-3137E90C9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E3B4DC8-4A0D-E310-61E7-41131280A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SCHUNK ID: </a:t>
            </a:r>
            <a:r>
              <a:rPr lang="de-DE" sz="120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1602006</a:t>
            </a:r>
            <a:endParaRPr lang="en-US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BA950A-9420-65EE-74AE-4F25A213C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3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6D51-A58C-F49D-3936-2E0CC7F3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6993CC-3BCF-CF04-AECA-F4D54FA8D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DC2EAD6-E029-AC09-20D2-8EA92391E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1554728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3BD9C6-A56E-15A4-8A00-909E2C004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5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45AD5-986F-4425-4787-9E733715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B35CF6-79B1-8125-1A3D-CAD6AE683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082513E-BF51-C83F-8D60-41E1901D3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1554728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823D10-A340-B7BA-BC21-9A67C658A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73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1363970 (SES </a:t>
            </a:r>
            <a:r>
              <a:rPr lang="de-DE" sz="1200">
                <a:solidFill>
                  <a:schemeClr val="tx1"/>
                </a:solidFill>
              </a:rPr>
              <a:t>400287)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27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 sz="1200">
                <a:solidFill>
                  <a:schemeClr val="tx1"/>
                </a:solidFill>
              </a:rPr>
              <a:t>416380 / </a:t>
            </a:r>
            <a:r>
              <a:rPr lang="de-DE"/>
              <a:t>441025 (Rendering mit Werkstück)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07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hyperlink" Target="https://schunk.com/de/de/news/kompakter-geht-es-nicht-/28227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unk.com/de/de/news/kompakter-geht-es-nicht-/28227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svg"/><Relationship Id="rId3" Type="http://schemas.openxmlformats.org/officeDocument/2006/relationships/image" Target="../media/image18.png"/><Relationship Id="rId7" Type="http://schemas.openxmlformats.org/officeDocument/2006/relationships/image" Target="../media/image26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7.svg"/><Relationship Id="rId5" Type="http://schemas.openxmlformats.org/officeDocument/2006/relationships/image" Target="../media/image24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25DA0-88FD-BF6B-C279-06E0508A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AF33BBA-A6B2-A5B9-1266-FC65F0AEEF0F}"/>
              </a:ext>
            </a:extLst>
          </p:cNvPr>
          <p:cNvSpPr>
            <a:spLocks noChangeAspect="1"/>
          </p:cNvSpPr>
          <p:nvPr/>
        </p:nvSpPr>
        <p:spPr>
          <a:xfrm>
            <a:off x="0" y="1940915"/>
            <a:ext cx="12192000" cy="4332887"/>
          </a:xfrm>
          <a:custGeom>
            <a:avLst/>
            <a:gdLst>
              <a:gd name="connsiteX0" fmla="*/ 9392001 w 12192000"/>
              <a:gd name="connsiteY0" fmla="*/ 0 h 4332887"/>
              <a:gd name="connsiteX1" fmla="*/ 12192000 w 12192000"/>
              <a:gd name="connsiteY1" fmla="*/ 0 h 4332887"/>
              <a:gd name="connsiteX2" fmla="*/ 12192000 w 12192000"/>
              <a:gd name="connsiteY2" fmla="*/ 1693812 h 4332887"/>
              <a:gd name="connsiteX3" fmla="*/ 9815013 w 12192000"/>
              <a:gd name="connsiteY3" fmla="*/ 1693812 h 4332887"/>
              <a:gd name="connsiteX4" fmla="*/ 4861549 w 12192000"/>
              <a:gd name="connsiteY4" fmla="*/ 4332887 h 4332887"/>
              <a:gd name="connsiteX5" fmla="*/ 0 w 12192000"/>
              <a:gd name="connsiteY5" fmla="*/ 4332887 h 4332887"/>
              <a:gd name="connsiteX6" fmla="*/ 0 w 12192000"/>
              <a:gd name="connsiteY6" fmla="*/ 2639076 h 4332887"/>
              <a:gd name="connsiteX7" fmla="*/ 4438485 w 12192000"/>
              <a:gd name="connsiteY7" fmla="*/ 2639076 h 433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332887">
                <a:moveTo>
                  <a:pt x="9392001" y="0"/>
                </a:moveTo>
                <a:lnTo>
                  <a:pt x="12192000" y="0"/>
                </a:lnTo>
                <a:lnTo>
                  <a:pt x="12192000" y="1693812"/>
                </a:lnTo>
                <a:lnTo>
                  <a:pt x="9815013" y="1693812"/>
                </a:lnTo>
                <a:lnTo>
                  <a:pt x="4861549" y="4332887"/>
                </a:lnTo>
                <a:lnTo>
                  <a:pt x="0" y="4332887"/>
                </a:lnTo>
                <a:lnTo>
                  <a:pt x="0" y="2639076"/>
                </a:lnTo>
                <a:lnTo>
                  <a:pt x="4438485" y="2639076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27F885-F4BC-83AF-2E9E-462F05B9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FA8F93-0A48-F80E-2179-548512FCC1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2" y="2631207"/>
            <a:ext cx="5158093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>
                <a:solidFill>
                  <a:schemeClr val="bg2"/>
                </a:solidFill>
              </a:rPr>
              <a:t>Solution Book - Elektronik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F86B0D-5E70-EB64-2DF0-F04F8393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1041AF9A-664A-5DB7-564F-C250CFCD87A5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A5BA08FC-36FD-3F1F-9506-6D44B968ABDA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0C329C2D-3AB4-AA82-A1E0-CBAFBC349F29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DCF8DBFB-6BA0-5BD1-B708-8E060314D682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70AB8D86-F4C4-A51D-8198-66AECC8CE68E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041B4E9F-0DBD-0910-CB9F-68768DBC463F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94E4562E-0479-53CE-9338-694609EB888B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CA74FC9-9DB3-1FC5-3440-DF717CB6D0B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3DDF00DF-DEEE-489A-2319-0FBB87CAB6C5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1D858B4A-1A89-DDAD-FB9A-B35BC47DD3F2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FB3DA72A-2957-1CEC-5D68-A14AC800961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B7F794C6-7649-E6F0-3837-12442734BA3E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02080E4E-BFB1-7198-D0BF-40E84882B252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2507F4D0-F866-5061-88FD-02520E9752B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BCFE5802-F8A2-5C43-F2F8-79C07A723BA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4998A98-B973-9D01-FA36-0EB2CD1F8368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26E024A-E347-8187-AF94-777A68F67B4A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A97C19F-BFD8-452A-124D-08400100B52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AB2F4B7-8FFB-0BFE-F790-9CEC443985CF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65A275C2-F21A-0FF6-E749-BE87CFECC7F4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E50557D-5D17-049F-429D-B0E52D1C6003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642A65CF-95C2-9FA9-F1C9-D4FEF70021F4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24F22EA9-54E6-4F44-0992-557D12ECC26A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Hinweis: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Diese Präsentation enthält vertrauliche Informationen und ist nur zur nicht-öffentlichen Verwendung bei Kunden und Lieferanten freigegeben. Ggf. Rücksprache mit Fachbereich notwendig.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>
              <a:solidFill>
                <a:prstClr val="white"/>
              </a:solidFill>
              <a:latin typeface="Fago Pro" panose="02000506040000020004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>
                <a:solidFill>
                  <a:prstClr val="white"/>
                </a:solidFill>
                <a:latin typeface="Fago Pro" panose="02000506040000020004" pitchFamily="50" charset="0"/>
              </a:rPr>
              <a:t>- Diesen Hinweis vor Benutzung entfernen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04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8799-58A9-FE05-DC7F-9FB1B257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A827EFE-EA68-FF4D-6658-E0A4EA6C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Material </a:t>
            </a:r>
            <a:r>
              <a:rPr lang="de-DE" err="1"/>
              <a:t>Lifter</a:t>
            </a:r>
            <a:br>
              <a:rPr lang="de-DE"/>
            </a:br>
            <a:r>
              <a:rPr lang="de-DE" sz="2400" b="0"/>
              <a:t>Anheben von Ladungsträgern zur automatisierten Entladung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53C311-0BE6-7E21-C48A-3BB8BB2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Elektronik</a:t>
            </a:r>
            <a:r>
              <a:rPr lang="de-DE"/>
              <a:t> - Intralogistik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715F60D9-60F1-E6B9-CB18-2670D0622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61BDB74F-FF0C-ACD9-0D8C-684803C79113}"/>
              </a:ext>
            </a:extLst>
          </p:cNvPr>
          <p:cNvSpPr txBox="1"/>
          <p:nvPr/>
        </p:nvSpPr>
        <p:spPr>
          <a:xfrm>
            <a:off x="6544908" y="2106624"/>
            <a:ext cx="532288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Funktion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Schichtweises Anheben von Ladungsträgern zur automatisierten Entladung.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Kundennutzen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b="1">
                <a:solidFill>
                  <a:schemeClr val="accent3"/>
                </a:solidFill>
              </a:rPr>
              <a:t>Kompakt und platzsparend:</a:t>
            </a:r>
            <a:br>
              <a:rPr lang="de-DE" sz="1600" b="1">
                <a:solidFill>
                  <a:schemeClr val="accent3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Die Nutzung der Z-Achse anstelle der X/Y-Achse spart wertvolle Installationsfläche</a:t>
            </a:r>
          </a:p>
          <a:p>
            <a:pPr>
              <a:buClr>
                <a:schemeClr val="bg2"/>
              </a:buClr>
              <a:buSzPct val="100000"/>
            </a:pPr>
            <a:endParaRPr lang="de-DE" sz="1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b="1">
                <a:solidFill>
                  <a:schemeClr val="accent3"/>
                </a:solidFill>
              </a:rPr>
              <a:t>Flexibilität – nahezu universell:</a:t>
            </a:r>
            <a:br>
              <a:rPr lang="de-DE" sz="16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Der Materialheber mit konfigurierbarer Achse und Greifer kann hinsichtlich Größe, Last, Geschwindigkeit usw. an viele verschiedene Anwendungen angepasst werden.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>
              <a:solidFill>
                <a:srgbClr val="003D6A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Kompetentes Projektierungsteam</a:t>
            </a:r>
            <a:b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/>
                <a:ea typeface="+mn-ea"/>
                <a:cs typeface="+mn-cs"/>
              </a:rPr>
              <a:t>Auslegung, Konstruktion und Montage durch SCHUNK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DF85069-8B3F-20E3-5757-E813E68D3B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D23CFC6-448D-D7A1-B47D-093735BC5CD3}"/>
              </a:ext>
            </a:extLst>
          </p:cNvPr>
          <p:cNvGrpSpPr/>
          <p:nvPr/>
        </p:nvGrpSpPr>
        <p:grpSpPr>
          <a:xfrm>
            <a:off x="755631" y="5759249"/>
            <a:ext cx="1554999" cy="432000"/>
            <a:chOff x="198239" y="4950297"/>
            <a:chExt cx="1554999" cy="4320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E0DEB69-A3FD-4287-9396-6D3FD530ECAA}"/>
                </a:ext>
              </a:extLst>
            </p:cNvPr>
            <p:cNvSpPr txBox="1"/>
            <p:nvPr/>
          </p:nvSpPr>
          <p:spPr>
            <a:xfrm>
              <a:off x="658813" y="5000098"/>
              <a:ext cx="1094425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de-DE" sz="1200">
                  <a:solidFill>
                    <a:srgbClr val="003D6A"/>
                  </a:solidFill>
                </a:rPr>
                <a:t>weitere Seiten vorhanden</a:t>
              </a:r>
              <a:endParaRPr kumimoji="0" lang="de-DE" sz="1200" b="0" i="0" u="none" strike="noStrike" kern="1200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1" name="Grafik 10" descr="Informationen mit einfarbiger Füllung">
              <a:extLst>
                <a:ext uri="{FF2B5EF4-FFF2-40B4-BE49-F238E27FC236}">
                  <a16:creationId xmlns:a16="http://schemas.microsoft.com/office/drawing/2014/main" id="{390983CB-A999-6414-EC78-1319A0BCC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239" y="4950297"/>
              <a:ext cx="432000" cy="432000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2239B854-1FFC-C3DC-8B04-403CA5153F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8076" y="2095879"/>
            <a:ext cx="3128795" cy="43110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4E727C-9D4A-5E22-C130-15F8BEC08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65" y="3320045"/>
            <a:ext cx="2054995" cy="154124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814D22-21A2-0578-FB77-AF7DCC390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71" y="1978128"/>
            <a:ext cx="1826582" cy="102745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DCF5999-99A1-96A7-F3C8-BEF6410BD8F6}"/>
              </a:ext>
            </a:extLst>
          </p:cNvPr>
          <p:cNvSpPr/>
          <p:nvPr/>
        </p:nvSpPr>
        <p:spPr>
          <a:xfrm>
            <a:off x="1390722" y="2856994"/>
            <a:ext cx="384081" cy="3840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noProof="0"/>
              <a:t>+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5957C1A-BCEF-E52D-3014-9432AF86F46E}"/>
              </a:ext>
            </a:extLst>
          </p:cNvPr>
          <p:cNvGrpSpPr/>
          <p:nvPr/>
        </p:nvGrpSpPr>
        <p:grpSpPr>
          <a:xfrm>
            <a:off x="2778794" y="2633772"/>
            <a:ext cx="180000" cy="1456896"/>
            <a:chOff x="5014094" y="2693763"/>
            <a:chExt cx="180000" cy="1456896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34A300DC-49C0-EB22-0413-6ECAF363E6A4}"/>
                </a:ext>
              </a:extLst>
            </p:cNvPr>
            <p:cNvCxnSpPr>
              <a:cxnSpLocks/>
            </p:cNvCxnSpPr>
            <p:nvPr/>
          </p:nvCxnSpPr>
          <p:spPr>
            <a:xfrm>
              <a:off x="5014094" y="2693763"/>
              <a:ext cx="0" cy="14568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leichschenkliges Dreieck 16">
              <a:extLst>
                <a:ext uri="{FF2B5EF4-FFF2-40B4-BE49-F238E27FC236}">
                  <a16:creationId xmlns:a16="http://schemas.microsoft.com/office/drawing/2014/main" id="{236AAAD2-E665-131E-D03F-3B289196A2E0}"/>
                </a:ext>
              </a:extLst>
            </p:cNvPr>
            <p:cNvSpPr/>
            <p:nvPr/>
          </p:nvSpPr>
          <p:spPr>
            <a:xfrm rot="5400000">
              <a:off x="4834094" y="3332211"/>
              <a:ext cx="540000" cy="180000"/>
            </a:xfrm>
            <a:prstGeom prst="triangle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FC10-77AD-29EC-AD0A-1A177DC9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D776C-F68C-2635-7B62-3C630A5D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Material 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Lifter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Anheben von Ladungsträgern zur automatisierten Entladung</a:t>
            </a:r>
            <a:endParaRPr lang="de-DE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234BA0-A716-BE8B-E0CE-3A59B32BC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3B2BAB-17D8-8B3D-E942-3AA884522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Elektronik</a:t>
            </a:r>
            <a:r>
              <a:rPr lang="de-DE"/>
              <a:t> - Intralogistik</a:t>
            </a:r>
          </a:p>
        </p:txBody>
      </p:sp>
      <p:pic>
        <p:nvPicPr>
          <p:cNvPr id="9" name="E-Mobility_Prismatic-Cells_Animation_DE_EN_1124">
            <a:hlinkClick r:id="" action="ppaction://media"/>
            <a:extLst>
              <a:ext uri="{FF2B5EF4-FFF2-40B4-BE49-F238E27FC236}">
                <a16:creationId xmlns:a16="http://schemas.microsoft.com/office/drawing/2014/main" id="{F7783DE8-76A7-6556-4B26-62B0438B10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6275" r="36171"/>
          <a:stretch>
            <a:fillRect/>
          </a:stretch>
        </p:blipFill>
        <p:spPr>
          <a:xfrm>
            <a:off x="680935" y="1716253"/>
            <a:ext cx="3865124" cy="4572000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D180DA5-D699-CC62-6796-EB5D019F5C33}"/>
              </a:ext>
            </a:extLst>
          </p:cNvPr>
          <p:cNvGrpSpPr/>
          <p:nvPr/>
        </p:nvGrpSpPr>
        <p:grpSpPr>
          <a:xfrm>
            <a:off x="8277626" y="1711583"/>
            <a:ext cx="1322016" cy="1440000"/>
            <a:chOff x="8832099" y="1711583"/>
            <a:chExt cx="1322016" cy="1440000"/>
          </a:xfrm>
        </p:grpSpPr>
        <p:pic>
          <p:nvPicPr>
            <p:cNvPr id="13" name="Picture 2" descr="Ladungsträger für Batterien und Glasdächer">
              <a:extLst>
                <a:ext uri="{FF2B5EF4-FFF2-40B4-BE49-F238E27FC236}">
                  <a16:creationId xmlns:a16="http://schemas.microsoft.com/office/drawing/2014/main" id="{119BB5C4-7CC6-A1C3-A311-8234706CF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099" y="1711583"/>
              <a:ext cx="132201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Ladungsträger für Batterien und Glasdächer">
              <a:extLst>
                <a:ext uri="{FF2B5EF4-FFF2-40B4-BE49-F238E27FC236}">
                  <a16:creationId xmlns:a16="http://schemas.microsoft.com/office/drawing/2014/main" id="{5AE52F64-BC69-5820-D8B0-48731927E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96" b="89974" l="8369" r="92766">
                          <a14:foregroundMark x1="8369" y1="33854" x2="8369" y2="33854"/>
                          <a14:foregroundMark x1="92766" y1="37500" x2="92766" y2="37500"/>
                          <a14:backgroundMark x1="14184" y1="48698" x2="40000" y2="62500"/>
                          <a14:backgroundMark x1="40000" y1="62500" x2="88511" y2="52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099" y="1711583"/>
              <a:ext cx="1322016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11374CF0-BC1B-11EB-704F-B0B283DBDD8C}"/>
              </a:ext>
            </a:extLst>
          </p:cNvPr>
          <p:cNvSpPr txBox="1"/>
          <p:nvPr/>
        </p:nvSpPr>
        <p:spPr>
          <a:xfrm>
            <a:off x="6174647" y="2154584"/>
            <a:ext cx="180498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Handling der Abdeckung</a:t>
            </a:r>
          </a:p>
        </p:txBody>
      </p:sp>
      <p:sp>
        <p:nvSpPr>
          <p:cNvPr id="17" name="Additionszeichen 16">
            <a:extLst>
              <a:ext uri="{FF2B5EF4-FFF2-40B4-BE49-F238E27FC236}">
                <a16:creationId xmlns:a16="http://schemas.microsoft.com/office/drawing/2014/main" id="{42651D6C-3907-70ED-6408-373BF7422F86}"/>
              </a:ext>
            </a:extLst>
          </p:cNvPr>
          <p:cNvSpPr/>
          <p:nvPr/>
        </p:nvSpPr>
        <p:spPr>
          <a:xfrm>
            <a:off x="5355900" y="2192183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0351082-15C4-09D3-39DA-0EF4FC80383C}"/>
              </a:ext>
            </a:extLst>
          </p:cNvPr>
          <p:cNvGrpSpPr/>
          <p:nvPr/>
        </p:nvGrpSpPr>
        <p:grpSpPr>
          <a:xfrm>
            <a:off x="7845602" y="3436769"/>
            <a:ext cx="1822980" cy="1332000"/>
            <a:chOff x="6212945" y="1687069"/>
            <a:chExt cx="2200276" cy="1737632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E8CE8B6-4A51-CAB3-C3DF-92286152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212945" y="1687069"/>
              <a:ext cx="1123951" cy="123625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1638477F-7A8B-BA03-9495-18E0052C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145" b="145"/>
            <a:stretch/>
          </p:blipFill>
          <p:spPr>
            <a:xfrm>
              <a:off x="6727295" y="1937758"/>
              <a:ext cx="1123951" cy="1236256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3BA4425-81B8-453C-C982-AE7228D8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7289270" y="2188445"/>
              <a:ext cx="1123951" cy="1236256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2DD27A5-D291-F256-7B92-22765D4CD00B}"/>
              </a:ext>
            </a:extLst>
          </p:cNvPr>
          <p:cNvGrpSpPr/>
          <p:nvPr/>
        </p:nvGrpSpPr>
        <p:grpSpPr>
          <a:xfrm>
            <a:off x="10323592" y="3532853"/>
            <a:ext cx="1357370" cy="1139832"/>
            <a:chOff x="6212945" y="1687069"/>
            <a:chExt cx="1638301" cy="148694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CD469B0-C0D9-821C-06AF-A4189E9A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212945" y="1687069"/>
              <a:ext cx="1123951" cy="1236256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E846110-75E9-D0FA-9EA8-1397A692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3333" l="10000" r="90000">
                          <a14:foregroundMark x1="24250" y1="84493" x2="24250" y2="84493"/>
                          <a14:foregroundMark x1="28750" y1="89710" x2="28750" y2="89710"/>
                          <a14:foregroundMark x1="36875" y1="93333" x2="36875" y2="93333"/>
                          <a14:foregroundMark x1="23250" y1="87681" x2="23250" y2="87681"/>
                          <a14:foregroundMark x1="24375" y1="88116" x2="24375" y2="88116"/>
                          <a14:foregroundMark x1="52750" y1="81159" x2="52750" y2="81159"/>
                          <a14:backgroundMark x1="23875" y1="21739" x2="23500" y2="58841"/>
                          <a14:backgroundMark x1="25875" y1="45797" x2="25875" y2="45797"/>
                          <a14:backgroundMark x1="27000" y1="46957" x2="27000" y2="46957"/>
                          <a14:backgroundMark x1="25250" y1="10870" x2="43625" y2="15217"/>
                          <a14:backgroundMark x1="43625" y1="15217" x2="49375" y2="12609"/>
                          <a14:backgroundMark x1="23875" y1="17681" x2="45625" y2="19420"/>
                          <a14:backgroundMark x1="45625" y1="19420" x2="48125" y2="19275"/>
                          <a14:backgroundMark x1="22500" y1="14203" x2="22375" y2="66232"/>
                          <a14:backgroundMark x1="25250" y1="55072" x2="21750" y2="76812"/>
                          <a14:backgroundMark x1="24375" y1="66957" x2="24375" y2="66957"/>
                          <a14:backgroundMark x1="24750" y1="71014" x2="24750" y2="71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8238" t="50639" r="43246" b="243"/>
            <a:stretch/>
          </p:blipFill>
          <p:spPr>
            <a:xfrm>
              <a:off x="6727295" y="1937757"/>
              <a:ext cx="1123951" cy="1236256"/>
            </a:xfrm>
            <a:prstGeom prst="rect">
              <a:avLst/>
            </a:prstGeom>
          </p:spPr>
        </p:pic>
      </p:grp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9528BBEF-B133-6919-CEB1-48A671B437D4}"/>
              </a:ext>
            </a:extLst>
          </p:cNvPr>
          <p:cNvSpPr/>
          <p:nvPr/>
        </p:nvSpPr>
        <p:spPr>
          <a:xfrm>
            <a:off x="9780087" y="3958769"/>
            <a:ext cx="432000" cy="288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99F963A-DD7B-EF65-3835-43337CA48E6E}"/>
              </a:ext>
            </a:extLst>
          </p:cNvPr>
          <p:cNvSpPr txBox="1"/>
          <p:nvPr/>
        </p:nvSpPr>
        <p:spPr>
          <a:xfrm>
            <a:off x="6174646" y="3964270"/>
            <a:ext cx="15180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Platzsparend</a:t>
            </a:r>
          </a:p>
        </p:txBody>
      </p:sp>
      <p:sp>
        <p:nvSpPr>
          <p:cNvPr id="29" name="Additionszeichen 28">
            <a:extLst>
              <a:ext uri="{FF2B5EF4-FFF2-40B4-BE49-F238E27FC236}">
                <a16:creationId xmlns:a16="http://schemas.microsoft.com/office/drawing/2014/main" id="{960FBE85-AD54-5FE8-A483-94CDC4833425}"/>
              </a:ext>
            </a:extLst>
          </p:cNvPr>
          <p:cNvSpPr/>
          <p:nvPr/>
        </p:nvSpPr>
        <p:spPr>
          <a:xfrm>
            <a:off x="5355900" y="3863369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BE1FAA6-0B64-1CA1-EC3A-397C8EB116F0}"/>
              </a:ext>
            </a:extLst>
          </p:cNvPr>
          <p:cNvSpPr txBox="1"/>
          <p:nvPr/>
        </p:nvSpPr>
        <p:spPr>
          <a:xfrm>
            <a:off x="6174647" y="5478480"/>
            <a:ext cx="1258358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Höchste</a:t>
            </a:r>
          </a:p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000" b="1" noProof="0">
                <a:solidFill>
                  <a:srgbClr val="003D6A"/>
                </a:solidFill>
                <a:latin typeface="+mj-lt"/>
              </a:rPr>
              <a:t>Flexibilität</a:t>
            </a:r>
          </a:p>
        </p:txBody>
      </p:sp>
      <p:sp>
        <p:nvSpPr>
          <p:cNvPr id="32" name="Additionszeichen 31">
            <a:extLst>
              <a:ext uri="{FF2B5EF4-FFF2-40B4-BE49-F238E27FC236}">
                <a16:creationId xmlns:a16="http://schemas.microsoft.com/office/drawing/2014/main" id="{52AA8A6F-1BD4-A33D-AD2A-9F85AC6CC5A9}"/>
              </a:ext>
            </a:extLst>
          </p:cNvPr>
          <p:cNvSpPr/>
          <p:nvPr/>
        </p:nvSpPr>
        <p:spPr>
          <a:xfrm>
            <a:off x="5355900" y="5535315"/>
            <a:ext cx="478800" cy="478800"/>
          </a:xfrm>
          <a:prstGeom prst="mathPlus">
            <a:avLst/>
          </a:prstGeom>
          <a:solidFill>
            <a:srgbClr val="BC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DD075D1-B0AC-DA89-5672-2181A459F48A}"/>
              </a:ext>
            </a:extLst>
          </p:cNvPr>
          <p:cNvGrpSpPr/>
          <p:nvPr/>
        </p:nvGrpSpPr>
        <p:grpSpPr>
          <a:xfrm>
            <a:off x="9990330" y="5459833"/>
            <a:ext cx="1530286" cy="658385"/>
            <a:chOff x="8229343" y="4664483"/>
            <a:chExt cx="1265567" cy="691751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9FD3BEE0-A943-43AB-4827-984F18DD6738}"/>
                </a:ext>
              </a:extLst>
            </p:cNvPr>
            <p:cNvSpPr/>
            <p:nvPr/>
          </p:nvSpPr>
          <p:spPr>
            <a:xfrm>
              <a:off x="8305543" y="5183549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2D63DD0-9EC3-E044-C741-AB2431ABFE3F}"/>
                </a:ext>
              </a:extLst>
            </p:cNvPr>
            <p:cNvSpPr/>
            <p:nvPr/>
          </p:nvSpPr>
          <p:spPr>
            <a:xfrm>
              <a:off x="8278169" y="5009693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08F62D72-01D8-F6DF-024E-DE19D60CB1EA}"/>
                </a:ext>
              </a:extLst>
            </p:cNvPr>
            <p:cNvSpPr/>
            <p:nvPr/>
          </p:nvSpPr>
          <p:spPr>
            <a:xfrm>
              <a:off x="8229343" y="4838337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423ADCCC-8653-C7D7-7AC5-9CA4E804E6B2}"/>
                </a:ext>
              </a:extLst>
            </p:cNvPr>
            <p:cNvSpPr/>
            <p:nvPr/>
          </p:nvSpPr>
          <p:spPr>
            <a:xfrm>
              <a:off x="8273549" y="4664483"/>
              <a:ext cx="1189367" cy="172685"/>
            </a:xfrm>
            <a:prstGeom prst="rect">
              <a:avLst/>
            </a:prstGeom>
            <a:solidFill>
              <a:srgbClr val="3C9095"/>
            </a:solidFill>
            <a:ln>
              <a:solidFill>
                <a:srgbClr val="165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noProof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D1FB59D-3485-CF22-B79F-FFD372EC81FB}"/>
              </a:ext>
            </a:extLst>
          </p:cNvPr>
          <p:cNvGrpSpPr/>
          <p:nvPr/>
        </p:nvGrpSpPr>
        <p:grpSpPr>
          <a:xfrm>
            <a:off x="7709149" y="5324715"/>
            <a:ext cx="1174935" cy="900000"/>
            <a:chOff x="7740976" y="4465751"/>
            <a:chExt cx="971687" cy="930390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F78600D-37F4-DBB1-B54B-4B9E2ED9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976" y="4465751"/>
              <a:ext cx="971687" cy="930390"/>
            </a:xfrm>
            <a:prstGeom prst="rect">
              <a:avLst/>
            </a:prstGeom>
          </p:spPr>
        </p:pic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C0CF6642-42C7-11EC-9A9F-B9F11E90D6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7292" y="5150342"/>
              <a:ext cx="388488" cy="4083"/>
            </a:xfrm>
            <a:prstGeom prst="straightConnector1">
              <a:avLst/>
            </a:prstGeom>
            <a:ln w="28575">
              <a:solidFill>
                <a:srgbClr val="00ADEE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E21CC440-0F8F-21FA-B7E5-3653F00EE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4175" y="5150342"/>
              <a:ext cx="388488" cy="4083"/>
            </a:xfrm>
            <a:prstGeom prst="straightConnector1">
              <a:avLst/>
            </a:prstGeom>
            <a:ln w="28575">
              <a:solidFill>
                <a:srgbClr val="00ADEE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6110FDD1-1E4E-A024-B64B-D3FBA76840ED}"/>
              </a:ext>
            </a:extLst>
          </p:cNvPr>
          <p:cNvSpPr/>
          <p:nvPr/>
        </p:nvSpPr>
        <p:spPr>
          <a:xfrm>
            <a:off x="9221207" y="5630715"/>
            <a:ext cx="432000" cy="288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03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7E4F-9B99-CF5F-9E43-4E29529B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6481E62-F8F3-5D37-02B8-4FC8201C0B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603" y="1711966"/>
            <a:ext cx="1609811" cy="4682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C42C3F-6FC5-E8FB-979C-6336210E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Material </a:t>
            </a:r>
            <a:r>
              <a:rPr kumimoji="0" lang="de-DE" sz="36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Lifter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Fago Pro" panose="02000506040000020004" pitchFamily="50" charset="0"/>
                <a:ea typeface="+mj-ea"/>
                <a:cs typeface="+mj-cs"/>
              </a:rPr>
              <a:t>Anheben von Ladungsträgern zur automatisierten Entladung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DF4442-920B-B964-A4A9-318BED058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08804A-AA28-9569-F90E-6B290C5751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Elektronik</a:t>
            </a:r>
            <a:r>
              <a:rPr lang="de-DE"/>
              <a:t> - Intralogistik</a:t>
            </a:r>
          </a:p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DBE53C5-1BEE-D2DF-B7EC-B5B158F038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Referenzprojekt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bestehend aus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Lineardirekt-Achse SLD-24 Schwerlastausführung mit </a:t>
            </a:r>
            <a:r>
              <a:rPr lang="de-DE" err="1"/>
              <a:t>Nutzhub</a:t>
            </a:r>
            <a:r>
              <a:rPr lang="de-DE"/>
              <a:t> 3.200 mm</a:t>
            </a:r>
          </a:p>
          <a:p>
            <a:pPr marL="457200" indent="-457200">
              <a:buFont typeface="+mj-lt"/>
              <a:buAutoNum type="arabicPeriod"/>
            </a:pPr>
            <a:r>
              <a:rPr lang="de-DE"/>
              <a:t>Elektrischer Großhub-Greifer ELG 30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092AE89-837B-AC78-1B27-5DC7A9E23EEA}"/>
              </a:ext>
            </a:extLst>
          </p:cNvPr>
          <p:cNvSpPr/>
          <p:nvPr/>
        </p:nvSpPr>
        <p:spPr>
          <a:xfrm>
            <a:off x="6676041" y="2776085"/>
            <a:ext cx="468000" cy="46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/>
          <a:lstStyle/>
          <a:p>
            <a:pPr algn="ctr"/>
            <a:r>
              <a:rPr lang="de-DE" sz="2800"/>
              <a:t>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D671CD0-73A9-15BE-5DC2-A79DC86878B1}"/>
              </a:ext>
            </a:extLst>
          </p:cNvPr>
          <p:cNvSpPr/>
          <p:nvPr/>
        </p:nvSpPr>
        <p:spPr>
          <a:xfrm>
            <a:off x="6676041" y="5300629"/>
            <a:ext cx="468000" cy="46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" rtlCol="0" anchor="ctr"/>
          <a:lstStyle/>
          <a:p>
            <a:pPr algn="ctr"/>
            <a:r>
              <a:rPr lang="de-DE" sz="2800"/>
              <a:t>2</a:t>
            </a:r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0DAEBBB0-2E0F-1F4D-3D71-A9DB025E99F5}"/>
              </a:ext>
            </a:extLst>
          </p:cNvPr>
          <p:cNvCxnSpPr>
            <a:cxnSpLocks/>
            <a:stCxn id="12" idx="4"/>
          </p:cNvCxnSpPr>
          <p:nvPr/>
        </p:nvCxnSpPr>
        <p:spPr>
          <a:xfrm rot="16200000" flipH="1">
            <a:off x="7131669" y="3022457"/>
            <a:ext cx="629212" cy="1072468"/>
          </a:xfrm>
          <a:prstGeom prst="bentConnector2">
            <a:avLst/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325139D1-8FA2-9D78-A608-8BA3C5176460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7144041" y="5534629"/>
            <a:ext cx="590259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4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2B815-B263-5A8B-5AD3-1691023E5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D11C7FD-4476-B72B-25DF-E4D732A95263}"/>
              </a:ext>
            </a:extLst>
          </p:cNvPr>
          <p:cNvGrpSpPr/>
          <p:nvPr/>
        </p:nvGrpSpPr>
        <p:grpSpPr>
          <a:xfrm>
            <a:off x="2652079" y="6366215"/>
            <a:ext cx="1218381" cy="272590"/>
            <a:chOff x="7048343" y="3768796"/>
            <a:chExt cx="2981325" cy="667017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70DF339-0FD7-73FD-A8B7-4D310032E79B}"/>
                </a:ext>
              </a:extLst>
            </p:cNvPr>
            <p:cNvSpPr/>
            <p:nvPr/>
          </p:nvSpPr>
          <p:spPr>
            <a:xfrm rot="16200000">
              <a:off x="8354983" y="2761128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62478BB-6217-77E6-0C9C-E551A3A12ED2}"/>
                </a:ext>
              </a:extLst>
            </p:cNvPr>
            <p:cNvSpPr/>
            <p:nvPr/>
          </p:nvSpPr>
          <p:spPr>
            <a:xfrm rot="16200000">
              <a:off x="9255384" y="3731215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A7CD393F-EA6E-2529-08BC-44972B29DFDC}"/>
                </a:ext>
              </a:extLst>
            </p:cNvPr>
            <p:cNvSpPr/>
            <p:nvPr/>
          </p:nvSpPr>
          <p:spPr>
            <a:xfrm rot="16200000">
              <a:off x="6959570" y="4156540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C678274-DC5B-033E-241D-4733AAA8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0083" y="4146227"/>
              <a:ext cx="377985" cy="201185"/>
            </a:xfrm>
            <a:prstGeom prst="rect">
              <a:avLst/>
            </a:prstGeom>
          </p:spPr>
        </p:pic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4DD5870-29FB-B701-1B57-6DDDB685AAD8}"/>
                </a:ext>
              </a:extLst>
            </p:cNvPr>
            <p:cNvSpPr/>
            <p:nvPr/>
          </p:nvSpPr>
          <p:spPr>
            <a:xfrm rot="16200000">
              <a:off x="7713580" y="3741156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Pfeil: nach oben und unten 67">
              <a:extLst>
                <a:ext uri="{FF2B5EF4-FFF2-40B4-BE49-F238E27FC236}">
                  <a16:creationId xmlns:a16="http://schemas.microsoft.com/office/drawing/2014/main" id="{4269541B-AC18-AF43-5D69-546947DAD1A0}"/>
                </a:ext>
              </a:extLst>
            </p:cNvPr>
            <p:cNvSpPr/>
            <p:nvPr/>
          </p:nvSpPr>
          <p:spPr>
            <a:xfrm rot="16200000">
              <a:off x="7723684" y="3547358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Pfeil: nach oben und unten 68">
              <a:extLst>
                <a:ext uri="{FF2B5EF4-FFF2-40B4-BE49-F238E27FC236}">
                  <a16:creationId xmlns:a16="http://schemas.microsoft.com/office/drawing/2014/main" id="{69B34210-F185-AB62-DB36-9699817EFA6E}"/>
                </a:ext>
              </a:extLst>
            </p:cNvPr>
            <p:cNvSpPr/>
            <p:nvPr/>
          </p:nvSpPr>
          <p:spPr>
            <a:xfrm rot="16200000">
              <a:off x="9255384" y="3532493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C78FF330-2A5F-5703-D1E9-31B014E7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Kompakter geht es nicht!</a:t>
            </a:r>
            <a:br>
              <a:rPr lang="de-DE"/>
            </a:br>
            <a:r>
              <a:rPr lang="de-DE" sz="2400" b="0"/>
              <a:t>Schraubmontagezelle mit fünf Schraubeinheiten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6A3947-EC24-4B75-91E5-EE40A9990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Elektronik</a:t>
            </a:r>
            <a:r>
              <a:rPr lang="de-DE" sz="1800" b="1">
                <a:solidFill>
                  <a:schemeClr val="bg2"/>
                </a:solidFill>
              </a:rPr>
              <a:t> - Montage</a:t>
            </a:r>
            <a:endParaRPr lang="de-DE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2A8E303D-2EA2-FDD6-0CC5-63E6734B1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0D3E534-8358-A27A-1627-7A0FC5D967C1}"/>
              </a:ext>
            </a:extLst>
          </p:cNvPr>
          <p:cNvSpPr txBox="1"/>
          <p:nvPr/>
        </p:nvSpPr>
        <p:spPr>
          <a:xfrm>
            <a:off x="7109888" y="1715841"/>
            <a:ext cx="474715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Funktion</a:t>
            </a:r>
            <a:br>
              <a:rPr lang="de-DE" sz="2000" b="1"/>
            </a:br>
            <a:r>
              <a:rPr lang="de-DE" sz="1600">
                <a:solidFill>
                  <a:srgbClr val="003D6A"/>
                </a:solidFill>
              </a:rPr>
              <a:t>Fünf separat gesteuerten Schlitten erlauben hochpräzise und schnelle Schraubprozesse in der Schraubmontagezelle. Die Robustheit und Exaktheit der SLD-Achse sorgt für einwandfreie Schraubvorgänge und vermeidet Ausschuss.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Umfang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</a:rPr>
              <a:t>1x Lineardirektachse SLD 11 mit fünf Schlitten (x-Achse)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</a:rPr>
              <a:t>5x Lineardirektachse LDN (y-Achsen)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100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  <a:latin typeface="Fago Pro"/>
              </a:rPr>
              <a:t>Kundennutzen</a:t>
            </a:r>
            <a:endParaRPr lang="de-DE" sz="2000" b="1">
              <a:solidFill>
                <a:srgbClr val="003D6A"/>
              </a:solidFill>
              <a:latin typeface="Fago Pro" panose="02000506040000020004" pitchFamily="2" charset="0"/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Hochkompakte Einheit die in bestehende Kundenlinie integriert wurde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>
                <a:solidFill>
                  <a:srgbClr val="003D6A"/>
                </a:solidFill>
                <a:latin typeface="Fago Pro"/>
              </a:rPr>
              <a:t>hohe Traglast der Grundachse sorgt für Exaktheit der Schraubvorgänge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DC0641F-88BF-CE04-EB79-7E29701C4D69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448221D-6FA4-C6EE-3F92-F34AB676CFBE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8C04FF37-47A9-1105-366B-AC951435DBE1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CBA7CE6-C926-EE18-F366-3BE8F104C5EC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AA544DD6-D24D-BFCC-8B2F-7B792128A2E6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3E025195-1093-60B9-2139-8BC69AFB0EB9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53B8FCEA-0049-4B81-F4A0-DD0456D7F70B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38DBBBC6-FAF0-7C33-4444-9D2C22015A14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FFE5B91-374F-7DD4-EAEF-F44E818453DC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DE1E1DFC-6D5D-62B1-7B4B-7E8973887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9D7DE09-16A2-6178-C36B-599D33F9F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99" y="854595"/>
            <a:ext cx="1785937" cy="473587"/>
          </a:xfrm>
          <a:prstGeom prst="rect">
            <a:avLst/>
          </a:prstGeom>
        </p:spPr>
      </p:pic>
      <p:pic>
        <p:nvPicPr>
          <p:cNvPr id="3" name="Grafik 2" descr="Schraubenzieher mit einfarbiger Füllung">
            <a:extLst>
              <a:ext uri="{FF2B5EF4-FFF2-40B4-BE49-F238E27FC236}">
                <a16:creationId xmlns:a16="http://schemas.microsoft.com/office/drawing/2014/main" id="{5F448132-FF62-759A-0985-C18711135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794" y="6119480"/>
            <a:ext cx="587575" cy="587575"/>
          </a:xfrm>
          <a:prstGeom prst="rect">
            <a:avLst/>
          </a:prstGeom>
        </p:spPr>
      </p:pic>
      <p:pic>
        <p:nvPicPr>
          <p:cNvPr id="1026" name="Picture 2" descr="Schrauben Sie Vektor Icon 348719 Vektor Kunst bei Vecteezy">
            <a:extLst>
              <a:ext uri="{FF2B5EF4-FFF2-40B4-BE49-F238E27FC236}">
                <a16:creationId xmlns:a16="http://schemas.microsoft.com/office/drawing/2014/main" id="{1A4F26A9-1164-66D4-080F-FA47F6B4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681" y="6178054"/>
            <a:ext cx="502304" cy="5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65992D9-B21F-3AD1-ED89-2D0CCDE0F298}"/>
              </a:ext>
            </a:extLst>
          </p:cNvPr>
          <p:cNvGrpSpPr/>
          <p:nvPr/>
        </p:nvGrpSpPr>
        <p:grpSpPr>
          <a:xfrm rot="5400000">
            <a:off x="3847999" y="6153973"/>
            <a:ext cx="820297" cy="270769"/>
            <a:chOff x="2665270" y="3795958"/>
            <a:chExt cx="2981325" cy="75186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A72C43C-3852-29FA-B9DF-2833781E3708}"/>
                </a:ext>
              </a:extLst>
            </p:cNvPr>
            <p:cNvSpPr/>
            <p:nvPr/>
          </p:nvSpPr>
          <p:spPr>
            <a:xfrm rot="16200000">
              <a:off x="3971910" y="2873142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AB2E44B-A4EA-739A-61B0-C1E5A6769941}"/>
                </a:ext>
              </a:extLst>
            </p:cNvPr>
            <p:cNvSpPr/>
            <p:nvPr/>
          </p:nvSpPr>
          <p:spPr>
            <a:xfrm rot="16200000">
              <a:off x="4872311" y="3843229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88ED993B-75A5-423A-EF28-2827345C95AA}"/>
                </a:ext>
              </a:extLst>
            </p:cNvPr>
            <p:cNvSpPr/>
            <p:nvPr/>
          </p:nvSpPr>
          <p:spPr>
            <a:xfrm rot="16200000">
              <a:off x="2576497" y="4268554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AF725F2E-8620-6F40-BEF4-324AB7D5E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57010" y="4258241"/>
              <a:ext cx="377985" cy="201185"/>
            </a:xfrm>
            <a:prstGeom prst="rect">
              <a:avLst/>
            </a:prstGeom>
          </p:spPr>
        </p:pic>
        <p:sp>
          <p:nvSpPr>
            <p:cNvPr id="28" name="Pfeil: nach oben und unten 27">
              <a:extLst>
                <a:ext uri="{FF2B5EF4-FFF2-40B4-BE49-F238E27FC236}">
                  <a16:creationId xmlns:a16="http://schemas.microsoft.com/office/drawing/2014/main" id="{6C7575A7-11B7-A4A9-1FA1-9F503523760C}"/>
                </a:ext>
              </a:extLst>
            </p:cNvPr>
            <p:cNvSpPr/>
            <p:nvPr/>
          </p:nvSpPr>
          <p:spPr>
            <a:xfrm rot="16200000">
              <a:off x="4104221" y="2547508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DD1C6DA-62BA-48F5-B357-AE1C7A37604C}"/>
              </a:ext>
            </a:extLst>
          </p:cNvPr>
          <p:cNvGrpSpPr/>
          <p:nvPr/>
        </p:nvGrpSpPr>
        <p:grpSpPr>
          <a:xfrm>
            <a:off x="4638455" y="6047543"/>
            <a:ext cx="2284290" cy="723308"/>
            <a:chOff x="658813" y="3358349"/>
            <a:chExt cx="2284290" cy="723308"/>
          </a:xfrm>
        </p:grpSpPr>
        <p:pic>
          <p:nvPicPr>
            <p:cNvPr id="72" name="Grafik 128">
              <a:extLst>
                <a:ext uri="{FF2B5EF4-FFF2-40B4-BE49-F238E27FC236}">
                  <a16:creationId xmlns:a16="http://schemas.microsoft.com/office/drawing/2014/main" id="{61341953-E374-20EA-D070-B86FF12C4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53993" y="3505661"/>
              <a:ext cx="388705" cy="388705"/>
            </a:xfrm>
            <a:prstGeom prst="rect">
              <a:avLst/>
            </a:prstGeom>
          </p:spPr>
        </p:pic>
        <p:sp>
          <p:nvSpPr>
            <p:cNvPr id="73" name="Textfeld 127">
              <a:extLst>
                <a:ext uri="{FF2B5EF4-FFF2-40B4-BE49-F238E27FC236}">
                  <a16:creationId xmlns:a16="http://schemas.microsoft.com/office/drawing/2014/main" id="{6CABCF0D-FF01-D71F-630F-5CE7FC83DDC1}"/>
                </a:ext>
              </a:extLst>
            </p:cNvPr>
            <p:cNvSpPr txBox="1"/>
            <p:nvPr/>
          </p:nvSpPr>
          <p:spPr>
            <a:xfrm>
              <a:off x="658813" y="3835436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pic>
          <p:nvPicPr>
            <p:cNvPr id="74" name="Grafik 124">
              <a:extLst>
                <a:ext uri="{FF2B5EF4-FFF2-40B4-BE49-F238E27FC236}">
                  <a16:creationId xmlns:a16="http://schemas.microsoft.com/office/drawing/2014/main" id="{FF6F1D3F-5566-BA2D-2C3F-DE97855F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98937" y="3432940"/>
              <a:ext cx="432214" cy="432214"/>
            </a:xfrm>
            <a:prstGeom prst="rect">
              <a:avLst/>
            </a:prstGeom>
          </p:spPr>
        </p:pic>
        <p:sp>
          <p:nvSpPr>
            <p:cNvPr id="75" name="Textfeld 125">
              <a:extLst>
                <a:ext uri="{FF2B5EF4-FFF2-40B4-BE49-F238E27FC236}">
                  <a16:creationId xmlns:a16="http://schemas.microsoft.com/office/drawing/2014/main" id="{4E9850F5-4548-18D1-932A-4FD81F134A3E}"/>
                </a:ext>
              </a:extLst>
            </p:cNvPr>
            <p:cNvSpPr txBox="1"/>
            <p:nvPr/>
          </p:nvSpPr>
          <p:spPr>
            <a:xfrm>
              <a:off x="1384355" y="3831799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76" name="Textfeld 123">
              <a:extLst>
                <a:ext uri="{FF2B5EF4-FFF2-40B4-BE49-F238E27FC236}">
                  <a16:creationId xmlns:a16="http://schemas.microsoft.com/office/drawing/2014/main" id="{AC9EF192-48DF-48B2-4433-73A8E2A63DA1}"/>
                </a:ext>
              </a:extLst>
            </p:cNvPr>
            <p:cNvSpPr txBox="1"/>
            <p:nvPr/>
          </p:nvSpPr>
          <p:spPr>
            <a:xfrm>
              <a:off x="2068462" y="3833878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5EE19850-AD9E-1253-E9B3-FEF0EFC96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39792" y="3358349"/>
              <a:ext cx="526231" cy="526231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CD52BC80-4BAB-26E0-041B-EAADB9B3E0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56" y="2091467"/>
            <a:ext cx="4747151" cy="356036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BC9E863-8151-C586-1D03-8FD7C33BC45B}"/>
              </a:ext>
            </a:extLst>
          </p:cNvPr>
          <p:cNvSpPr txBox="1"/>
          <p:nvPr/>
        </p:nvSpPr>
        <p:spPr>
          <a:xfrm>
            <a:off x="2346009" y="-528319"/>
            <a:ext cx="92391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sz="2200" b="0" i="0" u="none" strike="noStrike" kern="1200" cap="none" spc="0" normalizeH="0" baseline="0" noProof="0" err="1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04E148-E1D6-DCC8-5827-8355F8E96C40}"/>
              </a:ext>
            </a:extLst>
          </p:cNvPr>
          <p:cNvSpPr txBox="1"/>
          <p:nvPr/>
        </p:nvSpPr>
        <p:spPr>
          <a:xfrm>
            <a:off x="826514" y="5282884"/>
            <a:ext cx="4395826" cy="332399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Abfuhrseitige Ansicht der auf einem Stahlträger installierten Lineardirektachse SLD.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8723378-6941-2434-7C72-A36A21FB4F2B}"/>
              </a:ext>
            </a:extLst>
          </p:cNvPr>
          <p:cNvGrpSpPr/>
          <p:nvPr/>
        </p:nvGrpSpPr>
        <p:grpSpPr>
          <a:xfrm>
            <a:off x="5485731" y="5230058"/>
            <a:ext cx="1386053" cy="432000"/>
            <a:chOff x="198239" y="4950297"/>
            <a:chExt cx="1386053" cy="4320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B7E5C0B-2B56-B208-0DDA-0309EC1662D7}"/>
                </a:ext>
              </a:extLst>
            </p:cNvPr>
            <p:cNvSpPr txBox="1"/>
            <p:nvPr/>
          </p:nvSpPr>
          <p:spPr>
            <a:xfrm>
              <a:off x="658814" y="5000098"/>
              <a:ext cx="925478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de-DE" sz="1200">
                  <a:solidFill>
                    <a:srgbClr val="003D6A"/>
                  </a:solidFill>
                </a:rPr>
                <a:t>zweite Seite vorhanden</a:t>
              </a:r>
              <a:endParaRPr kumimoji="0" lang="de-DE" sz="1200" b="0" i="0" u="none" strike="noStrike" kern="1200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6" name="Grafik 15" descr="Informationen mit einfarbiger Füllung">
              <a:extLst>
                <a:ext uri="{FF2B5EF4-FFF2-40B4-BE49-F238E27FC236}">
                  <a16:creationId xmlns:a16="http://schemas.microsoft.com/office/drawing/2014/main" id="{CF48D020-4799-B1D3-D8E6-45903E8D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8239" y="4950297"/>
              <a:ext cx="432000" cy="432000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97CB2F0C-C7AA-C1AB-B5F2-69E28568E821}"/>
              </a:ext>
            </a:extLst>
          </p:cNvPr>
          <p:cNvSpPr txBox="1"/>
          <p:nvPr/>
        </p:nvSpPr>
        <p:spPr>
          <a:xfrm>
            <a:off x="7089586" y="6333033"/>
            <a:ext cx="160460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  <a:hlinkClick r:id="rId17"/>
              </a:rPr>
              <a:t>Hier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gehts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zur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Success Story!</a:t>
            </a:r>
          </a:p>
        </p:txBody>
      </p:sp>
    </p:spTree>
    <p:extLst>
      <p:ext uri="{BB962C8B-B14F-4D97-AF65-F5344CB8AC3E}">
        <p14:creationId xmlns:p14="http://schemas.microsoft.com/office/powerpoint/2010/main" val="172708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B1C0-EBDC-0356-AD7D-1B960C3B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04BDC96-09F7-BA68-7A99-33BA82E6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Kompakter geht es nicht!</a:t>
            </a:r>
            <a:br>
              <a:rPr lang="de-DE"/>
            </a:br>
            <a:r>
              <a:rPr lang="de-DE" sz="2400" b="0"/>
              <a:t>Schraubmontagezelle mit fünf Schraubeinheiten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F415D4-C2D8-28F1-B13F-2C5A225D9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Elektronik</a:t>
            </a:r>
            <a:r>
              <a:rPr lang="de-DE" sz="1800" b="1">
                <a:solidFill>
                  <a:schemeClr val="bg2"/>
                </a:solidFill>
              </a:rPr>
              <a:t> - Montage</a:t>
            </a:r>
            <a:endParaRPr lang="de-DE"/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95C1D4EF-269B-DDBE-8BB4-295E8292C6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8AE0E9-FA7C-D59D-BB2A-970832436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099" y="854595"/>
            <a:ext cx="1785937" cy="4735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579A428-4064-647E-554E-1797ADDA2B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2097087"/>
            <a:ext cx="5565084" cy="41767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AE3215-BC5B-33DA-E27B-50AACDAB2210}"/>
              </a:ext>
            </a:extLst>
          </p:cNvPr>
          <p:cNvSpPr txBox="1"/>
          <p:nvPr/>
        </p:nvSpPr>
        <p:spPr>
          <a:xfrm>
            <a:off x="826514" y="5533678"/>
            <a:ext cx="5269486" cy="498598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Totalansicht der überaus kompakten Schraubmontagezelle mit fünf Schraubeinheiten. Herzstück der Zelle ist die horizontal verlaufende Lineardirektachse SLD mit fünf unabhängig bewegbaren Schlitten.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AC0933-BBF9-64C1-EA5E-8B2142986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614" y="2097088"/>
            <a:ext cx="5564133" cy="417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10D031-B9BA-DF03-8853-94156321097D}"/>
              </a:ext>
            </a:extLst>
          </p:cNvPr>
          <p:cNvSpPr txBox="1"/>
          <p:nvPr/>
        </p:nvSpPr>
        <p:spPr>
          <a:xfrm>
            <a:off x="6442937" y="5699877"/>
            <a:ext cx="5269486" cy="332399"/>
          </a:xfrm>
          <a:prstGeom prst="rect">
            <a:avLst/>
          </a:prstGeom>
          <a:solidFill>
            <a:srgbClr val="FFFFCC"/>
          </a:solidFill>
        </p:spPr>
        <p:txBody>
          <a:bodyPr wrap="square" lIns="36000" tIns="0" rIns="3600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Auf der horizontal verlaufenden Lineardirektachse SLD ist auf allen fünf Schlitten jeweils eine Universal-Linearachse LDN quer montiert.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1E90B2-46AE-B013-A636-110C445F01AB}"/>
              </a:ext>
            </a:extLst>
          </p:cNvPr>
          <p:cNvSpPr txBox="1"/>
          <p:nvPr/>
        </p:nvSpPr>
        <p:spPr>
          <a:xfrm>
            <a:off x="658813" y="6333033"/>
            <a:ext cx="160460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Hier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gehts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zur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Success Story!</a:t>
            </a:r>
          </a:p>
        </p:txBody>
      </p:sp>
    </p:spTree>
    <p:extLst>
      <p:ext uri="{BB962C8B-B14F-4D97-AF65-F5344CB8AC3E}">
        <p14:creationId xmlns:p14="http://schemas.microsoft.com/office/powerpoint/2010/main" val="205847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63DCF-3528-5016-E56B-E16C5F83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698099-89D3-56F5-CE9F-F5FF5A29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4-Achs Portalhandling</a:t>
            </a:r>
            <a:br>
              <a:rPr lang="de-DE"/>
            </a:br>
            <a:r>
              <a:rPr lang="de-DE" sz="2400" b="0"/>
              <a:t>Handling von Platinen</a:t>
            </a:r>
            <a:endParaRPr lang="de-DE" b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08DCA9-B4E3-9C9C-65ED-840D56E06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Elektronik - Kleinteile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14E5EEFB-2355-D94B-D948-0C2CE470A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8C454D37-F714-1359-77FD-1DFB4DDC0FB3}"/>
              </a:ext>
            </a:extLst>
          </p:cNvPr>
          <p:cNvSpPr txBox="1"/>
          <p:nvPr/>
        </p:nvSpPr>
        <p:spPr>
          <a:xfrm>
            <a:off x="6925640" y="1505854"/>
            <a:ext cx="5135051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Komplette Projektabwicklung</a:t>
            </a:r>
            <a:br>
              <a:rPr lang="de-DE" sz="2000" b="1"/>
            </a:br>
            <a:r>
              <a:rPr lang="de-DE" altLang="de-DE" sz="1600">
                <a:solidFill>
                  <a:srgbClr val="003D6A"/>
                </a:solidFill>
              </a:rPr>
              <a:t>Auslegung, Konstruktion und Montage durch SCHUNK</a:t>
            </a:r>
            <a:endParaRPr lang="de-DE" sz="160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alt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Komplettes System</a:t>
            </a:r>
            <a:br>
              <a:rPr lang="de-DE" sz="2000" b="1"/>
            </a:br>
            <a:r>
              <a:rPr lang="de-DE" altLang="de-DE" sz="1600">
                <a:solidFill>
                  <a:srgbClr val="003D6A"/>
                </a:solidFill>
              </a:rPr>
              <a:t>Montage und Verdrahtung aller Komponenten inklusive der Anbaukonsole</a:t>
            </a:r>
          </a:p>
          <a:p>
            <a:pPr>
              <a:buClr>
                <a:schemeClr val="bg2"/>
              </a:buClr>
              <a:buSzPct val="100000"/>
            </a:pPr>
            <a:endParaRPr lang="de-DE" altLang="de-DE" sz="16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Achsen</a:t>
            </a:r>
            <a:br>
              <a:rPr lang="de-DE" sz="1600" b="1"/>
            </a:br>
            <a:r>
              <a:rPr lang="de-DE" altLang="de-DE" sz="1600">
                <a:solidFill>
                  <a:srgbClr val="003D6A"/>
                </a:solidFill>
              </a:rPr>
              <a:t>X-Achse: LDM 200-M, Hub 300 mm 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Y-Achse: LDM 200-NAL, Hub 150 mm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Z-Achse: LDM 100-K, Hub 50 mm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1600">
                <a:solidFill>
                  <a:srgbClr val="003D6A"/>
                </a:solidFill>
              </a:rPr>
              <a:t>C-Achse: MRDS 04 IP40 ED</a:t>
            </a:r>
          </a:p>
          <a:p>
            <a:pPr>
              <a:buClr>
                <a:schemeClr val="bg2"/>
              </a:buClr>
              <a:buSzPct val="100000"/>
            </a:pPr>
            <a:endParaRPr lang="de-DE" altLang="de-DE" sz="12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altLang="de-DE" sz="2000" b="1">
                <a:solidFill>
                  <a:srgbClr val="003D6A"/>
                </a:solidFill>
              </a:rPr>
              <a:t>Greiflösung</a:t>
            </a:r>
            <a:br>
              <a:rPr lang="de-DE" sz="2000" b="1"/>
            </a:br>
            <a:r>
              <a:rPr lang="de-DE" altLang="de-DE" sz="1600">
                <a:solidFill>
                  <a:srgbClr val="003D6A"/>
                </a:solidFill>
              </a:rPr>
              <a:t>Wechselkopf Miniatur Parallelgreifer mit Mittenbohrung und </a:t>
            </a:r>
            <a:r>
              <a:rPr lang="de-DE" altLang="de-DE" sz="1600" err="1">
                <a:solidFill>
                  <a:srgbClr val="003D6A"/>
                </a:solidFill>
              </a:rPr>
              <a:t>Greiferbacken</a:t>
            </a:r>
            <a:r>
              <a:rPr lang="de-DE" altLang="de-DE" sz="1600">
                <a:solidFill>
                  <a:srgbClr val="003D6A"/>
                </a:solidFill>
              </a:rPr>
              <a:t>, 3 x Ventile MV 15 zur Ansteuerung des Greifers und zum Abblasen</a:t>
            </a:r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D555C5A4-77C2-5B72-5DF5-CF9AB1C40DC1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3AF0A176-327F-19CA-4C5D-DACA08A98079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C52D2BC9-1B0E-02D2-DE1F-FF055C3A6B5F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27BABF6-2C6A-9CAD-1D1A-BC539EF03170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B51860F0-D956-ABDE-DBB8-EDBF12BA2281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D2EFC617-529C-E83E-08E1-DD0128616953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15524A08-14C0-F28E-EF08-E92E85DBC59F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154C9591-BCC7-BF17-2613-D6E7CFF4282C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2ED30A62-0B08-B32A-820F-5CB787326270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54540762-29C3-BBE8-3FFC-6A26ABFCD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C0895A0-6BB6-4E19-0821-8C80BA21A5B9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23" name="Grafik 128">
              <a:extLst>
                <a:ext uri="{FF2B5EF4-FFF2-40B4-BE49-F238E27FC236}">
                  <a16:creationId xmlns:a16="http://schemas.microsoft.com/office/drawing/2014/main" id="{A31D7743-663C-63F4-88B4-387EE7075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24" name="Grafik 124">
              <a:extLst>
                <a:ext uri="{FF2B5EF4-FFF2-40B4-BE49-F238E27FC236}">
                  <a16:creationId xmlns:a16="http://schemas.microsoft.com/office/drawing/2014/main" id="{F7E80900-DB3A-2F61-26F4-84AE79E1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25" name="Textfeld 127">
              <a:extLst>
                <a:ext uri="{FF2B5EF4-FFF2-40B4-BE49-F238E27FC236}">
                  <a16:creationId xmlns:a16="http://schemas.microsoft.com/office/drawing/2014/main" id="{C388D18E-0AA9-1240-9AD7-05391F71FE62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26" name="Textfeld 125">
              <a:extLst>
                <a:ext uri="{FF2B5EF4-FFF2-40B4-BE49-F238E27FC236}">
                  <a16:creationId xmlns:a16="http://schemas.microsoft.com/office/drawing/2014/main" id="{8E13C87B-2528-74C9-8D7F-48AA51DE0F45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27" name="Textfeld 123">
              <a:extLst>
                <a:ext uri="{FF2B5EF4-FFF2-40B4-BE49-F238E27FC236}">
                  <a16:creationId xmlns:a16="http://schemas.microsoft.com/office/drawing/2014/main" id="{82AB4906-0526-F381-7061-3C8AD8099625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E245994-9A61-A857-BF7B-8C247832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E4F0247-785C-36A4-155A-17478319D599}"/>
              </a:ext>
            </a:extLst>
          </p:cNvPr>
          <p:cNvGrpSpPr/>
          <p:nvPr/>
        </p:nvGrpSpPr>
        <p:grpSpPr>
          <a:xfrm>
            <a:off x="2369539" y="6274116"/>
            <a:ext cx="913171" cy="356001"/>
            <a:chOff x="2363518" y="3791854"/>
            <a:chExt cx="2981325" cy="636071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6502481-E8CA-6FB2-2570-E268C236993E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98B71137-0C82-35BB-91C0-9CF91D210E56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B4C11CE4-6B2D-2CC5-3D95-8931260D9C85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9A72FD4-2BBD-0994-E8B2-270FDDBD7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34" name="Pfeil: nach oben und unten 33">
              <a:extLst>
                <a:ext uri="{FF2B5EF4-FFF2-40B4-BE49-F238E27FC236}">
                  <a16:creationId xmlns:a16="http://schemas.microsoft.com/office/drawing/2014/main" id="{FAE78685-FA3F-C7A3-029A-7C033E41ADD1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77">
            <a:extLst>
              <a:ext uri="{FF2B5EF4-FFF2-40B4-BE49-F238E27FC236}">
                <a16:creationId xmlns:a16="http://schemas.microsoft.com/office/drawing/2014/main" id="{C85CE65E-8B85-5B63-E222-8D62DADE69A8}"/>
              </a:ext>
            </a:extLst>
          </p:cNvPr>
          <p:cNvGrpSpPr/>
          <p:nvPr/>
        </p:nvGrpSpPr>
        <p:grpSpPr>
          <a:xfrm>
            <a:off x="3392873" y="6180647"/>
            <a:ext cx="457145" cy="564309"/>
            <a:chOff x="8899398" y="2717009"/>
            <a:chExt cx="791492" cy="1693066"/>
          </a:xfrm>
        </p:grpSpPr>
        <p:sp>
          <p:nvSpPr>
            <p:cNvPr id="36" name="Rechteck 80">
              <a:extLst>
                <a:ext uri="{FF2B5EF4-FFF2-40B4-BE49-F238E27FC236}">
                  <a16:creationId xmlns:a16="http://schemas.microsoft.com/office/drawing/2014/main" id="{26662E60-B703-A5C8-A435-EE84DF9A8990}"/>
                </a:ext>
              </a:extLst>
            </p:cNvPr>
            <p:cNvSpPr/>
            <p:nvPr/>
          </p:nvSpPr>
          <p:spPr>
            <a:xfrm>
              <a:off x="9077325" y="2717009"/>
              <a:ext cx="484588" cy="10680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81">
              <a:extLst>
                <a:ext uri="{FF2B5EF4-FFF2-40B4-BE49-F238E27FC236}">
                  <a16:creationId xmlns:a16="http://schemas.microsoft.com/office/drawing/2014/main" id="{8C164CC9-AA38-598F-30AC-E06D3BEACC17}"/>
                </a:ext>
              </a:extLst>
            </p:cNvPr>
            <p:cNvSpPr/>
            <p:nvPr/>
          </p:nvSpPr>
          <p:spPr>
            <a:xfrm>
              <a:off x="9144000" y="3785100"/>
              <a:ext cx="342900" cy="15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: nach rechts gekrümmt 82">
              <a:extLst>
                <a:ext uri="{FF2B5EF4-FFF2-40B4-BE49-F238E27FC236}">
                  <a16:creationId xmlns:a16="http://schemas.microsoft.com/office/drawing/2014/main" id="{F4D08720-9441-E625-D067-2648F0EEB8C4}"/>
                </a:ext>
              </a:extLst>
            </p:cNvPr>
            <p:cNvSpPr/>
            <p:nvPr/>
          </p:nvSpPr>
          <p:spPr>
            <a:xfrm>
              <a:off x="8899398" y="4038600"/>
              <a:ext cx="383511" cy="371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9" name="Pfeil: nach links gekrümmt 83">
              <a:extLst>
                <a:ext uri="{FF2B5EF4-FFF2-40B4-BE49-F238E27FC236}">
                  <a16:creationId xmlns:a16="http://schemas.microsoft.com/office/drawing/2014/main" id="{012C19C9-BB71-1D72-9807-195C4E5F84B1}"/>
                </a:ext>
              </a:extLst>
            </p:cNvPr>
            <p:cNvSpPr/>
            <p:nvPr/>
          </p:nvSpPr>
          <p:spPr>
            <a:xfrm>
              <a:off x="9282909" y="4038599"/>
              <a:ext cx="407981" cy="371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EF6A669-CB0C-2CE0-586F-C20988789FD2}"/>
              </a:ext>
            </a:extLst>
          </p:cNvPr>
          <p:cNvGrpSpPr/>
          <p:nvPr/>
        </p:nvGrpSpPr>
        <p:grpSpPr>
          <a:xfrm>
            <a:off x="3930704" y="6198310"/>
            <a:ext cx="551087" cy="479259"/>
            <a:chOff x="4749430" y="2974495"/>
            <a:chExt cx="2215224" cy="2106551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E4441DAA-214A-41E6-F228-29D72CAE9AFD}"/>
                </a:ext>
              </a:extLst>
            </p:cNvPr>
            <p:cNvSpPr/>
            <p:nvPr/>
          </p:nvSpPr>
          <p:spPr>
            <a:xfrm>
              <a:off x="5386243" y="4155146"/>
              <a:ext cx="914400" cy="925900"/>
            </a:xfrm>
            <a:prstGeom prst="rect">
              <a:avLst/>
            </a:prstGeom>
            <a:solidFill>
              <a:srgbClr val="003D6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D9F37786-B583-4ABA-8996-90619F3D2FBB}"/>
                </a:ext>
              </a:extLst>
            </p:cNvPr>
            <p:cNvSpPr/>
            <p:nvPr/>
          </p:nvSpPr>
          <p:spPr>
            <a:xfrm>
              <a:off x="6543234" y="3689719"/>
              <a:ext cx="256053" cy="1135452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3" name="Rechteck: obere Ecken abgeschnitten 42">
              <a:extLst>
                <a:ext uri="{FF2B5EF4-FFF2-40B4-BE49-F238E27FC236}">
                  <a16:creationId xmlns:a16="http://schemas.microsoft.com/office/drawing/2014/main" id="{F00E2A51-484C-80F9-BDF7-E0053D9B9AB2}"/>
                </a:ext>
              </a:extLst>
            </p:cNvPr>
            <p:cNvSpPr/>
            <p:nvPr/>
          </p:nvSpPr>
          <p:spPr>
            <a:xfrm rot="16200000">
              <a:off x="6311198" y="4464719"/>
              <a:ext cx="363291" cy="357612"/>
            </a:xfrm>
            <a:prstGeom prst="snip2Same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AB6FEDC-F468-7452-B68B-4BE9CC0848FE}"/>
                </a:ext>
              </a:extLst>
            </p:cNvPr>
            <p:cNvSpPr/>
            <p:nvPr/>
          </p:nvSpPr>
          <p:spPr>
            <a:xfrm flipH="1">
              <a:off x="4891268" y="3689719"/>
              <a:ext cx="256053" cy="1135452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5" name="Rechteck: obere Ecken abgeschnitten 44">
              <a:extLst>
                <a:ext uri="{FF2B5EF4-FFF2-40B4-BE49-F238E27FC236}">
                  <a16:creationId xmlns:a16="http://schemas.microsoft.com/office/drawing/2014/main" id="{F07C9288-82CE-FA7D-DB12-18F222D8D3D6}"/>
                </a:ext>
              </a:extLst>
            </p:cNvPr>
            <p:cNvSpPr/>
            <p:nvPr/>
          </p:nvSpPr>
          <p:spPr>
            <a:xfrm rot="5400000" flipH="1">
              <a:off x="5016067" y="4464719"/>
              <a:ext cx="363291" cy="357612"/>
            </a:xfrm>
            <a:prstGeom prst="snip2Same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7FE410F8-32CC-C235-8C0D-6B0A1D7792CD}"/>
                </a:ext>
              </a:extLst>
            </p:cNvPr>
            <p:cNvSpPr/>
            <p:nvPr/>
          </p:nvSpPr>
          <p:spPr>
            <a:xfrm>
              <a:off x="4749430" y="2974495"/>
              <a:ext cx="2215224" cy="715224"/>
            </a:xfrm>
            <a:prstGeom prst="rect">
              <a:avLst/>
            </a:prstGeom>
            <a:solidFill>
              <a:srgbClr val="009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/>
                <a:ea typeface="+mn-ea"/>
                <a:cs typeface="+mn-cs"/>
              </a:endParaRPr>
            </a:p>
          </p:txBody>
        </p:sp>
      </p:grpSp>
      <p:pic>
        <p:nvPicPr>
          <p:cNvPr id="47" name="Grafik 46">
            <a:extLst>
              <a:ext uri="{FF2B5EF4-FFF2-40B4-BE49-F238E27FC236}">
                <a16:creationId xmlns:a16="http://schemas.microsoft.com/office/drawing/2014/main" id="{BA8734AC-7076-BF59-E5BF-1E4494257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21" y="6059120"/>
            <a:ext cx="695004" cy="701101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2989415-ECED-F5FB-D3F1-C4E9969E02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62136" y="6146521"/>
            <a:ext cx="526300" cy="5263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47BAE12-2688-CE5C-7C6B-D2E5791E88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291" y="1687069"/>
            <a:ext cx="3018152" cy="39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0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9DBEA-0CC5-C91D-6378-CFC8D804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70A1239-5262-318F-F1D7-1BEABA39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Portalhandling</a:t>
            </a:r>
            <a:br>
              <a:rPr lang="de-DE" dirty="0"/>
            </a:br>
            <a:r>
              <a:rPr lang="de-DE" sz="2400" b="0" dirty="0"/>
              <a:t>Baugruppe für das Handling von Solarmodul-Bauteilen</a:t>
            </a:r>
            <a:endParaRPr lang="de-DE" b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25341-DE9A-561D-7D7D-A5F70B8E8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Elektronik – Solar/Kleinteile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0561E512-3ECD-D2C7-83DB-4107B628A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815DE18B-8290-5A62-4034-F91003C2E2C9}"/>
              </a:ext>
            </a:extLst>
          </p:cNvPr>
          <p:cNvSpPr txBox="1"/>
          <p:nvPr/>
        </p:nvSpPr>
        <p:spPr>
          <a:xfrm>
            <a:off x="6800424" y="1683219"/>
            <a:ext cx="50566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Portalhandling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Handling-System mit Energieketten, Kabelverlegung nach Kundenvorgabe inkl. aller Leistungs- und Geberkabel zum Antriebsregler und pneumatischem Lastausgleich</a:t>
            </a: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Kundennutzen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Ei</a:t>
            </a:r>
            <a:r>
              <a:rPr lang="de-DE" altLang="de-DE" sz="1600">
                <a:solidFill>
                  <a:srgbClr val="003D6A"/>
                </a:solidFill>
              </a:rPr>
              <a:t>nbaufertige Teilmaschine auf Gesamtkonzept abgestimmt. Das Portalhandling wird beim Kunden direkt in eine Produktionsanlage eingebaut.</a:t>
            </a:r>
          </a:p>
          <a:p>
            <a:pPr>
              <a:buClr>
                <a:schemeClr val="bg2"/>
              </a:buClr>
              <a:buSzPct val="100000"/>
            </a:pPr>
            <a:endParaRPr lang="de-DE" sz="2000" b="1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Aufbau </a:t>
            </a:r>
            <a:br>
              <a:rPr lang="de-DE" sz="2000" b="1">
                <a:solidFill>
                  <a:srgbClr val="003D6A"/>
                </a:solidFill>
              </a:rPr>
            </a:br>
            <a:r>
              <a:rPr lang="de-DE" altLang="de-DE" sz="1600">
                <a:solidFill>
                  <a:srgbClr val="003D6A"/>
                </a:solidFill>
              </a:rPr>
              <a:t>Grundgestell Stahl-Schweißkonstruktion , Profilschienenführungen mit Lineardirektantrieb Y-Achse: LDS-UF-1000-1100, Nennkraft: 1000 N       Z-Achse: LDS-UL-0600, Nennkraft: 600 N</a:t>
            </a:r>
            <a:endParaRPr lang="de-DE" sz="2000">
              <a:solidFill>
                <a:srgbClr val="003D6A"/>
              </a:solidFill>
            </a:endParaRP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63F9A3A-81CF-DA94-D4D0-421507B5BA4E}"/>
              </a:ext>
            </a:extLst>
          </p:cNvPr>
          <p:cNvGrpSpPr/>
          <p:nvPr/>
        </p:nvGrpSpPr>
        <p:grpSpPr>
          <a:xfrm>
            <a:off x="264292" y="5794124"/>
            <a:ext cx="1920000" cy="960002"/>
            <a:chOff x="30192" y="3612786"/>
            <a:chExt cx="1440000" cy="720000"/>
          </a:xfrm>
        </p:grpSpPr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11169C9D-91C2-0C27-D0B5-C6C364C47D37}"/>
                </a:ext>
              </a:extLst>
            </p:cNvPr>
            <p:cNvSpPr txBox="1"/>
            <p:nvPr/>
          </p:nvSpPr>
          <p:spPr>
            <a:xfrm>
              <a:off x="30192" y="3631591"/>
              <a:ext cx="144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PRODUCTS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9735A8C-8467-B0D2-05E7-754F21C7991C}"/>
                </a:ext>
              </a:extLst>
            </p:cNvPr>
            <p:cNvSpPr/>
            <p:nvPr/>
          </p:nvSpPr>
          <p:spPr>
            <a:xfrm>
              <a:off x="30192" y="3612786"/>
              <a:ext cx="144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D9A171FB-3D35-2620-3DFB-D0EAA46682FD}"/>
              </a:ext>
            </a:extLst>
          </p:cNvPr>
          <p:cNvGrpSpPr/>
          <p:nvPr/>
        </p:nvGrpSpPr>
        <p:grpSpPr>
          <a:xfrm>
            <a:off x="2324226" y="5794112"/>
            <a:ext cx="2160000" cy="960000"/>
            <a:chOff x="1512203" y="3612787"/>
            <a:chExt cx="1620000" cy="720000"/>
          </a:xfrm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8D0971BF-D09F-1200-7A6C-6782518CCEC5}"/>
                </a:ext>
              </a:extLst>
            </p:cNvPr>
            <p:cNvSpPr txBox="1"/>
            <p:nvPr/>
          </p:nvSpPr>
          <p:spPr>
            <a:xfrm>
              <a:off x="1528540" y="3631593"/>
              <a:ext cx="160366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TYPICAL PROCESS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73A69276-EF79-35BA-347F-758C0475AD01}"/>
                </a:ext>
              </a:extLst>
            </p:cNvPr>
            <p:cNvSpPr/>
            <p:nvPr/>
          </p:nvSpPr>
          <p:spPr>
            <a:xfrm>
              <a:off x="1512203" y="3612787"/>
              <a:ext cx="1620000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CB8D8D36-8028-C581-3A1A-74D0F47F4119}"/>
              </a:ext>
            </a:extLst>
          </p:cNvPr>
          <p:cNvGrpSpPr/>
          <p:nvPr/>
        </p:nvGrpSpPr>
        <p:grpSpPr>
          <a:xfrm>
            <a:off x="4640424" y="5794112"/>
            <a:ext cx="2160000" cy="960000"/>
            <a:chOff x="1528539" y="3612787"/>
            <a:chExt cx="1620001" cy="720000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8DEC4267-F08D-8250-B616-03F4D5030252}"/>
                </a:ext>
              </a:extLst>
            </p:cNvPr>
            <p:cNvSpPr txBox="1"/>
            <p:nvPr/>
          </p:nvSpPr>
          <p:spPr>
            <a:xfrm>
              <a:off x="1528540" y="3631592"/>
              <a:ext cx="1620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REQUIREMENTS</a:t>
              </a:r>
              <a:endParaRPr lang="de-DE" sz="1000">
                <a:solidFill>
                  <a:srgbClr val="00446B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E005CD0B-E49B-6917-0D80-E99AB4DD576D}"/>
                </a:ext>
              </a:extLst>
            </p:cNvPr>
            <p:cNvSpPr/>
            <p:nvPr/>
          </p:nvSpPr>
          <p:spPr>
            <a:xfrm>
              <a:off x="1528539" y="3612787"/>
              <a:ext cx="1620001" cy="720000"/>
            </a:xfrm>
            <a:prstGeom prst="rect">
              <a:avLst/>
            </a:prstGeom>
            <a:noFill/>
            <a:ln w="9525">
              <a:solidFill>
                <a:srgbClr val="003C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C871332A-99DF-F8FE-CA12-829ACAA02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3C3C6D8-D16E-7CA5-1DE7-AC626574737B}"/>
              </a:ext>
            </a:extLst>
          </p:cNvPr>
          <p:cNvGrpSpPr/>
          <p:nvPr/>
        </p:nvGrpSpPr>
        <p:grpSpPr>
          <a:xfrm>
            <a:off x="2366962" y="6193547"/>
            <a:ext cx="1106317" cy="307777"/>
            <a:chOff x="7048343" y="3768796"/>
            <a:chExt cx="2981325" cy="667017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BB599A7-0A60-E40D-7466-F07A55DAB488}"/>
                </a:ext>
              </a:extLst>
            </p:cNvPr>
            <p:cNvSpPr/>
            <p:nvPr/>
          </p:nvSpPr>
          <p:spPr>
            <a:xfrm rot="16200000">
              <a:off x="8354983" y="2761128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FF4EC5A-5484-EDAF-D6ED-6F17A013B53F}"/>
                </a:ext>
              </a:extLst>
            </p:cNvPr>
            <p:cNvSpPr/>
            <p:nvPr/>
          </p:nvSpPr>
          <p:spPr>
            <a:xfrm rot="16200000">
              <a:off x="9255384" y="3731215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23130A5-3966-2903-1D8A-A6D7DFC6F71F}"/>
                </a:ext>
              </a:extLst>
            </p:cNvPr>
            <p:cNvSpPr/>
            <p:nvPr/>
          </p:nvSpPr>
          <p:spPr>
            <a:xfrm rot="16200000">
              <a:off x="6959570" y="4156540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C58477AD-50F9-3167-A53E-3920FDE3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9740083" y="4146227"/>
              <a:ext cx="377985" cy="201185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223A4E0-6681-55DF-B9CA-4B5254FCC384}"/>
                </a:ext>
              </a:extLst>
            </p:cNvPr>
            <p:cNvSpPr/>
            <p:nvPr/>
          </p:nvSpPr>
          <p:spPr>
            <a:xfrm rot="16200000">
              <a:off x="7713580" y="3741156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Pfeil: nach oben und unten 27">
              <a:extLst>
                <a:ext uri="{FF2B5EF4-FFF2-40B4-BE49-F238E27FC236}">
                  <a16:creationId xmlns:a16="http://schemas.microsoft.com/office/drawing/2014/main" id="{FCE08F46-B94C-82BD-B39A-757CE98A6BDC}"/>
                </a:ext>
              </a:extLst>
            </p:cNvPr>
            <p:cNvSpPr/>
            <p:nvPr/>
          </p:nvSpPr>
          <p:spPr>
            <a:xfrm rot="16200000">
              <a:off x="7723684" y="3547358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Pfeil: nach oben und unten 28">
              <a:extLst>
                <a:ext uri="{FF2B5EF4-FFF2-40B4-BE49-F238E27FC236}">
                  <a16:creationId xmlns:a16="http://schemas.microsoft.com/office/drawing/2014/main" id="{A88E8361-DA00-BB0C-52D4-73A9E27D0CB4}"/>
                </a:ext>
              </a:extLst>
            </p:cNvPr>
            <p:cNvSpPr/>
            <p:nvPr/>
          </p:nvSpPr>
          <p:spPr>
            <a:xfrm rot="16200000">
              <a:off x="9255384" y="3532493"/>
              <a:ext cx="90308" cy="56291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978CC75-567E-2E15-594D-B1F01D3A62D3}"/>
              </a:ext>
            </a:extLst>
          </p:cNvPr>
          <p:cNvGrpSpPr/>
          <p:nvPr/>
        </p:nvGrpSpPr>
        <p:grpSpPr>
          <a:xfrm rot="5400000">
            <a:off x="3900298" y="6187998"/>
            <a:ext cx="703041" cy="276182"/>
            <a:chOff x="2363518" y="3791854"/>
            <a:chExt cx="2981325" cy="636071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F6199579-7E6D-426E-0D33-013618FC915F}"/>
                </a:ext>
              </a:extLst>
            </p:cNvPr>
            <p:cNvSpPr/>
            <p:nvPr/>
          </p:nvSpPr>
          <p:spPr>
            <a:xfrm rot="16200000">
              <a:off x="3670158" y="2753240"/>
              <a:ext cx="368045" cy="298132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7037EDB-2315-B63D-B8E6-D4AE900C0E76}"/>
                </a:ext>
              </a:extLst>
            </p:cNvPr>
            <p:cNvSpPr/>
            <p:nvPr/>
          </p:nvSpPr>
          <p:spPr>
            <a:xfrm rot="16200000">
              <a:off x="4570559" y="3723327"/>
              <a:ext cx="90308" cy="5629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82D9663F-3672-59B6-8315-50D601EBCF8B}"/>
                </a:ext>
              </a:extLst>
            </p:cNvPr>
            <p:cNvSpPr/>
            <p:nvPr/>
          </p:nvSpPr>
          <p:spPr>
            <a:xfrm rot="16200000">
              <a:off x="2274745" y="4148652"/>
              <a:ext cx="368045" cy="1905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86AA8B2E-5B3A-913F-30CC-B5C39100C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055258" y="4138339"/>
              <a:ext cx="377985" cy="201185"/>
            </a:xfrm>
            <a:prstGeom prst="rect">
              <a:avLst/>
            </a:prstGeom>
          </p:spPr>
        </p:pic>
        <p:sp>
          <p:nvSpPr>
            <p:cNvPr id="42" name="Pfeil: nach oben und unten 41">
              <a:extLst>
                <a:ext uri="{FF2B5EF4-FFF2-40B4-BE49-F238E27FC236}">
                  <a16:creationId xmlns:a16="http://schemas.microsoft.com/office/drawing/2014/main" id="{E95649BF-D7EE-9BB9-5491-E4F702325946}"/>
                </a:ext>
              </a:extLst>
            </p:cNvPr>
            <p:cNvSpPr/>
            <p:nvPr/>
          </p:nvSpPr>
          <p:spPr>
            <a:xfrm rot="16200000">
              <a:off x="3807810" y="2543404"/>
              <a:ext cx="92739" cy="258964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77">
            <a:extLst>
              <a:ext uri="{FF2B5EF4-FFF2-40B4-BE49-F238E27FC236}">
                <a16:creationId xmlns:a16="http://schemas.microsoft.com/office/drawing/2014/main" id="{8533AED5-0CE9-8022-184E-58BB7EFC236F}"/>
              </a:ext>
            </a:extLst>
          </p:cNvPr>
          <p:cNvGrpSpPr/>
          <p:nvPr/>
        </p:nvGrpSpPr>
        <p:grpSpPr>
          <a:xfrm>
            <a:off x="3538025" y="6084450"/>
            <a:ext cx="359871" cy="635674"/>
            <a:chOff x="8899398" y="2717009"/>
            <a:chExt cx="791492" cy="1693066"/>
          </a:xfrm>
        </p:grpSpPr>
        <p:sp>
          <p:nvSpPr>
            <p:cNvPr id="44" name="Rechteck 80">
              <a:extLst>
                <a:ext uri="{FF2B5EF4-FFF2-40B4-BE49-F238E27FC236}">
                  <a16:creationId xmlns:a16="http://schemas.microsoft.com/office/drawing/2014/main" id="{B508A2A9-7713-19BE-496B-A32120A4D655}"/>
                </a:ext>
              </a:extLst>
            </p:cNvPr>
            <p:cNvSpPr/>
            <p:nvPr/>
          </p:nvSpPr>
          <p:spPr>
            <a:xfrm>
              <a:off x="9077325" y="2717009"/>
              <a:ext cx="484588" cy="10680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81">
              <a:extLst>
                <a:ext uri="{FF2B5EF4-FFF2-40B4-BE49-F238E27FC236}">
                  <a16:creationId xmlns:a16="http://schemas.microsoft.com/office/drawing/2014/main" id="{0853B395-493E-9B2B-310B-BED26ACD36A4}"/>
                </a:ext>
              </a:extLst>
            </p:cNvPr>
            <p:cNvSpPr/>
            <p:nvPr/>
          </p:nvSpPr>
          <p:spPr>
            <a:xfrm>
              <a:off x="9144000" y="3785100"/>
              <a:ext cx="342900" cy="158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: nach rechts gekrümmt 82">
              <a:extLst>
                <a:ext uri="{FF2B5EF4-FFF2-40B4-BE49-F238E27FC236}">
                  <a16:creationId xmlns:a16="http://schemas.microsoft.com/office/drawing/2014/main" id="{CBEC1D2B-D3DA-5553-28D8-9B5F14D1B9B0}"/>
                </a:ext>
              </a:extLst>
            </p:cNvPr>
            <p:cNvSpPr/>
            <p:nvPr/>
          </p:nvSpPr>
          <p:spPr>
            <a:xfrm>
              <a:off x="8899398" y="4038600"/>
              <a:ext cx="383511" cy="371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Pfeil: nach links gekrümmt 83">
              <a:extLst>
                <a:ext uri="{FF2B5EF4-FFF2-40B4-BE49-F238E27FC236}">
                  <a16:creationId xmlns:a16="http://schemas.microsoft.com/office/drawing/2014/main" id="{C9A5CD03-8FE1-5A31-64A9-F656BC6B7280}"/>
                </a:ext>
              </a:extLst>
            </p:cNvPr>
            <p:cNvSpPr/>
            <p:nvPr/>
          </p:nvSpPr>
          <p:spPr>
            <a:xfrm>
              <a:off x="9282909" y="4038599"/>
              <a:ext cx="407981" cy="3714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D569D73-FB06-2C98-BDE7-7BD2BD6A501A}"/>
              </a:ext>
            </a:extLst>
          </p:cNvPr>
          <p:cNvGrpSpPr/>
          <p:nvPr/>
        </p:nvGrpSpPr>
        <p:grpSpPr>
          <a:xfrm>
            <a:off x="4614554" y="6059536"/>
            <a:ext cx="2316225" cy="723308"/>
            <a:chOff x="3486608" y="2216930"/>
            <a:chExt cx="2316225" cy="723308"/>
          </a:xfrm>
        </p:grpSpPr>
        <p:pic>
          <p:nvPicPr>
            <p:cNvPr id="49" name="Grafik 128">
              <a:extLst>
                <a:ext uri="{FF2B5EF4-FFF2-40B4-BE49-F238E27FC236}">
                  <a16:creationId xmlns:a16="http://schemas.microsoft.com/office/drawing/2014/main" id="{94CC6B72-EB26-6CB3-3D87-FB1260BC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3681788" y="2338041"/>
              <a:ext cx="388705" cy="388705"/>
            </a:xfrm>
            <a:prstGeom prst="rect">
              <a:avLst/>
            </a:prstGeom>
          </p:spPr>
        </p:pic>
        <p:pic>
          <p:nvPicPr>
            <p:cNvPr id="50" name="Grafik 124">
              <a:extLst>
                <a:ext uri="{FF2B5EF4-FFF2-40B4-BE49-F238E27FC236}">
                  <a16:creationId xmlns:a16="http://schemas.microsoft.com/office/drawing/2014/main" id="{C4861448-C53A-1367-3CF3-F4F47B5E8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190912" y="2355701"/>
              <a:ext cx="368034" cy="368034"/>
            </a:xfrm>
            <a:prstGeom prst="rect">
              <a:avLst/>
            </a:prstGeom>
          </p:spPr>
        </p:pic>
        <p:sp>
          <p:nvSpPr>
            <p:cNvPr id="51" name="Textfeld 127">
              <a:extLst>
                <a:ext uri="{FF2B5EF4-FFF2-40B4-BE49-F238E27FC236}">
                  <a16:creationId xmlns:a16="http://schemas.microsoft.com/office/drawing/2014/main" id="{53DA4FDB-3A86-66D3-9D75-B9B15F78B4B5}"/>
                </a:ext>
              </a:extLst>
            </p:cNvPr>
            <p:cNvSpPr txBox="1"/>
            <p:nvPr/>
          </p:nvSpPr>
          <p:spPr>
            <a:xfrm>
              <a:off x="3486608" y="2694017"/>
              <a:ext cx="828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HIGHSPEED</a:t>
              </a:r>
            </a:p>
          </p:txBody>
        </p:sp>
        <p:sp>
          <p:nvSpPr>
            <p:cNvPr id="52" name="Textfeld 125">
              <a:extLst>
                <a:ext uri="{FF2B5EF4-FFF2-40B4-BE49-F238E27FC236}">
                  <a16:creationId xmlns:a16="http://schemas.microsoft.com/office/drawing/2014/main" id="{FB09A1E3-DFE8-5662-A127-E1B73C27793F}"/>
                </a:ext>
              </a:extLst>
            </p:cNvPr>
            <p:cNvSpPr txBox="1"/>
            <p:nvPr/>
          </p:nvSpPr>
          <p:spPr>
            <a:xfrm>
              <a:off x="4212150" y="2690380"/>
              <a:ext cx="814424" cy="1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STRONG</a:t>
              </a:r>
            </a:p>
          </p:txBody>
        </p:sp>
        <p:sp>
          <p:nvSpPr>
            <p:cNvPr id="53" name="Textfeld 123">
              <a:extLst>
                <a:ext uri="{FF2B5EF4-FFF2-40B4-BE49-F238E27FC236}">
                  <a16:creationId xmlns:a16="http://schemas.microsoft.com/office/drawing/2014/main" id="{ED736C72-ED96-0E1A-812A-A080EC5D083B}"/>
                </a:ext>
              </a:extLst>
            </p:cNvPr>
            <p:cNvSpPr txBox="1"/>
            <p:nvPr/>
          </p:nvSpPr>
          <p:spPr>
            <a:xfrm>
              <a:off x="4928192" y="2692459"/>
              <a:ext cx="874641" cy="210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000">
                  <a:solidFill>
                    <a:srgbClr val="00446B"/>
                  </a:solidFill>
                  <a:latin typeface="+mj-lt"/>
                  <a:ea typeface="+mj-ea"/>
                  <a:cs typeface="+mj-cs"/>
                </a:rPr>
                <a:t>ACCURACY</a:t>
              </a: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2396C28-D9AA-0326-E62E-308B6EA8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7587" y="2216930"/>
              <a:ext cx="526231" cy="526231"/>
            </a:xfrm>
            <a:prstGeom prst="rect">
              <a:avLst/>
            </a:prstGeom>
          </p:spPr>
        </p:pic>
      </p:grpSp>
      <p:pic>
        <p:nvPicPr>
          <p:cNvPr id="55" name="Grafik 54">
            <a:extLst>
              <a:ext uri="{FF2B5EF4-FFF2-40B4-BE49-F238E27FC236}">
                <a16:creationId xmlns:a16="http://schemas.microsoft.com/office/drawing/2014/main" id="{D7F656C1-7076-A3DA-A8EE-DC3C7C5D1C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4963" y="6128518"/>
            <a:ext cx="604307" cy="604307"/>
          </a:xfrm>
          <a:prstGeom prst="rect">
            <a:avLst/>
          </a:prstGeom>
        </p:spPr>
      </p:pic>
      <p:pic>
        <p:nvPicPr>
          <p:cNvPr id="56" name="Inhaltsplatzhalter 4">
            <a:extLst>
              <a:ext uri="{FF2B5EF4-FFF2-40B4-BE49-F238E27FC236}">
                <a16:creationId xmlns:a16="http://schemas.microsoft.com/office/drawing/2014/main" id="{01E9C1D8-D25D-0E03-370B-399A30DAA6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197" y="6082633"/>
            <a:ext cx="636743" cy="636743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264CF6C8-E6F4-8BD5-F84C-63F2CDEAEF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13133" y="6047368"/>
            <a:ext cx="698405" cy="6984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F16558-4748-991A-B797-7779CBEC14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99" y="1715377"/>
            <a:ext cx="5495706" cy="372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750B1-BDFB-4EC5-C2AD-ACD47D54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27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553</Words>
  <Application>Microsoft Office PowerPoint</Application>
  <PresentationFormat>Breitbild</PresentationFormat>
  <Paragraphs>108</Paragraphs>
  <Slides>9</Slides>
  <Notes>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Fago Pro</vt:lpstr>
      <vt:lpstr>Courier New</vt:lpstr>
      <vt:lpstr>Wingdings</vt:lpstr>
      <vt:lpstr>Calibri</vt:lpstr>
      <vt:lpstr>Arial</vt:lpstr>
      <vt:lpstr>Symbol</vt:lpstr>
      <vt:lpstr>Office</vt:lpstr>
      <vt:lpstr>SCHUNK Engineering</vt:lpstr>
      <vt:lpstr>Material Lifter Anheben von Ladungsträgern zur automatisierten Entladung</vt:lpstr>
      <vt:lpstr>Material Lifter Anheben von Ladungsträgern zur automatisierten Entladung</vt:lpstr>
      <vt:lpstr>Material Lifter Anheben von Ladungsträgern zur automatisierten Entladung</vt:lpstr>
      <vt:lpstr>Kompakter geht es nicht! Schraubmontagezelle mit fünf Schraubeinheiten</vt:lpstr>
      <vt:lpstr>Kompakter geht es nicht! Schraubmontagezelle mit fünf Schraubeinheiten</vt:lpstr>
      <vt:lpstr>4-Achs Portalhandling Handling von Platinen</vt:lpstr>
      <vt:lpstr>Portalhandling Baugruppe für das Handling von Solarmodul-Bauteilen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