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ink/ink1.xml" ContentType="application/inkml+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9"/>
  </p:notesMasterIdLst>
  <p:sldIdLst>
    <p:sldId id="279" r:id="rId5"/>
    <p:sldId id="5964" r:id="rId6"/>
    <p:sldId id="2146849317" r:id="rId7"/>
    <p:sldId id="2146849315" r:id="rId8"/>
    <p:sldId id="2146849198" r:id="rId9"/>
    <p:sldId id="2146849327" r:id="rId10"/>
    <p:sldId id="2146849328" r:id="rId11"/>
    <p:sldId id="6163" r:id="rId12"/>
    <p:sldId id="5965" r:id="rId13"/>
    <p:sldId id="2146849318" r:id="rId14"/>
    <p:sldId id="6165" r:id="rId15"/>
    <p:sldId id="6176" r:id="rId16"/>
    <p:sldId id="6177" r:id="rId17"/>
    <p:sldId id="6272" r:id="rId18"/>
    <p:sldId id="2146849330" r:id="rId19"/>
    <p:sldId id="2146849343" r:id="rId20"/>
    <p:sldId id="2146849337" r:id="rId21"/>
    <p:sldId id="2146849342" r:id="rId22"/>
    <p:sldId id="2146849344" r:id="rId23"/>
    <p:sldId id="2146849345" r:id="rId24"/>
    <p:sldId id="2146849338" r:id="rId25"/>
    <p:sldId id="2146849339" r:id="rId26"/>
    <p:sldId id="2146849336" r:id="rId27"/>
    <p:sldId id="2146849335" r:id="rId28"/>
    <p:sldId id="5960" r:id="rId29"/>
    <p:sldId id="5959" r:id="rId30"/>
    <p:sldId id="2146849333" r:id="rId31"/>
    <p:sldId id="2146849341" r:id="rId32"/>
    <p:sldId id="2146849247" r:id="rId33"/>
    <p:sldId id="268" r:id="rId34"/>
    <p:sldId id="269" r:id="rId35"/>
    <p:sldId id="270" r:id="rId36"/>
    <p:sldId id="271" r:id="rId37"/>
    <p:sldId id="283" r:id="rId38"/>
  </p:sldIdLst>
  <p:sldSz cx="12192000" cy="6858000"/>
  <p:notesSz cx="6858000" cy="9144000"/>
  <p:embeddedFontLst>
    <p:embeddedFont>
      <p:font typeface="Fago Pro" panose="02000506040000020004" pitchFamily="2" charset="0"/>
      <p:regular r:id="rId40"/>
      <p:bold r:id="rId41"/>
      <p:italic r:id="rId42"/>
      <p:boldItalic r:id="rId43"/>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01F4CCA-FF27-4A86-8E76-4614E44D3C2F}">
          <p14:sldIdLst>
            <p14:sldId id="279"/>
            <p14:sldId id="5964"/>
            <p14:sldId id="2146849317"/>
            <p14:sldId id="2146849315"/>
            <p14:sldId id="2146849198"/>
            <p14:sldId id="2146849327"/>
            <p14:sldId id="2146849328"/>
            <p14:sldId id="6163"/>
            <p14:sldId id="5965"/>
            <p14:sldId id="2146849318"/>
            <p14:sldId id="6165"/>
            <p14:sldId id="6176"/>
            <p14:sldId id="6177"/>
            <p14:sldId id="6272"/>
            <p14:sldId id="2146849330"/>
            <p14:sldId id="2146849343"/>
            <p14:sldId id="2146849337"/>
            <p14:sldId id="2146849342"/>
            <p14:sldId id="2146849344"/>
            <p14:sldId id="2146849345"/>
            <p14:sldId id="2146849338"/>
            <p14:sldId id="2146849339"/>
            <p14:sldId id="2146849336"/>
            <p14:sldId id="2146849335"/>
            <p14:sldId id="5960"/>
            <p14:sldId id="5959"/>
            <p14:sldId id="2146849333"/>
            <p14:sldId id="2146849341"/>
            <p14:sldId id="2146849247"/>
            <p14:sldId id="268"/>
            <p14:sldId id="269"/>
            <p14:sldId id="270"/>
            <p14:sldId id="271"/>
            <p14:sldId id="28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7CC776-FC82-1249-537A-FC40D4387C55}" name="Heinrich, Simon" initials="HS" userId="S::simon.heinrich@de.schunk.com::64c832ba-7181-48b8-a5e8-614c2a4efc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feifer, Alexander" initials="PA" lastIdx="1" clrIdx="0">
    <p:extLst>
      <p:ext uri="{19B8F6BF-5375-455C-9EA6-DF929625EA0E}">
        <p15:presenceInfo xmlns:p15="http://schemas.microsoft.com/office/powerpoint/2012/main" userId="S::alexander.pfeifer@de.schunk.com::4c6a4c94-d5bb-4e2a-b715-9f960b6d20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D6A"/>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7B933A-687C-4CE7-8FB5-A40891713F2C}" v="33" dt="2025-12-16T15:32:57.07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7" autoAdjust="0"/>
  </p:normalViewPr>
  <p:slideViewPr>
    <p:cSldViewPr snapToGrid="0">
      <p:cViewPr varScale="1">
        <p:scale>
          <a:sx n="99" d="100"/>
          <a:sy n="99" d="100"/>
        </p:scale>
        <p:origin x="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nrich, Simon" userId="64c832ba-7181-48b8-a5e8-614c2a4efca1" providerId="ADAL" clId="{8265D416-4E6E-4D65-BA67-454D282564E1}"/>
    <pc:docChg chg="undo custSel addSld delSld modSld sldOrd modSection">
      <pc:chgData name="Heinrich, Simon" userId="64c832ba-7181-48b8-a5e8-614c2a4efca1" providerId="ADAL" clId="{8265D416-4E6E-4D65-BA67-454D282564E1}" dt="2025-09-25T13:24:53.406" v="110" actId="47"/>
      <pc:docMkLst>
        <pc:docMk/>
      </pc:docMkLst>
      <pc:sldChg chg="new del">
        <pc:chgData name="Heinrich, Simon" userId="64c832ba-7181-48b8-a5e8-614c2a4efca1" providerId="ADAL" clId="{8265D416-4E6E-4D65-BA67-454D282564E1}" dt="2025-09-25T05:38:47.793" v="1" actId="47"/>
        <pc:sldMkLst>
          <pc:docMk/>
          <pc:sldMk cId="523919770" sldId="2146849343"/>
        </pc:sldMkLst>
      </pc:sldChg>
      <pc:sldChg chg="addSp modSp new del mod ord">
        <pc:chgData name="Heinrich, Simon" userId="64c832ba-7181-48b8-a5e8-614c2a4efca1" providerId="ADAL" clId="{8265D416-4E6E-4D65-BA67-454D282564E1}" dt="2025-09-25T13:24:53.406" v="110" actId="47"/>
        <pc:sldMkLst>
          <pc:docMk/>
          <pc:sldMk cId="3389654059" sldId="2146849343"/>
        </pc:sldMkLst>
      </pc:sldChg>
    </pc:docChg>
  </pc:docChgLst>
  <pc:docChgLst>
    <pc:chgData name="Heinrich, Simon" userId="64c832ba-7181-48b8-a5e8-614c2a4efca1" providerId="ADAL" clId="{47BEECAE-FC0C-4453-BFEF-35614DA18D6F}"/>
    <pc:docChg chg="custSel addSld delSld modSld modSection">
      <pc:chgData name="Heinrich, Simon" userId="64c832ba-7181-48b8-a5e8-614c2a4efca1" providerId="ADAL" clId="{47BEECAE-FC0C-4453-BFEF-35614DA18D6F}" dt="2025-12-16T15:33:06.520" v="405" actId="20577"/>
      <pc:docMkLst>
        <pc:docMk/>
      </pc:docMkLst>
      <pc:sldChg chg="addSp delSp modSp mod">
        <pc:chgData name="Heinrich, Simon" userId="64c832ba-7181-48b8-a5e8-614c2a4efca1" providerId="ADAL" clId="{47BEECAE-FC0C-4453-BFEF-35614DA18D6F}" dt="2025-12-16T15:20:09.063" v="72"/>
        <pc:sldMkLst>
          <pc:docMk/>
          <pc:sldMk cId="3943593192" sldId="6165"/>
        </pc:sldMkLst>
        <pc:spChg chg="mod">
          <ac:chgData name="Heinrich, Simon" userId="64c832ba-7181-48b8-a5e8-614c2a4efca1" providerId="ADAL" clId="{47BEECAE-FC0C-4453-BFEF-35614DA18D6F}" dt="2025-12-16T15:20:09.063" v="72"/>
          <ac:spMkLst>
            <pc:docMk/>
            <pc:sldMk cId="3943593192" sldId="6165"/>
            <ac:spMk id="7" creationId="{A1FEF9E9-E9A3-A9E0-06F5-158BE86FF617}"/>
          </ac:spMkLst>
        </pc:spChg>
        <pc:spChg chg="del">
          <ac:chgData name="Heinrich, Simon" userId="64c832ba-7181-48b8-a5e8-614c2a4efca1" providerId="ADAL" clId="{47BEECAE-FC0C-4453-BFEF-35614DA18D6F}" dt="2025-12-16T15:20:08.718" v="71" actId="478"/>
          <ac:spMkLst>
            <pc:docMk/>
            <pc:sldMk cId="3943593192" sldId="6165"/>
            <ac:spMk id="8" creationId="{87806629-1346-3BEE-3365-B13F423F1A11}"/>
          </ac:spMkLst>
        </pc:spChg>
        <pc:spChg chg="mod">
          <ac:chgData name="Heinrich, Simon" userId="64c832ba-7181-48b8-a5e8-614c2a4efca1" providerId="ADAL" clId="{47BEECAE-FC0C-4453-BFEF-35614DA18D6F}" dt="2025-12-16T15:20:09.063" v="72"/>
          <ac:spMkLst>
            <pc:docMk/>
            <pc:sldMk cId="3943593192" sldId="6165"/>
            <ac:spMk id="9" creationId="{EDE2EF88-878A-B3EE-3DB3-E657DB073C13}"/>
          </ac:spMkLst>
        </pc:spChg>
        <pc:grpChg chg="add mod">
          <ac:chgData name="Heinrich, Simon" userId="64c832ba-7181-48b8-a5e8-614c2a4efca1" providerId="ADAL" clId="{47BEECAE-FC0C-4453-BFEF-35614DA18D6F}" dt="2025-12-16T15:20:09.063" v="72"/>
          <ac:grpSpMkLst>
            <pc:docMk/>
            <pc:sldMk cId="3943593192" sldId="6165"/>
            <ac:grpSpMk id="6" creationId="{3F667388-E164-0892-71A6-91DF72AF35B9}"/>
          </ac:grpSpMkLst>
        </pc:grpChg>
      </pc:sldChg>
      <pc:sldChg chg="addSp delSp modSp mod">
        <pc:chgData name="Heinrich, Simon" userId="64c832ba-7181-48b8-a5e8-614c2a4efca1" providerId="ADAL" clId="{47BEECAE-FC0C-4453-BFEF-35614DA18D6F}" dt="2025-12-16T15:20:12.790" v="74"/>
        <pc:sldMkLst>
          <pc:docMk/>
          <pc:sldMk cId="347575183" sldId="6176"/>
        </pc:sldMkLst>
        <pc:spChg chg="mod">
          <ac:chgData name="Heinrich, Simon" userId="64c832ba-7181-48b8-a5e8-614c2a4efca1" providerId="ADAL" clId="{47BEECAE-FC0C-4453-BFEF-35614DA18D6F}" dt="2025-12-16T15:20:12.790" v="74"/>
          <ac:spMkLst>
            <pc:docMk/>
            <pc:sldMk cId="347575183" sldId="6176"/>
            <ac:spMk id="7" creationId="{CA19AACC-A94B-994D-2018-F3E876217BA6}"/>
          </ac:spMkLst>
        </pc:spChg>
        <pc:spChg chg="del">
          <ac:chgData name="Heinrich, Simon" userId="64c832ba-7181-48b8-a5e8-614c2a4efca1" providerId="ADAL" clId="{47BEECAE-FC0C-4453-BFEF-35614DA18D6F}" dt="2025-12-16T15:20:12.400" v="73" actId="478"/>
          <ac:spMkLst>
            <pc:docMk/>
            <pc:sldMk cId="347575183" sldId="6176"/>
            <ac:spMk id="8" creationId="{0E4968F8-8192-E5CA-D4C3-A7C80CC29778}"/>
          </ac:spMkLst>
        </pc:spChg>
        <pc:spChg chg="mod">
          <ac:chgData name="Heinrich, Simon" userId="64c832ba-7181-48b8-a5e8-614c2a4efca1" providerId="ADAL" clId="{47BEECAE-FC0C-4453-BFEF-35614DA18D6F}" dt="2025-12-16T15:20:12.790" v="74"/>
          <ac:spMkLst>
            <pc:docMk/>
            <pc:sldMk cId="347575183" sldId="6176"/>
            <ac:spMk id="10" creationId="{D50E60FD-0C46-336F-04C4-C9F303068C5B}"/>
          </ac:spMkLst>
        </pc:spChg>
        <pc:grpChg chg="add mod">
          <ac:chgData name="Heinrich, Simon" userId="64c832ba-7181-48b8-a5e8-614c2a4efca1" providerId="ADAL" clId="{47BEECAE-FC0C-4453-BFEF-35614DA18D6F}" dt="2025-12-16T15:20:12.790" v="74"/>
          <ac:grpSpMkLst>
            <pc:docMk/>
            <pc:sldMk cId="347575183" sldId="6176"/>
            <ac:grpSpMk id="6" creationId="{F53C3C8F-BF01-E546-69E2-074C88727BEB}"/>
          </ac:grpSpMkLst>
        </pc:grpChg>
      </pc:sldChg>
      <pc:sldChg chg="addSp modSp mod">
        <pc:chgData name="Heinrich, Simon" userId="64c832ba-7181-48b8-a5e8-614c2a4efca1" providerId="ADAL" clId="{47BEECAE-FC0C-4453-BFEF-35614DA18D6F}" dt="2025-12-16T15:20:30.150" v="78"/>
        <pc:sldMkLst>
          <pc:docMk/>
          <pc:sldMk cId="3986889993" sldId="6177"/>
        </pc:sldMkLst>
        <pc:spChg chg="mod">
          <ac:chgData name="Heinrich, Simon" userId="64c832ba-7181-48b8-a5e8-614c2a4efca1" providerId="ADAL" clId="{47BEECAE-FC0C-4453-BFEF-35614DA18D6F}" dt="2025-12-16T15:20:28.918" v="77" actId="113"/>
          <ac:spMkLst>
            <pc:docMk/>
            <pc:sldMk cId="3986889993" sldId="6177"/>
            <ac:spMk id="2" creationId="{7B0A254E-30EF-FB5B-A903-F97CB43B256C}"/>
          </ac:spMkLst>
        </pc:spChg>
        <pc:spChg chg="mod">
          <ac:chgData name="Heinrich, Simon" userId="64c832ba-7181-48b8-a5e8-614c2a4efca1" providerId="ADAL" clId="{47BEECAE-FC0C-4453-BFEF-35614DA18D6F}" dt="2025-12-16T15:20:30.150" v="78"/>
          <ac:spMkLst>
            <pc:docMk/>
            <pc:sldMk cId="3986889993" sldId="6177"/>
            <ac:spMk id="7" creationId="{743F11B3-0F79-6CB5-415F-EAF2F71111A4}"/>
          </ac:spMkLst>
        </pc:spChg>
        <pc:spChg chg="mod">
          <ac:chgData name="Heinrich, Simon" userId="64c832ba-7181-48b8-a5e8-614c2a4efca1" providerId="ADAL" clId="{47BEECAE-FC0C-4453-BFEF-35614DA18D6F}" dt="2025-12-16T15:20:30.150" v="78"/>
          <ac:spMkLst>
            <pc:docMk/>
            <pc:sldMk cId="3986889993" sldId="6177"/>
            <ac:spMk id="9" creationId="{7EECFED9-3C70-781D-9B46-16E7314D95D3}"/>
          </ac:spMkLst>
        </pc:spChg>
        <pc:grpChg chg="add mod">
          <ac:chgData name="Heinrich, Simon" userId="64c832ba-7181-48b8-a5e8-614c2a4efca1" providerId="ADAL" clId="{47BEECAE-FC0C-4453-BFEF-35614DA18D6F}" dt="2025-12-16T15:20:30.150" v="78"/>
          <ac:grpSpMkLst>
            <pc:docMk/>
            <pc:sldMk cId="3986889993" sldId="6177"/>
            <ac:grpSpMk id="6" creationId="{937DF7F1-9A32-82DD-6D77-BB9B61C59B8B}"/>
          </ac:grpSpMkLst>
        </pc:grpChg>
      </pc:sldChg>
      <pc:sldChg chg="modSp del mod">
        <pc:chgData name="Heinrich, Simon" userId="64c832ba-7181-48b8-a5e8-614c2a4efca1" providerId="ADAL" clId="{47BEECAE-FC0C-4453-BFEF-35614DA18D6F}" dt="2025-12-16T15:19:47.008" v="70" actId="47"/>
        <pc:sldMkLst>
          <pc:docMk/>
          <pc:sldMk cId="2987768227" sldId="2146849311"/>
        </pc:sldMkLst>
      </pc:sldChg>
      <pc:sldChg chg="addSp modSp mod">
        <pc:chgData name="Heinrich, Simon" userId="64c832ba-7181-48b8-a5e8-614c2a4efca1" providerId="ADAL" clId="{47BEECAE-FC0C-4453-BFEF-35614DA18D6F}" dt="2025-11-25T07:26:57.642" v="11" actId="1076"/>
        <pc:sldMkLst>
          <pc:docMk/>
          <pc:sldMk cId="1866491083" sldId="2146849338"/>
        </pc:sldMkLst>
        <pc:spChg chg="add mod">
          <ac:chgData name="Heinrich, Simon" userId="64c832ba-7181-48b8-a5e8-614c2a4efca1" providerId="ADAL" clId="{47BEECAE-FC0C-4453-BFEF-35614DA18D6F}" dt="2025-11-25T07:26:45.964" v="8" actId="404"/>
          <ac:spMkLst>
            <pc:docMk/>
            <pc:sldMk cId="1866491083" sldId="2146849338"/>
            <ac:spMk id="6" creationId="{00E5FCD7-ECC8-86E5-9371-A5A7D8BF95E0}"/>
          </ac:spMkLst>
        </pc:spChg>
        <pc:spChg chg="add mod">
          <ac:chgData name="Heinrich, Simon" userId="64c832ba-7181-48b8-a5e8-614c2a4efca1" providerId="ADAL" clId="{47BEECAE-FC0C-4453-BFEF-35614DA18D6F}" dt="2025-11-25T07:26:57.642" v="11" actId="1076"/>
          <ac:spMkLst>
            <pc:docMk/>
            <pc:sldMk cId="1866491083" sldId="2146849338"/>
            <ac:spMk id="7" creationId="{B3EE0326-C610-5267-5023-CED618DC8C02}"/>
          </ac:spMkLst>
        </pc:spChg>
      </pc:sldChg>
      <pc:sldChg chg="delSp modSp add del mod">
        <pc:chgData name="Heinrich, Simon" userId="64c832ba-7181-48b8-a5e8-614c2a4efca1" providerId="ADAL" clId="{47BEECAE-FC0C-4453-BFEF-35614DA18D6F}" dt="2025-12-16T15:24:49.441" v="263" actId="554"/>
        <pc:sldMkLst>
          <pc:docMk/>
          <pc:sldMk cId="727389853" sldId="2146849342"/>
        </pc:sldMkLst>
        <pc:spChg chg="mod">
          <ac:chgData name="Heinrich, Simon" userId="64c832ba-7181-48b8-a5e8-614c2a4efca1" providerId="ADAL" clId="{47BEECAE-FC0C-4453-BFEF-35614DA18D6F}" dt="2025-12-16T15:23:46.374" v="139" actId="20577"/>
          <ac:spMkLst>
            <pc:docMk/>
            <pc:sldMk cId="727389853" sldId="2146849342"/>
            <ac:spMk id="2" creationId="{2CC67455-CDE6-7BBF-264F-1D83387283BC}"/>
          </ac:spMkLst>
        </pc:spChg>
        <pc:spChg chg="del mod">
          <ac:chgData name="Heinrich, Simon" userId="64c832ba-7181-48b8-a5e8-614c2a4efca1" providerId="ADAL" clId="{47BEECAE-FC0C-4453-BFEF-35614DA18D6F}" dt="2025-12-16T15:22:49.526" v="112" actId="478"/>
          <ac:spMkLst>
            <pc:docMk/>
            <pc:sldMk cId="727389853" sldId="2146849342"/>
            <ac:spMk id="14" creationId="{6F18D8C7-7E9E-5034-5790-0EE49B92DFE7}"/>
          </ac:spMkLst>
        </pc:spChg>
        <pc:spChg chg="mod">
          <ac:chgData name="Heinrich, Simon" userId="64c832ba-7181-48b8-a5e8-614c2a4efca1" providerId="ADAL" clId="{47BEECAE-FC0C-4453-BFEF-35614DA18D6F}" dt="2025-12-16T15:24:49.441" v="263" actId="554"/>
          <ac:spMkLst>
            <pc:docMk/>
            <pc:sldMk cId="727389853" sldId="2146849342"/>
            <ac:spMk id="16" creationId="{D2A5DA4E-E0A7-F395-A716-B026D29E505B}"/>
          </ac:spMkLst>
        </pc:spChg>
        <pc:spChg chg="mod">
          <ac:chgData name="Heinrich, Simon" userId="64c832ba-7181-48b8-a5e8-614c2a4efca1" providerId="ADAL" clId="{47BEECAE-FC0C-4453-BFEF-35614DA18D6F}" dt="2025-12-16T15:24:49.441" v="263" actId="554"/>
          <ac:spMkLst>
            <pc:docMk/>
            <pc:sldMk cId="727389853" sldId="2146849342"/>
            <ac:spMk id="17" creationId="{1E84C307-0DA8-BC7E-9C0B-67E1BBACFD0F}"/>
          </ac:spMkLst>
        </pc:spChg>
        <pc:spChg chg="mod">
          <ac:chgData name="Heinrich, Simon" userId="64c832ba-7181-48b8-a5e8-614c2a4efca1" providerId="ADAL" clId="{47BEECAE-FC0C-4453-BFEF-35614DA18D6F}" dt="2025-12-16T15:24:49.441" v="263" actId="554"/>
          <ac:spMkLst>
            <pc:docMk/>
            <pc:sldMk cId="727389853" sldId="2146849342"/>
            <ac:spMk id="18" creationId="{D20148D5-1966-62E9-B72E-4FC265811354}"/>
          </ac:spMkLst>
        </pc:spChg>
      </pc:sldChg>
      <pc:sldChg chg="addSp delSp modSp add mod delAnim">
        <pc:chgData name="Heinrich, Simon" userId="64c832ba-7181-48b8-a5e8-614c2a4efca1" providerId="ADAL" clId="{47BEECAE-FC0C-4453-BFEF-35614DA18D6F}" dt="2025-12-16T15:22:33.288" v="111" actId="20577"/>
        <pc:sldMkLst>
          <pc:docMk/>
          <pc:sldMk cId="3280820055" sldId="2146849343"/>
        </pc:sldMkLst>
        <pc:spChg chg="mod">
          <ac:chgData name="Heinrich, Simon" userId="64c832ba-7181-48b8-a5e8-614c2a4efca1" providerId="ADAL" clId="{47BEECAE-FC0C-4453-BFEF-35614DA18D6F}" dt="2025-12-16T15:22:33.288" v="111" actId="20577"/>
          <ac:spMkLst>
            <pc:docMk/>
            <pc:sldMk cId="3280820055" sldId="2146849343"/>
            <ac:spMk id="2" creationId="{D2997F2F-A9F0-EA1C-695B-3EDF88553FDC}"/>
          </ac:spMkLst>
        </pc:spChg>
        <pc:spChg chg="del">
          <ac:chgData name="Heinrich, Simon" userId="64c832ba-7181-48b8-a5e8-614c2a4efca1" providerId="ADAL" clId="{47BEECAE-FC0C-4453-BFEF-35614DA18D6F}" dt="2025-12-16T15:20:46.523" v="80" actId="478"/>
          <ac:spMkLst>
            <pc:docMk/>
            <pc:sldMk cId="3280820055" sldId="2146849343"/>
            <ac:spMk id="5" creationId="{F86F4396-7379-0461-5D65-A317C9EFE657}"/>
          </ac:spMkLst>
        </pc:spChg>
        <pc:spChg chg="del">
          <ac:chgData name="Heinrich, Simon" userId="64c832ba-7181-48b8-a5e8-614c2a4efca1" providerId="ADAL" clId="{47BEECAE-FC0C-4453-BFEF-35614DA18D6F}" dt="2025-12-16T15:20:50.762" v="84" actId="478"/>
          <ac:spMkLst>
            <pc:docMk/>
            <pc:sldMk cId="3280820055" sldId="2146849343"/>
            <ac:spMk id="7" creationId="{7A6ED438-F5F0-2ABC-D184-6CB1AA0BDE55}"/>
          </ac:spMkLst>
        </pc:spChg>
        <pc:spChg chg="add del mod">
          <ac:chgData name="Heinrich, Simon" userId="64c832ba-7181-48b8-a5e8-614c2a4efca1" providerId="ADAL" clId="{47BEECAE-FC0C-4453-BFEF-35614DA18D6F}" dt="2025-12-16T15:20:49.311" v="82" actId="478"/>
          <ac:spMkLst>
            <pc:docMk/>
            <pc:sldMk cId="3280820055" sldId="2146849343"/>
            <ac:spMk id="9" creationId="{73A375E1-F092-0D74-175B-4E78C80C16C0}"/>
          </ac:spMkLst>
        </pc:spChg>
        <pc:picChg chg="del">
          <ac:chgData name="Heinrich, Simon" userId="64c832ba-7181-48b8-a5e8-614c2a4efca1" providerId="ADAL" clId="{47BEECAE-FC0C-4453-BFEF-35614DA18D6F}" dt="2025-12-16T15:20:47.128" v="81" actId="478"/>
          <ac:picMkLst>
            <pc:docMk/>
            <pc:sldMk cId="3280820055" sldId="2146849343"/>
            <ac:picMk id="6" creationId="{56C6DAF4-147F-0C1D-D0B1-25CBDE0E3EAF}"/>
          </ac:picMkLst>
        </pc:picChg>
        <pc:picChg chg="add mod">
          <ac:chgData name="Heinrich, Simon" userId="64c832ba-7181-48b8-a5e8-614c2a4efca1" providerId="ADAL" clId="{47BEECAE-FC0C-4453-BFEF-35614DA18D6F}" dt="2025-12-16T15:21:07.505" v="87"/>
          <ac:picMkLst>
            <pc:docMk/>
            <pc:sldMk cId="3280820055" sldId="2146849343"/>
            <ac:picMk id="10" creationId="{C8C096D4-AD4B-461E-40A6-B5C5F2E0BEE4}"/>
          </ac:picMkLst>
        </pc:picChg>
        <pc:picChg chg="add mod">
          <ac:chgData name="Heinrich, Simon" userId="64c832ba-7181-48b8-a5e8-614c2a4efca1" providerId="ADAL" clId="{47BEECAE-FC0C-4453-BFEF-35614DA18D6F}" dt="2025-12-16T15:21:07.505" v="87"/>
          <ac:picMkLst>
            <pc:docMk/>
            <pc:sldMk cId="3280820055" sldId="2146849343"/>
            <ac:picMk id="11" creationId="{5234C77B-50C9-865C-E6AF-7939AA60C45C}"/>
          </ac:picMkLst>
        </pc:picChg>
        <pc:picChg chg="add mod">
          <ac:chgData name="Heinrich, Simon" userId="64c832ba-7181-48b8-a5e8-614c2a4efca1" providerId="ADAL" clId="{47BEECAE-FC0C-4453-BFEF-35614DA18D6F}" dt="2025-12-16T15:21:07.505" v="87"/>
          <ac:picMkLst>
            <pc:docMk/>
            <pc:sldMk cId="3280820055" sldId="2146849343"/>
            <ac:picMk id="12" creationId="{2540E737-0F1B-7971-E861-A14FEE35D4D9}"/>
          </ac:picMkLst>
        </pc:picChg>
        <pc:picChg chg="add mod">
          <ac:chgData name="Heinrich, Simon" userId="64c832ba-7181-48b8-a5e8-614c2a4efca1" providerId="ADAL" clId="{47BEECAE-FC0C-4453-BFEF-35614DA18D6F}" dt="2025-12-16T15:21:07.505" v="87"/>
          <ac:picMkLst>
            <pc:docMk/>
            <pc:sldMk cId="3280820055" sldId="2146849343"/>
            <ac:picMk id="13" creationId="{A5BC8C9F-E401-CAEC-C0A7-AABB5409672C}"/>
          </ac:picMkLst>
        </pc:picChg>
        <pc:picChg chg="add mod">
          <ac:chgData name="Heinrich, Simon" userId="64c832ba-7181-48b8-a5e8-614c2a4efca1" providerId="ADAL" clId="{47BEECAE-FC0C-4453-BFEF-35614DA18D6F}" dt="2025-12-16T15:21:07.505" v="87"/>
          <ac:picMkLst>
            <pc:docMk/>
            <pc:sldMk cId="3280820055" sldId="2146849343"/>
            <ac:picMk id="14" creationId="{28D55C1A-279D-860A-9677-C1939D01ACEF}"/>
          </ac:picMkLst>
        </pc:picChg>
        <pc:picChg chg="add mod">
          <ac:chgData name="Heinrich, Simon" userId="64c832ba-7181-48b8-a5e8-614c2a4efca1" providerId="ADAL" clId="{47BEECAE-FC0C-4453-BFEF-35614DA18D6F}" dt="2025-12-16T15:21:07.505" v="87"/>
          <ac:picMkLst>
            <pc:docMk/>
            <pc:sldMk cId="3280820055" sldId="2146849343"/>
            <ac:picMk id="15" creationId="{6F68DA31-BD25-00BA-88F1-CCC205097056}"/>
          </ac:picMkLst>
        </pc:picChg>
        <pc:picChg chg="del">
          <ac:chgData name="Heinrich, Simon" userId="64c832ba-7181-48b8-a5e8-614c2a4efca1" providerId="ADAL" clId="{47BEECAE-FC0C-4453-BFEF-35614DA18D6F}" dt="2025-12-16T15:20:49.800" v="83" actId="478"/>
          <ac:picMkLst>
            <pc:docMk/>
            <pc:sldMk cId="3280820055" sldId="2146849343"/>
            <ac:picMk id="4098" creationId="{C8F6A1A0-18A5-F6B9-E1FF-C1FFC48E0B2A}"/>
          </ac:picMkLst>
        </pc:picChg>
      </pc:sldChg>
      <pc:sldChg chg="modSp add mod">
        <pc:chgData name="Heinrich, Simon" userId="64c832ba-7181-48b8-a5e8-614c2a4efca1" providerId="ADAL" clId="{47BEECAE-FC0C-4453-BFEF-35614DA18D6F}" dt="2025-12-16T15:33:06.520" v="405" actId="20577"/>
        <pc:sldMkLst>
          <pc:docMk/>
          <pc:sldMk cId="1507637429" sldId="2146849344"/>
        </pc:sldMkLst>
        <pc:spChg chg="mod">
          <ac:chgData name="Heinrich, Simon" userId="64c832ba-7181-48b8-a5e8-614c2a4efca1" providerId="ADAL" clId="{47BEECAE-FC0C-4453-BFEF-35614DA18D6F}" dt="2025-12-16T15:32:22.910" v="381" actId="20577"/>
          <ac:spMkLst>
            <pc:docMk/>
            <pc:sldMk cId="1507637429" sldId="2146849344"/>
            <ac:spMk id="39" creationId="{A0C20D8A-4F01-6BA3-9384-7D5CBA350DA9}"/>
          </ac:spMkLst>
        </pc:spChg>
        <pc:spChg chg="mod">
          <ac:chgData name="Heinrich, Simon" userId="64c832ba-7181-48b8-a5e8-614c2a4efca1" providerId="ADAL" clId="{47BEECAE-FC0C-4453-BFEF-35614DA18D6F}" dt="2025-12-16T15:32:32.177" v="387" actId="20577"/>
          <ac:spMkLst>
            <pc:docMk/>
            <pc:sldMk cId="1507637429" sldId="2146849344"/>
            <ac:spMk id="41" creationId="{F45C1A29-7196-D052-C2AF-7C006DE90823}"/>
          </ac:spMkLst>
        </pc:spChg>
        <pc:spChg chg="mod">
          <ac:chgData name="Heinrich, Simon" userId="64c832ba-7181-48b8-a5e8-614c2a4efca1" providerId="ADAL" clId="{47BEECAE-FC0C-4453-BFEF-35614DA18D6F}" dt="2025-12-16T15:32:18.207" v="371" actId="20577"/>
          <ac:spMkLst>
            <pc:docMk/>
            <pc:sldMk cId="1507637429" sldId="2146849344"/>
            <ac:spMk id="43" creationId="{E07D6D87-BD67-818C-F17F-BCD77350E146}"/>
          </ac:spMkLst>
        </pc:spChg>
        <pc:spChg chg="mod">
          <ac:chgData name="Heinrich, Simon" userId="64c832ba-7181-48b8-a5e8-614c2a4efca1" providerId="ADAL" clId="{47BEECAE-FC0C-4453-BFEF-35614DA18D6F}" dt="2025-12-16T15:32:10.607" v="363" actId="20577"/>
          <ac:spMkLst>
            <pc:docMk/>
            <pc:sldMk cId="1507637429" sldId="2146849344"/>
            <ac:spMk id="45" creationId="{7FC7CAAA-EBCF-54FD-E64C-4DD2A214CC87}"/>
          </ac:spMkLst>
        </pc:spChg>
        <pc:spChg chg="mod">
          <ac:chgData name="Heinrich, Simon" userId="64c832ba-7181-48b8-a5e8-614c2a4efca1" providerId="ADAL" clId="{47BEECAE-FC0C-4453-BFEF-35614DA18D6F}" dt="2025-12-16T15:25:18.897" v="267" actId="20577"/>
          <ac:spMkLst>
            <pc:docMk/>
            <pc:sldMk cId="1507637429" sldId="2146849344"/>
            <ac:spMk id="61" creationId="{81F1181A-8B19-A04A-5D9F-A4C361DCAAD7}"/>
          </ac:spMkLst>
        </pc:spChg>
        <pc:spChg chg="mod">
          <ac:chgData name="Heinrich, Simon" userId="64c832ba-7181-48b8-a5e8-614c2a4efca1" providerId="ADAL" clId="{47BEECAE-FC0C-4453-BFEF-35614DA18D6F}" dt="2025-12-16T15:31:41.088" v="343" actId="20577"/>
          <ac:spMkLst>
            <pc:docMk/>
            <pc:sldMk cId="1507637429" sldId="2146849344"/>
            <ac:spMk id="67" creationId="{FD47DB79-D056-959C-0DDC-E46EEF9CDECE}"/>
          </ac:spMkLst>
        </pc:spChg>
        <pc:spChg chg="mod">
          <ac:chgData name="Heinrich, Simon" userId="64c832ba-7181-48b8-a5e8-614c2a4efca1" providerId="ADAL" clId="{47BEECAE-FC0C-4453-BFEF-35614DA18D6F}" dt="2025-12-16T15:31:57.875" v="353" actId="20577"/>
          <ac:spMkLst>
            <pc:docMk/>
            <pc:sldMk cId="1507637429" sldId="2146849344"/>
            <ac:spMk id="76" creationId="{52F8763B-4275-FB75-677F-9E6AD3C2968A}"/>
          </ac:spMkLst>
        </pc:spChg>
        <pc:spChg chg="mod">
          <ac:chgData name="Heinrich, Simon" userId="64c832ba-7181-48b8-a5e8-614c2a4efca1" providerId="ADAL" clId="{47BEECAE-FC0C-4453-BFEF-35614DA18D6F}" dt="2025-12-16T15:31:37.569" v="339" actId="20577"/>
          <ac:spMkLst>
            <pc:docMk/>
            <pc:sldMk cId="1507637429" sldId="2146849344"/>
            <ac:spMk id="80" creationId="{21F37D07-C915-0F47-1A17-B206A546593F}"/>
          </ac:spMkLst>
        </pc:spChg>
        <pc:spChg chg="mod">
          <ac:chgData name="Heinrich, Simon" userId="64c832ba-7181-48b8-a5e8-614c2a4efca1" providerId="ADAL" clId="{47BEECAE-FC0C-4453-BFEF-35614DA18D6F}" dt="2025-12-16T15:33:06.520" v="405" actId="20577"/>
          <ac:spMkLst>
            <pc:docMk/>
            <pc:sldMk cId="1507637429" sldId="2146849344"/>
            <ac:spMk id="82" creationId="{BF46FBD7-E967-0F30-447D-E5238A70E604}"/>
          </ac:spMkLst>
        </pc:spChg>
      </pc:sldChg>
      <pc:sldChg chg="add del">
        <pc:chgData name="Heinrich, Simon" userId="64c832ba-7181-48b8-a5e8-614c2a4efca1" providerId="ADAL" clId="{47BEECAE-FC0C-4453-BFEF-35614DA18D6F}" dt="2025-12-16T15:20:58.908" v="86"/>
        <pc:sldMkLst>
          <pc:docMk/>
          <pc:sldMk cId="1550897961" sldId="2146849344"/>
        </pc:sldMkLst>
      </pc:sldChg>
      <pc:sldChg chg="addSp modSp add mod">
        <pc:chgData name="Heinrich, Simon" userId="64c832ba-7181-48b8-a5e8-614c2a4efca1" providerId="ADAL" clId="{47BEECAE-FC0C-4453-BFEF-35614DA18D6F}" dt="2025-12-16T15:31:12.801" v="333" actId="1037"/>
        <pc:sldMkLst>
          <pc:docMk/>
          <pc:sldMk cId="941883370" sldId="2146849345"/>
        </pc:sldMkLst>
        <pc:spChg chg="mod">
          <ac:chgData name="Heinrich, Simon" userId="64c832ba-7181-48b8-a5e8-614c2a4efca1" providerId="ADAL" clId="{47BEECAE-FC0C-4453-BFEF-35614DA18D6F}" dt="2025-12-16T15:29:18.595" v="275" actId="207"/>
          <ac:spMkLst>
            <pc:docMk/>
            <pc:sldMk cId="941883370" sldId="2146849345"/>
            <ac:spMk id="5" creationId="{5CE23BB3-FC34-0892-0970-370F33269B83}"/>
          </ac:spMkLst>
        </pc:spChg>
        <pc:spChg chg="add mod">
          <ac:chgData name="Heinrich, Simon" userId="64c832ba-7181-48b8-a5e8-614c2a4efca1" providerId="ADAL" clId="{47BEECAE-FC0C-4453-BFEF-35614DA18D6F}" dt="2025-12-16T15:31:12.801" v="333" actId="1037"/>
          <ac:spMkLst>
            <pc:docMk/>
            <pc:sldMk cId="941883370" sldId="2146849345"/>
            <ac:spMk id="6" creationId="{92D005E8-EB5D-A4B1-DB40-776AC8C6DE6B}"/>
          </ac:spMkLst>
        </pc:spChg>
      </pc:sldChg>
    </pc:docChg>
  </pc:docChgLst>
  <pc:docChgLst>
    <pc:chgData name="Heinrich, Simon" userId="S::simon.heinrich@de.schunk.com::64c832ba-7181-48b8-a5e8-614c2a4efca1" providerId="AD" clId="Web-{3158E8E4-AFB4-9C8A-4BF5-9DEFB4D1838E}"/>
    <pc:docChg chg="delSld modSection">
      <pc:chgData name="Heinrich, Simon" userId="S::simon.heinrich@de.schunk.com::64c832ba-7181-48b8-a5e8-614c2a4efca1" providerId="AD" clId="Web-{3158E8E4-AFB4-9C8A-4BF5-9DEFB4D1838E}" dt="2025-08-21T05:57:26.255" v="0"/>
      <pc:docMkLst>
        <pc:docMk/>
      </pc:docMkLst>
      <pc:sldChg chg="del">
        <pc:chgData name="Heinrich, Simon" userId="S::simon.heinrich@de.schunk.com::64c832ba-7181-48b8-a5e8-614c2a4efca1" providerId="AD" clId="Web-{3158E8E4-AFB4-9C8A-4BF5-9DEFB4D1838E}" dt="2025-08-21T05:57:26.255" v="0"/>
        <pc:sldMkLst>
          <pc:docMk/>
          <pc:sldMk cId="747899665" sldId="6169"/>
        </pc:sldMkLst>
      </pc:sldChg>
    </pc:docChg>
  </pc:docChgLst>
  <pc:docChgLst>
    <pc:chgData name="Heinrich, Simon" userId="64c832ba-7181-48b8-a5e8-614c2a4efca1" providerId="ADAL" clId="{3A0922FB-C7D4-464D-AA5B-59B630394120}"/>
    <pc:docChg chg="undo custSel addSld modSld">
      <pc:chgData name="Heinrich, Simon" userId="64c832ba-7181-48b8-a5e8-614c2a4efca1" providerId="ADAL" clId="{3A0922FB-C7D4-464D-AA5B-59B630394120}" dt="2025-08-05T09:23:39.367" v="1742" actId="20577"/>
      <pc:docMkLst>
        <pc:docMk/>
      </pc:docMkLst>
      <pc:sldChg chg="modSp mod">
        <pc:chgData name="Heinrich, Simon" userId="64c832ba-7181-48b8-a5e8-614c2a4efca1" providerId="ADAL" clId="{3A0922FB-C7D4-464D-AA5B-59B630394120}" dt="2025-07-28T06:55:43.921" v="670" actId="20577"/>
        <pc:sldMkLst>
          <pc:docMk/>
          <pc:sldMk cId="853843978" sldId="279"/>
        </pc:sldMkLst>
      </pc:sldChg>
      <pc:sldChg chg="modSp mod">
        <pc:chgData name="Heinrich, Simon" userId="64c832ba-7181-48b8-a5e8-614c2a4efca1" providerId="ADAL" clId="{3A0922FB-C7D4-464D-AA5B-59B630394120}" dt="2025-08-05T09:09:47.742" v="1684" actId="113"/>
        <pc:sldMkLst>
          <pc:docMk/>
          <pc:sldMk cId="3054384326" sldId="5959"/>
        </pc:sldMkLst>
      </pc:sldChg>
      <pc:sldChg chg="modSp mod">
        <pc:chgData name="Heinrich, Simon" userId="64c832ba-7181-48b8-a5e8-614c2a4efca1" providerId="ADAL" clId="{3A0922FB-C7D4-464D-AA5B-59B630394120}" dt="2025-08-05T09:08:26.895" v="1635" actId="20577"/>
        <pc:sldMkLst>
          <pc:docMk/>
          <pc:sldMk cId="3933879801" sldId="5960"/>
        </pc:sldMkLst>
      </pc:sldChg>
      <pc:sldChg chg="modSp mod">
        <pc:chgData name="Heinrich, Simon" userId="64c832ba-7181-48b8-a5e8-614c2a4efca1" providerId="ADAL" clId="{3A0922FB-C7D4-464D-AA5B-59B630394120}" dt="2025-07-28T06:55:13.686" v="585" actId="20577"/>
        <pc:sldMkLst>
          <pc:docMk/>
          <pc:sldMk cId="917291258" sldId="5964"/>
        </pc:sldMkLst>
      </pc:sldChg>
      <pc:sldChg chg="modSp mod">
        <pc:chgData name="Heinrich, Simon" userId="64c832ba-7181-48b8-a5e8-614c2a4efca1" providerId="ADAL" clId="{3A0922FB-C7D4-464D-AA5B-59B630394120}" dt="2025-08-05T08:55:53.517" v="1407" actId="1076"/>
        <pc:sldMkLst>
          <pc:docMk/>
          <pc:sldMk cId="2961825452" sldId="5965"/>
        </pc:sldMkLst>
      </pc:sldChg>
      <pc:sldChg chg="modSp mod">
        <pc:chgData name="Heinrich, Simon" userId="64c832ba-7181-48b8-a5e8-614c2a4efca1" providerId="ADAL" clId="{3A0922FB-C7D4-464D-AA5B-59B630394120}" dt="2025-08-05T08:50:14.320" v="1357" actId="20577"/>
        <pc:sldMkLst>
          <pc:docMk/>
          <pc:sldMk cId="2658378176" sldId="2146849198"/>
        </pc:sldMkLst>
      </pc:sldChg>
      <pc:sldChg chg="modSp mod">
        <pc:chgData name="Heinrich, Simon" userId="64c832ba-7181-48b8-a5e8-614c2a4efca1" providerId="ADAL" clId="{3A0922FB-C7D4-464D-AA5B-59B630394120}" dt="2025-08-05T09:13:10.983" v="1702" actId="20577"/>
        <pc:sldMkLst>
          <pc:docMk/>
          <pc:sldMk cId="2603255098" sldId="2146849247"/>
        </pc:sldMkLst>
      </pc:sldChg>
      <pc:sldChg chg="addSp modSp add mod modShow">
        <pc:chgData name="Heinrich, Simon" userId="64c832ba-7181-48b8-a5e8-614c2a4efca1" providerId="ADAL" clId="{3A0922FB-C7D4-464D-AA5B-59B630394120}" dt="2025-08-05T09:23:39.367" v="1742" actId="20577"/>
        <pc:sldMkLst>
          <pc:docMk/>
          <pc:sldMk cId="2987768227" sldId="2146849311"/>
        </pc:sldMkLst>
      </pc:sldChg>
      <pc:sldChg chg="modSp mod">
        <pc:chgData name="Heinrich, Simon" userId="64c832ba-7181-48b8-a5e8-614c2a4efca1" providerId="ADAL" clId="{3A0922FB-C7D4-464D-AA5B-59B630394120}" dt="2025-08-05T08:49:11.730" v="1353" actId="20577"/>
        <pc:sldMkLst>
          <pc:docMk/>
          <pc:sldMk cId="831455652" sldId="2146849315"/>
        </pc:sldMkLst>
      </pc:sldChg>
      <pc:sldChg chg="modSp mod">
        <pc:chgData name="Heinrich, Simon" userId="64c832ba-7181-48b8-a5e8-614c2a4efca1" providerId="ADAL" clId="{3A0922FB-C7D4-464D-AA5B-59B630394120}" dt="2025-08-05T09:14:50.470" v="1704" actId="20577"/>
        <pc:sldMkLst>
          <pc:docMk/>
          <pc:sldMk cId="1336615586" sldId="2146849317"/>
        </pc:sldMkLst>
      </pc:sldChg>
      <pc:sldChg chg="addSp delSp modSp mod">
        <pc:chgData name="Heinrich, Simon" userId="64c832ba-7181-48b8-a5e8-614c2a4efca1" providerId="ADAL" clId="{3A0922FB-C7D4-464D-AA5B-59B630394120}" dt="2025-08-05T08:57:37.785" v="1415" actId="1076"/>
        <pc:sldMkLst>
          <pc:docMk/>
          <pc:sldMk cId="2637010756" sldId="2146849318"/>
        </pc:sldMkLst>
      </pc:sldChg>
      <pc:sldChg chg="modSp mod">
        <pc:chgData name="Heinrich, Simon" userId="64c832ba-7181-48b8-a5e8-614c2a4efca1" providerId="ADAL" clId="{3A0922FB-C7D4-464D-AA5B-59B630394120}" dt="2025-08-05T08:53:33.795" v="1402" actId="14100"/>
        <pc:sldMkLst>
          <pc:docMk/>
          <pc:sldMk cId="1348434698" sldId="2146849327"/>
        </pc:sldMkLst>
      </pc:sldChg>
      <pc:sldChg chg="modSp mod">
        <pc:chgData name="Heinrich, Simon" userId="64c832ba-7181-48b8-a5e8-614c2a4efca1" providerId="ADAL" clId="{3A0922FB-C7D4-464D-AA5B-59B630394120}" dt="2025-08-05T08:54:51.072" v="1403" actId="20577"/>
        <pc:sldMkLst>
          <pc:docMk/>
          <pc:sldMk cId="216649398" sldId="2146849328"/>
        </pc:sldMkLst>
      </pc:sldChg>
      <pc:sldChg chg="modSp mod">
        <pc:chgData name="Heinrich, Simon" userId="64c832ba-7181-48b8-a5e8-614c2a4efca1" providerId="ADAL" clId="{3A0922FB-C7D4-464D-AA5B-59B630394120}" dt="2025-08-05T09:00:09.552" v="1515" actId="20577"/>
        <pc:sldMkLst>
          <pc:docMk/>
          <pc:sldMk cId="1220710913" sldId="2146849330"/>
        </pc:sldMkLst>
      </pc:sldChg>
      <pc:sldChg chg="modSp mod">
        <pc:chgData name="Heinrich, Simon" userId="64c832ba-7181-48b8-a5e8-614c2a4efca1" providerId="ADAL" clId="{3A0922FB-C7D4-464D-AA5B-59B630394120}" dt="2025-08-05T09:11:19.398" v="1689" actId="20577"/>
        <pc:sldMkLst>
          <pc:docMk/>
          <pc:sldMk cId="1840892742" sldId="2146849333"/>
        </pc:sldMkLst>
      </pc:sldChg>
      <pc:sldChg chg="modSp mod">
        <pc:chgData name="Heinrich, Simon" userId="64c832ba-7181-48b8-a5e8-614c2a4efca1" providerId="ADAL" clId="{3A0922FB-C7D4-464D-AA5B-59B630394120}" dt="2025-08-05T09:01:16.822" v="1551" actId="20577"/>
        <pc:sldMkLst>
          <pc:docMk/>
          <pc:sldMk cId="3374498617" sldId="2146849337"/>
        </pc:sldMkLst>
      </pc:sldChg>
      <pc:sldChg chg="modSp mod">
        <pc:chgData name="Heinrich, Simon" userId="64c832ba-7181-48b8-a5e8-614c2a4efca1" providerId="ADAL" clId="{3A0922FB-C7D4-464D-AA5B-59B630394120}" dt="2025-08-05T09:05:37.813" v="1602" actId="1035"/>
        <pc:sldMkLst>
          <pc:docMk/>
          <pc:sldMk cId="1866491083" sldId="2146849338"/>
        </pc:sldMkLst>
      </pc:sldChg>
      <pc:sldChg chg="modSp mod">
        <pc:chgData name="Heinrich, Simon" userId="64c832ba-7181-48b8-a5e8-614c2a4efca1" providerId="ADAL" clId="{3A0922FB-C7D4-464D-AA5B-59B630394120}" dt="2025-08-05T09:06:14.422" v="1604" actId="20577"/>
        <pc:sldMkLst>
          <pc:docMk/>
          <pc:sldMk cId="2887755928" sldId="2146849339"/>
        </pc:sldMkLst>
      </pc:sldChg>
      <pc:sldChg chg="modSp mod">
        <pc:chgData name="Heinrich, Simon" userId="64c832ba-7181-48b8-a5e8-614c2a4efca1" providerId="ADAL" clId="{3A0922FB-C7D4-464D-AA5B-59B630394120}" dt="2025-08-05T09:11:59.351" v="1690" actId="20577"/>
        <pc:sldMkLst>
          <pc:docMk/>
          <pc:sldMk cId="2022357068" sldId="2146849341"/>
        </pc:sldMkLst>
      </pc:sldChg>
      <pc:sldChg chg="modSp mod modShow">
        <pc:chgData name="Heinrich, Simon" userId="64c832ba-7181-48b8-a5e8-614c2a4efca1" providerId="ADAL" clId="{3A0922FB-C7D4-464D-AA5B-59B630394120}" dt="2025-08-05T09:03:56.830" v="1563" actId="1076"/>
        <pc:sldMkLst>
          <pc:docMk/>
          <pc:sldMk cId="727389853" sldId="2146849342"/>
        </pc:sldMkLst>
      </pc:sldChg>
    </pc:docChg>
  </pc:docChgLst>
  <pc:docChgLst>
    <pc:chgData name="Heinrich, Simon" userId="S::simon.heinrich@de.schunk.com::64c832ba-7181-48b8-a5e8-614c2a4efca1" providerId="AD" clId="Web-{1CE6DF2C-495C-BE46-6A7B-6200DF684B6F}"/>
    <pc:docChg chg="modSld">
      <pc:chgData name="Heinrich, Simon" userId="S::simon.heinrich@de.schunk.com::64c832ba-7181-48b8-a5e8-614c2a4efca1" providerId="AD" clId="Web-{1CE6DF2C-495C-BE46-6A7B-6200DF684B6F}" dt="2025-08-08T06:02:04.987" v="3" actId="1076"/>
      <pc:docMkLst>
        <pc:docMk/>
      </pc:docMkLst>
      <pc:sldChg chg="delSp modSp">
        <pc:chgData name="Heinrich, Simon" userId="S::simon.heinrich@de.schunk.com::64c832ba-7181-48b8-a5e8-614c2a4efca1" providerId="AD" clId="Web-{1CE6DF2C-495C-BE46-6A7B-6200DF684B6F}" dt="2025-08-08T06:02:04.987" v="3" actId="1076"/>
        <pc:sldMkLst>
          <pc:docMk/>
          <pc:sldMk cId="917291258" sldId="596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0T13:31:41.912"/>
    </inkml:context>
    <inkml:brush xml:id="br0">
      <inkml:brushProperty name="width" value="0.035" units="cm"/>
      <inkml:brushProperty name="height" value="0.035" units="cm"/>
    </inkml:brush>
  </inkml:definitions>
  <inkml:trace contextRef="#ctx0" brushRef="#br0">1 1 24575,'4'0'0,"16"9"0,12 7 0,11 6 0,-3-1-8191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A609D-33A1-49C1-99CD-9DA0D02D59BC}" type="datetimeFigureOut">
              <a:rPr lang="de-DE" smtClean="0"/>
              <a:t>16.12.2025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4DAAC-953A-4DDC-ADA9-6566D2D0868D}" type="slidenum">
              <a:rPr lang="de-DE" smtClean="0"/>
              <a:t>‹Nr.›</a:t>
            </a:fld>
            <a:endParaRPr lang="de-DE"/>
          </a:p>
        </p:txBody>
      </p:sp>
    </p:spTree>
    <p:extLst>
      <p:ext uri="{BB962C8B-B14F-4D97-AF65-F5344CB8AC3E}">
        <p14:creationId xmlns:p14="http://schemas.microsoft.com/office/powerpoint/2010/main" val="23531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Höchste Qualitätsstandards und Präzision sind gefragt</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2</a:t>
            </a:fld>
            <a:endParaRPr lang="de-DE"/>
          </a:p>
        </p:txBody>
      </p:sp>
    </p:spTree>
    <p:extLst>
      <p:ext uri="{BB962C8B-B14F-4D97-AF65-F5344CB8AC3E}">
        <p14:creationId xmlns:p14="http://schemas.microsoft.com/office/powerpoint/2010/main" val="1932592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https://automationspraxis.industrie.de/handling/kompakte-lineardirektachse-fuer-die-schraubmontage/#slider-intro-4</a:t>
            </a:r>
          </a:p>
          <a:p>
            <a:r>
              <a:rPr lang="en-US"/>
              <a:t>Baumann Automation</a:t>
            </a:r>
          </a:p>
          <a:p>
            <a:r>
              <a:rPr lang="de-DE" b="0" i="0">
                <a:solidFill>
                  <a:srgbClr val="444444"/>
                </a:solidFill>
                <a:effectLst/>
                <a:latin typeface="OpenSansKV"/>
              </a:rPr>
              <a:t>Eine 1,81 Meter lange Lineardirektachse SLD auf einem Stahlträger erstreckt sich horizontal über die komplette Zellenbreite von Stirnseite zu Stirnseite. Auf dieser Achse verfahren fünf hochpräzise geführte Schlitten, die sich applikationsspezifisch gesteuert unabhängig voneinander bewegen können. Auf jedem Schlitten dieser x-Achse ist jeweils ein Universal-Linearmodul LDN von Schunk verbaut – eine Linearachse mit X-Profil, Lineardirektmotor und Rollenführung. An jedem dieser LDN-Module, die in y-Richtung verfahren, ist als Endeffektor eine Schraubspindel angebracht, die in z-Richtung die Schraubprozesse ausführt.</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24</a:t>
            </a:fld>
            <a:endParaRPr lang="de-DE"/>
          </a:p>
        </p:txBody>
      </p:sp>
    </p:spTree>
    <p:extLst>
      <p:ext uri="{BB962C8B-B14F-4D97-AF65-F5344CB8AC3E}">
        <p14:creationId xmlns:p14="http://schemas.microsoft.com/office/powerpoint/2010/main" val="1235075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https://destination-zukunft.abb.com/robotik/rekordverdaechtig-roboter-in-rasantem-zusammenspiel/</a:t>
            </a:r>
          </a:p>
          <a:p>
            <a:pPr marL="171450" indent="-171450">
              <a:buFontTx/>
              <a:buChar char="-"/>
            </a:pPr>
            <a:r>
              <a:rPr lang="en-US" err="1"/>
              <a:t>Federn</a:t>
            </a:r>
            <a:r>
              <a:rPr lang="en-US"/>
              <a:t> und Klemmen </a:t>
            </a:r>
            <a:r>
              <a:rPr lang="en-US" err="1"/>
              <a:t>werden</a:t>
            </a:r>
            <a:r>
              <a:rPr lang="en-US"/>
              <a:t> </a:t>
            </a:r>
            <a:r>
              <a:rPr lang="en-US" err="1"/>
              <a:t>über</a:t>
            </a:r>
            <a:r>
              <a:rPr lang="en-US"/>
              <a:t> </a:t>
            </a:r>
            <a:r>
              <a:rPr lang="en-US" err="1"/>
              <a:t>Vibrationsbunker</a:t>
            </a:r>
            <a:r>
              <a:rPr lang="en-US"/>
              <a:t> auf </a:t>
            </a:r>
            <a:r>
              <a:rPr lang="en-US" err="1"/>
              <a:t>jeweils</a:t>
            </a:r>
            <a:r>
              <a:rPr lang="en-US"/>
              <a:t> </a:t>
            </a:r>
            <a:r>
              <a:rPr lang="en-US" err="1"/>
              <a:t>zwei</a:t>
            </a:r>
            <a:r>
              <a:rPr lang="en-US"/>
              <a:t> </a:t>
            </a:r>
            <a:r>
              <a:rPr lang="en-US" err="1"/>
              <a:t>Vibrationsplatten</a:t>
            </a:r>
            <a:r>
              <a:rPr lang="en-US"/>
              <a:t> </a:t>
            </a:r>
            <a:r>
              <a:rPr lang="en-US" err="1"/>
              <a:t>gefördert</a:t>
            </a:r>
            <a:endParaRPr lang="en-US"/>
          </a:p>
          <a:p>
            <a:pPr marL="171450" indent="-171450">
              <a:buFontTx/>
              <a:buChar char="-"/>
            </a:pPr>
            <a:r>
              <a:rPr lang="en-US"/>
              <a:t>Integrated Vision</a:t>
            </a:r>
          </a:p>
          <a:p>
            <a:pPr marL="171450" indent="-171450">
              <a:buFontTx/>
              <a:buChar char="-"/>
            </a:pPr>
            <a:endParaRPr lang="en-US"/>
          </a:p>
          <a:p>
            <a:pPr marL="171450" indent="-171450">
              <a:buFontTx/>
              <a:buChar char="-"/>
            </a:pPr>
            <a:r>
              <a:rPr lang="en-US"/>
              <a:t>ABB STOTZ-KONTAKT</a:t>
            </a:r>
          </a:p>
        </p:txBody>
      </p:sp>
      <p:sp>
        <p:nvSpPr>
          <p:cNvPr id="4" name="Foliennummernplatzhalter 3"/>
          <p:cNvSpPr>
            <a:spLocks noGrp="1"/>
          </p:cNvSpPr>
          <p:nvPr>
            <p:ph type="sldNum" sz="quarter" idx="5"/>
          </p:nvPr>
        </p:nvSpPr>
        <p:spPr/>
        <p:txBody>
          <a:bodyPr/>
          <a:lstStyle/>
          <a:p>
            <a:fld id="{DCC4DAAC-953A-4DDC-ADA9-6566D2D0868D}" type="slidenum">
              <a:rPr lang="de-DE" smtClean="0"/>
              <a:t>25</a:t>
            </a:fld>
            <a:endParaRPr lang="de-DE"/>
          </a:p>
        </p:txBody>
      </p:sp>
    </p:spTree>
    <p:extLst>
      <p:ext uri="{BB962C8B-B14F-4D97-AF65-F5344CB8AC3E}">
        <p14:creationId xmlns:p14="http://schemas.microsoft.com/office/powerpoint/2010/main" val="3706870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https://www.kuka.com/de-de/branchen/loesungsdatenbank/2023/12/schnaithmann-montage-und-end-of-line-tests-supercomputer</a:t>
            </a:r>
          </a:p>
        </p:txBody>
      </p:sp>
      <p:sp>
        <p:nvSpPr>
          <p:cNvPr id="4" name="Foliennummernplatzhalter 3"/>
          <p:cNvSpPr>
            <a:spLocks noGrp="1"/>
          </p:cNvSpPr>
          <p:nvPr>
            <p:ph type="sldNum" sz="quarter" idx="5"/>
          </p:nvPr>
        </p:nvSpPr>
        <p:spPr/>
        <p:txBody>
          <a:bodyPr/>
          <a:lstStyle/>
          <a:p>
            <a:fld id="{DCC4DAAC-953A-4DDC-ADA9-6566D2D0868D}" type="slidenum">
              <a:rPr lang="de-DE" smtClean="0"/>
              <a:t>26</a:t>
            </a:fld>
            <a:endParaRPr lang="de-DE"/>
          </a:p>
        </p:txBody>
      </p:sp>
    </p:spTree>
    <p:extLst>
      <p:ext uri="{BB962C8B-B14F-4D97-AF65-F5344CB8AC3E}">
        <p14:creationId xmlns:p14="http://schemas.microsoft.com/office/powerpoint/2010/main" val="17367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29</a:t>
            </a:fld>
            <a:endParaRPr lang="de-DE"/>
          </a:p>
        </p:txBody>
      </p:sp>
    </p:spTree>
    <p:extLst>
      <p:ext uri="{BB962C8B-B14F-4D97-AF65-F5344CB8AC3E}">
        <p14:creationId xmlns:p14="http://schemas.microsoft.com/office/powerpoint/2010/main" val="1630790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10000"/>
              </a:lnSpc>
              <a:spcBef>
                <a:spcPts val="600"/>
              </a:spcBef>
              <a:spcAft>
                <a:spcPts val="0"/>
              </a:spcAft>
              <a:buClrTx/>
              <a:buSzTx/>
              <a:buFontTx/>
              <a:buNone/>
              <a:tabLst/>
              <a:defRPr/>
            </a:pPr>
            <a:fld id="{56723CF4-5F3F-48D1-B859-759DFE8781C5}" type="slidenum">
              <a:rPr kumimoji="0" lang="de-DE" sz="1200" b="0" i="0" u="none" strike="noStrike" kern="1200" cap="none" spc="0" normalizeH="0" baseline="0" noProof="0" smtClean="0">
                <a:ln>
                  <a:noFill/>
                </a:ln>
                <a:solidFill>
                  <a:prstClr val="black"/>
                </a:solidFill>
                <a:effectLst/>
                <a:uLnTx/>
                <a:uFillTx/>
                <a:latin typeface="Fago Pro" panose="02000506040000020004" pitchFamily="2" charset="0"/>
                <a:ea typeface="+mn-ea"/>
                <a:cs typeface="+mn-cs"/>
              </a:rPr>
              <a:t>3</a:t>
            </a:fld>
            <a:endParaRPr kumimoji="0" lang="de-DE" sz="1200" b="0" i="0" u="none" strike="noStrike" kern="1200" cap="none" spc="0" normalizeH="0" baseline="0" noProof="0">
              <a:ln>
                <a:noFill/>
              </a:ln>
              <a:solidFill>
                <a:prstClr val="black"/>
              </a:solidFill>
              <a:effectLst/>
              <a:uLnTx/>
              <a:uFillTx/>
              <a:latin typeface="Fago Pro" panose="02000506040000020004" pitchFamily="2" charset="0"/>
              <a:ea typeface="+mn-ea"/>
              <a:cs typeface="+mn-cs"/>
            </a:endParaRPr>
          </a:p>
        </p:txBody>
      </p:sp>
    </p:spTree>
    <p:extLst>
      <p:ext uri="{BB962C8B-B14F-4D97-AF65-F5344CB8AC3E}">
        <p14:creationId xmlns:p14="http://schemas.microsoft.com/office/powerpoint/2010/main" val="72768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10000"/>
              </a:lnSpc>
              <a:spcBef>
                <a:spcPts val="600"/>
              </a:spcBef>
              <a:spcAft>
                <a:spcPts val="0"/>
              </a:spcAft>
              <a:buClrTx/>
              <a:buSzTx/>
              <a:buFontTx/>
              <a:buNone/>
              <a:tabLst/>
              <a:defRPr/>
            </a:pPr>
            <a:fld id="{1143D2D7-4F35-42F2-BD56-11CB094AF259}" type="slidenum">
              <a:rPr kumimoji="0" lang="de-DE" sz="1200" b="0" i="0" u="none" strike="noStrike" kern="1200" cap="none" spc="0" normalizeH="0" baseline="0" noProof="0" smtClean="0">
                <a:ln>
                  <a:noFill/>
                </a:ln>
                <a:solidFill>
                  <a:prstClr val="black"/>
                </a:solidFill>
                <a:effectLst/>
                <a:uLnTx/>
                <a:uFillTx/>
                <a:latin typeface="Fago Pro" panose="02000506040000020004" pitchFamily="2" charset="0"/>
                <a:ea typeface="+mn-ea"/>
                <a:cs typeface="+mn-cs"/>
              </a:rPr>
              <a:pPr marL="0" marR="0" lvl="0" indent="0" algn="r" defTabSz="914400" rtl="0" eaLnBrk="1" fontAlgn="auto" latinLnBrk="0" hangingPunct="1">
                <a:lnSpc>
                  <a:spcPct val="110000"/>
                </a:lnSpc>
                <a:spcBef>
                  <a:spcPts val="60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Fago Pro" panose="02000506040000020004" pitchFamily="2" charset="0"/>
              <a:ea typeface="+mn-ea"/>
              <a:cs typeface="+mn-cs"/>
            </a:endParaRPr>
          </a:p>
        </p:txBody>
      </p:sp>
    </p:spTree>
    <p:extLst>
      <p:ext uri="{BB962C8B-B14F-4D97-AF65-F5344CB8AC3E}">
        <p14:creationId xmlns:p14="http://schemas.microsoft.com/office/powerpoint/2010/main" val="395095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Anwendung: Greifen von Wafern (Halbleiterindustrie) während dem Herstellungsprozess von Computerchips. Halbleiterindustrie </a:t>
            </a:r>
          </a:p>
          <a:p>
            <a:r>
              <a:rPr lang="de-DE" dirty="0"/>
              <a:t>Ausführung:  </a:t>
            </a:r>
          </a:p>
          <a:p>
            <a:pPr marL="171450" indent="-171450">
              <a:buFontTx/>
              <a:buChar char="-"/>
            </a:pPr>
            <a:r>
              <a:rPr lang="de-DE" dirty="0"/>
              <a:t>Doppelgreifer zum Handling 8“/12“ Wafern, Roh/Fertigteil </a:t>
            </a:r>
          </a:p>
          <a:p>
            <a:pPr marL="171450" indent="-171450">
              <a:buFontTx/>
              <a:buChar char="-"/>
            </a:pPr>
            <a:r>
              <a:rPr lang="de-DE" dirty="0"/>
              <a:t>Vakuumantrieb -0.6/-0.8 bar, einfachwirkend,  Schließbewegung über Feder, Öffnen über Vakuum</a:t>
            </a:r>
          </a:p>
          <a:p>
            <a:pPr marL="171450" indent="-171450">
              <a:buFontTx/>
              <a:buChar char="-"/>
            </a:pPr>
            <a:r>
              <a:rPr lang="de-DE" dirty="0"/>
              <a:t>Antrieb der </a:t>
            </a:r>
            <a:r>
              <a:rPr lang="de-DE" dirty="0" err="1"/>
              <a:t>Greiferfinger</a:t>
            </a:r>
            <a:r>
              <a:rPr lang="de-DE" dirty="0"/>
              <a:t> je </a:t>
            </a:r>
            <a:r>
              <a:rPr lang="de-DE" dirty="0" err="1"/>
              <a:t>Greiferseite</a:t>
            </a:r>
            <a:r>
              <a:rPr lang="de-DE" dirty="0"/>
              <a:t> erfolgt zwangsgeführt über eine   Keilhakenverbindung eines zentralen Kolbens mit den sechs Grundbacken</a:t>
            </a:r>
          </a:p>
          <a:p>
            <a:pPr marL="171450" indent="-171450">
              <a:buFontTx/>
              <a:buChar char="-"/>
            </a:pPr>
            <a:r>
              <a:rPr lang="de-DE" dirty="0"/>
              <a:t>Schwarze </a:t>
            </a:r>
            <a:r>
              <a:rPr lang="de-DE" dirty="0" err="1"/>
              <a:t>Greiferfinger</a:t>
            </a:r>
            <a:r>
              <a:rPr lang="de-DE" dirty="0"/>
              <a:t> elektrisch leitfähig (ESD) - Reinraumklasse 1   </a:t>
            </a:r>
          </a:p>
          <a:p>
            <a:pPr marL="171450" indent="-171450">
              <a:buFontTx/>
              <a:buChar char="-"/>
            </a:pPr>
            <a:endParaRPr lang="de-DE" dirty="0"/>
          </a:p>
          <a:p>
            <a:pPr marL="0" indent="0">
              <a:buFontTx/>
              <a:buNone/>
            </a:pPr>
            <a:r>
              <a:rPr lang="de-DE" dirty="0"/>
              <a:t>Hinweis:  Sollten Sie eine geeignete Anwendung für diesen Sondergreifer haben, senden Sie diese bitte zur Prüfung an: </a:t>
            </a:r>
          </a:p>
        </p:txBody>
      </p:sp>
      <p:sp>
        <p:nvSpPr>
          <p:cNvPr id="4" name="Foliennummernplatzhalter 3"/>
          <p:cNvSpPr>
            <a:spLocks noGrp="1"/>
          </p:cNvSpPr>
          <p:nvPr>
            <p:ph type="sldNum" sz="quarter" idx="5"/>
          </p:nvPr>
        </p:nvSpPr>
        <p:spPr/>
        <p:txBody>
          <a:bodyPr/>
          <a:lstStyle/>
          <a:p>
            <a:fld id="{DCC4DAAC-953A-4DDC-ADA9-6566D2D0868D}" type="slidenum">
              <a:rPr lang="de-DE" smtClean="0"/>
              <a:t>11</a:t>
            </a:fld>
            <a:endParaRPr lang="de-DE"/>
          </a:p>
        </p:txBody>
      </p:sp>
    </p:spTree>
    <p:extLst>
      <p:ext uri="{BB962C8B-B14F-4D97-AF65-F5344CB8AC3E}">
        <p14:creationId xmlns:p14="http://schemas.microsoft.com/office/powerpoint/2010/main" val="1641196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Übergang zu Spezialmaschinen. </a:t>
            </a:r>
          </a:p>
        </p:txBody>
      </p:sp>
      <p:sp>
        <p:nvSpPr>
          <p:cNvPr id="4" name="Foliennummernplatzhalter 3"/>
          <p:cNvSpPr>
            <a:spLocks noGrp="1"/>
          </p:cNvSpPr>
          <p:nvPr>
            <p:ph type="sldNum" sz="quarter" idx="5"/>
          </p:nvPr>
        </p:nvSpPr>
        <p:spPr/>
        <p:txBody>
          <a:bodyPr/>
          <a:lstStyle/>
          <a:p>
            <a:fld id="{DCC4DAAC-953A-4DDC-ADA9-6566D2D0868D}" type="slidenum">
              <a:rPr lang="de-DE" smtClean="0"/>
              <a:t>17</a:t>
            </a:fld>
            <a:endParaRPr lang="de-DE"/>
          </a:p>
        </p:txBody>
      </p:sp>
    </p:spTree>
    <p:extLst>
      <p:ext uri="{BB962C8B-B14F-4D97-AF65-F5344CB8AC3E}">
        <p14:creationId xmlns:p14="http://schemas.microsoft.com/office/powerpoint/2010/main" val="152410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„Standard“-Maschinen | </a:t>
            </a:r>
            <a:r>
              <a:rPr lang="de-DE" err="1"/>
              <a:t>Palettiersysteme</a:t>
            </a:r>
            <a:r>
              <a:rPr lang="de-DE"/>
              <a:t> in Verbindung mit Komplettlinien </a:t>
            </a:r>
            <a:br>
              <a:rPr lang="de-DE"/>
            </a:br>
            <a:r>
              <a:rPr lang="de-DE"/>
              <a:t>Generell SES als Standort hier mit einbringen? </a:t>
            </a:r>
          </a:p>
          <a:p>
            <a:r>
              <a:rPr lang="de-DE"/>
              <a:t>	Umgang mit Thema Maschinen/Automationszellen</a:t>
            </a:r>
          </a:p>
          <a:p>
            <a:br>
              <a:rPr lang="de-DE"/>
            </a:br>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18</a:t>
            </a:fld>
            <a:endParaRPr lang="de-DE"/>
          </a:p>
        </p:txBody>
      </p:sp>
    </p:spTree>
    <p:extLst>
      <p:ext uri="{BB962C8B-B14F-4D97-AF65-F5344CB8AC3E}">
        <p14:creationId xmlns:p14="http://schemas.microsoft.com/office/powerpoint/2010/main" val="379455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63022-F3DC-D95E-A71A-6507D7EEAF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4D4303-E816-D1AD-FD39-04DC8D79E34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4645F5-99ED-C913-9BE5-60EB89E87842}"/>
              </a:ext>
            </a:extLst>
          </p:cNvPr>
          <p:cNvSpPr>
            <a:spLocks noGrp="1"/>
          </p:cNvSpPr>
          <p:nvPr>
            <p:ph type="body" idx="1"/>
          </p:nvPr>
        </p:nvSpPr>
        <p:spPr/>
        <p:txBody>
          <a:bodyPr/>
          <a:lstStyle/>
          <a:p>
            <a:r>
              <a:rPr lang="de-DE"/>
              <a:t>STRAMA für Siemens</a:t>
            </a:r>
          </a:p>
          <a:p>
            <a:r>
              <a:rPr lang="de-DE"/>
              <a:t>LDL-Achse, PGN+80</a:t>
            </a:r>
            <a:endParaRPr lang="en-US"/>
          </a:p>
        </p:txBody>
      </p:sp>
      <p:sp>
        <p:nvSpPr>
          <p:cNvPr id="4" name="Foliennummernplatzhalter 3">
            <a:extLst>
              <a:ext uri="{FF2B5EF4-FFF2-40B4-BE49-F238E27FC236}">
                <a16:creationId xmlns:a16="http://schemas.microsoft.com/office/drawing/2014/main" id="{E7472DCC-DC32-F5C1-A7BD-5243C5CCC523}"/>
              </a:ext>
            </a:extLst>
          </p:cNvPr>
          <p:cNvSpPr>
            <a:spLocks noGrp="1"/>
          </p:cNvSpPr>
          <p:nvPr>
            <p:ph type="sldNum" sz="quarter" idx="5"/>
          </p:nvPr>
        </p:nvSpPr>
        <p:spPr/>
        <p:txBody>
          <a:bodyPr/>
          <a:lstStyle/>
          <a:p>
            <a:fld id="{DCC4DAAC-953A-4DDC-ADA9-6566D2D0868D}" type="slidenum">
              <a:rPr lang="de-DE" smtClean="0"/>
              <a:t>21</a:t>
            </a:fld>
            <a:endParaRPr lang="de-DE"/>
          </a:p>
        </p:txBody>
      </p:sp>
    </p:spTree>
    <p:extLst>
      <p:ext uri="{BB962C8B-B14F-4D97-AF65-F5344CB8AC3E}">
        <p14:creationId xmlns:p14="http://schemas.microsoft.com/office/powerpoint/2010/main" val="2601847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CFA2B-9CC1-2737-D0DE-9DCBD0E840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03BB402-FDA3-F26A-A0BE-718556FA9FB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2168664-84C8-0A4B-2BD7-6222730970ED}"/>
              </a:ext>
            </a:extLst>
          </p:cNvPr>
          <p:cNvSpPr>
            <a:spLocks noGrp="1"/>
          </p:cNvSpPr>
          <p:nvPr>
            <p:ph type="body" idx="1"/>
          </p:nvPr>
        </p:nvSpPr>
        <p:spPr/>
        <p:txBody>
          <a:bodyPr/>
          <a:lstStyle/>
          <a:p>
            <a:r>
              <a:rPr lang="de-DE"/>
              <a:t>STRAMA für Siemens</a:t>
            </a:r>
          </a:p>
          <a:p>
            <a:r>
              <a:rPr lang="de-DE"/>
              <a:t>LDL-Achse, PGN+80</a:t>
            </a:r>
            <a:endParaRPr lang="en-US"/>
          </a:p>
        </p:txBody>
      </p:sp>
      <p:sp>
        <p:nvSpPr>
          <p:cNvPr id="4" name="Foliennummernplatzhalter 3">
            <a:extLst>
              <a:ext uri="{FF2B5EF4-FFF2-40B4-BE49-F238E27FC236}">
                <a16:creationId xmlns:a16="http://schemas.microsoft.com/office/drawing/2014/main" id="{19213BCD-6F3D-101A-D557-25B86B0949BA}"/>
              </a:ext>
            </a:extLst>
          </p:cNvPr>
          <p:cNvSpPr>
            <a:spLocks noGrp="1"/>
          </p:cNvSpPr>
          <p:nvPr>
            <p:ph type="sldNum" sz="quarter" idx="5"/>
          </p:nvPr>
        </p:nvSpPr>
        <p:spPr/>
        <p:txBody>
          <a:bodyPr/>
          <a:lstStyle/>
          <a:p>
            <a:fld id="{DCC4DAAC-953A-4DDC-ADA9-6566D2D0868D}" type="slidenum">
              <a:rPr lang="de-DE" smtClean="0"/>
              <a:t>22</a:t>
            </a:fld>
            <a:endParaRPr lang="de-DE"/>
          </a:p>
        </p:txBody>
      </p:sp>
    </p:spTree>
    <p:extLst>
      <p:ext uri="{BB962C8B-B14F-4D97-AF65-F5344CB8AC3E}">
        <p14:creationId xmlns:p14="http://schemas.microsoft.com/office/powerpoint/2010/main" val="3444268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74A75-07DC-4633-9BC5-D69EE442E80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C6A011C-4940-7E61-6936-2A1522DDA1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20F79A9-550B-47DC-58BC-3EB449EAF385}"/>
              </a:ext>
            </a:extLst>
          </p:cNvPr>
          <p:cNvSpPr>
            <a:spLocks noGrp="1"/>
          </p:cNvSpPr>
          <p:nvPr>
            <p:ph type="body" idx="1"/>
          </p:nvPr>
        </p:nvSpPr>
        <p:spPr/>
        <p:txBody>
          <a:bodyPr/>
          <a:lstStyle/>
          <a:p>
            <a:r>
              <a:rPr lang="de-DE"/>
              <a:t>STRAMA für Siemens</a:t>
            </a:r>
          </a:p>
          <a:p>
            <a:r>
              <a:rPr lang="de-DE"/>
              <a:t>LDL-Achse, PGN+80</a:t>
            </a:r>
            <a:endParaRPr lang="en-US"/>
          </a:p>
        </p:txBody>
      </p:sp>
      <p:sp>
        <p:nvSpPr>
          <p:cNvPr id="4" name="Foliennummernplatzhalter 3">
            <a:extLst>
              <a:ext uri="{FF2B5EF4-FFF2-40B4-BE49-F238E27FC236}">
                <a16:creationId xmlns:a16="http://schemas.microsoft.com/office/drawing/2014/main" id="{57C3EF0D-A28B-92B3-AEEC-FFA64D766FC1}"/>
              </a:ext>
            </a:extLst>
          </p:cNvPr>
          <p:cNvSpPr>
            <a:spLocks noGrp="1"/>
          </p:cNvSpPr>
          <p:nvPr>
            <p:ph type="sldNum" sz="quarter" idx="5"/>
          </p:nvPr>
        </p:nvSpPr>
        <p:spPr/>
        <p:txBody>
          <a:bodyPr/>
          <a:lstStyle/>
          <a:p>
            <a:fld id="{DCC4DAAC-953A-4DDC-ADA9-6566D2D0868D}" type="slidenum">
              <a:rPr lang="de-DE" smtClean="0"/>
              <a:t>23</a:t>
            </a:fld>
            <a:endParaRPr lang="de-DE"/>
          </a:p>
        </p:txBody>
      </p:sp>
    </p:spTree>
    <p:extLst>
      <p:ext uri="{BB962C8B-B14F-4D97-AF65-F5344CB8AC3E}">
        <p14:creationId xmlns:p14="http://schemas.microsoft.com/office/powerpoint/2010/main" val="1158287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68841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399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172945035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1407686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1374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9F8DBE8-CEE5-4F80-8643-149D420D0E9A}"/>
              </a:ext>
            </a:extLst>
          </p:cNvPr>
          <p:cNvSpPr>
            <a:spLocks noGrp="1"/>
          </p:cNvSpPr>
          <p:nvPr>
            <p:ph type="body" sz="quarter" idx="10"/>
          </p:nvPr>
        </p:nvSpPr>
        <p:spPr>
          <a:xfrm>
            <a:off x="2406650" y="1501775"/>
            <a:ext cx="914400" cy="914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81874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5437187"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6" name="Bildplatzhalter 5">
            <a:extLst>
              <a:ext uri="{FF2B5EF4-FFF2-40B4-BE49-F238E27FC236}">
                <a16:creationId xmlns:a16="http://schemas.microsoft.com/office/drawing/2014/main" id="{19C612AA-CAD7-A376-0399-FD5403AAA977}"/>
              </a:ext>
            </a:extLst>
          </p:cNvPr>
          <p:cNvSpPr>
            <a:spLocks noGrp="1"/>
          </p:cNvSpPr>
          <p:nvPr>
            <p:ph type="pic" sz="quarter" idx="13"/>
          </p:nvPr>
        </p:nvSpPr>
        <p:spPr>
          <a:xfrm>
            <a:off x="6101905" y="1126778"/>
            <a:ext cx="5755132" cy="2569309"/>
          </a:xfrm>
        </p:spPr>
        <p:txBody>
          <a:bodyPr/>
          <a:lstStyle/>
          <a:p>
            <a:endParaRPr lang="de-DE"/>
          </a:p>
        </p:txBody>
      </p:sp>
      <p:sp>
        <p:nvSpPr>
          <p:cNvPr id="9" name="Bildplatzhalter 5">
            <a:extLst>
              <a:ext uri="{FF2B5EF4-FFF2-40B4-BE49-F238E27FC236}">
                <a16:creationId xmlns:a16="http://schemas.microsoft.com/office/drawing/2014/main" id="{F0372BC2-5E44-6789-AF33-923E8C04C063}"/>
              </a:ext>
            </a:extLst>
          </p:cNvPr>
          <p:cNvSpPr>
            <a:spLocks noGrp="1"/>
          </p:cNvSpPr>
          <p:nvPr>
            <p:ph type="pic" sz="quarter" idx="14"/>
          </p:nvPr>
        </p:nvSpPr>
        <p:spPr>
          <a:xfrm>
            <a:off x="6101905" y="3704492"/>
            <a:ext cx="5755132" cy="2569308"/>
          </a:xfrm>
        </p:spPr>
        <p:txBody>
          <a:bodyPr/>
          <a:lstStyle/>
          <a:p>
            <a:endParaRPr lang="de-DE"/>
          </a:p>
        </p:txBody>
      </p:sp>
    </p:spTree>
    <p:extLst>
      <p:ext uri="{BB962C8B-B14F-4D97-AF65-F5344CB8AC3E}">
        <p14:creationId xmlns:p14="http://schemas.microsoft.com/office/powerpoint/2010/main" val="205880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93599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 id="2147483658" r:id="rId7"/>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userDrawn="1">
          <p15:clr>
            <a:srgbClr val="F26B43"/>
          </p15:clr>
        </p15:guide>
        <p15:guide id="2" pos="415" userDrawn="1">
          <p15:clr>
            <a:srgbClr val="F26B43"/>
          </p15:clr>
        </p15:guide>
        <p15:guide id="3" pos="7469" userDrawn="1">
          <p15:clr>
            <a:srgbClr val="F26B43"/>
          </p15:clr>
        </p15:guide>
        <p15:guide id="4" orient="horz" pos="4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ideo" Target="https://schunkgmbh.sharepoint.com/:v:/r/sites/GKAMBD/Business%20Development/BD_Electronics/07_applications_pictures_movies/20250325_5_2DGK_Platinen_bestuecken.mp4?csf=1&amp;web=1&amp;e=Zvothn" TargetMode="Externa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L6J9qsfMWu8" TargetMode="External"/><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56.png"/><Relationship Id="rId4" Type="http://schemas.openxmlformats.org/officeDocument/2006/relationships/notesSlide" Target="../notesSlides/notesSlide7.xml"/><Relationship Id="rId9" Type="http://schemas.openxmlformats.org/officeDocument/2006/relationships/hyperlink" Target="https://www.youtube.com/watch?v=ziwKkz_2zu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3.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2.svg"/><Relationship Id="rId11" Type="http://schemas.openxmlformats.org/officeDocument/2006/relationships/image" Target="../media/image2.svg"/><Relationship Id="rId5" Type="http://schemas.openxmlformats.org/officeDocument/2006/relationships/image" Target="../media/image21.png"/><Relationship Id="rId10" Type="http://schemas.openxmlformats.org/officeDocument/2006/relationships/image" Target="../media/image1.png"/><Relationship Id="rId4" Type="http://schemas.openxmlformats.org/officeDocument/2006/relationships/image" Target="../media/image74.jpe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tiff"/><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81.sv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22.sv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www.pexels.com/de-de/" TargetMode="External"/><Relationship Id="rId7" Type="http://schemas.openxmlformats.org/officeDocument/2006/relationships/image" Target="../media/image89.png"/><Relationship Id="rId2" Type="http://schemas.openxmlformats.org/officeDocument/2006/relationships/hyperlink" Target="https://schunk.canto.de/v/MediaPool/landing?viewIndex=0&amp;auth=sso" TargetMode="Externa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hyperlink" Target="https://unsplash.com/de" TargetMode="External"/><Relationship Id="rId4" Type="http://schemas.openxmlformats.org/officeDocument/2006/relationships/hyperlink" Target="https://pixabay.com/de/" TargetMode="External"/><Relationship Id="rId9" Type="http://schemas.openxmlformats.org/officeDocument/2006/relationships/hyperlink" Target="https://ecademy.schunk.com/ilp/pages/description.jsf#/users/@self/courses/345551/description?runningLanguage=de-DE" TargetMode="Externa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2.xml"/><Relationship Id="rId7" Type="http://schemas.openxmlformats.org/officeDocument/2006/relationships/oleObject" Target="../embeddings/oleObject1.bin"/><Relationship Id="rId12" Type="http://schemas.openxmlformats.org/officeDocument/2006/relationships/image" Target="../media/image2.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jpeg"/><Relationship Id="rId11" Type="http://schemas.openxmlformats.org/officeDocument/2006/relationships/image" Target="../media/image1.png"/><Relationship Id="rId5" Type="http://schemas.openxmlformats.org/officeDocument/2006/relationships/image" Target="../media/image18.jpeg"/><Relationship Id="rId10" Type="http://schemas.openxmlformats.org/officeDocument/2006/relationships/image" Target="../media/image22.svg"/><Relationship Id="rId4" Type="http://schemas.openxmlformats.org/officeDocument/2006/relationships/notesSlide" Target="../notesSlides/notesSlide3.xml"/><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Grafik 8">
            <a:extLst>
              <a:ext uri="{FF2B5EF4-FFF2-40B4-BE49-F238E27FC236}">
                <a16:creationId xmlns:a16="http://schemas.microsoft.com/office/drawing/2014/main" id="{8654ED70-BDEF-1962-1938-30D0E87ED55E}"/>
              </a:ext>
            </a:extLst>
          </p:cNvPr>
          <p:cNvSpPr/>
          <p:nvPr/>
        </p:nvSpPr>
        <p:spPr>
          <a:xfrm>
            <a:off x="658813" y="1603929"/>
            <a:ext cx="4881267" cy="4669871"/>
          </a:xfrm>
          <a:custGeom>
            <a:avLst/>
            <a:gdLst>
              <a:gd name="connsiteX0" fmla="*/ 0 w 4881267"/>
              <a:gd name="connsiteY0" fmla="*/ 0 h 4669871"/>
              <a:gd name="connsiteX1" fmla="*/ 0 w 4881267"/>
              <a:gd name="connsiteY1" fmla="*/ 4669872 h 4669871"/>
              <a:gd name="connsiteX2" fmla="*/ 3988574 w 4881267"/>
              <a:gd name="connsiteY2" fmla="*/ 4669872 h 4669871"/>
              <a:gd name="connsiteX3" fmla="*/ 4881268 w 4881267"/>
              <a:gd name="connsiteY3" fmla="*/ 4201133 h 4669871"/>
              <a:gd name="connsiteX4" fmla="*/ 4881268 w 4881267"/>
              <a:gd name="connsiteY4" fmla="*/ 0 h 4669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67" h="4669871">
                <a:moveTo>
                  <a:pt x="0" y="0"/>
                </a:moveTo>
                <a:lnTo>
                  <a:pt x="0" y="4669872"/>
                </a:lnTo>
                <a:lnTo>
                  <a:pt x="3988574" y="4669872"/>
                </a:lnTo>
                <a:lnTo>
                  <a:pt x="4881268" y="4201133"/>
                </a:lnTo>
                <a:lnTo>
                  <a:pt x="4881268" y="0"/>
                </a:lnTo>
                <a:close/>
              </a:path>
            </a:pathLst>
          </a:custGeom>
          <a:solidFill>
            <a:schemeClr val="bg2"/>
          </a:solidFill>
          <a:ln w="17078" cap="flat">
            <a:noFill/>
            <a:prstDash val="solid"/>
            <a:miter/>
          </a:ln>
        </p:spPr>
        <p:txBody>
          <a:bodyPr rtlCol="0" anchor="ctr"/>
          <a:lstStyle/>
          <a:p>
            <a:endParaRPr lang="de-DE">
              <a:latin typeface="Fago Pro" panose="02000506040000020004" pitchFamily="50" charset="0"/>
            </a:endParaRPr>
          </a:p>
        </p:txBody>
      </p:sp>
      <p:pic>
        <p:nvPicPr>
          <p:cNvPr id="5" name="Grafik 4">
            <a:extLst>
              <a:ext uri="{FF2B5EF4-FFF2-40B4-BE49-F238E27FC236}">
                <a16:creationId xmlns:a16="http://schemas.microsoft.com/office/drawing/2014/main" id="{23DAB44E-30DF-F695-8D41-8274374F9C8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0200" y="330418"/>
            <a:ext cx="2636837" cy="672663"/>
          </a:xfrm>
          <a:prstGeom prst="rect">
            <a:avLst/>
          </a:prstGeom>
        </p:spPr>
      </p:pic>
      <p:sp>
        <p:nvSpPr>
          <p:cNvPr id="12" name="Titel 11">
            <a:extLst>
              <a:ext uri="{FF2B5EF4-FFF2-40B4-BE49-F238E27FC236}">
                <a16:creationId xmlns:a16="http://schemas.microsoft.com/office/drawing/2014/main" id="{1738D005-5B61-0F99-2B15-4CE2F0CA33D1}"/>
              </a:ext>
            </a:extLst>
          </p:cNvPr>
          <p:cNvSpPr>
            <a:spLocks noGrp="1"/>
          </p:cNvSpPr>
          <p:nvPr>
            <p:ph type="title"/>
          </p:nvPr>
        </p:nvSpPr>
        <p:spPr>
          <a:xfrm>
            <a:off x="658815" y="2010600"/>
            <a:ext cx="4408485" cy="2200275"/>
          </a:xfrm>
        </p:spPr>
        <p:txBody>
          <a:bodyPr lIns="504000"/>
          <a:lstStyle/>
          <a:p>
            <a:pPr>
              <a:lnSpc>
                <a:spcPct val="100000"/>
              </a:lnSpc>
            </a:pPr>
            <a:r>
              <a:rPr lang="de-DE" dirty="0">
                <a:solidFill>
                  <a:schemeClr val="bg1"/>
                </a:solidFill>
              </a:rPr>
              <a:t>ELECTRONICS</a:t>
            </a:r>
            <a:br>
              <a:rPr lang="de-DE" dirty="0">
                <a:solidFill>
                  <a:schemeClr val="bg1"/>
                </a:solidFill>
              </a:rPr>
            </a:br>
            <a:r>
              <a:rPr lang="de-DE" sz="2400" b="0" dirty="0" err="1">
                <a:solidFill>
                  <a:schemeClr val="bg1"/>
                </a:solidFill>
              </a:rPr>
              <a:t>From</a:t>
            </a:r>
            <a:r>
              <a:rPr lang="de-DE" sz="2400" b="0" dirty="0">
                <a:solidFill>
                  <a:schemeClr val="bg1"/>
                </a:solidFill>
              </a:rPr>
              <a:t> </a:t>
            </a:r>
            <a:r>
              <a:rPr lang="de-DE" sz="2400" b="0" dirty="0" err="1">
                <a:solidFill>
                  <a:schemeClr val="bg1"/>
                </a:solidFill>
              </a:rPr>
              <a:t>the</a:t>
            </a:r>
            <a:r>
              <a:rPr lang="de-DE" sz="2400" b="0" dirty="0">
                <a:solidFill>
                  <a:schemeClr val="bg1"/>
                </a:solidFill>
              </a:rPr>
              <a:t> </a:t>
            </a:r>
            <a:r>
              <a:rPr lang="de-DE" sz="2400" b="0" dirty="0" err="1">
                <a:solidFill>
                  <a:schemeClr val="bg1"/>
                </a:solidFill>
              </a:rPr>
              <a:t>wafer</a:t>
            </a:r>
            <a:r>
              <a:rPr lang="de-DE" sz="2400" b="0" dirty="0">
                <a:solidFill>
                  <a:schemeClr val="bg1"/>
                </a:solidFill>
              </a:rPr>
              <a:t> </a:t>
            </a:r>
            <a:r>
              <a:rPr lang="de-DE" sz="2400" b="0" dirty="0" err="1">
                <a:solidFill>
                  <a:schemeClr val="bg1"/>
                </a:solidFill>
              </a:rPr>
              <a:t>to</a:t>
            </a:r>
            <a:r>
              <a:rPr lang="de-DE" sz="2400" b="0" dirty="0">
                <a:solidFill>
                  <a:schemeClr val="bg1"/>
                </a:solidFill>
              </a:rPr>
              <a:t> </a:t>
            </a:r>
            <a:r>
              <a:rPr lang="de-DE" sz="2400" b="0" dirty="0" err="1">
                <a:solidFill>
                  <a:schemeClr val="bg1"/>
                </a:solidFill>
              </a:rPr>
              <a:t>the</a:t>
            </a:r>
            <a:r>
              <a:rPr lang="de-DE" sz="2400" b="0" dirty="0">
                <a:solidFill>
                  <a:schemeClr val="bg1"/>
                </a:solidFill>
              </a:rPr>
              <a:t> </a:t>
            </a:r>
            <a:r>
              <a:rPr lang="de-DE" sz="2400" b="0" dirty="0" err="1">
                <a:solidFill>
                  <a:schemeClr val="bg1"/>
                </a:solidFill>
              </a:rPr>
              <a:t>finished</a:t>
            </a:r>
            <a:r>
              <a:rPr lang="de-DE" sz="2400" b="0" dirty="0">
                <a:solidFill>
                  <a:schemeClr val="bg1"/>
                </a:solidFill>
              </a:rPr>
              <a:t> electronic </a:t>
            </a:r>
            <a:r>
              <a:rPr lang="de-DE" sz="2400" b="0" dirty="0" err="1">
                <a:solidFill>
                  <a:schemeClr val="bg1"/>
                </a:solidFill>
              </a:rPr>
              <a:t>product</a:t>
            </a:r>
            <a:endParaRPr lang="de-DE" b="0" dirty="0">
              <a:solidFill>
                <a:schemeClr val="bg1"/>
              </a:solidFill>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2"/>
          </p:nvPr>
        </p:nvSpPr>
        <p:spPr>
          <a:xfrm>
            <a:off x="658814" y="4449000"/>
            <a:ext cx="4408485" cy="1307829"/>
          </a:xfrm>
        </p:spPr>
        <p:txBody>
          <a:bodyPr lIns="504000"/>
          <a:lstStyle/>
          <a:p>
            <a:pPr marL="0" indent="0">
              <a:buNone/>
            </a:pPr>
            <a:r>
              <a:rPr lang="de-DE" sz="2100" b="1" dirty="0"/>
              <a:t>SCHUNK – </a:t>
            </a:r>
            <a:r>
              <a:rPr lang="de-DE" sz="2100" b="1" dirty="0" err="1"/>
              <a:t>Your</a:t>
            </a:r>
            <a:r>
              <a:rPr lang="de-DE" sz="2100" b="1" dirty="0"/>
              <a:t> Partner </a:t>
            </a:r>
            <a:r>
              <a:rPr lang="de-DE" sz="2100" b="1" dirty="0" err="1"/>
              <a:t>with</a:t>
            </a:r>
            <a:r>
              <a:rPr lang="de-DE" sz="2100" b="1" dirty="0"/>
              <a:t> </a:t>
            </a:r>
            <a:r>
              <a:rPr lang="de-DE" sz="2100" b="1" dirty="0" err="1"/>
              <a:t>industry</a:t>
            </a:r>
            <a:r>
              <a:rPr lang="de-DE" sz="2100" b="1" dirty="0"/>
              <a:t> </a:t>
            </a:r>
            <a:r>
              <a:rPr lang="de-DE" sz="2100" b="1" dirty="0" err="1"/>
              <a:t>expertise</a:t>
            </a:r>
            <a:endParaRPr lang="de-DE" sz="2100" b="1" dirty="0"/>
          </a:p>
        </p:txBody>
      </p:sp>
      <p:grpSp>
        <p:nvGrpSpPr>
          <p:cNvPr id="56" name="Grafik 6">
            <a:extLst>
              <a:ext uri="{FF2B5EF4-FFF2-40B4-BE49-F238E27FC236}">
                <a16:creationId xmlns:a16="http://schemas.microsoft.com/office/drawing/2014/main" id="{6C319E44-B961-116E-4F88-2D5F0A5240A1}"/>
              </a:ext>
            </a:extLst>
          </p:cNvPr>
          <p:cNvGrpSpPr>
            <a:grpSpLocks noChangeAspect="1"/>
          </p:cNvGrpSpPr>
          <p:nvPr/>
        </p:nvGrpSpPr>
        <p:grpSpPr>
          <a:xfrm>
            <a:off x="678561" y="638375"/>
            <a:ext cx="2631282" cy="162000"/>
            <a:chOff x="4381500" y="3324234"/>
            <a:chExt cx="3430676" cy="211216"/>
          </a:xfrm>
          <a:solidFill>
            <a:schemeClr val="tx2"/>
          </a:solidFill>
        </p:grpSpPr>
        <p:sp>
          <p:nvSpPr>
            <p:cNvPr id="57" name="Freihandform: Form 56">
              <a:extLst>
                <a:ext uri="{FF2B5EF4-FFF2-40B4-BE49-F238E27FC236}">
                  <a16:creationId xmlns:a16="http://schemas.microsoft.com/office/drawing/2014/main" id="{21BE4BC9-5164-163E-24C6-399E57057DE7}"/>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58" name="Freihandform: Form 57">
              <a:extLst>
                <a:ext uri="{FF2B5EF4-FFF2-40B4-BE49-F238E27FC236}">
                  <a16:creationId xmlns:a16="http://schemas.microsoft.com/office/drawing/2014/main" id="{48563F6D-C5C9-7039-7077-9D07D5EE0D1C}"/>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59" name="Freihandform: Form 58">
              <a:extLst>
                <a:ext uri="{FF2B5EF4-FFF2-40B4-BE49-F238E27FC236}">
                  <a16:creationId xmlns:a16="http://schemas.microsoft.com/office/drawing/2014/main" id="{47C53C49-58E0-FE00-1EE6-BF77C2A440ED}"/>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60" name="Freihandform: Form 59">
              <a:extLst>
                <a:ext uri="{FF2B5EF4-FFF2-40B4-BE49-F238E27FC236}">
                  <a16:creationId xmlns:a16="http://schemas.microsoft.com/office/drawing/2014/main" id="{585B0180-7C00-DC76-301D-9B2F6A56970B}"/>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61" name="Freihandform: Form 60">
              <a:extLst>
                <a:ext uri="{FF2B5EF4-FFF2-40B4-BE49-F238E27FC236}">
                  <a16:creationId xmlns:a16="http://schemas.microsoft.com/office/drawing/2014/main" id="{71A97521-8F52-33E0-B222-6EEB14E45729}"/>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62" name="Freihandform: Form 61">
              <a:extLst>
                <a:ext uri="{FF2B5EF4-FFF2-40B4-BE49-F238E27FC236}">
                  <a16:creationId xmlns:a16="http://schemas.microsoft.com/office/drawing/2014/main" id="{C99FDD14-9304-716F-316E-C52A87B51171}"/>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63" name="Freihandform: Form 62">
              <a:extLst>
                <a:ext uri="{FF2B5EF4-FFF2-40B4-BE49-F238E27FC236}">
                  <a16:creationId xmlns:a16="http://schemas.microsoft.com/office/drawing/2014/main" id="{41D2537D-311A-9E8E-5E9F-CBC06BD9C9D9}"/>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64" name="Freihandform: Form 63">
              <a:extLst>
                <a:ext uri="{FF2B5EF4-FFF2-40B4-BE49-F238E27FC236}">
                  <a16:creationId xmlns:a16="http://schemas.microsoft.com/office/drawing/2014/main" id="{B51CE9A0-58D5-64ED-A942-ACA13AB07B37}"/>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65" name="Freihandform: Form 64">
              <a:extLst>
                <a:ext uri="{FF2B5EF4-FFF2-40B4-BE49-F238E27FC236}">
                  <a16:creationId xmlns:a16="http://schemas.microsoft.com/office/drawing/2014/main" id="{1441EDB3-4C40-8910-F93C-49010DD07667}"/>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66" name="Freihandform: Form 65">
              <a:extLst>
                <a:ext uri="{FF2B5EF4-FFF2-40B4-BE49-F238E27FC236}">
                  <a16:creationId xmlns:a16="http://schemas.microsoft.com/office/drawing/2014/main" id="{548B70EC-0286-6C89-B19A-14365BF4687F}"/>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67" name="Freihandform: Form 66">
              <a:extLst>
                <a:ext uri="{FF2B5EF4-FFF2-40B4-BE49-F238E27FC236}">
                  <a16:creationId xmlns:a16="http://schemas.microsoft.com/office/drawing/2014/main" id="{18D8BA80-4F3C-01E3-B5B0-9C4B27D8DA02}"/>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68" name="Freihandform: Form 67">
              <a:extLst>
                <a:ext uri="{FF2B5EF4-FFF2-40B4-BE49-F238E27FC236}">
                  <a16:creationId xmlns:a16="http://schemas.microsoft.com/office/drawing/2014/main" id="{5278E807-1E7F-6480-50B3-319270DDC4CD}"/>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69" name="Freihandform: Form 68">
              <a:extLst>
                <a:ext uri="{FF2B5EF4-FFF2-40B4-BE49-F238E27FC236}">
                  <a16:creationId xmlns:a16="http://schemas.microsoft.com/office/drawing/2014/main" id="{5CD388E5-0532-4479-DD48-B3A6E9F79879}"/>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70" name="Freihandform: Form 69">
              <a:extLst>
                <a:ext uri="{FF2B5EF4-FFF2-40B4-BE49-F238E27FC236}">
                  <a16:creationId xmlns:a16="http://schemas.microsoft.com/office/drawing/2014/main" id="{80C34041-7FFD-8714-DE18-35701C00E518}"/>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71" name="Freihandform: Form 70">
              <a:extLst>
                <a:ext uri="{FF2B5EF4-FFF2-40B4-BE49-F238E27FC236}">
                  <a16:creationId xmlns:a16="http://schemas.microsoft.com/office/drawing/2014/main" id="{C9993599-8175-523D-1A5B-A1D2A147F303}"/>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72" name="Freihandform: Form 71">
              <a:extLst>
                <a:ext uri="{FF2B5EF4-FFF2-40B4-BE49-F238E27FC236}">
                  <a16:creationId xmlns:a16="http://schemas.microsoft.com/office/drawing/2014/main" id="{3CE7C2BD-1342-94B3-E0FE-81AC2C04E50D}"/>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73" name="Freihandform: Form 72">
              <a:extLst>
                <a:ext uri="{FF2B5EF4-FFF2-40B4-BE49-F238E27FC236}">
                  <a16:creationId xmlns:a16="http://schemas.microsoft.com/office/drawing/2014/main" id="{F4D79846-D9E2-2F18-5BEE-62557C8403F3}"/>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74" name="Freihandform: Form 73">
              <a:extLst>
                <a:ext uri="{FF2B5EF4-FFF2-40B4-BE49-F238E27FC236}">
                  <a16:creationId xmlns:a16="http://schemas.microsoft.com/office/drawing/2014/main" id="{F04E0A63-870C-78FB-E6C5-2CA6F15BDEA5}"/>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75" name="Freihandform: Form 74">
              <a:extLst>
                <a:ext uri="{FF2B5EF4-FFF2-40B4-BE49-F238E27FC236}">
                  <a16:creationId xmlns:a16="http://schemas.microsoft.com/office/drawing/2014/main" id="{9374803B-DF87-AF47-1755-861E3F7CA7AB}"/>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76" name="Freihandform: Form 75">
              <a:extLst>
                <a:ext uri="{FF2B5EF4-FFF2-40B4-BE49-F238E27FC236}">
                  <a16:creationId xmlns:a16="http://schemas.microsoft.com/office/drawing/2014/main" id="{FB270EE0-E7A4-2C33-558B-D85540326A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77" name="Freihandform: Form 76">
              <a:extLst>
                <a:ext uri="{FF2B5EF4-FFF2-40B4-BE49-F238E27FC236}">
                  <a16:creationId xmlns:a16="http://schemas.microsoft.com/office/drawing/2014/main" id="{778716B0-882F-B009-2C1C-BDDD8BD73EE6}"/>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853843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04DD-719D-234B-8907-E202D0B7AA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4A6246-4496-2535-9E7F-2A5C74BF9146}"/>
              </a:ext>
            </a:extLst>
          </p:cNvPr>
          <p:cNvSpPr>
            <a:spLocks noGrp="1"/>
          </p:cNvSpPr>
          <p:nvPr>
            <p:ph type="title"/>
          </p:nvPr>
        </p:nvSpPr>
        <p:spPr/>
        <p:txBody>
          <a:bodyPr/>
          <a:lstStyle/>
          <a:p>
            <a:r>
              <a:rPr lang="de-DE"/>
              <a:t>WAFER HANDLING</a:t>
            </a:r>
            <a:endParaRPr lang="en-US"/>
          </a:p>
        </p:txBody>
      </p:sp>
      <p:sp>
        <p:nvSpPr>
          <p:cNvPr id="3" name="Foliennummernplatzhalter 2">
            <a:extLst>
              <a:ext uri="{FF2B5EF4-FFF2-40B4-BE49-F238E27FC236}">
                <a16:creationId xmlns:a16="http://schemas.microsoft.com/office/drawing/2014/main" id="{451F060D-A19F-013F-6550-AA6663CFA6F7}"/>
              </a:ext>
            </a:extLst>
          </p:cNvPr>
          <p:cNvSpPr>
            <a:spLocks noGrp="1"/>
          </p:cNvSpPr>
          <p:nvPr>
            <p:ph type="sldNum" sz="quarter" idx="10"/>
          </p:nvPr>
        </p:nvSpPr>
        <p:spPr/>
        <p:txBody>
          <a:bodyPr/>
          <a:lstStyle/>
          <a:p>
            <a:fld id="{73F7D4EC-FAF2-48D2-B8E5-457915FC50F3}" type="slidenum">
              <a:rPr lang="de-DE" smtClean="0"/>
              <a:pPr/>
              <a:t>10</a:t>
            </a:fld>
            <a:endParaRPr lang="de-DE"/>
          </a:p>
        </p:txBody>
      </p:sp>
      <p:sp>
        <p:nvSpPr>
          <p:cNvPr id="4" name="Textplatzhalter 3">
            <a:extLst>
              <a:ext uri="{FF2B5EF4-FFF2-40B4-BE49-F238E27FC236}">
                <a16:creationId xmlns:a16="http://schemas.microsoft.com/office/drawing/2014/main" id="{69F3BE31-E14D-6393-37DE-9B434BE42727}"/>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4C49A7AE-3E4F-7D55-1CB8-B250ED5562EE}"/>
              </a:ext>
            </a:extLst>
          </p:cNvPr>
          <p:cNvSpPr>
            <a:spLocks noGrp="1"/>
          </p:cNvSpPr>
          <p:nvPr>
            <p:ph type="body" sz="quarter" idx="12"/>
          </p:nvPr>
        </p:nvSpPr>
        <p:spPr>
          <a:xfrm>
            <a:off x="1377155" y="1687069"/>
            <a:ext cx="10321926" cy="4586731"/>
          </a:xfrm>
        </p:spPr>
        <p:txBody>
          <a:bodyPr/>
          <a:lstStyle/>
          <a:p>
            <a:pPr marL="0" indent="0">
              <a:buNone/>
            </a:pPr>
            <a:r>
              <a:rPr lang="de-DE" b="1" dirty="0" err="1"/>
              <a:t>Cooperation</a:t>
            </a:r>
            <a:r>
              <a:rPr lang="de-DE" b="1" dirty="0"/>
              <a:t> </a:t>
            </a:r>
            <a:r>
              <a:rPr lang="de-DE" b="1" dirty="0" err="1"/>
              <a:t>with</a:t>
            </a:r>
            <a:r>
              <a:rPr lang="de-DE" b="1" dirty="0"/>
              <a:t> </a:t>
            </a:r>
            <a:r>
              <a:rPr lang="de-DE" b="1" dirty="0" err="1"/>
              <a:t>market</a:t>
            </a:r>
            <a:r>
              <a:rPr lang="de-DE" b="1" dirty="0"/>
              <a:t> </a:t>
            </a:r>
            <a:r>
              <a:rPr lang="de-DE" b="1" dirty="0" err="1"/>
              <a:t>leader</a:t>
            </a:r>
            <a:endParaRPr lang="de-DE" b="1" dirty="0"/>
          </a:p>
          <a:p>
            <a:pPr marL="0" indent="0">
              <a:buSzPct val="100000"/>
              <a:buNone/>
            </a:pPr>
            <a:endParaRPr lang="en-US" dirty="0"/>
          </a:p>
        </p:txBody>
      </p:sp>
      <p:sp>
        <p:nvSpPr>
          <p:cNvPr id="6" name="Textfeld 5">
            <a:extLst>
              <a:ext uri="{FF2B5EF4-FFF2-40B4-BE49-F238E27FC236}">
                <a16:creationId xmlns:a16="http://schemas.microsoft.com/office/drawing/2014/main" id="{54702C07-151F-6A31-8196-0258CD885C16}"/>
              </a:ext>
            </a:extLst>
          </p:cNvPr>
          <p:cNvSpPr txBox="1"/>
          <p:nvPr/>
        </p:nvSpPr>
        <p:spPr>
          <a:xfrm>
            <a:off x="8924924" y="6394026"/>
            <a:ext cx="3808413" cy="201760"/>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400" b="0" i="1" u="none" strike="noStrike" kern="1200" cap="none" spc="0" normalizeH="0" baseline="0" noProof="0" dirty="0">
                <a:ln>
                  <a:noFill/>
                </a:ln>
                <a:solidFill>
                  <a:srgbClr val="003D6A"/>
                </a:solidFill>
                <a:effectLst/>
                <a:uLnTx/>
                <a:uFillTx/>
                <a:ea typeface="+mn-ea"/>
                <a:cs typeface="+mn-cs"/>
              </a:rPr>
              <a:t>lamresearch.com</a:t>
            </a:r>
            <a:endParaRPr kumimoji="0" lang="en-US" sz="1400" b="0" i="1" u="none" strike="noStrike" kern="1200" cap="none" spc="0" normalizeH="0" baseline="0" noProof="0" dirty="0">
              <a:ln>
                <a:noFill/>
              </a:ln>
              <a:solidFill>
                <a:srgbClr val="003D6A"/>
              </a:solidFill>
              <a:effectLst/>
              <a:uLnTx/>
              <a:uFillTx/>
              <a:ea typeface="+mn-ea"/>
              <a:cs typeface="+mn-cs"/>
            </a:endParaRPr>
          </a:p>
        </p:txBody>
      </p:sp>
      <p:pic>
        <p:nvPicPr>
          <p:cNvPr id="8" name="Grafik 7">
            <a:extLst>
              <a:ext uri="{FF2B5EF4-FFF2-40B4-BE49-F238E27FC236}">
                <a16:creationId xmlns:a16="http://schemas.microsoft.com/office/drawing/2014/main" id="{A79D5B7A-DFE6-3EC9-B4D5-6CBDFADF281B}"/>
              </a:ext>
            </a:extLst>
          </p:cNvPr>
          <p:cNvPicPr>
            <a:picLocks noChangeAspect="1"/>
          </p:cNvPicPr>
          <p:nvPr/>
        </p:nvPicPr>
        <p:blipFill>
          <a:blip r:embed="rId2"/>
          <a:stretch>
            <a:fillRect/>
          </a:stretch>
        </p:blipFill>
        <p:spPr>
          <a:xfrm>
            <a:off x="1377156" y="2007376"/>
            <a:ext cx="9437689" cy="4335866"/>
          </a:xfrm>
          <a:prstGeom prst="rect">
            <a:avLst/>
          </a:prstGeom>
        </p:spPr>
      </p:pic>
    </p:spTree>
    <p:extLst>
      <p:ext uri="{BB962C8B-B14F-4D97-AF65-F5344CB8AC3E}">
        <p14:creationId xmlns:p14="http://schemas.microsoft.com/office/powerpoint/2010/main" val="2637010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CC1BF-93D7-8658-5BC4-112AC1FA632D}"/>
              </a:ext>
            </a:extLst>
          </p:cNvPr>
          <p:cNvSpPr>
            <a:spLocks noGrp="1"/>
          </p:cNvSpPr>
          <p:nvPr>
            <p:ph type="title"/>
          </p:nvPr>
        </p:nvSpPr>
        <p:spPr/>
        <p:txBody>
          <a:bodyPr/>
          <a:lstStyle/>
          <a:p>
            <a:r>
              <a:rPr lang="de-DE" dirty="0"/>
              <a:t>WAFER HANDLING</a:t>
            </a:r>
            <a:br>
              <a:rPr lang="de-DE" dirty="0"/>
            </a:br>
            <a:endParaRPr lang="de-DE" dirty="0"/>
          </a:p>
        </p:txBody>
      </p:sp>
      <p:sp>
        <p:nvSpPr>
          <p:cNvPr id="3" name="Foliennummernplatzhalter 2">
            <a:extLst>
              <a:ext uri="{FF2B5EF4-FFF2-40B4-BE49-F238E27FC236}">
                <a16:creationId xmlns:a16="http://schemas.microsoft.com/office/drawing/2014/main" id="{F4846589-D595-0B7D-38A0-C02A8B868967}"/>
              </a:ext>
            </a:extLst>
          </p:cNvPr>
          <p:cNvSpPr>
            <a:spLocks noGrp="1"/>
          </p:cNvSpPr>
          <p:nvPr>
            <p:ph type="sldNum" sz="quarter" idx="10"/>
          </p:nvPr>
        </p:nvSpPr>
        <p:spPr/>
        <p:txBody>
          <a:bodyPr/>
          <a:lstStyle/>
          <a:p>
            <a:fld id="{73F7D4EC-FAF2-48D2-B8E5-457915FC50F3}" type="slidenum">
              <a:rPr lang="de-DE" smtClean="0"/>
              <a:pPr/>
              <a:t>11</a:t>
            </a:fld>
            <a:endParaRPr lang="de-DE"/>
          </a:p>
        </p:txBody>
      </p:sp>
      <p:sp>
        <p:nvSpPr>
          <p:cNvPr id="4" name="Textplatzhalter 3">
            <a:extLst>
              <a:ext uri="{FF2B5EF4-FFF2-40B4-BE49-F238E27FC236}">
                <a16:creationId xmlns:a16="http://schemas.microsoft.com/office/drawing/2014/main" id="{4310D46F-4CF7-64A4-22AE-05B8D3901049}"/>
              </a:ext>
            </a:extLst>
          </p:cNvPr>
          <p:cNvSpPr>
            <a:spLocks noGrp="1"/>
          </p:cNvSpPr>
          <p:nvPr>
            <p:ph type="body" sz="quarter" idx="11"/>
          </p:nvPr>
        </p:nvSpPr>
        <p:spPr/>
        <p:txBody>
          <a:bodyPr/>
          <a:lstStyle/>
          <a:p>
            <a:r>
              <a:rPr lang="de-DE" dirty="0"/>
              <a:t>SCHUNK Electronics</a:t>
            </a:r>
          </a:p>
        </p:txBody>
      </p:sp>
      <p:sp>
        <p:nvSpPr>
          <p:cNvPr id="5" name="Textplatzhalter 4">
            <a:extLst>
              <a:ext uri="{FF2B5EF4-FFF2-40B4-BE49-F238E27FC236}">
                <a16:creationId xmlns:a16="http://schemas.microsoft.com/office/drawing/2014/main" id="{D5A1A50A-7FA6-0201-8975-CECAE9FDECF5}"/>
              </a:ext>
            </a:extLst>
          </p:cNvPr>
          <p:cNvSpPr>
            <a:spLocks noGrp="1"/>
          </p:cNvSpPr>
          <p:nvPr>
            <p:ph type="body" sz="quarter" idx="12"/>
          </p:nvPr>
        </p:nvSpPr>
        <p:spPr>
          <a:xfrm>
            <a:off x="658813" y="2114550"/>
            <a:ext cx="5824283" cy="4159250"/>
          </a:xfrm>
        </p:spPr>
        <p:txBody>
          <a:bodyPr/>
          <a:lstStyle/>
          <a:p>
            <a:pPr marL="0" indent="0">
              <a:buNone/>
            </a:pPr>
            <a:r>
              <a:rPr lang="de-DE" b="1" dirty="0"/>
              <a:t>LOADING AND UNLOADING OF CLEANING STATION</a:t>
            </a:r>
            <a:br>
              <a:rPr lang="de-DE" dirty="0"/>
            </a:br>
            <a:endParaRPr lang="de-DE" dirty="0"/>
          </a:p>
          <a:p>
            <a:pPr marL="0" indent="0">
              <a:buNone/>
            </a:pPr>
            <a:endParaRPr lang="de-DE" dirty="0"/>
          </a:p>
          <a:p>
            <a:pPr marL="0" indent="0">
              <a:buNone/>
            </a:pPr>
            <a:r>
              <a:rPr lang="de-DE" b="1" dirty="0"/>
              <a:t>YOUR BENEFITS:</a:t>
            </a:r>
          </a:p>
          <a:p>
            <a:r>
              <a:rPr lang="de-DE" b="1" dirty="0"/>
              <a:t>CYCLE TIME REDUCTION</a:t>
            </a:r>
          </a:p>
          <a:p>
            <a:pPr lvl="1"/>
            <a:r>
              <a:rPr lang="de-DE" dirty="0"/>
              <a:t>DOUBLE GRIPPER FOR CLEAND AND DIRTY PIECE</a:t>
            </a:r>
          </a:p>
          <a:p>
            <a:r>
              <a:rPr lang="de-DE" b="1" dirty="0"/>
              <a:t>HIGHEST RELIABILITY IN DIRTY ENVIRONMENT</a:t>
            </a:r>
          </a:p>
          <a:p>
            <a:pPr lvl="1"/>
            <a:r>
              <a:rPr lang="de-DE" dirty="0"/>
              <a:t>IP 67 CERTIFICATION</a:t>
            </a:r>
          </a:p>
          <a:p>
            <a:r>
              <a:rPr lang="de-DE" b="1" dirty="0"/>
              <a:t>RESIDUE FREE</a:t>
            </a:r>
          </a:p>
          <a:p>
            <a:pPr lvl="1"/>
            <a:r>
              <a:rPr lang="de-DE" dirty="0"/>
              <a:t>SILICONE FREE MATERIAL</a:t>
            </a:r>
          </a:p>
          <a:p>
            <a:endParaRPr lang="de-DE" dirty="0"/>
          </a:p>
        </p:txBody>
      </p:sp>
      <p:pic>
        <p:nvPicPr>
          <p:cNvPr id="10" name="Bildplatzhalter 9">
            <a:extLst>
              <a:ext uri="{FF2B5EF4-FFF2-40B4-BE49-F238E27FC236}">
                <a16:creationId xmlns:a16="http://schemas.microsoft.com/office/drawing/2014/main" id="{DCBE2D8B-C28E-F1BA-CEEB-6B342F448CA1}"/>
              </a:ext>
            </a:extLst>
          </p:cNvPr>
          <p:cNvPicPr>
            <a:picLocks noGrp="1" noChangeAspect="1"/>
          </p:cNvPicPr>
          <p:nvPr>
            <p:ph type="pic" sz="quarter" idx="13"/>
          </p:nvPr>
        </p:nvPicPr>
        <p:blipFill rotWithShape="1">
          <a:blip r:embed="rId3"/>
          <a:srcRect l="14747" t="1604" r="4689" b="-1604"/>
          <a:stretch/>
        </p:blipFill>
        <p:spPr>
          <a:xfrm>
            <a:off x="6492046" y="1481328"/>
            <a:ext cx="5358641" cy="4792472"/>
          </a:xfrm>
          <a:prstGeom prst="rect">
            <a:avLst/>
          </a:prstGeom>
        </p:spPr>
      </p:pic>
      <p:grpSp>
        <p:nvGrpSpPr>
          <p:cNvPr id="6" name="Gruppieren 5">
            <a:extLst>
              <a:ext uri="{FF2B5EF4-FFF2-40B4-BE49-F238E27FC236}">
                <a16:creationId xmlns:a16="http://schemas.microsoft.com/office/drawing/2014/main" id="{3F667388-E164-0892-71A6-91DF72AF35B9}"/>
              </a:ext>
            </a:extLst>
          </p:cNvPr>
          <p:cNvGrpSpPr/>
          <p:nvPr/>
        </p:nvGrpSpPr>
        <p:grpSpPr>
          <a:xfrm>
            <a:off x="402336" y="1108837"/>
            <a:ext cx="4005072" cy="884555"/>
            <a:chOff x="402336" y="1108837"/>
            <a:chExt cx="4005072" cy="884555"/>
          </a:xfrm>
        </p:grpSpPr>
        <p:sp>
          <p:nvSpPr>
            <p:cNvPr id="7" name="Rechteck: abgerundete Ecken 6">
              <a:extLst>
                <a:ext uri="{FF2B5EF4-FFF2-40B4-BE49-F238E27FC236}">
                  <a16:creationId xmlns:a16="http://schemas.microsoft.com/office/drawing/2014/main" id="{A1FEF9E9-E9A3-A9E0-06F5-158BE86FF617}"/>
                </a:ext>
              </a:extLst>
            </p:cNvPr>
            <p:cNvSpPr/>
            <p:nvPr/>
          </p:nvSpPr>
          <p:spPr>
            <a:xfrm>
              <a:off x="526258" y="1127125"/>
              <a:ext cx="3657815" cy="81428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4400" b="1" dirty="0">
                  <a:solidFill>
                    <a:schemeClr val="accent4"/>
                  </a:solidFill>
                </a:rPr>
                <a:t>CONFIDENTIAL</a:t>
              </a:r>
            </a:p>
          </p:txBody>
        </p:sp>
        <p:sp>
          <p:nvSpPr>
            <p:cNvPr id="9" name="Rechteck: abgerundete Ecken 8">
              <a:extLst>
                <a:ext uri="{FF2B5EF4-FFF2-40B4-BE49-F238E27FC236}">
                  <a16:creationId xmlns:a16="http://schemas.microsoft.com/office/drawing/2014/main" id="{EDE2EF88-878A-B3EE-3DB3-E657DB073C13}"/>
                </a:ext>
              </a:extLst>
            </p:cNvPr>
            <p:cNvSpPr/>
            <p:nvPr/>
          </p:nvSpPr>
          <p:spPr>
            <a:xfrm>
              <a:off x="402336" y="1108837"/>
              <a:ext cx="4005072" cy="884555"/>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943593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A254E-30EF-FB5B-A903-F97CB43B256C}"/>
              </a:ext>
            </a:extLst>
          </p:cNvPr>
          <p:cNvSpPr>
            <a:spLocks noGrp="1"/>
          </p:cNvSpPr>
          <p:nvPr>
            <p:ph type="title"/>
          </p:nvPr>
        </p:nvSpPr>
        <p:spPr/>
        <p:txBody>
          <a:bodyPr/>
          <a:lstStyle/>
          <a:p>
            <a:r>
              <a:rPr lang="de-DE" dirty="0"/>
              <a:t>WAFER CLAMPING</a:t>
            </a:r>
          </a:p>
        </p:txBody>
      </p:sp>
      <p:sp>
        <p:nvSpPr>
          <p:cNvPr id="3" name="Foliennummernplatzhalter 2">
            <a:extLst>
              <a:ext uri="{FF2B5EF4-FFF2-40B4-BE49-F238E27FC236}">
                <a16:creationId xmlns:a16="http://schemas.microsoft.com/office/drawing/2014/main" id="{AB882779-B2A8-D891-A65E-BB84D54374DF}"/>
              </a:ext>
            </a:extLst>
          </p:cNvPr>
          <p:cNvSpPr>
            <a:spLocks noGrp="1"/>
          </p:cNvSpPr>
          <p:nvPr>
            <p:ph type="sldNum" sz="quarter" idx="10"/>
          </p:nvPr>
        </p:nvSpPr>
        <p:spPr/>
        <p:txBody>
          <a:bodyPr/>
          <a:lstStyle/>
          <a:p>
            <a:fld id="{73F7D4EC-FAF2-48D2-B8E5-457915FC50F3}" type="slidenum">
              <a:rPr lang="de-DE" smtClean="0"/>
              <a:pPr/>
              <a:t>12</a:t>
            </a:fld>
            <a:endParaRPr lang="de-DE"/>
          </a:p>
        </p:txBody>
      </p:sp>
      <p:sp>
        <p:nvSpPr>
          <p:cNvPr id="4" name="Textplatzhalter 3">
            <a:extLst>
              <a:ext uri="{FF2B5EF4-FFF2-40B4-BE49-F238E27FC236}">
                <a16:creationId xmlns:a16="http://schemas.microsoft.com/office/drawing/2014/main" id="{CBB636B3-1250-3E61-1E2F-510AB5169879}"/>
              </a:ext>
            </a:extLst>
          </p:cNvPr>
          <p:cNvSpPr>
            <a:spLocks noGrp="1"/>
          </p:cNvSpPr>
          <p:nvPr>
            <p:ph type="body" sz="quarter" idx="11"/>
          </p:nvPr>
        </p:nvSpPr>
        <p:spPr/>
        <p:txBody>
          <a:bodyPr/>
          <a:lstStyle/>
          <a:p>
            <a:r>
              <a:rPr lang="de-DE" dirty="0"/>
              <a:t>SCHUNK Electronics</a:t>
            </a:r>
          </a:p>
        </p:txBody>
      </p:sp>
      <p:sp>
        <p:nvSpPr>
          <p:cNvPr id="5" name="Textplatzhalter 4">
            <a:extLst>
              <a:ext uri="{FF2B5EF4-FFF2-40B4-BE49-F238E27FC236}">
                <a16:creationId xmlns:a16="http://schemas.microsoft.com/office/drawing/2014/main" id="{4D92EB5F-ECFE-1913-0346-0DB761BFED96}"/>
              </a:ext>
            </a:extLst>
          </p:cNvPr>
          <p:cNvSpPr>
            <a:spLocks noGrp="1"/>
          </p:cNvSpPr>
          <p:nvPr>
            <p:ph type="body" sz="quarter" idx="12"/>
          </p:nvPr>
        </p:nvSpPr>
        <p:spPr/>
        <p:txBody>
          <a:bodyPr/>
          <a:lstStyle/>
          <a:p>
            <a:pPr marL="0" indent="0">
              <a:buNone/>
            </a:pPr>
            <a:r>
              <a:rPr lang="de-DE" b="1" dirty="0"/>
              <a:t>WAFER CHUCK</a:t>
            </a:r>
          </a:p>
          <a:p>
            <a:pPr marL="0" indent="0">
              <a:buNone/>
            </a:pPr>
            <a:r>
              <a:rPr lang="de-DE" dirty="0"/>
              <a:t>PRESICIOUS CLAMPING OF THE WAFER FOR LASERMARKING</a:t>
            </a:r>
          </a:p>
          <a:p>
            <a:pPr marL="0" indent="0">
              <a:buNone/>
            </a:pPr>
            <a:endParaRPr lang="de-DE" dirty="0"/>
          </a:p>
          <a:p>
            <a:pPr marL="0" indent="0">
              <a:buNone/>
            </a:pPr>
            <a:r>
              <a:rPr lang="de-DE" b="1" dirty="0"/>
              <a:t>YOUR BENEFITS:</a:t>
            </a:r>
          </a:p>
          <a:p>
            <a:r>
              <a:rPr lang="de-DE" b="1" dirty="0"/>
              <a:t>RELIABILITY</a:t>
            </a:r>
          </a:p>
          <a:p>
            <a:pPr lvl="1"/>
            <a:r>
              <a:rPr lang="de-DE" dirty="0"/>
              <a:t>OVER 80 YEARS EXPIRIENCE</a:t>
            </a:r>
          </a:p>
          <a:p>
            <a:r>
              <a:rPr lang="de-DE" b="1" dirty="0"/>
              <a:t>GENTLE GRIPPING</a:t>
            </a:r>
          </a:p>
          <a:p>
            <a:pPr lvl="1"/>
            <a:r>
              <a:rPr lang="de-DE" dirty="0"/>
              <a:t>SPECIAL MATERIAL COMPOSITION IN WAFER CONTACT</a:t>
            </a:r>
          </a:p>
          <a:p>
            <a:r>
              <a:rPr lang="de-DE" b="1" dirty="0"/>
              <a:t>DURABILITY</a:t>
            </a:r>
          </a:p>
          <a:p>
            <a:pPr lvl="1"/>
            <a:r>
              <a:rPr lang="de-DE" dirty="0"/>
              <a:t>LONG LIFECYCLE BECAUSE OF CUSTOMIZED DESIGN</a:t>
            </a:r>
          </a:p>
          <a:p>
            <a:pPr marL="0" indent="0">
              <a:buNone/>
            </a:pPr>
            <a:endParaRPr lang="de-DE" dirty="0"/>
          </a:p>
          <a:p>
            <a:pPr marL="0" indent="0">
              <a:buNone/>
            </a:pPr>
            <a:endParaRPr lang="de-DE" dirty="0"/>
          </a:p>
          <a:p>
            <a:pPr marL="0" indent="0">
              <a:buNone/>
            </a:pPr>
            <a:endParaRPr lang="de-DE" dirty="0"/>
          </a:p>
        </p:txBody>
      </p:sp>
      <p:pic>
        <p:nvPicPr>
          <p:cNvPr id="9" name="Bildplatzhalter 8">
            <a:extLst>
              <a:ext uri="{FF2B5EF4-FFF2-40B4-BE49-F238E27FC236}">
                <a16:creationId xmlns:a16="http://schemas.microsoft.com/office/drawing/2014/main" id="{D882919B-5AEC-69E0-020E-F83BCDD6548F}"/>
              </a:ext>
            </a:extLst>
          </p:cNvPr>
          <p:cNvPicPr>
            <a:picLocks noGrp="1" noChangeAspect="1"/>
          </p:cNvPicPr>
          <p:nvPr>
            <p:ph type="pic" sz="quarter" idx="13"/>
          </p:nvPr>
        </p:nvPicPr>
        <p:blipFill>
          <a:blip r:embed="rId2"/>
          <a:srcRect l="113" r="113"/>
          <a:stretch/>
        </p:blipFill>
        <p:spPr>
          <a:xfrm>
            <a:off x="6101905" y="1135183"/>
            <a:ext cx="5755132" cy="2569309"/>
          </a:xfrm>
        </p:spPr>
      </p:pic>
      <p:pic>
        <p:nvPicPr>
          <p:cNvPr id="2050" name="Picture 2">
            <a:extLst>
              <a:ext uri="{FF2B5EF4-FFF2-40B4-BE49-F238E27FC236}">
                <a16:creationId xmlns:a16="http://schemas.microsoft.com/office/drawing/2014/main" id="{E1122695-92DE-D0C0-511C-7408D3FC5E96}"/>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2791" t="-13808" r="2791" b="-23816"/>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5">
            <a:extLst>
              <a:ext uri="{FF2B5EF4-FFF2-40B4-BE49-F238E27FC236}">
                <a16:creationId xmlns:a16="http://schemas.microsoft.com/office/drawing/2014/main" id="{F53C3C8F-BF01-E546-69E2-074C88727BEB}"/>
              </a:ext>
            </a:extLst>
          </p:cNvPr>
          <p:cNvGrpSpPr/>
          <p:nvPr/>
        </p:nvGrpSpPr>
        <p:grpSpPr>
          <a:xfrm>
            <a:off x="402336" y="1108837"/>
            <a:ext cx="4005072" cy="884555"/>
            <a:chOff x="402336" y="1108837"/>
            <a:chExt cx="4005072" cy="884555"/>
          </a:xfrm>
        </p:grpSpPr>
        <p:sp>
          <p:nvSpPr>
            <p:cNvPr id="7" name="Rechteck: abgerundete Ecken 6">
              <a:extLst>
                <a:ext uri="{FF2B5EF4-FFF2-40B4-BE49-F238E27FC236}">
                  <a16:creationId xmlns:a16="http://schemas.microsoft.com/office/drawing/2014/main" id="{CA19AACC-A94B-994D-2018-F3E876217BA6}"/>
                </a:ext>
              </a:extLst>
            </p:cNvPr>
            <p:cNvSpPr/>
            <p:nvPr/>
          </p:nvSpPr>
          <p:spPr>
            <a:xfrm>
              <a:off x="526258" y="1127125"/>
              <a:ext cx="3657815" cy="81428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4400" b="1" dirty="0">
                  <a:solidFill>
                    <a:schemeClr val="accent4"/>
                  </a:solidFill>
                </a:rPr>
                <a:t>CONFIDENTIAL</a:t>
              </a:r>
            </a:p>
          </p:txBody>
        </p:sp>
        <p:sp>
          <p:nvSpPr>
            <p:cNvPr id="10" name="Rechteck: abgerundete Ecken 9">
              <a:extLst>
                <a:ext uri="{FF2B5EF4-FFF2-40B4-BE49-F238E27FC236}">
                  <a16:creationId xmlns:a16="http://schemas.microsoft.com/office/drawing/2014/main" id="{D50E60FD-0C46-336F-04C4-C9F303068C5B}"/>
                </a:ext>
              </a:extLst>
            </p:cNvPr>
            <p:cNvSpPr/>
            <p:nvPr/>
          </p:nvSpPr>
          <p:spPr>
            <a:xfrm>
              <a:off x="402336" y="1108837"/>
              <a:ext cx="4005072" cy="884555"/>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47575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A254E-30EF-FB5B-A903-F97CB43B256C}"/>
              </a:ext>
            </a:extLst>
          </p:cNvPr>
          <p:cNvSpPr>
            <a:spLocks noGrp="1"/>
          </p:cNvSpPr>
          <p:nvPr>
            <p:ph type="title"/>
          </p:nvPr>
        </p:nvSpPr>
        <p:spPr/>
        <p:txBody>
          <a:bodyPr/>
          <a:lstStyle/>
          <a:p>
            <a:r>
              <a:rPr lang="de-DE" dirty="0"/>
              <a:t>WAFER CLAMPING </a:t>
            </a:r>
            <a:r>
              <a:rPr lang="de-DE" b="0" dirty="0"/>
              <a:t>(FUNCTION)</a:t>
            </a:r>
          </a:p>
        </p:txBody>
      </p:sp>
      <p:sp>
        <p:nvSpPr>
          <p:cNvPr id="3" name="Foliennummernplatzhalter 2">
            <a:extLst>
              <a:ext uri="{FF2B5EF4-FFF2-40B4-BE49-F238E27FC236}">
                <a16:creationId xmlns:a16="http://schemas.microsoft.com/office/drawing/2014/main" id="{AB882779-B2A8-D891-A65E-BB84D54374DF}"/>
              </a:ext>
            </a:extLst>
          </p:cNvPr>
          <p:cNvSpPr>
            <a:spLocks noGrp="1"/>
          </p:cNvSpPr>
          <p:nvPr>
            <p:ph type="sldNum" sz="quarter" idx="10"/>
          </p:nvPr>
        </p:nvSpPr>
        <p:spPr/>
        <p:txBody>
          <a:bodyPr/>
          <a:lstStyle/>
          <a:p>
            <a:fld id="{73F7D4EC-FAF2-48D2-B8E5-457915FC50F3}" type="slidenum">
              <a:rPr lang="de-DE" smtClean="0"/>
              <a:pPr/>
              <a:t>13</a:t>
            </a:fld>
            <a:endParaRPr lang="de-DE"/>
          </a:p>
        </p:txBody>
      </p:sp>
      <p:sp>
        <p:nvSpPr>
          <p:cNvPr id="4" name="Textplatzhalter 3">
            <a:extLst>
              <a:ext uri="{FF2B5EF4-FFF2-40B4-BE49-F238E27FC236}">
                <a16:creationId xmlns:a16="http://schemas.microsoft.com/office/drawing/2014/main" id="{CBB636B3-1250-3E61-1E2F-510AB5169879}"/>
              </a:ext>
            </a:extLst>
          </p:cNvPr>
          <p:cNvSpPr>
            <a:spLocks noGrp="1"/>
          </p:cNvSpPr>
          <p:nvPr>
            <p:ph type="body" sz="quarter" idx="11"/>
          </p:nvPr>
        </p:nvSpPr>
        <p:spPr/>
        <p:txBody>
          <a:bodyPr/>
          <a:lstStyle/>
          <a:p>
            <a:r>
              <a:rPr lang="de-DE" dirty="0"/>
              <a:t>SCHUNK Electronics</a:t>
            </a:r>
          </a:p>
        </p:txBody>
      </p:sp>
      <p:sp>
        <p:nvSpPr>
          <p:cNvPr id="5" name="Textplatzhalter 4">
            <a:extLst>
              <a:ext uri="{FF2B5EF4-FFF2-40B4-BE49-F238E27FC236}">
                <a16:creationId xmlns:a16="http://schemas.microsoft.com/office/drawing/2014/main" id="{4D92EB5F-ECFE-1913-0346-0DB761BFED96}"/>
              </a:ext>
            </a:extLst>
          </p:cNvPr>
          <p:cNvSpPr>
            <a:spLocks noGrp="1"/>
          </p:cNvSpPr>
          <p:nvPr>
            <p:ph type="body" sz="quarter" idx="12"/>
          </p:nvPr>
        </p:nvSpPr>
        <p:spPr/>
        <p:txBody>
          <a:bodyPr/>
          <a:lstStyle/>
          <a:p>
            <a:pPr marL="457200" indent="-457200">
              <a:buFont typeface="+mj-lt"/>
              <a:buAutoNum type="arabicPeriod"/>
            </a:pPr>
            <a:r>
              <a:rPr lang="en-US" b="1"/>
              <a:t>Pins​</a:t>
            </a:r>
          </a:p>
          <a:p>
            <a:pPr marL="457200" indent="-457200">
              <a:buFont typeface="+mj-lt"/>
              <a:buAutoNum type="arabicPeriod"/>
            </a:pPr>
            <a:r>
              <a:rPr lang="en-US" b="1"/>
              <a:t>Drainage​</a:t>
            </a:r>
          </a:p>
          <a:p>
            <a:pPr marL="457200" indent="-457200">
              <a:buFont typeface="+mj-lt"/>
              <a:buAutoNum type="arabicPeriod"/>
            </a:pPr>
            <a:r>
              <a:rPr lang="en-US" b="1"/>
              <a:t>Drive </a:t>
            </a:r>
          </a:p>
          <a:p>
            <a:pPr marL="457200" indent="-457200">
              <a:buFont typeface="+mj-lt"/>
              <a:buAutoNum type="arabicPeriod"/>
            </a:pPr>
            <a:r>
              <a:rPr lang="en-US" b="1"/>
              <a:t>Spindle back Cover​</a:t>
            </a:r>
          </a:p>
          <a:p>
            <a:pPr marL="457200" indent="-457200">
              <a:buFont typeface="+mj-lt"/>
              <a:buAutoNum type="arabicPeriod"/>
            </a:pPr>
            <a:r>
              <a:rPr lang="en-US" b="1"/>
              <a:t>Spindle​</a:t>
            </a:r>
          </a:p>
          <a:p>
            <a:pPr marL="457200" indent="-457200">
              <a:buFont typeface="+mj-lt"/>
              <a:buAutoNum type="arabicPeriod"/>
            </a:pPr>
            <a:r>
              <a:rPr lang="en-US" b="1"/>
              <a:t>Spindle nut​</a:t>
            </a:r>
          </a:p>
          <a:p>
            <a:pPr marL="457200" indent="-457200">
              <a:buFont typeface="+mj-lt"/>
              <a:buAutoNum type="arabicPeriod"/>
            </a:pPr>
            <a:r>
              <a:rPr lang="en-US" b="1"/>
              <a:t>Housing​</a:t>
            </a:r>
          </a:p>
          <a:p>
            <a:pPr marL="457200" indent="-457200">
              <a:buFont typeface="+mj-lt"/>
              <a:buAutoNum type="arabicPeriod"/>
            </a:pPr>
            <a:r>
              <a:rPr lang="en-US" b="1"/>
              <a:t>Actuator​</a:t>
            </a:r>
          </a:p>
          <a:p>
            <a:pPr marL="457200" indent="-457200">
              <a:buFont typeface="+mj-lt"/>
              <a:buAutoNum type="arabicPeriod"/>
            </a:pPr>
            <a:r>
              <a:rPr lang="en-US" b="1"/>
              <a:t>Guidance</a:t>
            </a:r>
            <a:endParaRPr lang="de-DE"/>
          </a:p>
        </p:txBody>
      </p:sp>
      <p:pic>
        <p:nvPicPr>
          <p:cNvPr id="2090" name="Grafik 2089">
            <a:extLst>
              <a:ext uri="{FF2B5EF4-FFF2-40B4-BE49-F238E27FC236}">
                <a16:creationId xmlns:a16="http://schemas.microsoft.com/office/drawing/2014/main" id="{B426E675-D2C5-A8B4-5504-D5F936BDAFD4}"/>
              </a:ext>
            </a:extLst>
          </p:cNvPr>
          <p:cNvPicPr>
            <a:picLocks noChangeAspect="1"/>
          </p:cNvPicPr>
          <p:nvPr/>
        </p:nvPicPr>
        <p:blipFill>
          <a:blip r:embed="rId2"/>
          <a:stretch>
            <a:fillRect/>
          </a:stretch>
        </p:blipFill>
        <p:spPr>
          <a:xfrm>
            <a:off x="6384116" y="1382215"/>
            <a:ext cx="5190709" cy="1037190"/>
          </a:xfrm>
          <a:prstGeom prst="rect">
            <a:avLst/>
          </a:prstGeom>
        </p:spPr>
      </p:pic>
      <p:sp>
        <p:nvSpPr>
          <p:cNvPr id="2091" name="Textfeld 2090">
            <a:extLst>
              <a:ext uri="{FF2B5EF4-FFF2-40B4-BE49-F238E27FC236}">
                <a16:creationId xmlns:a16="http://schemas.microsoft.com/office/drawing/2014/main" id="{A1E0A58A-1726-B39D-FB80-CEE841E50141}"/>
              </a:ext>
            </a:extLst>
          </p:cNvPr>
          <p:cNvSpPr txBox="1"/>
          <p:nvPr/>
        </p:nvSpPr>
        <p:spPr>
          <a:xfrm>
            <a:off x="9571839" y="2203406"/>
            <a:ext cx="654341" cy="204234"/>
          </a:xfrm>
          <a:prstGeom prst="rect">
            <a:avLst/>
          </a:prstGeom>
          <a:solidFill>
            <a:schemeClr val="bg1"/>
          </a:solid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endParaRPr kumimoji="0" lang="de-DE" sz="2200" b="0" i="0" u="none" strike="noStrike" kern="1200" cap="none" spc="0" normalizeH="0" baseline="0" noProof="0" err="1">
              <a:ln>
                <a:noFill/>
              </a:ln>
              <a:solidFill>
                <a:srgbClr val="003D6A"/>
              </a:solidFill>
              <a:effectLst/>
              <a:uLnTx/>
              <a:uFillTx/>
              <a:ea typeface="+mn-ea"/>
              <a:cs typeface="+mn-cs"/>
            </a:endParaRPr>
          </a:p>
        </p:txBody>
      </p:sp>
      <p:pic>
        <p:nvPicPr>
          <p:cNvPr id="2093" name="Grafik 2092">
            <a:extLst>
              <a:ext uri="{FF2B5EF4-FFF2-40B4-BE49-F238E27FC236}">
                <a16:creationId xmlns:a16="http://schemas.microsoft.com/office/drawing/2014/main" id="{FC2BA7E7-3C5C-EDBC-B8A6-71E78C796254}"/>
              </a:ext>
            </a:extLst>
          </p:cNvPr>
          <p:cNvPicPr>
            <a:picLocks noChangeAspect="1"/>
          </p:cNvPicPr>
          <p:nvPr/>
        </p:nvPicPr>
        <p:blipFill>
          <a:blip r:embed="rId3"/>
          <a:stretch>
            <a:fillRect/>
          </a:stretch>
        </p:blipFill>
        <p:spPr>
          <a:xfrm>
            <a:off x="6346873" y="4003437"/>
            <a:ext cx="5265193" cy="2468439"/>
          </a:xfrm>
          <a:prstGeom prst="rect">
            <a:avLst/>
          </a:prstGeom>
        </p:spPr>
      </p:pic>
      <p:sp>
        <p:nvSpPr>
          <p:cNvPr id="2097" name="Content Placeholder 2">
            <a:extLst>
              <a:ext uri="{FF2B5EF4-FFF2-40B4-BE49-F238E27FC236}">
                <a16:creationId xmlns:a16="http://schemas.microsoft.com/office/drawing/2014/main" id="{F83FCA6C-8B58-424D-AD3F-9A7F4E99EDA9}"/>
              </a:ext>
            </a:extLst>
          </p:cNvPr>
          <p:cNvSpPr>
            <a:spLocks noGrp="1"/>
          </p:cNvSpPr>
          <p:nvPr/>
        </p:nvSpPr>
        <p:spPr>
          <a:xfrm>
            <a:off x="6232042" y="2419405"/>
            <a:ext cx="4287753" cy="851696"/>
          </a:xfrm>
          <a:prstGeom prst="rect">
            <a:avLst/>
          </a:prstGeom>
        </p:spPr>
        <p:txBody>
          <a:bodyPr vert="horz" lIns="0" tIns="0" rIns="91440" bIns="0" rtlCol="0" anchor="t">
            <a:noAutofit/>
          </a:bodyPr>
          <a:lstStyle>
            <a:lvl1pPr marL="6350" indent="-6350" algn="l" defTabSz="914400" rtl="0" eaLnBrk="1" latinLnBrk="0" hangingPunct="1">
              <a:lnSpc>
                <a:spcPct val="120000"/>
              </a:lnSpc>
              <a:spcBef>
                <a:spcPts val="1500"/>
              </a:spcBef>
              <a:spcAft>
                <a:spcPts val="0"/>
              </a:spcAft>
              <a:buClrTx/>
              <a:buSzPct val="80000"/>
              <a:buFont typeface="Arial" panose="020B0604020202020204" pitchFamily="34" charset="0"/>
              <a:buChar char="​"/>
              <a:tabLst/>
              <a:defRPr lang="en-US" sz="1600" b="0" kern="1200" dirty="0" smtClean="0">
                <a:solidFill>
                  <a:schemeClr val="tx1"/>
                </a:solidFill>
                <a:latin typeface="+mn-lt"/>
                <a:ea typeface="+mn-ea"/>
                <a:cs typeface="+mn-cs"/>
              </a:defRPr>
            </a:lvl1pPr>
            <a:lvl2pPr marL="292100" indent="-119063" algn="l" defTabSz="914400" rtl="0" eaLnBrk="1" latinLnBrk="0" hangingPunct="1">
              <a:lnSpc>
                <a:spcPct val="120000"/>
              </a:lnSpc>
              <a:spcBef>
                <a:spcPts val="300"/>
              </a:spcBef>
              <a:spcAft>
                <a:spcPts val="0"/>
              </a:spcAft>
              <a:buClr>
                <a:schemeClr val="accent2"/>
              </a:buClr>
              <a:buFont typeface="Arial" panose="020B0604020202020204" pitchFamily="34" charset="0"/>
              <a:buChar char="•"/>
              <a:tabLst/>
              <a:defRPr lang="en-US" sz="1400" b="0" kern="1200" dirty="0" smtClean="0">
                <a:solidFill>
                  <a:schemeClr val="tx1"/>
                </a:solidFill>
                <a:latin typeface="+mn-lt"/>
                <a:ea typeface="+mn-ea"/>
                <a:cs typeface="+mn-cs"/>
              </a:defRPr>
            </a:lvl2pPr>
            <a:lvl3pPr marL="465138" indent="-119063" algn="l" defTabSz="914400" rtl="0" eaLnBrk="1" latinLnBrk="0" hangingPunct="1">
              <a:lnSpc>
                <a:spcPct val="120000"/>
              </a:lnSpc>
              <a:spcBef>
                <a:spcPts val="300"/>
              </a:spcBef>
              <a:spcAft>
                <a:spcPts val="0"/>
              </a:spcAft>
              <a:buClr>
                <a:schemeClr val="tx1"/>
              </a:buClr>
              <a:buFont typeface="Arial" panose="020B0604020202020204" pitchFamily="34" charset="0"/>
              <a:buChar char="–"/>
              <a:tabLst/>
              <a:defRPr lang="en-US" sz="1200" b="0" kern="1200" dirty="0" smtClean="0">
                <a:solidFill>
                  <a:schemeClr val="tx1"/>
                </a:solidFill>
                <a:latin typeface="+mn-lt"/>
                <a:ea typeface="+mn-ea"/>
                <a:cs typeface="+mn-cs"/>
              </a:defRPr>
            </a:lvl3pPr>
            <a:lvl4pPr marL="6350" indent="-6350" algn="l" defTabSz="914400" rtl="0" eaLnBrk="1" latinLnBrk="0" hangingPunct="1">
              <a:lnSpc>
                <a:spcPct val="103000"/>
              </a:lnSpc>
              <a:spcBef>
                <a:spcPts val="1500"/>
              </a:spcBef>
              <a:spcAft>
                <a:spcPts val="0"/>
              </a:spcAft>
              <a:buClr>
                <a:schemeClr val="accent3"/>
              </a:buClr>
              <a:buFont typeface="Arial" panose="020B0604020202020204" pitchFamily="34" charset="0"/>
              <a:buChar char="​"/>
              <a:tabLst/>
              <a:defRPr lang="en-US" sz="2100" b="0" kern="1200" dirty="0" smtClean="0">
                <a:solidFill>
                  <a:schemeClr val="accent2"/>
                </a:solidFill>
                <a:latin typeface="+mj-lt"/>
                <a:ea typeface="+mn-ea"/>
                <a:cs typeface="+mn-cs"/>
              </a:defRPr>
            </a:lvl4pPr>
            <a:lvl5pPr marL="182880" indent="-182880" algn="l" defTabSz="914400" rtl="0" eaLnBrk="1" latinLnBrk="0" hangingPunct="1">
              <a:lnSpc>
                <a:spcPct val="120000"/>
              </a:lnSpc>
              <a:spcBef>
                <a:spcPts val="1500"/>
              </a:spcBef>
              <a:spcAft>
                <a:spcPts val="0"/>
              </a:spcAft>
              <a:buClr>
                <a:schemeClr val="accent2"/>
              </a:buClr>
              <a:buFont typeface="Arial" panose="020B0604020202020204" pitchFamily="34" charset="0"/>
              <a:buChar char="+"/>
              <a:tabLst/>
              <a:defRPr lang="en-US" sz="1600" b="0" kern="1200" dirty="0">
                <a:solidFill>
                  <a:schemeClr val="tx1"/>
                </a:solidFill>
                <a:latin typeface="+mn-lt"/>
                <a:ea typeface="+mn-ea"/>
                <a:cs typeface="+mn-cs"/>
              </a:defRPr>
            </a:lvl5pPr>
            <a:lvl6pPr marL="182880" indent="-182880" algn="l" defTabSz="914400" rtl="0" eaLnBrk="1" latinLnBrk="0" hangingPunct="1">
              <a:lnSpc>
                <a:spcPct val="120000"/>
              </a:lnSpc>
              <a:spcBef>
                <a:spcPts val="1500"/>
              </a:spcBef>
              <a:spcAft>
                <a:spcPts val="0"/>
              </a:spcAft>
              <a:buClr>
                <a:schemeClr val="accent5"/>
              </a:buClr>
              <a:buFont typeface="Arial" panose="020B0604020202020204" pitchFamily="34" charset="0"/>
              <a:buChar char="×"/>
              <a:tabLst/>
              <a:defRPr sz="1600" kern="1200">
                <a:solidFill>
                  <a:schemeClr val="tx1"/>
                </a:solidFill>
                <a:latin typeface="+mn-lt"/>
                <a:ea typeface="+mn-ea"/>
                <a:cs typeface="+mn-cs"/>
              </a:defRPr>
            </a:lvl6pPr>
            <a:lvl7pPr marL="6350" indent="-6350" algn="l" defTabSz="914400" rtl="0" eaLnBrk="1" latinLnBrk="0" hangingPunct="1">
              <a:lnSpc>
                <a:spcPct val="105000"/>
              </a:lnSpc>
              <a:spcBef>
                <a:spcPts val="1500"/>
              </a:spcBef>
              <a:spcAft>
                <a:spcPts val="0"/>
              </a:spcAft>
              <a:buFont typeface="Arial" panose="020B0604020202020204" pitchFamily="34" charset="0"/>
              <a:buChar char="​"/>
              <a:tabLst/>
              <a:defRPr sz="1200" b="1" kern="1200" cap="all" spc="50" baseline="0">
                <a:solidFill>
                  <a:schemeClr val="tx1"/>
                </a:solidFill>
                <a:latin typeface="+mn-lt"/>
                <a:ea typeface="+mn-ea"/>
                <a:cs typeface="+mn-cs"/>
              </a:defRPr>
            </a:lvl7pPr>
            <a:lvl8pPr marL="6350" indent="-6350" algn="l" defTabSz="914400" rtl="0" eaLnBrk="1" latinLnBrk="0" hangingPunct="1">
              <a:lnSpc>
                <a:spcPct val="105000"/>
              </a:lnSpc>
              <a:spcBef>
                <a:spcPts val="1500"/>
              </a:spcBef>
              <a:spcAft>
                <a:spcPts val="0"/>
              </a:spcAft>
              <a:buFont typeface="Arial" panose="020B0604020202020204" pitchFamily="34" charset="0"/>
              <a:buChar char="​"/>
              <a:tabLst/>
              <a:defRPr sz="1200" kern="1200">
                <a:solidFill>
                  <a:schemeClr val="tx1"/>
                </a:solidFill>
                <a:latin typeface="+mn-lt"/>
                <a:ea typeface="+mn-ea"/>
                <a:cs typeface="+mn-cs"/>
              </a:defRPr>
            </a:lvl8pPr>
            <a:lvl9pPr marL="238125" indent="-238125" algn="l" defTabSz="914400" rtl="0" eaLnBrk="1" latinLnBrk="0" hangingPunct="1">
              <a:lnSpc>
                <a:spcPct val="120000"/>
              </a:lnSpc>
              <a:spcBef>
                <a:spcPts val="1500"/>
              </a:spcBef>
              <a:spcAft>
                <a:spcPts val="0"/>
              </a:spcAft>
              <a:buFont typeface="+mj-lt"/>
              <a:buAutoNum type="arabicPeriod"/>
              <a:tabLst/>
              <a:defRPr sz="1600" kern="1200">
                <a:solidFill>
                  <a:schemeClr val="tx1"/>
                </a:solidFill>
                <a:latin typeface="+mn-lt"/>
                <a:ea typeface="+mn-ea"/>
                <a:cs typeface="+mn-cs"/>
              </a:defRPr>
            </a:lvl9pPr>
          </a:lstStyle>
          <a:p>
            <a:pPr marL="173037" lvl="1" indent="0">
              <a:buNone/>
            </a:pPr>
            <a:r>
              <a:rPr lang="en-US" sz="1600">
                <a:solidFill>
                  <a:schemeClr val="tx2"/>
                </a:solidFill>
              </a:rPr>
              <a:t>The external pneumatic cylinder moves back to the starting position and thus the fingers twist 180° and grip the wafer.</a:t>
            </a:r>
          </a:p>
          <a:p>
            <a:pPr marL="173037" lvl="1" indent="0">
              <a:buNone/>
            </a:pPr>
            <a:r>
              <a:rPr lang="en-US" sz="1600">
                <a:solidFill>
                  <a:schemeClr val="tx2"/>
                </a:solidFill>
              </a:rPr>
              <a:t>The angle of rotation of the fingers can still be adjusted in the design.</a:t>
            </a:r>
          </a:p>
          <a:p>
            <a:pPr marL="173037" lvl="1" indent="0">
              <a:buNone/>
            </a:pPr>
            <a:endParaRPr lang="en-US" sz="1600">
              <a:latin typeface="+mj-lt"/>
            </a:endParaRPr>
          </a:p>
        </p:txBody>
      </p:sp>
      <p:sp>
        <p:nvSpPr>
          <p:cNvPr id="8" name="Rechteck: abgerundete Ecken 7">
            <a:extLst>
              <a:ext uri="{FF2B5EF4-FFF2-40B4-BE49-F238E27FC236}">
                <a16:creationId xmlns:a16="http://schemas.microsoft.com/office/drawing/2014/main" id="{81CCFC08-ADEC-5EF0-E8D8-18B1D19AF0CC}"/>
              </a:ext>
            </a:extLst>
          </p:cNvPr>
          <p:cNvSpPr/>
          <p:nvPr/>
        </p:nvSpPr>
        <p:spPr>
          <a:xfrm>
            <a:off x="658813" y="5866659"/>
            <a:ext cx="3657815" cy="814281"/>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b="1">
                <a:solidFill>
                  <a:schemeClr val="tx2"/>
                </a:solidFill>
              </a:rPr>
              <a:t>CONFIDENTIAL</a:t>
            </a:r>
          </a:p>
        </p:txBody>
      </p:sp>
      <p:grpSp>
        <p:nvGrpSpPr>
          <p:cNvPr id="6" name="Gruppieren 5">
            <a:extLst>
              <a:ext uri="{FF2B5EF4-FFF2-40B4-BE49-F238E27FC236}">
                <a16:creationId xmlns:a16="http://schemas.microsoft.com/office/drawing/2014/main" id="{937DF7F1-9A32-82DD-6D77-BB9B61C59B8B}"/>
              </a:ext>
            </a:extLst>
          </p:cNvPr>
          <p:cNvGrpSpPr/>
          <p:nvPr/>
        </p:nvGrpSpPr>
        <p:grpSpPr>
          <a:xfrm>
            <a:off x="402336" y="1108837"/>
            <a:ext cx="4005072" cy="884555"/>
            <a:chOff x="402336" y="1108837"/>
            <a:chExt cx="4005072" cy="884555"/>
          </a:xfrm>
        </p:grpSpPr>
        <p:sp>
          <p:nvSpPr>
            <p:cNvPr id="7" name="Rechteck: abgerundete Ecken 6">
              <a:extLst>
                <a:ext uri="{FF2B5EF4-FFF2-40B4-BE49-F238E27FC236}">
                  <a16:creationId xmlns:a16="http://schemas.microsoft.com/office/drawing/2014/main" id="{743F11B3-0F79-6CB5-415F-EAF2F71111A4}"/>
                </a:ext>
              </a:extLst>
            </p:cNvPr>
            <p:cNvSpPr/>
            <p:nvPr/>
          </p:nvSpPr>
          <p:spPr>
            <a:xfrm>
              <a:off x="526258" y="1127125"/>
              <a:ext cx="3657815" cy="81428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4400" b="1" dirty="0">
                  <a:solidFill>
                    <a:schemeClr val="accent4"/>
                  </a:solidFill>
                </a:rPr>
                <a:t>CONFIDENTIAL</a:t>
              </a:r>
            </a:p>
          </p:txBody>
        </p:sp>
        <p:sp>
          <p:nvSpPr>
            <p:cNvPr id="9" name="Rechteck: abgerundete Ecken 8">
              <a:extLst>
                <a:ext uri="{FF2B5EF4-FFF2-40B4-BE49-F238E27FC236}">
                  <a16:creationId xmlns:a16="http://schemas.microsoft.com/office/drawing/2014/main" id="{7EECFED9-3C70-781D-9B46-16E7314D95D3}"/>
                </a:ext>
              </a:extLst>
            </p:cNvPr>
            <p:cNvSpPr/>
            <p:nvPr/>
          </p:nvSpPr>
          <p:spPr>
            <a:xfrm>
              <a:off x="402336" y="1108837"/>
              <a:ext cx="4005072" cy="884555"/>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986889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Grafik 7" descr="Ein Bild, das Maschine, Bautechnik, Im Haus enthält.&#10;&#10;Automatisch generierte Beschreibung">
            <a:extLst>
              <a:ext uri="{FF2B5EF4-FFF2-40B4-BE49-F238E27FC236}">
                <a16:creationId xmlns:a16="http://schemas.microsoft.com/office/drawing/2014/main" id="{3E3E4000-3808-DE0D-9D53-9FEF56281CF0}"/>
              </a:ext>
            </a:extLst>
          </p:cNvPr>
          <p:cNvPicPr>
            <a:picLocks noChangeAspect="1"/>
          </p:cNvPicPr>
          <p:nvPr/>
        </p:nvPicPr>
        <p:blipFill rotWithShape="1">
          <a:blip r:embed="rId2">
            <a:alphaModFix amt="43000"/>
            <a:extLst>
              <a:ext uri="{28A0092B-C50C-407E-A947-70E740481C1C}">
                <a14:useLocalDpi xmlns:a14="http://schemas.microsoft.com/office/drawing/2010/main" val="0"/>
              </a:ext>
            </a:extLst>
          </a:blip>
          <a:srcRect/>
          <a:stretch/>
        </p:blipFill>
        <p:spPr>
          <a:xfrm>
            <a:off x="20" y="-22"/>
            <a:ext cx="12191977" cy="6858022"/>
          </a:xfrm>
          <a:prstGeom prst="rect">
            <a:avLst/>
          </a:prstGeom>
        </p:spPr>
      </p:pic>
      <p:sp>
        <p:nvSpPr>
          <p:cNvPr id="2" name="Titel 1">
            <a:extLst>
              <a:ext uri="{FF2B5EF4-FFF2-40B4-BE49-F238E27FC236}">
                <a16:creationId xmlns:a16="http://schemas.microsoft.com/office/drawing/2014/main" id="{997661D8-9095-A318-153C-79157FECFF6D}"/>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9600" dirty="0">
                <a:ln w="22225">
                  <a:solidFill>
                    <a:schemeClr val="bg1"/>
                  </a:solidFill>
                  <a:miter lim="800000"/>
                </a:ln>
                <a:noFill/>
                <a:latin typeface="+mj-lt"/>
              </a:rPr>
              <a:t>ELECTRONICS MANUFACTURING</a:t>
            </a:r>
          </a:p>
        </p:txBody>
      </p:sp>
      <p:sp>
        <p:nvSpPr>
          <p:cNvPr id="4" name="Textplatzhalter 3">
            <a:extLst>
              <a:ext uri="{FF2B5EF4-FFF2-40B4-BE49-F238E27FC236}">
                <a16:creationId xmlns:a16="http://schemas.microsoft.com/office/drawing/2014/main" id="{B6F64AAB-1E75-83FC-5A26-6E46DB333902}"/>
              </a:ext>
            </a:extLst>
          </p:cNvPr>
          <p:cNvSpPr>
            <a:spLocks noGrp="1"/>
          </p:cNvSpPr>
          <p:nvPr>
            <p:ph type="body" sz="quarter" idx="11"/>
          </p:nvPr>
        </p:nvSpPr>
        <p:spPr>
          <a:xfrm>
            <a:off x="965200" y="4572002"/>
            <a:ext cx="10261600" cy="1202995"/>
          </a:xfrm>
        </p:spPr>
        <p:txBody>
          <a:bodyPr vert="horz" lIns="91440" tIns="45720" rIns="91440" bIns="45720" rtlCol="0">
            <a:normAutofit/>
          </a:bodyPr>
          <a:lstStyle/>
          <a:p>
            <a:pPr>
              <a:lnSpc>
                <a:spcPct val="90000"/>
              </a:lnSpc>
              <a:spcBef>
                <a:spcPts val="1000"/>
              </a:spcBef>
            </a:pPr>
            <a:r>
              <a:rPr lang="en-US" sz="3200">
                <a:solidFill>
                  <a:schemeClr val="bg1"/>
                </a:solidFill>
                <a:latin typeface="+mn-lt"/>
              </a:rPr>
              <a:t>ELECTRONICS</a:t>
            </a:r>
          </a:p>
        </p:txBody>
      </p:sp>
      <p:sp>
        <p:nvSpPr>
          <p:cNvPr id="3" name="Foliennummernplatzhalter 2">
            <a:extLst>
              <a:ext uri="{FF2B5EF4-FFF2-40B4-BE49-F238E27FC236}">
                <a16:creationId xmlns:a16="http://schemas.microsoft.com/office/drawing/2014/main" id="{FFA46A00-D39B-C184-442F-4F10B56DEAC1}"/>
              </a:ext>
            </a:extLst>
          </p:cNvPr>
          <p:cNvSpPr>
            <a:spLocks noGrp="1"/>
          </p:cNvSpPr>
          <p:nvPr>
            <p:ph type="sldNum" sz="quarter" idx="10"/>
          </p:nvPr>
        </p:nvSpPr>
        <p:spPr>
          <a:xfrm>
            <a:off x="10744200" y="6356350"/>
            <a:ext cx="609600" cy="365125"/>
          </a:xfrm>
        </p:spPr>
        <p:txBody>
          <a:bodyPr vert="horz" lIns="91440" tIns="45720" rIns="91440" bIns="45720" rtlCol="0" anchor="ctr">
            <a:normAutofit/>
          </a:bodyPr>
          <a:lstStyle/>
          <a:p>
            <a:pPr>
              <a:spcAft>
                <a:spcPts val="600"/>
              </a:spcAft>
              <a:defRPr/>
            </a:pPr>
            <a:fld id="{73F7D4EC-FAF2-48D2-B8E5-457915FC50F3}" type="slidenum">
              <a:rPr lang="en-US">
                <a:solidFill>
                  <a:schemeClr val="tx1"/>
                </a:solidFill>
                <a:latin typeface="Calibri" panose="020F0502020204030204"/>
              </a:rPr>
              <a:pPr>
                <a:spcAft>
                  <a:spcPts val="600"/>
                </a:spcAft>
                <a:defRPr/>
              </a:pPr>
              <a:t>14</a:t>
            </a:fld>
            <a:endParaRPr lang="en-US">
              <a:solidFill>
                <a:schemeClr val="tx1"/>
              </a:solidFill>
              <a:latin typeface="Calibri" panose="020F0502020204030204"/>
            </a:endParaRPr>
          </a:p>
        </p:txBody>
      </p:sp>
    </p:spTree>
    <p:extLst>
      <p:ext uri="{BB962C8B-B14F-4D97-AF65-F5344CB8AC3E}">
        <p14:creationId xmlns:p14="http://schemas.microsoft.com/office/powerpoint/2010/main" val="1253118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4A96E-2606-3CC6-8EF2-6C826045FDCB}"/>
              </a:ext>
            </a:extLst>
          </p:cNvPr>
          <p:cNvSpPr>
            <a:spLocks noGrp="1"/>
          </p:cNvSpPr>
          <p:nvPr>
            <p:ph type="title"/>
          </p:nvPr>
        </p:nvSpPr>
        <p:spPr/>
        <p:txBody>
          <a:bodyPr/>
          <a:lstStyle/>
          <a:p>
            <a:r>
              <a:rPr lang="de-DE" dirty="0"/>
              <a:t>PCB ASSEMBLY</a:t>
            </a:r>
            <a:endParaRPr lang="en-US" dirty="0"/>
          </a:p>
        </p:txBody>
      </p:sp>
      <p:sp>
        <p:nvSpPr>
          <p:cNvPr id="3" name="Foliennummernplatzhalter 2">
            <a:extLst>
              <a:ext uri="{FF2B5EF4-FFF2-40B4-BE49-F238E27FC236}">
                <a16:creationId xmlns:a16="http://schemas.microsoft.com/office/drawing/2014/main" id="{26C493E4-C620-630F-7ECF-014DA4C0C1DB}"/>
              </a:ext>
            </a:extLst>
          </p:cNvPr>
          <p:cNvSpPr>
            <a:spLocks noGrp="1"/>
          </p:cNvSpPr>
          <p:nvPr>
            <p:ph type="sldNum" sz="quarter" idx="10"/>
          </p:nvPr>
        </p:nvSpPr>
        <p:spPr/>
        <p:txBody>
          <a:bodyPr/>
          <a:lstStyle/>
          <a:p>
            <a:fld id="{73F7D4EC-FAF2-48D2-B8E5-457915FC50F3}" type="slidenum">
              <a:rPr lang="de-DE" smtClean="0"/>
              <a:pPr/>
              <a:t>15</a:t>
            </a:fld>
            <a:endParaRPr lang="de-DE"/>
          </a:p>
        </p:txBody>
      </p:sp>
      <p:sp>
        <p:nvSpPr>
          <p:cNvPr id="4" name="Textplatzhalter 3">
            <a:extLst>
              <a:ext uri="{FF2B5EF4-FFF2-40B4-BE49-F238E27FC236}">
                <a16:creationId xmlns:a16="http://schemas.microsoft.com/office/drawing/2014/main" id="{E8A79CE0-79FB-94B0-CBA7-48DFA7C2C4E9}"/>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87AB6A36-1C42-2025-3508-E4C280C5DA1B}"/>
              </a:ext>
            </a:extLst>
          </p:cNvPr>
          <p:cNvSpPr>
            <a:spLocks noGrp="1"/>
          </p:cNvSpPr>
          <p:nvPr>
            <p:ph type="body" sz="quarter" idx="12"/>
          </p:nvPr>
        </p:nvSpPr>
        <p:spPr>
          <a:xfrm>
            <a:off x="658813" y="1687069"/>
            <a:ext cx="4048269" cy="4586731"/>
          </a:xfrm>
        </p:spPr>
        <p:txBody>
          <a:bodyPr/>
          <a:lstStyle/>
          <a:p>
            <a:pPr marL="0" indent="0">
              <a:buNone/>
            </a:pPr>
            <a:r>
              <a:rPr lang="de-DE" b="1" dirty="0"/>
              <a:t>THT ASSEMBLY</a:t>
            </a:r>
          </a:p>
          <a:p>
            <a:r>
              <a:rPr lang="de-DE" dirty="0"/>
              <a:t>Special </a:t>
            </a:r>
            <a:r>
              <a:rPr lang="de-DE" dirty="0" err="1"/>
              <a:t>assembly</a:t>
            </a:r>
            <a:r>
              <a:rPr lang="de-DE" dirty="0"/>
              <a:t> </a:t>
            </a:r>
            <a:r>
              <a:rPr lang="de-DE" dirty="0" err="1"/>
              <a:t>machines</a:t>
            </a:r>
            <a:endParaRPr lang="de-DE" dirty="0"/>
          </a:p>
          <a:p>
            <a:r>
              <a:rPr lang="de-DE" dirty="0" err="1"/>
              <a:t>Sorting</a:t>
            </a:r>
            <a:r>
              <a:rPr lang="de-DE" dirty="0"/>
              <a:t> </a:t>
            </a:r>
            <a:r>
              <a:rPr lang="de-DE" dirty="0" err="1"/>
              <a:t>into</a:t>
            </a:r>
            <a:r>
              <a:rPr lang="de-DE" dirty="0"/>
              <a:t> </a:t>
            </a:r>
            <a:r>
              <a:rPr lang="de-DE" dirty="0" err="1"/>
              <a:t>blisters</a:t>
            </a:r>
            <a:endParaRPr lang="de-DE" dirty="0"/>
          </a:p>
          <a:p>
            <a:r>
              <a:rPr lang="de-DE" dirty="0"/>
              <a:t>Pick &amp; </a:t>
            </a:r>
            <a:r>
              <a:rPr lang="de-DE" dirty="0" err="1"/>
              <a:t>place</a:t>
            </a:r>
            <a:endParaRPr lang="de-DE" dirty="0"/>
          </a:p>
          <a:p>
            <a:pPr marL="0" indent="0">
              <a:buNone/>
            </a:pPr>
            <a:endParaRPr lang="de-DE" dirty="0"/>
          </a:p>
          <a:p>
            <a:pPr marL="0" indent="0">
              <a:buNone/>
            </a:pPr>
            <a:endParaRPr lang="en-US" dirty="0"/>
          </a:p>
        </p:txBody>
      </p:sp>
      <p:pic>
        <p:nvPicPr>
          <p:cNvPr id="6" name="Onlinemedien 5" title="20250325_5_2DGK_Platinen_bestuecken.mp4">
            <a:hlinkClick r:id="" action="ppaction://media"/>
            <a:extLst>
              <a:ext uri="{FF2B5EF4-FFF2-40B4-BE49-F238E27FC236}">
                <a16:creationId xmlns:a16="http://schemas.microsoft.com/office/drawing/2014/main" id="{6BC12D05-312C-F9C0-D214-BD4BAFBBEB1B}"/>
              </a:ext>
            </a:extLst>
          </p:cNvPr>
          <p:cNvPicPr>
            <a:picLocks noRot="1" noChangeAspect="1"/>
          </p:cNvPicPr>
          <p:nvPr>
            <a:videoFile r:link="rId1"/>
          </p:nvPr>
        </p:nvPicPr>
        <p:blipFill>
          <a:blip r:embed="rId3"/>
          <a:stretch>
            <a:fillRect/>
          </a:stretch>
        </p:blipFill>
        <p:spPr>
          <a:xfrm>
            <a:off x="5357092" y="1261354"/>
            <a:ext cx="6834908" cy="3844636"/>
          </a:xfrm>
          <a:prstGeom prst="rect">
            <a:avLst/>
          </a:prstGeom>
        </p:spPr>
      </p:pic>
      <p:sp>
        <p:nvSpPr>
          <p:cNvPr id="7" name="Textplatzhalter 4">
            <a:extLst>
              <a:ext uri="{FF2B5EF4-FFF2-40B4-BE49-F238E27FC236}">
                <a16:creationId xmlns:a16="http://schemas.microsoft.com/office/drawing/2014/main" id="{0432866C-9AAF-F48B-C581-B3E0F7549B89}"/>
              </a:ext>
            </a:extLst>
          </p:cNvPr>
          <p:cNvSpPr txBox="1">
            <a:spLocks/>
          </p:cNvSpPr>
          <p:nvPr/>
        </p:nvSpPr>
        <p:spPr>
          <a:xfrm>
            <a:off x="5631365" y="5281877"/>
            <a:ext cx="5901821" cy="41592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t>SELECTIVE SOLDERING</a:t>
            </a:r>
          </a:p>
          <a:p>
            <a:r>
              <a:rPr lang="en-US" dirty="0"/>
              <a:t>Moving the blanks over the solder pot</a:t>
            </a:r>
            <a:endParaRPr lang="de-DE" dirty="0"/>
          </a:p>
          <a:p>
            <a:r>
              <a:rPr lang="en-US" dirty="0"/>
              <a:t>Moving the Solder nozzles with axle system</a:t>
            </a:r>
          </a:p>
        </p:txBody>
      </p:sp>
      <p:pic>
        <p:nvPicPr>
          <p:cNvPr id="4098" name="Picture 2" descr="Ein Bild, das Im Haus, Bautechnik, Screenshot, Maschine enthält.&#10;&#10;Automatisch generierte Beschreibung">
            <a:extLst>
              <a:ext uri="{FF2B5EF4-FFF2-40B4-BE49-F238E27FC236}">
                <a16:creationId xmlns:a16="http://schemas.microsoft.com/office/drawing/2014/main" id="{F281B335-69EE-9275-CA88-A49319A5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98" y="3793708"/>
            <a:ext cx="5854390" cy="390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71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F8847-C9A2-235E-F99F-AD72593E12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997F2F-A9F0-EA1C-695B-3EDF88553FDC}"/>
              </a:ext>
            </a:extLst>
          </p:cNvPr>
          <p:cNvSpPr>
            <a:spLocks noGrp="1"/>
          </p:cNvSpPr>
          <p:nvPr>
            <p:ph type="title"/>
          </p:nvPr>
        </p:nvSpPr>
        <p:spPr/>
        <p:txBody>
          <a:bodyPr/>
          <a:lstStyle/>
          <a:p>
            <a:r>
              <a:rPr lang="de-DE" dirty="0"/>
              <a:t>PCB ASSEMBLY</a:t>
            </a:r>
            <a:br>
              <a:rPr lang="de-DE" dirty="0"/>
            </a:br>
            <a:r>
              <a:rPr lang="de-DE" sz="2800" b="0" dirty="0"/>
              <a:t>THT Assembly</a:t>
            </a:r>
            <a:endParaRPr lang="en-US" b="0" dirty="0"/>
          </a:p>
        </p:txBody>
      </p:sp>
      <p:sp>
        <p:nvSpPr>
          <p:cNvPr id="3" name="Foliennummernplatzhalter 2">
            <a:extLst>
              <a:ext uri="{FF2B5EF4-FFF2-40B4-BE49-F238E27FC236}">
                <a16:creationId xmlns:a16="http://schemas.microsoft.com/office/drawing/2014/main" id="{4B77E66E-018C-EA2B-D95E-0629D0216466}"/>
              </a:ext>
            </a:extLst>
          </p:cNvPr>
          <p:cNvSpPr>
            <a:spLocks noGrp="1"/>
          </p:cNvSpPr>
          <p:nvPr>
            <p:ph type="sldNum" sz="quarter" idx="10"/>
          </p:nvPr>
        </p:nvSpPr>
        <p:spPr/>
        <p:txBody>
          <a:bodyPr/>
          <a:lstStyle/>
          <a:p>
            <a:fld id="{73F7D4EC-FAF2-48D2-B8E5-457915FC50F3}" type="slidenum">
              <a:rPr lang="de-DE" smtClean="0"/>
              <a:pPr/>
              <a:t>16</a:t>
            </a:fld>
            <a:endParaRPr lang="de-DE"/>
          </a:p>
        </p:txBody>
      </p:sp>
      <p:sp>
        <p:nvSpPr>
          <p:cNvPr id="4" name="Textplatzhalter 3">
            <a:extLst>
              <a:ext uri="{FF2B5EF4-FFF2-40B4-BE49-F238E27FC236}">
                <a16:creationId xmlns:a16="http://schemas.microsoft.com/office/drawing/2014/main" id="{518BC6FE-FCFC-4409-8DA4-FE0C4467E04E}"/>
              </a:ext>
            </a:extLst>
          </p:cNvPr>
          <p:cNvSpPr>
            <a:spLocks noGrp="1"/>
          </p:cNvSpPr>
          <p:nvPr>
            <p:ph type="body" sz="quarter" idx="11"/>
          </p:nvPr>
        </p:nvSpPr>
        <p:spPr/>
        <p:txBody>
          <a:bodyPr/>
          <a:lstStyle/>
          <a:p>
            <a:r>
              <a:rPr lang="de-DE"/>
              <a:t>SCHUNK Electronics</a:t>
            </a:r>
            <a:endParaRPr lang="en-US"/>
          </a:p>
        </p:txBody>
      </p:sp>
      <p:pic>
        <p:nvPicPr>
          <p:cNvPr id="10" name="Grafik 9">
            <a:extLst>
              <a:ext uri="{FF2B5EF4-FFF2-40B4-BE49-F238E27FC236}">
                <a16:creationId xmlns:a16="http://schemas.microsoft.com/office/drawing/2014/main" id="{C8C096D4-AD4B-461E-40A6-B5C5F2E0BEE4}"/>
              </a:ext>
            </a:extLst>
          </p:cNvPr>
          <p:cNvPicPr>
            <a:picLocks noChangeAspect="1"/>
          </p:cNvPicPr>
          <p:nvPr/>
        </p:nvPicPr>
        <p:blipFill>
          <a:blip r:embed="rId2"/>
          <a:stretch>
            <a:fillRect/>
          </a:stretch>
        </p:blipFill>
        <p:spPr>
          <a:xfrm>
            <a:off x="4332611" y="1762143"/>
            <a:ext cx="3512199" cy="2340000"/>
          </a:xfrm>
          <a:prstGeom prst="rect">
            <a:avLst/>
          </a:prstGeom>
        </p:spPr>
      </p:pic>
      <p:pic>
        <p:nvPicPr>
          <p:cNvPr id="11" name="Grafik 10">
            <a:extLst>
              <a:ext uri="{FF2B5EF4-FFF2-40B4-BE49-F238E27FC236}">
                <a16:creationId xmlns:a16="http://schemas.microsoft.com/office/drawing/2014/main" id="{5234C77B-50C9-865C-E6AF-7939AA60C45C}"/>
              </a:ext>
            </a:extLst>
          </p:cNvPr>
          <p:cNvPicPr>
            <a:picLocks noChangeAspect="1"/>
          </p:cNvPicPr>
          <p:nvPr/>
        </p:nvPicPr>
        <p:blipFill>
          <a:blip r:embed="rId3"/>
          <a:stretch>
            <a:fillRect/>
          </a:stretch>
        </p:blipFill>
        <p:spPr>
          <a:xfrm>
            <a:off x="650226" y="1762143"/>
            <a:ext cx="3512199" cy="2340000"/>
          </a:xfrm>
          <a:prstGeom prst="rect">
            <a:avLst/>
          </a:prstGeom>
        </p:spPr>
      </p:pic>
      <p:pic>
        <p:nvPicPr>
          <p:cNvPr id="12" name="Grafik 11">
            <a:extLst>
              <a:ext uri="{FF2B5EF4-FFF2-40B4-BE49-F238E27FC236}">
                <a16:creationId xmlns:a16="http://schemas.microsoft.com/office/drawing/2014/main" id="{2540E737-0F1B-7971-E861-A14FEE35D4D9}"/>
              </a:ext>
            </a:extLst>
          </p:cNvPr>
          <p:cNvPicPr>
            <a:picLocks noChangeAspect="1"/>
          </p:cNvPicPr>
          <p:nvPr/>
        </p:nvPicPr>
        <p:blipFill>
          <a:blip r:embed="rId4"/>
          <a:stretch>
            <a:fillRect/>
          </a:stretch>
        </p:blipFill>
        <p:spPr>
          <a:xfrm>
            <a:off x="7955577" y="1762143"/>
            <a:ext cx="3512199" cy="2340000"/>
          </a:xfrm>
          <a:prstGeom prst="rect">
            <a:avLst/>
          </a:prstGeom>
        </p:spPr>
      </p:pic>
      <p:pic>
        <p:nvPicPr>
          <p:cNvPr id="13" name="Grafik 12">
            <a:extLst>
              <a:ext uri="{FF2B5EF4-FFF2-40B4-BE49-F238E27FC236}">
                <a16:creationId xmlns:a16="http://schemas.microsoft.com/office/drawing/2014/main" id="{A5BC8C9F-E401-CAEC-C0A7-AABB5409672C}"/>
              </a:ext>
            </a:extLst>
          </p:cNvPr>
          <p:cNvPicPr>
            <a:picLocks noChangeAspect="1"/>
          </p:cNvPicPr>
          <p:nvPr/>
        </p:nvPicPr>
        <p:blipFill>
          <a:blip r:embed="rId5"/>
          <a:stretch>
            <a:fillRect/>
          </a:stretch>
        </p:blipFill>
        <p:spPr>
          <a:xfrm>
            <a:off x="650226" y="4232909"/>
            <a:ext cx="3512199" cy="2340000"/>
          </a:xfrm>
          <a:prstGeom prst="rect">
            <a:avLst/>
          </a:prstGeom>
        </p:spPr>
      </p:pic>
      <p:pic>
        <p:nvPicPr>
          <p:cNvPr id="14" name="Grafik 13">
            <a:extLst>
              <a:ext uri="{FF2B5EF4-FFF2-40B4-BE49-F238E27FC236}">
                <a16:creationId xmlns:a16="http://schemas.microsoft.com/office/drawing/2014/main" id="{28D55C1A-279D-860A-9677-C1939D01ACEF}"/>
              </a:ext>
            </a:extLst>
          </p:cNvPr>
          <p:cNvPicPr>
            <a:picLocks noChangeAspect="1"/>
          </p:cNvPicPr>
          <p:nvPr/>
        </p:nvPicPr>
        <p:blipFill>
          <a:blip r:embed="rId6"/>
          <a:stretch>
            <a:fillRect/>
          </a:stretch>
        </p:blipFill>
        <p:spPr>
          <a:xfrm>
            <a:off x="7955577" y="4232909"/>
            <a:ext cx="3512199" cy="2340000"/>
          </a:xfrm>
          <a:prstGeom prst="rect">
            <a:avLst/>
          </a:prstGeom>
        </p:spPr>
      </p:pic>
      <p:pic>
        <p:nvPicPr>
          <p:cNvPr id="15" name="Grafik 14">
            <a:extLst>
              <a:ext uri="{FF2B5EF4-FFF2-40B4-BE49-F238E27FC236}">
                <a16:creationId xmlns:a16="http://schemas.microsoft.com/office/drawing/2014/main" id="{6F68DA31-BD25-00BA-88F1-CCC205097056}"/>
              </a:ext>
            </a:extLst>
          </p:cNvPr>
          <p:cNvPicPr>
            <a:picLocks noChangeAspect="1"/>
          </p:cNvPicPr>
          <p:nvPr/>
        </p:nvPicPr>
        <p:blipFill>
          <a:blip r:embed="rId7"/>
          <a:stretch>
            <a:fillRect/>
          </a:stretch>
        </p:blipFill>
        <p:spPr>
          <a:xfrm>
            <a:off x="4356626" y="4232909"/>
            <a:ext cx="3512199" cy="2340000"/>
          </a:xfrm>
          <a:prstGeom prst="rect">
            <a:avLst/>
          </a:prstGeom>
        </p:spPr>
      </p:pic>
    </p:spTree>
    <p:extLst>
      <p:ext uri="{BB962C8B-B14F-4D97-AF65-F5344CB8AC3E}">
        <p14:creationId xmlns:p14="http://schemas.microsoft.com/office/powerpoint/2010/main" val="3280820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26C72-DDA3-90AA-1E7F-E30DD1AA1F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1F86D7-1A8C-9275-62CD-3501456CB000}"/>
              </a:ext>
            </a:extLst>
          </p:cNvPr>
          <p:cNvSpPr>
            <a:spLocks noGrp="1"/>
          </p:cNvSpPr>
          <p:nvPr>
            <p:ph type="title"/>
          </p:nvPr>
        </p:nvSpPr>
        <p:spPr/>
        <p:txBody>
          <a:bodyPr/>
          <a:lstStyle/>
          <a:p>
            <a:r>
              <a:rPr lang="de-DE" dirty="0"/>
              <a:t>PCB ASSEMBLY</a:t>
            </a:r>
            <a:endParaRPr lang="en-US" dirty="0"/>
          </a:p>
        </p:txBody>
      </p:sp>
      <p:sp>
        <p:nvSpPr>
          <p:cNvPr id="3" name="Foliennummernplatzhalter 2">
            <a:extLst>
              <a:ext uri="{FF2B5EF4-FFF2-40B4-BE49-F238E27FC236}">
                <a16:creationId xmlns:a16="http://schemas.microsoft.com/office/drawing/2014/main" id="{1D06FEDE-8D5E-425A-CCBF-B9B54FE7CF4F}"/>
              </a:ext>
            </a:extLst>
          </p:cNvPr>
          <p:cNvSpPr>
            <a:spLocks noGrp="1"/>
          </p:cNvSpPr>
          <p:nvPr>
            <p:ph type="sldNum" sz="quarter" idx="10"/>
          </p:nvPr>
        </p:nvSpPr>
        <p:spPr/>
        <p:txBody>
          <a:bodyPr/>
          <a:lstStyle/>
          <a:p>
            <a:fld id="{73F7D4EC-FAF2-48D2-B8E5-457915FC50F3}" type="slidenum">
              <a:rPr lang="de-DE" smtClean="0"/>
              <a:pPr/>
              <a:t>17</a:t>
            </a:fld>
            <a:endParaRPr lang="de-DE"/>
          </a:p>
        </p:txBody>
      </p:sp>
      <p:sp>
        <p:nvSpPr>
          <p:cNvPr id="4" name="Textplatzhalter 3">
            <a:extLst>
              <a:ext uri="{FF2B5EF4-FFF2-40B4-BE49-F238E27FC236}">
                <a16:creationId xmlns:a16="http://schemas.microsoft.com/office/drawing/2014/main" id="{18B418F2-C404-E4DA-D836-801E94B99392}"/>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BAC64738-9AD8-CEB1-C940-8E4BEF355901}"/>
              </a:ext>
            </a:extLst>
          </p:cNvPr>
          <p:cNvSpPr>
            <a:spLocks noGrp="1"/>
          </p:cNvSpPr>
          <p:nvPr>
            <p:ph type="body" sz="quarter" idx="12"/>
          </p:nvPr>
        </p:nvSpPr>
        <p:spPr>
          <a:xfrm>
            <a:off x="658813" y="1350873"/>
            <a:ext cx="5312219" cy="5856731"/>
          </a:xfrm>
        </p:spPr>
        <p:txBody>
          <a:bodyPr/>
          <a:lstStyle/>
          <a:p>
            <a:pPr marL="0" indent="0">
              <a:buNone/>
            </a:pPr>
            <a:r>
              <a:rPr lang="de-DE" b="1" dirty="0"/>
              <a:t>PRESS-FIT TECHNOLOGY</a:t>
            </a:r>
          </a:p>
          <a:p>
            <a:r>
              <a:rPr lang="en-US" sz="1800" dirty="0"/>
              <a:t>Displacement force monitoring by linear axis</a:t>
            </a:r>
            <a:endParaRPr lang="de-DE" sz="1800" dirty="0"/>
          </a:p>
          <a:p>
            <a:r>
              <a:rPr lang="de-DE" sz="1800" dirty="0"/>
              <a:t>Force-</a:t>
            </a:r>
            <a:r>
              <a:rPr lang="de-DE" sz="1800" dirty="0" err="1"/>
              <a:t>torque</a:t>
            </a:r>
            <a:r>
              <a:rPr lang="de-DE" sz="1800" dirty="0"/>
              <a:t> </a:t>
            </a:r>
            <a:r>
              <a:rPr lang="de-DE" sz="1800" dirty="0" err="1"/>
              <a:t>sensors</a:t>
            </a:r>
            <a:endParaRPr lang="de-DE" sz="1800" dirty="0"/>
          </a:p>
          <a:p>
            <a:endParaRPr lang="de-DE" b="1" dirty="0"/>
          </a:p>
          <a:p>
            <a:pPr marL="0" indent="0">
              <a:buNone/>
            </a:pPr>
            <a:r>
              <a:rPr lang="de-DE" b="1" dirty="0"/>
              <a:t>DISPENSE</a:t>
            </a:r>
          </a:p>
          <a:p>
            <a:r>
              <a:rPr lang="de-DE" sz="1800" dirty="0"/>
              <a:t>Jet-Printing (e.g. </a:t>
            </a:r>
            <a:r>
              <a:rPr lang="de-DE" sz="1800" dirty="0" err="1"/>
              <a:t>solder</a:t>
            </a:r>
            <a:r>
              <a:rPr lang="de-DE" sz="1800" dirty="0"/>
              <a:t> </a:t>
            </a:r>
            <a:r>
              <a:rPr lang="de-DE" sz="1800" dirty="0" err="1"/>
              <a:t>paste</a:t>
            </a:r>
            <a:r>
              <a:rPr lang="de-DE" sz="1800" dirty="0"/>
              <a:t>)</a:t>
            </a:r>
          </a:p>
          <a:p>
            <a:r>
              <a:rPr lang="en-US" sz="1800" dirty="0"/>
              <a:t>Sealing of the components with adhesive/protective varnish</a:t>
            </a:r>
          </a:p>
          <a:p>
            <a:pPr marL="0" indent="0">
              <a:buNone/>
            </a:pPr>
            <a:endParaRPr lang="de-DE" b="1" dirty="0"/>
          </a:p>
          <a:p>
            <a:pPr marL="0" indent="0">
              <a:buNone/>
            </a:pPr>
            <a:r>
              <a:rPr lang="de-DE" b="1" dirty="0"/>
              <a:t>TEST</a:t>
            </a:r>
          </a:p>
          <a:p>
            <a:r>
              <a:rPr lang="de-DE" sz="1800" dirty="0" err="1"/>
              <a:t>Feeding</a:t>
            </a:r>
            <a:r>
              <a:rPr lang="de-DE" sz="1800" dirty="0"/>
              <a:t> in </a:t>
            </a:r>
            <a:r>
              <a:rPr lang="de-DE" sz="1800" dirty="0" err="1"/>
              <a:t>tests</a:t>
            </a:r>
            <a:r>
              <a:rPr lang="de-DE" sz="1800" dirty="0"/>
              <a:t> (AOI, FPT, ICT)</a:t>
            </a:r>
          </a:p>
          <a:p>
            <a:r>
              <a:rPr lang="de-DE" sz="1800" dirty="0"/>
              <a:t>Flying-Probe</a:t>
            </a:r>
          </a:p>
          <a:p>
            <a:pPr lvl="1"/>
            <a:r>
              <a:rPr lang="en-US" dirty="0"/>
              <a:t>Precise movement of the test needle to the test position</a:t>
            </a:r>
            <a:endParaRPr lang="de-DE" dirty="0"/>
          </a:p>
          <a:p>
            <a:pPr lvl="1"/>
            <a:r>
              <a:rPr lang="en-US" dirty="0"/>
              <a:t>Testing with defined force and path</a:t>
            </a:r>
            <a:endParaRPr lang="de-DE" dirty="0"/>
          </a:p>
          <a:p>
            <a:pPr marL="0" indent="0">
              <a:buNone/>
            </a:pPr>
            <a:endParaRPr lang="de-DE" dirty="0"/>
          </a:p>
          <a:p>
            <a:endParaRPr lang="de-DE" dirty="0"/>
          </a:p>
          <a:p>
            <a:pPr marL="0" indent="0">
              <a:buNone/>
            </a:pPr>
            <a:endParaRPr lang="en-US" dirty="0"/>
          </a:p>
        </p:txBody>
      </p:sp>
      <p:sp>
        <p:nvSpPr>
          <p:cNvPr id="7" name="Textplatzhalter 4">
            <a:extLst>
              <a:ext uri="{FF2B5EF4-FFF2-40B4-BE49-F238E27FC236}">
                <a16:creationId xmlns:a16="http://schemas.microsoft.com/office/drawing/2014/main" id="{3F22B9BC-4169-DC37-15DF-5B5D7BC89329}"/>
              </a:ext>
            </a:extLst>
          </p:cNvPr>
          <p:cNvSpPr txBox="1">
            <a:spLocks/>
          </p:cNvSpPr>
          <p:nvPr/>
        </p:nvSpPr>
        <p:spPr>
          <a:xfrm>
            <a:off x="5631365" y="5281877"/>
            <a:ext cx="5901821" cy="41592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pic>
        <p:nvPicPr>
          <p:cNvPr id="8" name="Picture 3" descr="368428_2">
            <a:extLst>
              <a:ext uri="{FF2B5EF4-FFF2-40B4-BE49-F238E27FC236}">
                <a16:creationId xmlns:a16="http://schemas.microsoft.com/office/drawing/2014/main" id="{A79031C2-1710-96E7-039C-EED0069331F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2380" r="-12380"/>
          <a:stretch/>
        </p:blipFill>
        <p:spPr bwMode="auto">
          <a:xfrm>
            <a:off x="5250761" y="1613079"/>
            <a:ext cx="774994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4">
            <a:extLst>
              <a:ext uri="{FF2B5EF4-FFF2-40B4-BE49-F238E27FC236}">
                <a16:creationId xmlns:a16="http://schemas.microsoft.com/office/drawing/2014/main" id="{8BA2B535-AE72-5BB8-7CC8-D1E063797810}"/>
              </a:ext>
            </a:extLst>
          </p:cNvPr>
          <p:cNvSpPr txBox="1">
            <a:spLocks/>
          </p:cNvSpPr>
          <p:nvPr/>
        </p:nvSpPr>
        <p:spPr>
          <a:xfrm>
            <a:off x="658813" y="4224528"/>
            <a:ext cx="4283302" cy="1456562"/>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a:p>
          <a:p>
            <a:pPr marL="0" indent="0">
              <a:buFont typeface="Arial" panose="020B0604020202020204" pitchFamily="34" charset="0"/>
              <a:buNone/>
            </a:pPr>
            <a:endParaRPr lang="en-US"/>
          </a:p>
        </p:txBody>
      </p:sp>
    </p:spTree>
    <p:extLst>
      <p:ext uri="{BB962C8B-B14F-4D97-AF65-F5344CB8AC3E}">
        <p14:creationId xmlns:p14="http://schemas.microsoft.com/office/powerpoint/2010/main" val="3374498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6056B-3E70-9F4A-F520-B483C1EDA4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C67455-CDE6-7BBF-264F-1D83387283BC}"/>
              </a:ext>
            </a:extLst>
          </p:cNvPr>
          <p:cNvSpPr>
            <a:spLocks noGrp="1"/>
          </p:cNvSpPr>
          <p:nvPr>
            <p:ph type="title"/>
          </p:nvPr>
        </p:nvSpPr>
        <p:spPr/>
        <p:txBody>
          <a:bodyPr/>
          <a:lstStyle/>
          <a:p>
            <a:r>
              <a:rPr lang="de-DE" dirty="0"/>
              <a:t>DEPANELING TECHNOLOGY</a:t>
            </a:r>
            <a:endParaRPr lang="en-US" dirty="0"/>
          </a:p>
        </p:txBody>
      </p:sp>
      <p:sp>
        <p:nvSpPr>
          <p:cNvPr id="3" name="Foliennummernplatzhalter 2">
            <a:extLst>
              <a:ext uri="{FF2B5EF4-FFF2-40B4-BE49-F238E27FC236}">
                <a16:creationId xmlns:a16="http://schemas.microsoft.com/office/drawing/2014/main" id="{91F3C1DB-F52D-6385-1CFF-382E322DB292}"/>
              </a:ext>
            </a:extLst>
          </p:cNvPr>
          <p:cNvSpPr>
            <a:spLocks noGrp="1"/>
          </p:cNvSpPr>
          <p:nvPr>
            <p:ph type="sldNum" sz="quarter" idx="10"/>
          </p:nvPr>
        </p:nvSpPr>
        <p:spPr/>
        <p:txBody>
          <a:bodyPr/>
          <a:lstStyle/>
          <a:p>
            <a:fld id="{73F7D4EC-FAF2-48D2-B8E5-457915FC50F3}" type="slidenum">
              <a:rPr lang="de-DE" smtClean="0"/>
              <a:pPr/>
              <a:t>18</a:t>
            </a:fld>
            <a:endParaRPr lang="de-DE"/>
          </a:p>
        </p:txBody>
      </p:sp>
      <p:sp>
        <p:nvSpPr>
          <p:cNvPr id="4" name="Textplatzhalter 3">
            <a:extLst>
              <a:ext uri="{FF2B5EF4-FFF2-40B4-BE49-F238E27FC236}">
                <a16:creationId xmlns:a16="http://schemas.microsoft.com/office/drawing/2014/main" id="{E07ADBB0-8B4E-E91C-F832-329026BDAAC3}"/>
              </a:ext>
            </a:extLst>
          </p:cNvPr>
          <p:cNvSpPr>
            <a:spLocks noGrp="1"/>
          </p:cNvSpPr>
          <p:nvPr>
            <p:ph type="body" sz="quarter" idx="11"/>
          </p:nvPr>
        </p:nvSpPr>
        <p:spPr/>
        <p:txBody>
          <a:bodyPr/>
          <a:lstStyle/>
          <a:p>
            <a:r>
              <a:rPr lang="de-DE"/>
              <a:t>SCHUNK Electronics</a:t>
            </a:r>
            <a:endParaRPr lang="en-US"/>
          </a:p>
        </p:txBody>
      </p:sp>
      <p:sp>
        <p:nvSpPr>
          <p:cNvPr id="7" name="Textplatzhalter 4">
            <a:extLst>
              <a:ext uri="{FF2B5EF4-FFF2-40B4-BE49-F238E27FC236}">
                <a16:creationId xmlns:a16="http://schemas.microsoft.com/office/drawing/2014/main" id="{1B1576F7-F22D-7B80-6360-1B5EE6B24BEE}"/>
              </a:ext>
            </a:extLst>
          </p:cNvPr>
          <p:cNvSpPr txBox="1">
            <a:spLocks/>
          </p:cNvSpPr>
          <p:nvPr/>
        </p:nvSpPr>
        <p:spPr>
          <a:xfrm>
            <a:off x="5631365" y="5281877"/>
            <a:ext cx="5901821" cy="41592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sp>
        <p:nvSpPr>
          <p:cNvPr id="9" name="Textplatzhalter 4">
            <a:extLst>
              <a:ext uri="{FF2B5EF4-FFF2-40B4-BE49-F238E27FC236}">
                <a16:creationId xmlns:a16="http://schemas.microsoft.com/office/drawing/2014/main" id="{27A136DC-101A-36AA-137E-40A7EC42893E}"/>
              </a:ext>
            </a:extLst>
          </p:cNvPr>
          <p:cNvSpPr txBox="1">
            <a:spLocks/>
          </p:cNvSpPr>
          <p:nvPr/>
        </p:nvSpPr>
        <p:spPr>
          <a:xfrm>
            <a:off x="658813" y="4224528"/>
            <a:ext cx="4283302" cy="1456562"/>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a:p>
          <a:p>
            <a:pPr marL="0" indent="0">
              <a:buFont typeface="Arial" panose="020B0604020202020204" pitchFamily="34" charset="0"/>
              <a:buNone/>
            </a:pPr>
            <a:endParaRPr lang="en-US"/>
          </a:p>
        </p:txBody>
      </p:sp>
      <p:sp>
        <p:nvSpPr>
          <p:cNvPr id="19" name="Rechteck 18">
            <a:extLst>
              <a:ext uri="{FF2B5EF4-FFF2-40B4-BE49-F238E27FC236}">
                <a16:creationId xmlns:a16="http://schemas.microsoft.com/office/drawing/2014/main" id="{1BC2EAD9-B15E-621A-D82D-EA23F297CF22}"/>
              </a:ext>
            </a:extLst>
          </p:cNvPr>
          <p:cNvSpPr/>
          <p:nvPr/>
        </p:nvSpPr>
        <p:spPr>
          <a:xfrm>
            <a:off x="0" y="4803209"/>
            <a:ext cx="12192000" cy="8578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Im Haus, Boden, Maschine, Decke enthält.&#10;&#10;Automatisch generierte Beschreibung">
            <a:extLst>
              <a:ext uri="{FF2B5EF4-FFF2-40B4-BE49-F238E27FC236}">
                <a16:creationId xmlns:a16="http://schemas.microsoft.com/office/drawing/2014/main" id="{B4444753-DF22-3136-8FF0-3945ECA659ED}"/>
              </a:ext>
            </a:extLst>
          </p:cNvPr>
          <p:cNvPicPr>
            <a:picLocks noChangeAspect="1"/>
          </p:cNvPicPr>
          <p:nvPr/>
        </p:nvPicPr>
        <p:blipFill rotWithShape="1">
          <a:blip r:embed="rId3">
            <a:extLst>
              <a:ext uri="{28A0092B-C50C-407E-A947-70E740481C1C}">
                <a14:useLocalDpi xmlns:a14="http://schemas.microsoft.com/office/drawing/2010/main" val="0"/>
              </a:ext>
            </a:extLst>
          </a:blip>
          <a:srcRect l="4097" t="1287" r="13285"/>
          <a:stretch/>
        </p:blipFill>
        <p:spPr>
          <a:xfrm>
            <a:off x="0" y="1524623"/>
            <a:ext cx="4116001" cy="3278586"/>
          </a:xfrm>
          <a:prstGeom prst="rect">
            <a:avLst/>
          </a:prstGeom>
        </p:spPr>
      </p:pic>
      <p:pic>
        <p:nvPicPr>
          <p:cNvPr id="10" name="Grafik 9" descr="Ein Bild, das Bautechnik, Im Haus enthält.&#10;&#10;Automatisch generierte Beschreibung">
            <a:extLst>
              <a:ext uri="{FF2B5EF4-FFF2-40B4-BE49-F238E27FC236}">
                <a16:creationId xmlns:a16="http://schemas.microsoft.com/office/drawing/2014/main" id="{A61B8459-7996-789A-E824-1DA93E10F990}"/>
              </a:ext>
            </a:extLst>
          </p:cNvPr>
          <p:cNvPicPr>
            <a:picLocks noChangeAspect="1"/>
          </p:cNvPicPr>
          <p:nvPr/>
        </p:nvPicPr>
        <p:blipFill rotWithShape="1">
          <a:blip r:embed="rId4">
            <a:extLst>
              <a:ext uri="{28A0092B-C50C-407E-A947-70E740481C1C}">
                <a14:useLocalDpi xmlns:a14="http://schemas.microsoft.com/office/drawing/2010/main" val="0"/>
              </a:ext>
            </a:extLst>
          </a:blip>
          <a:srcRect l="18902" t="1263" b="1840"/>
          <a:stretch/>
        </p:blipFill>
        <p:spPr>
          <a:xfrm>
            <a:off x="4116002" y="1524623"/>
            <a:ext cx="4116000" cy="3278586"/>
          </a:xfrm>
          <a:prstGeom prst="rect">
            <a:avLst/>
          </a:prstGeom>
        </p:spPr>
      </p:pic>
      <p:pic>
        <p:nvPicPr>
          <p:cNvPr id="15" name="Grafik 14" descr="Ein Bild, das Im Haus, Maschine, Dienstleistung, Bautechnik enthält.">
            <a:extLst>
              <a:ext uri="{FF2B5EF4-FFF2-40B4-BE49-F238E27FC236}">
                <a16:creationId xmlns:a16="http://schemas.microsoft.com/office/drawing/2014/main" id="{FACB5EA3-3544-8AC9-97CB-3CF254C218AC}"/>
              </a:ext>
            </a:extLst>
          </p:cNvPr>
          <p:cNvPicPr>
            <a:picLocks noChangeAspect="1"/>
          </p:cNvPicPr>
          <p:nvPr/>
        </p:nvPicPr>
        <p:blipFill rotWithShape="1">
          <a:blip r:embed="rId5">
            <a:extLst>
              <a:ext uri="{28A0092B-C50C-407E-A947-70E740481C1C}">
                <a14:useLocalDpi xmlns:a14="http://schemas.microsoft.com/office/drawing/2010/main" val="0"/>
              </a:ext>
            </a:extLst>
          </a:blip>
          <a:srcRect l="2625" t="14743" r="30747" b="2310"/>
          <a:stretch/>
        </p:blipFill>
        <p:spPr>
          <a:xfrm>
            <a:off x="8232003" y="1524623"/>
            <a:ext cx="3960000" cy="3278586"/>
          </a:xfrm>
          <a:prstGeom prst="rect">
            <a:avLst/>
          </a:prstGeom>
        </p:spPr>
      </p:pic>
      <p:sp>
        <p:nvSpPr>
          <p:cNvPr id="16" name="Textfeld 15">
            <a:extLst>
              <a:ext uri="{FF2B5EF4-FFF2-40B4-BE49-F238E27FC236}">
                <a16:creationId xmlns:a16="http://schemas.microsoft.com/office/drawing/2014/main" id="{D2A5DA4E-E0A7-F395-A716-B026D29E505B}"/>
              </a:ext>
            </a:extLst>
          </p:cNvPr>
          <p:cNvSpPr txBox="1"/>
          <p:nvPr/>
        </p:nvSpPr>
        <p:spPr>
          <a:xfrm>
            <a:off x="665548" y="4923703"/>
            <a:ext cx="5286076" cy="430744"/>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b="1" dirty="0">
                <a:solidFill>
                  <a:srgbClr val="003D6A"/>
                </a:solidFill>
              </a:rPr>
              <a:t>Inline </a:t>
            </a:r>
            <a:r>
              <a:rPr lang="de-DE" sz="2200" b="1" dirty="0" err="1">
                <a:solidFill>
                  <a:srgbClr val="003D6A"/>
                </a:solidFill>
              </a:rPr>
              <a:t>depaneling</a:t>
            </a:r>
            <a:r>
              <a:rPr lang="de-DE" sz="2200" b="1" dirty="0">
                <a:solidFill>
                  <a:srgbClr val="003D6A"/>
                </a:solidFill>
              </a:rPr>
              <a:t> </a:t>
            </a:r>
            <a:br>
              <a:rPr lang="de-DE" sz="2200" b="1" dirty="0">
                <a:solidFill>
                  <a:srgbClr val="003D6A"/>
                </a:solidFill>
              </a:rPr>
            </a:br>
            <a:r>
              <a:rPr lang="de-DE" sz="2200" b="1" dirty="0" err="1">
                <a:solidFill>
                  <a:srgbClr val="003D6A"/>
                </a:solidFill>
              </a:rPr>
              <a:t>machines</a:t>
            </a:r>
            <a:r>
              <a:rPr lang="de-DE" sz="2200" b="1" dirty="0">
                <a:solidFill>
                  <a:srgbClr val="003D6A"/>
                </a:solidFill>
              </a:rPr>
              <a:t> and </a:t>
            </a:r>
            <a:r>
              <a:rPr lang="de-DE" sz="2200" b="1" dirty="0" err="1">
                <a:solidFill>
                  <a:srgbClr val="003D6A"/>
                </a:solidFill>
              </a:rPr>
              <a:t>palletizers</a:t>
            </a:r>
            <a:endParaRPr kumimoji="0" lang="de-DE" sz="2200" b="1" i="0" u="none" strike="noStrike" kern="1200" cap="none" spc="0" normalizeH="0" baseline="0" noProof="0" dirty="0">
              <a:ln>
                <a:noFill/>
              </a:ln>
              <a:solidFill>
                <a:srgbClr val="003D6A"/>
              </a:solidFill>
              <a:effectLst/>
              <a:uLnTx/>
              <a:uFillTx/>
              <a:ea typeface="+mn-ea"/>
              <a:cs typeface="+mn-cs"/>
            </a:endParaRPr>
          </a:p>
        </p:txBody>
      </p:sp>
      <p:sp>
        <p:nvSpPr>
          <p:cNvPr id="17" name="Textfeld 16">
            <a:extLst>
              <a:ext uri="{FF2B5EF4-FFF2-40B4-BE49-F238E27FC236}">
                <a16:creationId xmlns:a16="http://schemas.microsoft.com/office/drawing/2014/main" id="{1E84C307-0DA8-BC7E-9C0B-67E1BBACFD0F}"/>
              </a:ext>
            </a:extLst>
          </p:cNvPr>
          <p:cNvSpPr txBox="1"/>
          <p:nvPr/>
        </p:nvSpPr>
        <p:spPr>
          <a:xfrm>
            <a:off x="4602557" y="4923703"/>
            <a:ext cx="3481900" cy="430744"/>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b="1" dirty="0" err="1">
                <a:solidFill>
                  <a:srgbClr val="003D6A"/>
                </a:solidFill>
              </a:rPr>
              <a:t>Workpiece</a:t>
            </a:r>
            <a:r>
              <a:rPr lang="de-DE" sz="2200" b="1" dirty="0">
                <a:solidFill>
                  <a:srgbClr val="003D6A"/>
                </a:solidFill>
              </a:rPr>
              <a:t> holder </a:t>
            </a:r>
            <a:r>
              <a:rPr lang="de-DE" sz="2200" b="1" dirty="0" err="1">
                <a:solidFill>
                  <a:srgbClr val="003D6A"/>
                </a:solidFill>
              </a:rPr>
              <a:t>solutions</a:t>
            </a:r>
            <a:endParaRPr kumimoji="0" lang="de-DE" sz="2200" b="1" i="0" u="none" strike="noStrike" kern="1200" cap="none" spc="0" normalizeH="0" baseline="0" noProof="0" dirty="0">
              <a:ln>
                <a:noFill/>
              </a:ln>
              <a:solidFill>
                <a:srgbClr val="003D6A"/>
              </a:solidFill>
              <a:effectLst/>
              <a:uLnTx/>
              <a:uFillTx/>
              <a:ea typeface="+mn-ea"/>
              <a:cs typeface="+mn-cs"/>
            </a:endParaRPr>
          </a:p>
        </p:txBody>
      </p:sp>
      <p:sp>
        <p:nvSpPr>
          <p:cNvPr id="18" name="Textfeld 17">
            <a:extLst>
              <a:ext uri="{FF2B5EF4-FFF2-40B4-BE49-F238E27FC236}">
                <a16:creationId xmlns:a16="http://schemas.microsoft.com/office/drawing/2014/main" id="{D20148D5-1966-62E9-B72E-4FC265811354}"/>
              </a:ext>
            </a:extLst>
          </p:cNvPr>
          <p:cNvSpPr txBox="1"/>
          <p:nvPr/>
        </p:nvSpPr>
        <p:spPr>
          <a:xfrm>
            <a:off x="8549354" y="4923703"/>
            <a:ext cx="3673082" cy="430744"/>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de-DE" sz="2200" b="1" dirty="0">
                <a:solidFill>
                  <a:srgbClr val="003D6A"/>
                </a:solidFill>
              </a:rPr>
              <a:t>Stand-</a:t>
            </a:r>
            <a:r>
              <a:rPr lang="de-DE" sz="2200" b="1" dirty="0" err="1">
                <a:solidFill>
                  <a:srgbClr val="003D6A"/>
                </a:solidFill>
              </a:rPr>
              <a:t>alone</a:t>
            </a:r>
            <a:r>
              <a:rPr lang="de-DE" sz="2200" b="1" dirty="0">
                <a:solidFill>
                  <a:srgbClr val="003D6A"/>
                </a:solidFill>
              </a:rPr>
              <a:t> </a:t>
            </a:r>
            <a:r>
              <a:rPr lang="de-DE" sz="2200" b="1" dirty="0" err="1">
                <a:solidFill>
                  <a:srgbClr val="003D6A"/>
                </a:solidFill>
              </a:rPr>
              <a:t>depaneling</a:t>
            </a:r>
            <a:r>
              <a:rPr lang="de-DE" sz="2200" b="1" dirty="0">
                <a:solidFill>
                  <a:srgbClr val="003D6A"/>
                </a:solidFill>
              </a:rPr>
              <a:t> </a:t>
            </a:r>
            <a:r>
              <a:rPr lang="de-DE" sz="2200" b="1" dirty="0" err="1">
                <a:solidFill>
                  <a:srgbClr val="003D6A"/>
                </a:solidFill>
              </a:rPr>
              <a:t>machines</a:t>
            </a:r>
            <a:endParaRPr kumimoji="0" lang="de-DE" sz="2200" b="1" i="0" u="none" strike="noStrike" kern="1200" cap="none" spc="0" normalizeH="0" baseline="0" noProof="0" dirty="0">
              <a:ln>
                <a:noFill/>
              </a:ln>
              <a:solidFill>
                <a:srgbClr val="003D6A"/>
              </a:solidFill>
              <a:effectLst/>
              <a:uLnTx/>
              <a:uFillTx/>
              <a:ea typeface="+mn-ea"/>
              <a:cs typeface="+mn-cs"/>
            </a:endParaRPr>
          </a:p>
        </p:txBody>
      </p:sp>
    </p:spTree>
    <p:extLst>
      <p:ext uri="{BB962C8B-B14F-4D97-AF65-F5344CB8AC3E}">
        <p14:creationId xmlns:p14="http://schemas.microsoft.com/office/powerpoint/2010/main" val="727389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848C8-56A5-1023-0AE8-0571EC5DD0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25B077-C1C0-74DF-6355-4730C8FE46BD}"/>
              </a:ext>
            </a:extLst>
          </p:cNvPr>
          <p:cNvSpPr>
            <a:spLocks noGrp="1"/>
          </p:cNvSpPr>
          <p:nvPr>
            <p:ph type="title"/>
          </p:nvPr>
        </p:nvSpPr>
        <p:spPr/>
        <p:txBody>
          <a:bodyPr/>
          <a:lstStyle/>
          <a:p>
            <a:r>
              <a:rPr lang="de-DE" dirty="0"/>
              <a:t>FULLY INTEGRATED END-OF-LINE SOLUTION</a:t>
            </a:r>
          </a:p>
        </p:txBody>
      </p:sp>
      <p:sp>
        <p:nvSpPr>
          <p:cNvPr id="3" name="Foliennummernplatzhalter 2">
            <a:extLst>
              <a:ext uri="{FF2B5EF4-FFF2-40B4-BE49-F238E27FC236}">
                <a16:creationId xmlns:a16="http://schemas.microsoft.com/office/drawing/2014/main" id="{D42D7D59-5617-7CB8-81AF-D3A2B8323C48}"/>
              </a:ext>
            </a:extLst>
          </p:cNvPr>
          <p:cNvSpPr>
            <a:spLocks noGrp="1"/>
          </p:cNvSpPr>
          <p:nvPr>
            <p:ph type="sldNum" sz="quarter" idx="10"/>
          </p:nvPr>
        </p:nvSpPr>
        <p:spPr/>
        <p:txBody>
          <a:bodyPr/>
          <a:lstStyle/>
          <a:p>
            <a:fld id="{73F7D4EC-FAF2-48D2-B8E5-457915FC50F3}" type="slidenum">
              <a:rPr lang="de-DE" smtClean="0"/>
              <a:pPr/>
              <a:t>19</a:t>
            </a:fld>
            <a:endParaRPr lang="de-DE"/>
          </a:p>
        </p:txBody>
      </p:sp>
      <p:sp>
        <p:nvSpPr>
          <p:cNvPr id="4" name="Textplatzhalter 3">
            <a:extLst>
              <a:ext uri="{FF2B5EF4-FFF2-40B4-BE49-F238E27FC236}">
                <a16:creationId xmlns:a16="http://schemas.microsoft.com/office/drawing/2014/main" id="{AE1D3A90-9B9D-DEF4-8614-2E9E7975DE26}"/>
              </a:ext>
            </a:extLst>
          </p:cNvPr>
          <p:cNvSpPr>
            <a:spLocks noGrp="1"/>
          </p:cNvSpPr>
          <p:nvPr>
            <p:ph type="body" sz="quarter" idx="11"/>
          </p:nvPr>
        </p:nvSpPr>
        <p:spPr/>
        <p:txBody>
          <a:bodyPr/>
          <a:lstStyle/>
          <a:p>
            <a:r>
              <a:rPr lang="de-DE"/>
              <a:t>SCHUNK Electronics</a:t>
            </a:r>
          </a:p>
        </p:txBody>
      </p:sp>
      <p:sp>
        <p:nvSpPr>
          <p:cNvPr id="24" name="Rechteck 23">
            <a:extLst>
              <a:ext uri="{FF2B5EF4-FFF2-40B4-BE49-F238E27FC236}">
                <a16:creationId xmlns:a16="http://schemas.microsoft.com/office/drawing/2014/main" id="{9C843CB0-7F91-A56D-769C-4309C1E7E7A7}"/>
              </a:ext>
            </a:extLst>
          </p:cNvPr>
          <p:cNvSpPr/>
          <p:nvPr/>
        </p:nvSpPr>
        <p:spPr>
          <a:xfrm>
            <a:off x="7393920" y="5709338"/>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5" name="Textfeld 24">
            <a:extLst>
              <a:ext uri="{FF2B5EF4-FFF2-40B4-BE49-F238E27FC236}">
                <a16:creationId xmlns:a16="http://schemas.microsoft.com/office/drawing/2014/main" id="{2123E133-B95D-7465-E57A-7A70BCD1D367}"/>
              </a:ext>
            </a:extLst>
          </p:cNvPr>
          <p:cNvSpPr txBox="1"/>
          <p:nvPr/>
        </p:nvSpPr>
        <p:spPr>
          <a:xfrm>
            <a:off x="7933988" y="5736611"/>
            <a:ext cx="1257300" cy="330200"/>
          </a:xfrm>
          <a:prstGeom prst="rect">
            <a:avLst/>
          </a:prstGeom>
          <a:noFill/>
        </p:spPr>
        <p:txBody>
          <a:bodyPr wrap="none" lIns="0" tIns="0" rIns="0" bIns="0" rtlCol="0">
            <a:noAutofit/>
          </a:bodyPr>
          <a:lstStyle/>
          <a:p>
            <a:pPr algn="ctr">
              <a:lnSpc>
                <a:spcPct val="90000"/>
              </a:lnSpc>
              <a:spcBef>
                <a:spcPts val="300"/>
              </a:spcBef>
              <a:buClr>
                <a:srgbClr val="009EE0"/>
              </a:buClr>
            </a:pPr>
            <a:r>
              <a:rPr lang="de-DE" dirty="0">
                <a:solidFill>
                  <a:schemeClr val="tx2"/>
                </a:solidFill>
              </a:rPr>
              <a:t>Hot </a:t>
            </a:r>
            <a:r>
              <a:rPr lang="de-DE" dirty="0" err="1">
                <a:solidFill>
                  <a:schemeClr val="tx2"/>
                </a:solidFill>
              </a:rPr>
              <a:t>caulking</a:t>
            </a:r>
            <a:endParaRPr kumimoji="0" lang="de-DE" i="0" u="none" strike="noStrike" kern="1200" cap="none" spc="0" normalizeH="0" baseline="0" noProof="0" dirty="0">
              <a:ln>
                <a:noFill/>
              </a:ln>
              <a:solidFill>
                <a:schemeClr val="tx2"/>
              </a:solidFill>
              <a:effectLst/>
              <a:uLnTx/>
              <a:uFillTx/>
              <a:ea typeface="+mn-ea"/>
              <a:cs typeface="+mn-cs"/>
            </a:endParaRPr>
          </a:p>
        </p:txBody>
      </p:sp>
      <p:sp>
        <p:nvSpPr>
          <p:cNvPr id="34" name="Rechteck 33">
            <a:extLst>
              <a:ext uri="{FF2B5EF4-FFF2-40B4-BE49-F238E27FC236}">
                <a16:creationId xmlns:a16="http://schemas.microsoft.com/office/drawing/2014/main" id="{2CF1AA5C-7D94-DCF6-6745-F82F0492C005}"/>
              </a:ext>
            </a:extLst>
          </p:cNvPr>
          <p:cNvSpPr/>
          <p:nvPr/>
        </p:nvSpPr>
        <p:spPr>
          <a:xfrm>
            <a:off x="7393920" y="6094084"/>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35" name="Textfeld 34">
            <a:extLst>
              <a:ext uri="{FF2B5EF4-FFF2-40B4-BE49-F238E27FC236}">
                <a16:creationId xmlns:a16="http://schemas.microsoft.com/office/drawing/2014/main" id="{0E7A4126-DE5B-7A0F-AB99-58669AF817BA}"/>
              </a:ext>
            </a:extLst>
          </p:cNvPr>
          <p:cNvSpPr txBox="1"/>
          <p:nvPr/>
        </p:nvSpPr>
        <p:spPr>
          <a:xfrm>
            <a:off x="7933988" y="6121357"/>
            <a:ext cx="1257300" cy="330200"/>
          </a:xfrm>
          <a:prstGeom prst="rect">
            <a:avLst/>
          </a:prstGeom>
          <a:noFill/>
        </p:spPr>
        <p:txBody>
          <a:bodyPr wrap="none" lIns="0" tIns="0" rIns="0" bIns="0" rtlCol="0">
            <a:noAutofit/>
          </a:bodyPr>
          <a:lstStyle/>
          <a:p>
            <a:pPr algn="ctr">
              <a:lnSpc>
                <a:spcPct val="90000"/>
              </a:lnSpc>
              <a:spcBef>
                <a:spcPts val="300"/>
              </a:spcBef>
              <a:buClr>
                <a:srgbClr val="009EE0"/>
              </a:buClr>
            </a:pPr>
            <a:r>
              <a:rPr lang="de-DE" dirty="0">
                <a:solidFill>
                  <a:schemeClr val="tx2"/>
                </a:solidFill>
              </a:rPr>
              <a:t>Laser </a:t>
            </a:r>
            <a:r>
              <a:rPr lang="de-DE" dirty="0" err="1">
                <a:solidFill>
                  <a:schemeClr val="tx2"/>
                </a:solidFill>
              </a:rPr>
              <a:t>Marking</a:t>
            </a:r>
            <a:endParaRPr kumimoji="0" lang="de-DE" i="0" u="none" strike="noStrike" kern="1200" cap="none" spc="0" normalizeH="0" baseline="0" noProof="0" dirty="0">
              <a:ln>
                <a:noFill/>
              </a:ln>
              <a:solidFill>
                <a:schemeClr val="tx2"/>
              </a:solidFill>
              <a:effectLst/>
              <a:uLnTx/>
              <a:uFillTx/>
              <a:ea typeface="+mn-ea"/>
              <a:cs typeface="+mn-cs"/>
            </a:endParaRPr>
          </a:p>
        </p:txBody>
      </p:sp>
      <p:sp>
        <p:nvSpPr>
          <p:cNvPr id="36" name="Rechteck 35">
            <a:extLst>
              <a:ext uri="{FF2B5EF4-FFF2-40B4-BE49-F238E27FC236}">
                <a16:creationId xmlns:a16="http://schemas.microsoft.com/office/drawing/2014/main" id="{EB32961C-434B-5C4C-FDB9-F1EC0DD74587}"/>
              </a:ext>
            </a:extLst>
          </p:cNvPr>
          <p:cNvSpPr/>
          <p:nvPr/>
        </p:nvSpPr>
        <p:spPr>
          <a:xfrm>
            <a:off x="7393920" y="5351865"/>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37" name="Textfeld 36">
            <a:extLst>
              <a:ext uri="{FF2B5EF4-FFF2-40B4-BE49-F238E27FC236}">
                <a16:creationId xmlns:a16="http://schemas.microsoft.com/office/drawing/2014/main" id="{43CBA268-5612-297C-2507-82ADE75236D6}"/>
              </a:ext>
            </a:extLst>
          </p:cNvPr>
          <p:cNvSpPr txBox="1"/>
          <p:nvPr/>
        </p:nvSpPr>
        <p:spPr>
          <a:xfrm>
            <a:off x="7933988" y="5379138"/>
            <a:ext cx="1257300" cy="330200"/>
          </a:xfrm>
          <a:prstGeom prst="rect">
            <a:avLst/>
          </a:prstGeom>
          <a:noFill/>
        </p:spPr>
        <p:txBody>
          <a:bodyPr wrap="none" lIns="0" tIns="0" rIns="0" bIns="0" rtlCol="0">
            <a:noAutofit/>
          </a:bodyPr>
          <a:lstStyle/>
          <a:p>
            <a:pPr algn="ctr">
              <a:lnSpc>
                <a:spcPct val="90000"/>
              </a:lnSpc>
              <a:spcBef>
                <a:spcPts val="300"/>
              </a:spcBef>
              <a:buClr>
                <a:srgbClr val="009EE0"/>
              </a:buClr>
            </a:pPr>
            <a:r>
              <a:rPr lang="de-DE" dirty="0" err="1">
                <a:solidFill>
                  <a:schemeClr val="tx2"/>
                </a:solidFill>
              </a:rPr>
              <a:t>Cleaning</a:t>
            </a:r>
            <a:endParaRPr kumimoji="0" lang="de-DE" i="0" u="none" strike="noStrike" kern="1200" cap="none" spc="0" normalizeH="0" baseline="0" noProof="0" dirty="0">
              <a:ln>
                <a:noFill/>
              </a:ln>
              <a:solidFill>
                <a:schemeClr val="tx2"/>
              </a:solidFill>
              <a:effectLst/>
              <a:uLnTx/>
              <a:uFillTx/>
              <a:ea typeface="+mn-ea"/>
              <a:cs typeface="+mn-cs"/>
            </a:endParaRPr>
          </a:p>
        </p:txBody>
      </p:sp>
      <p:sp>
        <p:nvSpPr>
          <p:cNvPr id="38" name="Rechteck 37">
            <a:extLst>
              <a:ext uri="{FF2B5EF4-FFF2-40B4-BE49-F238E27FC236}">
                <a16:creationId xmlns:a16="http://schemas.microsoft.com/office/drawing/2014/main" id="{E97EACEC-0932-F351-4F4B-727FB14A45D8}"/>
              </a:ext>
            </a:extLst>
          </p:cNvPr>
          <p:cNvSpPr/>
          <p:nvPr/>
        </p:nvSpPr>
        <p:spPr>
          <a:xfrm>
            <a:off x="9731356" y="5709338"/>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A0C20D8A-4F01-6BA3-9384-7D5CBA350DA9}"/>
              </a:ext>
            </a:extLst>
          </p:cNvPr>
          <p:cNvSpPr txBox="1"/>
          <p:nvPr/>
        </p:nvSpPr>
        <p:spPr>
          <a:xfrm>
            <a:off x="10271424" y="5736611"/>
            <a:ext cx="1257300" cy="3302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i="0" u="none" strike="noStrike" kern="1200" cap="none" spc="0" normalizeH="0" baseline="0" noProof="0" dirty="0" err="1">
                <a:ln>
                  <a:noFill/>
                </a:ln>
                <a:solidFill>
                  <a:schemeClr val="tx2"/>
                </a:solidFill>
                <a:effectLst/>
                <a:uLnTx/>
                <a:uFillTx/>
                <a:ea typeface="+mn-ea"/>
                <a:cs typeface="+mn-cs"/>
              </a:rPr>
              <a:t>Depaneling</a:t>
            </a:r>
            <a:endParaRPr kumimoji="0" lang="de-DE" i="0" u="none" strike="noStrike" kern="1200" cap="none" spc="0" normalizeH="0" baseline="0" noProof="0" dirty="0">
              <a:ln>
                <a:noFill/>
              </a:ln>
              <a:solidFill>
                <a:schemeClr val="tx2"/>
              </a:solidFill>
              <a:effectLst/>
              <a:uLnTx/>
              <a:uFillTx/>
              <a:ea typeface="+mn-ea"/>
              <a:cs typeface="+mn-cs"/>
            </a:endParaRPr>
          </a:p>
        </p:txBody>
      </p:sp>
      <p:sp>
        <p:nvSpPr>
          <p:cNvPr id="40" name="Rechteck 39">
            <a:extLst>
              <a:ext uri="{FF2B5EF4-FFF2-40B4-BE49-F238E27FC236}">
                <a16:creationId xmlns:a16="http://schemas.microsoft.com/office/drawing/2014/main" id="{AC842870-C4B9-1DD3-E899-CFAECD8E1D9D}"/>
              </a:ext>
            </a:extLst>
          </p:cNvPr>
          <p:cNvSpPr/>
          <p:nvPr/>
        </p:nvSpPr>
        <p:spPr>
          <a:xfrm>
            <a:off x="9731356" y="6094084"/>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a:extLst>
              <a:ext uri="{FF2B5EF4-FFF2-40B4-BE49-F238E27FC236}">
                <a16:creationId xmlns:a16="http://schemas.microsoft.com/office/drawing/2014/main" id="{F45C1A29-7196-D052-C2AF-7C006DE90823}"/>
              </a:ext>
            </a:extLst>
          </p:cNvPr>
          <p:cNvSpPr txBox="1"/>
          <p:nvPr/>
        </p:nvSpPr>
        <p:spPr>
          <a:xfrm>
            <a:off x="10271424" y="6121357"/>
            <a:ext cx="1257300" cy="3302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i="0" u="none" strike="noStrike" kern="1200" cap="none" spc="0" normalizeH="0" baseline="0" noProof="0" dirty="0">
                <a:ln>
                  <a:noFill/>
                </a:ln>
                <a:solidFill>
                  <a:schemeClr val="tx2"/>
                </a:solidFill>
                <a:effectLst/>
                <a:uLnTx/>
                <a:uFillTx/>
                <a:ea typeface="+mn-ea"/>
                <a:cs typeface="+mn-cs"/>
              </a:rPr>
              <a:t>Pin </a:t>
            </a:r>
            <a:r>
              <a:rPr lang="de-DE" dirty="0">
                <a:solidFill>
                  <a:schemeClr val="tx2"/>
                </a:solidFill>
              </a:rPr>
              <a:t>I</a:t>
            </a:r>
            <a:r>
              <a:rPr kumimoji="0" lang="de-DE" i="0" u="none" strike="noStrike" kern="1200" cap="none" spc="0" normalizeH="0" baseline="0" noProof="0" dirty="0" err="1">
                <a:ln>
                  <a:noFill/>
                </a:ln>
                <a:solidFill>
                  <a:schemeClr val="tx2"/>
                </a:solidFill>
                <a:effectLst/>
                <a:uLnTx/>
                <a:uFillTx/>
                <a:ea typeface="+mn-ea"/>
                <a:cs typeface="+mn-cs"/>
              </a:rPr>
              <a:t>nsertion</a:t>
            </a:r>
            <a:endParaRPr kumimoji="0" lang="de-DE" i="0" u="none" strike="noStrike" kern="1200" cap="none" spc="0" normalizeH="0" baseline="0" noProof="0" dirty="0">
              <a:ln>
                <a:noFill/>
              </a:ln>
              <a:solidFill>
                <a:schemeClr val="tx2"/>
              </a:solidFill>
              <a:effectLst/>
              <a:uLnTx/>
              <a:uFillTx/>
              <a:ea typeface="+mn-ea"/>
              <a:cs typeface="+mn-cs"/>
            </a:endParaRPr>
          </a:p>
        </p:txBody>
      </p:sp>
      <p:sp>
        <p:nvSpPr>
          <p:cNvPr id="42" name="Rechteck 41">
            <a:extLst>
              <a:ext uri="{FF2B5EF4-FFF2-40B4-BE49-F238E27FC236}">
                <a16:creationId xmlns:a16="http://schemas.microsoft.com/office/drawing/2014/main" id="{D3832345-00F9-90EB-88F6-FBF9659AD68D}"/>
              </a:ext>
            </a:extLst>
          </p:cNvPr>
          <p:cNvSpPr/>
          <p:nvPr/>
        </p:nvSpPr>
        <p:spPr>
          <a:xfrm>
            <a:off x="9731356" y="5351865"/>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42">
            <a:extLst>
              <a:ext uri="{FF2B5EF4-FFF2-40B4-BE49-F238E27FC236}">
                <a16:creationId xmlns:a16="http://schemas.microsoft.com/office/drawing/2014/main" id="{E07D6D87-BD67-818C-F17F-BCD77350E146}"/>
              </a:ext>
            </a:extLst>
          </p:cNvPr>
          <p:cNvSpPr txBox="1"/>
          <p:nvPr/>
        </p:nvSpPr>
        <p:spPr>
          <a:xfrm>
            <a:off x="10271424" y="5379138"/>
            <a:ext cx="1257300" cy="3302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i="0" u="none" strike="noStrike" kern="1200" cap="none" spc="0" normalizeH="0" baseline="0" noProof="0" dirty="0" err="1">
                <a:ln>
                  <a:noFill/>
                </a:ln>
                <a:solidFill>
                  <a:schemeClr val="tx2"/>
                </a:solidFill>
                <a:effectLst/>
                <a:uLnTx/>
                <a:uFillTx/>
                <a:ea typeface="+mn-ea"/>
                <a:cs typeface="+mn-cs"/>
              </a:rPr>
              <a:t>Flipping</a:t>
            </a:r>
            <a:endParaRPr kumimoji="0" lang="de-DE" i="0" u="none" strike="noStrike" kern="1200" cap="none" spc="0" normalizeH="0" baseline="0" noProof="0" dirty="0">
              <a:ln>
                <a:noFill/>
              </a:ln>
              <a:solidFill>
                <a:schemeClr val="tx2"/>
              </a:solidFill>
              <a:effectLst/>
              <a:uLnTx/>
              <a:uFillTx/>
              <a:ea typeface="+mn-ea"/>
              <a:cs typeface="+mn-cs"/>
            </a:endParaRPr>
          </a:p>
        </p:txBody>
      </p:sp>
      <p:sp>
        <p:nvSpPr>
          <p:cNvPr id="44" name="Rechteck 43">
            <a:extLst>
              <a:ext uri="{FF2B5EF4-FFF2-40B4-BE49-F238E27FC236}">
                <a16:creationId xmlns:a16="http://schemas.microsoft.com/office/drawing/2014/main" id="{A0DDB8EE-DBB8-D7FE-01A3-504D24E430C9}"/>
              </a:ext>
            </a:extLst>
          </p:cNvPr>
          <p:cNvSpPr/>
          <p:nvPr/>
        </p:nvSpPr>
        <p:spPr>
          <a:xfrm>
            <a:off x="5056484" y="5709338"/>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45" name="Textfeld 44">
            <a:extLst>
              <a:ext uri="{FF2B5EF4-FFF2-40B4-BE49-F238E27FC236}">
                <a16:creationId xmlns:a16="http://schemas.microsoft.com/office/drawing/2014/main" id="{7FC7CAAA-EBCF-54FD-E64C-4DD2A214CC87}"/>
              </a:ext>
            </a:extLst>
          </p:cNvPr>
          <p:cNvSpPr txBox="1"/>
          <p:nvPr/>
        </p:nvSpPr>
        <p:spPr>
          <a:xfrm>
            <a:off x="5596552" y="5736611"/>
            <a:ext cx="1257300" cy="3302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lang="de-DE" dirty="0" err="1">
                <a:solidFill>
                  <a:schemeClr val="tx2"/>
                </a:solidFill>
              </a:rPr>
              <a:t>Dispensing</a:t>
            </a:r>
            <a:endParaRPr kumimoji="0" lang="de-DE" i="0" u="none" strike="noStrike" kern="1200" cap="none" spc="0" normalizeH="0" baseline="0" noProof="0" dirty="0">
              <a:ln>
                <a:noFill/>
              </a:ln>
              <a:solidFill>
                <a:schemeClr val="tx2"/>
              </a:solidFill>
              <a:effectLst/>
              <a:uLnTx/>
              <a:uFillTx/>
              <a:ea typeface="+mn-ea"/>
              <a:cs typeface="+mn-cs"/>
            </a:endParaRPr>
          </a:p>
        </p:txBody>
      </p:sp>
      <p:sp>
        <p:nvSpPr>
          <p:cNvPr id="46" name="Rechteck 45">
            <a:extLst>
              <a:ext uri="{FF2B5EF4-FFF2-40B4-BE49-F238E27FC236}">
                <a16:creationId xmlns:a16="http://schemas.microsoft.com/office/drawing/2014/main" id="{6E31E624-3AB0-EC48-3290-C43E8B9D8D37}"/>
              </a:ext>
            </a:extLst>
          </p:cNvPr>
          <p:cNvSpPr/>
          <p:nvPr/>
        </p:nvSpPr>
        <p:spPr>
          <a:xfrm>
            <a:off x="5056484" y="6094084"/>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47" name="Textfeld 46">
            <a:extLst>
              <a:ext uri="{FF2B5EF4-FFF2-40B4-BE49-F238E27FC236}">
                <a16:creationId xmlns:a16="http://schemas.microsoft.com/office/drawing/2014/main" id="{96E3C244-09E0-795C-D97F-2349EF6D8E5F}"/>
              </a:ext>
            </a:extLst>
          </p:cNvPr>
          <p:cNvSpPr txBox="1"/>
          <p:nvPr/>
        </p:nvSpPr>
        <p:spPr>
          <a:xfrm>
            <a:off x="5596552" y="6121357"/>
            <a:ext cx="1257300" cy="3302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i="0" u="none" strike="noStrike" kern="1200" cap="none" spc="0" normalizeH="0" baseline="0" noProof="0" dirty="0">
                <a:ln>
                  <a:noFill/>
                </a:ln>
                <a:solidFill>
                  <a:schemeClr val="tx2"/>
                </a:solidFill>
                <a:effectLst/>
                <a:uLnTx/>
                <a:uFillTx/>
                <a:ea typeface="+mn-ea"/>
                <a:cs typeface="+mn-cs"/>
              </a:rPr>
              <a:t>ICT-Test</a:t>
            </a:r>
          </a:p>
        </p:txBody>
      </p:sp>
      <p:sp>
        <p:nvSpPr>
          <p:cNvPr id="48" name="Rechteck 47">
            <a:extLst>
              <a:ext uri="{FF2B5EF4-FFF2-40B4-BE49-F238E27FC236}">
                <a16:creationId xmlns:a16="http://schemas.microsoft.com/office/drawing/2014/main" id="{41E5F5F8-4836-249D-413F-6CC22DD60D12}"/>
              </a:ext>
            </a:extLst>
          </p:cNvPr>
          <p:cNvSpPr/>
          <p:nvPr/>
        </p:nvSpPr>
        <p:spPr>
          <a:xfrm>
            <a:off x="5056484" y="5351865"/>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49" name="Textfeld 48">
            <a:extLst>
              <a:ext uri="{FF2B5EF4-FFF2-40B4-BE49-F238E27FC236}">
                <a16:creationId xmlns:a16="http://schemas.microsoft.com/office/drawing/2014/main" id="{6DB8E212-D07D-D642-81B5-2A96FC0CA2FC}"/>
              </a:ext>
            </a:extLst>
          </p:cNvPr>
          <p:cNvSpPr txBox="1"/>
          <p:nvPr/>
        </p:nvSpPr>
        <p:spPr>
          <a:xfrm>
            <a:off x="5596552" y="5379138"/>
            <a:ext cx="1257300" cy="3302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i="0" u="none" strike="noStrike" kern="1200" cap="none" spc="0" normalizeH="0" baseline="0" noProof="0" dirty="0">
                <a:ln>
                  <a:noFill/>
                </a:ln>
                <a:solidFill>
                  <a:schemeClr val="tx2"/>
                </a:solidFill>
                <a:effectLst/>
                <a:uLnTx/>
                <a:uFillTx/>
                <a:ea typeface="+mn-ea"/>
                <a:cs typeface="+mn-cs"/>
              </a:rPr>
              <a:t>AOI</a:t>
            </a:r>
          </a:p>
        </p:txBody>
      </p:sp>
      <p:pic>
        <p:nvPicPr>
          <p:cNvPr id="6" name="Grafik 5">
            <a:extLst>
              <a:ext uri="{FF2B5EF4-FFF2-40B4-BE49-F238E27FC236}">
                <a16:creationId xmlns:a16="http://schemas.microsoft.com/office/drawing/2014/main" id="{373A8D0A-EB21-6788-F130-51A05E18BBF7}"/>
              </a:ext>
            </a:extLst>
          </p:cNvPr>
          <p:cNvPicPr>
            <a:picLocks noChangeAspect="1"/>
          </p:cNvPicPr>
          <p:nvPr/>
        </p:nvPicPr>
        <p:blipFill>
          <a:blip r:embed="rId2"/>
          <a:srcRect t="2252" b="5389"/>
          <a:stretch>
            <a:fillRect/>
          </a:stretch>
        </p:blipFill>
        <p:spPr>
          <a:xfrm>
            <a:off x="2658031" y="1175934"/>
            <a:ext cx="8506699" cy="3469898"/>
          </a:xfrm>
          <a:prstGeom prst="rect">
            <a:avLst/>
          </a:prstGeom>
        </p:spPr>
      </p:pic>
      <p:sp>
        <p:nvSpPr>
          <p:cNvPr id="60" name="Rechteck 59">
            <a:extLst>
              <a:ext uri="{FF2B5EF4-FFF2-40B4-BE49-F238E27FC236}">
                <a16:creationId xmlns:a16="http://schemas.microsoft.com/office/drawing/2014/main" id="{7E881480-28C9-6175-07D1-E5EAB848D0C7}"/>
              </a:ext>
            </a:extLst>
          </p:cNvPr>
          <p:cNvSpPr/>
          <p:nvPr/>
        </p:nvSpPr>
        <p:spPr>
          <a:xfrm>
            <a:off x="1036315" y="4783863"/>
            <a:ext cx="3227382" cy="4613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a:extLst>
              <a:ext uri="{FF2B5EF4-FFF2-40B4-BE49-F238E27FC236}">
                <a16:creationId xmlns:a16="http://schemas.microsoft.com/office/drawing/2014/main" id="{81F1181A-8B19-A04A-5D9F-A4C361DCAAD7}"/>
              </a:ext>
            </a:extLst>
          </p:cNvPr>
          <p:cNvSpPr txBox="1"/>
          <p:nvPr/>
        </p:nvSpPr>
        <p:spPr>
          <a:xfrm>
            <a:off x="1979287" y="4867001"/>
            <a:ext cx="1257300" cy="3302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i="0" u="none" strike="noStrike" kern="1200" cap="none" spc="0" normalizeH="0" baseline="0" noProof="0" dirty="0">
                <a:ln>
                  <a:noFill/>
                </a:ln>
                <a:solidFill>
                  <a:schemeClr val="bg1"/>
                </a:solidFill>
                <a:effectLst/>
                <a:uLnTx/>
                <a:uFillTx/>
                <a:ea typeface="+mn-ea"/>
                <a:cs typeface="+mn-cs"/>
              </a:rPr>
              <a:t>Board </a:t>
            </a:r>
            <a:r>
              <a:rPr kumimoji="0" lang="de-DE" sz="2200" i="0" u="none" strike="noStrike" kern="1200" cap="none" spc="0" normalizeH="0" baseline="0" noProof="0" dirty="0" err="1">
                <a:ln>
                  <a:noFill/>
                </a:ln>
                <a:solidFill>
                  <a:schemeClr val="bg1"/>
                </a:solidFill>
                <a:effectLst/>
                <a:uLnTx/>
                <a:uFillTx/>
                <a:ea typeface="+mn-ea"/>
                <a:cs typeface="+mn-cs"/>
              </a:rPr>
              <a:t>handling</a:t>
            </a:r>
            <a:r>
              <a:rPr kumimoji="0" lang="de-DE" sz="2200" i="0" u="none" strike="noStrike" kern="1200" cap="none" spc="0" normalizeH="0" baseline="0" noProof="0" dirty="0">
                <a:ln>
                  <a:noFill/>
                </a:ln>
                <a:solidFill>
                  <a:schemeClr val="bg1"/>
                </a:solidFill>
                <a:effectLst/>
                <a:uLnTx/>
                <a:uFillTx/>
                <a:ea typeface="+mn-ea"/>
                <a:cs typeface="+mn-cs"/>
              </a:rPr>
              <a:t> </a:t>
            </a:r>
            <a:r>
              <a:rPr kumimoji="0" lang="de-DE" sz="2200" i="0" u="none" strike="noStrike" kern="1200" cap="none" spc="0" normalizeH="0" baseline="0" noProof="0" dirty="0" err="1">
                <a:ln>
                  <a:noFill/>
                </a:ln>
                <a:solidFill>
                  <a:schemeClr val="bg1"/>
                </a:solidFill>
                <a:effectLst/>
                <a:uLnTx/>
                <a:uFillTx/>
                <a:ea typeface="+mn-ea"/>
                <a:cs typeface="+mn-cs"/>
              </a:rPr>
              <a:t>systems</a:t>
            </a:r>
            <a:endParaRPr kumimoji="0" lang="de-DE" sz="2200" i="0" u="none" strike="noStrike" kern="1200" cap="none" spc="0" normalizeH="0" baseline="0" noProof="0" dirty="0">
              <a:ln>
                <a:noFill/>
              </a:ln>
              <a:solidFill>
                <a:schemeClr val="bg1"/>
              </a:solidFill>
              <a:effectLst/>
              <a:uLnTx/>
              <a:uFillTx/>
              <a:ea typeface="+mn-ea"/>
              <a:cs typeface="+mn-cs"/>
            </a:endParaRPr>
          </a:p>
        </p:txBody>
      </p:sp>
      <p:sp>
        <p:nvSpPr>
          <p:cNvPr id="64" name="Rechteck 63">
            <a:extLst>
              <a:ext uri="{FF2B5EF4-FFF2-40B4-BE49-F238E27FC236}">
                <a16:creationId xmlns:a16="http://schemas.microsoft.com/office/drawing/2014/main" id="{06D63B5C-CE0F-5396-C27B-7BE5408D749F}"/>
              </a:ext>
            </a:extLst>
          </p:cNvPr>
          <p:cNvSpPr/>
          <p:nvPr/>
        </p:nvSpPr>
        <p:spPr>
          <a:xfrm>
            <a:off x="152604" y="5709338"/>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a:extLst>
              <a:ext uri="{FF2B5EF4-FFF2-40B4-BE49-F238E27FC236}">
                <a16:creationId xmlns:a16="http://schemas.microsoft.com/office/drawing/2014/main" id="{4B698971-4596-56D1-329E-F3F7A5826529}"/>
              </a:ext>
            </a:extLst>
          </p:cNvPr>
          <p:cNvSpPr txBox="1"/>
          <p:nvPr/>
        </p:nvSpPr>
        <p:spPr>
          <a:xfrm>
            <a:off x="692672" y="5736611"/>
            <a:ext cx="1257300" cy="330200"/>
          </a:xfrm>
          <a:prstGeom prst="rect">
            <a:avLst/>
          </a:prstGeom>
          <a:noFill/>
        </p:spPr>
        <p:txBody>
          <a:bodyPr wrap="none" lIns="0" tIns="0" rIns="0" bIns="0" rtlCol="0">
            <a:noAutofit/>
          </a:bodyPr>
          <a:lstStyle/>
          <a:p>
            <a:pPr algn="ctr">
              <a:lnSpc>
                <a:spcPct val="90000"/>
              </a:lnSpc>
              <a:spcBef>
                <a:spcPts val="300"/>
              </a:spcBef>
              <a:buClr>
                <a:srgbClr val="009EE0"/>
              </a:buClr>
            </a:pPr>
            <a:r>
              <a:rPr lang="de-DE" dirty="0">
                <a:solidFill>
                  <a:schemeClr val="tx2"/>
                </a:solidFill>
              </a:rPr>
              <a:t>Code-Scan-Station</a:t>
            </a:r>
            <a:endParaRPr kumimoji="0" lang="de-DE" sz="2200" i="0" u="none" strike="noStrike" kern="1200" cap="none" spc="0" normalizeH="0" baseline="0" noProof="0" dirty="0">
              <a:ln>
                <a:noFill/>
              </a:ln>
              <a:solidFill>
                <a:schemeClr val="tx2"/>
              </a:solidFill>
              <a:effectLst/>
              <a:uLnTx/>
              <a:uFillTx/>
              <a:ea typeface="+mn-ea"/>
              <a:cs typeface="+mn-cs"/>
            </a:endParaRPr>
          </a:p>
        </p:txBody>
      </p:sp>
      <p:sp>
        <p:nvSpPr>
          <p:cNvPr id="66" name="Rechteck 65">
            <a:extLst>
              <a:ext uri="{FF2B5EF4-FFF2-40B4-BE49-F238E27FC236}">
                <a16:creationId xmlns:a16="http://schemas.microsoft.com/office/drawing/2014/main" id="{BAFE57F4-955A-C95A-BC69-82126D309660}"/>
              </a:ext>
            </a:extLst>
          </p:cNvPr>
          <p:cNvSpPr/>
          <p:nvPr/>
        </p:nvSpPr>
        <p:spPr>
          <a:xfrm>
            <a:off x="152604" y="6094084"/>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feld 66">
            <a:extLst>
              <a:ext uri="{FF2B5EF4-FFF2-40B4-BE49-F238E27FC236}">
                <a16:creationId xmlns:a16="http://schemas.microsoft.com/office/drawing/2014/main" id="{FD47DB79-D056-959C-0DDC-E46EEF9CDECE}"/>
              </a:ext>
            </a:extLst>
          </p:cNvPr>
          <p:cNvSpPr txBox="1"/>
          <p:nvPr/>
        </p:nvSpPr>
        <p:spPr>
          <a:xfrm>
            <a:off x="692672" y="6121357"/>
            <a:ext cx="1257300" cy="3302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i="0" u="none" strike="noStrike" kern="1200" cap="none" spc="0" normalizeH="0" baseline="0" noProof="0" dirty="0">
                <a:ln>
                  <a:noFill/>
                </a:ln>
                <a:solidFill>
                  <a:schemeClr val="tx2"/>
                </a:solidFill>
                <a:effectLst/>
                <a:uLnTx/>
                <a:uFillTx/>
                <a:ea typeface="+mn-ea"/>
                <a:cs typeface="+mn-cs"/>
              </a:rPr>
              <a:t>PCB </a:t>
            </a:r>
            <a:r>
              <a:rPr kumimoji="0" lang="de-DE" i="0" u="none" strike="noStrike" kern="1200" cap="none" spc="0" normalizeH="0" baseline="0" noProof="0" dirty="0" err="1">
                <a:ln>
                  <a:noFill/>
                </a:ln>
                <a:solidFill>
                  <a:schemeClr val="tx2"/>
                </a:solidFill>
                <a:effectLst/>
                <a:uLnTx/>
                <a:uFillTx/>
                <a:ea typeface="+mn-ea"/>
                <a:cs typeface="+mn-cs"/>
              </a:rPr>
              <a:t>conveyor</a:t>
            </a:r>
            <a:endParaRPr kumimoji="0" lang="de-DE" i="0" u="none" strike="noStrike" kern="1200" cap="none" spc="0" normalizeH="0" baseline="0" noProof="0" dirty="0">
              <a:ln>
                <a:noFill/>
              </a:ln>
              <a:solidFill>
                <a:schemeClr val="tx2"/>
              </a:solidFill>
              <a:effectLst/>
              <a:uLnTx/>
              <a:uFillTx/>
              <a:ea typeface="+mn-ea"/>
              <a:cs typeface="+mn-cs"/>
            </a:endParaRPr>
          </a:p>
        </p:txBody>
      </p:sp>
      <p:sp>
        <p:nvSpPr>
          <p:cNvPr id="68" name="Rechteck 67">
            <a:extLst>
              <a:ext uri="{FF2B5EF4-FFF2-40B4-BE49-F238E27FC236}">
                <a16:creationId xmlns:a16="http://schemas.microsoft.com/office/drawing/2014/main" id="{A656C41C-D676-8C40-5303-54813394F649}"/>
              </a:ext>
            </a:extLst>
          </p:cNvPr>
          <p:cNvSpPr/>
          <p:nvPr/>
        </p:nvSpPr>
        <p:spPr>
          <a:xfrm>
            <a:off x="152604" y="5351865"/>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feld 68">
            <a:extLst>
              <a:ext uri="{FF2B5EF4-FFF2-40B4-BE49-F238E27FC236}">
                <a16:creationId xmlns:a16="http://schemas.microsoft.com/office/drawing/2014/main" id="{0E6D4DCB-F7C2-0BD5-594A-72B206A53C40}"/>
              </a:ext>
            </a:extLst>
          </p:cNvPr>
          <p:cNvSpPr txBox="1"/>
          <p:nvPr/>
        </p:nvSpPr>
        <p:spPr>
          <a:xfrm>
            <a:off x="692672" y="5379138"/>
            <a:ext cx="1257300" cy="330200"/>
          </a:xfrm>
          <a:prstGeom prst="rect">
            <a:avLst/>
          </a:prstGeom>
          <a:noFill/>
        </p:spPr>
        <p:txBody>
          <a:bodyPr wrap="none" lIns="0" tIns="0" rIns="0" bIns="0" rtlCol="0">
            <a:noAutofit/>
          </a:bodyPr>
          <a:lstStyle/>
          <a:p>
            <a:pPr algn="ctr">
              <a:lnSpc>
                <a:spcPct val="90000"/>
              </a:lnSpc>
              <a:spcBef>
                <a:spcPts val="300"/>
              </a:spcBef>
              <a:buClr>
                <a:srgbClr val="009EE0"/>
              </a:buClr>
            </a:pPr>
            <a:r>
              <a:rPr lang="de-DE" dirty="0">
                <a:solidFill>
                  <a:schemeClr val="tx2"/>
                </a:solidFill>
              </a:rPr>
              <a:t>Magazine </a:t>
            </a:r>
            <a:r>
              <a:rPr lang="de-DE" dirty="0" err="1">
                <a:solidFill>
                  <a:schemeClr val="tx2"/>
                </a:solidFill>
              </a:rPr>
              <a:t>loading</a:t>
            </a:r>
            <a:endParaRPr kumimoji="0" lang="de-DE" sz="2200" i="0" u="none" strike="noStrike" kern="1200" cap="none" spc="0" normalizeH="0" baseline="0" noProof="0" dirty="0">
              <a:ln>
                <a:noFill/>
              </a:ln>
              <a:solidFill>
                <a:schemeClr val="tx2"/>
              </a:solidFill>
              <a:effectLst/>
              <a:uLnTx/>
              <a:uFillTx/>
              <a:ea typeface="+mn-ea"/>
              <a:cs typeface="+mn-cs"/>
            </a:endParaRPr>
          </a:p>
        </p:txBody>
      </p:sp>
      <p:sp>
        <p:nvSpPr>
          <p:cNvPr id="75" name="Rechteck 74">
            <a:extLst>
              <a:ext uri="{FF2B5EF4-FFF2-40B4-BE49-F238E27FC236}">
                <a16:creationId xmlns:a16="http://schemas.microsoft.com/office/drawing/2014/main" id="{6364CBEC-598A-905B-1C69-01C703D2FE64}"/>
              </a:ext>
            </a:extLst>
          </p:cNvPr>
          <p:cNvSpPr/>
          <p:nvPr/>
        </p:nvSpPr>
        <p:spPr>
          <a:xfrm>
            <a:off x="2500286" y="5709338"/>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Textfeld 75">
            <a:extLst>
              <a:ext uri="{FF2B5EF4-FFF2-40B4-BE49-F238E27FC236}">
                <a16:creationId xmlns:a16="http://schemas.microsoft.com/office/drawing/2014/main" id="{52F8763B-4275-FB75-677F-9E6AD3C2968A}"/>
              </a:ext>
            </a:extLst>
          </p:cNvPr>
          <p:cNvSpPr txBox="1"/>
          <p:nvPr/>
        </p:nvSpPr>
        <p:spPr>
          <a:xfrm>
            <a:off x="3040354" y="5736611"/>
            <a:ext cx="1257300" cy="330200"/>
          </a:xfrm>
          <a:prstGeom prst="rect">
            <a:avLst/>
          </a:prstGeom>
          <a:noFill/>
        </p:spPr>
        <p:txBody>
          <a:bodyPr wrap="none" lIns="0" tIns="0" rIns="0" bIns="0" rtlCol="0">
            <a:noAutofit/>
          </a:bodyPr>
          <a:lstStyle/>
          <a:p>
            <a:pPr algn="ctr">
              <a:lnSpc>
                <a:spcPct val="90000"/>
              </a:lnSpc>
              <a:spcBef>
                <a:spcPts val="300"/>
              </a:spcBef>
              <a:buClr>
                <a:srgbClr val="009EE0"/>
              </a:buClr>
            </a:pPr>
            <a:r>
              <a:rPr lang="de-DE" dirty="0">
                <a:solidFill>
                  <a:schemeClr val="tx2"/>
                </a:solidFill>
              </a:rPr>
              <a:t>PCB </a:t>
            </a:r>
            <a:r>
              <a:rPr lang="de-DE" dirty="0" err="1">
                <a:solidFill>
                  <a:schemeClr val="tx2"/>
                </a:solidFill>
              </a:rPr>
              <a:t>turning</a:t>
            </a:r>
            <a:r>
              <a:rPr lang="de-DE" dirty="0">
                <a:solidFill>
                  <a:schemeClr val="tx2"/>
                </a:solidFill>
              </a:rPr>
              <a:t> </a:t>
            </a:r>
            <a:r>
              <a:rPr lang="de-DE" dirty="0" err="1">
                <a:solidFill>
                  <a:schemeClr val="tx2"/>
                </a:solidFill>
              </a:rPr>
              <a:t>station</a:t>
            </a:r>
            <a:endParaRPr kumimoji="0" lang="de-DE" sz="2200" i="0" u="none" strike="noStrike" kern="1200" cap="none" spc="0" normalizeH="0" baseline="0" noProof="0" dirty="0">
              <a:ln>
                <a:noFill/>
              </a:ln>
              <a:solidFill>
                <a:schemeClr val="tx2"/>
              </a:solidFill>
              <a:effectLst/>
              <a:uLnTx/>
              <a:uFillTx/>
              <a:ea typeface="+mn-ea"/>
              <a:cs typeface="+mn-cs"/>
            </a:endParaRPr>
          </a:p>
        </p:txBody>
      </p:sp>
      <p:sp>
        <p:nvSpPr>
          <p:cNvPr id="77" name="Rechteck 76">
            <a:extLst>
              <a:ext uri="{FF2B5EF4-FFF2-40B4-BE49-F238E27FC236}">
                <a16:creationId xmlns:a16="http://schemas.microsoft.com/office/drawing/2014/main" id="{1B98D881-3061-524E-AFD4-53C849DBDB3A}"/>
              </a:ext>
            </a:extLst>
          </p:cNvPr>
          <p:cNvSpPr/>
          <p:nvPr/>
        </p:nvSpPr>
        <p:spPr>
          <a:xfrm>
            <a:off x="2500286" y="6094084"/>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Textfeld 77">
            <a:extLst>
              <a:ext uri="{FF2B5EF4-FFF2-40B4-BE49-F238E27FC236}">
                <a16:creationId xmlns:a16="http://schemas.microsoft.com/office/drawing/2014/main" id="{4697BAA3-8081-9E83-B421-1DCE7825B9A6}"/>
              </a:ext>
            </a:extLst>
          </p:cNvPr>
          <p:cNvSpPr txBox="1"/>
          <p:nvPr/>
        </p:nvSpPr>
        <p:spPr>
          <a:xfrm>
            <a:off x="3040354" y="6121357"/>
            <a:ext cx="1257300" cy="330200"/>
          </a:xfrm>
          <a:prstGeom prst="rect">
            <a:avLst/>
          </a:prstGeom>
          <a:noFill/>
        </p:spPr>
        <p:txBody>
          <a:bodyPr wrap="none" lIns="0" tIns="0" rIns="0" bIns="0" rtlCol="0">
            <a:noAutofit/>
          </a:bodyPr>
          <a:lstStyle/>
          <a:p>
            <a:pPr algn="ctr">
              <a:lnSpc>
                <a:spcPct val="90000"/>
              </a:lnSpc>
              <a:spcBef>
                <a:spcPts val="300"/>
              </a:spcBef>
              <a:buClr>
                <a:srgbClr val="009EE0"/>
              </a:buClr>
            </a:pPr>
            <a:r>
              <a:rPr lang="de-DE" dirty="0">
                <a:solidFill>
                  <a:schemeClr val="tx2"/>
                </a:solidFill>
              </a:rPr>
              <a:t>Magazine </a:t>
            </a:r>
            <a:r>
              <a:rPr lang="de-DE" dirty="0" err="1">
                <a:solidFill>
                  <a:schemeClr val="tx2"/>
                </a:solidFill>
              </a:rPr>
              <a:t>unloading</a:t>
            </a:r>
            <a:endParaRPr kumimoji="0" lang="de-DE" sz="2200" i="0" u="none" strike="noStrike" kern="1200" cap="none" spc="0" normalizeH="0" baseline="0" noProof="0" dirty="0">
              <a:ln>
                <a:noFill/>
              </a:ln>
              <a:solidFill>
                <a:schemeClr val="tx2"/>
              </a:solidFill>
              <a:effectLst/>
              <a:uLnTx/>
              <a:uFillTx/>
              <a:ea typeface="+mn-ea"/>
              <a:cs typeface="+mn-cs"/>
            </a:endParaRPr>
          </a:p>
        </p:txBody>
      </p:sp>
      <p:sp>
        <p:nvSpPr>
          <p:cNvPr id="79" name="Rechteck 78">
            <a:extLst>
              <a:ext uri="{FF2B5EF4-FFF2-40B4-BE49-F238E27FC236}">
                <a16:creationId xmlns:a16="http://schemas.microsoft.com/office/drawing/2014/main" id="{E38D5341-B872-1A1F-4244-C91D3EABD061}"/>
              </a:ext>
            </a:extLst>
          </p:cNvPr>
          <p:cNvSpPr/>
          <p:nvPr/>
        </p:nvSpPr>
        <p:spPr>
          <a:xfrm>
            <a:off x="2500286" y="5351865"/>
            <a:ext cx="2302198" cy="330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Textfeld 79">
            <a:extLst>
              <a:ext uri="{FF2B5EF4-FFF2-40B4-BE49-F238E27FC236}">
                <a16:creationId xmlns:a16="http://schemas.microsoft.com/office/drawing/2014/main" id="{21F37D07-C915-0F47-1A17-B206A546593F}"/>
              </a:ext>
            </a:extLst>
          </p:cNvPr>
          <p:cNvSpPr txBox="1"/>
          <p:nvPr/>
        </p:nvSpPr>
        <p:spPr>
          <a:xfrm>
            <a:off x="3040354" y="5379138"/>
            <a:ext cx="1257300" cy="330200"/>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i="0" u="none" strike="noStrike" kern="1200" cap="none" spc="0" normalizeH="0" baseline="0" noProof="0" dirty="0">
                <a:ln>
                  <a:noFill/>
                </a:ln>
                <a:solidFill>
                  <a:schemeClr val="tx2"/>
                </a:solidFill>
                <a:effectLst/>
                <a:uLnTx/>
                <a:uFillTx/>
                <a:ea typeface="+mn-ea"/>
                <a:cs typeface="+mn-cs"/>
              </a:rPr>
              <a:t>PCB </a:t>
            </a:r>
            <a:r>
              <a:rPr kumimoji="0" lang="de-DE" i="0" u="none" strike="noStrike" kern="1200" cap="none" spc="0" normalizeH="0" baseline="0" noProof="0" dirty="0" err="1">
                <a:ln>
                  <a:noFill/>
                </a:ln>
                <a:solidFill>
                  <a:schemeClr val="tx2"/>
                </a:solidFill>
                <a:effectLst/>
                <a:uLnTx/>
                <a:uFillTx/>
                <a:ea typeface="+mn-ea"/>
                <a:cs typeface="+mn-cs"/>
              </a:rPr>
              <a:t>buffer</a:t>
            </a:r>
            <a:endParaRPr kumimoji="0" lang="de-DE" i="0" u="none" strike="noStrike" kern="1200" cap="none" spc="0" normalizeH="0" baseline="0" noProof="0" dirty="0">
              <a:ln>
                <a:noFill/>
              </a:ln>
              <a:solidFill>
                <a:schemeClr val="tx2"/>
              </a:solidFill>
              <a:effectLst/>
              <a:uLnTx/>
              <a:uFillTx/>
              <a:ea typeface="+mn-ea"/>
              <a:cs typeface="+mn-cs"/>
            </a:endParaRPr>
          </a:p>
        </p:txBody>
      </p:sp>
      <p:sp>
        <p:nvSpPr>
          <p:cNvPr id="81" name="Rechteck 80">
            <a:extLst>
              <a:ext uri="{FF2B5EF4-FFF2-40B4-BE49-F238E27FC236}">
                <a16:creationId xmlns:a16="http://schemas.microsoft.com/office/drawing/2014/main" id="{15CDF7AB-275B-D313-6936-90FB4AE6C3DD}"/>
              </a:ext>
            </a:extLst>
          </p:cNvPr>
          <p:cNvSpPr/>
          <p:nvPr/>
        </p:nvSpPr>
        <p:spPr>
          <a:xfrm>
            <a:off x="6948947" y="4783863"/>
            <a:ext cx="3227382" cy="4613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Textfeld 81">
            <a:extLst>
              <a:ext uri="{FF2B5EF4-FFF2-40B4-BE49-F238E27FC236}">
                <a16:creationId xmlns:a16="http://schemas.microsoft.com/office/drawing/2014/main" id="{BF46FBD7-E967-0F30-447D-E5238A70E604}"/>
              </a:ext>
            </a:extLst>
          </p:cNvPr>
          <p:cNvSpPr txBox="1"/>
          <p:nvPr/>
        </p:nvSpPr>
        <p:spPr>
          <a:xfrm>
            <a:off x="7933988" y="4868996"/>
            <a:ext cx="1257300" cy="330200"/>
          </a:xfrm>
          <a:prstGeom prst="rect">
            <a:avLst/>
          </a:prstGeom>
          <a:noFill/>
        </p:spPr>
        <p:txBody>
          <a:bodyPr wrap="none" lIns="0" tIns="0" rIns="0" bIns="0" rtlCol="0">
            <a:noAutofit/>
          </a:bodyPr>
          <a:lstStyle/>
          <a:p>
            <a:pPr algn="ctr">
              <a:lnSpc>
                <a:spcPct val="90000"/>
              </a:lnSpc>
              <a:spcBef>
                <a:spcPts val="300"/>
              </a:spcBef>
              <a:buClr>
                <a:srgbClr val="009EE0"/>
              </a:buClr>
            </a:pPr>
            <a:r>
              <a:rPr lang="de-DE" sz="2200" dirty="0" err="1">
                <a:solidFill>
                  <a:schemeClr val="bg1"/>
                </a:solidFill>
              </a:rPr>
              <a:t>Process</a:t>
            </a:r>
            <a:r>
              <a:rPr lang="de-DE" sz="2200" dirty="0">
                <a:solidFill>
                  <a:schemeClr val="bg1"/>
                </a:solidFill>
              </a:rPr>
              <a:t> Modules</a:t>
            </a:r>
            <a:endParaRPr kumimoji="0" lang="de-DE" sz="2200"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1507637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DA249A-8130-C996-4919-3014AE41E04C}"/>
              </a:ext>
            </a:extLst>
          </p:cNvPr>
          <p:cNvSpPr>
            <a:spLocks noGrp="1"/>
          </p:cNvSpPr>
          <p:nvPr>
            <p:ph type="title"/>
          </p:nvPr>
        </p:nvSpPr>
        <p:spPr/>
        <p:txBody>
          <a:bodyPr/>
          <a:lstStyle/>
          <a:p>
            <a:r>
              <a:rPr lang="de-DE" sz="2800" dirty="0" err="1"/>
              <a:t>From</a:t>
            </a:r>
            <a:r>
              <a:rPr lang="de-DE" sz="2800" dirty="0"/>
              <a:t> </a:t>
            </a:r>
            <a:r>
              <a:rPr lang="de-DE" sz="2800" dirty="0" err="1"/>
              <a:t>the</a:t>
            </a:r>
            <a:r>
              <a:rPr lang="de-DE" sz="2800" dirty="0"/>
              <a:t> </a:t>
            </a:r>
            <a:r>
              <a:rPr lang="de-DE" sz="2800" dirty="0" err="1"/>
              <a:t>wafer</a:t>
            </a:r>
            <a:r>
              <a:rPr lang="de-DE" sz="2800" dirty="0"/>
              <a:t> </a:t>
            </a:r>
            <a:r>
              <a:rPr lang="de-DE" sz="2800" dirty="0" err="1"/>
              <a:t>to</a:t>
            </a:r>
            <a:r>
              <a:rPr lang="de-DE" sz="2800" dirty="0"/>
              <a:t> </a:t>
            </a:r>
            <a:r>
              <a:rPr lang="de-DE" sz="2800" dirty="0" err="1"/>
              <a:t>the</a:t>
            </a:r>
            <a:r>
              <a:rPr lang="de-DE" sz="2800" dirty="0"/>
              <a:t> </a:t>
            </a:r>
            <a:r>
              <a:rPr lang="de-DE" sz="2800" dirty="0" err="1"/>
              <a:t>finished</a:t>
            </a:r>
            <a:r>
              <a:rPr lang="de-DE" sz="2800" dirty="0"/>
              <a:t> electronic </a:t>
            </a:r>
            <a:r>
              <a:rPr lang="de-DE" sz="2800" dirty="0" err="1"/>
              <a:t>product</a:t>
            </a:r>
            <a:endParaRPr lang="en-US" sz="2800" dirty="0"/>
          </a:p>
        </p:txBody>
      </p:sp>
      <p:sp>
        <p:nvSpPr>
          <p:cNvPr id="3" name="Foliennummernplatzhalter 2">
            <a:extLst>
              <a:ext uri="{FF2B5EF4-FFF2-40B4-BE49-F238E27FC236}">
                <a16:creationId xmlns:a16="http://schemas.microsoft.com/office/drawing/2014/main" id="{F03557C4-4D71-969B-7B09-A59A6825AF67}"/>
              </a:ext>
            </a:extLst>
          </p:cNvPr>
          <p:cNvSpPr>
            <a:spLocks noGrp="1"/>
          </p:cNvSpPr>
          <p:nvPr>
            <p:ph type="sldNum" sz="quarter" idx="10"/>
          </p:nvPr>
        </p:nvSpPr>
        <p:spPr/>
        <p:txBody>
          <a:bodyPr/>
          <a:lstStyle/>
          <a:p>
            <a:fld id="{73F7D4EC-FAF2-48D2-B8E5-457915FC50F3}" type="slidenum">
              <a:rPr lang="de-DE" smtClean="0"/>
              <a:pPr/>
              <a:t>2</a:t>
            </a:fld>
            <a:endParaRPr lang="de-DE"/>
          </a:p>
        </p:txBody>
      </p:sp>
      <p:sp>
        <p:nvSpPr>
          <p:cNvPr id="4" name="Textplatzhalter 3">
            <a:extLst>
              <a:ext uri="{FF2B5EF4-FFF2-40B4-BE49-F238E27FC236}">
                <a16:creationId xmlns:a16="http://schemas.microsoft.com/office/drawing/2014/main" id="{C514E9CC-5A37-1032-803D-669038AA408D}"/>
              </a:ext>
            </a:extLst>
          </p:cNvPr>
          <p:cNvSpPr>
            <a:spLocks noGrp="1"/>
          </p:cNvSpPr>
          <p:nvPr>
            <p:ph type="body" sz="quarter" idx="11"/>
          </p:nvPr>
        </p:nvSpPr>
        <p:spPr/>
        <p:txBody>
          <a:bodyPr/>
          <a:lstStyle/>
          <a:p>
            <a:r>
              <a:rPr lang="de-DE"/>
              <a:t>SCHUNK Electronics</a:t>
            </a:r>
            <a:endParaRPr lang="en-US"/>
          </a:p>
        </p:txBody>
      </p:sp>
      <p:sp>
        <p:nvSpPr>
          <p:cNvPr id="22" name="Textplatzhalter 21">
            <a:extLst>
              <a:ext uri="{FF2B5EF4-FFF2-40B4-BE49-F238E27FC236}">
                <a16:creationId xmlns:a16="http://schemas.microsoft.com/office/drawing/2014/main" id="{24A07BA6-D5BE-42D6-E379-438EDC4080F0}"/>
              </a:ext>
            </a:extLst>
          </p:cNvPr>
          <p:cNvSpPr>
            <a:spLocks noGrp="1"/>
          </p:cNvSpPr>
          <p:nvPr>
            <p:ph type="body" sz="quarter" idx="12"/>
          </p:nvPr>
        </p:nvSpPr>
        <p:spPr>
          <a:xfrm>
            <a:off x="658813" y="2379518"/>
            <a:ext cx="11198225" cy="3894282"/>
          </a:xfrm>
        </p:spPr>
        <p:txBody>
          <a:bodyPr/>
          <a:lstStyle/>
          <a:p>
            <a:endParaRPr lang="en-US"/>
          </a:p>
        </p:txBody>
      </p:sp>
      <p:sp>
        <p:nvSpPr>
          <p:cNvPr id="19" name="Rechteck 18">
            <a:extLst>
              <a:ext uri="{FF2B5EF4-FFF2-40B4-BE49-F238E27FC236}">
                <a16:creationId xmlns:a16="http://schemas.microsoft.com/office/drawing/2014/main" id="{F42A1806-6294-DDC1-FD62-8F923AB5514D}"/>
              </a:ext>
            </a:extLst>
          </p:cNvPr>
          <p:cNvSpPr/>
          <p:nvPr/>
        </p:nvSpPr>
        <p:spPr>
          <a:xfrm>
            <a:off x="658814" y="1687069"/>
            <a:ext cx="2312986" cy="515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Wafer</a:t>
            </a:r>
            <a:endParaRPr lang="en-US" b="1" dirty="0"/>
          </a:p>
        </p:txBody>
      </p:sp>
      <p:sp>
        <p:nvSpPr>
          <p:cNvPr id="20" name="Rechteck 19">
            <a:extLst>
              <a:ext uri="{FF2B5EF4-FFF2-40B4-BE49-F238E27FC236}">
                <a16:creationId xmlns:a16="http://schemas.microsoft.com/office/drawing/2014/main" id="{3F91277D-FBFC-C7EE-4108-3A1CD9E4FD46}"/>
              </a:ext>
            </a:extLst>
          </p:cNvPr>
          <p:cNvSpPr/>
          <p:nvPr/>
        </p:nvSpPr>
        <p:spPr>
          <a:xfrm>
            <a:off x="3106882" y="1687069"/>
            <a:ext cx="2234045" cy="515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Semiconductor</a:t>
            </a:r>
            <a:endParaRPr lang="en-US" b="1" dirty="0"/>
          </a:p>
        </p:txBody>
      </p:sp>
      <p:sp>
        <p:nvSpPr>
          <p:cNvPr id="21" name="Rechteck 20">
            <a:extLst>
              <a:ext uri="{FF2B5EF4-FFF2-40B4-BE49-F238E27FC236}">
                <a16:creationId xmlns:a16="http://schemas.microsoft.com/office/drawing/2014/main" id="{FEEE6864-7956-F02B-DE38-AB61FB23A543}"/>
              </a:ext>
            </a:extLst>
          </p:cNvPr>
          <p:cNvSpPr/>
          <p:nvPr/>
        </p:nvSpPr>
        <p:spPr>
          <a:xfrm>
            <a:off x="5482213" y="1687069"/>
            <a:ext cx="6374824" cy="515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Electronics </a:t>
            </a:r>
            <a:r>
              <a:rPr lang="de-DE" b="1" dirty="0" err="1"/>
              <a:t>manufacturing</a:t>
            </a:r>
            <a:endParaRPr lang="en-US" b="1" dirty="0"/>
          </a:p>
        </p:txBody>
      </p:sp>
      <p:sp>
        <p:nvSpPr>
          <p:cNvPr id="23" name="Rechteck 22">
            <a:extLst>
              <a:ext uri="{FF2B5EF4-FFF2-40B4-BE49-F238E27FC236}">
                <a16:creationId xmlns:a16="http://schemas.microsoft.com/office/drawing/2014/main" id="{68E0830C-B429-001D-1178-6D1C7C34AB4D}"/>
              </a:ext>
            </a:extLst>
          </p:cNvPr>
          <p:cNvSpPr/>
          <p:nvPr/>
        </p:nvSpPr>
        <p:spPr>
          <a:xfrm>
            <a:off x="658814" y="2202873"/>
            <a:ext cx="2306782" cy="40709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400" i="1" dirty="0">
                <a:solidFill>
                  <a:schemeClr val="bg1">
                    <a:lumMod val="65000"/>
                  </a:schemeClr>
                </a:solidFill>
              </a:rPr>
              <a:t>Manufacturing </a:t>
            </a:r>
            <a:r>
              <a:rPr lang="de-DE" sz="1400" i="1" dirty="0" err="1">
                <a:solidFill>
                  <a:schemeClr val="bg1">
                    <a:lumMod val="65000"/>
                  </a:schemeClr>
                </a:solidFill>
              </a:rPr>
              <a:t>of</a:t>
            </a:r>
            <a:r>
              <a:rPr lang="de-DE" sz="1400" i="1" dirty="0">
                <a:solidFill>
                  <a:schemeClr val="bg1">
                    <a:lumMod val="65000"/>
                  </a:schemeClr>
                </a:solidFill>
              </a:rPr>
              <a:t> </a:t>
            </a:r>
            <a:r>
              <a:rPr lang="de-DE" sz="1400" i="1" dirty="0" err="1">
                <a:solidFill>
                  <a:schemeClr val="bg1">
                    <a:lumMod val="65000"/>
                  </a:schemeClr>
                </a:solidFill>
              </a:rPr>
              <a:t>blanc</a:t>
            </a:r>
            <a:r>
              <a:rPr lang="de-DE" sz="1400" i="1" dirty="0">
                <a:solidFill>
                  <a:schemeClr val="bg1">
                    <a:lumMod val="65000"/>
                  </a:schemeClr>
                </a:solidFill>
              </a:rPr>
              <a:t> </a:t>
            </a:r>
            <a:r>
              <a:rPr lang="de-DE" sz="1400" i="1" dirty="0" err="1">
                <a:solidFill>
                  <a:schemeClr val="bg1">
                    <a:lumMod val="65000"/>
                  </a:schemeClr>
                </a:solidFill>
              </a:rPr>
              <a:t>wafers</a:t>
            </a:r>
            <a:r>
              <a:rPr lang="de-DE" sz="1400" i="1" dirty="0">
                <a:solidFill>
                  <a:schemeClr val="bg1">
                    <a:lumMod val="65000"/>
                  </a:schemeClr>
                </a:solidFill>
              </a:rPr>
              <a:t> out </a:t>
            </a:r>
            <a:r>
              <a:rPr lang="de-DE" sz="1400" i="1" dirty="0" err="1">
                <a:solidFill>
                  <a:schemeClr val="bg1">
                    <a:lumMod val="65000"/>
                  </a:schemeClr>
                </a:solidFill>
              </a:rPr>
              <a:t>of</a:t>
            </a:r>
            <a:r>
              <a:rPr lang="de-DE" sz="1400" i="1" dirty="0">
                <a:solidFill>
                  <a:schemeClr val="bg1">
                    <a:lumMod val="65000"/>
                  </a:schemeClr>
                </a:solidFill>
              </a:rPr>
              <a:t> </a:t>
            </a:r>
            <a:r>
              <a:rPr lang="de-DE" sz="1400" i="1" dirty="0" err="1">
                <a:solidFill>
                  <a:schemeClr val="bg1">
                    <a:lumMod val="65000"/>
                  </a:schemeClr>
                </a:solidFill>
              </a:rPr>
              <a:t>silicon</a:t>
            </a:r>
            <a:endParaRPr lang="en-US" sz="1400" i="1" dirty="0">
              <a:solidFill>
                <a:schemeClr val="bg1">
                  <a:lumMod val="65000"/>
                </a:schemeClr>
              </a:solidFill>
            </a:endParaRPr>
          </a:p>
        </p:txBody>
      </p:sp>
      <p:sp>
        <p:nvSpPr>
          <p:cNvPr id="24" name="Rechteck 23">
            <a:extLst>
              <a:ext uri="{FF2B5EF4-FFF2-40B4-BE49-F238E27FC236}">
                <a16:creationId xmlns:a16="http://schemas.microsoft.com/office/drawing/2014/main" id="{D2EAEFE5-67F6-4410-423D-D7FE40558497}"/>
              </a:ext>
            </a:extLst>
          </p:cNvPr>
          <p:cNvSpPr/>
          <p:nvPr/>
        </p:nvSpPr>
        <p:spPr>
          <a:xfrm>
            <a:off x="3106882" y="2202873"/>
            <a:ext cx="2234045" cy="40709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400" i="1" dirty="0">
                <a:solidFill>
                  <a:schemeClr val="bg1">
                    <a:lumMod val="65000"/>
                  </a:schemeClr>
                </a:solidFill>
              </a:rPr>
              <a:t>Manufacturing </a:t>
            </a:r>
            <a:r>
              <a:rPr lang="de-DE" sz="1400" i="1" dirty="0" err="1">
                <a:solidFill>
                  <a:schemeClr val="bg1">
                    <a:lumMod val="65000"/>
                  </a:schemeClr>
                </a:solidFill>
              </a:rPr>
              <a:t>of</a:t>
            </a:r>
            <a:r>
              <a:rPr lang="de-DE" sz="1400" i="1" dirty="0">
                <a:solidFill>
                  <a:schemeClr val="bg1">
                    <a:lumMod val="65000"/>
                  </a:schemeClr>
                </a:solidFill>
              </a:rPr>
              <a:t> </a:t>
            </a:r>
            <a:r>
              <a:rPr lang="de-DE" sz="1400" i="1" dirty="0" err="1">
                <a:solidFill>
                  <a:schemeClr val="bg1">
                    <a:lumMod val="65000"/>
                  </a:schemeClr>
                </a:solidFill>
              </a:rPr>
              <a:t>chips</a:t>
            </a:r>
            <a:endParaRPr lang="en-US" sz="1400" i="1" dirty="0">
              <a:solidFill>
                <a:schemeClr val="bg1">
                  <a:lumMod val="65000"/>
                </a:schemeClr>
              </a:solidFill>
            </a:endParaRPr>
          </a:p>
        </p:txBody>
      </p:sp>
      <p:sp>
        <p:nvSpPr>
          <p:cNvPr id="25" name="Rechteck 24">
            <a:extLst>
              <a:ext uri="{FF2B5EF4-FFF2-40B4-BE49-F238E27FC236}">
                <a16:creationId xmlns:a16="http://schemas.microsoft.com/office/drawing/2014/main" id="{F614FA58-1A9F-89EC-A9C1-3ADE8DB165A4}"/>
              </a:ext>
            </a:extLst>
          </p:cNvPr>
          <p:cNvSpPr/>
          <p:nvPr/>
        </p:nvSpPr>
        <p:spPr>
          <a:xfrm>
            <a:off x="5476009" y="2202872"/>
            <a:ext cx="6374824" cy="40709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400" i="1" dirty="0">
                <a:solidFill>
                  <a:schemeClr val="bg1">
                    <a:lumMod val="65000"/>
                  </a:schemeClr>
                </a:solidFill>
              </a:rPr>
              <a:t>Manufacturing </a:t>
            </a:r>
            <a:r>
              <a:rPr lang="de-DE" sz="1400" i="1" dirty="0" err="1">
                <a:solidFill>
                  <a:schemeClr val="bg1">
                    <a:lumMod val="65000"/>
                  </a:schemeClr>
                </a:solidFill>
              </a:rPr>
              <a:t>of</a:t>
            </a:r>
            <a:r>
              <a:rPr lang="de-DE" sz="1400" i="1" dirty="0">
                <a:solidFill>
                  <a:schemeClr val="bg1">
                    <a:lumMod val="65000"/>
                  </a:schemeClr>
                </a:solidFill>
              </a:rPr>
              <a:t> </a:t>
            </a:r>
            <a:r>
              <a:rPr lang="de-DE" sz="1400" i="1" dirty="0" err="1">
                <a:solidFill>
                  <a:schemeClr val="bg1">
                    <a:lumMod val="65000"/>
                  </a:schemeClr>
                </a:solidFill>
              </a:rPr>
              <a:t>electronics</a:t>
            </a:r>
            <a:r>
              <a:rPr lang="de-DE" sz="1400" i="1" dirty="0">
                <a:solidFill>
                  <a:schemeClr val="bg1">
                    <a:lumMod val="65000"/>
                  </a:schemeClr>
                </a:solidFill>
              </a:rPr>
              <a:t> </a:t>
            </a:r>
            <a:r>
              <a:rPr lang="de-DE" sz="1400" i="1" dirty="0" err="1">
                <a:solidFill>
                  <a:schemeClr val="bg1">
                    <a:lumMod val="65000"/>
                  </a:schemeClr>
                </a:solidFill>
              </a:rPr>
              <a:t>products</a:t>
            </a:r>
            <a:r>
              <a:rPr lang="de-DE" sz="1400" i="1" dirty="0">
                <a:solidFill>
                  <a:schemeClr val="bg1">
                    <a:lumMod val="65000"/>
                  </a:schemeClr>
                </a:solidFill>
              </a:rPr>
              <a:t> and </a:t>
            </a:r>
            <a:r>
              <a:rPr lang="de-DE" sz="1400" i="1" dirty="0" err="1">
                <a:solidFill>
                  <a:schemeClr val="bg1">
                    <a:lumMod val="65000"/>
                  </a:schemeClr>
                </a:solidFill>
              </a:rPr>
              <a:t>systems</a:t>
            </a:r>
            <a:endParaRPr lang="en-US" sz="1400" i="1" dirty="0">
              <a:solidFill>
                <a:schemeClr val="bg1">
                  <a:lumMod val="65000"/>
                </a:schemeClr>
              </a:solidFill>
            </a:endParaRPr>
          </a:p>
        </p:txBody>
      </p:sp>
      <p:pic>
        <p:nvPicPr>
          <p:cNvPr id="26" name="Grafik 25">
            <a:extLst>
              <a:ext uri="{FF2B5EF4-FFF2-40B4-BE49-F238E27FC236}">
                <a16:creationId xmlns:a16="http://schemas.microsoft.com/office/drawing/2014/main" id="{ADAD3667-A94A-54FD-E133-7B996CB0EE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77" b="94772" l="4401" r="95448">
                        <a14:foregroundMark x1="94689" y1="68128" x2="94689" y2="68128"/>
                        <a14:foregroundMark x1="4704" y1="35750" x2="4704" y2="35750"/>
                        <a14:foregroundMark x1="62822" y1="93761" x2="62822" y2="93761"/>
                        <a14:foregroundMark x1="17147" y1="69140" x2="17147" y2="69140"/>
                        <a14:foregroundMark x1="4704" y1="50759" x2="4704" y2="50759"/>
                        <a14:foregroundMark x1="37936" y1="6577" x2="37936" y2="6577"/>
                        <a14:foregroundMark x1="13505" y1="47555" x2="13505" y2="47555"/>
                        <a14:foregroundMark x1="83612" y1="34233" x2="83612" y2="34233"/>
                        <a14:foregroundMark x1="95599" y1="51771" x2="95599" y2="51771"/>
                        <a14:foregroundMark x1="63278" y1="91231" x2="63278" y2="91231"/>
                        <a14:foregroundMark x1="61002" y1="86509" x2="61912" y2="94772"/>
                      </a14:backgroundRemoval>
                    </a14:imgEffect>
                  </a14:imgLayer>
                </a14:imgProps>
              </a:ext>
            </a:extLst>
          </a:blip>
          <a:stretch>
            <a:fillRect/>
          </a:stretch>
        </p:blipFill>
        <p:spPr>
          <a:xfrm>
            <a:off x="3575648" y="4319720"/>
            <a:ext cx="1241077" cy="1151024"/>
          </a:xfrm>
          <a:prstGeom prst="rect">
            <a:avLst/>
          </a:prstGeom>
        </p:spPr>
      </p:pic>
      <p:pic>
        <p:nvPicPr>
          <p:cNvPr id="28" name="Grafik 27">
            <a:extLst>
              <a:ext uri="{FF2B5EF4-FFF2-40B4-BE49-F238E27FC236}">
                <a16:creationId xmlns:a16="http://schemas.microsoft.com/office/drawing/2014/main" id="{434645D2-6BAD-5D3C-E5CF-2254C76115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61" b="97826" l="4125" r="90000">
                        <a14:foregroundMark x1="16750" y1="14493" x2="16750" y2="14493"/>
                        <a14:foregroundMark x1="16250" y1="14855" x2="16250" y2="14855"/>
                        <a14:foregroundMark x1="17125" y1="11051" x2="17125" y2="11051"/>
                        <a14:foregroundMark x1="22500" y1="3442" x2="23500" y2="12138"/>
                        <a14:foregroundMark x1="19500" y1="37500" x2="34000" y2="71920"/>
                        <a14:foregroundMark x1="34000" y1="71920" x2="55500" y2="44565"/>
                        <a14:foregroundMark x1="55500" y1="44565" x2="63250" y2="84601"/>
                        <a14:foregroundMark x1="63250" y1="84601" x2="71875" y2="80254"/>
                        <a14:foregroundMark x1="61000" y1="47464" x2="55750" y2="82609"/>
                        <a14:foregroundMark x1="55750" y1="82609" x2="80250" y2="86775"/>
                        <a14:foregroundMark x1="80250" y1="86775" x2="68125" y2="56522"/>
                        <a14:foregroundMark x1="68125" y1="56522" x2="61125" y2="56703"/>
                        <a14:foregroundMark x1="63625" y1="75725" x2="70875" y2="80435"/>
                        <a14:foregroundMark x1="80750" y1="66123" x2="82125" y2="75362"/>
                        <a14:foregroundMark x1="84625" y1="60326" x2="85000" y2="66304"/>
                        <a14:foregroundMark x1="84750" y1="58333" x2="85250" y2="60326"/>
                        <a14:foregroundMark x1="85750" y1="58333" x2="85750" y2="58333"/>
                        <a14:foregroundMark x1="81750" y1="90399" x2="78375" y2="93116"/>
                        <a14:foregroundMark x1="84000" y1="82971" x2="84000" y2="82971"/>
                        <a14:foregroundMark x1="84125" y1="84058" x2="82375" y2="75906"/>
                        <a14:foregroundMark x1="58250" y1="43297" x2="57625" y2="36594"/>
                        <a14:foregroundMark x1="59000" y1="34239" x2="59125" y2="43659"/>
                        <a14:foregroundMark x1="58875" y1="42210" x2="36500" y2="42210"/>
                        <a14:foregroundMark x1="60375" y1="16304" x2="60375" y2="16304"/>
                        <a14:foregroundMark x1="34750" y1="63043" x2="36125" y2="75181"/>
                        <a14:foregroundMark x1="45125" y1="68659" x2="42875" y2="73913"/>
                        <a14:foregroundMark x1="39375" y1="63768" x2="23000" y2="46739"/>
                        <a14:foregroundMark x1="74125" y1="82246" x2="74125" y2="82246"/>
                        <a14:foregroundMark x1="74875" y1="77536" x2="75125" y2="81703"/>
                        <a14:foregroundMark x1="71750" y1="55978" x2="71750" y2="55978"/>
                        <a14:foregroundMark x1="71750" y1="55072" x2="71750" y2="55072"/>
                        <a14:foregroundMark x1="89375" y1="60688" x2="89375" y2="60688"/>
                        <a14:foregroundMark x1="89750" y1="74275" x2="89750" y2="74275"/>
                        <a14:foregroundMark x1="88000" y1="68297" x2="88000" y2="68297"/>
                        <a14:foregroundMark x1="80875" y1="87138" x2="80875" y2="87138"/>
                        <a14:foregroundMark x1="75375" y1="94928" x2="75375" y2="94928"/>
                        <a14:foregroundMark x1="73750" y1="92754" x2="73750" y2="92754"/>
                        <a14:foregroundMark x1="73750" y1="92754" x2="73750" y2="92754"/>
                        <a14:foregroundMark x1="72125" y1="92029" x2="72125" y2="92029"/>
                        <a14:foregroundMark x1="40125" y1="84964" x2="40125" y2="84964"/>
                        <a14:foregroundMark x1="39625" y1="85688" x2="39625" y2="85688"/>
                        <a14:foregroundMark x1="42125" y1="85326" x2="42125" y2="85326"/>
                        <a14:foregroundMark x1="49750" y1="81703" x2="49750" y2="81703"/>
                        <a14:foregroundMark x1="28875" y1="82065" x2="28875" y2="82065"/>
                        <a14:foregroundMark x1="28750" y1="82609" x2="28750" y2="82609"/>
                        <a14:foregroundMark x1="22250" y1="50725" x2="22250" y2="50725"/>
                        <a14:foregroundMark x1="20875" y1="44746" x2="20875" y2="44746"/>
                        <a14:foregroundMark x1="18500" y1="44565" x2="18500" y2="44565"/>
                        <a14:foregroundMark x1="19000" y1="53986" x2="19000" y2="53986"/>
                        <a14:foregroundMark x1="18375" y1="55254" x2="18375" y2="55254"/>
                        <a14:foregroundMark x1="18625" y1="53623" x2="18625" y2="53623"/>
                        <a14:foregroundMark x1="19125" y1="57609" x2="19125" y2="57609"/>
                        <a14:foregroundMark x1="18750" y1="59239" x2="18750" y2="59239"/>
                        <a14:foregroundMark x1="34750" y1="8514" x2="34750" y2="8514"/>
                        <a14:foregroundMark x1="31625" y1="3261" x2="31625" y2="3261"/>
                        <a14:foregroundMark x1="31625" y1="8333" x2="31625" y2="8333"/>
                        <a14:foregroundMark x1="35500" y1="10688" x2="35500" y2="10688"/>
                        <a14:foregroundMark x1="59000" y1="15580" x2="59000" y2="15580"/>
                        <a14:foregroundMark x1="60500" y1="15580" x2="60500" y2="15580"/>
                        <a14:foregroundMark x1="59625" y1="14312" x2="59625" y2="14312"/>
                        <a14:foregroundMark x1="58250" y1="16304" x2="58250" y2="16304"/>
                        <a14:foregroundMark x1="60750" y1="14493" x2="60750" y2="14493"/>
                        <a14:foregroundMark x1="60375" y1="18116" x2="60375" y2="18116"/>
                        <a14:foregroundMark x1="54750" y1="57790" x2="54750" y2="57790"/>
                        <a14:foregroundMark x1="54375" y1="57790" x2="54375" y2="57790"/>
                        <a14:foregroundMark x1="53750" y1="58333" x2="53750" y2="58333"/>
                        <a14:foregroundMark x1="54125" y1="64855" x2="54125" y2="64855"/>
                        <a14:foregroundMark x1="54125" y1="66123" x2="54125" y2="66123"/>
                        <a14:foregroundMark x1="54125" y1="68659" x2="54125" y2="68659"/>
                        <a14:foregroundMark x1="54250" y1="71014" x2="54250" y2="71014"/>
                        <a14:foregroundMark x1="54375" y1="73188" x2="54375" y2="73188"/>
                        <a14:foregroundMark x1="54375" y1="75000" x2="54375" y2="75000"/>
                        <a14:foregroundMark x1="54250" y1="76993" x2="54250" y2="76993"/>
                        <a14:foregroundMark x1="53875" y1="81341" x2="53875" y2="81341"/>
                        <a14:foregroundMark x1="53875" y1="82971" x2="53875" y2="82971"/>
                        <a14:foregroundMark x1="53875" y1="83514" x2="53875" y2="83514"/>
                        <a14:foregroundMark x1="54250" y1="87138" x2="54250" y2="87138"/>
                        <a14:foregroundMark x1="87000" y1="57428" x2="87000" y2="57428"/>
                        <a14:foregroundMark x1="89625" y1="59239" x2="89625" y2="59239"/>
                        <a14:foregroundMark x1="88375" y1="63406" x2="88375" y2="63406"/>
                        <a14:foregroundMark x1="87375" y1="70833" x2="87375" y2="70833"/>
                        <a14:foregroundMark x1="87500" y1="75000" x2="87500" y2="75000"/>
                        <a14:foregroundMark x1="87625" y1="78261" x2="87625" y2="78261"/>
                        <a14:foregroundMark x1="89000" y1="76630" x2="89000" y2="76630"/>
                        <a14:foregroundMark x1="89125" y1="70471" x2="89125" y2="70471"/>
                        <a14:foregroundMark x1="89500" y1="63043" x2="89500" y2="63043"/>
                        <a14:foregroundMark x1="89500" y1="57065" x2="89500" y2="57065"/>
                        <a14:foregroundMark x1="62750" y1="44022" x2="62750" y2="44022"/>
                        <a14:foregroundMark x1="60500" y1="42935" x2="60500" y2="42935"/>
                        <a14:foregroundMark x1="62000" y1="42029" x2="62000" y2="42029"/>
                        <a14:foregroundMark x1="63000" y1="40399" x2="63000" y2="40399"/>
                        <a14:foregroundMark x1="64500" y1="40942" x2="64500" y2="40942"/>
                        <a14:foregroundMark x1="64875" y1="43297" x2="64875" y2="43297"/>
                        <a14:foregroundMark x1="10500" y1="85145" x2="74750" y2="96920"/>
                        <a14:foregroundMark x1="54750" y1="97283" x2="36500" y2="95109"/>
                        <a14:foregroundMark x1="13625" y1="94203" x2="13625" y2="94203"/>
                        <a14:foregroundMark x1="9000" y1="95290" x2="9000" y2="95290"/>
                        <a14:foregroundMark x1="51375" y1="76449" x2="51375" y2="76449"/>
                        <a14:foregroundMark x1="81875" y1="98007" x2="81875" y2="98007"/>
                        <a14:foregroundMark x1="11500" y1="90217" x2="35625" y2="96558"/>
                        <a14:foregroundMark x1="13750" y1="91123" x2="4125" y2="95833"/>
                        <a14:backgroundMark x1="51750" y1="68116" x2="51750" y2="68116"/>
                        <a14:backgroundMark x1="89375" y1="60507" x2="89375" y2="60507"/>
                        <a14:backgroundMark x1="88875" y1="61594" x2="88875" y2="61594"/>
                        <a14:backgroundMark x1="88625" y1="65399" x2="88625" y2="65399"/>
                        <a14:backgroundMark x1="89250" y1="73188" x2="89250" y2="73188"/>
                        <a14:backgroundMark x1="88750" y1="75906" x2="88750" y2="75906"/>
                        <a14:backgroundMark x1="88125" y1="73551" x2="88125" y2="73551"/>
                        <a14:backgroundMark x1="89125" y1="58877" x2="89125" y2="58877"/>
                        <a14:backgroundMark x1="52000" y1="62500" x2="52000" y2="62500"/>
                        <a14:backgroundMark x1="51750" y1="75725" x2="51750" y2="75725"/>
                      </a14:backgroundRemoval>
                    </a14:imgEffect>
                  </a14:imgLayer>
                </a14:imgProps>
              </a:ext>
            </a:extLst>
          </a:blip>
          <a:srcRect r="12835"/>
          <a:stretch/>
        </p:blipFill>
        <p:spPr>
          <a:xfrm>
            <a:off x="910847" y="4455270"/>
            <a:ext cx="1808136" cy="1431321"/>
          </a:xfrm>
          <a:prstGeom prst="rect">
            <a:avLst/>
          </a:prstGeom>
        </p:spPr>
      </p:pic>
      <p:sp>
        <p:nvSpPr>
          <p:cNvPr id="29" name="Pfeil: Chevron 28">
            <a:extLst>
              <a:ext uri="{FF2B5EF4-FFF2-40B4-BE49-F238E27FC236}">
                <a16:creationId xmlns:a16="http://schemas.microsoft.com/office/drawing/2014/main" id="{EE4F74ED-BF6E-248F-2BBE-D2FAA9D65056}"/>
              </a:ext>
            </a:extLst>
          </p:cNvPr>
          <p:cNvSpPr/>
          <p:nvPr/>
        </p:nvSpPr>
        <p:spPr>
          <a:xfrm>
            <a:off x="5476010" y="2718677"/>
            <a:ext cx="2389908" cy="56082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PCB-Assembly</a:t>
            </a:r>
            <a:endParaRPr lang="en-US" dirty="0">
              <a:solidFill>
                <a:schemeClr val="bg1"/>
              </a:solidFill>
            </a:endParaRPr>
          </a:p>
        </p:txBody>
      </p:sp>
      <p:sp>
        <p:nvSpPr>
          <p:cNvPr id="30" name="Pfeil: Chevron 29">
            <a:extLst>
              <a:ext uri="{FF2B5EF4-FFF2-40B4-BE49-F238E27FC236}">
                <a16:creationId xmlns:a16="http://schemas.microsoft.com/office/drawing/2014/main" id="{8CA3E263-F7F6-F68C-7687-1EDDD11DDE40}"/>
              </a:ext>
            </a:extLst>
          </p:cNvPr>
          <p:cNvSpPr/>
          <p:nvPr/>
        </p:nvSpPr>
        <p:spPr>
          <a:xfrm>
            <a:off x="9655630" y="2714935"/>
            <a:ext cx="2118137" cy="56082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Final </a:t>
            </a:r>
            <a:r>
              <a:rPr lang="de-DE" dirty="0" err="1">
                <a:solidFill>
                  <a:schemeClr val="bg1"/>
                </a:solidFill>
              </a:rPr>
              <a:t>assembly</a:t>
            </a:r>
            <a:endParaRPr lang="en-US" dirty="0">
              <a:solidFill>
                <a:schemeClr val="bg1"/>
              </a:solidFill>
            </a:endParaRPr>
          </a:p>
        </p:txBody>
      </p:sp>
      <p:sp>
        <p:nvSpPr>
          <p:cNvPr id="32" name="Pfeil: Chevron 31">
            <a:extLst>
              <a:ext uri="{FF2B5EF4-FFF2-40B4-BE49-F238E27FC236}">
                <a16:creationId xmlns:a16="http://schemas.microsoft.com/office/drawing/2014/main" id="{66FC7C1E-9FD7-11AD-2033-93AA05383DCF}"/>
              </a:ext>
            </a:extLst>
          </p:cNvPr>
          <p:cNvSpPr/>
          <p:nvPr/>
        </p:nvSpPr>
        <p:spPr>
          <a:xfrm>
            <a:off x="7701706" y="2714935"/>
            <a:ext cx="2118137" cy="56082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Depaneling</a:t>
            </a:r>
            <a:endParaRPr lang="en-US" dirty="0">
              <a:solidFill>
                <a:schemeClr val="bg1"/>
              </a:solidFill>
            </a:endParaRPr>
          </a:p>
        </p:txBody>
      </p:sp>
      <p:sp>
        <p:nvSpPr>
          <p:cNvPr id="34" name="Rechteck 33">
            <a:extLst>
              <a:ext uri="{FF2B5EF4-FFF2-40B4-BE49-F238E27FC236}">
                <a16:creationId xmlns:a16="http://schemas.microsoft.com/office/drawing/2014/main" id="{22C6FDB6-F4C9-9151-8DDE-540F8A550851}"/>
              </a:ext>
            </a:extLst>
          </p:cNvPr>
          <p:cNvSpPr/>
          <p:nvPr/>
        </p:nvSpPr>
        <p:spPr>
          <a:xfrm>
            <a:off x="5616344" y="5051423"/>
            <a:ext cx="5911705" cy="36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Testing</a:t>
            </a:r>
            <a:endParaRPr lang="en-US" dirty="0"/>
          </a:p>
        </p:txBody>
      </p:sp>
      <p:sp>
        <p:nvSpPr>
          <p:cNvPr id="35" name="Rechteck 34">
            <a:extLst>
              <a:ext uri="{FF2B5EF4-FFF2-40B4-BE49-F238E27FC236}">
                <a16:creationId xmlns:a16="http://schemas.microsoft.com/office/drawing/2014/main" id="{C2016DC7-094D-B62D-C222-329D180341DC}"/>
              </a:ext>
            </a:extLst>
          </p:cNvPr>
          <p:cNvSpPr/>
          <p:nvPr/>
        </p:nvSpPr>
        <p:spPr>
          <a:xfrm>
            <a:off x="5621481" y="3821851"/>
            <a:ext cx="2152655" cy="36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THT-Assembly</a:t>
            </a:r>
            <a:endParaRPr lang="en-US" dirty="0"/>
          </a:p>
        </p:txBody>
      </p:sp>
      <p:sp>
        <p:nvSpPr>
          <p:cNvPr id="38" name="Rechteck 37">
            <a:extLst>
              <a:ext uri="{FF2B5EF4-FFF2-40B4-BE49-F238E27FC236}">
                <a16:creationId xmlns:a16="http://schemas.microsoft.com/office/drawing/2014/main" id="{15E746A7-9E2A-9DFC-9AFF-516E23E929BD}"/>
              </a:ext>
            </a:extLst>
          </p:cNvPr>
          <p:cNvSpPr/>
          <p:nvPr/>
        </p:nvSpPr>
        <p:spPr>
          <a:xfrm>
            <a:off x="5621480" y="3413814"/>
            <a:ext cx="5911705" cy="36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Handling | Pick and </a:t>
            </a:r>
            <a:r>
              <a:rPr lang="de-DE" dirty="0" err="1"/>
              <a:t>place</a:t>
            </a:r>
            <a:r>
              <a:rPr lang="de-DE" dirty="0"/>
              <a:t> | </a:t>
            </a:r>
            <a:r>
              <a:rPr lang="de-DE" dirty="0" err="1"/>
              <a:t>Loading</a:t>
            </a:r>
            <a:r>
              <a:rPr lang="de-DE" dirty="0"/>
              <a:t>/</a:t>
            </a:r>
            <a:r>
              <a:rPr lang="de-DE" dirty="0" err="1"/>
              <a:t>Unloading</a:t>
            </a:r>
            <a:endParaRPr lang="en-US" dirty="0"/>
          </a:p>
        </p:txBody>
      </p:sp>
      <p:sp>
        <p:nvSpPr>
          <p:cNvPr id="39" name="Rechteck 38">
            <a:extLst>
              <a:ext uri="{FF2B5EF4-FFF2-40B4-BE49-F238E27FC236}">
                <a16:creationId xmlns:a16="http://schemas.microsoft.com/office/drawing/2014/main" id="{71119673-1CC8-EE15-8C1C-9950E691E119}"/>
              </a:ext>
            </a:extLst>
          </p:cNvPr>
          <p:cNvSpPr/>
          <p:nvPr/>
        </p:nvSpPr>
        <p:spPr>
          <a:xfrm>
            <a:off x="9369292" y="3821851"/>
            <a:ext cx="2152800" cy="36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Screwing</a:t>
            </a:r>
            <a:endParaRPr lang="en-US" dirty="0"/>
          </a:p>
        </p:txBody>
      </p:sp>
      <p:sp>
        <p:nvSpPr>
          <p:cNvPr id="42" name="Rechteck 41">
            <a:extLst>
              <a:ext uri="{FF2B5EF4-FFF2-40B4-BE49-F238E27FC236}">
                <a16:creationId xmlns:a16="http://schemas.microsoft.com/office/drawing/2014/main" id="{B9D46543-D4CF-D7D1-B96C-6A61B00D4B99}"/>
              </a:ext>
            </a:extLst>
          </p:cNvPr>
          <p:cNvSpPr/>
          <p:nvPr/>
        </p:nvSpPr>
        <p:spPr>
          <a:xfrm>
            <a:off x="5616342" y="5479458"/>
            <a:ext cx="5911705" cy="36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Magazining</a:t>
            </a:r>
            <a:r>
              <a:rPr lang="de-DE" dirty="0"/>
              <a:t> / </a:t>
            </a:r>
            <a:r>
              <a:rPr lang="de-DE" dirty="0" err="1"/>
              <a:t>Packaging</a:t>
            </a:r>
            <a:endParaRPr lang="en-US" dirty="0"/>
          </a:p>
        </p:txBody>
      </p:sp>
      <p:sp>
        <p:nvSpPr>
          <p:cNvPr id="44" name="Rechteck 43">
            <a:extLst>
              <a:ext uri="{FF2B5EF4-FFF2-40B4-BE49-F238E27FC236}">
                <a16:creationId xmlns:a16="http://schemas.microsoft.com/office/drawing/2014/main" id="{C0A3ADAE-04DF-38C4-41F9-121FD126C678}"/>
              </a:ext>
            </a:extLst>
          </p:cNvPr>
          <p:cNvSpPr/>
          <p:nvPr/>
        </p:nvSpPr>
        <p:spPr>
          <a:xfrm>
            <a:off x="5616344" y="4231266"/>
            <a:ext cx="2152655" cy="36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Selective</a:t>
            </a:r>
            <a:r>
              <a:rPr lang="de-DE" dirty="0"/>
              <a:t> </a:t>
            </a:r>
            <a:r>
              <a:rPr lang="de-DE" dirty="0" err="1"/>
              <a:t>soldering</a:t>
            </a:r>
            <a:endParaRPr lang="en-US" dirty="0"/>
          </a:p>
        </p:txBody>
      </p:sp>
      <p:sp>
        <p:nvSpPr>
          <p:cNvPr id="45" name="Rechteck 44">
            <a:extLst>
              <a:ext uri="{FF2B5EF4-FFF2-40B4-BE49-F238E27FC236}">
                <a16:creationId xmlns:a16="http://schemas.microsoft.com/office/drawing/2014/main" id="{64DB32D6-FE92-42FB-33A1-9278BB8479DA}"/>
              </a:ext>
            </a:extLst>
          </p:cNvPr>
          <p:cNvSpPr/>
          <p:nvPr/>
        </p:nvSpPr>
        <p:spPr>
          <a:xfrm>
            <a:off x="9364155" y="4231266"/>
            <a:ext cx="2152800" cy="36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Press-Fit</a:t>
            </a:r>
            <a:endParaRPr lang="en-US" dirty="0"/>
          </a:p>
        </p:txBody>
      </p:sp>
      <p:sp>
        <p:nvSpPr>
          <p:cNvPr id="47" name="Rechteck 46">
            <a:extLst>
              <a:ext uri="{FF2B5EF4-FFF2-40B4-BE49-F238E27FC236}">
                <a16:creationId xmlns:a16="http://schemas.microsoft.com/office/drawing/2014/main" id="{D67615F4-DACB-EC72-C7AF-C629D6CF3795}"/>
              </a:ext>
            </a:extLst>
          </p:cNvPr>
          <p:cNvSpPr/>
          <p:nvPr/>
        </p:nvSpPr>
        <p:spPr>
          <a:xfrm>
            <a:off x="5616344" y="4644119"/>
            <a:ext cx="2152655" cy="36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Dispensing</a:t>
            </a:r>
            <a:endParaRPr lang="en-US" dirty="0"/>
          </a:p>
        </p:txBody>
      </p:sp>
      <p:sp>
        <p:nvSpPr>
          <p:cNvPr id="48" name="Rechteck 47">
            <a:extLst>
              <a:ext uri="{FF2B5EF4-FFF2-40B4-BE49-F238E27FC236}">
                <a16:creationId xmlns:a16="http://schemas.microsoft.com/office/drawing/2014/main" id="{255860EE-47BF-E564-F2FA-0FE006F1381B}"/>
              </a:ext>
            </a:extLst>
          </p:cNvPr>
          <p:cNvSpPr/>
          <p:nvPr/>
        </p:nvSpPr>
        <p:spPr>
          <a:xfrm>
            <a:off x="9364155" y="4644119"/>
            <a:ext cx="2152800" cy="36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Dispensing</a:t>
            </a:r>
            <a:endParaRPr lang="en-US" dirty="0"/>
          </a:p>
        </p:txBody>
      </p:sp>
      <p:pic>
        <p:nvPicPr>
          <p:cNvPr id="50" name="Picture 2">
            <a:extLst>
              <a:ext uri="{FF2B5EF4-FFF2-40B4-BE49-F238E27FC236}">
                <a16:creationId xmlns:a16="http://schemas.microsoft.com/office/drawing/2014/main" id="{EF397345-1C03-B390-0C82-252F10BC3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3503" y="4611258"/>
            <a:ext cx="11049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8835A7A-9187-6D94-84B8-48A0D3A94A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8944" y="3804714"/>
            <a:ext cx="1692343" cy="1128229"/>
          </a:xfrm>
          <a:prstGeom prst="rect">
            <a:avLst/>
          </a:prstGeom>
          <a:noFill/>
          <a:extLst>
            <a:ext uri="{909E8E84-426E-40DD-AFC4-6F175D3DCCD1}">
              <a14:hiddenFill xmlns:a14="http://schemas.microsoft.com/office/drawing/2010/main">
                <a:solidFill>
                  <a:srgbClr val="FFFFFF"/>
                </a:solidFill>
              </a14:hiddenFill>
            </a:ext>
          </a:extLst>
        </p:spPr>
      </p:pic>
      <p:sp>
        <p:nvSpPr>
          <p:cNvPr id="51" name="Rechteck 50">
            <a:extLst>
              <a:ext uri="{FF2B5EF4-FFF2-40B4-BE49-F238E27FC236}">
                <a16:creationId xmlns:a16="http://schemas.microsoft.com/office/drawing/2014/main" id="{CF2F978E-6EEE-597C-C59E-91D70A2AF7E8}"/>
              </a:ext>
            </a:extLst>
          </p:cNvPr>
          <p:cNvSpPr/>
          <p:nvPr/>
        </p:nvSpPr>
        <p:spPr>
          <a:xfrm>
            <a:off x="1313863" y="3416557"/>
            <a:ext cx="3431259" cy="36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Wafer </a:t>
            </a:r>
            <a:r>
              <a:rPr lang="de-DE" dirty="0" err="1"/>
              <a:t>handling</a:t>
            </a:r>
            <a:endParaRPr lang="en-US" dirty="0"/>
          </a:p>
        </p:txBody>
      </p:sp>
      <p:sp>
        <p:nvSpPr>
          <p:cNvPr id="52" name="Pfeil: Chevron 51">
            <a:extLst>
              <a:ext uri="{FF2B5EF4-FFF2-40B4-BE49-F238E27FC236}">
                <a16:creationId xmlns:a16="http://schemas.microsoft.com/office/drawing/2014/main" id="{EF816435-4B08-A411-F028-35E74ADBB10A}"/>
              </a:ext>
            </a:extLst>
          </p:cNvPr>
          <p:cNvSpPr/>
          <p:nvPr/>
        </p:nvSpPr>
        <p:spPr>
          <a:xfrm>
            <a:off x="4114801" y="2714935"/>
            <a:ext cx="1406958" cy="56082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Back-</a:t>
            </a:r>
            <a:br>
              <a:rPr lang="de-DE">
                <a:solidFill>
                  <a:schemeClr val="bg1"/>
                </a:solidFill>
              </a:rPr>
            </a:br>
            <a:r>
              <a:rPr lang="de-DE">
                <a:solidFill>
                  <a:schemeClr val="bg1"/>
                </a:solidFill>
              </a:rPr>
              <a:t>end</a:t>
            </a:r>
            <a:endParaRPr lang="en-US">
              <a:solidFill>
                <a:schemeClr val="bg1"/>
              </a:solidFill>
            </a:endParaRPr>
          </a:p>
        </p:txBody>
      </p:sp>
      <p:sp>
        <p:nvSpPr>
          <p:cNvPr id="53" name="Pfeil: Chevron 52">
            <a:extLst>
              <a:ext uri="{FF2B5EF4-FFF2-40B4-BE49-F238E27FC236}">
                <a16:creationId xmlns:a16="http://schemas.microsoft.com/office/drawing/2014/main" id="{C5C7CB2A-5C9A-632E-C726-64E59FA0711F}"/>
              </a:ext>
            </a:extLst>
          </p:cNvPr>
          <p:cNvSpPr/>
          <p:nvPr/>
        </p:nvSpPr>
        <p:spPr>
          <a:xfrm>
            <a:off x="2857500" y="2714934"/>
            <a:ext cx="1457413" cy="56082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Front-</a:t>
            </a:r>
            <a:br>
              <a:rPr lang="de-DE" dirty="0">
                <a:solidFill>
                  <a:schemeClr val="bg1"/>
                </a:solidFill>
              </a:rPr>
            </a:br>
            <a:r>
              <a:rPr lang="de-DE" dirty="0">
                <a:solidFill>
                  <a:schemeClr val="bg1"/>
                </a:solidFill>
              </a:rPr>
              <a:t>end</a:t>
            </a:r>
            <a:endParaRPr lang="en-US" dirty="0">
              <a:solidFill>
                <a:schemeClr val="bg1"/>
              </a:solidFill>
            </a:endParaRPr>
          </a:p>
        </p:txBody>
      </p:sp>
      <p:sp>
        <p:nvSpPr>
          <p:cNvPr id="54" name="Pfeil: Chevron 53">
            <a:extLst>
              <a:ext uri="{FF2B5EF4-FFF2-40B4-BE49-F238E27FC236}">
                <a16:creationId xmlns:a16="http://schemas.microsoft.com/office/drawing/2014/main" id="{D4852921-8A9B-9614-D2A6-AD956A1E7597}"/>
              </a:ext>
            </a:extLst>
          </p:cNvPr>
          <p:cNvSpPr/>
          <p:nvPr/>
        </p:nvSpPr>
        <p:spPr>
          <a:xfrm>
            <a:off x="694497" y="2714933"/>
            <a:ext cx="2306782" cy="560824"/>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Wafer </a:t>
            </a:r>
            <a:r>
              <a:rPr lang="de-DE" dirty="0" err="1">
                <a:solidFill>
                  <a:schemeClr val="bg1"/>
                </a:solidFill>
              </a:rPr>
              <a:t>manufacturing</a:t>
            </a:r>
            <a:endParaRPr lang="en-US" dirty="0">
              <a:solidFill>
                <a:schemeClr val="bg1"/>
              </a:solidFill>
            </a:endParaRPr>
          </a:p>
        </p:txBody>
      </p:sp>
      <p:pic>
        <p:nvPicPr>
          <p:cNvPr id="55" name="Grafik 54">
            <a:extLst>
              <a:ext uri="{FF2B5EF4-FFF2-40B4-BE49-F238E27FC236}">
                <a16:creationId xmlns:a16="http://schemas.microsoft.com/office/drawing/2014/main" id="{35ED1403-09DE-B559-B207-B676DC74FC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1260" y="5085041"/>
            <a:ext cx="1675325" cy="1155137"/>
          </a:xfrm>
          <a:prstGeom prst="rect">
            <a:avLst/>
          </a:prstGeom>
        </p:spPr>
      </p:pic>
    </p:spTree>
    <p:extLst>
      <p:ext uri="{BB962C8B-B14F-4D97-AF65-F5344CB8AC3E}">
        <p14:creationId xmlns:p14="http://schemas.microsoft.com/office/powerpoint/2010/main" val="917291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90364-90D8-AE91-2B74-043297040807}"/>
              </a:ext>
            </a:extLst>
          </p:cNvPr>
          <p:cNvSpPr>
            <a:spLocks noGrp="1"/>
          </p:cNvSpPr>
          <p:nvPr>
            <p:ph type="title"/>
          </p:nvPr>
        </p:nvSpPr>
        <p:spPr/>
        <p:txBody>
          <a:bodyPr/>
          <a:lstStyle/>
          <a:p>
            <a:r>
              <a:rPr lang="de-DE" dirty="0"/>
              <a:t>AUTOMATED TEST CELL</a:t>
            </a:r>
          </a:p>
        </p:txBody>
      </p:sp>
      <p:sp>
        <p:nvSpPr>
          <p:cNvPr id="3" name="Foliennummernplatzhalter 2">
            <a:extLst>
              <a:ext uri="{FF2B5EF4-FFF2-40B4-BE49-F238E27FC236}">
                <a16:creationId xmlns:a16="http://schemas.microsoft.com/office/drawing/2014/main" id="{A5294A88-0683-55D3-8BA4-76D5B3DCEEAE}"/>
              </a:ext>
            </a:extLst>
          </p:cNvPr>
          <p:cNvSpPr>
            <a:spLocks noGrp="1"/>
          </p:cNvSpPr>
          <p:nvPr>
            <p:ph type="sldNum" sz="quarter" idx="10"/>
          </p:nvPr>
        </p:nvSpPr>
        <p:spPr/>
        <p:txBody>
          <a:bodyPr/>
          <a:lstStyle/>
          <a:p>
            <a:fld id="{73F7D4EC-FAF2-48D2-B8E5-457915FC50F3}" type="slidenum">
              <a:rPr lang="de-DE" smtClean="0"/>
              <a:pPr/>
              <a:t>20</a:t>
            </a:fld>
            <a:endParaRPr lang="de-DE"/>
          </a:p>
        </p:txBody>
      </p:sp>
      <p:sp>
        <p:nvSpPr>
          <p:cNvPr id="4" name="Textplatzhalter 3">
            <a:extLst>
              <a:ext uri="{FF2B5EF4-FFF2-40B4-BE49-F238E27FC236}">
                <a16:creationId xmlns:a16="http://schemas.microsoft.com/office/drawing/2014/main" id="{693EC513-DFE5-8695-EBB5-D7CEDD9FC618}"/>
              </a:ext>
            </a:extLst>
          </p:cNvPr>
          <p:cNvSpPr>
            <a:spLocks noGrp="1"/>
          </p:cNvSpPr>
          <p:nvPr>
            <p:ph type="body" sz="quarter" idx="11"/>
          </p:nvPr>
        </p:nvSpPr>
        <p:spPr/>
        <p:txBody>
          <a:bodyPr/>
          <a:lstStyle/>
          <a:p>
            <a:r>
              <a:rPr lang="de-DE" dirty="0"/>
              <a:t>SCHUNK Electronics</a:t>
            </a:r>
          </a:p>
        </p:txBody>
      </p:sp>
      <p:sp>
        <p:nvSpPr>
          <p:cNvPr id="5" name="Textplatzhalter 4">
            <a:extLst>
              <a:ext uri="{FF2B5EF4-FFF2-40B4-BE49-F238E27FC236}">
                <a16:creationId xmlns:a16="http://schemas.microsoft.com/office/drawing/2014/main" id="{5CE23BB3-FC34-0892-0970-370F33269B83}"/>
              </a:ext>
            </a:extLst>
          </p:cNvPr>
          <p:cNvSpPr>
            <a:spLocks noGrp="1"/>
          </p:cNvSpPr>
          <p:nvPr>
            <p:ph type="body" sz="quarter" idx="12"/>
          </p:nvPr>
        </p:nvSpPr>
        <p:spPr>
          <a:xfrm>
            <a:off x="6392862" y="1527864"/>
            <a:ext cx="5464176" cy="4745936"/>
          </a:xfrm>
        </p:spPr>
        <p:txBody>
          <a:bodyPr/>
          <a:lstStyle/>
          <a:p>
            <a:pPr>
              <a:spcAft>
                <a:spcPts val="600"/>
              </a:spcAft>
            </a:pPr>
            <a:r>
              <a:rPr lang="en-US" b="1" dirty="0"/>
              <a:t>Integration of your </a:t>
            </a:r>
            <a:r>
              <a:rPr lang="en-US" b="1" dirty="0">
                <a:solidFill>
                  <a:schemeClr val="bg2"/>
                </a:solidFill>
              </a:rPr>
              <a:t>existing</a:t>
            </a:r>
            <a:r>
              <a:rPr lang="en-US" b="1" dirty="0"/>
              <a:t> test fixtures </a:t>
            </a:r>
            <a:r>
              <a:rPr lang="en-US" dirty="0"/>
              <a:t>to automate ICT/FCT testing</a:t>
            </a:r>
            <a:endParaRPr lang="de-DE" dirty="0"/>
          </a:p>
          <a:p>
            <a:pPr lvl="1">
              <a:spcAft>
                <a:spcPts val="600"/>
              </a:spcAft>
            </a:pPr>
            <a:r>
              <a:rPr lang="en-US" dirty="0"/>
              <a:t>In the cell (one/several)</a:t>
            </a:r>
          </a:p>
          <a:p>
            <a:pPr lvl="1">
              <a:spcAft>
                <a:spcPts val="600"/>
              </a:spcAft>
            </a:pPr>
            <a:r>
              <a:rPr lang="en-US" dirty="0"/>
              <a:t>outside the cell, e.g. via 19" rack</a:t>
            </a:r>
            <a:endParaRPr lang="de-DE" dirty="0"/>
          </a:p>
          <a:p>
            <a:pPr>
              <a:spcAft>
                <a:spcPts val="600"/>
              </a:spcAft>
            </a:pPr>
            <a:r>
              <a:rPr lang="en-US" dirty="0"/>
              <a:t>Flexible grippers / Automated gripper changes for </a:t>
            </a:r>
            <a:r>
              <a:rPr lang="en-US" b="1" dirty="0">
                <a:solidFill>
                  <a:schemeClr val="bg2"/>
                </a:solidFill>
              </a:rPr>
              <a:t>high-mix/low-volume</a:t>
            </a:r>
            <a:endParaRPr lang="de-DE" b="1" dirty="0">
              <a:solidFill>
                <a:schemeClr val="bg2"/>
              </a:solidFill>
            </a:endParaRPr>
          </a:p>
          <a:p>
            <a:pPr>
              <a:spcAft>
                <a:spcPts val="600"/>
              </a:spcAft>
            </a:pPr>
            <a:r>
              <a:rPr lang="en-US" dirty="0"/>
              <a:t>Various logistics modules for </a:t>
            </a:r>
            <a:r>
              <a:rPr lang="en-US" b="1" dirty="0">
                <a:solidFill>
                  <a:schemeClr val="bg2"/>
                </a:solidFill>
              </a:rPr>
              <a:t>material feeding</a:t>
            </a:r>
            <a:r>
              <a:rPr lang="de-DE" dirty="0"/>
              <a:t> </a:t>
            </a:r>
          </a:p>
          <a:p>
            <a:pPr lvl="1">
              <a:spcAft>
                <a:spcPts val="600"/>
              </a:spcAft>
            </a:pPr>
            <a:r>
              <a:rPr lang="en-US" dirty="0"/>
              <a:t>Palletizers for small load carriers</a:t>
            </a:r>
            <a:endParaRPr lang="de-DE" dirty="0"/>
          </a:p>
          <a:p>
            <a:pPr lvl="1">
              <a:spcAft>
                <a:spcPts val="600"/>
              </a:spcAft>
            </a:pPr>
            <a:r>
              <a:rPr lang="de-DE" dirty="0"/>
              <a:t>PCB </a:t>
            </a:r>
            <a:r>
              <a:rPr lang="de-DE" dirty="0" err="1"/>
              <a:t>Magazines</a:t>
            </a:r>
            <a:endParaRPr lang="de-DE" dirty="0"/>
          </a:p>
          <a:p>
            <a:pPr lvl="1">
              <a:spcAft>
                <a:spcPts val="600"/>
              </a:spcAft>
            </a:pPr>
            <a:r>
              <a:rPr lang="de-DE" dirty="0"/>
              <a:t>Connection </a:t>
            </a:r>
            <a:r>
              <a:rPr lang="de-DE" dirty="0" err="1"/>
              <a:t>to</a:t>
            </a:r>
            <a:r>
              <a:rPr lang="de-DE" dirty="0"/>
              <a:t> </a:t>
            </a:r>
            <a:r>
              <a:rPr lang="de-DE" dirty="0" err="1"/>
              <a:t>conveyor</a:t>
            </a:r>
            <a:r>
              <a:rPr lang="de-DE" dirty="0"/>
              <a:t> </a:t>
            </a:r>
            <a:r>
              <a:rPr lang="de-DE" dirty="0" err="1"/>
              <a:t>systems</a:t>
            </a:r>
            <a:endParaRPr lang="de-DE" dirty="0"/>
          </a:p>
          <a:p>
            <a:endParaRPr lang="de-DE" dirty="0"/>
          </a:p>
        </p:txBody>
      </p:sp>
      <p:pic>
        <p:nvPicPr>
          <p:cNvPr id="1026" name="Picture 2">
            <a:extLst>
              <a:ext uri="{FF2B5EF4-FFF2-40B4-BE49-F238E27FC236}">
                <a16:creationId xmlns:a16="http://schemas.microsoft.com/office/drawing/2014/main" id="{5246E0DD-D7C9-E4E5-1640-9195AE112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2" y="1527864"/>
            <a:ext cx="6057900" cy="4543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92D005E8-EB5D-A4B1-DB40-776AC8C6DE6B}"/>
              </a:ext>
            </a:extLst>
          </p:cNvPr>
          <p:cNvSpPr txBox="1"/>
          <p:nvPr/>
        </p:nvSpPr>
        <p:spPr>
          <a:xfrm>
            <a:off x="1030008" y="5858178"/>
            <a:ext cx="4173410" cy="426221"/>
          </a:xfrm>
          <a:prstGeom prst="rect">
            <a:avLst/>
          </a:prstGeom>
          <a:noFill/>
        </p:spPr>
        <p:txBody>
          <a:bodyPr wrap="square" lIns="0" tIns="0" rIns="0" bIns="0" rtlCol="0">
            <a:noAutofit/>
          </a:bodyPr>
          <a:lstStyle/>
          <a:p>
            <a:pPr>
              <a:lnSpc>
                <a:spcPct val="90000"/>
              </a:lnSpc>
              <a:spcBef>
                <a:spcPts val="300"/>
              </a:spcBef>
              <a:buClr>
                <a:srgbClr val="009EE0"/>
              </a:buClr>
            </a:pPr>
            <a:r>
              <a:rPr lang="de-DE" sz="1200" i="1" dirty="0">
                <a:solidFill>
                  <a:srgbClr val="003D6A"/>
                </a:solidFill>
              </a:rPr>
              <a:t>Concept </a:t>
            </a:r>
            <a:r>
              <a:rPr lang="de-DE" sz="1200" i="1" dirty="0" err="1">
                <a:solidFill>
                  <a:srgbClr val="003D6A"/>
                </a:solidFill>
              </a:rPr>
              <a:t>illustration</a:t>
            </a:r>
            <a:r>
              <a:rPr lang="de-DE" sz="1200" i="1" dirty="0">
                <a:solidFill>
                  <a:srgbClr val="003D6A"/>
                </a:solidFill>
              </a:rPr>
              <a:t> – different </a:t>
            </a:r>
            <a:r>
              <a:rPr lang="de-DE" sz="1200" i="1" dirty="0" err="1">
                <a:solidFill>
                  <a:srgbClr val="003D6A"/>
                </a:solidFill>
              </a:rPr>
              <a:t>expansion</a:t>
            </a:r>
            <a:r>
              <a:rPr lang="de-DE" sz="1200" i="1" dirty="0">
                <a:solidFill>
                  <a:srgbClr val="003D6A"/>
                </a:solidFill>
              </a:rPr>
              <a:t> </a:t>
            </a:r>
            <a:r>
              <a:rPr lang="de-DE" sz="1200" i="1" dirty="0" err="1">
                <a:solidFill>
                  <a:srgbClr val="003D6A"/>
                </a:solidFill>
              </a:rPr>
              <a:t>levels</a:t>
            </a:r>
            <a:r>
              <a:rPr lang="de-DE" sz="1200" i="1" dirty="0">
                <a:solidFill>
                  <a:srgbClr val="003D6A"/>
                </a:solidFill>
              </a:rPr>
              <a:t> </a:t>
            </a:r>
            <a:r>
              <a:rPr lang="de-DE" sz="1200" i="1" dirty="0" err="1">
                <a:solidFill>
                  <a:srgbClr val="003D6A"/>
                </a:solidFill>
              </a:rPr>
              <a:t>available</a:t>
            </a:r>
            <a:endParaRPr kumimoji="0" lang="de-DE" sz="1200" b="0" i="1" u="none" strike="noStrike" kern="1200" cap="none" spc="0" normalizeH="0" baseline="0" noProof="0" dirty="0" err="1">
              <a:ln>
                <a:noFill/>
              </a:ln>
              <a:solidFill>
                <a:srgbClr val="003D6A"/>
              </a:solidFill>
              <a:effectLst/>
              <a:uLnTx/>
              <a:uFillTx/>
              <a:ea typeface="+mn-ea"/>
              <a:cs typeface="+mn-cs"/>
            </a:endParaRPr>
          </a:p>
        </p:txBody>
      </p:sp>
    </p:spTree>
    <p:extLst>
      <p:ext uri="{BB962C8B-B14F-4D97-AF65-F5344CB8AC3E}">
        <p14:creationId xmlns:p14="http://schemas.microsoft.com/office/powerpoint/2010/main" val="941883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046FD-5820-E2B8-0D44-0D321F1B75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73C5EF-CBC7-2365-B5C9-81F2C691872A}"/>
              </a:ext>
            </a:extLst>
          </p:cNvPr>
          <p:cNvSpPr>
            <a:spLocks noGrp="1"/>
          </p:cNvSpPr>
          <p:nvPr>
            <p:ph type="title"/>
          </p:nvPr>
        </p:nvSpPr>
        <p:spPr/>
        <p:txBody>
          <a:bodyPr/>
          <a:lstStyle/>
          <a:p>
            <a:r>
              <a:rPr lang="de-DE" dirty="0"/>
              <a:t>ELECTRONICS ASSEMBLY</a:t>
            </a:r>
            <a:endParaRPr lang="en-US" dirty="0"/>
          </a:p>
        </p:txBody>
      </p:sp>
      <p:sp>
        <p:nvSpPr>
          <p:cNvPr id="3" name="Foliennummernplatzhalter 2">
            <a:extLst>
              <a:ext uri="{FF2B5EF4-FFF2-40B4-BE49-F238E27FC236}">
                <a16:creationId xmlns:a16="http://schemas.microsoft.com/office/drawing/2014/main" id="{346D4D92-5734-5726-E69F-1236DC891948}"/>
              </a:ext>
            </a:extLst>
          </p:cNvPr>
          <p:cNvSpPr>
            <a:spLocks noGrp="1"/>
          </p:cNvSpPr>
          <p:nvPr>
            <p:ph type="sldNum" sz="quarter" idx="10"/>
          </p:nvPr>
        </p:nvSpPr>
        <p:spPr/>
        <p:txBody>
          <a:bodyPr/>
          <a:lstStyle/>
          <a:p>
            <a:fld id="{73F7D4EC-FAF2-48D2-B8E5-457915FC50F3}" type="slidenum">
              <a:rPr lang="de-DE" smtClean="0"/>
              <a:pPr/>
              <a:t>21</a:t>
            </a:fld>
            <a:endParaRPr lang="de-DE"/>
          </a:p>
        </p:txBody>
      </p:sp>
      <p:sp>
        <p:nvSpPr>
          <p:cNvPr id="4" name="Textplatzhalter 3">
            <a:extLst>
              <a:ext uri="{FF2B5EF4-FFF2-40B4-BE49-F238E27FC236}">
                <a16:creationId xmlns:a16="http://schemas.microsoft.com/office/drawing/2014/main" id="{5AEFDB6F-94A5-C8D0-7539-A230FDED6890}"/>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F71DF9E0-E397-2729-5970-503A4083F6FF}"/>
              </a:ext>
            </a:extLst>
          </p:cNvPr>
          <p:cNvSpPr>
            <a:spLocks noGrp="1"/>
          </p:cNvSpPr>
          <p:nvPr>
            <p:ph type="body" sz="quarter" idx="12"/>
          </p:nvPr>
        </p:nvSpPr>
        <p:spPr>
          <a:xfrm>
            <a:off x="658814" y="1295401"/>
            <a:ext cx="3682762" cy="4978400"/>
          </a:xfrm>
        </p:spPr>
        <p:txBody>
          <a:bodyPr/>
          <a:lstStyle/>
          <a:p>
            <a:endParaRPr lang="de-DE" dirty="0"/>
          </a:p>
          <a:p>
            <a:pPr marL="0" indent="0">
              <a:buNone/>
            </a:pPr>
            <a:r>
              <a:rPr lang="de-DE" b="1" dirty="0"/>
              <a:t>SMALL PARTS GRIPPER EGK</a:t>
            </a:r>
          </a:p>
          <a:p>
            <a:pPr marL="0" indent="0">
              <a:buNone/>
            </a:pPr>
            <a:endParaRPr lang="de-DE" b="1" dirty="0"/>
          </a:p>
          <a:p>
            <a:r>
              <a:rPr lang="de-DE" sz="1800" b="1" dirty="0"/>
              <a:t>Genauigkeit und Feinfühligkeit </a:t>
            </a:r>
            <a:r>
              <a:rPr lang="en-US" sz="1800" dirty="0"/>
              <a:t>are ideal for handling delicate and delicate workpieces</a:t>
            </a:r>
            <a:br>
              <a:rPr lang="en-US" sz="1800" dirty="0"/>
            </a:br>
            <a:br>
              <a:rPr lang="en-US" sz="1800" dirty="0"/>
            </a:br>
            <a:r>
              <a:rPr lang="en-US" sz="1800" b="1" dirty="0"/>
              <a:t>Large, freely programmable jaw stroke </a:t>
            </a:r>
            <a:r>
              <a:rPr lang="de-DE" sz="1800" dirty="0" err="1">
                <a:sym typeface="Wingdings" panose="05000000000000000000" pitchFamily="2" charset="2"/>
              </a:rPr>
              <a:t>for</a:t>
            </a:r>
            <a:r>
              <a:rPr lang="de-DE" sz="1800" dirty="0">
                <a:sym typeface="Wingdings" panose="05000000000000000000" pitchFamily="2" charset="2"/>
              </a:rPr>
              <a:t> </a:t>
            </a:r>
            <a:r>
              <a:rPr lang="de-DE" sz="1800" dirty="0" err="1">
                <a:sym typeface="Wingdings" panose="05000000000000000000" pitchFamily="2" charset="2"/>
              </a:rPr>
              <a:t>handling</a:t>
            </a:r>
            <a:r>
              <a:rPr lang="de-DE" sz="1800" dirty="0">
                <a:sym typeface="Wingdings" panose="05000000000000000000" pitchFamily="2" charset="2"/>
              </a:rPr>
              <a:t> different electronic </a:t>
            </a:r>
            <a:r>
              <a:rPr lang="de-DE" sz="1800" dirty="0" err="1">
                <a:sym typeface="Wingdings" panose="05000000000000000000" pitchFamily="2" charset="2"/>
              </a:rPr>
              <a:t>formats</a:t>
            </a:r>
            <a:br>
              <a:rPr lang="de-DE" sz="1800" dirty="0">
                <a:sym typeface="Wingdings" panose="05000000000000000000" pitchFamily="2" charset="2"/>
              </a:rPr>
            </a:br>
            <a:br>
              <a:rPr lang="de-DE" sz="1800" dirty="0">
                <a:sym typeface="Wingdings" panose="05000000000000000000" pitchFamily="2" charset="2"/>
              </a:rPr>
            </a:br>
            <a:r>
              <a:rPr lang="de-DE" sz="1800" b="1" dirty="0" err="1">
                <a:sym typeface="Wingdings" panose="05000000000000000000" pitchFamily="2" charset="2"/>
              </a:rPr>
              <a:t>SoftGrip-Gripping</a:t>
            </a:r>
            <a:r>
              <a:rPr lang="de-DE" sz="1800" b="1" dirty="0">
                <a:sym typeface="Wingdings" panose="05000000000000000000" pitchFamily="2" charset="2"/>
              </a:rPr>
              <a:t> </a:t>
            </a:r>
            <a:r>
              <a:rPr lang="de-DE" sz="1800" b="1" dirty="0" err="1">
                <a:sym typeface="Wingdings" panose="05000000000000000000" pitchFamily="2" charset="2"/>
              </a:rPr>
              <a:t>mode</a:t>
            </a:r>
            <a:r>
              <a:rPr lang="de-DE" sz="1800" dirty="0">
                <a:sym typeface="Wingdings" panose="05000000000000000000" pitchFamily="2" charset="2"/>
              </a:rPr>
              <a:t> </a:t>
            </a:r>
            <a:r>
              <a:rPr lang="en-US" sz="1800" dirty="0">
                <a:sym typeface="Wingdings" panose="05000000000000000000" pitchFamily="2" charset="2"/>
              </a:rPr>
              <a:t>avoids hazardous force pulses for the electronics</a:t>
            </a:r>
            <a:endParaRPr lang="de-DE" sz="1800" dirty="0"/>
          </a:p>
          <a:p>
            <a:endParaRPr lang="de-DE" dirty="0"/>
          </a:p>
          <a:p>
            <a:pPr marL="0" indent="0">
              <a:buNone/>
            </a:pPr>
            <a:endParaRPr lang="de-DE" dirty="0"/>
          </a:p>
          <a:p>
            <a:pPr marL="0" indent="0">
              <a:buNone/>
            </a:pPr>
            <a:endParaRPr lang="en-US" b="1" dirty="0"/>
          </a:p>
        </p:txBody>
      </p:sp>
      <p:pic>
        <p:nvPicPr>
          <p:cNvPr id="11" name="Be- und entladen sensibler Elektronikbaugruppen mit dem Kleinteilegreifer EGK">
            <a:hlinkClick r:id="" action="ppaction://media"/>
            <a:extLst>
              <a:ext uri="{FF2B5EF4-FFF2-40B4-BE49-F238E27FC236}">
                <a16:creationId xmlns:a16="http://schemas.microsoft.com/office/drawing/2014/main" id="{5C25FE11-898C-767C-1CE2-D7402D4399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24137" y="1687069"/>
            <a:ext cx="7667863" cy="4313173"/>
          </a:xfrm>
          <a:prstGeom prst="rect">
            <a:avLst/>
          </a:prstGeom>
        </p:spPr>
      </p:pic>
      <p:pic>
        <p:nvPicPr>
          <p:cNvPr id="12" name="Grafik 11">
            <a:extLst>
              <a:ext uri="{FF2B5EF4-FFF2-40B4-BE49-F238E27FC236}">
                <a16:creationId xmlns:a16="http://schemas.microsoft.com/office/drawing/2014/main" id="{082E2F5C-3876-6057-41D5-7F8C8D925C3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12" b="91736" l="6723" r="94118">
                        <a14:foregroundMark x1="49580" y1="23140" x2="50420" y2="60331"/>
                        <a14:foregroundMark x1="54622" y1="90909" x2="45378" y2="91736"/>
                        <a14:foregroundMark x1="7563" y1="55372" x2="7563" y2="54545"/>
                        <a14:foregroundMark x1="90756" y1="54545" x2="90756" y2="43802"/>
                        <a14:foregroundMark x1="56303" y1="6612" x2="39496" y2="6612"/>
                        <a14:foregroundMark x1="94118" y1="47934" x2="94118" y2="52066"/>
                        <a14:foregroundMark x1="63866" y1="50413" x2="33613" y2="51240"/>
                        <a14:foregroundMark x1="45378" y1="30579" x2="42017" y2="66942"/>
                      </a14:backgroundRemoval>
                    </a14:imgEffect>
                  </a14:imgLayer>
                </a14:imgProps>
              </a:ext>
            </a:extLst>
          </a:blip>
          <a:stretch>
            <a:fillRect/>
          </a:stretch>
        </p:blipFill>
        <p:spPr>
          <a:xfrm>
            <a:off x="523043" y="2548072"/>
            <a:ext cx="271541" cy="276105"/>
          </a:xfrm>
          <a:prstGeom prst="rect">
            <a:avLst/>
          </a:prstGeom>
        </p:spPr>
      </p:pic>
      <p:pic>
        <p:nvPicPr>
          <p:cNvPr id="14" name="Grafik 13">
            <a:extLst>
              <a:ext uri="{FF2B5EF4-FFF2-40B4-BE49-F238E27FC236}">
                <a16:creationId xmlns:a16="http://schemas.microsoft.com/office/drawing/2014/main" id="{A7465B7A-201B-3C1E-E3B9-2BDDB34657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12" b="91736" l="6723" r="94118">
                        <a14:foregroundMark x1="49580" y1="23140" x2="50420" y2="60331"/>
                        <a14:foregroundMark x1="54622" y1="90909" x2="45378" y2="91736"/>
                        <a14:foregroundMark x1="7563" y1="55372" x2="7563" y2="54545"/>
                        <a14:foregroundMark x1="90756" y1="54545" x2="90756" y2="43802"/>
                        <a14:foregroundMark x1="56303" y1="6612" x2="39496" y2="6612"/>
                        <a14:foregroundMark x1="94118" y1="47934" x2="94118" y2="52066"/>
                        <a14:foregroundMark x1="63866" y1="50413" x2="33613" y2="51240"/>
                        <a14:foregroundMark x1="45378" y1="30579" x2="42017" y2="66942"/>
                      </a14:backgroundRemoval>
                    </a14:imgEffect>
                  </a14:imgLayer>
                </a14:imgProps>
              </a:ext>
            </a:extLst>
          </a:blip>
          <a:stretch>
            <a:fillRect/>
          </a:stretch>
        </p:blipFill>
        <p:spPr>
          <a:xfrm>
            <a:off x="523043" y="3645337"/>
            <a:ext cx="271541" cy="276105"/>
          </a:xfrm>
          <a:prstGeom prst="rect">
            <a:avLst/>
          </a:prstGeom>
        </p:spPr>
      </p:pic>
      <p:pic>
        <p:nvPicPr>
          <p:cNvPr id="15" name="Grafik 14">
            <a:extLst>
              <a:ext uri="{FF2B5EF4-FFF2-40B4-BE49-F238E27FC236}">
                <a16:creationId xmlns:a16="http://schemas.microsoft.com/office/drawing/2014/main" id="{568A29C6-6AE2-FC88-6EEB-0BE4496014F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12" b="91736" l="6723" r="94118">
                        <a14:foregroundMark x1="49580" y1="23140" x2="50420" y2="60331"/>
                        <a14:foregroundMark x1="54622" y1="90909" x2="45378" y2="91736"/>
                        <a14:foregroundMark x1="7563" y1="55372" x2="7563" y2="54545"/>
                        <a14:foregroundMark x1="90756" y1="54545" x2="90756" y2="43802"/>
                        <a14:foregroundMark x1="56303" y1="6612" x2="39496" y2="6612"/>
                        <a14:foregroundMark x1="94118" y1="47934" x2="94118" y2="52066"/>
                        <a14:foregroundMark x1="63866" y1="50413" x2="33613" y2="51240"/>
                        <a14:foregroundMark x1="45378" y1="30579" x2="42017" y2="66942"/>
                      </a14:backgroundRemoval>
                    </a14:imgEffect>
                  </a14:imgLayer>
                </a14:imgProps>
              </a:ext>
            </a:extLst>
          </a:blip>
          <a:stretch>
            <a:fillRect/>
          </a:stretch>
        </p:blipFill>
        <p:spPr>
          <a:xfrm>
            <a:off x="523043" y="4742602"/>
            <a:ext cx="271541" cy="276105"/>
          </a:xfrm>
          <a:prstGeom prst="rect">
            <a:avLst/>
          </a:prstGeom>
        </p:spPr>
      </p:pic>
      <p:sp>
        <p:nvSpPr>
          <p:cNvPr id="6" name="Textfeld 5">
            <a:extLst>
              <a:ext uri="{FF2B5EF4-FFF2-40B4-BE49-F238E27FC236}">
                <a16:creationId xmlns:a16="http://schemas.microsoft.com/office/drawing/2014/main" id="{00E5FCD7-ECC8-86E5-9371-A5A7D8BF95E0}"/>
              </a:ext>
            </a:extLst>
          </p:cNvPr>
          <p:cNvSpPr txBox="1"/>
          <p:nvPr/>
        </p:nvSpPr>
        <p:spPr>
          <a:xfrm>
            <a:off x="4456011" y="6089135"/>
            <a:ext cx="4489581" cy="307777"/>
          </a:xfrm>
          <a:prstGeom prst="rect">
            <a:avLst/>
          </a:prstGeom>
          <a:noFill/>
        </p:spPr>
        <p:txBody>
          <a:bodyPr wrap="square">
            <a:spAutoFit/>
          </a:bodyPr>
          <a:lstStyle/>
          <a:p>
            <a:r>
              <a:rPr lang="en-US" sz="1400" dirty="0">
                <a:hlinkClick r:id="rId8"/>
              </a:rPr>
              <a:t>EGK in the ILR 2200 </a:t>
            </a:r>
            <a:r>
              <a:rPr lang="en-US" sz="1400" dirty="0" err="1">
                <a:hlinkClick r:id="rId8"/>
              </a:rPr>
              <a:t>depaneling</a:t>
            </a:r>
            <a:r>
              <a:rPr lang="en-US" sz="1400" dirty="0">
                <a:hlinkClick r:id="rId8"/>
              </a:rPr>
              <a:t> machine</a:t>
            </a:r>
            <a:endParaRPr lang="de-DE" sz="1400" dirty="0"/>
          </a:p>
        </p:txBody>
      </p:sp>
      <p:sp>
        <p:nvSpPr>
          <p:cNvPr id="7" name="Textfeld 6">
            <a:extLst>
              <a:ext uri="{FF2B5EF4-FFF2-40B4-BE49-F238E27FC236}">
                <a16:creationId xmlns:a16="http://schemas.microsoft.com/office/drawing/2014/main" id="{B3EE0326-C610-5267-5023-CED618DC8C02}"/>
              </a:ext>
            </a:extLst>
          </p:cNvPr>
          <p:cNvSpPr txBox="1"/>
          <p:nvPr/>
        </p:nvSpPr>
        <p:spPr>
          <a:xfrm>
            <a:off x="7935989" y="6079395"/>
            <a:ext cx="4318556" cy="307777"/>
          </a:xfrm>
          <a:prstGeom prst="rect">
            <a:avLst/>
          </a:prstGeom>
          <a:noFill/>
        </p:spPr>
        <p:txBody>
          <a:bodyPr wrap="square">
            <a:spAutoFit/>
          </a:bodyPr>
          <a:lstStyle/>
          <a:p>
            <a:r>
              <a:rPr lang="en-US" sz="1400" dirty="0">
                <a:hlinkClick r:id="rId9"/>
              </a:rPr>
              <a:t>EGK in the electronics manufacturing</a:t>
            </a:r>
            <a:endParaRPr lang="de-DE" sz="1400" dirty="0"/>
          </a:p>
        </p:txBody>
      </p:sp>
    </p:spTree>
    <p:extLst>
      <p:ext uri="{BB962C8B-B14F-4D97-AF65-F5344CB8AC3E}">
        <p14:creationId xmlns:p14="http://schemas.microsoft.com/office/powerpoint/2010/main" val="186649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F49A0-7DEC-BED8-E495-A69DA9DAF4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5D9909-317B-E68A-5C01-C27BD2A286D2}"/>
              </a:ext>
            </a:extLst>
          </p:cNvPr>
          <p:cNvSpPr>
            <a:spLocks noGrp="1"/>
          </p:cNvSpPr>
          <p:nvPr>
            <p:ph type="title"/>
          </p:nvPr>
        </p:nvSpPr>
        <p:spPr/>
        <p:txBody>
          <a:bodyPr/>
          <a:lstStyle/>
          <a:p>
            <a:r>
              <a:rPr lang="de-DE" dirty="0"/>
              <a:t>FINAL ASSEMBLY</a:t>
            </a:r>
            <a:endParaRPr lang="en-US" dirty="0"/>
          </a:p>
        </p:txBody>
      </p:sp>
      <p:sp>
        <p:nvSpPr>
          <p:cNvPr id="3" name="Foliennummernplatzhalter 2">
            <a:extLst>
              <a:ext uri="{FF2B5EF4-FFF2-40B4-BE49-F238E27FC236}">
                <a16:creationId xmlns:a16="http://schemas.microsoft.com/office/drawing/2014/main" id="{6CFFAB26-9E95-81C8-5B8F-D3DE71D670DE}"/>
              </a:ext>
            </a:extLst>
          </p:cNvPr>
          <p:cNvSpPr>
            <a:spLocks noGrp="1"/>
          </p:cNvSpPr>
          <p:nvPr>
            <p:ph type="sldNum" sz="quarter" idx="10"/>
          </p:nvPr>
        </p:nvSpPr>
        <p:spPr/>
        <p:txBody>
          <a:bodyPr/>
          <a:lstStyle/>
          <a:p>
            <a:fld id="{73F7D4EC-FAF2-48D2-B8E5-457915FC50F3}" type="slidenum">
              <a:rPr lang="de-DE" smtClean="0"/>
              <a:pPr/>
              <a:t>22</a:t>
            </a:fld>
            <a:endParaRPr lang="de-DE"/>
          </a:p>
        </p:txBody>
      </p:sp>
      <p:sp>
        <p:nvSpPr>
          <p:cNvPr id="4" name="Textplatzhalter 3">
            <a:extLst>
              <a:ext uri="{FF2B5EF4-FFF2-40B4-BE49-F238E27FC236}">
                <a16:creationId xmlns:a16="http://schemas.microsoft.com/office/drawing/2014/main" id="{288051C7-B8D3-D917-C2CB-521458B010D4}"/>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67A8150E-19E2-5180-BF64-0D04584BB86C}"/>
              </a:ext>
            </a:extLst>
          </p:cNvPr>
          <p:cNvSpPr>
            <a:spLocks noGrp="1"/>
          </p:cNvSpPr>
          <p:nvPr>
            <p:ph type="body" sz="quarter" idx="12"/>
          </p:nvPr>
        </p:nvSpPr>
        <p:spPr>
          <a:xfrm>
            <a:off x="658813" y="1389888"/>
            <a:ext cx="5293931" cy="4883912"/>
          </a:xfrm>
        </p:spPr>
        <p:txBody>
          <a:bodyPr/>
          <a:lstStyle/>
          <a:p>
            <a:pPr>
              <a:lnSpc>
                <a:spcPct val="150000"/>
              </a:lnSpc>
            </a:pPr>
            <a:r>
              <a:rPr lang="en-US" b="1" dirty="0"/>
              <a:t>Loading and unloading of assembly and test cells</a:t>
            </a:r>
          </a:p>
          <a:p>
            <a:pPr>
              <a:lnSpc>
                <a:spcPct val="150000"/>
              </a:lnSpc>
            </a:pPr>
            <a:r>
              <a:rPr lang="de-DE" b="1" dirty="0"/>
              <a:t>Putting </a:t>
            </a:r>
            <a:r>
              <a:rPr lang="de-DE" b="1" dirty="0" err="1"/>
              <a:t>electronics</a:t>
            </a:r>
            <a:r>
              <a:rPr lang="de-DE" b="1" dirty="0"/>
              <a:t> in </a:t>
            </a:r>
            <a:r>
              <a:rPr lang="de-DE" b="1" dirty="0" err="1"/>
              <a:t>housings</a:t>
            </a:r>
            <a:endParaRPr lang="de-DE" b="1" dirty="0"/>
          </a:p>
          <a:p>
            <a:pPr>
              <a:lnSpc>
                <a:spcPct val="150000"/>
              </a:lnSpc>
            </a:pPr>
            <a:r>
              <a:rPr lang="de-DE" b="1" dirty="0"/>
              <a:t>Setting </a:t>
            </a:r>
            <a:r>
              <a:rPr lang="de-DE" b="1" dirty="0" err="1"/>
              <a:t>plug</a:t>
            </a:r>
            <a:r>
              <a:rPr lang="de-DE" b="1" dirty="0"/>
              <a:t> </a:t>
            </a:r>
            <a:r>
              <a:rPr lang="de-DE" b="1" dirty="0" err="1"/>
              <a:t>connections</a:t>
            </a:r>
            <a:endParaRPr lang="de-DE" b="1" dirty="0"/>
          </a:p>
          <a:p>
            <a:pPr>
              <a:lnSpc>
                <a:spcPct val="150000"/>
              </a:lnSpc>
            </a:pPr>
            <a:r>
              <a:rPr lang="de-DE" b="1" dirty="0" err="1"/>
              <a:t>Screw</a:t>
            </a:r>
            <a:endParaRPr lang="de-DE" b="1" dirty="0"/>
          </a:p>
          <a:p>
            <a:pPr>
              <a:lnSpc>
                <a:spcPct val="150000"/>
              </a:lnSpc>
            </a:pPr>
            <a:r>
              <a:rPr lang="de-DE" b="1" dirty="0"/>
              <a:t>Dispense</a:t>
            </a:r>
          </a:p>
          <a:p>
            <a:pPr>
              <a:lnSpc>
                <a:spcPct val="150000"/>
              </a:lnSpc>
            </a:pPr>
            <a:r>
              <a:rPr lang="de-DE" b="1" dirty="0"/>
              <a:t>Closing </a:t>
            </a:r>
            <a:r>
              <a:rPr lang="de-DE" b="1" dirty="0" err="1"/>
              <a:t>the</a:t>
            </a:r>
            <a:r>
              <a:rPr lang="de-DE" b="1" dirty="0"/>
              <a:t> </a:t>
            </a:r>
            <a:r>
              <a:rPr lang="de-DE" b="1" dirty="0" err="1"/>
              <a:t>housing</a:t>
            </a:r>
            <a:endParaRPr lang="de-DE" b="1" dirty="0"/>
          </a:p>
          <a:p>
            <a:pPr>
              <a:lnSpc>
                <a:spcPct val="150000"/>
              </a:lnSpc>
            </a:pPr>
            <a:r>
              <a:rPr lang="de-DE" b="1" dirty="0"/>
              <a:t>Magazine &amp; </a:t>
            </a:r>
            <a:r>
              <a:rPr lang="de-DE" b="1" dirty="0" err="1"/>
              <a:t>Packaging</a:t>
            </a:r>
            <a:endParaRPr lang="de-DE" b="1" dirty="0"/>
          </a:p>
        </p:txBody>
      </p:sp>
      <p:pic>
        <p:nvPicPr>
          <p:cNvPr id="6" name="Bildplatzhalter 7" descr="Ein Bild, das Maschine, Im Haus, Bautechnik, Forschungsinstrument enthält.&#10;&#10;Automatisch generierte Beschreibung">
            <a:extLst>
              <a:ext uri="{FF2B5EF4-FFF2-40B4-BE49-F238E27FC236}">
                <a16:creationId xmlns:a16="http://schemas.microsoft.com/office/drawing/2014/main" id="{8A28B623-0F85-EF3B-F44B-4D39E8A9A5C6}"/>
              </a:ext>
            </a:extLst>
          </p:cNvPr>
          <p:cNvPicPr>
            <a:picLocks noChangeAspect="1"/>
          </p:cNvPicPr>
          <p:nvPr/>
        </p:nvPicPr>
        <p:blipFill rotWithShape="1">
          <a:blip r:embed="rId3">
            <a:extLst>
              <a:ext uri="{28A0092B-C50C-407E-A947-70E740481C1C}">
                <a14:useLocalDpi xmlns:a14="http://schemas.microsoft.com/office/drawing/2010/main" val="0"/>
              </a:ext>
            </a:extLst>
          </a:blip>
          <a:srcRect l="2754" t="13995" b="20929"/>
          <a:stretch/>
        </p:blipFill>
        <p:spPr>
          <a:xfrm>
            <a:off x="6101905" y="1117634"/>
            <a:ext cx="5755132" cy="2569309"/>
          </a:xfrm>
          <a:prstGeom prst="rect">
            <a:avLst/>
          </a:prstGeom>
        </p:spPr>
      </p:pic>
      <p:pic>
        <p:nvPicPr>
          <p:cNvPr id="7" name="Bildplatzhalter 10" descr="Ein Bild, das Mikroskop, Forschungsinstrument, Im Haus, Laborausstattung enthält.&#10;&#10;Automatisch generierte Beschreibung">
            <a:extLst>
              <a:ext uri="{FF2B5EF4-FFF2-40B4-BE49-F238E27FC236}">
                <a16:creationId xmlns:a16="http://schemas.microsoft.com/office/drawing/2014/main" id="{B07317B5-4990-897B-8224-30FDB82B7BD1}"/>
              </a:ext>
            </a:extLst>
          </p:cNvPr>
          <p:cNvPicPr>
            <a:picLocks noChangeAspect="1"/>
          </p:cNvPicPr>
          <p:nvPr/>
        </p:nvPicPr>
        <p:blipFill rotWithShape="1">
          <a:blip r:embed="rId4">
            <a:extLst>
              <a:ext uri="{28A0092B-C50C-407E-A947-70E740481C1C}">
                <a14:useLocalDpi xmlns:a14="http://schemas.microsoft.com/office/drawing/2010/main" val="0"/>
              </a:ext>
            </a:extLst>
          </a:blip>
          <a:srcRect l="10290" t="33804" r="4934" b="9442"/>
          <a:stretch/>
        </p:blipFill>
        <p:spPr>
          <a:xfrm>
            <a:off x="6101905" y="3713636"/>
            <a:ext cx="5755132" cy="2569308"/>
          </a:xfrm>
          <a:prstGeom prst="rect">
            <a:avLst/>
          </a:prstGeom>
        </p:spPr>
      </p:pic>
    </p:spTree>
    <p:extLst>
      <p:ext uri="{BB962C8B-B14F-4D97-AF65-F5344CB8AC3E}">
        <p14:creationId xmlns:p14="http://schemas.microsoft.com/office/powerpoint/2010/main" val="2887755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0B5D9-8E07-C84B-7C7A-49F6998386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D66BD0-0D4B-3001-367D-5E6388CB0843}"/>
              </a:ext>
            </a:extLst>
          </p:cNvPr>
          <p:cNvSpPr>
            <a:spLocks noGrp="1"/>
          </p:cNvSpPr>
          <p:nvPr>
            <p:ph type="title"/>
          </p:nvPr>
        </p:nvSpPr>
        <p:spPr/>
        <p:txBody>
          <a:bodyPr/>
          <a:lstStyle/>
          <a:p>
            <a:r>
              <a:rPr lang="de-DE" dirty="0"/>
              <a:t>FINAL ASSEMBLY</a:t>
            </a:r>
            <a:endParaRPr lang="en-US" dirty="0"/>
          </a:p>
        </p:txBody>
      </p:sp>
      <p:sp>
        <p:nvSpPr>
          <p:cNvPr id="3" name="Foliennummernplatzhalter 2">
            <a:extLst>
              <a:ext uri="{FF2B5EF4-FFF2-40B4-BE49-F238E27FC236}">
                <a16:creationId xmlns:a16="http://schemas.microsoft.com/office/drawing/2014/main" id="{DD1509F0-CC22-1633-3EDD-895502473940}"/>
              </a:ext>
            </a:extLst>
          </p:cNvPr>
          <p:cNvSpPr>
            <a:spLocks noGrp="1"/>
          </p:cNvSpPr>
          <p:nvPr>
            <p:ph type="sldNum" sz="quarter" idx="10"/>
          </p:nvPr>
        </p:nvSpPr>
        <p:spPr/>
        <p:txBody>
          <a:bodyPr/>
          <a:lstStyle/>
          <a:p>
            <a:fld id="{73F7D4EC-FAF2-48D2-B8E5-457915FC50F3}" type="slidenum">
              <a:rPr lang="de-DE" smtClean="0"/>
              <a:pPr/>
              <a:t>23</a:t>
            </a:fld>
            <a:endParaRPr lang="de-DE"/>
          </a:p>
        </p:txBody>
      </p:sp>
      <p:sp>
        <p:nvSpPr>
          <p:cNvPr id="4" name="Textplatzhalter 3">
            <a:extLst>
              <a:ext uri="{FF2B5EF4-FFF2-40B4-BE49-F238E27FC236}">
                <a16:creationId xmlns:a16="http://schemas.microsoft.com/office/drawing/2014/main" id="{190BB1FD-5B3E-8B03-8B69-1AA2C5B95771}"/>
              </a:ext>
            </a:extLst>
          </p:cNvPr>
          <p:cNvSpPr>
            <a:spLocks noGrp="1"/>
          </p:cNvSpPr>
          <p:nvPr>
            <p:ph type="body" sz="quarter" idx="11"/>
          </p:nvPr>
        </p:nvSpPr>
        <p:spPr/>
        <p:txBody>
          <a:bodyPr/>
          <a:lstStyle/>
          <a:p>
            <a:r>
              <a:rPr lang="de-DE"/>
              <a:t>SCHUNK Electronics</a:t>
            </a:r>
            <a:endParaRPr lang="en-US"/>
          </a:p>
        </p:txBody>
      </p:sp>
      <p:pic>
        <p:nvPicPr>
          <p:cNvPr id="14" name="Bildplatzhalter 7">
            <a:extLst>
              <a:ext uri="{FF2B5EF4-FFF2-40B4-BE49-F238E27FC236}">
                <a16:creationId xmlns:a16="http://schemas.microsoft.com/office/drawing/2014/main" id="{C47388F8-A9E1-A556-359C-7E1CD37A2049}"/>
              </a:ext>
            </a:extLst>
          </p:cNvPr>
          <p:cNvPicPr>
            <a:picLocks noChangeAspect="1"/>
          </p:cNvPicPr>
          <p:nvPr/>
        </p:nvPicPr>
        <p:blipFill>
          <a:blip r:embed="rId3" cstate="print">
            <a:extLst>
              <a:ext uri="{28A0092B-C50C-407E-A947-70E740481C1C}">
                <a14:useLocalDpi xmlns:a14="http://schemas.microsoft.com/office/drawing/2010/main"/>
              </a:ext>
            </a:extLst>
          </a:blip>
          <a:srcRect l="4313" r="2528"/>
          <a:stretch/>
        </p:blipFill>
        <p:spPr>
          <a:xfrm>
            <a:off x="5326480" y="1362015"/>
            <a:ext cx="6224509" cy="4782313"/>
          </a:xfrm>
          <a:prstGeom prst="rect">
            <a:avLst/>
          </a:prstGeom>
        </p:spPr>
      </p:pic>
      <p:pic>
        <p:nvPicPr>
          <p:cNvPr id="15" name="Picture 2">
            <a:extLst>
              <a:ext uri="{FF2B5EF4-FFF2-40B4-BE49-F238E27FC236}">
                <a16:creationId xmlns:a16="http://schemas.microsoft.com/office/drawing/2014/main" id="{C6C98BAD-1D83-096A-AFDA-7543693DFC0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76617" y="1665356"/>
            <a:ext cx="4280394" cy="4902363"/>
          </a:xfrm>
          <a:prstGeom prst="rect">
            <a:avLst/>
          </a:prstGeom>
          <a:noFill/>
          <a:ln w="9525">
            <a:noFill/>
            <a:miter lim="800000"/>
            <a:headEnd/>
            <a:tailEnd/>
          </a:ln>
        </p:spPr>
      </p:pic>
      <p:sp>
        <p:nvSpPr>
          <p:cNvPr id="16" name="Textplatzhalter 4">
            <a:extLst>
              <a:ext uri="{FF2B5EF4-FFF2-40B4-BE49-F238E27FC236}">
                <a16:creationId xmlns:a16="http://schemas.microsoft.com/office/drawing/2014/main" id="{16071393-0BD0-947C-D987-3C7B51B702CF}"/>
              </a:ext>
            </a:extLst>
          </p:cNvPr>
          <p:cNvSpPr>
            <a:spLocks noGrp="1"/>
          </p:cNvSpPr>
          <p:nvPr>
            <p:ph type="body" sz="quarter" idx="12"/>
          </p:nvPr>
        </p:nvSpPr>
        <p:spPr>
          <a:xfrm>
            <a:off x="658814" y="1362016"/>
            <a:ext cx="11198225" cy="4159250"/>
          </a:xfrm>
        </p:spPr>
        <p:txBody>
          <a:bodyPr/>
          <a:lstStyle/>
          <a:p>
            <a:pPr marL="0" indent="0">
              <a:buNone/>
            </a:pPr>
            <a:r>
              <a:rPr lang="de-DE" b="1" dirty="0"/>
              <a:t>WORKPIECE TRANSFER</a:t>
            </a:r>
            <a:endParaRPr lang="en-US" b="1" dirty="0"/>
          </a:p>
        </p:txBody>
      </p:sp>
      <p:sp>
        <p:nvSpPr>
          <p:cNvPr id="17" name="Textplatzhalter 4">
            <a:extLst>
              <a:ext uri="{FF2B5EF4-FFF2-40B4-BE49-F238E27FC236}">
                <a16:creationId xmlns:a16="http://schemas.microsoft.com/office/drawing/2014/main" id="{684B6152-F457-FA13-4803-7140C30DF299}"/>
              </a:ext>
            </a:extLst>
          </p:cNvPr>
          <p:cNvSpPr txBox="1">
            <a:spLocks/>
          </p:cNvSpPr>
          <p:nvPr/>
        </p:nvSpPr>
        <p:spPr>
          <a:xfrm>
            <a:off x="5326480" y="6191249"/>
            <a:ext cx="11198225" cy="41592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t>ASSEMBLY LINE</a:t>
            </a:r>
            <a:endParaRPr lang="en-US" b="1" dirty="0"/>
          </a:p>
        </p:txBody>
      </p:sp>
    </p:spTree>
    <p:extLst>
      <p:ext uri="{BB962C8B-B14F-4D97-AF65-F5344CB8AC3E}">
        <p14:creationId xmlns:p14="http://schemas.microsoft.com/office/powerpoint/2010/main" val="2826785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5D22D-E39A-63FB-0E5B-AD45FE4CA2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8632ED-55C2-5B95-E1E1-F86CED955393}"/>
              </a:ext>
            </a:extLst>
          </p:cNvPr>
          <p:cNvSpPr>
            <a:spLocks noGrp="1"/>
          </p:cNvSpPr>
          <p:nvPr>
            <p:ph type="title"/>
          </p:nvPr>
        </p:nvSpPr>
        <p:spPr/>
        <p:txBody>
          <a:bodyPr/>
          <a:lstStyle/>
          <a:p>
            <a:r>
              <a:rPr lang="de-DE" dirty="0"/>
              <a:t>FINAL ASSEMBLY</a:t>
            </a:r>
            <a:endParaRPr lang="en-US" dirty="0"/>
          </a:p>
        </p:txBody>
      </p:sp>
      <p:sp>
        <p:nvSpPr>
          <p:cNvPr id="3" name="Foliennummernplatzhalter 2">
            <a:extLst>
              <a:ext uri="{FF2B5EF4-FFF2-40B4-BE49-F238E27FC236}">
                <a16:creationId xmlns:a16="http://schemas.microsoft.com/office/drawing/2014/main" id="{9130AD86-6487-9579-1009-C6CE304CF71C}"/>
              </a:ext>
            </a:extLst>
          </p:cNvPr>
          <p:cNvSpPr>
            <a:spLocks noGrp="1"/>
          </p:cNvSpPr>
          <p:nvPr>
            <p:ph type="sldNum" sz="quarter" idx="10"/>
          </p:nvPr>
        </p:nvSpPr>
        <p:spPr/>
        <p:txBody>
          <a:bodyPr/>
          <a:lstStyle/>
          <a:p>
            <a:fld id="{73F7D4EC-FAF2-48D2-B8E5-457915FC50F3}" type="slidenum">
              <a:rPr lang="de-DE" smtClean="0"/>
              <a:pPr/>
              <a:t>24</a:t>
            </a:fld>
            <a:endParaRPr lang="de-DE"/>
          </a:p>
        </p:txBody>
      </p:sp>
      <p:sp>
        <p:nvSpPr>
          <p:cNvPr id="4" name="Textplatzhalter 3">
            <a:extLst>
              <a:ext uri="{FF2B5EF4-FFF2-40B4-BE49-F238E27FC236}">
                <a16:creationId xmlns:a16="http://schemas.microsoft.com/office/drawing/2014/main" id="{6E268B14-C9BC-63B5-1221-D26A3128F228}"/>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E264D659-10C5-4BB3-5835-AEAAA1AF44F7}"/>
              </a:ext>
            </a:extLst>
          </p:cNvPr>
          <p:cNvSpPr>
            <a:spLocks noGrp="1"/>
          </p:cNvSpPr>
          <p:nvPr>
            <p:ph type="body" sz="quarter" idx="12"/>
          </p:nvPr>
        </p:nvSpPr>
        <p:spPr>
          <a:xfrm>
            <a:off x="658815" y="1810511"/>
            <a:ext cx="4498407" cy="3722941"/>
          </a:xfrm>
        </p:spPr>
        <p:txBody>
          <a:bodyPr/>
          <a:lstStyle/>
          <a:p>
            <a:pPr marL="0" indent="0">
              <a:buNone/>
            </a:pPr>
            <a:r>
              <a:rPr lang="de-DE" b="1" dirty="0"/>
              <a:t>SCREW MOUNTING</a:t>
            </a:r>
          </a:p>
          <a:p>
            <a:r>
              <a:rPr lang="en-US" sz="1600" dirty="0"/>
              <a:t>Linear direct axis with five independently movable carriages</a:t>
            </a:r>
            <a:endParaRPr lang="de-DE" sz="1600" dirty="0"/>
          </a:p>
          <a:p>
            <a:r>
              <a:rPr lang="de-DE" sz="1600" dirty="0"/>
              <a:t>Compact design</a:t>
            </a:r>
            <a:endParaRPr lang="en-US" sz="1600" dirty="0"/>
          </a:p>
        </p:txBody>
      </p:sp>
      <p:pic>
        <p:nvPicPr>
          <p:cNvPr id="1026" name="Picture 2">
            <a:extLst>
              <a:ext uri="{FF2B5EF4-FFF2-40B4-BE49-F238E27FC236}">
                <a16:creationId xmlns:a16="http://schemas.microsoft.com/office/drawing/2014/main" id="{2A7BBC22-14EB-6AFC-9257-5FFFA642A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73" y="3246119"/>
            <a:ext cx="4419909" cy="30193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AD463B9-4786-0AFE-9F65-D2112A0C6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222" y="1729039"/>
            <a:ext cx="6944384" cy="453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170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12D80-EADF-FAD2-955E-7888E9CD5985}"/>
              </a:ext>
            </a:extLst>
          </p:cNvPr>
          <p:cNvSpPr>
            <a:spLocks noGrp="1"/>
          </p:cNvSpPr>
          <p:nvPr>
            <p:ph type="title"/>
          </p:nvPr>
        </p:nvSpPr>
        <p:spPr/>
        <p:txBody>
          <a:bodyPr/>
          <a:lstStyle/>
          <a:p>
            <a:r>
              <a:rPr lang="de-DE" dirty="0"/>
              <a:t>FINAL ASSEMBLY</a:t>
            </a:r>
            <a:endParaRPr lang="en-US" dirty="0"/>
          </a:p>
        </p:txBody>
      </p:sp>
      <p:sp>
        <p:nvSpPr>
          <p:cNvPr id="3" name="Foliennummernplatzhalter 2">
            <a:extLst>
              <a:ext uri="{FF2B5EF4-FFF2-40B4-BE49-F238E27FC236}">
                <a16:creationId xmlns:a16="http://schemas.microsoft.com/office/drawing/2014/main" id="{235EB497-B012-E84B-AE9A-49135CF4EF2F}"/>
              </a:ext>
            </a:extLst>
          </p:cNvPr>
          <p:cNvSpPr>
            <a:spLocks noGrp="1"/>
          </p:cNvSpPr>
          <p:nvPr>
            <p:ph type="sldNum" sz="quarter" idx="10"/>
          </p:nvPr>
        </p:nvSpPr>
        <p:spPr/>
        <p:txBody>
          <a:bodyPr/>
          <a:lstStyle/>
          <a:p>
            <a:fld id="{73F7D4EC-FAF2-48D2-B8E5-457915FC50F3}" type="slidenum">
              <a:rPr lang="de-DE" smtClean="0"/>
              <a:pPr/>
              <a:t>25</a:t>
            </a:fld>
            <a:endParaRPr lang="de-DE"/>
          </a:p>
        </p:txBody>
      </p:sp>
      <p:sp>
        <p:nvSpPr>
          <p:cNvPr id="4" name="Textplatzhalter 3">
            <a:extLst>
              <a:ext uri="{FF2B5EF4-FFF2-40B4-BE49-F238E27FC236}">
                <a16:creationId xmlns:a16="http://schemas.microsoft.com/office/drawing/2014/main" id="{4C385F87-3E59-AC62-CC25-EA22BAD33E30}"/>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51860DA3-8B91-1BA3-F8AB-69FF2FAFDBEE}"/>
              </a:ext>
            </a:extLst>
          </p:cNvPr>
          <p:cNvSpPr>
            <a:spLocks noGrp="1"/>
          </p:cNvSpPr>
          <p:nvPr>
            <p:ph type="body" sz="quarter" idx="12"/>
          </p:nvPr>
        </p:nvSpPr>
        <p:spPr>
          <a:xfrm>
            <a:off x="658813" y="1687069"/>
            <a:ext cx="11198225" cy="4586731"/>
          </a:xfrm>
        </p:spPr>
        <p:txBody>
          <a:bodyPr/>
          <a:lstStyle/>
          <a:p>
            <a:pPr marL="0" indent="0">
              <a:buNone/>
            </a:pPr>
            <a:r>
              <a:rPr lang="de-DE" b="1" dirty="0"/>
              <a:t>MOUNTING MOTOR PROTECTION SWITCHES</a:t>
            </a:r>
          </a:p>
          <a:p>
            <a:r>
              <a:rPr lang="en-US" dirty="0"/>
              <a:t>Handling of clamps and fetlock springs</a:t>
            </a:r>
            <a:endParaRPr lang="de-DE" dirty="0"/>
          </a:p>
          <a:p>
            <a:r>
              <a:rPr lang="en-US" dirty="0"/>
              <a:t>Loading workpiece carriers</a:t>
            </a:r>
            <a:endParaRPr lang="de-DE" dirty="0"/>
          </a:p>
        </p:txBody>
      </p:sp>
      <p:pic>
        <p:nvPicPr>
          <p:cNvPr id="4098" name="Picture 2">
            <a:extLst>
              <a:ext uri="{FF2B5EF4-FFF2-40B4-BE49-F238E27FC236}">
                <a16:creationId xmlns:a16="http://schemas.microsoft.com/office/drawing/2014/main" id="{A16036D1-EC2F-1F2E-C7AF-E83511887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960" y="3211036"/>
            <a:ext cx="4700186" cy="31334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8B87678-E336-5D74-C292-ADD4B7A0F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7889" y="1017383"/>
            <a:ext cx="3551406" cy="532711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3A3DF248-7E51-AAD7-18CE-4872CD2F2778}"/>
              </a:ext>
            </a:extLst>
          </p:cNvPr>
          <p:cNvSpPr txBox="1"/>
          <p:nvPr/>
        </p:nvSpPr>
        <p:spPr>
          <a:xfrm>
            <a:off x="3489960" y="6398068"/>
            <a:ext cx="3073400" cy="241620"/>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200" b="0" i="1" u="none" strike="noStrike" kern="1200" cap="none" spc="0" normalizeH="0" baseline="0" noProof="0">
                <a:ln>
                  <a:noFill/>
                </a:ln>
                <a:solidFill>
                  <a:schemeClr val="bg1">
                    <a:lumMod val="65000"/>
                  </a:schemeClr>
                </a:solidFill>
                <a:effectLst/>
                <a:uLnTx/>
                <a:uFillTx/>
                <a:ea typeface="+mn-ea"/>
                <a:cs typeface="+mn-cs"/>
              </a:rPr>
              <a:t>Quelle: ABB </a:t>
            </a:r>
            <a:endParaRPr kumimoji="0" lang="en-US" sz="1200" b="0" i="1" u="none" strike="noStrike" kern="1200" cap="none" spc="0" normalizeH="0" baseline="0" noProof="0" err="1">
              <a:ln>
                <a:noFill/>
              </a:ln>
              <a:solidFill>
                <a:schemeClr val="bg1">
                  <a:lumMod val="65000"/>
                </a:schemeClr>
              </a:solidFill>
              <a:effectLst/>
              <a:uLnTx/>
              <a:uFillTx/>
              <a:ea typeface="+mn-ea"/>
              <a:cs typeface="+mn-cs"/>
            </a:endParaRPr>
          </a:p>
        </p:txBody>
      </p:sp>
    </p:spTree>
    <p:extLst>
      <p:ext uri="{BB962C8B-B14F-4D97-AF65-F5344CB8AC3E}">
        <p14:creationId xmlns:p14="http://schemas.microsoft.com/office/powerpoint/2010/main" val="3933879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6479D-ABC3-2445-E8D9-D54B8751AC2B}"/>
              </a:ext>
            </a:extLst>
          </p:cNvPr>
          <p:cNvSpPr>
            <a:spLocks noGrp="1"/>
          </p:cNvSpPr>
          <p:nvPr>
            <p:ph type="title"/>
          </p:nvPr>
        </p:nvSpPr>
        <p:spPr/>
        <p:txBody>
          <a:bodyPr/>
          <a:lstStyle/>
          <a:p>
            <a:r>
              <a:rPr lang="de-DE" dirty="0"/>
              <a:t>FINAL ASSEMBLY &amp; END-OF-LINE TEST</a:t>
            </a:r>
            <a:endParaRPr lang="en-US" dirty="0"/>
          </a:p>
        </p:txBody>
      </p:sp>
      <p:sp>
        <p:nvSpPr>
          <p:cNvPr id="3" name="Foliennummernplatzhalter 2">
            <a:extLst>
              <a:ext uri="{FF2B5EF4-FFF2-40B4-BE49-F238E27FC236}">
                <a16:creationId xmlns:a16="http://schemas.microsoft.com/office/drawing/2014/main" id="{DAD93C4F-B224-39F8-3483-4B7972E7EF8B}"/>
              </a:ext>
            </a:extLst>
          </p:cNvPr>
          <p:cNvSpPr>
            <a:spLocks noGrp="1"/>
          </p:cNvSpPr>
          <p:nvPr>
            <p:ph type="sldNum" sz="quarter" idx="10"/>
          </p:nvPr>
        </p:nvSpPr>
        <p:spPr/>
        <p:txBody>
          <a:bodyPr/>
          <a:lstStyle/>
          <a:p>
            <a:fld id="{73F7D4EC-FAF2-48D2-B8E5-457915FC50F3}" type="slidenum">
              <a:rPr lang="de-DE" smtClean="0"/>
              <a:pPr/>
              <a:t>26</a:t>
            </a:fld>
            <a:endParaRPr lang="de-DE"/>
          </a:p>
        </p:txBody>
      </p:sp>
      <p:sp>
        <p:nvSpPr>
          <p:cNvPr id="4" name="Textplatzhalter 3">
            <a:extLst>
              <a:ext uri="{FF2B5EF4-FFF2-40B4-BE49-F238E27FC236}">
                <a16:creationId xmlns:a16="http://schemas.microsoft.com/office/drawing/2014/main" id="{F75B7E8E-A303-881A-2360-73B0BE3E4906}"/>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47CC7E44-C0ED-0E57-6CB0-C8B8E4C955D1}"/>
              </a:ext>
            </a:extLst>
          </p:cNvPr>
          <p:cNvSpPr>
            <a:spLocks noGrp="1"/>
          </p:cNvSpPr>
          <p:nvPr>
            <p:ph type="body" sz="quarter" idx="12"/>
          </p:nvPr>
        </p:nvSpPr>
        <p:spPr>
          <a:xfrm>
            <a:off x="658814" y="1743379"/>
            <a:ext cx="4837457" cy="3443366"/>
          </a:xfrm>
        </p:spPr>
        <p:txBody>
          <a:bodyPr/>
          <a:lstStyle/>
          <a:p>
            <a:pPr marL="0" indent="0">
              <a:buNone/>
            </a:pPr>
            <a:r>
              <a:rPr lang="de-DE" b="1" dirty="0"/>
              <a:t>ASSEMBLY SUPERCOMPUTER</a:t>
            </a:r>
          </a:p>
          <a:p>
            <a:pPr marL="0" indent="0">
              <a:buNone/>
            </a:pPr>
            <a:r>
              <a:rPr lang="en-US" dirty="0"/>
              <a:t>Gripping of the plastic housing that is fed to the component inspection</a:t>
            </a:r>
            <a:endParaRPr lang="de-DE" dirty="0"/>
          </a:p>
        </p:txBody>
      </p:sp>
      <p:pic>
        <p:nvPicPr>
          <p:cNvPr id="3074" name="Picture 2" descr="Smarte Kommunikation beim Chaku-Chaku-Flow">
            <a:extLst>
              <a:ext uri="{FF2B5EF4-FFF2-40B4-BE49-F238E27FC236}">
                <a16:creationId xmlns:a16="http://schemas.microsoft.com/office/drawing/2014/main" id="{D36CCEE0-2C10-54BF-CD00-AD6196353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4" y="3061095"/>
            <a:ext cx="5341880" cy="299993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162FDD6-F88A-EE74-A858-ACAC7FA8DE48}"/>
              </a:ext>
            </a:extLst>
          </p:cNvPr>
          <p:cNvSpPr txBox="1"/>
          <p:nvPr/>
        </p:nvSpPr>
        <p:spPr>
          <a:xfrm>
            <a:off x="658814" y="6061034"/>
            <a:ext cx="3073400" cy="241620"/>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200" b="0" i="1" u="none" strike="noStrike" kern="1200" cap="none" spc="0" normalizeH="0" baseline="0" noProof="0">
                <a:ln>
                  <a:noFill/>
                </a:ln>
                <a:solidFill>
                  <a:schemeClr val="bg1">
                    <a:lumMod val="65000"/>
                  </a:schemeClr>
                </a:solidFill>
                <a:effectLst/>
                <a:uLnTx/>
                <a:uFillTx/>
                <a:ea typeface="+mn-ea"/>
                <a:cs typeface="+mn-cs"/>
              </a:rPr>
              <a:t>Quelle: KUKA </a:t>
            </a:r>
            <a:endParaRPr kumimoji="0" lang="en-US" sz="1200" b="0" i="1" u="none" strike="noStrike" kern="1200" cap="none" spc="0" normalizeH="0" baseline="0" noProof="0">
              <a:ln>
                <a:noFill/>
              </a:ln>
              <a:solidFill>
                <a:schemeClr val="bg1">
                  <a:lumMod val="65000"/>
                </a:schemeClr>
              </a:solidFill>
              <a:effectLst/>
              <a:uLnTx/>
              <a:uFillTx/>
              <a:ea typeface="+mn-ea"/>
              <a:cs typeface="+mn-cs"/>
            </a:endParaRPr>
          </a:p>
        </p:txBody>
      </p:sp>
      <p:pic>
        <p:nvPicPr>
          <p:cNvPr id="13" name="Picture 4" descr="C:\Users\bammert\Desktop\WP_20150522_002.jpg">
            <a:extLst>
              <a:ext uri="{FF2B5EF4-FFF2-40B4-BE49-F238E27FC236}">
                <a16:creationId xmlns:a16="http://schemas.microsoft.com/office/drawing/2014/main" id="{D3BFF762-76CE-7968-5C42-D952B8F1D75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66197" y="3061096"/>
            <a:ext cx="5589796" cy="299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4">
            <a:extLst>
              <a:ext uri="{FF2B5EF4-FFF2-40B4-BE49-F238E27FC236}">
                <a16:creationId xmlns:a16="http://schemas.microsoft.com/office/drawing/2014/main" id="{6CCCAE67-4B2B-4A91-C805-8A4C2A288E1F}"/>
              </a:ext>
            </a:extLst>
          </p:cNvPr>
          <p:cNvSpPr txBox="1">
            <a:spLocks/>
          </p:cNvSpPr>
          <p:nvPr/>
        </p:nvSpPr>
        <p:spPr>
          <a:xfrm>
            <a:off x="5624052" y="1743379"/>
            <a:ext cx="6131941" cy="3443366"/>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t>(UN)LOADING OF MEASUREMENT &amp; TEST LINES</a:t>
            </a:r>
            <a:br>
              <a:rPr lang="en-US" b="1" dirty="0"/>
            </a:br>
            <a:r>
              <a:rPr lang="de-DE" dirty="0">
                <a:latin typeface="Fago Pro"/>
              </a:rPr>
              <a:t>Gantry </a:t>
            </a:r>
            <a:r>
              <a:rPr lang="de-DE" dirty="0" err="1">
                <a:latin typeface="Fago Pro"/>
              </a:rPr>
              <a:t>systems</a:t>
            </a:r>
            <a:r>
              <a:rPr lang="de-DE" dirty="0">
                <a:latin typeface="Fago Pro"/>
              </a:rPr>
              <a:t> on </a:t>
            </a:r>
            <a:r>
              <a:rPr lang="de-DE" dirty="0" err="1">
                <a:latin typeface="Fago Pro"/>
              </a:rPr>
              <a:t>granite</a:t>
            </a:r>
            <a:endParaRPr lang="de-DE" dirty="0">
              <a:latin typeface="Fago Pro"/>
            </a:endParaRPr>
          </a:p>
          <a:p>
            <a:pPr marL="0" indent="0" algn="r">
              <a:buFont typeface="Arial" panose="020B0604020202020204" pitchFamily="34" charset="0"/>
              <a:buNone/>
            </a:pPr>
            <a:endParaRPr lang="de-DE" dirty="0"/>
          </a:p>
        </p:txBody>
      </p:sp>
    </p:spTree>
    <p:extLst>
      <p:ext uri="{BB962C8B-B14F-4D97-AF65-F5344CB8AC3E}">
        <p14:creationId xmlns:p14="http://schemas.microsoft.com/office/powerpoint/2010/main" val="3054384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D9481E6-4A7E-C9E6-2E58-4C9C351AB0F5}"/>
              </a:ext>
            </a:extLst>
          </p:cNvPr>
          <p:cNvPicPr>
            <a:picLocks noChangeAspect="1"/>
          </p:cNvPicPr>
          <p:nvPr/>
        </p:nvPicPr>
        <p:blipFill>
          <a:blip r:embed="rId2"/>
          <a:stretch>
            <a:fillRect/>
          </a:stretch>
        </p:blipFill>
        <p:spPr>
          <a:xfrm>
            <a:off x="8059541" y="3546411"/>
            <a:ext cx="3879792" cy="2911300"/>
          </a:xfrm>
          <a:prstGeom prst="rect">
            <a:avLst/>
          </a:prstGeom>
        </p:spPr>
      </p:pic>
      <p:sp>
        <p:nvSpPr>
          <p:cNvPr id="2" name="Titel 1">
            <a:extLst>
              <a:ext uri="{FF2B5EF4-FFF2-40B4-BE49-F238E27FC236}">
                <a16:creationId xmlns:a16="http://schemas.microsoft.com/office/drawing/2014/main" id="{FF31FBA1-9D0D-7340-28BD-F9E89F9E8BC9}"/>
              </a:ext>
            </a:extLst>
          </p:cNvPr>
          <p:cNvSpPr>
            <a:spLocks noGrp="1"/>
          </p:cNvSpPr>
          <p:nvPr>
            <p:ph type="title"/>
          </p:nvPr>
        </p:nvSpPr>
        <p:spPr/>
        <p:txBody>
          <a:bodyPr/>
          <a:lstStyle/>
          <a:p>
            <a:r>
              <a:rPr lang="de-DE" dirty="0"/>
              <a:t>TEST</a:t>
            </a:r>
            <a:endParaRPr lang="en-US" dirty="0"/>
          </a:p>
        </p:txBody>
      </p:sp>
      <p:sp>
        <p:nvSpPr>
          <p:cNvPr id="3" name="Foliennummernplatzhalter 2">
            <a:extLst>
              <a:ext uri="{FF2B5EF4-FFF2-40B4-BE49-F238E27FC236}">
                <a16:creationId xmlns:a16="http://schemas.microsoft.com/office/drawing/2014/main" id="{86EAE2D8-B062-3F69-8934-90F8DA083393}"/>
              </a:ext>
            </a:extLst>
          </p:cNvPr>
          <p:cNvSpPr>
            <a:spLocks noGrp="1"/>
          </p:cNvSpPr>
          <p:nvPr>
            <p:ph type="sldNum" sz="quarter" idx="10"/>
          </p:nvPr>
        </p:nvSpPr>
        <p:spPr/>
        <p:txBody>
          <a:bodyPr/>
          <a:lstStyle/>
          <a:p>
            <a:fld id="{73F7D4EC-FAF2-48D2-B8E5-457915FC50F3}" type="slidenum">
              <a:rPr lang="de-DE" smtClean="0"/>
              <a:pPr/>
              <a:t>27</a:t>
            </a:fld>
            <a:endParaRPr lang="de-DE"/>
          </a:p>
        </p:txBody>
      </p:sp>
      <p:sp>
        <p:nvSpPr>
          <p:cNvPr id="4" name="Textplatzhalter 3">
            <a:extLst>
              <a:ext uri="{FF2B5EF4-FFF2-40B4-BE49-F238E27FC236}">
                <a16:creationId xmlns:a16="http://schemas.microsoft.com/office/drawing/2014/main" id="{4363950C-7B64-940D-A449-3B7F910CFCD3}"/>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D8287FB0-437B-BC5F-F011-D8AA4D0A2178}"/>
              </a:ext>
            </a:extLst>
          </p:cNvPr>
          <p:cNvSpPr>
            <a:spLocks noGrp="1"/>
          </p:cNvSpPr>
          <p:nvPr>
            <p:ph type="body" sz="quarter" idx="12"/>
          </p:nvPr>
        </p:nvSpPr>
        <p:spPr>
          <a:xfrm>
            <a:off x="658813" y="1399033"/>
            <a:ext cx="5117025" cy="4874768"/>
          </a:xfrm>
        </p:spPr>
        <p:txBody>
          <a:bodyPr/>
          <a:lstStyle/>
          <a:p>
            <a:pPr marL="0" indent="0">
              <a:buNone/>
            </a:pPr>
            <a:r>
              <a:rPr lang="en-US" b="1" dirty="0"/>
              <a:t>MEASURING LINE FOR POWER ELECTRONICS</a:t>
            </a:r>
            <a:endParaRPr lang="de-DE" b="1" dirty="0"/>
          </a:p>
          <a:p>
            <a:r>
              <a:rPr lang="en-US" sz="1800" dirty="0"/>
              <a:t>Handling of different components with</a:t>
            </a:r>
            <a:r>
              <a:rPr lang="de-DE" sz="1800" dirty="0"/>
              <a:t> </a:t>
            </a:r>
            <a:r>
              <a:rPr lang="de-DE" sz="1800" b="1" dirty="0"/>
              <a:t>EGU 50</a:t>
            </a:r>
            <a:endParaRPr lang="de-DE" sz="1800" dirty="0"/>
          </a:p>
          <a:p>
            <a:r>
              <a:rPr lang="de-DE" sz="1800" dirty="0" err="1"/>
              <a:t>Process</a:t>
            </a:r>
            <a:r>
              <a:rPr lang="de-DE" sz="1800" dirty="0"/>
              <a:t>:</a:t>
            </a:r>
          </a:p>
          <a:p>
            <a:pPr lvl="1"/>
            <a:r>
              <a:rPr lang="en-US" sz="1400" dirty="0"/>
              <a:t>Component removal from blister tray</a:t>
            </a:r>
          </a:p>
          <a:p>
            <a:pPr lvl="1"/>
            <a:r>
              <a:rPr lang="de-DE" sz="1400" dirty="0" err="1">
                <a:sym typeface="Wingdings" panose="05000000000000000000" pitchFamily="2" charset="2"/>
              </a:rPr>
              <a:t>Depositing</a:t>
            </a:r>
            <a:r>
              <a:rPr lang="de-DE" sz="1400" dirty="0">
                <a:sym typeface="Wingdings" panose="05000000000000000000" pitchFamily="2" charset="2"/>
              </a:rPr>
              <a:t> on </a:t>
            </a:r>
            <a:r>
              <a:rPr lang="de-DE" sz="1400" dirty="0" err="1">
                <a:sym typeface="Wingdings" panose="05000000000000000000" pitchFamily="2" charset="2"/>
              </a:rPr>
              <a:t>conveyor</a:t>
            </a:r>
            <a:r>
              <a:rPr lang="de-DE" sz="1400" dirty="0">
                <a:sym typeface="Wingdings" panose="05000000000000000000" pitchFamily="2" charset="2"/>
              </a:rPr>
              <a:t> </a:t>
            </a:r>
            <a:r>
              <a:rPr lang="de-DE" sz="1400" dirty="0" err="1">
                <a:sym typeface="Wingdings" panose="05000000000000000000" pitchFamily="2" charset="2"/>
              </a:rPr>
              <a:t>belt</a:t>
            </a:r>
            <a:r>
              <a:rPr lang="de-DE" sz="1400" dirty="0">
                <a:sym typeface="Wingdings" panose="05000000000000000000" pitchFamily="2" charset="2"/>
              </a:rPr>
              <a:t>  </a:t>
            </a:r>
            <a:r>
              <a:rPr lang="de-DE" sz="1400" dirty="0" err="1">
                <a:sym typeface="Wingdings" panose="05000000000000000000" pitchFamily="2" charset="2"/>
              </a:rPr>
              <a:t>Measuring</a:t>
            </a:r>
            <a:r>
              <a:rPr lang="de-DE" sz="1400" dirty="0">
                <a:sym typeface="Wingdings" panose="05000000000000000000" pitchFamily="2" charset="2"/>
              </a:rPr>
              <a:t> </a:t>
            </a:r>
            <a:r>
              <a:rPr lang="de-DE" sz="1400" dirty="0" err="1">
                <a:sym typeface="Wingdings" panose="05000000000000000000" pitchFamily="2" charset="2"/>
              </a:rPr>
              <a:t>line</a:t>
            </a:r>
            <a:endParaRPr lang="de-DE" sz="1400" dirty="0">
              <a:sym typeface="Wingdings" panose="05000000000000000000" pitchFamily="2" charset="2"/>
            </a:endParaRPr>
          </a:p>
          <a:p>
            <a:pPr lvl="1"/>
            <a:r>
              <a:rPr lang="de-DE" sz="1400" dirty="0">
                <a:sym typeface="Wingdings" panose="05000000000000000000" pitchFamily="2" charset="2"/>
              </a:rPr>
              <a:t>Stacking back </a:t>
            </a:r>
            <a:r>
              <a:rPr lang="de-DE" sz="1400" dirty="0" err="1">
                <a:sym typeface="Wingdings" panose="05000000000000000000" pitchFamily="2" charset="2"/>
              </a:rPr>
              <a:t>into</a:t>
            </a:r>
            <a:r>
              <a:rPr lang="de-DE" sz="1400" dirty="0">
                <a:sym typeface="Wingdings" panose="05000000000000000000" pitchFamily="2" charset="2"/>
              </a:rPr>
              <a:t> </a:t>
            </a:r>
            <a:r>
              <a:rPr lang="de-DE" sz="1400" dirty="0" err="1">
                <a:sym typeface="Wingdings" panose="05000000000000000000" pitchFamily="2" charset="2"/>
              </a:rPr>
              <a:t>trays</a:t>
            </a:r>
            <a:endParaRPr lang="de-DE" sz="1400" dirty="0">
              <a:sym typeface="Wingdings" panose="05000000000000000000" pitchFamily="2" charset="2"/>
            </a:endParaRPr>
          </a:p>
          <a:p>
            <a:endParaRPr lang="en-US" dirty="0"/>
          </a:p>
        </p:txBody>
      </p:sp>
      <p:pic>
        <p:nvPicPr>
          <p:cNvPr id="7" name="Grafik 6">
            <a:extLst>
              <a:ext uri="{FF2B5EF4-FFF2-40B4-BE49-F238E27FC236}">
                <a16:creationId xmlns:a16="http://schemas.microsoft.com/office/drawing/2014/main" id="{86E78AE6-D3AA-30C5-50F2-6C8D4E688FE8}"/>
              </a:ext>
            </a:extLst>
          </p:cNvPr>
          <p:cNvPicPr>
            <a:picLocks noChangeAspect="1"/>
          </p:cNvPicPr>
          <p:nvPr/>
        </p:nvPicPr>
        <p:blipFill>
          <a:blip r:embed="rId3"/>
          <a:stretch>
            <a:fillRect/>
          </a:stretch>
        </p:blipFill>
        <p:spPr>
          <a:xfrm>
            <a:off x="4141252" y="3539795"/>
            <a:ext cx="3879790" cy="2911299"/>
          </a:xfrm>
          <a:prstGeom prst="rect">
            <a:avLst/>
          </a:prstGeom>
        </p:spPr>
      </p:pic>
      <p:pic>
        <p:nvPicPr>
          <p:cNvPr id="8" name="Grafik 7">
            <a:extLst>
              <a:ext uri="{FF2B5EF4-FFF2-40B4-BE49-F238E27FC236}">
                <a16:creationId xmlns:a16="http://schemas.microsoft.com/office/drawing/2014/main" id="{1FE5DC95-D7A1-8224-6864-3BB69A7C5290}"/>
              </a:ext>
            </a:extLst>
          </p:cNvPr>
          <p:cNvPicPr>
            <a:picLocks noChangeAspect="1"/>
          </p:cNvPicPr>
          <p:nvPr/>
        </p:nvPicPr>
        <p:blipFill>
          <a:blip r:embed="rId4"/>
          <a:stretch>
            <a:fillRect/>
          </a:stretch>
        </p:blipFill>
        <p:spPr>
          <a:xfrm>
            <a:off x="222961" y="3539795"/>
            <a:ext cx="3879792" cy="2911299"/>
          </a:xfrm>
          <a:prstGeom prst="rect">
            <a:avLst/>
          </a:prstGeom>
        </p:spPr>
      </p:pic>
      <p:sp>
        <p:nvSpPr>
          <p:cNvPr id="9" name="Textplatzhalter 4">
            <a:extLst>
              <a:ext uri="{FF2B5EF4-FFF2-40B4-BE49-F238E27FC236}">
                <a16:creationId xmlns:a16="http://schemas.microsoft.com/office/drawing/2014/main" id="{BBF4D78B-E85D-A21C-B007-03D823A87A7D}"/>
              </a:ext>
            </a:extLst>
          </p:cNvPr>
          <p:cNvSpPr txBox="1">
            <a:spLocks/>
          </p:cNvSpPr>
          <p:nvPr/>
        </p:nvSpPr>
        <p:spPr>
          <a:xfrm>
            <a:off x="6081147" y="1615187"/>
            <a:ext cx="4589843" cy="4586731"/>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endParaRPr lang="en-US"/>
          </a:p>
        </p:txBody>
      </p:sp>
      <p:sp>
        <p:nvSpPr>
          <p:cNvPr id="11" name="Textplatzhalter 4">
            <a:extLst>
              <a:ext uri="{FF2B5EF4-FFF2-40B4-BE49-F238E27FC236}">
                <a16:creationId xmlns:a16="http://schemas.microsoft.com/office/drawing/2014/main" id="{57BDACAA-17D6-9E38-CFCF-532229382CB6}"/>
              </a:ext>
            </a:extLst>
          </p:cNvPr>
          <p:cNvSpPr txBox="1">
            <a:spLocks/>
          </p:cNvSpPr>
          <p:nvPr/>
        </p:nvSpPr>
        <p:spPr>
          <a:xfrm>
            <a:off x="6081147" y="1399033"/>
            <a:ext cx="5858186" cy="4874768"/>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800" dirty="0"/>
              <a:t>Required gripper stroke of 30 – 110 mm for different parts</a:t>
            </a:r>
          </a:p>
          <a:p>
            <a:pPr>
              <a:buFont typeface="Wingdings" panose="05000000000000000000" pitchFamily="2" charset="2"/>
              <a:buChar char="ü"/>
            </a:pPr>
            <a:r>
              <a:rPr lang="en-US" sz="1800" dirty="0"/>
              <a:t>Easy integration, flexibly adaptable, monitored at all times</a:t>
            </a:r>
            <a:endParaRPr lang="de-DE" sz="1800" dirty="0"/>
          </a:p>
          <a:p>
            <a:pPr>
              <a:buFont typeface="Wingdings" panose="05000000000000000000" pitchFamily="2" charset="2"/>
              <a:buChar char="ü"/>
            </a:pPr>
            <a:r>
              <a:rPr lang="en-US" sz="1800" dirty="0"/>
              <a:t>Min. 90% of the gripping force in case of emergency stop/power failure</a:t>
            </a:r>
          </a:p>
          <a:p>
            <a:pPr>
              <a:buFont typeface="Wingdings" panose="05000000000000000000" pitchFamily="2" charset="2"/>
              <a:buChar char="ü"/>
            </a:pPr>
            <a:r>
              <a:rPr lang="en-US" sz="1800" dirty="0"/>
              <a:t>Process reliability with short start-up distance</a:t>
            </a:r>
            <a:endParaRPr lang="de-DE" sz="1800" dirty="0"/>
          </a:p>
        </p:txBody>
      </p:sp>
    </p:spTree>
    <p:extLst>
      <p:ext uri="{BB962C8B-B14F-4D97-AF65-F5344CB8AC3E}">
        <p14:creationId xmlns:p14="http://schemas.microsoft.com/office/powerpoint/2010/main" val="1840892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EE0C4-963D-7090-9A5E-436C0E03AF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00C2C4-887F-8D12-6752-E8798FD4A6D8}"/>
              </a:ext>
            </a:extLst>
          </p:cNvPr>
          <p:cNvSpPr>
            <a:spLocks noGrp="1"/>
          </p:cNvSpPr>
          <p:nvPr>
            <p:ph type="title"/>
          </p:nvPr>
        </p:nvSpPr>
        <p:spPr/>
        <p:txBody>
          <a:bodyPr/>
          <a:lstStyle/>
          <a:p>
            <a:r>
              <a:rPr lang="de-DE" dirty="0"/>
              <a:t>OTHER SOLUTIONS</a:t>
            </a:r>
            <a:endParaRPr lang="en-US" dirty="0"/>
          </a:p>
        </p:txBody>
      </p:sp>
      <p:sp>
        <p:nvSpPr>
          <p:cNvPr id="3" name="Foliennummernplatzhalter 2">
            <a:extLst>
              <a:ext uri="{FF2B5EF4-FFF2-40B4-BE49-F238E27FC236}">
                <a16:creationId xmlns:a16="http://schemas.microsoft.com/office/drawing/2014/main" id="{A03493D7-C80E-6568-4E8B-4AE05C871DFD}"/>
              </a:ext>
            </a:extLst>
          </p:cNvPr>
          <p:cNvSpPr>
            <a:spLocks noGrp="1"/>
          </p:cNvSpPr>
          <p:nvPr>
            <p:ph type="sldNum" sz="quarter" idx="10"/>
          </p:nvPr>
        </p:nvSpPr>
        <p:spPr/>
        <p:txBody>
          <a:bodyPr/>
          <a:lstStyle/>
          <a:p>
            <a:fld id="{73F7D4EC-FAF2-48D2-B8E5-457915FC50F3}" type="slidenum">
              <a:rPr lang="de-DE" smtClean="0"/>
              <a:pPr/>
              <a:t>28</a:t>
            </a:fld>
            <a:endParaRPr lang="de-DE"/>
          </a:p>
        </p:txBody>
      </p:sp>
      <p:sp>
        <p:nvSpPr>
          <p:cNvPr id="4" name="Textplatzhalter 3">
            <a:extLst>
              <a:ext uri="{FF2B5EF4-FFF2-40B4-BE49-F238E27FC236}">
                <a16:creationId xmlns:a16="http://schemas.microsoft.com/office/drawing/2014/main" id="{E767A64E-7651-5460-9F4E-010D7AFC6C08}"/>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3564E6AE-3B59-D631-0E57-49489D3959C0}"/>
              </a:ext>
            </a:extLst>
          </p:cNvPr>
          <p:cNvSpPr>
            <a:spLocks noGrp="1"/>
          </p:cNvSpPr>
          <p:nvPr>
            <p:ph type="body" sz="quarter" idx="12"/>
          </p:nvPr>
        </p:nvSpPr>
        <p:spPr>
          <a:xfrm>
            <a:off x="708489" y="1654444"/>
            <a:ext cx="11198225" cy="4673600"/>
          </a:xfrm>
        </p:spPr>
        <p:txBody>
          <a:bodyPr/>
          <a:lstStyle/>
          <a:p>
            <a:pPr marL="0" indent="0">
              <a:buNone/>
            </a:pPr>
            <a:r>
              <a:rPr lang="de-DE" b="1" dirty="0"/>
              <a:t>SPECIAL AXES SOLAR CELL PRODUCTION 		</a:t>
            </a:r>
            <a:endParaRPr lang="en-US" b="1" dirty="0"/>
          </a:p>
        </p:txBody>
      </p:sp>
      <p:pic>
        <p:nvPicPr>
          <p:cNvPr id="6" name="Bildplatzhalter 19">
            <a:extLst>
              <a:ext uri="{FF2B5EF4-FFF2-40B4-BE49-F238E27FC236}">
                <a16:creationId xmlns:a16="http://schemas.microsoft.com/office/drawing/2014/main" id="{74F06369-CC62-C1E4-8A1C-F7E384B963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2300" t="91" b="1514"/>
          <a:stretch/>
        </p:blipFill>
        <p:spPr>
          <a:xfrm>
            <a:off x="654013" y="2000474"/>
            <a:ext cx="5530326" cy="4383879"/>
          </a:xfrm>
          <a:prstGeom prst="rect">
            <a:avLst/>
          </a:prstGeom>
        </p:spPr>
      </p:pic>
      <p:pic>
        <p:nvPicPr>
          <p:cNvPr id="7" name="Bildplatzhalter 15" descr="Render_Mini_Lampen.tif">
            <a:extLst>
              <a:ext uri="{FF2B5EF4-FFF2-40B4-BE49-F238E27FC236}">
                <a16:creationId xmlns:a16="http://schemas.microsoft.com/office/drawing/2014/main" id="{4AF7B4CE-63A1-3859-436C-1D6B15BF28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831" t="11816" r="7166" b="18999"/>
          <a:stretch/>
        </p:blipFill>
        <p:spPr bwMode="auto">
          <a:xfrm>
            <a:off x="7448085" y="2094997"/>
            <a:ext cx="2597615" cy="1217894"/>
          </a:xfrm>
          <a:prstGeom prst="rect">
            <a:avLst/>
          </a:prstGeom>
          <a:noFill/>
          <a:ln w="9525">
            <a:noFill/>
            <a:miter lim="800000"/>
            <a:headEnd/>
            <a:tailEnd/>
          </a:ln>
        </p:spPr>
      </p:pic>
      <p:pic>
        <p:nvPicPr>
          <p:cNvPr id="8" name="Bildplatzhalter 15">
            <a:extLst>
              <a:ext uri="{FF2B5EF4-FFF2-40B4-BE49-F238E27FC236}">
                <a16:creationId xmlns:a16="http://schemas.microsoft.com/office/drawing/2014/main" id="{D162CD2B-38DB-402E-89CF-EF82CC9D49BF}"/>
              </a:ext>
            </a:extLst>
          </p:cNvPr>
          <p:cNvPicPr>
            <a:picLocks noGrp="1" noChangeAspect="1"/>
          </p:cNvPicPr>
          <p:nvPr>
            <p:ph type="pic" sz="quarter" idx="15"/>
          </p:nvPr>
        </p:nvPicPr>
        <p:blipFill>
          <a:blip r:embed="rId4" cstate="print">
            <a:extLst>
              <a:ext uri="{28A0092B-C50C-407E-A947-70E740481C1C}">
                <a14:useLocalDpi xmlns:a14="http://schemas.microsoft.com/office/drawing/2010/main"/>
              </a:ext>
            </a:extLst>
          </a:blip>
          <a:srcRect/>
          <a:stretch>
            <a:fillRect/>
          </a:stretch>
        </p:blipFill>
        <p:spPr>
          <a:xfrm>
            <a:off x="8031007" y="3389694"/>
            <a:ext cx="2811683" cy="2375560"/>
          </a:xfrm>
        </p:spPr>
      </p:pic>
      <p:sp>
        <p:nvSpPr>
          <p:cNvPr id="9" name="Textplatzhalter 4">
            <a:extLst>
              <a:ext uri="{FF2B5EF4-FFF2-40B4-BE49-F238E27FC236}">
                <a16:creationId xmlns:a16="http://schemas.microsoft.com/office/drawing/2014/main" id="{B7F4685A-A3E4-FE6A-B427-93BA5B4F90E4}"/>
              </a:ext>
            </a:extLst>
          </p:cNvPr>
          <p:cNvSpPr txBox="1">
            <a:spLocks/>
          </p:cNvSpPr>
          <p:nvPr/>
        </p:nvSpPr>
        <p:spPr>
          <a:xfrm>
            <a:off x="6731000" y="1690627"/>
            <a:ext cx="5018542" cy="381323"/>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t>PALLETIZING OF MINI LAMPS</a:t>
            </a:r>
            <a:endParaRPr lang="en-US" b="1" dirty="0"/>
          </a:p>
        </p:txBody>
      </p:sp>
      <p:pic>
        <p:nvPicPr>
          <p:cNvPr id="11" name="Bildplatzhalter 3">
            <a:extLst>
              <a:ext uri="{FF2B5EF4-FFF2-40B4-BE49-F238E27FC236}">
                <a16:creationId xmlns:a16="http://schemas.microsoft.com/office/drawing/2014/main" id="{DCDC8FB5-31C3-EF0C-F384-00A2AA19D13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4697" r="-26751"/>
          <a:stretch/>
        </p:blipFill>
        <p:spPr>
          <a:xfrm>
            <a:off x="6197310" y="3995006"/>
            <a:ext cx="3319792" cy="2375560"/>
          </a:xfrm>
          <a:prstGeom prst="rect">
            <a:avLst/>
          </a:prstGeom>
        </p:spPr>
      </p:pic>
      <p:pic>
        <p:nvPicPr>
          <p:cNvPr id="12" name="Bildplatzhalter 15">
            <a:extLst>
              <a:ext uri="{FF2B5EF4-FFF2-40B4-BE49-F238E27FC236}">
                <a16:creationId xmlns:a16="http://schemas.microsoft.com/office/drawing/2014/main" id="{0223C8FF-0A9E-BD17-F640-067A720E825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035776" y="3995006"/>
            <a:ext cx="2811683" cy="2375561"/>
          </a:xfrm>
          <a:prstGeom prst="rect">
            <a:avLst/>
          </a:prstGeom>
        </p:spPr>
      </p:pic>
      <p:sp>
        <p:nvSpPr>
          <p:cNvPr id="13" name="Textplatzhalter 4">
            <a:extLst>
              <a:ext uri="{FF2B5EF4-FFF2-40B4-BE49-F238E27FC236}">
                <a16:creationId xmlns:a16="http://schemas.microsoft.com/office/drawing/2014/main" id="{248A96EF-432F-1D1F-4547-620C577F6C22}"/>
              </a:ext>
            </a:extLst>
          </p:cNvPr>
          <p:cNvSpPr txBox="1">
            <a:spLocks/>
          </p:cNvSpPr>
          <p:nvPr/>
        </p:nvSpPr>
        <p:spPr>
          <a:xfrm>
            <a:off x="6731000" y="3543300"/>
            <a:ext cx="5116459" cy="4519994"/>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t>PCB RACK HANDLING</a:t>
            </a:r>
            <a:endParaRPr lang="en-US" b="1" dirty="0"/>
          </a:p>
        </p:txBody>
      </p:sp>
    </p:spTree>
    <p:extLst>
      <p:ext uri="{BB962C8B-B14F-4D97-AF65-F5344CB8AC3E}">
        <p14:creationId xmlns:p14="http://schemas.microsoft.com/office/powerpoint/2010/main" val="2022357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drinnen, Decke, Tisch enthält.&#10;&#10;Automatisch generierte Beschreibung">
            <a:extLst>
              <a:ext uri="{FF2B5EF4-FFF2-40B4-BE49-F238E27FC236}">
                <a16:creationId xmlns:a16="http://schemas.microsoft.com/office/drawing/2014/main" id="{717E7949-9561-8641-031E-F4A23D3293A1}"/>
              </a:ext>
            </a:extLst>
          </p:cNvPr>
          <p:cNvPicPr>
            <a:picLocks noChangeAspect="1"/>
          </p:cNvPicPr>
          <p:nvPr/>
        </p:nvPicPr>
        <p:blipFill rotWithShape="1">
          <a:blip r:embed="rId4">
            <a:extLst>
              <a:ext uri="{28A0092B-C50C-407E-A947-70E740481C1C}">
                <a14:useLocalDpi xmlns:a14="http://schemas.microsoft.com/office/drawing/2010/main" val="0"/>
              </a:ext>
            </a:extLst>
          </a:blip>
          <a:srcRect l="20651" r="22617" b="456"/>
          <a:stretch/>
        </p:blipFill>
        <p:spPr>
          <a:xfrm>
            <a:off x="5243425" y="0"/>
            <a:ext cx="6948576" cy="6858000"/>
          </a:xfrm>
          <a:prstGeom prst="rect">
            <a:avLst/>
          </a:prstGeom>
        </p:spPr>
      </p:pic>
      <p:sp>
        <p:nvSpPr>
          <p:cNvPr id="2" name="Titel 1">
            <a:extLst>
              <a:ext uri="{FF2B5EF4-FFF2-40B4-BE49-F238E27FC236}">
                <a16:creationId xmlns:a16="http://schemas.microsoft.com/office/drawing/2014/main" id="{85D125B9-1013-CCCF-5901-DBD8E2B19CD0}"/>
              </a:ext>
            </a:extLst>
          </p:cNvPr>
          <p:cNvSpPr>
            <a:spLocks noGrp="1"/>
          </p:cNvSpPr>
          <p:nvPr>
            <p:ph type="title"/>
          </p:nvPr>
        </p:nvSpPr>
        <p:spPr>
          <a:xfrm>
            <a:off x="658814" y="666751"/>
            <a:ext cx="3897555" cy="1020318"/>
          </a:xfrm>
        </p:spPr>
        <p:txBody>
          <a:bodyPr/>
          <a:lstStyle/>
          <a:p>
            <a:r>
              <a:rPr lang="de-DE" dirty="0" err="1">
                <a:solidFill>
                  <a:srgbClr val="003D6A"/>
                </a:solidFill>
              </a:rPr>
              <a:t>CoLabs</a:t>
            </a:r>
            <a:r>
              <a:rPr lang="de-DE" dirty="0">
                <a:solidFill>
                  <a:srgbClr val="003D6A"/>
                </a:solidFill>
              </a:rPr>
              <a:t> </a:t>
            </a:r>
            <a:r>
              <a:rPr lang="de-DE" dirty="0" err="1">
                <a:solidFill>
                  <a:srgbClr val="003D6A"/>
                </a:solidFill>
              </a:rPr>
              <a:t>validate</a:t>
            </a:r>
            <a:r>
              <a:rPr lang="de-DE" dirty="0">
                <a:solidFill>
                  <a:srgbClr val="003D6A"/>
                </a:solidFill>
              </a:rPr>
              <a:t> </a:t>
            </a:r>
            <a:r>
              <a:rPr lang="de-DE" dirty="0" err="1">
                <a:solidFill>
                  <a:srgbClr val="003D6A"/>
                </a:solidFill>
              </a:rPr>
              <a:t>applications</a:t>
            </a:r>
            <a:r>
              <a:rPr lang="de-DE" dirty="0">
                <a:solidFill>
                  <a:srgbClr val="003D6A"/>
                </a:solidFill>
              </a:rPr>
              <a:t> </a:t>
            </a:r>
            <a:r>
              <a:rPr lang="de-DE" dirty="0" err="1">
                <a:solidFill>
                  <a:srgbClr val="003D6A"/>
                </a:solidFill>
              </a:rPr>
              <a:t>worldwide</a:t>
            </a:r>
            <a:endParaRPr lang="de-DE" dirty="0">
              <a:solidFill>
                <a:srgbClr val="003D6A"/>
              </a:solidFill>
            </a:endParaRPr>
          </a:p>
        </p:txBody>
      </p:sp>
      <p:sp>
        <p:nvSpPr>
          <p:cNvPr id="3" name="Foliennummernplatzhalter 2">
            <a:extLst>
              <a:ext uri="{FF2B5EF4-FFF2-40B4-BE49-F238E27FC236}">
                <a16:creationId xmlns:a16="http://schemas.microsoft.com/office/drawing/2014/main" id="{9884B7BA-3C15-A367-3329-119B29D9AE9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chemeClr val="bg1"/>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85372C05-8109-D9A5-6AE8-10D958AC90B1}"/>
              </a:ext>
            </a:extLst>
          </p:cNvPr>
          <p:cNvSpPr>
            <a:spLocks noGrp="1"/>
          </p:cNvSpPr>
          <p:nvPr>
            <p:ph type="body" sz="quarter" idx="11"/>
          </p:nvPr>
        </p:nvSpPr>
        <p:spPr/>
        <p:txBody>
          <a:bodyPr vert="horz" lIns="0" tIns="0" rIns="0" bIns="0" rtlCol="0" anchor="t">
            <a:noAutofit/>
          </a:bodyPr>
          <a:lstStyle/>
          <a:p>
            <a:r>
              <a:rPr lang="de-DE" dirty="0" err="1">
                <a:latin typeface="Fago Pro"/>
              </a:rPr>
              <a:t>Our</a:t>
            </a:r>
            <a:r>
              <a:rPr lang="de-DE" dirty="0">
                <a:latin typeface="Fago Pro"/>
              </a:rPr>
              <a:t> </a:t>
            </a:r>
            <a:r>
              <a:rPr lang="de-DE" dirty="0" err="1">
                <a:latin typeface="Fago Pro"/>
              </a:rPr>
              <a:t>competencies</a:t>
            </a:r>
            <a:r>
              <a:rPr lang="de-DE" dirty="0">
                <a:latin typeface="Fago Pro"/>
              </a:rPr>
              <a:t>: Customer </a:t>
            </a:r>
            <a:r>
              <a:rPr lang="de-DE" dirty="0" err="1">
                <a:latin typeface="Fago Pro"/>
              </a:rPr>
              <a:t>proximity</a:t>
            </a:r>
            <a:endParaRPr lang="de-DE" dirty="0">
              <a:latin typeface="Fago Pro"/>
            </a:endParaRPr>
          </a:p>
        </p:txBody>
      </p:sp>
      <p:sp>
        <p:nvSpPr>
          <p:cNvPr id="13" name="Textfeld 12">
            <a:extLst>
              <a:ext uri="{FF2B5EF4-FFF2-40B4-BE49-F238E27FC236}">
                <a16:creationId xmlns:a16="http://schemas.microsoft.com/office/drawing/2014/main" id="{7E8FEE7F-2217-6F5A-DFD1-CAC2A97C18B6}"/>
              </a:ext>
            </a:extLst>
          </p:cNvPr>
          <p:cNvSpPr txBox="1"/>
          <p:nvPr/>
        </p:nvSpPr>
        <p:spPr>
          <a:xfrm>
            <a:off x="658814" y="4196600"/>
            <a:ext cx="2849496" cy="672662"/>
          </a:xfrm>
          <a:prstGeom prst="rect">
            <a:avLst/>
          </a:prstGeom>
          <a:noFill/>
        </p:spPr>
        <p:txBody>
          <a:bodyPr wrap="square" lIns="0" tIns="0" rIns="0" bIns="0" rtlCol="0" anchor="t">
            <a:noAutofit/>
          </a:bodyPr>
          <a:lstStyle/>
          <a:p>
            <a:pPr lvl="0">
              <a:lnSpc>
                <a:spcPct val="90000"/>
              </a:lnSpc>
              <a:spcBef>
                <a:spcPts val="300"/>
              </a:spcBef>
              <a:buClr>
                <a:srgbClr val="009EE0"/>
              </a:buClr>
              <a:defRPr/>
            </a:pPr>
            <a:r>
              <a:rPr kumimoji="0" lang="de-DE" sz="1600" b="1" i="0" u="none" strike="noStrike" kern="1200" cap="none" spc="0" normalizeH="0" baseline="0" noProof="0" dirty="0">
                <a:ln>
                  <a:noFill/>
                </a:ln>
                <a:solidFill>
                  <a:srgbClr val="003D6A"/>
                </a:solidFill>
                <a:effectLst/>
                <a:uLnTx/>
                <a:uFillTx/>
                <a:latin typeface="Fago Pro"/>
              </a:rPr>
              <a:t>Over</a:t>
            </a:r>
            <a:r>
              <a:rPr kumimoji="0" lang="de-DE" sz="1200" b="0" i="0" u="none" strike="noStrike" kern="1200" cap="none" spc="0" normalizeH="0" baseline="0" noProof="0" dirty="0">
                <a:ln>
                  <a:noFill/>
                </a:ln>
                <a:solidFill>
                  <a:prstClr val="white"/>
                </a:solidFill>
                <a:effectLst/>
                <a:uLnTx/>
                <a:uFillTx/>
                <a:latin typeface="Fago Pro"/>
              </a:rPr>
              <a:t> </a:t>
            </a:r>
            <a:r>
              <a:rPr lang="de-DE" sz="3600" b="1" dirty="0">
                <a:solidFill>
                  <a:schemeClr val="bg2"/>
                </a:solidFill>
                <a:latin typeface="Fago Pro"/>
              </a:rPr>
              <a:t>2.500 </a:t>
            </a:r>
            <a:br>
              <a:rPr lang="de-DE" sz="3600" b="1" dirty="0">
                <a:solidFill>
                  <a:schemeClr val="bg2"/>
                </a:solidFill>
                <a:latin typeface="Fago Pro"/>
              </a:rPr>
            </a:br>
            <a:r>
              <a:rPr lang="de-DE" sz="1600" b="1" dirty="0" err="1">
                <a:solidFill>
                  <a:srgbClr val="003D6A"/>
                </a:solidFill>
              </a:rPr>
              <a:t>validated</a:t>
            </a:r>
            <a:r>
              <a:rPr lang="de-DE" sz="1600" b="1" dirty="0">
                <a:solidFill>
                  <a:srgbClr val="003D6A"/>
                </a:solidFill>
              </a:rPr>
              <a:t> </a:t>
            </a:r>
            <a:r>
              <a:rPr lang="de-DE" sz="1600" b="1" dirty="0" err="1">
                <a:solidFill>
                  <a:srgbClr val="003D6A"/>
                </a:solidFill>
              </a:rPr>
              <a:t>applications</a:t>
            </a:r>
            <a:endParaRPr lang="de-DE" sz="1600" b="1" i="0" u="none" strike="noStrike" kern="1200" cap="none" spc="0" normalizeH="0" baseline="0" noProof="0" dirty="0">
              <a:ln>
                <a:noFill/>
              </a:ln>
              <a:solidFill>
                <a:srgbClr val="003D6A"/>
              </a:solidFill>
              <a:effectLst/>
              <a:uLnTx/>
              <a:uFillTx/>
              <a:latin typeface="Fago Pro"/>
            </a:endParaRPr>
          </a:p>
        </p:txBody>
      </p:sp>
      <p:sp>
        <p:nvSpPr>
          <p:cNvPr id="17" name="Textfeld 16">
            <a:extLst>
              <a:ext uri="{FF2B5EF4-FFF2-40B4-BE49-F238E27FC236}">
                <a16:creationId xmlns:a16="http://schemas.microsoft.com/office/drawing/2014/main" id="{AE77DABC-80B5-86CD-2ED0-360E144A2F65}"/>
              </a:ext>
            </a:extLst>
          </p:cNvPr>
          <p:cNvSpPr txBox="1"/>
          <p:nvPr/>
        </p:nvSpPr>
        <p:spPr>
          <a:xfrm>
            <a:off x="973303" y="5617685"/>
            <a:ext cx="3300117" cy="672662"/>
          </a:xfrm>
          <a:prstGeom prst="rect">
            <a:avLst/>
          </a:prstGeom>
          <a:noFill/>
        </p:spPr>
        <p:txBody>
          <a:bodyPr wrap="square" lIns="0" tIns="0" rIns="0" bIns="0" rtlCol="0" anchor="t">
            <a:noAutofit/>
          </a:bodyPr>
          <a:lstStyle/>
          <a:p>
            <a:pPr lvl="0">
              <a:lnSpc>
                <a:spcPct val="90000"/>
              </a:lnSpc>
              <a:spcBef>
                <a:spcPts val="300"/>
              </a:spcBef>
              <a:buClr>
                <a:srgbClr val="009EE0"/>
              </a:buClr>
              <a:defRPr/>
            </a:pPr>
            <a:r>
              <a:rPr kumimoji="0" lang="de-DE" sz="1600" b="1" i="0" u="none" strike="noStrike" kern="1200" cap="none" spc="0" normalizeH="0" baseline="0" noProof="0" dirty="0">
                <a:ln>
                  <a:noFill/>
                </a:ln>
                <a:solidFill>
                  <a:srgbClr val="003D6A"/>
                </a:solidFill>
                <a:effectLst/>
                <a:uLnTx/>
                <a:uFillTx/>
                <a:latin typeface="Fago Pro"/>
              </a:rPr>
              <a:t>Over</a:t>
            </a:r>
            <a:r>
              <a:rPr kumimoji="0" lang="de-DE" sz="1200" b="0" i="0" u="none" strike="noStrike" kern="1200" cap="none" spc="0" normalizeH="0" baseline="0" noProof="0" dirty="0">
                <a:ln>
                  <a:noFill/>
                </a:ln>
                <a:solidFill>
                  <a:srgbClr val="003D6A"/>
                </a:solidFill>
                <a:effectLst/>
                <a:uLnTx/>
                <a:uFillTx/>
                <a:latin typeface="Fago Pro"/>
              </a:rPr>
              <a:t> </a:t>
            </a:r>
            <a:r>
              <a:rPr kumimoji="0" lang="de-DE" sz="3600" b="1" i="0" u="none" strike="noStrike" kern="1200" cap="none" spc="0" normalizeH="0" baseline="0" noProof="0" dirty="0">
                <a:ln>
                  <a:noFill/>
                </a:ln>
                <a:solidFill>
                  <a:schemeClr val="bg2"/>
                </a:solidFill>
                <a:effectLst/>
                <a:uLnTx/>
                <a:uFillTx/>
                <a:latin typeface="Fago Pro"/>
              </a:rPr>
              <a:t>400</a:t>
            </a:r>
            <a:br>
              <a:rPr kumimoji="0" lang="de-DE" sz="3600" b="1" i="0" u="none" strike="noStrike" kern="1200" cap="none" spc="0" normalizeH="0" baseline="0" noProof="0" dirty="0">
                <a:ln>
                  <a:noFill/>
                </a:ln>
                <a:solidFill>
                  <a:schemeClr val="bg2"/>
                </a:solidFill>
                <a:effectLst/>
                <a:uLnTx/>
                <a:uFillTx/>
                <a:latin typeface="Fago Pro"/>
              </a:rPr>
            </a:br>
            <a:r>
              <a:rPr kumimoji="0" lang="de-DE" sz="1600" b="1" i="0" u="none" strike="noStrike" kern="1200" cap="none" spc="0" normalizeH="0" baseline="0" noProof="0" dirty="0">
                <a:ln>
                  <a:noFill/>
                </a:ln>
                <a:solidFill>
                  <a:srgbClr val="003D6A"/>
                </a:solidFill>
                <a:effectLst/>
                <a:uLnTx/>
                <a:uFillTx/>
                <a:latin typeface="Fago Pro"/>
              </a:rPr>
              <a:t>v</a:t>
            </a:r>
            <a:r>
              <a:rPr lang="de-DE" sz="1600" b="1" dirty="0" err="1">
                <a:solidFill>
                  <a:srgbClr val="003D6A"/>
                </a:solidFill>
              </a:rPr>
              <a:t>isits</a:t>
            </a:r>
            <a:r>
              <a:rPr lang="de-DE" sz="1600" b="1" dirty="0">
                <a:solidFill>
                  <a:srgbClr val="003D6A"/>
                </a:solidFill>
              </a:rPr>
              <a:t> and </a:t>
            </a:r>
            <a:r>
              <a:rPr lang="de-DE" sz="1600" b="1" dirty="0" err="1">
                <a:solidFill>
                  <a:srgbClr val="003D6A"/>
                </a:solidFill>
              </a:rPr>
              <a:t>workshops</a:t>
            </a:r>
            <a:endParaRPr lang="de-DE" sz="1600" b="1" i="0" u="none" strike="noStrike" kern="1200" cap="none" spc="0" normalizeH="0" baseline="0" noProof="0" dirty="0">
              <a:ln>
                <a:noFill/>
              </a:ln>
              <a:solidFill>
                <a:srgbClr val="003D6A"/>
              </a:solidFill>
              <a:effectLst/>
              <a:uLnTx/>
              <a:uFillTx/>
              <a:latin typeface="Fago Pro"/>
            </a:endParaRPr>
          </a:p>
        </p:txBody>
      </p:sp>
      <p:sp>
        <p:nvSpPr>
          <p:cNvPr id="5" name="Textplatzhalter 4">
            <a:extLst>
              <a:ext uri="{FF2B5EF4-FFF2-40B4-BE49-F238E27FC236}">
                <a16:creationId xmlns:a16="http://schemas.microsoft.com/office/drawing/2014/main" id="{BDC070F0-0835-6870-B294-7683B3FD8B29}"/>
              </a:ext>
            </a:extLst>
          </p:cNvPr>
          <p:cNvSpPr>
            <a:spLocks noGrp="1"/>
          </p:cNvSpPr>
          <p:nvPr>
            <p:ph type="body" sz="quarter" idx="12"/>
          </p:nvPr>
        </p:nvSpPr>
        <p:spPr>
          <a:xfrm>
            <a:off x="658814" y="2348423"/>
            <a:ext cx="3465317" cy="1357879"/>
          </a:xfrm>
        </p:spPr>
        <p:txBody>
          <a:bodyPr vert="horz" lIns="0" tIns="0" rIns="0" bIns="0" rtlCol="0" anchor="t">
            <a:noAutofit/>
          </a:bodyPr>
          <a:lstStyle/>
          <a:p>
            <a:pPr marL="264795" indent="-264795">
              <a:buBlip>
                <a:blip r:embed="rId5">
                  <a:extLst>
                    <a:ext uri="{96DAC541-7B7A-43D3-8B79-37D633B846F1}">
                      <asvg:svgBlip xmlns:asvg="http://schemas.microsoft.com/office/drawing/2016/SVG/main" r:embed="rId6"/>
                    </a:ext>
                  </a:extLst>
                </a:blip>
              </a:buBlip>
            </a:pPr>
            <a:r>
              <a:rPr lang="en-US" sz="1600" b="1" dirty="0">
                <a:solidFill>
                  <a:srgbClr val="003D6A"/>
                </a:solidFill>
                <a:latin typeface="Fago Pro"/>
              </a:rPr>
              <a:t>Feasibility check and documentation by application experts</a:t>
            </a:r>
          </a:p>
          <a:p>
            <a:pPr marL="264795" indent="-264795">
              <a:buBlip>
                <a:blip r:embed="rId5">
                  <a:extLst>
                    <a:ext uri="{96DAC541-7B7A-43D3-8B79-37D633B846F1}">
                      <asvg:svgBlip xmlns:asvg="http://schemas.microsoft.com/office/drawing/2016/SVG/main" r:embed="rId6"/>
                    </a:ext>
                  </a:extLst>
                </a:blip>
              </a:buBlip>
            </a:pPr>
            <a:r>
              <a:rPr lang="en-US" sz="1600" b="1" dirty="0">
                <a:solidFill>
                  <a:srgbClr val="003D6A"/>
                </a:solidFill>
                <a:latin typeface="Fago Pro"/>
              </a:rPr>
              <a:t>Live demonstration and customer training</a:t>
            </a:r>
            <a:endParaRPr lang="de-DE" sz="1600" dirty="0">
              <a:solidFill>
                <a:srgbClr val="003D6A"/>
              </a:solidFill>
            </a:endParaRPr>
          </a:p>
        </p:txBody>
      </p:sp>
      <p:sp>
        <p:nvSpPr>
          <p:cNvPr id="15" name="Textfeld 14">
            <a:extLst>
              <a:ext uri="{FF2B5EF4-FFF2-40B4-BE49-F238E27FC236}">
                <a16:creationId xmlns:a16="http://schemas.microsoft.com/office/drawing/2014/main" id="{F2345311-3237-B949-9611-597986167002}"/>
              </a:ext>
            </a:extLst>
          </p:cNvPr>
          <p:cNvSpPr txBox="1"/>
          <p:nvPr/>
        </p:nvSpPr>
        <p:spPr>
          <a:xfrm>
            <a:off x="3255464" y="4735343"/>
            <a:ext cx="1989730" cy="955216"/>
          </a:xfrm>
          <a:prstGeom prst="rect">
            <a:avLst/>
          </a:prstGeom>
          <a:noFill/>
        </p:spPr>
        <p:txBody>
          <a:bodyPr wrap="square" lIns="0" tIns="0" rIns="0" bIns="0" rtlCol="0" anchor="t">
            <a:noAutofit/>
          </a:bodyPr>
          <a:lstStyle/>
          <a:p>
            <a:pPr lvl="0">
              <a:lnSpc>
                <a:spcPct val="90000"/>
              </a:lnSpc>
              <a:spcBef>
                <a:spcPts val="300"/>
              </a:spcBef>
              <a:buClr>
                <a:srgbClr val="009EE0"/>
              </a:buClr>
              <a:defRPr/>
            </a:pPr>
            <a:r>
              <a:rPr kumimoji="0" lang="de-DE" sz="3600" b="1" i="0" u="none" strike="noStrike" kern="1200" cap="none" spc="0" normalizeH="0" baseline="0" noProof="0" dirty="0">
                <a:ln>
                  <a:noFill/>
                </a:ln>
                <a:solidFill>
                  <a:schemeClr val="bg2"/>
                </a:solidFill>
                <a:effectLst/>
                <a:uLnTx/>
                <a:uFillTx/>
                <a:latin typeface="Fago Pro"/>
              </a:rPr>
              <a:t>15</a:t>
            </a:r>
            <a:r>
              <a:rPr kumimoji="0" lang="de-DE" sz="3600" b="1" i="0" u="none" strike="noStrike" kern="1200" cap="none" spc="0" normalizeH="0" baseline="0" noProof="0" dirty="0">
                <a:ln>
                  <a:noFill/>
                </a:ln>
                <a:solidFill>
                  <a:prstClr val="white"/>
                </a:solidFill>
                <a:effectLst/>
                <a:uLnTx/>
                <a:uFillTx/>
                <a:latin typeface="Fago Pro"/>
              </a:rPr>
              <a:t> </a:t>
            </a:r>
            <a:br>
              <a:rPr lang="de-DE" sz="3600" b="1" i="0" u="none" strike="noStrike" kern="1200" cap="none" spc="0" normalizeH="0" baseline="0" noProof="0" dirty="0">
                <a:ln>
                  <a:noFill/>
                </a:ln>
                <a:effectLst/>
                <a:uLnTx/>
                <a:uFillTx/>
                <a:latin typeface="Fago Pro" panose="02000506040000020004" pitchFamily="2" charset="77"/>
              </a:rPr>
            </a:br>
            <a:r>
              <a:rPr lang="de-DE" sz="1600" b="1" dirty="0">
                <a:solidFill>
                  <a:srgbClr val="003D6A"/>
                </a:solidFill>
              </a:rPr>
              <a:t>Locations </a:t>
            </a:r>
            <a:r>
              <a:rPr lang="de-DE" sz="1600" b="1" dirty="0" err="1">
                <a:solidFill>
                  <a:srgbClr val="003D6A"/>
                </a:solidFill>
              </a:rPr>
              <a:t>around</a:t>
            </a:r>
            <a:r>
              <a:rPr lang="de-DE" sz="1600" b="1" dirty="0">
                <a:solidFill>
                  <a:srgbClr val="003D6A"/>
                </a:solidFill>
              </a:rPr>
              <a:t> </a:t>
            </a:r>
            <a:br>
              <a:rPr lang="de-DE" sz="1600" b="1" dirty="0">
                <a:solidFill>
                  <a:srgbClr val="003D6A"/>
                </a:solidFill>
              </a:rPr>
            </a:br>
            <a:r>
              <a:rPr lang="de-DE" sz="1600" b="1" dirty="0" err="1">
                <a:solidFill>
                  <a:srgbClr val="003D6A"/>
                </a:solidFill>
              </a:rPr>
              <a:t>the</a:t>
            </a:r>
            <a:r>
              <a:rPr lang="de-DE" sz="1600" b="1" dirty="0">
                <a:solidFill>
                  <a:srgbClr val="003D6A"/>
                </a:solidFill>
              </a:rPr>
              <a:t> </a:t>
            </a:r>
            <a:r>
              <a:rPr lang="de-DE" sz="1600" b="1" dirty="0" err="1">
                <a:solidFill>
                  <a:srgbClr val="003D6A"/>
                </a:solidFill>
              </a:rPr>
              <a:t>world</a:t>
            </a:r>
            <a:endParaRPr kumimoji="0" lang="de-DE" sz="1600" b="1" i="0" u="none" strike="noStrike" kern="1200" cap="none" spc="0" normalizeH="0" baseline="0" noProof="0" dirty="0">
              <a:ln>
                <a:noFill/>
              </a:ln>
              <a:solidFill>
                <a:srgbClr val="003D6A"/>
              </a:solidFill>
              <a:effectLst/>
              <a:uLnTx/>
              <a:uFillTx/>
              <a:latin typeface="Fago Pro"/>
            </a:endParaRPr>
          </a:p>
        </p:txBody>
      </p:sp>
      <p:pic>
        <p:nvPicPr>
          <p:cNvPr id="16" name="Grafik 15" descr="Ein Bild, das Screenshot, Grafiken, Mond, Design enthält.&#10;&#10;Automatisch generierte Beschreibung">
            <a:extLst>
              <a:ext uri="{FF2B5EF4-FFF2-40B4-BE49-F238E27FC236}">
                <a16:creationId xmlns:a16="http://schemas.microsoft.com/office/drawing/2014/main" id="{D74AC3B6-54DF-D52D-7268-92DED85637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3842" y="3773773"/>
            <a:ext cx="849942" cy="854997"/>
          </a:xfrm>
          <a:prstGeom prst="rect">
            <a:avLst/>
          </a:prstGeom>
        </p:spPr>
      </p:pic>
      <p:pic>
        <p:nvPicPr>
          <p:cNvPr id="20" name="Grafik 19" descr="Ein Bild, das Grafiken, Clipart, Kreis, Cartoon enthält.&#10;&#10;Automatisch generierte Beschreibung">
            <a:extLst>
              <a:ext uri="{FF2B5EF4-FFF2-40B4-BE49-F238E27FC236}">
                <a16:creationId xmlns:a16="http://schemas.microsoft.com/office/drawing/2014/main" id="{72CD3FA7-D82D-4DF2-65D5-9E72A80897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0726" y="5373088"/>
            <a:ext cx="639362" cy="634143"/>
          </a:xfrm>
          <a:prstGeom prst="rect">
            <a:avLst/>
          </a:prstGeom>
        </p:spPr>
      </p:pic>
      <p:pic>
        <p:nvPicPr>
          <p:cNvPr id="22" name="Grafik 21" descr="Ein Bild, das Kreis, Grafiken, Screenshot, Design enthält.&#10;&#10;Automatisch generierte Beschreibung">
            <a:extLst>
              <a:ext uri="{FF2B5EF4-FFF2-40B4-BE49-F238E27FC236}">
                <a16:creationId xmlns:a16="http://schemas.microsoft.com/office/drawing/2014/main" id="{53BC077C-D10B-5DB3-C25C-618B19F9E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1650" y="4585739"/>
            <a:ext cx="567432" cy="555940"/>
          </a:xfrm>
          <a:prstGeom prst="rect">
            <a:avLst/>
          </a:prstGeom>
        </p:spPr>
      </p:pic>
      <p:sp>
        <p:nvSpPr>
          <p:cNvPr id="6" name="Textfeld 5">
            <a:extLst>
              <a:ext uri="{FF2B5EF4-FFF2-40B4-BE49-F238E27FC236}">
                <a16:creationId xmlns:a16="http://schemas.microsoft.com/office/drawing/2014/main" id="{B5CAA38C-9E81-3479-1759-404A986C54E7}"/>
              </a:ext>
            </a:extLst>
          </p:cNvPr>
          <p:cNvSpPr txBox="1"/>
          <p:nvPr/>
        </p:nvSpPr>
        <p:spPr>
          <a:xfrm>
            <a:off x="263550" y="271887"/>
            <a:ext cx="485775" cy="276225"/>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endParaRPr kumimoji="0" lang="de-DE" sz="2200" b="1" i="0" u="none" strike="noStrike" kern="1200" cap="none" spc="0" normalizeH="0" baseline="0" noProof="0">
              <a:ln>
                <a:noFill/>
              </a:ln>
              <a:solidFill>
                <a:schemeClr val="accent4">
                  <a:lumMod val="60000"/>
                  <a:lumOff val="40000"/>
                </a:schemeClr>
              </a:solidFill>
              <a:effectLst/>
              <a:uLnTx/>
              <a:uFillTx/>
              <a:latin typeface="+mj-lt"/>
              <a:ea typeface="+mn-ea"/>
              <a:cs typeface="+mn-cs"/>
            </a:endParaRPr>
          </a:p>
        </p:txBody>
      </p:sp>
      <p:pic>
        <p:nvPicPr>
          <p:cNvPr id="7" name="Grafik 6">
            <a:extLst>
              <a:ext uri="{FF2B5EF4-FFF2-40B4-BE49-F238E27FC236}">
                <a16:creationId xmlns:a16="http://schemas.microsoft.com/office/drawing/2014/main" id="{F8DD0D24-7101-0153-F234-FD9C885AA8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30968" y="351118"/>
            <a:ext cx="1826070" cy="465835"/>
          </a:xfrm>
          <a:prstGeom prst="rect">
            <a:avLst/>
          </a:prstGeom>
        </p:spPr>
      </p:pic>
    </p:spTree>
    <p:custDataLst>
      <p:tags r:id="rId1"/>
    </p:custDataLst>
    <p:extLst>
      <p:ext uri="{BB962C8B-B14F-4D97-AF65-F5344CB8AC3E}">
        <p14:creationId xmlns:p14="http://schemas.microsoft.com/office/powerpoint/2010/main" val="2603255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EDD368B-0DED-9B1C-FD62-366B952A872C}"/>
              </a:ext>
            </a:extLst>
          </p:cNvPr>
          <p:cNvSpPr/>
          <p:nvPr/>
        </p:nvSpPr>
        <p:spPr>
          <a:xfrm>
            <a:off x="1916545" y="2750079"/>
            <a:ext cx="7199432" cy="2243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b"/>
          <a:lstStyle/>
          <a:p>
            <a:pPr algn="ctr"/>
            <a:r>
              <a:rPr lang="de-DE"/>
              <a:t>SCHUNK Engineering</a:t>
            </a:r>
            <a:endParaRPr lang="en-US"/>
          </a:p>
        </p:txBody>
      </p:sp>
      <p:sp>
        <p:nvSpPr>
          <p:cNvPr id="14" name="Rechteck 13">
            <a:extLst>
              <a:ext uri="{FF2B5EF4-FFF2-40B4-BE49-F238E27FC236}">
                <a16:creationId xmlns:a16="http://schemas.microsoft.com/office/drawing/2014/main" id="{5DDA9B8E-9814-1554-FA0A-7D18B95E648F}"/>
              </a:ext>
            </a:extLst>
          </p:cNvPr>
          <p:cNvSpPr/>
          <p:nvPr/>
        </p:nvSpPr>
        <p:spPr>
          <a:xfrm>
            <a:off x="9237145" y="1743379"/>
            <a:ext cx="1221670" cy="2159153"/>
          </a:xfrm>
          <a:prstGeom prst="rect">
            <a:avLst/>
          </a:prstGeom>
          <a:solidFill>
            <a:srgbClr val="BB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8">
            <a:extLst>
              <a:ext uri="{FF2B5EF4-FFF2-40B4-BE49-F238E27FC236}">
                <a16:creationId xmlns:a16="http://schemas.microsoft.com/office/drawing/2014/main" id="{E40D6983-CDF1-E1D1-AC4C-DB9F337A3ADD}"/>
              </a:ext>
            </a:extLst>
          </p:cNvPr>
          <p:cNvSpPr>
            <a:spLocks noGrp="1"/>
          </p:cNvSpPr>
          <p:nvPr>
            <p:ph type="title"/>
          </p:nvPr>
        </p:nvSpPr>
        <p:spPr>
          <a:xfrm>
            <a:off x="673903" y="666751"/>
            <a:ext cx="11116835" cy="1020318"/>
          </a:xfrm>
        </p:spPr>
        <p:txBody>
          <a:bodyPr/>
          <a:lstStyle/>
          <a:p>
            <a:r>
              <a:rPr lang="de-DE" sz="3200" dirty="0">
                <a:latin typeface="+mn-lt"/>
                <a:cs typeface="Calibri"/>
              </a:rPr>
              <a:t>4 </a:t>
            </a:r>
            <a:r>
              <a:rPr lang="de-DE" sz="3200" dirty="0" err="1">
                <a:latin typeface="+mn-lt"/>
                <a:cs typeface="Calibri"/>
              </a:rPr>
              <a:t>levels</a:t>
            </a:r>
            <a:r>
              <a:rPr lang="de-DE" sz="3200" dirty="0">
                <a:latin typeface="+mn-lt"/>
                <a:cs typeface="Calibri"/>
              </a:rPr>
              <a:t> </a:t>
            </a:r>
            <a:r>
              <a:rPr lang="de-DE" sz="3200" dirty="0" err="1">
                <a:latin typeface="+mn-lt"/>
                <a:cs typeface="Calibri"/>
              </a:rPr>
              <a:t>of</a:t>
            </a:r>
            <a:r>
              <a:rPr lang="de-DE" sz="3200" dirty="0">
                <a:latin typeface="+mn-lt"/>
                <a:cs typeface="Calibri"/>
              </a:rPr>
              <a:t> </a:t>
            </a:r>
            <a:r>
              <a:rPr lang="de-DE" sz="3200" dirty="0" err="1">
                <a:solidFill>
                  <a:schemeClr val="bg2"/>
                </a:solidFill>
                <a:latin typeface="+mn-lt"/>
                <a:cs typeface="Calibri"/>
              </a:rPr>
              <a:t>partnership</a:t>
            </a:r>
            <a:r>
              <a:rPr lang="de-DE" sz="3200" dirty="0">
                <a:solidFill>
                  <a:schemeClr val="bg2"/>
                </a:solidFill>
                <a:latin typeface="+mn-lt"/>
                <a:cs typeface="Calibri"/>
              </a:rPr>
              <a:t> </a:t>
            </a:r>
            <a:r>
              <a:rPr lang="de-DE" sz="3200" dirty="0">
                <a:latin typeface="+mn-lt"/>
                <a:cs typeface="Calibri"/>
              </a:rPr>
              <a:t>– SCHUNK </a:t>
            </a:r>
            <a:r>
              <a:rPr lang="de-DE" sz="3200" dirty="0" err="1">
                <a:latin typeface="+mn-lt"/>
                <a:cs typeface="Calibri"/>
              </a:rPr>
              <a:t>offers</a:t>
            </a:r>
            <a:r>
              <a:rPr lang="de-DE" sz="3200" dirty="0">
                <a:latin typeface="+mn-lt"/>
                <a:cs typeface="Calibri"/>
              </a:rPr>
              <a:t> </a:t>
            </a:r>
            <a:r>
              <a:rPr lang="de-DE" sz="3200" dirty="0" err="1">
                <a:latin typeface="+mn-lt"/>
                <a:cs typeface="Calibri"/>
              </a:rPr>
              <a:t>more</a:t>
            </a:r>
            <a:endParaRPr lang="de-DE" sz="3200" dirty="0"/>
          </a:p>
        </p:txBody>
      </p:sp>
      <p:sp>
        <p:nvSpPr>
          <p:cNvPr id="10" name="Textplatzhalter 9">
            <a:extLst>
              <a:ext uri="{FF2B5EF4-FFF2-40B4-BE49-F238E27FC236}">
                <a16:creationId xmlns:a16="http://schemas.microsoft.com/office/drawing/2014/main" id="{54540955-2D92-5BF8-8C17-2BA57DD28D5F}"/>
              </a:ext>
            </a:extLst>
          </p:cNvPr>
          <p:cNvSpPr>
            <a:spLocks noGrp="1"/>
          </p:cNvSpPr>
          <p:nvPr>
            <p:ph type="body" sz="quarter" idx="11"/>
          </p:nvPr>
        </p:nvSpPr>
        <p:spPr/>
        <p:txBody>
          <a:bodyPr/>
          <a:lstStyle/>
          <a:p>
            <a:r>
              <a:rPr lang="de-DE"/>
              <a:t>SCHUNK Electronics</a:t>
            </a:r>
          </a:p>
        </p:txBody>
      </p:sp>
      <p:pic>
        <p:nvPicPr>
          <p:cNvPr id="7" name="Grafik 6" descr="Ein Bild, das Spielzeug enthält.&#10;&#10;Automatisch generierte Beschreibung">
            <a:extLst>
              <a:ext uri="{FF2B5EF4-FFF2-40B4-BE49-F238E27FC236}">
                <a16:creationId xmlns:a16="http://schemas.microsoft.com/office/drawing/2014/main" id="{A708D6F0-DE72-B404-903E-734CEE0F81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8089" y="2880239"/>
            <a:ext cx="868969" cy="733751"/>
          </a:xfrm>
          <a:prstGeom prst="rect">
            <a:avLst/>
          </a:prstGeom>
        </p:spPr>
      </p:pic>
      <p:pic>
        <p:nvPicPr>
          <p:cNvPr id="8" name="Grafik 7">
            <a:extLst>
              <a:ext uri="{FF2B5EF4-FFF2-40B4-BE49-F238E27FC236}">
                <a16:creationId xmlns:a16="http://schemas.microsoft.com/office/drawing/2014/main" id="{9BC7A9DA-79BD-0948-A966-0A812D18B6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24384">
            <a:off x="7640784" y="4016554"/>
            <a:ext cx="804878" cy="682250"/>
          </a:xfrm>
          <a:prstGeom prst="rect">
            <a:avLst/>
          </a:prstGeom>
        </p:spPr>
      </p:pic>
      <p:pic>
        <p:nvPicPr>
          <p:cNvPr id="11" name="Picture 4" descr="JGP-P 64-2">
            <a:extLst>
              <a:ext uri="{FF2B5EF4-FFF2-40B4-BE49-F238E27FC236}">
                <a16:creationId xmlns:a16="http://schemas.microsoft.com/office/drawing/2014/main" id="{11502D2C-A1EE-6067-A779-146B33219E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55426" y="1989404"/>
            <a:ext cx="774292" cy="490385"/>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7CE73B68-DA6F-6E86-C1DD-3D60A94E7D65}"/>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608089" y="5123765"/>
            <a:ext cx="902081" cy="806208"/>
          </a:xfrm>
          <a:prstGeom prst="rect">
            <a:avLst/>
          </a:prstGeom>
        </p:spPr>
      </p:pic>
      <p:sp>
        <p:nvSpPr>
          <p:cNvPr id="3" name="Foliennummernplatzhalter 2">
            <a:extLst>
              <a:ext uri="{FF2B5EF4-FFF2-40B4-BE49-F238E27FC236}">
                <a16:creationId xmlns:a16="http://schemas.microsoft.com/office/drawing/2014/main" id="{E420380C-AC68-BCD4-36B5-2B35DE98A1E7}"/>
              </a:ext>
            </a:extLst>
          </p:cNvPr>
          <p:cNvSpPr>
            <a:spLocks noGrp="1"/>
          </p:cNvSpPr>
          <p:nvPr>
            <p:ph type="sldNum" sz="quarter" idx="10"/>
          </p:nvPr>
        </p:nvSpPr>
        <p:spPr>
          <a:xfrm>
            <a:off x="11244942" y="6384353"/>
            <a:ext cx="612095" cy="365125"/>
          </a:xfrm>
        </p:spPr>
        <p:txBody>
          <a:bodyPr/>
          <a:lstStyle/>
          <a:p>
            <a:fld id="{73F7D4EC-FAF2-48D2-B8E5-457915FC50F3}" type="slidenum">
              <a:rPr lang="de-DE" smtClean="0"/>
              <a:t>3</a:t>
            </a:fld>
            <a:endParaRPr lang="de-DE"/>
          </a:p>
        </p:txBody>
      </p:sp>
      <p:graphicFrame>
        <p:nvGraphicFramePr>
          <p:cNvPr id="2" name="Tabelle 14">
            <a:extLst>
              <a:ext uri="{FF2B5EF4-FFF2-40B4-BE49-F238E27FC236}">
                <a16:creationId xmlns:a16="http://schemas.microsoft.com/office/drawing/2014/main" id="{1665E33B-8614-471B-F63A-592EEA60D59D}"/>
              </a:ext>
            </a:extLst>
          </p:cNvPr>
          <p:cNvGraphicFramePr>
            <a:graphicFrameLocks noGrp="1"/>
          </p:cNvGraphicFramePr>
          <p:nvPr>
            <p:extLst>
              <p:ext uri="{D42A27DB-BD31-4B8C-83A1-F6EECF244321}">
                <p14:modId xmlns:p14="http://schemas.microsoft.com/office/powerpoint/2010/main" val="4126131466"/>
              </p:ext>
            </p:extLst>
          </p:nvPr>
        </p:nvGraphicFramePr>
        <p:xfrm>
          <a:off x="1901227" y="2016328"/>
          <a:ext cx="6306426" cy="733751"/>
        </p:xfrm>
        <a:graphic>
          <a:graphicData uri="http://schemas.openxmlformats.org/drawingml/2006/table">
            <a:tbl>
              <a:tblPr/>
              <a:tblGrid>
                <a:gridCol w="6306426">
                  <a:extLst>
                    <a:ext uri="{9D8B030D-6E8A-4147-A177-3AD203B41FA5}">
                      <a16:colId xmlns:a16="http://schemas.microsoft.com/office/drawing/2014/main" val="2211963276"/>
                    </a:ext>
                  </a:extLst>
                </a:gridCol>
              </a:tblGrid>
              <a:tr h="733751">
                <a:tc>
                  <a:txBody>
                    <a:bodyPr/>
                    <a:lstStyle/>
                    <a:p>
                      <a:pPr marR="0" algn="l" rtl="0" eaLnBrk="1" fontAlgn="auto" latinLnBrk="0" hangingPunct="1">
                        <a:lnSpc>
                          <a:spcPct val="100000"/>
                        </a:lnSpc>
                        <a:spcBef>
                          <a:spcPts val="300"/>
                        </a:spcBef>
                        <a:spcAft>
                          <a:spcPts val="0"/>
                        </a:spcAft>
                        <a:buClr>
                          <a:srgbClr val="009EE0"/>
                        </a:buClr>
                        <a:buSzTx/>
                      </a:pPr>
                      <a:r>
                        <a:rPr kumimoji="0" lang="de-DE" sz="1600" b="1" i="0" u="none" strike="noStrike" kern="1200" cap="none" spc="0" normalizeH="0" baseline="0" noProof="0" dirty="0">
                          <a:ln>
                            <a:noFill/>
                          </a:ln>
                          <a:solidFill>
                            <a:schemeClr val="accent2"/>
                          </a:solidFill>
                          <a:effectLst/>
                          <a:uLnTx/>
                          <a:uFillTx/>
                          <a:latin typeface="+mn-lt"/>
                          <a:ea typeface="+mn-ea"/>
                          <a:cs typeface="+mn-cs"/>
                        </a:rPr>
                        <a:t>Standard Components</a:t>
                      </a:r>
                      <a:br>
                        <a:rPr kumimoji="0" lang="de-DE" sz="1600" b="1" i="0" u="none" strike="noStrike" kern="1200" cap="none" spc="0" normalizeH="0" baseline="0" noProof="0" dirty="0">
                          <a:ln>
                            <a:noFill/>
                          </a:ln>
                          <a:solidFill>
                            <a:srgbClr val="003D6A"/>
                          </a:solidFill>
                          <a:effectLst/>
                          <a:uLnTx/>
                          <a:uFillTx/>
                          <a:latin typeface="+mn-lt"/>
                          <a:ea typeface="+mn-ea"/>
                          <a:cs typeface="+mn-cs"/>
                        </a:rPr>
                      </a:br>
                      <a:r>
                        <a:rPr kumimoji="0" lang="en-US" sz="1600" b="0" i="0" u="none" strike="noStrike" kern="1200" cap="none" spc="0" normalizeH="0" baseline="0" noProof="0" dirty="0">
                          <a:ln>
                            <a:noFill/>
                          </a:ln>
                          <a:solidFill>
                            <a:srgbClr val="003D6A"/>
                          </a:solidFill>
                          <a:effectLst/>
                          <a:uLnTx/>
                          <a:uFillTx/>
                          <a:latin typeface="+mn-lt"/>
                          <a:ea typeface="+mn-ea"/>
                          <a:cs typeface="+mn-cs"/>
                        </a:rPr>
                        <a:t>Product portfolio with over 13,000 components</a:t>
                      </a:r>
                      <a:endParaRPr lang="de-DE" sz="1600" dirty="0">
                        <a:solidFill>
                          <a:schemeClr val="tx2"/>
                        </a:solidFill>
                      </a:endParaRP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6" name="Tabelle 21">
            <a:extLst>
              <a:ext uri="{FF2B5EF4-FFF2-40B4-BE49-F238E27FC236}">
                <a16:creationId xmlns:a16="http://schemas.microsoft.com/office/drawing/2014/main" id="{665F01B6-7D1F-B452-4B66-C5EA791E6878}"/>
              </a:ext>
            </a:extLst>
          </p:cNvPr>
          <p:cNvGraphicFramePr>
            <a:graphicFrameLocks noGrp="1"/>
          </p:cNvGraphicFramePr>
          <p:nvPr>
            <p:extLst>
              <p:ext uri="{D42A27DB-BD31-4B8C-83A1-F6EECF244321}">
                <p14:modId xmlns:p14="http://schemas.microsoft.com/office/powerpoint/2010/main" val="3378039021"/>
              </p:ext>
            </p:extLst>
          </p:nvPr>
        </p:nvGraphicFramePr>
        <p:xfrm>
          <a:off x="1901227" y="2753762"/>
          <a:ext cx="5700615" cy="973247"/>
        </p:xfrm>
        <a:graphic>
          <a:graphicData uri="http://schemas.openxmlformats.org/drawingml/2006/table">
            <a:tbl>
              <a:tblPr/>
              <a:tblGrid>
                <a:gridCol w="5700615">
                  <a:extLst>
                    <a:ext uri="{9D8B030D-6E8A-4147-A177-3AD203B41FA5}">
                      <a16:colId xmlns:a16="http://schemas.microsoft.com/office/drawing/2014/main" val="2211963276"/>
                    </a:ext>
                  </a:extLst>
                </a:gridCol>
              </a:tblGrid>
              <a:tr h="973247">
                <a:tc>
                  <a:txBody>
                    <a:bodyPr/>
                    <a:lstStyle/>
                    <a:p>
                      <a:pPr>
                        <a:lnSpc>
                          <a:spcPct val="100000"/>
                        </a:lnSpc>
                      </a:pPr>
                      <a:r>
                        <a:rPr lang="de-DE" sz="1600" b="1" dirty="0" err="1">
                          <a:solidFill>
                            <a:schemeClr val="bg1"/>
                          </a:solidFill>
                        </a:rPr>
                        <a:t>Customized</a:t>
                      </a:r>
                      <a:r>
                        <a:rPr lang="de-DE" sz="1600" b="1" dirty="0">
                          <a:solidFill>
                            <a:schemeClr val="bg1"/>
                          </a:solidFill>
                        </a:rPr>
                        <a:t> Components</a:t>
                      </a:r>
                      <a:br>
                        <a:rPr lang="de-DE" sz="1600" b="1" dirty="0">
                          <a:solidFill>
                            <a:srgbClr val="003D6A"/>
                          </a:solidFill>
                        </a:rPr>
                      </a:br>
                      <a:r>
                        <a:rPr lang="de-DE" sz="1600" b="0" dirty="0" err="1">
                          <a:solidFill>
                            <a:schemeClr val="tx2"/>
                          </a:solidFill>
                        </a:rPr>
                        <a:t>Configurable</a:t>
                      </a:r>
                      <a:r>
                        <a:rPr lang="de-DE" sz="1600" b="0" dirty="0">
                          <a:solidFill>
                            <a:schemeClr val="tx2"/>
                          </a:solidFill>
                        </a:rPr>
                        <a:t> </a:t>
                      </a:r>
                      <a:r>
                        <a:rPr lang="de-DE" sz="1600" b="0" dirty="0" err="1">
                          <a:solidFill>
                            <a:schemeClr val="tx2"/>
                          </a:solidFill>
                        </a:rPr>
                        <a:t>products</a:t>
                      </a:r>
                      <a:r>
                        <a:rPr lang="de-DE" sz="1600" b="0" dirty="0">
                          <a:solidFill>
                            <a:schemeClr val="tx2"/>
                          </a:solidFill>
                        </a:rPr>
                        <a:t>, Gantry </a:t>
                      </a:r>
                      <a:r>
                        <a:rPr lang="de-DE" sz="1600" b="0" dirty="0" err="1">
                          <a:solidFill>
                            <a:schemeClr val="tx2"/>
                          </a:solidFill>
                        </a:rPr>
                        <a:t>systems</a:t>
                      </a:r>
                      <a:r>
                        <a:rPr lang="de-DE" sz="1600" b="0" dirty="0">
                          <a:solidFill>
                            <a:schemeClr val="tx2"/>
                          </a:solidFill>
                        </a:rPr>
                        <a:t> and </a:t>
                      </a:r>
                      <a:r>
                        <a:rPr lang="de-DE" sz="1600" b="0" dirty="0" err="1">
                          <a:solidFill>
                            <a:schemeClr val="tx2"/>
                          </a:solidFill>
                        </a:rPr>
                        <a:t>assemblies</a:t>
                      </a:r>
                      <a:r>
                        <a:rPr lang="de-DE" sz="1600" b="0" dirty="0">
                          <a:solidFill>
                            <a:schemeClr val="tx2"/>
                          </a:solidFill>
                        </a:rPr>
                        <a:t> </a:t>
                      </a:r>
                      <a:r>
                        <a:rPr lang="en-US" sz="1600" b="0" dirty="0">
                          <a:solidFill>
                            <a:schemeClr val="tx2"/>
                          </a:solidFill>
                        </a:rPr>
                        <a:t>with defined interface to the customer's system</a:t>
                      </a:r>
                      <a:endParaRPr lang="de-DE" sz="1600" dirty="0">
                        <a:solidFill>
                          <a:schemeClr val="tx2"/>
                        </a:solidFill>
                      </a:endParaRP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12" name="Tabelle 27">
            <a:extLst>
              <a:ext uri="{FF2B5EF4-FFF2-40B4-BE49-F238E27FC236}">
                <a16:creationId xmlns:a16="http://schemas.microsoft.com/office/drawing/2014/main" id="{858486EA-82CC-B7ED-8A4A-B8BF3A6313F9}"/>
              </a:ext>
            </a:extLst>
          </p:cNvPr>
          <p:cNvGraphicFramePr>
            <a:graphicFrameLocks noGrp="1"/>
          </p:cNvGraphicFramePr>
          <p:nvPr>
            <p:extLst>
              <p:ext uri="{D42A27DB-BD31-4B8C-83A1-F6EECF244321}">
                <p14:modId xmlns:p14="http://schemas.microsoft.com/office/powerpoint/2010/main" val="4029487663"/>
              </p:ext>
            </p:extLst>
          </p:nvPr>
        </p:nvGraphicFramePr>
        <p:xfrm>
          <a:off x="1905000" y="3729181"/>
          <a:ext cx="5615589" cy="1267500"/>
        </p:xfrm>
        <a:graphic>
          <a:graphicData uri="http://schemas.openxmlformats.org/drawingml/2006/table">
            <a:tbl>
              <a:tblPr/>
              <a:tblGrid>
                <a:gridCol w="5615589">
                  <a:extLst>
                    <a:ext uri="{9D8B030D-6E8A-4147-A177-3AD203B41FA5}">
                      <a16:colId xmlns:a16="http://schemas.microsoft.com/office/drawing/2014/main" val="2211963276"/>
                    </a:ext>
                  </a:extLst>
                </a:gridCol>
              </a:tblGrid>
              <a:tr h="1267500">
                <a:tc>
                  <a:txBody>
                    <a:bodyPr/>
                    <a:lstStyle/>
                    <a:p>
                      <a:pPr>
                        <a:lnSpc>
                          <a:spcPct val="100000"/>
                        </a:lnSpc>
                      </a:pPr>
                      <a:r>
                        <a:rPr lang="de-DE" sz="1600" b="1" dirty="0">
                          <a:solidFill>
                            <a:schemeClr val="bg1"/>
                          </a:solidFill>
                        </a:rPr>
                        <a:t>Large </a:t>
                      </a:r>
                      <a:r>
                        <a:rPr lang="de-DE" sz="1600" b="1" dirty="0" err="1">
                          <a:solidFill>
                            <a:schemeClr val="bg1"/>
                          </a:solidFill>
                        </a:rPr>
                        <a:t>Scale</a:t>
                      </a:r>
                      <a:r>
                        <a:rPr lang="de-DE" sz="1600" b="1" dirty="0">
                          <a:solidFill>
                            <a:schemeClr val="bg1"/>
                          </a:solidFill>
                        </a:rPr>
                        <a:t> Projects</a:t>
                      </a:r>
                      <a:br>
                        <a:rPr lang="de-DE" sz="1600" b="1" dirty="0">
                          <a:solidFill>
                            <a:schemeClr val="bg1"/>
                          </a:solidFill>
                        </a:rPr>
                      </a:br>
                      <a:r>
                        <a:rPr lang="en-US" sz="1600" dirty="0">
                          <a:solidFill>
                            <a:schemeClr val="tx2"/>
                          </a:solidFill>
                        </a:rPr>
                        <a:t>Gantry systems and assemblies with defined interface to the customer's system, including steel construction, safety fence and control cabinet</a:t>
                      </a:r>
                      <a:endParaRPr lang="de-DE" sz="1600" dirty="0">
                        <a:solidFill>
                          <a:schemeClr val="tx2"/>
                        </a:solidFill>
                      </a:endParaRP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13" name="Tabelle 36">
            <a:extLst>
              <a:ext uri="{FF2B5EF4-FFF2-40B4-BE49-F238E27FC236}">
                <a16:creationId xmlns:a16="http://schemas.microsoft.com/office/drawing/2014/main" id="{E6A0B2F8-2E21-BAAB-13DC-C9D6B3DF5D74}"/>
              </a:ext>
            </a:extLst>
          </p:cNvPr>
          <p:cNvGraphicFramePr>
            <a:graphicFrameLocks noGrp="1"/>
          </p:cNvGraphicFramePr>
          <p:nvPr>
            <p:extLst>
              <p:ext uri="{D42A27DB-BD31-4B8C-83A1-F6EECF244321}">
                <p14:modId xmlns:p14="http://schemas.microsoft.com/office/powerpoint/2010/main" val="3297309201"/>
              </p:ext>
            </p:extLst>
          </p:nvPr>
        </p:nvGraphicFramePr>
        <p:xfrm>
          <a:off x="1916545" y="4993409"/>
          <a:ext cx="6297564" cy="1033717"/>
        </p:xfrm>
        <a:graphic>
          <a:graphicData uri="http://schemas.openxmlformats.org/drawingml/2006/table">
            <a:tbl>
              <a:tblPr/>
              <a:tblGrid>
                <a:gridCol w="6297564">
                  <a:extLst>
                    <a:ext uri="{9D8B030D-6E8A-4147-A177-3AD203B41FA5}">
                      <a16:colId xmlns:a16="http://schemas.microsoft.com/office/drawing/2014/main" val="2211963276"/>
                    </a:ext>
                  </a:extLst>
                </a:gridCol>
              </a:tblGrid>
              <a:tr h="1033717">
                <a:tc>
                  <a:txBody>
                    <a:bodyPr/>
                    <a:lstStyle/>
                    <a:p>
                      <a:pPr marR="0" algn="l" rtl="0" eaLnBrk="1" fontAlgn="auto" latinLnBrk="0" hangingPunct="1">
                        <a:lnSpc>
                          <a:spcPct val="100000"/>
                        </a:lnSpc>
                        <a:spcBef>
                          <a:spcPts val="300"/>
                        </a:spcBef>
                        <a:spcAft>
                          <a:spcPts val="0"/>
                        </a:spcAft>
                        <a:buClr>
                          <a:srgbClr val="009EE0"/>
                        </a:buClr>
                        <a:buSzTx/>
                      </a:pPr>
                      <a:r>
                        <a:rPr lang="de-DE" sz="1600" b="1" dirty="0">
                          <a:solidFill>
                            <a:schemeClr val="accent2"/>
                          </a:solidFill>
                        </a:rPr>
                        <a:t>Machines</a:t>
                      </a:r>
                      <a:br>
                        <a:rPr lang="de-DE" sz="1600" b="1" dirty="0">
                          <a:solidFill>
                            <a:srgbClr val="003D6A"/>
                          </a:solidFill>
                        </a:rPr>
                      </a:br>
                      <a:r>
                        <a:rPr lang="en-US" sz="1600" dirty="0">
                          <a:solidFill>
                            <a:schemeClr val="tx2"/>
                          </a:solidFill>
                        </a:rPr>
                        <a:t>Delivery of complete systems including control and software.</a:t>
                      </a:r>
                      <a:br>
                        <a:rPr lang="de-DE" sz="1600" dirty="0">
                          <a:solidFill>
                            <a:schemeClr val="tx2"/>
                          </a:solidFill>
                        </a:rPr>
                      </a:br>
                      <a:r>
                        <a:rPr lang="en-US" sz="1600" dirty="0">
                          <a:solidFill>
                            <a:schemeClr val="tx2"/>
                          </a:solidFill>
                        </a:rPr>
                        <a:t>Process responsibility of the system at SCHUNK</a:t>
                      </a:r>
                      <a:endParaRPr lang="en-US" dirty="0"/>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sp>
        <p:nvSpPr>
          <p:cNvPr id="15" name="Rechteck 12">
            <a:extLst>
              <a:ext uri="{FF2B5EF4-FFF2-40B4-BE49-F238E27FC236}">
                <a16:creationId xmlns:a16="http://schemas.microsoft.com/office/drawing/2014/main" id="{98B3D311-6ADC-75A0-0099-E1153D1D2E4D}"/>
              </a:ext>
            </a:extLst>
          </p:cNvPr>
          <p:cNvSpPr>
            <a:spLocks/>
          </p:cNvSpPr>
          <p:nvPr/>
        </p:nvSpPr>
        <p:spPr>
          <a:xfrm>
            <a:off x="719037" y="2034204"/>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110000"/>
              </a:lnSpc>
              <a:spcBef>
                <a:spcPts val="600"/>
              </a:spcBef>
              <a:defRPr/>
            </a:pPr>
            <a:r>
              <a:rPr lang="de-DE" sz="2000" b="1">
                <a:solidFill>
                  <a:srgbClr val="009EE0"/>
                </a:solidFill>
                <a:latin typeface="Fago Pro"/>
                <a:sym typeface="+mn-lt"/>
              </a:rPr>
              <a:t>Level 1 </a:t>
            </a:r>
            <a:endParaRPr kumimoji="0" lang="de-DE" sz="2000" b="1" i="0" u="none" strike="noStrike" kern="1200" cap="none" spc="0" normalizeH="0" baseline="0" noProof="0">
              <a:ln>
                <a:noFill/>
              </a:ln>
              <a:solidFill>
                <a:srgbClr val="009EE0"/>
              </a:solidFill>
              <a:effectLst/>
              <a:uLnTx/>
              <a:uFillTx/>
              <a:latin typeface="Fago Pro"/>
              <a:sym typeface="+mn-lt"/>
            </a:endParaRPr>
          </a:p>
        </p:txBody>
      </p:sp>
      <p:sp>
        <p:nvSpPr>
          <p:cNvPr id="17" name="Rechteck 17">
            <a:extLst>
              <a:ext uri="{FF2B5EF4-FFF2-40B4-BE49-F238E27FC236}">
                <a16:creationId xmlns:a16="http://schemas.microsoft.com/office/drawing/2014/main" id="{8AAEE831-E3A5-00E0-DEE8-A9B259FED983}"/>
              </a:ext>
            </a:extLst>
          </p:cNvPr>
          <p:cNvSpPr>
            <a:spLocks/>
          </p:cNvSpPr>
          <p:nvPr/>
        </p:nvSpPr>
        <p:spPr>
          <a:xfrm>
            <a:off x="719037" y="3023577"/>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2</a:t>
            </a:r>
          </a:p>
        </p:txBody>
      </p:sp>
      <p:sp>
        <p:nvSpPr>
          <p:cNvPr id="21" name="Rechteck 34">
            <a:extLst>
              <a:ext uri="{FF2B5EF4-FFF2-40B4-BE49-F238E27FC236}">
                <a16:creationId xmlns:a16="http://schemas.microsoft.com/office/drawing/2014/main" id="{D55B114D-71C4-8044-3C22-A9F4AF56E039}"/>
              </a:ext>
            </a:extLst>
          </p:cNvPr>
          <p:cNvSpPr>
            <a:spLocks/>
          </p:cNvSpPr>
          <p:nvPr/>
        </p:nvSpPr>
        <p:spPr>
          <a:xfrm>
            <a:off x="719037" y="5337086"/>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4</a:t>
            </a:r>
          </a:p>
        </p:txBody>
      </p:sp>
      <p:pic>
        <p:nvPicPr>
          <p:cNvPr id="1026" name="Picture 2">
            <a:extLst>
              <a:ext uri="{FF2B5EF4-FFF2-40B4-BE49-F238E27FC236}">
                <a16:creationId xmlns:a16="http://schemas.microsoft.com/office/drawing/2014/main" id="{970FB265-5562-9667-45C7-768DB2962C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7869" y="1752652"/>
            <a:ext cx="1383074" cy="2149880"/>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21">
            <a:extLst>
              <a:ext uri="{FF2B5EF4-FFF2-40B4-BE49-F238E27FC236}">
                <a16:creationId xmlns:a16="http://schemas.microsoft.com/office/drawing/2014/main" id="{2A23BF9A-A54D-4D63-126C-C1F84663EED5}"/>
              </a:ext>
            </a:extLst>
          </p:cNvPr>
          <p:cNvPicPr>
            <a:picLocks noChangeAspect="1"/>
          </p:cNvPicPr>
          <p:nvPr/>
        </p:nvPicPr>
        <p:blipFill>
          <a:blip r:embed="rId8"/>
          <a:stretch>
            <a:fillRect/>
          </a:stretch>
        </p:blipFill>
        <p:spPr>
          <a:xfrm>
            <a:off x="9232045" y="3926954"/>
            <a:ext cx="2624992" cy="2298105"/>
          </a:xfrm>
          <a:prstGeom prst="rect">
            <a:avLst/>
          </a:prstGeom>
        </p:spPr>
      </p:pic>
      <p:pic>
        <p:nvPicPr>
          <p:cNvPr id="24" name="Grafik 23" descr="Ein Bild, das Werkzeug enthält.&#10;&#10;Automatisch generierte Beschreibung">
            <a:extLst>
              <a:ext uri="{FF2B5EF4-FFF2-40B4-BE49-F238E27FC236}">
                <a16:creationId xmlns:a16="http://schemas.microsoft.com/office/drawing/2014/main" id="{C5845503-797D-83EF-C330-906CCC9A5F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494815">
            <a:off x="8534725" y="2109009"/>
            <a:ext cx="2504196" cy="1586642"/>
          </a:xfrm>
          <a:prstGeom prst="rect">
            <a:avLst/>
          </a:prstGeom>
        </p:spPr>
      </p:pic>
      <p:sp>
        <p:nvSpPr>
          <p:cNvPr id="19" name="Rechteck 23">
            <a:extLst>
              <a:ext uri="{FF2B5EF4-FFF2-40B4-BE49-F238E27FC236}">
                <a16:creationId xmlns:a16="http://schemas.microsoft.com/office/drawing/2014/main" id="{F2D9392C-89B5-9E5A-84F3-D29B5C4FA956}"/>
              </a:ext>
            </a:extLst>
          </p:cNvPr>
          <p:cNvSpPr>
            <a:spLocks/>
          </p:cNvSpPr>
          <p:nvPr/>
        </p:nvSpPr>
        <p:spPr>
          <a:xfrm>
            <a:off x="719037" y="4136642"/>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3</a:t>
            </a:r>
          </a:p>
        </p:txBody>
      </p:sp>
    </p:spTree>
    <p:extLst>
      <p:ext uri="{BB962C8B-B14F-4D97-AF65-F5344CB8AC3E}">
        <p14:creationId xmlns:p14="http://schemas.microsoft.com/office/powerpoint/2010/main" val="1336615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154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BB0A6-E9D6-C691-AC61-C510867082DF}"/>
              </a:ext>
            </a:extLst>
          </p:cNvPr>
          <p:cNvSpPr>
            <a:spLocks noGrp="1"/>
          </p:cNvSpPr>
          <p:nvPr>
            <p:ph type="title"/>
          </p:nvPr>
        </p:nvSpPr>
        <p:spPr>
          <a:xfrm>
            <a:off x="658814" y="666751"/>
            <a:ext cx="8996816" cy="666749"/>
          </a:xfrm>
        </p:spPr>
        <p:txBody>
          <a:bodyPr/>
          <a:lstStyle/>
          <a:p>
            <a:r>
              <a:rPr lang="de-DE"/>
              <a:t>Vorlage SCHUNK Farben</a:t>
            </a:r>
          </a:p>
        </p:txBody>
      </p:sp>
      <p:sp>
        <p:nvSpPr>
          <p:cNvPr id="3" name="Foliennummernplatzhalter 2">
            <a:extLst>
              <a:ext uri="{FF2B5EF4-FFF2-40B4-BE49-F238E27FC236}">
                <a16:creationId xmlns:a16="http://schemas.microsoft.com/office/drawing/2014/main" id="{F42B4926-62EF-28AB-0545-A4570E4AAC9F}"/>
              </a:ext>
            </a:extLst>
          </p:cNvPr>
          <p:cNvSpPr>
            <a:spLocks noGrp="1"/>
          </p:cNvSpPr>
          <p:nvPr>
            <p:ph type="sldNum" sz="quarter" idx="10"/>
          </p:nvPr>
        </p:nvSpPr>
        <p:spPr/>
        <p:txBody>
          <a:bodyPr/>
          <a:lstStyle/>
          <a:p>
            <a:fld id="{73F7D4EC-FAF2-48D2-B8E5-457915FC50F3}" type="slidenum">
              <a:rPr lang="de-DE" smtClean="0"/>
              <a:pPr/>
              <a:t>31</a:t>
            </a:fld>
            <a:endParaRPr lang="de-DE"/>
          </a:p>
        </p:txBody>
      </p:sp>
      <p:sp>
        <p:nvSpPr>
          <p:cNvPr id="5" name="Textplatzhalter 4">
            <a:extLst>
              <a:ext uri="{FF2B5EF4-FFF2-40B4-BE49-F238E27FC236}">
                <a16:creationId xmlns:a16="http://schemas.microsoft.com/office/drawing/2014/main" id="{CE329683-9174-814D-1634-F73F8F2ACB1E}"/>
              </a:ext>
            </a:extLst>
          </p:cNvPr>
          <p:cNvSpPr>
            <a:spLocks noGrp="1"/>
          </p:cNvSpPr>
          <p:nvPr>
            <p:ph type="body" sz="quarter" idx="11"/>
          </p:nvPr>
        </p:nvSpPr>
        <p:spPr>
          <a:xfrm>
            <a:off x="658813" y="1543050"/>
            <a:ext cx="3875088" cy="381000"/>
          </a:xfrm>
        </p:spPr>
        <p:txBody>
          <a:bodyPr/>
          <a:lstStyle/>
          <a:p>
            <a:pPr marL="0" indent="0" algn="ctr">
              <a:buNone/>
            </a:pPr>
            <a:r>
              <a:rPr lang="de-DE" b="1"/>
              <a:t>Primärfarben</a:t>
            </a:r>
          </a:p>
        </p:txBody>
      </p:sp>
      <p:sp>
        <p:nvSpPr>
          <p:cNvPr id="8" name="Textplatzhalter 4">
            <a:extLst>
              <a:ext uri="{FF2B5EF4-FFF2-40B4-BE49-F238E27FC236}">
                <a16:creationId xmlns:a16="http://schemas.microsoft.com/office/drawing/2014/main" id="{6C4C1F49-C97E-642D-CF1C-8DBBE309082E}"/>
              </a:ext>
            </a:extLst>
          </p:cNvPr>
          <p:cNvSpPr txBox="1">
            <a:spLocks/>
          </p:cNvSpPr>
          <p:nvPr/>
        </p:nvSpPr>
        <p:spPr>
          <a:xfrm>
            <a:off x="4868863" y="1543050"/>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b="1">
                <a:latin typeface="Fago Pro" panose="02000506040000020004" pitchFamily="50" charset="0"/>
              </a:rPr>
              <a:t>Akzentfarbe</a:t>
            </a:r>
          </a:p>
        </p:txBody>
      </p:sp>
      <p:sp>
        <p:nvSpPr>
          <p:cNvPr id="9" name="Rechteck 8">
            <a:extLst>
              <a:ext uri="{FF2B5EF4-FFF2-40B4-BE49-F238E27FC236}">
                <a16:creationId xmlns:a16="http://schemas.microsoft.com/office/drawing/2014/main" id="{1AF4F74D-39DA-BC82-9535-FC1882536BC7}"/>
              </a:ext>
            </a:extLst>
          </p:cNvPr>
          <p:cNvSpPr/>
          <p:nvPr/>
        </p:nvSpPr>
        <p:spPr>
          <a:xfrm>
            <a:off x="658813" y="1971675"/>
            <a:ext cx="1865312" cy="8667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0" name="Rechteck 9">
            <a:extLst>
              <a:ext uri="{FF2B5EF4-FFF2-40B4-BE49-F238E27FC236}">
                <a16:creationId xmlns:a16="http://schemas.microsoft.com/office/drawing/2014/main" id="{7E77829A-289A-440C-A982-FE94F005C912}"/>
              </a:ext>
            </a:extLst>
          </p:cNvPr>
          <p:cNvSpPr/>
          <p:nvPr/>
        </p:nvSpPr>
        <p:spPr>
          <a:xfrm>
            <a:off x="2672557" y="1971675"/>
            <a:ext cx="1865312" cy="866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1" name="Rechteck 10">
            <a:extLst>
              <a:ext uri="{FF2B5EF4-FFF2-40B4-BE49-F238E27FC236}">
                <a16:creationId xmlns:a16="http://schemas.microsoft.com/office/drawing/2014/main" id="{8A766C70-9CD4-2E6F-5917-9A9B67925B6C}"/>
              </a:ext>
            </a:extLst>
          </p:cNvPr>
          <p:cNvSpPr/>
          <p:nvPr/>
        </p:nvSpPr>
        <p:spPr>
          <a:xfrm>
            <a:off x="4868863" y="1971675"/>
            <a:ext cx="1865312" cy="866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2" name="Textplatzhalter 4">
            <a:extLst>
              <a:ext uri="{FF2B5EF4-FFF2-40B4-BE49-F238E27FC236}">
                <a16:creationId xmlns:a16="http://schemas.microsoft.com/office/drawing/2014/main" id="{226DEE84-C516-22B9-3AE9-9A088C90DF8F}"/>
              </a:ext>
            </a:extLst>
          </p:cNvPr>
          <p:cNvSpPr txBox="1">
            <a:spLocks/>
          </p:cNvSpPr>
          <p:nvPr/>
        </p:nvSpPr>
        <p:spPr>
          <a:xfrm>
            <a:off x="658813" y="2896616"/>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0–61–106</a:t>
            </a:r>
          </a:p>
        </p:txBody>
      </p:sp>
      <p:sp>
        <p:nvSpPr>
          <p:cNvPr id="13" name="Textplatzhalter 4">
            <a:extLst>
              <a:ext uri="{FF2B5EF4-FFF2-40B4-BE49-F238E27FC236}">
                <a16:creationId xmlns:a16="http://schemas.microsoft.com/office/drawing/2014/main" id="{6078355B-ED21-8249-267A-15E065571EC2}"/>
              </a:ext>
            </a:extLst>
          </p:cNvPr>
          <p:cNvSpPr txBox="1">
            <a:spLocks/>
          </p:cNvSpPr>
          <p:nvPr/>
        </p:nvSpPr>
        <p:spPr>
          <a:xfrm>
            <a:off x="2668589" y="2896616"/>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0–158–224</a:t>
            </a:r>
          </a:p>
        </p:txBody>
      </p:sp>
      <p:sp>
        <p:nvSpPr>
          <p:cNvPr id="14" name="Textplatzhalter 4">
            <a:extLst>
              <a:ext uri="{FF2B5EF4-FFF2-40B4-BE49-F238E27FC236}">
                <a16:creationId xmlns:a16="http://schemas.microsoft.com/office/drawing/2014/main" id="{95165776-B83E-BFF2-DFB1-DF3FEA198E9F}"/>
              </a:ext>
            </a:extLst>
          </p:cNvPr>
          <p:cNvSpPr txBox="1">
            <a:spLocks/>
          </p:cNvSpPr>
          <p:nvPr/>
        </p:nvSpPr>
        <p:spPr>
          <a:xfrm>
            <a:off x="4868863" y="2896616"/>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188–207–0</a:t>
            </a:r>
          </a:p>
        </p:txBody>
      </p:sp>
      <p:sp>
        <p:nvSpPr>
          <p:cNvPr id="15" name="Rechteck 14">
            <a:extLst>
              <a:ext uri="{FF2B5EF4-FFF2-40B4-BE49-F238E27FC236}">
                <a16:creationId xmlns:a16="http://schemas.microsoft.com/office/drawing/2014/main" id="{03A905AB-DFD0-2316-B98D-284FE6272555}"/>
              </a:ext>
            </a:extLst>
          </p:cNvPr>
          <p:cNvSpPr/>
          <p:nvPr/>
        </p:nvSpPr>
        <p:spPr>
          <a:xfrm>
            <a:off x="658813" y="4129595"/>
            <a:ext cx="1865312" cy="381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6" name="Rechteck 15">
            <a:extLst>
              <a:ext uri="{FF2B5EF4-FFF2-40B4-BE49-F238E27FC236}">
                <a16:creationId xmlns:a16="http://schemas.microsoft.com/office/drawing/2014/main" id="{02CBA3EE-2FD5-2E12-D6F7-449A5D29A61C}"/>
              </a:ext>
            </a:extLst>
          </p:cNvPr>
          <p:cNvSpPr/>
          <p:nvPr/>
        </p:nvSpPr>
        <p:spPr>
          <a:xfrm>
            <a:off x="2897188" y="4129595"/>
            <a:ext cx="1865312" cy="381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7" name="Rechteck 16">
            <a:extLst>
              <a:ext uri="{FF2B5EF4-FFF2-40B4-BE49-F238E27FC236}">
                <a16:creationId xmlns:a16="http://schemas.microsoft.com/office/drawing/2014/main" id="{285E3CA5-4AF2-02F0-0BFD-1258158C810E}"/>
              </a:ext>
            </a:extLst>
          </p:cNvPr>
          <p:cNvSpPr/>
          <p:nvPr/>
        </p:nvSpPr>
        <p:spPr>
          <a:xfrm>
            <a:off x="4868863" y="4129595"/>
            <a:ext cx="1865312" cy="381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8" name="Rechteck 17">
            <a:extLst>
              <a:ext uri="{FF2B5EF4-FFF2-40B4-BE49-F238E27FC236}">
                <a16:creationId xmlns:a16="http://schemas.microsoft.com/office/drawing/2014/main" id="{A658E970-F901-3A26-B85B-F1AEFFBC748B}"/>
              </a:ext>
            </a:extLst>
          </p:cNvPr>
          <p:cNvSpPr/>
          <p:nvPr/>
        </p:nvSpPr>
        <p:spPr>
          <a:xfrm>
            <a:off x="7107238" y="4129595"/>
            <a:ext cx="1865312" cy="381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9" name="Textplatzhalter 4">
            <a:extLst>
              <a:ext uri="{FF2B5EF4-FFF2-40B4-BE49-F238E27FC236}">
                <a16:creationId xmlns:a16="http://schemas.microsoft.com/office/drawing/2014/main" id="{32EAFE78-F3B5-C34A-14BE-6076087A2E04}"/>
              </a:ext>
            </a:extLst>
          </p:cNvPr>
          <p:cNvSpPr txBox="1">
            <a:spLocks/>
          </p:cNvSpPr>
          <p:nvPr/>
        </p:nvSpPr>
        <p:spPr>
          <a:xfrm>
            <a:off x="658813" y="4582541"/>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0–61–106</a:t>
            </a:r>
          </a:p>
        </p:txBody>
      </p:sp>
      <p:sp>
        <p:nvSpPr>
          <p:cNvPr id="20" name="Textplatzhalter 4">
            <a:extLst>
              <a:ext uri="{FF2B5EF4-FFF2-40B4-BE49-F238E27FC236}">
                <a16:creationId xmlns:a16="http://schemas.microsoft.com/office/drawing/2014/main" id="{E0268F29-783A-A91A-87F8-D9EE9CA3346E}"/>
              </a:ext>
            </a:extLst>
          </p:cNvPr>
          <p:cNvSpPr txBox="1">
            <a:spLocks/>
          </p:cNvSpPr>
          <p:nvPr/>
        </p:nvSpPr>
        <p:spPr>
          <a:xfrm>
            <a:off x="2897188" y="4582541"/>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0–158–224</a:t>
            </a:r>
          </a:p>
        </p:txBody>
      </p:sp>
      <p:sp>
        <p:nvSpPr>
          <p:cNvPr id="21" name="Textplatzhalter 4">
            <a:extLst>
              <a:ext uri="{FF2B5EF4-FFF2-40B4-BE49-F238E27FC236}">
                <a16:creationId xmlns:a16="http://schemas.microsoft.com/office/drawing/2014/main" id="{5D1B3464-E175-CF65-1FF8-9EB4C1A70DE6}"/>
              </a:ext>
            </a:extLst>
          </p:cNvPr>
          <p:cNvSpPr txBox="1">
            <a:spLocks/>
          </p:cNvSpPr>
          <p:nvPr/>
        </p:nvSpPr>
        <p:spPr>
          <a:xfrm>
            <a:off x="4868863" y="4582541"/>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188–207–0</a:t>
            </a:r>
          </a:p>
        </p:txBody>
      </p:sp>
      <p:sp>
        <p:nvSpPr>
          <p:cNvPr id="22" name="Textplatzhalter 4">
            <a:extLst>
              <a:ext uri="{FF2B5EF4-FFF2-40B4-BE49-F238E27FC236}">
                <a16:creationId xmlns:a16="http://schemas.microsoft.com/office/drawing/2014/main" id="{33833E47-CEE5-550B-81DB-9B9BDA97368B}"/>
              </a:ext>
            </a:extLst>
          </p:cNvPr>
          <p:cNvSpPr txBox="1">
            <a:spLocks/>
          </p:cNvSpPr>
          <p:nvPr/>
        </p:nvSpPr>
        <p:spPr>
          <a:xfrm>
            <a:off x="7107238" y="4582541"/>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216–186–34</a:t>
            </a:r>
          </a:p>
        </p:txBody>
      </p:sp>
      <p:sp>
        <p:nvSpPr>
          <p:cNvPr id="23" name="Rechteck 22">
            <a:extLst>
              <a:ext uri="{FF2B5EF4-FFF2-40B4-BE49-F238E27FC236}">
                <a16:creationId xmlns:a16="http://schemas.microsoft.com/office/drawing/2014/main" id="{B9616821-A273-7C49-B2A3-4BFF001CAB59}"/>
              </a:ext>
            </a:extLst>
          </p:cNvPr>
          <p:cNvSpPr/>
          <p:nvPr/>
        </p:nvSpPr>
        <p:spPr>
          <a:xfrm>
            <a:off x="2643982" y="5720270"/>
            <a:ext cx="1865312" cy="381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4" name="Textplatzhalter 4">
            <a:extLst>
              <a:ext uri="{FF2B5EF4-FFF2-40B4-BE49-F238E27FC236}">
                <a16:creationId xmlns:a16="http://schemas.microsoft.com/office/drawing/2014/main" id="{818DF843-B49E-7160-A09D-E51EF8F03788}"/>
              </a:ext>
            </a:extLst>
          </p:cNvPr>
          <p:cNvSpPr txBox="1">
            <a:spLocks/>
          </p:cNvSpPr>
          <p:nvPr/>
        </p:nvSpPr>
        <p:spPr>
          <a:xfrm>
            <a:off x="2643982" y="6173215"/>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0–61–106</a:t>
            </a:r>
          </a:p>
        </p:txBody>
      </p:sp>
      <p:sp>
        <p:nvSpPr>
          <p:cNvPr id="25" name="Textplatzhalter 4">
            <a:extLst>
              <a:ext uri="{FF2B5EF4-FFF2-40B4-BE49-F238E27FC236}">
                <a16:creationId xmlns:a16="http://schemas.microsoft.com/office/drawing/2014/main" id="{3329DD6F-3C54-35D7-8A43-63B541206E57}"/>
              </a:ext>
            </a:extLst>
          </p:cNvPr>
          <p:cNvSpPr txBox="1">
            <a:spLocks/>
          </p:cNvSpPr>
          <p:nvPr/>
        </p:nvSpPr>
        <p:spPr>
          <a:xfrm>
            <a:off x="4621213" y="6173215"/>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0–158–224</a:t>
            </a:r>
          </a:p>
        </p:txBody>
      </p:sp>
      <p:sp>
        <p:nvSpPr>
          <p:cNvPr id="26" name="Textplatzhalter 4">
            <a:extLst>
              <a:ext uri="{FF2B5EF4-FFF2-40B4-BE49-F238E27FC236}">
                <a16:creationId xmlns:a16="http://schemas.microsoft.com/office/drawing/2014/main" id="{C087611E-7130-8D1A-4C64-49FD68EADC4E}"/>
              </a:ext>
            </a:extLst>
          </p:cNvPr>
          <p:cNvSpPr txBox="1">
            <a:spLocks/>
          </p:cNvSpPr>
          <p:nvPr/>
        </p:nvSpPr>
        <p:spPr>
          <a:xfrm>
            <a:off x="6598444" y="6173215"/>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188–207–0</a:t>
            </a:r>
          </a:p>
        </p:txBody>
      </p:sp>
      <p:sp>
        <p:nvSpPr>
          <p:cNvPr id="27" name="Rechteck 26">
            <a:extLst>
              <a:ext uri="{FF2B5EF4-FFF2-40B4-BE49-F238E27FC236}">
                <a16:creationId xmlns:a16="http://schemas.microsoft.com/office/drawing/2014/main" id="{50BE9831-934A-AE04-B861-D21A608CDB81}"/>
              </a:ext>
            </a:extLst>
          </p:cNvPr>
          <p:cNvSpPr/>
          <p:nvPr/>
        </p:nvSpPr>
        <p:spPr>
          <a:xfrm>
            <a:off x="4621213" y="5720270"/>
            <a:ext cx="1865312" cy="381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8" name="Rechteck 27">
            <a:extLst>
              <a:ext uri="{FF2B5EF4-FFF2-40B4-BE49-F238E27FC236}">
                <a16:creationId xmlns:a16="http://schemas.microsoft.com/office/drawing/2014/main" id="{0EF6555A-0F13-C9E4-DCB1-899C469CCB6D}"/>
              </a:ext>
            </a:extLst>
          </p:cNvPr>
          <p:cNvSpPr/>
          <p:nvPr/>
        </p:nvSpPr>
        <p:spPr>
          <a:xfrm>
            <a:off x="6598444" y="5720270"/>
            <a:ext cx="1865312" cy="381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9" name="Rechteck 28">
            <a:extLst>
              <a:ext uri="{FF2B5EF4-FFF2-40B4-BE49-F238E27FC236}">
                <a16:creationId xmlns:a16="http://schemas.microsoft.com/office/drawing/2014/main" id="{5C3D65BD-3793-98AB-6188-CD6509D34ABE}"/>
              </a:ext>
            </a:extLst>
          </p:cNvPr>
          <p:cNvSpPr/>
          <p:nvPr/>
        </p:nvSpPr>
        <p:spPr>
          <a:xfrm>
            <a:off x="666751" y="5720270"/>
            <a:ext cx="1865312" cy="381001"/>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31" name="Textplatzhalter 4">
            <a:extLst>
              <a:ext uri="{FF2B5EF4-FFF2-40B4-BE49-F238E27FC236}">
                <a16:creationId xmlns:a16="http://schemas.microsoft.com/office/drawing/2014/main" id="{EFE8DCDD-2556-B08E-CDEC-69868833D967}"/>
              </a:ext>
            </a:extLst>
          </p:cNvPr>
          <p:cNvSpPr txBox="1">
            <a:spLocks/>
          </p:cNvSpPr>
          <p:nvPr/>
        </p:nvSpPr>
        <p:spPr>
          <a:xfrm>
            <a:off x="666751" y="6169974"/>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227–227–227</a:t>
            </a:r>
          </a:p>
        </p:txBody>
      </p:sp>
      <p:sp>
        <p:nvSpPr>
          <p:cNvPr id="32" name="Textplatzhalter 4">
            <a:extLst>
              <a:ext uri="{FF2B5EF4-FFF2-40B4-BE49-F238E27FC236}">
                <a16:creationId xmlns:a16="http://schemas.microsoft.com/office/drawing/2014/main" id="{3A1B567B-77A4-61C1-FAF9-2C4C9868FB62}"/>
              </a:ext>
            </a:extLst>
          </p:cNvPr>
          <p:cNvSpPr txBox="1">
            <a:spLocks/>
          </p:cNvSpPr>
          <p:nvPr/>
        </p:nvSpPr>
        <p:spPr>
          <a:xfrm>
            <a:off x="658814" y="3829552"/>
            <a:ext cx="1865312" cy="249073"/>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300" b="1">
                <a:latin typeface="Fago Pro" panose="02000506040000020004" pitchFamily="50" charset="0"/>
              </a:rPr>
              <a:t>Fließtext</a:t>
            </a:r>
          </a:p>
        </p:txBody>
      </p:sp>
      <p:sp>
        <p:nvSpPr>
          <p:cNvPr id="33" name="Textplatzhalter 4">
            <a:extLst>
              <a:ext uri="{FF2B5EF4-FFF2-40B4-BE49-F238E27FC236}">
                <a16:creationId xmlns:a16="http://schemas.microsoft.com/office/drawing/2014/main" id="{6DE51C68-3CE0-200C-BAE2-8D37BBE77518}"/>
              </a:ext>
            </a:extLst>
          </p:cNvPr>
          <p:cNvSpPr txBox="1">
            <a:spLocks/>
          </p:cNvSpPr>
          <p:nvPr/>
        </p:nvSpPr>
        <p:spPr>
          <a:xfrm>
            <a:off x="2897187" y="3829552"/>
            <a:ext cx="3836987" cy="249073"/>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300" b="1" err="1">
                <a:latin typeface="Fago Pro" panose="02000506040000020004" pitchFamily="50" charset="0"/>
              </a:rPr>
              <a:t>Highlightfarbe</a:t>
            </a:r>
            <a:r>
              <a:rPr lang="de-DE" sz="1300" b="1">
                <a:latin typeface="Fago Pro" panose="02000506040000020004" pitchFamily="50" charset="0"/>
              </a:rPr>
              <a:t> in Tabellen</a:t>
            </a:r>
          </a:p>
        </p:txBody>
      </p:sp>
      <p:sp>
        <p:nvSpPr>
          <p:cNvPr id="34" name="Textplatzhalter 4">
            <a:extLst>
              <a:ext uri="{FF2B5EF4-FFF2-40B4-BE49-F238E27FC236}">
                <a16:creationId xmlns:a16="http://schemas.microsoft.com/office/drawing/2014/main" id="{F8A9DFB1-A582-9B4F-3301-13975260F419}"/>
              </a:ext>
            </a:extLst>
          </p:cNvPr>
          <p:cNvSpPr txBox="1">
            <a:spLocks/>
          </p:cNvSpPr>
          <p:nvPr/>
        </p:nvSpPr>
        <p:spPr>
          <a:xfrm>
            <a:off x="7107235" y="3628277"/>
            <a:ext cx="1865312" cy="450348"/>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300" b="1">
                <a:latin typeface="Fago Pro" panose="02000506040000020004" pitchFamily="50" charset="0"/>
              </a:rPr>
              <a:t>Darstellung Öl </a:t>
            </a:r>
            <a:br>
              <a:rPr lang="de-DE" sz="1300" b="1">
                <a:latin typeface="Fago Pro" panose="02000506040000020004" pitchFamily="50" charset="0"/>
              </a:rPr>
            </a:br>
            <a:r>
              <a:rPr lang="de-DE" sz="1300" b="1">
                <a:latin typeface="Fago Pro" panose="02000506040000020004" pitchFamily="50" charset="0"/>
              </a:rPr>
              <a:t>bei Werkzeughaltern</a:t>
            </a:r>
          </a:p>
        </p:txBody>
      </p:sp>
      <p:sp>
        <p:nvSpPr>
          <p:cNvPr id="35" name="Textplatzhalter 4">
            <a:extLst>
              <a:ext uri="{FF2B5EF4-FFF2-40B4-BE49-F238E27FC236}">
                <a16:creationId xmlns:a16="http://schemas.microsoft.com/office/drawing/2014/main" id="{FFE1CB07-D111-B7FB-0C96-623BDCE77FE8}"/>
              </a:ext>
            </a:extLst>
          </p:cNvPr>
          <p:cNvSpPr txBox="1">
            <a:spLocks/>
          </p:cNvSpPr>
          <p:nvPr/>
        </p:nvSpPr>
        <p:spPr>
          <a:xfrm>
            <a:off x="666751" y="5413646"/>
            <a:ext cx="7797005" cy="249073"/>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300" b="1">
                <a:latin typeface="Fago Pro" panose="02000506040000020004" pitchFamily="50" charset="0"/>
              </a:rPr>
              <a:t>Farbhinterlegungen von leise bis laut (z.B. für Infoboxen)</a:t>
            </a:r>
          </a:p>
        </p:txBody>
      </p:sp>
    </p:spTree>
    <p:extLst>
      <p:ext uri="{BB962C8B-B14F-4D97-AF65-F5344CB8AC3E}">
        <p14:creationId xmlns:p14="http://schemas.microsoft.com/office/powerpoint/2010/main" val="1312834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D63CD-0894-9298-139A-DB4DFD266046}"/>
              </a:ext>
            </a:extLst>
          </p:cNvPr>
          <p:cNvSpPr>
            <a:spLocks noGrp="1"/>
          </p:cNvSpPr>
          <p:nvPr>
            <p:ph type="title"/>
          </p:nvPr>
        </p:nvSpPr>
        <p:spPr/>
        <p:txBody>
          <a:bodyPr/>
          <a:lstStyle/>
          <a:p>
            <a:r>
              <a:rPr lang="de-DE"/>
              <a:t>Gestaltungselemente</a:t>
            </a:r>
          </a:p>
        </p:txBody>
      </p:sp>
      <p:sp>
        <p:nvSpPr>
          <p:cNvPr id="3" name="Foliennummernplatzhalter 2">
            <a:extLst>
              <a:ext uri="{FF2B5EF4-FFF2-40B4-BE49-F238E27FC236}">
                <a16:creationId xmlns:a16="http://schemas.microsoft.com/office/drawing/2014/main" id="{1E1AD75C-3F7D-D29F-CD06-51C2E73484C7}"/>
              </a:ext>
            </a:extLst>
          </p:cNvPr>
          <p:cNvSpPr>
            <a:spLocks noGrp="1"/>
          </p:cNvSpPr>
          <p:nvPr>
            <p:ph type="sldNum" sz="quarter" idx="10"/>
          </p:nvPr>
        </p:nvSpPr>
        <p:spPr/>
        <p:txBody>
          <a:bodyPr/>
          <a:lstStyle/>
          <a:p>
            <a:fld id="{73F7D4EC-FAF2-48D2-B8E5-457915FC50F3}" type="slidenum">
              <a:rPr lang="de-DE" smtClean="0"/>
              <a:pPr/>
              <a:t>32</a:t>
            </a:fld>
            <a:endParaRPr lang="de-DE"/>
          </a:p>
        </p:txBody>
      </p:sp>
      <p:cxnSp>
        <p:nvCxnSpPr>
          <p:cNvPr id="9" name="Verbinder: gewinkelt 8">
            <a:extLst>
              <a:ext uri="{FF2B5EF4-FFF2-40B4-BE49-F238E27FC236}">
                <a16:creationId xmlns:a16="http://schemas.microsoft.com/office/drawing/2014/main" id="{C2BAA0F3-0406-7904-098E-6B0588786D8F}"/>
              </a:ext>
            </a:extLst>
          </p:cNvPr>
          <p:cNvCxnSpPr>
            <a:cxnSpLocks/>
          </p:cNvCxnSpPr>
          <p:nvPr/>
        </p:nvCxnSpPr>
        <p:spPr>
          <a:xfrm flipV="1">
            <a:off x="658813" y="2820290"/>
            <a:ext cx="2274887" cy="614489"/>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EABDDCFB-25F9-07CC-78E5-F46C50788A6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86275" y="2668145"/>
            <a:ext cx="466726" cy="379215"/>
          </a:xfrm>
          <a:prstGeom prst="rect">
            <a:avLst/>
          </a:prstGeom>
        </p:spPr>
      </p:pic>
      <p:sp>
        <p:nvSpPr>
          <p:cNvPr id="20" name="Textfeld 19">
            <a:extLst>
              <a:ext uri="{FF2B5EF4-FFF2-40B4-BE49-F238E27FC236}">
                <a16:creationId xmlns:a16="http://schemas.microsoft.com/office/drawing/2014/main" id="{C1B47CD1-2020-D785-5923-EA195F215F04}"/>
              </a:ext>
            </a:extLst>
          </p:cNvPr>
          <p:cNvSpPr txBox="1"/>
          <p:nvPr/>
        </p:nvSpPr>
        <p:spPr>
          <a:xfrm>
            <a:off x="7019925" y="2696147"/>
            <a:ext cx="2419351" cy="320104"/>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i="0" u="none" strike="noStrike" kern="1200" cap="none" spc="0" normalizeH="0" baseline="0" noProof="0">
                <a:ln>
                  <a:noFill/>
                </a:ln>
                <a:solidFill>
                  <a:srgbClr val="003D6A"/>
                </a:solidFill>
                <a:effectLst/>
                <a:uLnTx/>
                <a:uFillTx/>
                <a:latin typeface="Fago Pro" panose="02000506040000020004" pitchFamily="50" charset="0"/>
                <a:ea typeface="+mn-ea"/>
                <a:cs typeface="+mn-cs"/>
              </a:rPr>
              <a:t>Beispielpluspunkt</a:t>
            </a:r>
          </a:p>
        </p:txBody>
      </p:sp>
      <p:pic>
        <p:nvPicPr>
          <p:cNvPr id="22" name="Grafik 21">
            <a:extLst>
              <a:ext uri="{FF2B5EF4-FFF2-40B4-BE49-F238E27FC236}">
                <a16:creationId xmlns:a16="http://schemas.microsoft.com/office/drawing/2014/main" id="{2866EA7E-7345-F233-4A3D-C465E53C6F3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48425" y="2630045"/>
            <a:ext cx="400050" cy="400050"/>
          </a:xfrm>
          <a:prstGeom prst="rect">
            <a:avLst/>
          </a:prstGeom>
        </p:spPr>
      </p:pic>
      <p:pic>
        <p:nvPicPr>
          <p:cNvPr id="24" name="Grafik 23">
            <a:extLst>
              <a:ext uri="{FF2B5EF4-FFF2-40B4-BE49-F238E27FC236}">
                <a16:creationId xmlns:a16="http://schemas.microsoft.com/office/drawing/2014/main" id="{3DA2D0E0-FAF6-3E2D-1784-A24CF7500EF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6550" y="2632646"/>
            <a:ext cx="400050" cy="457200"/>
          </a:xfrm>
          <a:prstGeom prst="rect">
            <a:avLst/>
          </a:prstGeom>
        </p:spPr>
      </p:pic>
    </p:spTree>
    <p:extLst>
      <p:ext uri="{BB962C8B-B14F-4D97-AF65-F5344CB8AC3E}">
        <p14:creationId xmlns:p14="http://schemas.microsoft.com/office/powerpoint/2010/main" val="2151193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182C1E-C7BE-A7EF-C7BA-6CF7D08908D0}"/>
              </a:ext>
            </a:extLst>
          </p:cNvPr>
          <p:cNvSpPr>
            <a:spLocks noGrp="1"/>
          </p:cNvSpPr>
          <p:nvPr>
            <p:ph type="title"/>
          </p:nvPr>
        </p:nvSpPr>
        <p:spPr/>
        <p:txBody>
          <a:bodyPr/>
          <a:lstStyle/>
          <a:p>
            <a:r>
              <a:rPr lang="de-DE"/>
              <a:t>Don’ts</a:t>
            </a:r>
          </a:p>
        </p:txBody>
      </p:sp>
      <p:sp>
        <p:nvSpPr>
          <p:cNvPr id="3" name="Foliennummernplatzhalter 2">
            <a:extLst>
              <a:ext uri="{FF2B5EF4-FFF2-40B4-BE49-F238E27FC236}">
                <a16:creationId xmlns:a16="http://schemas.microsoft.com/office/drawing/2014/main" id="{8DB585BC-D59B-EC85-E9B2-F71A19F49247}"/>
              </a:ext>
            </a:extLst>
          </p:cNvPr>
          <p:cNvSpPr>
            <a:spLocks noGrp="1"/>
          </p:cNvSpPr>
          <p:nvPr>
            <p:ph type="sldNum" sz="quarter" idx="10"/>
          </p:nvPr>
        </p:nvSpPr>
        <p:spPr/>
        <p:txBody>
          <a:bodyPr/>
          <a:lstStyle/>
          <a:p>
            <a:fld id="{73F7D4EC-FAF2-48D2-B8E5-457915FC50F3}" type="slidenum">
              <a:rPr lang="de-DE" smtClean="0"/>
              <a:pPr/>
              <a:t>33</a:t>
            </a:fld>
            <a:endParaRPr lang="de-DE"/>
          </a:p>
        </p:txBody>
      </p:sp>
      <p:pic>
        <p:nvPicPr>
          <p:cNvPr id="6" name="Grafik 5">
            <a:extLst>
              <a:ext uri="{FF2B5EF4-FFF2-40B4-BE49-F238E27FC236}">
                <a16:creationId xmlns:a16="http://schemas.microsoft.com/office/drawing/2014/main" id="{67975704-4297-6ABC-3F15-90C426F102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763" y="1392553"/>
            <a:ext cx="3177209" cy="1800000"/>
          </a:xfrm>
          <a:prstGeom prst="rect">
            <a:avLst/>
          </a:prstGeom>
        </p:spPr>
      </p:pic>
      <p:pic>
        <p:nvPicPr>
          <p:cNvPr id="7" name="Grafik 6">
            <a:extLst>
              <a:ext uri="{FF2B5EF4-FFF2-40B4-BE49-F238E27FC236}">
                <a16:creationId xmlns:a16="http://schemas.microsoft.com/office/drawing/2014/main" id="{6D4D8819-3156-4931-6836-8E7981A253D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602406" y="1392553"/>
            <a:ext cx="3177209" cy="1797631"/>
          </a:xfrm>
          <a:prstGeom prst="rect">
            <a:avLst/>
          </a:prstGeom>
        </p:spPr>
      </p:pic>
      <p:pic>
        <p:nvPicPr>
          <p:cNvPr id="8" name="Grafik 7">
            <a:extLst>
              <a:ext uri="{FF2B5EF4-FFF2-40B4-BE49-F238E27FC236}">
                <a16:creationId xmlns:a16="http://schemas.microsoft.com/office/drawing/2014/main" id="{6E7310A2-04C6-13A5-6B1D-32F259DE0C5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565050" y="1392553"/>
            <a:ext cx="3177208" cy="1797631"/>
          </a:xfrm>
          <a:prstGeom prst="rect">
            <a:avLst/>
          </a:prstGeom>
        </p:spPr>
      </p:pic>
      <p:pic>
        <p:nvPicPr>
          <p:cNvPr id="11" name="Grafik 10">
            <a:extLst>
              <a:ext uri="{FF2B5EF4-FFF2-40B4-BE49-F238E27FC236}">
                <a16:creationId xmlns:a16="http://schemas.microsoft.com/office/drawing/2014/main" id="{0F4D49F3-BE7F-773B-93FC-999424400B4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40968" y="3919977"/>
            <a:ext cx="3174799" cy="1797631"/>
          </a:xfrm>
          <a:prstGeom prst="rect">
            <a:avLst/>
          </a:prstGeom>
        </p:spPr>
      </p:pic>
      <p:pic>
        <p:nvPicPr>
          <p:cNvPr id="12" name="Grafik 11">
            <a:extLst>
              <a:ext uri="{FF2B5EF4-FFF2-40B4-BE49-F238E27FC236}">
                <a16:creationId xmlns:a16="http://schemas.microsoft.com/office/drawing/2014/main" id="{99B1C4DB-952E-B302-33BA-968ACFF30E48}"/>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603611" y="3919977"/>
            <a:ext cx="3174799" cy="1797631"/>
          </a:xfrm>
          <a:prstGeom prst="rect">
            <a:avLst/>
          </a:prstGeom>
        </p:spPr>
      </p:pic>
      <p:pic>
        <p:nvPicPr>
          <p:cNvPr id="13" name="Grafik 12">
            <a:extLst>
              <a:ext uri="{FF2B5EF4-FFF2-40B4-BE49-F238E27FC236}">
                <a16:creationId xmlns:a16="http://schemas.microsoft.com/office/drawing/2014/main" id="{B95766C8-A194-4E52-1009-90F6D0599CA7}"/>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8565050" y="3919977"/>
            <a:ext cx="3177208" cy="1797630"/>
          </a:xfrm>
          <a:prstGeom prst="rect">
            <a:avLst/>
          </a:prstGeom>
        </p:spPr>
      </p:pic>
      <p:sp>
        <p:nvSpPr>
          <p:cNvPr id="14" name="Textfeld 13">
            <a:extLst>
              <a:ext uri="{FF2B5EF4-FFF2-40B4-BE49-F238E27FC236}">
                <a16:creationId xmlns:a16="http://schemas.microsoft.com/office/drawing/2014/main" id="{9279CE0E-5F24-B84D-A86E-8067F0DA4D4A}"/>
              </a:ext>
            </a:extLst>
          </p:cNvPr>
          <p:cNvSpPr txBox="1"/>
          <p:nvPr/>
        </p:nvSpPr>
        <p:spPr>
          <a:xfrm>
            <a:off x="4611688" y="3247334"/>
            <a:ext cx="3158158" cy="605637"/>
          </a:xfrm>
          <a:prstGeom prst="rect">
            <a:avLst/>
          </a:prstGeom>
          <a:noFill/>
        </p:spPr>
        <p:txBody>
          <a:bodyPr wrap="square" lIns="0" tIns="0" rIns="0" bIns="0" rtlCol="0">
            <a:noAutofit/>
          </a:bodyPr>
          <a:lstStyle/>
          <a:p>
            <a:pPr marR="0" algn="l" defTabSz="914400" rtl="0" eaLnBrk="1" fontAlgn="auto" latinLnBrk="0" hangingPunct="1">
              <a:spcAft>
                <a:spcPts val="0"/>
              </a:spcAft>
              <a:buClr>
                <a:srgbClr val="009EE0"/>
              </a:buClr>
              <a:buSzTx/>
              <a:tabLst/>
            </a:pPr>
            <a:r>
              <a:rPr kumimoji="0" lang="de-DE" sz="11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Beschneide oder verdecke bei Anwendungsbilder keine wichtigen Bildinhalte.</a:t>
            </a:r>
            <a:endParaRPr kumimoji="0" lang="de-DE" sz="1100" b="0" i="0" u="sng"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16" name="Textfeld 15">
            <a:extLst>
              <a:ext uri="{FF2B5EF4-FFF2-40B4-BE49-F238E27FC236}">
                <a16:creationId xmlns:a16="http://schemas.microsoft.com/office/drawing/2014/main" id="{5C49270B-4FF4-4A78-E17A-D18E19038584}"/>
              </a:ext>
            </a:extLst>
          </p:cNvPr>
          <p:cNvSpPr txBox="1"/>
          <p:nvPr/>
        </p:nvSpPr>
        <p:spPr>
          <a:xfrm>
            <a:off x="658813" y="3247334"/>
            <a:ext cx="3158158" cy="605637"/>
          </a:xfrm>
          <a:prstGeom prst="rect">
            <a:avLst/>
          </a:prstGeom>
          <a:noFill/>
        </p:spPr>
        <p:txBody>
          <a:bodyPr wrap="square" lIns="0" tIns="0" rIns="0" bIns="0" rtlCol="0">
            <a:noAutofit/>
          </a:bodyPr>
          <a:lstStyle/>
          <a:p>
            <a:pPr marR="0" algn="l" defTabSz="914400" rtl="0" eaLnBrk="1" fontAlgn="auto" latinLnBrk="0" hangingPunct="1">
              <a:spcAft>
                <a:spcPts val="0"/>
              </a:spcAft>
              <a:buClr>
                <a:srgbClr val="009EE0"/>
              </a:buClr>
              <a:buSzTx/>
              <a:tabLst/>
            </a:pPr>
            <a:r>
              <a:rPr kumimoji="0" lang="de-DE" sz="11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Verwende nur Bilder, deren Lizenz du hast. </a:t>
            </a:r>
          </a:p>
          <a:p>
            <a:pPr marR="0" algn="l" defTabSz="914400" rtl="0" eaLnBrk="1" fontAlgn="auto" latinLnBrk="0" hangingPunct="1">
              <a:spcAft>
                <a:spcPts val="0"/>
              </a:spcAft>
              <a:buClr>
                <a:srgbClr val="009EE0"/>
              </a:buClr>
              <a:buSzTx/>
              <a:tabLst/>
            </a:pPr>
            <a:r>
              <a:rPr kumimoji="0" lang="de-DE" sz="11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 </a:t>
            </a:r>
            <a:r>
              <a:rPr lang="de-DE" sz="1100">
                <a:solidFill>
                  <a:srgbClr val="003D6A"/>
                </a:solidFill>
                <a:latin typeface="Fago Pro" panose="02000506040000020004" pitchFamily="50" charset="0"/>
              </a:rPr>
              <a:t>Hinweise auf der nächsten Folie beachten</a:t>
            </a:r>
            <a:endParaRPr kumimoji="0" lang="de-DE" sz="11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17" name="Textfeld 16">
            <a:extLst>
              <a:ext uri="{FF2B5EF4-FFF2-40B4-BE49-F238E27FC236}">
                <a16:creationId xmlns:a16="http://schemas.microsoft.com/office/drawing/2014/main" id="{56B82235-9C3E-2324-B5BC-F735BE704281}"/>
              </a:ext>
            </a:extLst>
          </p:cNvPr>
          <p:cNvSpPr txBox="1"/>
          <p:nvPr/>
        </p:nvSpPr>
        <p:spPr>
          <a:xfrm>
            <a:off x="8584100" y="3247334"/>
            <a:ext cx="3158158" cy="605637"/>
          </a:xfrm>
          <a:prstGeom prst="rect">
            <a:avLst/>
          </a:prstGeom>
          <a:noFill/>
        </p:spPr>
        <p:txBody>
          <a:bodyPr wrap="square" lIns="0" tIns="0" rIns="0" bIns="0" rtlCol="0">
            <a:noAutofit/>
          </a:bodyPr>
          <a:lstStyle/>
          <a:p>
            <a:pPr marR="0" algn="l" defTabSz="914400" rtl="0" eaLnBrk="1" fontAlgn="auto" latinLnBrk="0" hangingPunct="1">
              <a:spcAft>
                <a:spcPts val="0"/>
              </a:spcAft>
              <a:buClr>
                <a:srgbClr val="009EE0"/>
              </a:buClr>
              <a:buSzTx/>
              <a:tabLst/>
            </a:pPr>
            <a:r>
              <a:rPr kumimoji="0" lang="de-DE" sz="1100" b="0" i="0" strike="noStrike" kern="1200" cap="none" spc="0" normalizeH="0" baseline="0" noProof="0">
                <a:ln>
                  <a:noFill/>
                </a:ln>
                <a:solidFill>
                  <a:srgbClr val="003D6A"/>
                </a:solidFill>
                <a:effectLst/>
                <a:uLnTx/>
                <a:uFillTx/>
                <a:latin typeface="Fago Pro" panose="02000506040000020004" pitchFamily="50" charset="0"/>
                <a:ea typeface="+mn-ea"/>
                <a:cs typeface="+mn-cs"/>
              </a:rPr>
              <a:t>Das Typenschildlogo muss immer ganz sichtbar sein. Beachte den Schutzraum um das Logo. </a:t>
            </a:r>
          </a:p>
        </p:txBody>
      </p:sp>
      <p:sp>
        <p:nvSpPr>
          <p:cNvPr id="18" name="Textfeld 17">
            <a:extLst>
              <a:ext uri="{FF2B5EF4-FFF2-40B4-BE49-F238E27FC236}">
                <a16:creationId xmlns:a16="http://schemas.microsoft.com/office/drawing/2014/main" id="{6383BEFB-68E5-352F-6E0F-C2DABC73A31C}"/>
              </a:ext>
            </a:extLst>
          </p:cNvPr>
          <p:cNvSpPr txBox="1"/>
          <p:nvPr/>
        </p:nvSpPr>
        <p:spPr>
          <a:xfrm>
            <a:off x="4611688" y="5816503"/>
            <a:ext cx="3158158" cy="605637"/>
          </a:xfrm>
          <a:prstGeom prst="rect">
            <a:avLst/>
          </a:prstGeom>
          <a:noFill/>
        </p:spPr>
        <p:txBody>
          <a:bodyPr wrap="square" lIns="0" tIns="0" rIns="0" bIns="0" rtlCol="0">
            <a:noAutofit/>
          </a:bodyPr>
          <a:lstStyle/>
          <a:p>
            <a:pPr marR="0" algn="l" defTabSz="914400" rtl="0" eaLnBrk="1" fontAlgn="auto" latinLnBrk="0" hangingPunct="1">
              <a:spcAft>
                <a:spcPts val="0"/>
              </a:spcAft>
              <a:buClr>
                <a:srgbClr val="009EE0"/>
              </a:buClr>
              <a:buSzTx/>
              <a:tabLst/>
            </a:pPr>
            <a:r>
              <a:rPr kumimoji="0" lang="de-DE" sz="1100" b="0" i="0" strike="noStrike" kern="1200" cap="none" spc="0" normalizeH="0" baseline="0" noProof="0">
                <a:ln>
                  <a:noFill/>
                </a:ln>
                <a:solidFill>
                  <a:srgbClr val="003D6A"/>
                </a:solidFill>
                <a:effectLst/>
                <a:uLnTx/>
                <a:uFillTx/>
                <a:latin typeface="Fago Pro" panose="02000506040000020004" pitchFamily="50" charset="0"/>
                <a:ea typeface="+mn-ea"/>
                <a:cs typeface="+mn-cs"/>
              </a:rPr>
              <a:t>Verwende die Akzentfarbe „Lemon“ wirklich nur als Akzent – nicht inflationär.</a:t>
            </a:r>
          </a:p>
        </p:txBody>
      </p:sp>
      <p:sp>
        <p:nvSpPr>
          <p:cNvPr id="19" name="Textfeld 18">
            <a:extLst>
              <a:ext uri="{FF2B5EF4-FFF2-40B4-BE49-F238E27FC236}">
                <a16:creationId xmlns:a16="http://schemas.microsoft.com/office/drawing/2014/main" id="{08EF293A-4F06-6313-8139-A78CDD83FD72}"/>
              </a:ext>
            </a:extLst>
          </p:cNvPr>
          <p:cNvSpPr txBox="1"/>
          <p:nvPr/>
        </p:nvSpPr>
        <p:spPr>
          <a:xfrm>
            <a:off x="658813" y="5816503"/>
            <a:ext cx="3158158" cy="605637"/>
          </a:xfrm>
          <a:prstGeom prst="rect">
            <a:avLst/>
          </a:prstGeom>
          <a:noFill/>
        </p:spPr>
        <p:txBody>
          <a:bodyPr wrap="square" lIns="0" tIns="0" rIns="0" bIns="0" rtlCol="0">
            <a:noAutofit/>
          </a:bodyPr>
          <a:lstStyle/>
          <a:p>
            <a:pPr>
              <a:buClr>
                <a:srgbClr val="009EE0"/>
              </a:buClr>
            </a:pPr>
            <a:r>
              <a:rPr kumimoji="0" lang="de-DE" sz="11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Überfrachte die Seiten nicht. Achte auf Klarheit und Erfassbarkeit des Inhalts.</a:t>
            </a:r>
            <a:br>
              <a:rPr kumimoji="0" lang="de-DE" sz="11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br>
            <a:r>
              <a:rPr kumimoji="0" lang="de-DE" sz="11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 Markenwert Klarheit und Qualität</a:t>
            </a:r>
            <a:endParaRPr kumimoji="0" lang="de-DE" sz="1100" b="0" i="0" u="sng"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0" name="Textfeld 19">
            <a:extLst>
              <a:ext uri="{FF2B5EF4-FFF2-40B4-BE49-F238E27FC236}">
                <a16:creationId xmlns:a16="http://schemas.microsoft.com/office/drawing/2014/main" id="{CCF6C56E-8BC7-A871-7652-3CCF6B5E6AF4}"/>
              </a:ext>
            </a:extLst>
          </p:cNvPr>
          <p:cNvSpPr txBox="1"/>
          <p:nvPr/>
        </p:nvSpPr>
        <p:spPr>
          <a:xfrm>
            <a:off x="8584100" y="5816503"/>
            <a:ext cx="3158158" cy="605637"/>
          </a:xfrm>
          <a:prstGeom prst="rect">
            <a:avLst/>
          </a:prstGeom>
          <a:noFill/>
        </p:spPr>
        <p:txBody>
          <a:bodyPr wrap="square" lIns="0" tIns="0" rIns="0" bIns="0" rtlCol="0">
            <a:noAutofit/>
          </a:bodyPr>
          <a:lstStyle/>
          <a:p>
            <a:pPr marR="0" algn="l" defTabSz="914400" rtl="0" eaLnBrk="1" fontAlgn="auto" latinLnBrk="0" hangingPunct="1">
              <a:spcAft>
                <a:spcPts val="0"/>
              </a:spcAft>
              <a:buClr>
                <a:srgbClr val="009EE0"/>
              </a:buClr>
              <a:buSzTx/>
              <a:tabLst/>
            </a:pPr>
            <a:r>
              <a:rPr kumimoji="0" lang="de-DE" sz="1100" b="0" i="0" strike="noStrike" kern="1200" cap="none" spc="0" normalizeH="0" baseline="0" noProof="0">
                <a:ln>
                  <a:noFill/>
                </a:ln>
                <a:solidFill>
                  <a:srgbClr val="003D6A"/>
                </a:solidFill>
                <a:effectLst/>
                <a:uLnTx/>
                <a:uFillTx/>
                <a:latin typeface="Fago Pro" panose="02000506040000020004" pitchFamily="50" charset="0"/>
                <a:ea typeface="+mn-ea"/>
                <a:cs typeface="+mn-cs"/>
              </a:rPr>
              <a:t>Das „Next-Level-Element“ darf nicht </a:t>
            </a:r>
            <a:r>
              <a:rPr kumimoji="0" lang="de-DE" sz="1100" b="0" i="0" strike="noStrike" kern="1200" cap="none" spc="0" normalizeH="0" baseline="0" noProof="0" err="1">
                <a:ln>
                  <a:noFill/>
                </a:ln>
                <a:solidFill>
                  <a:srgbClr val="003D6A"/>
                </a:solidFill>
                <a:effectLst/>
                <a:uLnTx/>
                <a:uFillTx/>
                <a:latin typeface="Fago Pro" panose="02000506040000020004" pitchFamily="50" charset="0"/>
                <a:ea typeface="+mn-ea"/>
                <a:cs typeface="+mn-cs"/>
              </a:rPr>
              <a:t>un</a:t>
            </a:r>
            <a:r>
              <a:rPr kumimoji="0" lang="de-DE" sz="1100" b="0" i="0" strike="noStrike" kern="1200" cap="none" spc="0" normalizeH="0" baseline="0" noProof="0">
                <a:ln>
                  <a:noFill/>
                </a:ln>
                <a:solidFill>
                  <a:srgbClr val="003D6A"/>
                </a:solidFill>
                <a:effectLst/>
                <a:uLnTx/>
                <a:uFillTx/>
                <a:latin typeface="Fago Pro" panose="02000506040000020004" pitchFamily="50" charset="0"/>
                <a:ea typeface="+mn-ea"/>
                <a:cs typeface="+mn-cs"/>
              </a:rPr>
              <a:t>-</a:t>
            </a:r>
            <a:br>
              <a:rPr kumimoji="0" lang="de-DE" sz="1100" b="0" i="0" strike="noStrike" kern="1200" cap="none" spc="0" normalizeH="0" baseline="0" noProof="0">
                <a:ln>
                  <a:noFill/>
                </a:ln>
                <a:solidFill>
                  <a:srgbClr val="003D6A"/>
                </a:solidFill>
                <a:effectLst/>
                <a:uLnTx/>
                <a:uFillTx/>
                <a:latin typeface="Fago Pro" panose="02000506040000020004" pitchFamily="50" charset="0"/>
                <a:ea typeface="+mn-ea"/>
                <a:cs typeface="+mn-cs"/>
              </a:rPr>
            </a:br>
            <a:r>
              <a:rPr kumimoji="0" lang="de-DE" sz="1100" b="0" i="0" strike="noStrike" kern="1200" cap="none" spc="0" normalizeH="0" baseline="0" noProof="0">
                <a:ln>
                  <a:noFill/>
                </a:ln>
                <a:solidFill>
                  <a:srgbClr val="003D6A"/>
                </a:solidFill>
                <a:effectLst/>
                <a:uLnTx/>
                <a:uFillTx/>
                <a:latin typeface="Fago Pro" panose="02000506040000020004" pitchFamily="50" charset="0"/>
                <a:ea typeface="+mn-ea"/>
                <a:cs typeface="+mn-cs"/>
              </a:rPr>
              <a:t>proportional skaliert oder verzerrt werden. </a:t>
            </a:r>
            <a:br>
              <a:rPr kumimoji="0" lang="de-DE" sz="1100" b="0" i="0" strike="noStrike" kern="1200" cap="none" spc="0" normalizeH="0" baseline="0" noProof="0">
                <a:ln>
                  <a:noFill/>
                </a:ln>
                <a:solidFill>
                  <a:srgbClr val="003D6A"/>
                </a:solidFill>
                <a:effectLst/>
                <a:uLnTx/>
                <a:uFillTx/>
                <a:latin typeface="Fago Pro" panose="02000506040000020004" pitchFamily="50" charset="0"/>
                <a:ea typeface="+mn-ea"/>
                <a:cs typeface="+mn-cs"/>
              </a:rPr>
            </a:br>
            <a:r>
              <a:rPr kumimoji="0" lang="de-DE" sz="1100" b="0" i="0" strike="noStrike" kern="1200" cap="none" spc="0" normalizeH="0" baseline="0" noProof="0">
                <a:ln>
                  <a:noFill/>
                </a:ln>
                <a:solidFill>
                  <a:srgbClr val="003D6A"/>
                </a:solidFill>
                <a:effectLst/>
                <a:uLnTx/>
                <a:uFillTx/>
                <a:latin typeface="Fago Pro" panose="02000506040000020004" pitchFamily="50" charset="0"/>
                <a:ea typeface="+mn-ea"/>
                <a:cs typeface="+mn-cs"/>
              </a:rPr>
              <a:t>Der Winkel beträgt immer 27 Grad</a:t>
            </a:r>
          </a:p>
        </p:txBody>
      </p:sp>
      <p:sp>
        <p:nvSpPr>
          <p:cNvPr id="21" name="Multiplikationszeichen 20">
            <a:extLst>
              <a:ext uri="{FF2B5EF4-FFF2-40B4-BE49-F238E27FC236}">
                <a16:creationId xmlns:a16="http://schemas.microsoft.com/office/drawing/2014/main" id="{05F1BF99-3953-1E80-E047-C25BE341DD16}"/>
              </a:ext>
            </a:extLst>
          </p:cNvPr>
          <p:cNvSpPr/>
          <p:nvPr/>
        </p:nvSpPr>
        <p:spPr>
          <a:xfrm>
            <a:off x="789381" y="835714"/>
            <a:ext cx="2877972" cy="2877972"/>
          </a:xfrm>
          <a:prstGeom prst="mathMultiply">
            <a:avLst>
              <a:gd name="adj1" fmla="val 317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2" name="Multiplikationszeichen 21">
            <a:extLst>
              <a:ext uri="{FF2B5EF4-FFF2-40B4-BE49-F238E27FC236}">
                <a16:creationId xmlns:a16="http://schemas.microsoft.com/office/drawing/2014/main" id="{9B66C7E9-C727-EE02-026F-F2C9207663D5}"/>
              </a:ext>
            </a:extLst>
          </p:cNvPr>
          <p:cNvSpPr/>
          <p:nvPr/>
        </p:nvSpPr>
        <p:spPr>
          <a:xfrm>
            <a:off x="4751781" y="835714"/>
            <a:ext cx="2877972" cy="2877972"/>
          </a:xfrm>
          <a:prstGeom prst="mathMultiply">
            <a:avLst>
              <a:gd name="adj1" fmla="val 317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3" name="Multiplikationszeichen 22">
            <a:extLst>
              <a:ext uri="{FF2B5EF4-FFF2-40B4-BE49-F238E27FC236}">
                <a16:creationId xmlns:a16="http://schemas.microsoft.com/office/drawing/2014/main" id="{B2CA748D-AA5D-AF03-18A9-2C246271BE08}"/>
              </a:ext>
            </a:extLst>
          </p:cNvPr>
          <p:cNvSpPr/>
          <p:nvPr/>
        </p:nvSpPr>
        <p:spPr>
          <a:xfrm>
            <a:off x="10672703" y="826189"/>
            <a:ext cx="1459832" cy="1459832"/>
          </a:xfrm>
          <a:prstGeom prst="mathMultiply">
            <a:avLst>
              <a:gd name="adj1" fmla="val 51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4" name="Multiplikationszeichen 23">
            <a:extLst>
              <a:ext uri="{FF2B5EF4-FFF2-40B4-BE49-F238E27FC236}">
                <a16:creationId xmlns:a16="http://schemas.microsoft.com/office/drawing/2014/main" id="{A768B2DF-DD91-EFE5-BF37-1EB67A6C21C8}"/>
              </a:ext>
            </a:extLst>
          </p:cNvPr>
          <p:cNvSpPr/>
          <p:nvPr/>
        </p:nvSpPr>
        <p:spPr>
          <a:xfrm>
            <a:off x="789381" y="3386303"/>
            <a:ext cx="2877972" cy="2877972"/>
          </a:xfrm>
          <a:prstGeom prst="mathMultiply">
            <a:avLst>
              <a:gd name="adj1" fmla="val 317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5" name="Multiplikationszeichen 24">
            <a:extLst>
              <a:ext uri="{FF2B5EF4-FFF2-40B4-BE49-F238E27FC236}">
                <a16:creationId xmlns:a16="http://schemas.microsoft.com/office/drawing/2014/main" id="{1D0B9A03-E132-E0E3-C61A-A98831E2C5ED}"/>
              </a:ext>
            </a:extLst>
          </p:cNvPr>
          <p:cNvSpPr/>
          <p:nvPr/>
        </p:nvSpPr>
        <p:spPr>
          <a:xfrm>
            <a:off x="4751781" y="3386303"/>
            <a:ext cx="2877972" cy="2877972"/>
          </a:xfrm>
          <a:prstGeom prst="mathMultiply">
            <a:avLst>
              <a:gd name="adj1" fmla="val 317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6" name="Multiplikationszeichen 25">
            <a:extLst>
              <a:ext uri="{FF2B5EF4-FFF2-40B4-BE49-F238E27FC236}">
                <a16:creationId xmlns:a16="http://schemas.microsoft.com/office/drawing/2014/main" id="{B89034E1-20FC-0F9E-0771-C6833B8CE23B}"/>
              </a:ext>
            </a:extLst>
          </p:cNvPr>
          <p:cNvSpPr/>
          <p:nvPr/>
        </p:nvSpPr>
        <p:spPr>
          <a:xfrm>
            <a:off x="8724193" y="3386303"/>
            <a:ext cx="2877972" cy="2877972"/>
          </a:xfrm>
          <a:prstGeom prst="mathMultiply">
            <a:avLst>
              <a:gd name="adj1" fmla="val 317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Tree>
    <p:extLst>
      <p:ext uri="{BB962C8B-B14F-4D97-AF65-F5344CB8AC3E}">
        <p14:creationId xmlns:p14="http://schemas.microsoft.com/office/powerpoint/2010/main" val="1099546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E2AA72-D2CE-AC6C-B1C7-30F420F88684}"/>
              </a:ext>
            </a:extLst>
          </p:cNvPr>
          <p:cNvSpPr>
            <a:spLocks noGrp="1"/>
          </p:cNvSpPr>
          <p:nvPr>
            <p:ph type="title"/>
          </p:nvPr>
        </p:nvSpPr>
        <p:spPr>
          <a:xfrm>
            <a:off x="658814" y="666751"/>
            <a:ext cx="8996816" cy="450849"/>
          </a:xfrm>
        </p:spPr>
        <p:txBody>
          <a:bodyPr/>
          <a:lstStyle/>
          <a:p>
            <a:r>
              <a:rPr lang="de-DE"/>
              <a:t>Ressourcen Bildmaterial</a:t>
            </a:r>
          </a:p>
        </p:txBody>
      </p:sp>
      <p:sp>
        <p:nvSpPr>
          <p:cNvPr id="3" name="Foliennummernplatzhalter 2">
            <a:extLst>
              <a:ext uri="{FF2B5EF4-FFF2-40B4-BE49-F238E27FC236}">
                <a16:creationId xmlns:a16="http://schemas.microsoft.com/office/drawing/2014/main" id="{95E78DC2-DABE-564E-65AF-80A40804C051}"/>
              </a:ext>
            </a:extLst>
          </p:cNvPr>
          <p:cNvSpPr>
            <a:spLocks noGrp="1"/>
          </p:cNvSpPr>
          <p:nvPr>
            <p:ph type="sldNum" sz="quarter" idx="10"/>
          </p:nvPr>
        </p:nvSpPr>
        <p:spPr/>
        <p:txBody>
          <a:bodyPr/>
          <a:lstStyle/>
          <a:p>
            <a:fld id="{73F7D4EC-FAF2-48D2-B8E5-457915FC50F3}" type="slidenum">
              <a:rPr lang="de-DE" smtClean="0"/>
              <a:pPr/>
              <a:t>34</a:t>
            </a:fld>
            <a:endParaRPr lang="de-DE"/>
          </a:p>
        </p:txBody>
      </p:sp>
      <p:sp>
        <p:nvSpPr>
          <p:cNvPr id="5" name="Textplatzhalter 4">
            <a:extLst>
              <a:ext uri="{FF2B5EF4-FFF2-40B4-BE49-F238E27FC236}">
                <a16:creationId xmlns:a16="http://schemas.microsoft.com/office/drawing/2014/main" id="{B62A28F3-01EC-5F82-69DA-D4DFF01A3EE1}"/>
              </a:ext>
            </a:extLst>
          </p:cNvPr>
          <p:cNvSpPr>
            <a:spLocks noGrp="1"/>
          </p:cNvSpPr>
          <p:nvPr>
            <p:ph type="body" sz="quarter" idx="12"/>
          </p:nvPr>
        </p:nvSpPr>
        <p:spPr>
          <a:xfrm>
            <a:off x="658813" y="3747964"/>
            <a:ext cx="10345249" cy="2539625"/>
          </a:xfrm>
        </p:spPr>
        <p:txBody>
          <a:bodyPr numCol="2"/>
          <a:lstStyle/>
          <a:p>
            <a:pPr marL="0" indent="0">
              <a:buNone/>
            </a:pPr>
            <a:r>
              <a:rPr lang="de-DE" sz="1400"/>
              <a:t>Wenn möglich immer SCHUNK-Bildmaterial verwenden, </a:t>
            </a:r>
            <a:br>
              <a:rPr lang="de-DE" sz="1400"/>
            </a:br>
            <a:r>
              <a:rPr lang="de-DE" sz="1400"/>
              <a:t>da SCHUNK alle Rechte an den Bildern besitzt.</a:t>
            </a:r>
            <a:br>
              <a:rPr lang="de-DE" sz="1400"/>
            </a:br>
            <a:r>
              <a:rPr lang="de-DE" sz="1400"/>
              <a:t>Diese findet ihr im </a:t>
            </a:r>
            <a:r>
              <a:rPr lang="de-DE" sz="1400">
                <a:solidFill>
                  <a:schemeClr val="bg2"/>
                </a:solidFill>
                <a:hlinkClick r:id="rId2">
                  <a:extLst>
                    <a:ext uri="{A12FA001-AC4F-418D-AE19-62706E023703}">
                      <ahyp:hlinkClr xmlns:ahyp="http://schemas.microsoft.com/office/drawing/2018/hyperlinkcolor" val="tx"/>
                    </a:ext>
                  </a:extLst>
                </a:hlinkClick>
              </a:rPr>
              <a:t>SCHUNK-Media-Pool</a:t>
            </a:r>
            <a:endParaRPr lang="de-DE" sz="1400">
              <a:solidFill>
                <a:schemeClr val="bg2"/>
              </a:solidFill>
            </a:endParaRPr>
          </a:p>
          <a:p>
            <a:pPr marL="0" indent="0">
              <a:buNone/>
            </a:pPr>
            <a:endParaRPr lang="de-DE" sz="1400">
              <a:solidFill>
                <a:schemeClr val="bg2"/>
              </a:solidFill>
              <a:latin typeface="+mj-lt"/>
            </a:endParaRPr>
          </a:p>
          <a:p>
            <a:pPr marL="0" indent="0">
              <a:buNone/>
            </a:pPr>
            <a:endParaRPr lang="de-DE" sz="1400">
              <a:solidFill>
                <a:schemeClr val="bg2"/>
              </a:solidFill>
              <a:latin typeface="+mj-lt"/>
            </a:endParaRPr>
          </a:p>
          <a:p>
            <a:pPr marL="0" indent="0">
              <a:buNone/>
            </a:pPr>
            <a:endParaRPr lang="de-DE" sz="1400">
              <a:solidFill>
                <a:schemeClr val="bg2"/>
              </a:solidFill>
              <a:latin typeface="+mj-lt"/>
            </a:endParaRPr>
          </a:p>
          <a:p>
            <a:pPr marL="0" indent="0">
              <a:buNone/>
            </a:pPr>
            <a:endParaRPr lang="de-DE" sz="1400">
              <a:effectLst/>
              <a:latin typeface="+mj-lt"/>
              <a:ea typeface="Calibri" panose="020F0502020204030204" pitchFamily="34" charset="0"/>
            </a:endParaRPr>
          </a:p>
          <a:p>
            <a:pPr marL="0" indent="0">
              <a:buNone/>
            </a:pPr>
            <a:endParaRPr lang="de-DE" sz="1400">
              <a:latin typeface="+mj-lt"/>
              <a:ea typeface="Calibri" panose="020F0502020204030204" pitchFamily="34" charset="0"/>
            </a:endParaRPr>
          </a:p>
          <a:p>
            <a:pPr marL="0" indent="0">
              <a:buNone/>
            </a:pPr>
            <a:endParaRPr lang="de-DE" sz="1400">
              <a:effectLst/>
              <a:latin typeface="+mj-lt"/>
              <a:ea typeface="Calibri" panose="020F0502020204030204" pitchFamily="34" charset="0"/>
            </a:endParaRPr>
          </a:p>
          <a:p>
            <a:pPr marL="0" indent="0">
              <a:buNone/>
            </a:pPr>
            <a:r>
              <a:rPr lang="de-DE" sz="1400"/>
              <a:t>Alternativ, wenn SCHUNK-Bildmaterial nicht ausreicht, können </a:t>
            </a:r>
            <a:br>
              <a:rPr lang="de-DE" sz="1400"/>
            </a:br>
            <a:r>
              <a:rPr lang="de-DE" sz="1400"/>
              <a:t>Bilder von folgenden Seiten verwendet werden:</a:t>
            </a:r>
          </a:p>
          <a:p>
            <a:pPr marL="0" indent="0">
              <a:buNone/>
            </a:pPr>
            <a:r>
              <a:rPr lang="de-DE" sz="1400">
                <a:hlinkClick r:id="rId3"/>
              </a:rPr>
              <a:t>pexels.com</a:t>
            </a:r>
            <a:br>
              <a:rPr lang="de-DE" sz="1400"/>
            </a:br>
            <a:r>
              <a:rPr lang="de-DE" sz="1400">
                <a:hlinkClick r:id="rId4"/>
              </a:rPr>
              <a:t>pixabay.com</a:t>
            </a:r>
            <a:br>
              <a:rPr lang="de-DE" sz="1400"/>
            </a:br>
            <a:r>
              <a:rPr lang="de-DE" sz="1400">
                <a:hlinkClick r:id="rId5"/>
              </a:rPr>
              <a:t>unsplash.com</a:t>
            </a:r>
            <a:endParaRPr lang="de-DE" sz="1400"/>
          </a:p>
          <a:p>
            <a:pPr marL="0" indent="0">
              <a:buNone/>
            </a:pPr>
            <a:r>
              <a:rPr lang="de-DE" sz="1400"/>
              <a:t>Die Inhalte sind kostenlos, lizenzfrei und können ohne Nennung des Urhebers verwendet werden.</a:t>
            </a:r>
          </a:p>
          <a:p>
            <a:pPr marL="0" indent="0">
              <a:buNone/>
            </a:pPr>
            <a:endParaRPr lang="de-DE" sz="1400"/>
          </a:p>
          <a:p>
            <a:pPr marL="0" indent="0">
              <a:buNone/>
            </a:pPr>
            <a:endParaRPr lang="de-DE" sz="1400"/>
          </a:p>
          <a:p>
            <a:pPr marL="0" indent="0">
              <a:buNone/>
            </a:pPr>
            <a:endParaRPr lang="de-DE" sz="1400"/>
          </a:p>
        </p:txBody>
      </p:sp>
      <p:pic>
        <p:nvPicPr>
          <p:cNvPr id="11" name="Grafik 10">
            <a:extLst>
              <a:ext uri="{FF2B5EF4-FFF2-40B4-BE49-F238E27FC236}">
                <a16:creationId xmlns:a16="http://schemas.microsoft.com/office/drawing/2014/main" id="{044CEE46-7F16-CE24-BE92-89350E63A2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1437" y="1441304"/>
            <a:ext cx="3343825" cy="2078839"/>
          </a:xfrm>
          <a:prstGeom prst="rect">
            <a:avLst/>
          </a:prstGeom>
          <a:ln>
            <a:solidFill>
              <a:schemeClr val="bg1">
                <a:lumMod val="75000"/>
              </a:schemeClr>
            </a:solidFill>
          </a:ln>
        </p:spPr>
      </p:pic>
      <p:pic>
        <p:nvPicPr>
          <p:cNvPr id="6" name="Grafik 5">
            <a:extLst>
              <a:ext uri="{FF2B5EF4-FFF2-40B4-BE49-F238E27FC236}">
                <a16:creationId xmlns:a16="http://schemas.microsoft.com/office/drawing/2014/main" id="{9B237D04-663C-7ADA-F975-B02BC89E2B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8814" y="1441304"/>
            <a:ext cx="3671570" cy="2078839"/>
          </a:xfrm>
          <a:prstGeom prst="rect">
            <a:avLst/>
          </a:prstGeom>
          <a:ln w="6350">
            <a:solidFill>
              <a:schemeClr val="bg1">
                <a:lumMod val="75000"/>
              </a:schemeClr>
            </a:solidFill>
          </a:ln>
        </p:spPr>
      </p:pic>
      <p:sp>
        <p:nvSpPr>
          <p:cNvPr id="4" name="Textfeld 3">
            <a:extLst>
              <a:ext uri="{FF2B5EF4-FFF2-40B4-BE49-F238E27FC236}">
                <a16:creationId xmlns:a16="http://schemas.microsoft.com/office/drawing/2014/main" id="{302DC05C-BAC3-8114-C9EB-201526FB9F7F}"/>
              </a:ext>
            </a:extLst>
          </p:cNvPr>
          <p:cNvSpPr txBox="1"/>
          <p:nvPr/>
        </p:nvSpPr>
        <p:spPr>
          <a:xfrm>
            <a:off x="5763071" y="5960416"/>
            <a:ext cx="7549661" cy="461665"/>
          </a:xfrm>
          <a:prstGeom prst="rect">
            <a:avLst/>
          </a:prstGeom>
          <a:noFill/>
        </p:spPr>
        <p:txBody>
          <a:bodyPr wrap="square">
            <a:spAutoFit/>
          </a:bodyPr>
          <a:lstStyle/>
          <a:p>
            <a:pPr marL="0" indent="0">
              <a:buNone/>
            </a:pPr>
            <a:r>
              <a:rPr lang="de-DE" sz="1200">
                <a:solidFill>
                  <a:schemeClr val="accent1"/>
                </a:solidFill>
              </a:rPr>
              <a:t>Bei der Auswahl ist darauf zu achten, dass die Bilder den SCHUNK-Werten entsprechen.</a:t>
            </a:r>
          </a:p>
          <a:p>
            <a:pPr marL="0" indent="0">
              <a:buNone/>
            </a:pPr>
            <a:r>
              <a:rPr lang="de-DE" sz="1200" b="1" u="sng">
                <a:solidFill>
                  <a:schemeClr val="accent1"/>
                </a:solidFill>
              </a:rPr>
              <a:t>Keine</a:t>
            </a:r>
            <a:r>
              <a:rPr lang="de-DE" sz="1200">
                <a:solidFill>
                  <a:schemeClr val="accent1"/>
                </a:solidFill>
              </a:rPr>
              <a:t> anstößige, diffamierende, rechtswidrige oder gewaltverherrlichende Inhalte.  </a:t>
            </a:r>
          </a:p>
        </p:txBody>
      </p:sp>
      <p:pic>
        <p:nvPicPr>
          <p:cNvPr id="1026" name="Grafik 1">
            <a:extLst>
              <a:ext uri="{FF2B5EF4-FFF2-40B4-BE49-F238E27FC236}">
                <a16:creationId xmlns:a16="http://schemas.microsoft.com/office/drawing/2014/main" id="{43AB2CA5-359C-59C0-141C-D833648A3F8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58813" y="4972393"/>
            <a:ext cx="634613" cy="8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FB8D72DC-31ED-EE38-7121-9A471C265418}"/>
              </a:ext>
            </a:extLst>
          </p:cNvPr>
          <p:cNvSpPr txBox="1"/>
          <p:nvPr/>
        </p:nvSpPr>
        <p:spPr>
          <a:xfrm>
            <a:off x="1360680" y="4902594"/>
            <a:ext cx="6656642" cy="1384995"/>
          </a:xfrm>
          <a:prstGeom prst="rect">
            <a:avLst/>
          </a:prstGeom>
          <a:noFill/>
        </p:spPr>
        <p:txBody>
          <a:bodyPr wrap="square">
            <a:spAutoFit/>
          </a:bodyPr>
          <a:lstStyle/>
          <a:p>
            <a:pPr marL="0" indent="0">
              <a:buNone/>
            </a:pPr>
            <a:r>
              <a:rPr lang="de-DE" sz="1400">
                <a:solidFill>
                  <a:schemeClr val="accent1"/>
                </a:solidFill>
              </a:rPr>
              <a:t>Dieses Add-In dient dazu, Medien wie Bilder </a:t>
            </a:r>
            <a:br>
              <a:rPr lang="de-DE" sz="1400">
                <a:solidFill>
                  <a:schemeClr val="accent1"/>
                </a:solidFill>
              </a:rPr>
            </a:br>
            <a:r>
              <a:rPr lang="de-DE" sz="1400">
                <a:solidFill>
                  <a:schemeClr val="accent1"/>
                </a:solidFill>
              </a:rPr>
              <a:t>direkt aus dem Pool in Word oder PowerPoint </a:t>
            </a:r>
            <a:br>
              <a:rPr lang="de-DE" sz="1400">
                <a:solidFill>
                  <a:schemeClr val="accent1"/>
                </a:solidFill>
              </a:rPr>
            </a:br>
            <a:r>
              <a:rPr lang="de-DE" sz="1400">
                <a:solidFill>
                  <a:schemeClr val="accent1"/>
                </a:solidFill>
              </a:rPr>
              <a:t>einzubinden.</a:t>
            </a:r>
          </a:p>
          <a:p>
            <a:pPr marL="0" indent="0">
              <a:buNone/>
            </a:pPr>
            <a:endParaRPr lang="de-DE" sz="1400">
              <a:solidFill>
                <a:schemeClr val="accent1"/>
              </a:solidFill>
              <a:effectLst/>
              <a:latin typeface="+mj-lt"/>
              <a:ea typeface="Calibri" panose="020F0502020204030204" pitchFamily="34" charset="0"/>
            </a:endParaRPr>
          </a:p>
          <a:p>
            <a:pPr marL="0" indent="0">
              <a:buNone/>
            </a:pPr>
            <a:r>
              <a:rPr lang="de-DE" sz="1400">
                <a:solidFill>
                  <a:schemeClr val="accent1"/>
                </a:solidFill>
                <a:effectLst/>
                <a:latin typeface="+mj-lt"/>
                <a:ea typeface="Calibri" panose="020F0502020204030204" pitchFamily="34" charset="0"/>
              </a:rPr>
              <a:t>Hier geht’s zur Anleitung: </a:t>
            </a:r>
          </a:p>
          <a:p>
            <a:pPr marL="0" indent="0">
              <a:buNone/>
            </a:pPr>
            <a:r>
              <a:rPr lang="de-DE" sz="1400" u="sng">
                <a:solidFill>
                  <a:srgbClr val="0563C1"/>
                </a:solidFill>
                <a:effectLst/>
                <a:latin typeface="+mj-lt"/>
                <a:ea typeface="Calibri" panose="020F0502020204030204" pitchFamily="34" charset="0"/>
                <a:hlinkClick r:id="rId9"/>
              </a:rPr>
              <a:t>Canto Add-In Anleitung</a:t>
            </a:r>
            <a:endParaRPr lang="de-DE" sz="1400">
              <a:effectLst/>
              <a:latin typeface="+mj-lt"/>
              <a:ea typeface="Calibri" panose="020F0502020204030204" pitchFamily="34" charset="0"/>
            </a:endParaRPr>
          </a:p>
        </p:txBody>
      </p:sp>
    </p:spTree>
    <p:extLst>
      <p:ext uri="{BB962C8B-B14F-4D97-AF65-F5344CB8AC3E}">
        <p14:creationId xmlns:p14="http://schemas.microsoft.com/office/powerpoint/2010/main" val="196851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feil: Fünfeck 4">
            <a:extLst>
              <a:ext uri="{FF2B5EF4-FFF2-40B4-BE49-F238E27FC236}">
                <a16:creationId xmlns:a16="http://schemas.microsoft.com/office/drawing/2014/main" id="{9AB50768-D749-B3CA-2CF3-E1DE08930E2B}"/>
              </a:ext>
            </a:extLst>
          </p:cNvPr>
          <p:cNvSpPr/>
          <p:nvPr/>
        </p:nvSpPr>
        <p:spPr>
          <a:xfrm>
            <a:off x="897735" y="3699979"/>
            <a:ext cx="10396530" cy="864481"/>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&gt; 160 PROFESSIONALS</a:t>
            </a:r>
          </a:p>
        </p:txBody>
      </p:sp>
      <p:sp>
        <p:nvSpPr>
          <p:cNvPr id="2" name="Titel 1">
            <a:extLst>
              <a:ext uri="{FF2B5EF4-FFF2-40B4-BE49-F238E27FC236}">
                <a16:creationId xmlns:a16="http://schemas.microsoft.com/office/drawing/2014/main" id="{A9BCB364-A8FF-4BF0-ADBF-AF9C24998959}"/>
              </a:ext>
            </a:extLst>
          </p:cNvPr>
          <p:cNvSpPr>
            <a:spLocks noGrp="1"/>
          </p:cNvSpPr>
          <p:nvPr>
            <p:ph type="title"/>
          </p:nvPr>
        </p:nvSpPr>
        <p:spPr/>
        <p:txBody>
          <a:bodyPr/>
          <a:lstStyle/>
          <a:p>
            <a:r>
              <a:rPr lang="en-US" sz="3200" dirty="0"/>
              <a:t>Agile project management ensures the success of your project</a:t>
            </a:r>
            <a:endParaRPr lang="de-DE" sz="3200" dirty="0"/>
          </a:p>
        </p:txBody>
      </p:sp>
      <p:sp>
        <p:nvSpPr>
          <p:cNvPr id="6" name="Foliennummernplatzhalter 2">
            <a:extLst>
              <a:ext uri="{FF2B5EF4-FFF2-40B4-BE49-F238E27FC236}">
                <a16:creationId xmlns:a16="http://schemas.microsoft.com/office/drawing/2014/main" id="{5DE276A6-5F76-26F6-4C79-1C66C9962550}"/>
              </a:ext>
            </a:extLst>
          </p:cNvPr>
          <p:cNvSpPr>
            <a:spLocks noGrp="1"/>
          </p:cNvSpPr>
          <p:nvPr>
            <p:ph type="sldNum" sz="quarter" idx="10"/>
          </p:nvPr>
        </p:nvSpPr>
        <p:spPr/>
        <p:txBody>
          <a:bodyPr/>
          <a:lstStyle/>
          <a:p>
            <a:fld id="{73F7D4EC-FAF2-48D2-B8E5-457915FC50F3}" type="slidenum">
              <a:rPr lang="de-DE" smtClean="0"/>
              <a:t>4</a:t>
            </a:fld>
            <a:endParaRPr lang="de-DE"/>
          </a:p>
        </p:txBody>
      </p:sp>
      <p:sp>
        <p:nvSpPr>
          <p:cNvPr id="3" name="Textplatzhalter 2">
            <a:extLst>
              <a:ext uri="{FF2B5EF4-FFF2-40B4-BE49-F238E27FC236}">
                <a16:creationId xmlns:a16="http://schemas.microsoft.com/office/drawing/2014/main" id="{3096FB1B-E462-B241-9ADE-44518182D872}"/>
              </a:ext>
            </a:extLst>
          </p:cNvPr>
          <p:cNvSpPr>
            <a:spLocks noGrp="1"/>
          </p:cNvSpPr>
          <p:nvPr>
            <p:ph type="body" sz="quarter" idx="11"/>
          </p:nvPr>
        </p:nvSpPr>
        <p:spPr/>
        <p:txBody>
          <a:bodyPr/>
          <a:lstStyle/>
          <a:p>
            <a:r>
              <a:rPr lang="de-DE"/>
              <a:t>SCHUNK Electronics</a:t>
            </a:r>
          </a:p>
          <a:p>
            <a:endParaRPr lang="de-DE"/>
          </a:p>
        </p:txBody>
      </p:sp>
      <p:sp>
        <p:nvSpPr>
          <p:cNvPr id="7" name="Rechteck: diagonal liegende Ecken abgeschnitten 6">
            <a:extLst>
              <a:ext uri="{FF2B5EF4-FFF2-40B4-BE49-F238E27FC236}">
                <a16:creationId xmlns:a16="http://schemas.microsoft.com/office/drawing/2014/main" id="{F27E702D-84F4-4F48-A7C5-3F8815061DEF}"/>
              </a:ext>
            </a:extLst>
          </p:cNvPr>
          <p:cNvSpPr/>
          <p:nvPr/>
        </p:nvSpPr>
        <p:spPr>
          <a:xfrm>
            <a:off x="341790" y="3165242"/>
            <a:ext cx="2381061" cy="733331"/>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Fago Pro"/>
                <a:ea typeface="+mn-ea"/>
                <a:cs typeface="+mn-cs"/>
              </a:rPr>
              <a:t>SALES ENGINEERING</a:t>
            </a:r>
          </a:p>
        </p:txBody>
      </p:sp>
      <p:sp>
        <p:nvSpPr>
          <p:cNvPr id="8" name="Rechteck: diagonal liegende Ecken abgeschnitten 7">
            <a:extLst>
              <a:ext uri="{FF2B5EF4-FFF2-40B4-BE49-F238E27FC236}">
                <a16:creationId xmlns:a16="http://schemas.microsoft.com/office/drawing/2014/main" id="{29E5382A-611A-4AC2-8929-51ABBFF7C8B0}"/>
              </a:ext>
            </a:extLst>
          </p:cNvPr>
          <p:cNvSpPr/>
          <p:nvPr/>
        </p:nvSpPr>
        <p:spPr>
          <a:xfrm>
            <a:off x="2050799" y="4216933"/>
            <a:ext cx="2483879" cy="733331"/>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1" dirty="0">
                <a:solidFill>
                  <a:schemeClr val="bg1"/>
                </a:solidFill>
                <a:latin typeface="Fago Pro"/>
              </a:rPr>
              <a:t>PROJECT MANAGEMENT</a:t>
            </a:r>
            <a:endParaRPr kumimoji="0" lang="de-DE" sz="1600" b="1" i="0" u="none" strike="noStrike" kern="1200" cap="none" spc="0" normalizeH="0" baseline="0" noProof="0" dirty="0">
              <a:ln>
                <a:noFill/>
              </a:ln>
              <a:solidFill>
                <a:schemeClr val="bg1"/>
              </a:solidFill>
              <a:effectLst/>
              <a:uLnTx/>
              <a:uFillTx/>
              <a:latin typeface="Fago Pro"/>
              <a:ea typeface="+mn-ea"/>
              <a:cs typeface="+mn-cs"/>
            </a:endParaRPr>
          </a:p>
        </p:txBody>
      </p:sp>
      <p:sp>
        <p:nvSpPr>
          <p:cNvPr id="9" name="Rechteck: diagonal liegende Ecken abgeschnitten 8">
            <a:extLst>
              <a:ext uri="{FF2B5EF4-FFF2-40B4-BE49-F238E27FC236}">
                <a16:creationId xmlns:a16="http://schemas.microsoft.com/office/drawing/2014/main" id="{59A80992-9BF2-431A-A790-D4A2DD2C6DDB}"/>
              </a:ext>
            </a:extLst>
          </p:cNvPr>
          <p:cNvSpPr/>
          <p:nvPr/>
        </p:nvSpPr>
        <p:spPr>
          <a:xfrm>
            <a:off x="4686394" y="3165242"/>
            <a:ext cx="2381061" cy="733331"/>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1" dirty="0">
                <a:solidFill>
                  <a:schemeClr val="bg1"/>
                </a:solidFill>
                <a:latin typeface="Fago Pro"/>
              </a:rPr>
              <a:t>DESIGN</a:t>
            </a:r>
            <a:endParaRPr kumimoji="0" lang="de-DE" sz="1600" b="1" i="0" u="none" strike="noStrike" kern="1200" cap="none" spc="0" normalizeH="0" baseline="0" noProof="0" dirty="0">
              <a:ln>
                <a:noFill/>
              </a:ln>
              <a:solidFill>
                <a:schemeClr val="bg1"/>
              </a:solidFill>
              <a:effectLst/>
              <a:uLnTx/>
              <a:uFillTx/>
              <a:latin typeface="Fago Pro"/>
              <a:ea typeface="+mn-ea"/>
              <a:cs typeface="+mn-cs"/>
            </a:endParaRPr>
          </a:p>
        </p:txBody>
      </p:sp>
      <p:sp>
        <p:nvSpPr>
          <p:cNvPr id="10" name="Rechteck: diagonal liegende Ecken abgeschnitten 9">
            <a:extLst>
              <a:ext uri="{FF2B5EF4-FFF2-40B4-BE49-F238E27FC236}">
                <a16:creationId xmlns:a16="http://schemas.microsoft.com/office/drawing/2014/main" id="{5AA4D96A-07E4-44B2-9B51-9FF00E2AC6A5}"/>
              </a:ext>
            </a:extLst>
          </p:cNvPr>
          <p:cNvSpPr/>
          <p:nvPr/>
        </p:nvSpPr>
        <p:spPr>
          <a:xfrm>
            <a:off x="6160045" y="4272310"/>
            <a:ext cx="2381061" cy="733331"/>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Fago Pro"/>
                <a:ea typeface="+mn-ea"/>
                <a:cs typeface="+mn-cs"/>
              </a:rPr>
              <a:t>PRODUCTION &amp; ASSEMBLY</a:t>
            </a:r>
          </a:p>
        </p:txBody>
      </p:sp>
      <p:sp>
        <p:nvSpPr>
          <p:cNvPr id="11" name="Rechteck: diagonal liegende Ecken abgeschnitten 10">
            <a:extLst>
              <a:ext uri="{FF2B5EF4-FFF2-40B4-BE49-F238E27FC236}">
                <a16:creationId xmlns:a16="http://schemas.microsoft.com/office/drawing/2014/main" id="{AB2379A8-50E3-470D-90CD-7A2ED80A06E4}"/>
              </a:ext>
            </a:extLst>
          </p:cNvPr>
          <p:cNvSpPr/>
          <p:nvPr/>
        </p:nvSpPr>
        <p:spPr>
          <a:xfrm>
            <a:off x="8387154" y="3198431"/>
            <a:ext cx="2381061" cy="733331"/>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chemeClr val="bg1"/>
                </a:solidFill>
                <a:effectLst/>
                <a:uLnTx/>
                <a:uFillTx/>
                <a:latin typeface="Fago Pro"/>
                <a:ea typeface="+mn-ea"/>
                <a:cs typeface="+mn-cs"/>
              </a:rPr>
              <a:t>AFTER-SALES SERVICE</a:t>
            </a:r>
          </a:p>
        </p:txBody>
      </p:sp>
      <p:sp>
        <p:nvSpPr>
          <p:cNvPr id="14" name="Textfeld 13">
            <a:extLst>
              <a:ext uri="{FF2B5EF4-FFF2-40B4-BE49-F238E27FC236}">
                <a16:creationId xmlns:a16="http://schemas.microsoft.com/office/drawing/2014/main" id="{D60ED4B4-1228-4640-B56A-7DE333C07E40}"/>
              </a:ext>
            </a:extLst>
          </p:cNvPr>
          <p:cNvSpPr txBox="1"/>
          <p:nvPr/>
        </p:nvSpPr>
        <p:spPr>
          <a:xfrm>
            <a:off x="5861050" y="2971800"/>
            <a:ext cx="914400" cy="914400"/>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300"/>
              </a:spcBef>
              <a:spcAft>
                <a:spcPts val="0"/>
              </a:spcAft>
              <a:buClr>
                <a:srgbClr val="009EE0"/>
              </a:buClr>
              <a:buSzTx/>
              <a:buFontTx/>
              <a:buNone/>
              <a:tabLst/>
              <a:defRPr/>
            </a:pPr>
            <a:endParaRPr kumimoji="0" lang="de-DE" sz="2200" b="0" i="0" u="none" strike="noStrike" kern="1200" cap="none" spc="0" normalizeH="0" baseline="0" noProof="0" dirty="0">
              <a:ln>
                <a:noFill/>
              </a:ln>
              <a:solidFill>
                <a:srgbClr val="003D6A"/>
              </a:solidFill>
              <a:effectLst/>
              <a:uLnTx/>
              <a:uFillTx/>
              <a:latin typeface="Fago Pro"/>
              <a:ea typeface="+mn-ea"/>
              <a:cs typeface="+mn-cs"/>
            </a:endParaRPr>
          </a:p>
        </p:txBody>
      </p:sp>
      <p:sp>
        <p:nvSpPr>
          <p:cNvPr id="15" name="Textfeld 14">
            <a:extLst>
              <a:ext uri="{FF2B5EF4-FFF2-40B4-BE49-F238E27FC236}">
                <a16:creationId xmlns:a16="http://schemas.microsoft.com/office/drawing/2014/main" id="{C973F3CC-2588-458F-9BA9-2262F328518D}"/>
              </a:ext>
            </a:extLst>
          </p:cNvPr>
          <p:cNvSpPr txBox="1"/>
          <p:nvPr/>
        </p:nvSpPr>
        <p:spPr>
          <a:xfrm>
            <a:off x="326749" y="2098676"/>
            <a:ext cx="3488320" cy="753752"/>
          </a:xfrm>
          <a:prstGeom prst="rect">
            <a:avLst/>
          </a:prstGeom>
          <a:noFill/>
        </p:spPr>
        <p:txBody>
          <a:bodyPr wrap="square" lIns="0" tIns="0" rIns="0" bIns="0" rtlCol="0">
            <a:noAutofit/>
          </a:bodyPr>
          <a:lstStyle/>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dirty="0">
                <a:solidFill>
                  <a:srgbClr val="003D6A"/>
                </a:solidFill>
                <a:latin typeface="Fago Pro"/>
              </a:rPr>
              <a:t>&gt;30 </a:t>
            </a:r>
            <a:r>
              <a:rPr lang="de-DE" sz="1600" dirty="0" err="1">
                <a:solidFill>
                  <a:srgbClr val="003D6A"/>
                </a:solidFill>
                <a:latin typeface="Fago Pro"/>
              </a:rPr>
              <a:t>specialists</a:t>
            </a:r>
            <a:endParaRPr lang="de-DE" sz="1600" dirty="0">
              <a:solidFill>
                <a:srgbClr val="003D6A"/>
              </a:solidFill>
              <a:latin typeface="Fago Pro"/>
            </a:endParaRP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dirty="0">
                <a:solidFill>
                  <a:srgbClr val="003D6A"/>
                </a:solidFill>
                <a:latin typeface="Fago Pro"/>
              </a:rPr>
              <a:t>5</a:t>
            </a:r>
            <a:r>
              <a:rPr kumimoji="0" lang="de-DE" sz="1600" b="0" i="0" u="none" strike="noStrike" kern="1200" cap="none" spc="0" normalizeH="0" baseline="0" noProof="0" dirty="0">
                <a:ln>
                  <a:noFill/>
                </a:ln>
                <a:solidFill>
                  <a:srgbClr val="003D6A"/>
                </a:solidFill>
                <a:effectLst/>
                <a:uLnTx/>
                <a:uFillTx/>
                <a:latin typeface="Fago Pro"/>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product</a:t>
            </a:r>
            <a:r>
              <a:rPr kumimoji="0" lang="de-DE" sz="1600" b="0" i="0" u="none" strike="noStrike" kern="1200" cap="none" spc="0" normalizeH="0" baseline="0" noProof="0" dirty="0">
                <a:ln>
                  <a:noFill/>
                </a:ln>
                <a:solidFill>
                  <a:srgbClr val="003D6A"/>
                </a:solidFill>
                <a:effectLst/>
                <a:uLnTx/>
                <a:uFillTx/>
                <a:latin typeface="Fago Pro"/>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areas</a:t>
            </a:r>
            <a:endParaRPr kumimoji="0" lang="de-DE" sz="1600" b="0" i="0" u="none" strike="noStrike" kern="1200" cap="none" spc="0" normalizeH="0" baseline="0" noProof="0" dirty="0">
              <a:ln>
                <a:noFill/>
              </a:ln>
              <a:solidFill>
                <a:srgbClr val="003D6A"/>
              </a:solidFill>
              <a:effectLst/>
              <a:uLnTx/>
              <a:uFillTx/>
              <a:latin typeface="Fago Pro"/>
              <a:ea typeface="+mn-ea"/>
              <a:cs typeface="+mn-cs"/>
            </a:endParaRP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dirty="0">
                <a:ln>
                  <a:noFill/>
                </a:ln>
                <a:solidFill>
                  <a:srgbClr val="003D6A"/>
                </a:solidFill>
                <a:effectLst/>
                <a:uLnTx/>
                <a:uFillTx/>
                <a:latin typeface="Fago Pro"/>
                <a:ea typeface="+mn-ea"/>
                <a:cs typeface="+mn-cs"/>
              </a:rPr>
              <a:t>Price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indication</a:t>
            </a:r>
            <a:r>
              <a:rPr kumimoji="0" lang="de-DE" sz="1600" b="0" i="0" u="none" strike="noStrike" kern="1200" cap="none" spc="0" normalizeH="0" baseline="0" noProof="0" dirty="0">
                <a:ln>
                  <a:noFill/>
                </a:ln>
                <a:solidFill>
                  <a:srgbClr val="003D6A"/>
                </a:solidFill>
                <a:effectLst/>
                <a:uLnTx/>
                <a:uFillTx/>
                <a:latin typeface="Fago Pro"/>
                <a:ea typeface="+mn-ea"/>
                <a:cs typeface="+mn-cs"/>
              </a:rPr>
              <a:t> and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calculation</a:t>
            </a:r>
            <a:r>
              <a:rPr kumimoji="0" lang="de-DE" sz="1600" b="0" i="0" u="none" strike="noStrike" kern="1200" cap="none" spc="0" normalizeH="0" baseline="0" noProof="0" dirty="0">
                <a:ln>
                  <a:noFill/>
                </a:ln>
                <a:solidFill>
                  <a:srgbClr val="003D6A"/>
                </a:solidFill>
                <a:effectLst/>
                <a:uLnTx/>
                <a:uFillTx/>
                <a:latin typeface="Fago Pro"/>
                <a:ea typeface="+mn-ea"/>
                <a:cs typeface="+mn-cs"/>
              </a:rPr>
              <a:t> in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advance</a:t>
            </a:r>
            <a:endParaRPr kumimoji="0" lang="de-DE" sz="1600" b="0" i="0" u="none" strike="noStrike" kern="1200" cap="none" spc="0" normalizeH="0" baseline="0" noProof="0" dirty="0">
              <a:ln>
                <a:noFill/>
              </a:ln>
              <a:solidFill>
                <a:srgbClr val="003D6A"/>
              </a:solidFill>
              <a:effectLst/>
              <a:uLnTx/>
              <a:uFillTx/>
              <a:latin typeface="Fago Pro"/>
              <a:ea typeface="+mn-ea"/>
              <a:cs typeface="+mn-cs"/>
            </a:endParaRP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endParaRPr kumimoji="0" lang="de-DE" sz="1600" b="0" i="0" u="none" strike="noStrike" kern="1200" cap="none" spc="0" normalizeH="0" baseline="0" noProof="0" dirty="0">
              <a:ln>
                <a:noFill/>
              </a:ln>
              <a:solidFill>
                <a:srgbClr val="003D6A"/>
              </a:solidFill>
              <a:effectLst/>
              <a:uLnTx/>
              <a:uFillTx/>
              <a:latin typeface="Fago Pro"/>
              <a:ea typeface="+mn-ea"/>
              <a:cs typeface="+mn-cs"/>
            </a:endParaRPr>
          </a:p>
        </p:txBody>
      </p:sp>
      <p:sp>
        <p:nvSpPr>
          <p:cNvPr id="16" name="Textfeld 15">
            <a:extLst>
              <a:ext uri="{FF2B5EF4-FFF2-40B4-BE49-F238E27FC236}">
                <a16:creationId xmlns:a16="http://schemas.microsoft.com/office/drawing/2014/main" id="{1053688D-ED0D-427E-9970-246B88A52CF7}"/>
              </a:ext>
            </a:extLst>
          </p:cNvPr>
          <p:cNvSpPr txBox="1"/>
          <p:nvPr/>
        </p:nvSpPr>
        <p:spPr>
          <a:xfrm>
            <a:off x="1974158" y="5200524"/>
            <a:ext cx="3886891" cy="1078453"/>
          </a:xfrm>
          <a:prstGeom prst="rect">
            <a:avLst/>
          </a:prstGeom>
          <a:noFill/>
        </p:spPr>
        <p:txBody>
          <a:bodyPr wrap="square" lIns="0" tIns="0" rIns="0" bIns="0" rtlCol="0">
            <a:noAutofit/>
          </a:bodyPr>
          <a:lstStyle/>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dirty="0">
                <a:ln>
                  <a:noFill/>
                </a:ln>
                <a:solidFill>
                  <a:srgbClr val="003D6A"/>
                </a:solidFill>
                <a:effectLst/>
                <a:uLnTx/>
                <a:uFillTx/>
                <a:latin typeface="Fago Pro"/>
                <a:ea typeface="+mn-ea"/>
                <a:cs typeface="+mn-cs"/>
              </a:rPr>
              <a:t>Central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coordination</a:t>
            </a:r>
            <a:endParaRPr kumimoji="0" lang="de-DE" sz="1600" b="0" i="0" u="none" strike="noStrike" kern="1200" cap="none" spc="0" normalizeH="0" baseline="0" noProof="0" dirty="0">
              <a:ln>
                <a:noFill/>
              </a:ln>
              <a:solidFill>
                <a:srgbClr val="003D6A"/>
              </a:solidFill>
              <a:effectLst/>
              <a:uLnTx/>
              <a:uFillTx/>
              <a:latin typeface="Fago Pro"/>
              <a:ea typeface="+mn-ea"/>
              <a:cs typeface="+mn-cs"/>
            </a:endParaRP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dirty="0">
                <a:solidFill>
                  <a:srgbClr val="003D6A"/>
                </a:solidFill>
                <a:latin typeface="Fago Pro"/>
              </a:rPr>
              <a:t>Industry-</a:t>
            </a:r>
            <a:r>
              <a:rPr lang="de-DE" sz="1600" dirty="0" err="1">
                <a:solidFill>
                  <a:srgbClr val="003D6A"/>
                </a:solidFill>
                <a:latin typeface="Fago Pro"/>
              </a:rPr>
              <a:t>specific</a:t>
            </a:r>
            <a:r>
              <a:rPr lang="de-DE" sz="1600" dirty="0">
                <a:solidFill>
                  <a:srgbClr val="003D6A"/>
                </a:solidFill>
                <a:latin typeface="Fago Pro"/>
              </a:rPr>
              <a:t> </a:t>
            </a:r>
            <a:r>
              <a:rPr lang="de-DE" sz="1600" dirty="0" err="1">
                <a:solidFill>
                  <a:srgbClr val="003D6A"/>
                </a:solidFill>
                <a:latin typeface="Fago Pro"/>
              </a:rPr>
              <a:t>requirements</a:t>
            </a:r>
            <a:endParaRPr lang="de-DE" sz="1600" dirty="0">
              <a:solidFill>
                <a:srgbClr val="003D6A"/>
              </a:solidFill>
              <a:latin typeface="Fago Pro"/>
            </a:endParaRP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dirty="0">
                <a:ln>
                  <a:noFill/>
                </a:ln>
                <a:solidFill>
                  <a:srgbClr val="003D6A"/>
                </a:solidFill>
                <a:effectLst/>
                <a:uLnTx/>
                <a:uFillTx/>
                <a:latin typeface="Fago Pro"/>
                <a:ea typeface="+mn-ea"/>
                <a:cs typeface="+mn-cs"/>
              </a:rPr>
              <a:t>Time and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cost</a:t>
            </a:r>
            <a:r>
              <a:rPr kumimoji="0" lang="de-DE" sz="1600" b="0" i="0" u="none" strike="noStrike" kern="1200" cap="none" spc="0" normalizeH="0" baseline="0" noProof="0" dirty="0">
                <a:ln>
                  <a:noFill/>
                </a:ln>
                <a:solidFill>
                  <a:srgbClr val="003D6A"/>
                </a:solidFill>
                <a:effectLst/>
                <a:uLnTx/>
                <a:uFillTx/>
                <a:latin typeface="Fago Pro"/>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planning</a:t>
            </a:r>
            <a:endParaRPr kumimoji="0" lang="de-DE" sz="1600" b="0" i="0" u="none" strike="noStrike" kern="1200" cap="none" spc="0" normalizeH="0" baseline="0" noProof="0" dirty="0">
              <a:ln>
                <a:noFill/>
              </a:ln>
              <a:solidFill>
                <a:srgbClr val="003D6A"/>
              </a:solidFill>
              <a:effectLst/>
              <a:uLnTx/>
              <a:uFillTx/>
              <a:latin typeface="Fago Pro"/>
              <a:ea typeface="+mn-ea"/>
              <a:cs typeface="+mn-cs"/>
            </a:endParaRPr>
          </a:p>
        </p:txBody>
      </p:sp>
      <p:sp>
        <p:nvSpPr>
          <p:cNvPr id="17" name="Textfeld 16">
            <a:extLst>
              <a:ext uri="{FF2B5EF4-FFF2-40B4-BE49-F238E27FC236}">
                <a16:creationId xmlns:a16="http://schemas.microsoft.com/office/drawing/2014/main" id="{0435AD54-2A3A-4A6B-8FC1-19F1701701DD}"/>
              </a:ext>
            </a:extLst>
          </p:cNvPr>
          <p:cNvSpPr txBox="1"/>
          <p:nvPr/>
        </p:nvSpPr>
        <p:spPr>
          <a:xfrm>
            <a:off x="4686394" y="1880086"/>
            <a:ext cx="3282333" cy="951922"/>
          </a:xfrm>
          <a:prstGeom prst="rect">
            <a:avLst/>
          </a:prstGeom>
          <a:noFill/>
        </p:spPr>
        <p:txBody>
          <a:bodyPr wrap="square" lIns="0" tIns="0" rIns="0" bIns="0" rtlCol="0">
            <a:noAutofit/>
          </a:bodyPr>
          <a:lstStyle/>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dirty="0" err="1">
                <a:ln>
                  <a:noFill/>
                </a:ln>
                <a:solidFill>
                  <a:srgbClr val="003D6A"/>
                </a:solidFill>
                <a:effectLst/>
                <a:uLnTx/>
                <a:uFillTx/>
                <a:latin typeface="Fago Pro"/>
                <a:ea typeface="+mn-ea"/>
                <a:cs typeface="+mn-cs"/>
              </a:rPr>
              <a:t>Mechanics</a:t>
            </a:r>
            <a:r>
              <a:rPr kumimoji="0" lang="de-DE" sz="1600" b="0" i="0" u="none" strike="noStrike" kern="1200" cap="none" spc="0" normalizeH="0" baseline="0" noProof="0" dirty="0">
                <a:ln>
                  <a:noFill/>
                </a:ln>
                <a:solidFill>
                  <a:srgbClr val="003D6A"/>
                </a:solidFill>
                <a:effectLst/>
                <a:uLnTx/>
                <a:uFillTx/>
                <a:latin typeface="Fago Pro"/>
                <a:ea typeface="+mn-ea"/>
                <a:cs typeface="+mn-cs"/>
              </a:rPr>
              <a:t> / Electronics / Software</a:t>
            </a: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dirty="0">
                <a:solidFill>
                  <a:srgbClr val="003D6A"/>
                </a:solidFill>
                <a:latin typeface="Fago Pro"/>
              </a:rPr>
              <a:t>FEM </a:t>
            </a:r>
            <a:r>
              <a:rPr lang="de-DE" sz="1600" dirty="0" err="1">
                <a:solidFill>
                  <a:srgbClr val="003D6A"/>
                </a:solidFill>
                <a:latin typeface="Fago Pro"/>
              </a:rPr>
              <a:t>simulation</a:t>
            </a:r>
            <a:endParaRPr lang="de-DE" sz="1600" dirty="0">
              <a:solidFill>
                <a:srgbClr val="003D6A"/>
              </a:solidFill>
              <a:latin typeface="Fago Pro"/>
            </a:endParaRP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dirty="0">
                <a:ln>
                  <a:noFill/>
                </a:ln>
                <a:solidFill>
                  <a:srgbClr val="003D6A"/>
                </a:solidFill>
                <a:effectLst/>
                <a:uLnTx/>
                <a:uFillTx/>
                <a:latin typeface="Fago Pro"/>
                <a:ea typeface="+mn-ea"/>
                <a:cs typeface="+mn-cs"/>
              </a:rPr>
              <a:t>Cycle time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analysis</a:t>
            </a:r>
            <a:endParaRPr kumimoji="0" lang="de-DE" sz="1600" b="0" i="0" u="none" strike="noStrike" kern="1200" cap="none" spc="0" normalizeH="0" baseline="0" noProof="0" dirty="0">
              <a:ln>
                <a:noFill/>
              </a:ln>
              <a:solidFill>
                <a:srgbClr val="003D6A"/>
              </a:solidFill>
              <a:effectLst/>
              <a:uLnTx/>
              <a:uFillTx/>
              <a:latin typeface="Fago Pro"/>
              <a:ea typeface="+mn-ea"/>
              <a:cs typeface="+mn-cs"/>
            </a:endParaRPr>
          </a:p>
        </p:txBody>
      </p:sp>
      <p:sp>
        <p:nvSpPr>
          <p:cNvPr id="18" name="Textfeld 17">
            <a:extLst>
              <a:ext uri="{FF2B5EF4-FFF2-40B4-BE49-F238E27FC236}">
                <a16:creationId xmlns:a16="http://schemas.microsoft.com/office/drawing/2014/main" id="{774497E9-5347-4310-B1C9-AF7C02E3AA28}"/>
              </a:ext>
            </a:extLst>
          </p:cNvPr>
          <p:cNvSpPr txBox="1"/>
          <p:nvPr/>
        </p:nvSpPr>
        <p:spPr>
          <a:xfrm>
            <a:off x="8387153" y="2098676"/>
            <a:ext cx="3282333" cy="964631"/>
          </a:xfrm>
          <a:prstGeom prst="rect">
            <a:avLst/>
          </a:prstGeom>
          <a:noFill/>
        </p:spPr>
        <p:txBody>
          <a:bodyPr wrap="square" lIns="0" tIns="0" rIns="0" bIns="0" rtlCol="0">
            <a:noAutofit/>
          </a:bodyPr>
          <a:lstStyle/>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dirty="0">
                <a:ln>
                  <a:noFill/>
                </a:ln>
                <a:solidFill>
                  <a:srgbClr val="003D6A"/>
                </a:solidFill>
                <a:effectLst/>
                <a:uLnTx/>
                <a:uFillTx/>
                <a:latin typeface="Fago Pro"/>
                <a:ea typeface="+mn-ea"/>
                <a:cs typeface="+mn-cs"/>
              </a:rPr>
              <a:t>Support in 34 INTECs</a:t>
            </a: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dirty="0" err="1">
                <a:solidFill>
                  <a:srgbClr val="003D6A"/>
                </a:solidFill>
                <a:latin typeface="Fago Pro"/>
              </a:rPr>
              <a:t>Repair</a:t>
            </a:r>
            <a:r>
              <a:rPr lang="de-DE" sz="1600" dirty="0">
                <a:solidFill>
                  <a:srgbClr val="003D6A"/>
                </a:solidFill>
                <a:latin typeface="Fago Pro"/>
              </a:rPr>
              <a:t> / </a:t>
            </a:r>
            <a:r>
              <a:rPr lang="de-DE" sz="1600" dirty="0" err="1">
                <a:solidFill>
                  <a:srgbClr val="003D6A"/>
                </a:solidFill>
                <a:latin typeface="Fago Pro"/>
              </a:rPr>
              <a:t>maintenance</a:t>
            </a:r>
            <a:endParaRPr lang="de-DE" sz="1600" dirty="0">
              <a:solidFill>
                <a:srgbClr val="003D6A"/>
              </a:solidFill>
              <a:latin typeface="Fago Pro"/>
            </a:endParaRP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dirty="0">
                <a:ln>
                  <a:noFill/>
                </a:ln>
                <a:solidFill>
                  <a:srgbClr val="003D6A"/>
                </a:solidFill>
                <a:effectLst/>
                <a:uLnTx/>
                <a:uFillTx/>
                <a:latin typeface="Fago Pro"/>
                <a:ea typeface="+mn-ea"/>
                <a:cs typeface="+mn-cs"/>
              </a:rPr>
              <a:t>Ad-hoc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service</a:t>
            </a:r>
            <a:r>
              <a:rPr kumimoji="0" lang="de-DE" sz="1600" b="0" i="0" u="none" strike="noStrike" kern="1200" cap="none" spc="0" normalizeH="0" baseline="0" noProof="0" dirty="0">
                <a:ln>
                  <a:noFill/>
                </a:ln>
                <a:solidFill>
                  <a:srgbClr val="003D6A"/>
                </a:solidFill>
                <a:effectLst/>
                <a:uLnTx/>
                <a:uFillTx/>
                <a:latin typeface="Fago Pro"/>
                <a:ea typeface="+mn-ea"/>
                <a:cs typeface="+mn-cs"/>
              </a:rPr>
              <a:t> in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the</a:t>
            </a:r>
            <a:r>
              <a:rPr kumimoji="0" lang="de-DE" sz="1600" b="0" i="0" u="none" strike="noStrike" kern="1200" cap="none" spc="0" normalizeH="0" baseline="0" noProof="0" dirty="0">
                <a:ln>
                  <a:noFill/>
                </a:ln>
                <a:solidFill>
                  <a:srgbClr val="003D6A"/>
                </a:solidFill>
                <a:effectLst/>
                <a:uLnTx/>
                <a:uFillTx/>
                <a:latin typeface="Fago Pro"/>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event</a:t>
            </a:r>
            <a:r>
              <a:rPr kumimoji="0" lang="de-DE" sz="1600" b="0" i="0" u="none" strike="noStrike" kern="1200" cap="none" spc="0" normalizeH="0" baseline="0" noProof="0" dirty="0">
                <a:ln>
                  <a:noFill/>
                </a:ln>
                <a:solidFill>
                  <a:srgbClr val="003D6A"/>
                </a:solidFill>
                <a:effectLst/>
                <a:uLnTx/>
                <a:uFillTx/>
                <a:latin typeface="Fago Pro"/>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of</a:t>
            </a:r>
            <a:r>
              <a:rPr kumimoji="0" lang="de-DE" sz="1600" b="0" i="0" u="none" strike="noStrike" kern="1200" cap="none" spc="0" normalizeH="0" baseline="0" noProof="0" dirty="0">
                <a:ln>
                  <a:noFill/>
                </a:ln>
                <a:solidFill>
                  <a:srgbClr val="003D6A"/>
                </a:solidFill>
                <a:effectLst/>
                <a:uLnTx/>
                <a:uFillTx/>
                <a:latin typeface="Fago Pro"/>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system</a:t>
            </a:r>
            <a:r>
              <a:rPr kumimoji="0" lang="de-DE" sz="1600" b="0" i="0" u="none" strike="noStrike" kern="1200" cap="none" spc="0" normalizeH="0" baseline="0" noProof="0" dirty="0">
                <a:ln>
                  <a:noFill/>
                </a:ln>
                <a:solidFill>
                  <a:srgbClr val="003D6A"/>
                </a:solidFill>
                <a:effectLst/>
                <a:uLnTx/>
                <a:uFillTx/>
                <a:latin typeface="Fago Pro"/>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downtime</a:t>
            </a:r>
            <a:endParaRPr kumimoji="0" lang="de-DE" sz="1600" b="0" i="0" u="none" strike="noStrike" kern="1200" cap="none" spc="0" normalizeH="0" baseline="0" noProof="0" dirty="0">
              <a:ln>
                <a:noFill/>
              </a:ln>
              <a:solidFill>
                <a:srgbClr val="003D6A"/>
              </a:solidFill>
              <a:effectLst/>
              <a:uLnTx/>
              <a:uFillTx/>
              <a:latin typeface="Fago Pro"/>
              <a:ea typeface="+mn-ea"/>
              <a:cs typeface="+mn-cs"/>
            </a:endParaRPr>
          </a:p>
        </p:txBody>
      </p:sp>
      <p:sp>
        <p:nvSpPr>
          <p:cNvPr id="19" name="Textfeld 18">
            <a:extLst>
              <a:ext uri="{FF2B5EF4-FFF2-40B4-BE49-F238E27FC236}">
                <a16:creationId xmlns:a16="http://schemas.microsoft.com/office/drawing/2014/main" id="{EEE90DC3-2828-4280-9545-108C4DC38FDD}"/>
              </a:ext>
            </a:extLst>
          </p:cNvPr>
          <p:cNvSpPr txBox="1"/>
          <p:nvPr/>
        </p:nvSpPr>
        <p:spPr>
          <a:xfrm>
            <a:off x="6243527" y="5200524"/>
            <a:ext cx="3886891" cy="1078453"/>
          </a:xfrm>
          <a:prstGeom prst="rect">
            <a:avLst/>
          </a:prstGeom>
          <a:noFill/>
        </p:spPr>
        <p:txBody>
          <a:bodyPr wrap="square" lIns="0" tIns="0" rIns="0" bIns="0" rtlCol="0">
            <a:noAutofit/>
          </a:bodyPr>
          <a:lstStyle/>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dirty="0" err="1">
                <a:ln>
                  <a:noFill/>
                </a:ln>
                <a:solidFill>
                  <a:srgbClr val="003D6A"/>
                </a:solidFill>
                <a:effectLst/>
                <a:uLnTx/>
                <a:uFillTx/>
                <a:latin typeface="Fago Pro"/>
                <a:ea typeface="+mn-ea"/>
                <a:cs typeface="+mn-cs"/>
              </a:rPr>
              <a:t>Highest</a:t>
            </a:r>
            <a:r>
              <a:rPr kumimoji="0" lang="de-DE" sz="1600" b="0" i="0" u="none" strike="noStrike" kern="1200" cap="none" spc="0" normalizeH="0" baseline="0" noProof="0" dirty="0">
                <a:ln>
                  <a:noFill/>
                </a:ln>
                <a:solidFill>
                  <a:srgbClr val="003D6A"/>
                </a:solidFill>
                <a:effectLst/>
                <a:uLnTx/>
                <a:uFillTx/>
                <a:latin typeface="Fago Pro"/>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quality</a:t>
            </a:r>
            <a:r>
              <a:rPr kumimoji="0" lang="de-DE" sz="1600" b="0" i="0" u="none" strike="noStrike" kern="1200" cap="none" spc="0" normalizeH="0" baseline="0" noProof="0" dirty="0">
                <a:ln>
                  <a:noFill/>
                </a:ln>
                <a:solidFill>
                  <a:srgbClr val="003D6A"/>
                </a:solidFill>
                <a:effectLst/>
                <a:uLnTx/>
                <a:uFillTx/>
                <a:latin typeface="Fago Pro"/>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a:ea typeface="+mn-ea"/>
                <a:cs typeface="+mn-cs"/>
              </a:rPr>
              <a:t>standards</a:t>
            </a:r>
            <a:endParaRPr kumimoji="0" lang="de-DE" sz="1600" b="0" i="0" u="none" strike="noStrike" kern="1200" cap="none" spc="0" normalizeH="0" baseline="0" noProof="0" dirty="0">
              <a:ln>
                <a:noFill/>
              </a:ln>
              <a:solidFill>
                <a:srgbClr val="003D6A"/>
              </a:solidFill>
              <a:effectLst/>
              <a:uLnTx/>
              <a:uFillTx/>
              <a:latin typeface="Fago Pro"/>
              <a:ea typeface="+mn-ea"/>
              <a:cs typeface="+mn-cs"/>
            </a:endParaRP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dirty="0" err="1">
                <a:solidFill>
                  <a:srgbClr val="003D6A"/>
                </a:solidFill>
                <a:latin typeface="Fago Pro"/>
              </a:rPr>
              <a:t>Cleanroom</a:t>
            </a:r>
            <a:r>
              <a:rPr lang="de-DE" sz="1600" dirty="0">
                <a:solidFill>
                  <a:srgbClr val="003D6A"/>
                </a:solidFill>
                <a:latin typeface="Fago Pro"/>
              </a:rPr>
              <a:t> </a:t>
            </a:r>
            <a:r>
              <a:rPr lang="de-DE" sz="1600" dirty="0" err="1">
                <a:solidFill>
                  <a:srgbClr val="003D6A"/>
                </a:solidFill>
                <a:latin typeface="Fago Pro"/>
              </a:rPr>
              <a:t>assembly</a:t>
            </a:r>
            <a:endParaRPr lang="de-DE" sz="1600" dirty="0">
              <a:solidFill>
                <a:srgbClr val="003D6A"/>
              </a:solidFill>
              <a:latin typeface="Fago Pro"/>
            </a:endParaRP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dirty="0" err="1">
                <a:solidFill>
                  <a:srgbClr val="003D6A"/>
                </a:solidFill>
                <a:latin typeface="Fago Pro"/>
              </a:rPr>
              <a:t>Production</a:t>
            </a:r>
            <a:r>
              <a:rPr lang="de-DE" sz="1600" dirty="0">
                <a:solidFill>
                  <a:srgbClr val="003D6A"/>
                </a:solidFill>
                <a:latin typeface="Fago Pro"/>
              </a:rPr>
              <a:t> </a:t>
            </a:r>
            <a:r>
              <a:rPr lang="de-DE" sz="1600" dirty="0" err="1">
                <a:solidFill>
                  <a:srgbClr val="003D6A"/>
                </a:solidFill>
                <a:latin typeface="Fago Pro"/>
              </a:rPr>
              <a:t>of</a:t>
            </a:r>
            <a:r>
              <a:rPr lang="de-DE" sz="1600" dirty="0">
                <a:solidFill>
                  <a:srgbClr val="003D6A"/>
                </a:solidFill>
                <a:latin typeface="Fago Pro"/>
              </a:rPr>
              <a:t> </a:t>
            </a:r>
            <a:r>
              <a:rPr lang="de-DE" sz="1600" dirty="0" err="1">
                <a:solidFill>
                  <a:srgbClr val="003D6A"/>
                </a:solidFill>
                <a:latin typeface="Fago Pro"/>
              </a:rPr>
              <a:t>small</a:t>
            </a:r>
            <a:r>
              <a:rPr lang="de-DE" sz="1600" dirty="0">
                <a:solidFill>
                  <a:srgbClr val="003D6A"/>
                </a:solidFill>
                <a:latin typeface="Fago Pro"/>
              </a:rPr>
              <a:t> </a:t>
            </a:r>
            <a:r>
              <a:rPr lang="de-DE" sz="1600" dirty="0" err="1">
                <a:solidFill>
                  <a:srgbClr val="003D6A"/>
                </a:solidFill>
                <a:latin typeface="Fago Pro"/>
              </a:rPr>
              <a:t>series</a:t>
            </a:r>
            <a:endParaRPr lang="de-DE" sz="1600" dirty="0">
              <a:solidFill>
                <a:srgbClr val="003D6A"/>
              </a:solidFill>
              <a:latin typeface="Fago Pro"/>
            </a:endParaRP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dirty="0">
                <a:solidFill>
                  <a:srgbClr val="003D6A"/>
                </a:solidFill>
                <a:latin typeface="Fago Pro"/>
              </a:rPr>
              <a:t>Worldwide supplier network</a:t>
            </a:r>
          </a:p>
          <a:p>
            <a:pPr marL="342900" marR="0" lvl="0" indent="-34290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endParaRPr lang="de-DE" sz="1600" dirty="0">
              <a:solidFill>
                <a:srgbClr val="003D6A"/>
              </a:solidFill>
              <a:latin typeface="Fago Pro"/>
            </a:endParaRPr>
          </a:p>
          <a:p>
            <a:pPr marR="0" lvl="0" algn="l" defTabSz="914400" rtl="0" eaLnBrk="1" fontAlgn="auto" latinLnBrk="0" hangingPunct="1">
              <a:lnSpc>
                <a:spcPct val="90000"/>
              </a:lnSpc>
              <a:spcBef>
                <a:spcPts val="300"/>
              </a:spcBef>
              <a:spcAft>
                <a:spcPts val="0"/>
              </a:spcAft>
              <a:buClr>
                <a:srgbClr val="009EE0"/>
              </a:buClr>
              <a:buSzTx/>
              <a:tabLst/>
              <a:defRPr/>
            </a:pPr>
            <a:endParaRPr kumimoji="0" lang="de-DE" sz="1600" b="0" i="0" u="none" strike="noStrike" kern="1200" cap="none" spc="0" normalizeH="0" baseline="0" noProof="0" dirty="0">
              <a:ln>
                <a:noFill/>
              </a:ln>
              <a:solidFill>
                <a:srgbClr val="003D6A"/>
              </a:solidFill>
              <a:effectLst/>
              <a:uLnTx/>
              <a:uFillTx/>
              <a:latin typeface="Fago Pro"/>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Freihand 3">
                <a:extLst>
                  <a:ext uri="{FF2B5EF4-FFF2-40B4-BE49-F238E27FC236}">
                    <a16:creationId xmlns:a16="http://schemas.microsoft.com/office/drawing/2014/main" id="{CA29B946-7E9E-D107-02C7-027DA1D6C290}"/>
                  </a:ext>
                </a:extLst>
              </p14:cNvPr>
              <p14:cNvContentPartPr/>
              <p14:nvPr/>
            </p14:nvContentPartPr>
            <p14:xfrm>
              <a:off x="-95610" y="247140"/>
              <a:ext cx="50400" cy="25200"/>
            </p14:xfrm>
          </p:contentPart>
        </mc:Choice>
        <mc:Fallback xmlns="">
          <p:pic>
            <p:nvPicPr>
              <p:cNvPr id="4" name="Freihand 3">
                <a:extLst>
                  <a:ext uri="{FF2B5EF4-FFF2-40B4-BE49-F238E27FC236}">
                    <a16:creationId xmlns:a16="http://schemas.microsoft.com/office/drawing/2014/main" id="{CA29B946-7E9E-D107-02C7-027DA1D6C290}"/>
                  </a:ext>
                </a:extLst>
              </p:cNvPr>
              <p:cNvPicPr/>
              <p:nvPr/>
            </p:nvPicPr>
            <p:blipFill>
              <a:blip r:embed="rId4"/>
              <a:stretch>
                <a:fillRect/>
              </a:stretch>
            </p:blipFill>
            <p:spPr>
              <a:xfrm>
                <a:off x="-101730" y="240931"/>
                <a:ext cx="62640" cy="37617"/>
              </a:xfrm>
              <a:prstGeom prst="rect">
                <a:avLst/>
              </a:prstGeom>
            </p:spPr>
          </p:pic>
        </mc:Fallback>
      </mc:AlternateContent>
    </p:spTree>
    <p:custDataLst>
      <p:tags r:id="rId1"/>
    </p:custDataLst>
    <p:extLst>
      <p:ext uri="{BB962C8B-B14F-4D97-AF65-F5344CB8AC3E}">
        <p14:creationId xmlns:p14="http://schemas.microsoft.com/office/powerpoint/2010/main" val="831455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in Bild, das Maschine, Im Haus, Bautechnik, Forschungsinstrument enthält.&#10;&#10;Automatisch generierte Beschreibung">
            <a:extLst>
              <a:ext uri="{FF2B5EF4-FFF2-40B4-BE49-F238E27FC236}">
                <a16:creationId xmlns:a16="http://schemas.microsoft.com/office/drawing/2014/main" id="{5AB8A0E0-5C08-9041-05FE-59172F6DC6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91" b="18955"/>
          <a:stretch/>
        </p:blipFill>
        <p:spPr bwMode="auto">
          <a:xfrm>
            <a:off x="5157222" y="-9144"/>
            <a:ext cx="7034778" cy="35152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6" name="Picture 4" descr="Ein Bild, das Maschine, Bautechnik, Stahl, Im Haus enthält.&#10;&#10;Automatisch generierte Beschreibung">
            <a:extLst>
              <a:ext uri="{FF2B5EF4-FFF2-40B4-BE49-F238E27FC236}">
                <a16:creationId xmlns:a16="http://schemas.microsoft.com/office/drawing/2014/main" id="{E9C4CC2A-D6DB-12DF-2ADA-8505DD271E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790"/>
          <a:stretch/>
        </p:blipFill>
        <p:spPr bwMode="auto">
          <a:xfrm>
            <a:off x="5157222" y="3524375"/>
            <a:ext cx="7034778" cy="3758091"/>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7" name="Objekt 6" hidden="1"/>
          <p:cNvGraphicFramePr>
            <a:graphicFrameLocks noChangeAspect="1"/>
          </p:cNvGraphicFramePr>
          <p:nvPr>
            <p:custDataLst>
              <p:tags r:id="rId2"/>
            </p:custDataLst>
          </p:nvPr>
        </p:nvGraphicFramePr>
        <p:xfrm>
          <a:off x="2010" y="1904"/>
          <a:ext cx="1903" cy="1903"/>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7" name="Objekt 6" hidden="1"/>
                      <p:cNvPicPr/>
                      <p:nvPr/>
                    </p:nvPicPr>
                    <p:blipFill>
                      <a:blip r:embed="rId8"/>
                      <a:stretch>
                        <a:fillRect/>
                      </a:stretch>
                    </p:blipFill>
                    <p:spPr>
                      <a:xfrm>
                        <a:off x="2010" y="1904"/>
                        <a:ext cx="1903" cy="1903"/>
                      </a:xfrm>
                      <a:prstGeom prst="rect">
                        <a:avLst/>
                      </a:prstGeom>
                    </p:spPr>
                  </p:pic>
                </p:oleObj>
              </mc:Fallback>
            </mc:AlternateContent>
          </a:graphicData>
        </a:graphic>
      </p:graphicFrame>
      <p:sp>
        <p:nvSpPr>
          <p:cNvPr id="12" name="Textfeld 11">
            <a:extLst>
              <a:ext uri="{FF2B5EF4-FFF2-40B4-BE49-F238E27FC236}">
                <a16:creationId xmlns:a16="http://schemas.microsoft.com/office/drawing/2014/main" id="{C17D6FA6-884D-D8B5-8B6F-987987E0C0AA}"/>
              </a:ext>
            </a:extLst>
          </p:cNvPr>
          <p:cNvSpPr txBox="1">
            <a:spLocks noGrp="1" noRot="1" noMove="1" noResize="1" noEditPoints="1" noAdjustHandles="1" noChangeArrowheads="1" noChangeShapeType="1"/>
          </p:cNvSpPr>
          <p:nvPr/>
        </p:nvSpPr>
        <p:spPr bwMode="gray">
          <a:xfrm>
            <a:off x="371475" y="6498112"/>
            <a:ext cx="1633778" cy="159018"/>
          </a:xfrm>
          <a:prstGeom prst="rect">
            <a:avLst/>
          </a:prstGeom>
        </p:spPr>
        <p:txBody>
          <a:bodyPr vert="horz" wrap="square" lIns="0" tIns="0" rIns="0" bIns="0" rtlCol="0" anchor="t">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endParaRPr lang="de-DE" sz="1000" b="1" i="0" u="none" strike="noStrike" kern="1200" cap="none" spc="0" normalizeH="0" baseline="0" noProof="0">
              <a:ln>
                <a:noFill/>
              </a:ln>
              <a:solidFill>
                <a:srgbClr val="003D6A"/>
              </a:solidFill>
              <a:effectLst/>
              <a:uLnTx/>
              <a:uFillTx/>
              <a:latin typeface="Fago Pro"/>
            </a:endParaRPr>
          </a:p>
        </p:txBody>
      </p:sp>
      <p:sp>
        <p:nvSpPr>
          <p:cNvPr id="2" name="Title 1">
            <a:extLst>
              <a:ext uri="{FF2B5EF4-FFF2-40B4-BE49-F238E27FC236}">
                <a16:creationId xmlns:a16="http://schemas.microsoft.com/office/drawing/2014/main" id="{53009504-420F-5F78-742E-6321CB4FCC81}"/>
              </a:ext>
            </a:extLst>
          </p:cNvPr>
          <p:cNvSpPr>
            <a:spLocks noGrp="1"/>
          </p:cNvSpPr>
          <p:nvPr>
            <p:ph type="title"/>
          </p:nvPr>
        </p:nvSpPr>
        <p:spPr/>
        <p:txBody>
          <a:bodyPr/>
          <a:lstStyle/>
          <a:p>
            <a:r>
              <a:rPr lang="en-US" dirty="0">
                <a:latin typeface="Fago Pro"/>
              </a:rPr>
              <a:t>SCHUNK</a:t>
            </a:r>
            <a:br>
              <a:rPr lang="en-US" dirty="0">
                <a:latin typeface="Fago Pro"/>
              </a:rPr>
            </a:br>
            <a:r>
              <a:rPr lang="en-US" dirty="0">
                <a:latin typeface="Fago Pro"/>
              </a:rPr>
              <a:t>Product Areas</a:t>
            </a:r>
            <a:endParaRPr lang="en-US" dirty="0"/>
          </a:p>
        </p:txBody>
      </p:sp>
      <p:sp>
        <p:nvSpPr>
          <p:cNvPr id="8" name="Foliennummernplatzhalter 2">
            <a:extLst>
              <a:ext uri="{FF2B5EF4-FFF2-40B4-BE49-F238E27FC236}">
                <a16:creationId xmlns:a16="http://schemas.microsoft.com/office/drawing/2014/main" id="{26E5B6D1-BFD9-081D-7E54-B5ED2A0A3E86}"/>
              </a:ext>
            </a:extLst>
          </p:cNvPr>
          <p:cNvSpPr>
            <a:spLocks noGrp="1"/>
          </p:cNvSpPr>
          <p:nvPr>
            <p:ph type="sldNum" sz="quarter" idx="10"/>
          </p:nvPr>
        </p:nvSpPr>
        <p:spPr/>
        <p:txBody>
          <a:bodyPr/>
          <a:lstStyle/>
          <a:p>
            <a:fld id="{73F7D4EC-FAF2-48D2-B8E5-457915FC50F3}" type="slidenum">
              <a:rPr lang="de-DE" smtClean="0"/>
              <a:pPr/>
              <a:t>5</a:t>
            </a:fld>
            <a:endParaRPr lang="de-DE"/>
          </a:p>
        </p:txBody>
      </p:sp>
      <p:sp>
        <p:nvSpPr>
          <p:cNvPr id="4" name="Textplatzhalter 3">
            <a:extLst>
              <a:ext uri="{FF2B5EF4-FFF2-40B4-BE49-F238E27FC236}">
                <a16:creationId xmlns:a16="http://schemas.microsoft.com/office/drawing/2014/main" id="{8950217E-2AAE-7236-6395-2D53838B0200}"/>
              </a:ext>
            </a:extLst>
          </p:cNvPr>
          <p:cNvSpPr>
            <a:spLocks noGrp="1"/>
          </p:cNvSpPr>
          <p:nvPr>
            <p:ph type="body" sz="quarter" idx="11"/>
          </p:nvPr>
        </p:nvSpPr>
        <p:spPr/>
        <p:txBody>
          <a:bodyPr/>
          <a:lstStyle/>
          <a:p>
            <a:r>
              <a:rPr lang="de-DE"/>
              <a:t>SCHUNK Electronics</a:t>
            </a:r>
            <a:endParaRPr lang="en-US"/>
          </a:p>
        </p:txBody>
      </p:sp>
      <p:sp>
        <p:nvSpPr>
          <p:cNvPr id="6" name="Textplatzhalter 15">
            <a:extLst>
              <a:ext uri="{FF2B5EF4-FFF2-40B4-BE49-F238E27FC236}">
                <a16:creationId xmlns:a16="http://schemas.microsoft.com/office/drawing/2014/main" id="{5BB5AF16-400E-2E85-CC70-E337C0EA4299}"/>
              </a:ext>
            </a:extLst>
          </p:cNvPr>
          <p:cNvSpPr>
            <a:spLocks noGrp="1"/>
          </p:cNvSpPr>
          <p:nvPr>
            <p:ph type="body" sz="quarter" idx="12"/>
          </p:nvPr>
        </p:nvSpPr>
        <p:spPr/>
        <p:txBody>
          <a:bodyPr vert="horz" lIns="0" tIns="0" rIns="0" bIns="0" rtlCol="0" anchor="t">
            <a:noAutofit/>
          </a:bodyPr>
          <a:lstStyle/>
          <a:p>
            <a:pPr marL="264795" lvl="0" indent="-264795">
              <a:lnSpc>
                <a:spcPct val="150000"/>
              </a:lnSpc>
              <a:buClr>
                <a:srgbClr val="009EE0"/>
              </a:buClr>
              <a:buBlip>
                <a:blip r:embed="rId9">
                  <a:extLst>
                    <a:ext uri="{96DAC541-7B7A-43D3-8B79-37D633B846F1}">
                      <asvg:svgBlip xmlns:asvg="http://schemas.microsoft.com/office/drawing/2016/SVG/main" r:embed="rId10"/>
                    </a:ext>
                  </a:extLst>
                </a:blip>
              </a:buBlip>
              <a:defRPr/>
            </a:pPr>
            <a:r>
              <a:rPr lang="de-DE" sz="1600" b="1" dirty="0">
                <a:latin typeface="Fago Pro"/>
              </a:rPr>
              <a:t>Tool </a:t>
            </a:r>
            <a:r>
              <a:rPr lang="de-DE" sz="1600" b="1" dirty="0" err="1">
                <a:latin typeface="Fago Pro"/>
              </a:rPr>
              <a:t>clamping</a:t>
            </a:r>
            <a:r>
              <a:rPr lang="de-DE" sz="1600" b="1" dirty="0">
                <a:latin typeface="Fago Pro"/>
              </a:rPr>
              <a:t> </a:t>
            </a:r>
            <a:r>
              <a:rPr lang="de-DE" sz="1600" b="1" dirty="0" err="1">
                <a:latin typeface="Fago Pro"/>
              </a:rPr>
              <a:t>technology</a:t>
            </a:r>
            <a:endParaRPr lang="de-DE" sz="1600" b="1" dirty="0">
              <a:latin typeface="Fago Pro"/>
            </a:endParaRPr>
          </a:p>
          <a:p>
            <a:pPr marL="264795" lvl="0" indent="-264795">
              <a:lnSpc>
                <a:spcPct val="150000"/>
              </a:lnSpc>
              <a:buClr>
                <a:srgbClr val="009EE0"/>
              </a:buClr>
              <a:buBlip>
                <a:blip r:embed="rId9">
                  <a:extLst>
                    <a:ext uri="{96DAC541-7B7A-43D3-8B79-37D633B846F1}">
                      <asvg:svgBlip xmlns:asvg="http://schemas.microsoft.com/office/drawing/2016/SVG/main" r:embed="rId10"/>
                    </a:ext>
                  </a:extLst>
                </a:blip>
              </a:buBlip>
              <a:defRPr/>
            </a:pPr>
            <a:r>
              <a:rPr lang="de-DE" sz="1600" b="1" dirty="0" err="1">
                <a:latin typeface="Fago Pro"/>
              </a:rPr>
              <a:t>Workpiece</a:t>
            </a:r>
            <a:r>
              <a:rPr lang="de-DE" sz="1600" b="1" dirty="0">
                <a:latin typeface="Fago Pro"/>
              </a:rPr>
              <a:t> </a:t>
            </a:r>
            <a:r>
              <a:rPr lang="de-DE" sz="1600" b="1" dirty="0" err="1">
                <a:latin typeface="Fago Pro"/>
              </a:rPr>
              <a:t>clamping</a:t>
            </a:r>
            <a:r>
              <a:rPr lang="de-DE" sz="1600" b="1" dirty="0">
                <a:latin typeface="Fago Pro"/>
              </a:rPr>
              <a:t> </a:t>
            </a:r>
            <a:r>
              <a:rPr lang="de-DE" sz="1600" b="1" dirty="0" err="1">
                <a:latin typeface="Fago Pro"/>
              </a:rPr>
              <a:t>technology</a:t>
            </a:r>
            <a:endParaRPr lang="de-DE" sz="1600" b="1" dirty="0">
              <a:latin typeface="Fago Pro"/>
            </a:endParaRPr>
          </a:p>
          <a:p>
            <a:pPr marL="264795" lvl="0" indent="-264795">
              <a:lnSpc>
                <a:spcPct val="150000"/>
              </a:lnSpc>
              <a:buClr>
                <a:srgbClr val="009EE0"/>
              </a:buClr>
              <a:buBlip>
                <a:blip r:embed="rId9">
                  <a:extLst>
                    <a:ext uri="{96DAC541-7B7A-43D3-8B79-37D633B846F1}">
                      <asvg:svgBlip xmlns:asvg="http://schemas.microsoft.com/office/drawing/2016/SVG/main" r:embed="rId10"/>
                    </a:ext>
                  </a:extLst>
                </a:blip>
              </a:buBlip>
              <a:defRPr/>
            </a:pPr>
            <a:r>
              <a:rPr lang="de-DE" sz="1600" b="1" dirty="0" err="1">
                <a:latin typeface="Fago Pro"/>
              </a:rPr>
              <a:t>Gripping</a:t>
            </a:r>
            <a:r>
              <a:rPr lang="de-DE" sz="1600" b="1" dirty="0">
                <a:latin typeface="Fago Pro"/>
              </a:rPr>
              <a:t> </a:t>
            </a:r>
            <a:r>
              <a:rPr lang="de-DE" sz="1600" b="1" dirty="0" err="1">
                <a:latin typeface="Fago Pro"/>
              </a:rPr>
              <a:t>technology</a:t>
            </a:r>
            <a:endParaRPr lang="de-DE" sz="1600" b="1" dirty="0">
              <a:latin typeface="Fago Pro"/>
            </a:endParaRPr>
          </a:p>
          <a:p>
            <a:pPr marL="264795" lvl="0" indent="-264795">
              <a:lnSpc>
                <a:spcPct val="150000"/>
              </a:lnSpc>
              <a:buClr>
                <a:srgbClr val="009EE0"/>
              </a:buClr>
              <a:buBlip>
                <a:blip r:embed="rId9">
                  <a:extLst>
                    <a:ext uri="{96DAC541-7B7A-43D3-8B79-37D633B846F1}">
                      <asvg:svgBlip xmlns:asvg="http://schemas.microsoft.com/office/drawing/2016/SVG/main" r:embed="rId10"/>
                    </a:ext>
                  </a:extLst>
                </a:blip>
              </a:buBlip>
              <a:defRPr/>
            </a:pPr>
            <a:r>
              <a:rPr lang="de-DE" sz="1600" b="1" dirty="0">
                <a:latin typeface="Fago Pro"/>
              </a:rPr>
              <a:t>Automation</a:t>
            </a:r>
          </a:p>
          <a:p>
            <a:pPr marL="264795" lvl="0" indent="-264795">
              <a:lnSpc>
                <a:spcPct val="150000"/>
              </a:lnSpc>
              <a:buClr>
                <a:srgbClr val="009EE0"/>
              </a:buClr>
              <a:buBlip>
                <a:blip r:embed="rId9">
                  <a:extLst>
                    <a:ext uri="{96DAC541-7B7A-43D3-8B79-37D633B846F1}">
                      <asvg:svgBlip xmlns:asvg="http://schemas.microsoft.com/office/drawing/2016/SVG/main" r:embed="rId10"/>
                    </a:ext>
                  </a:extLst>
                </a:blip>
              </a:buBlip>
              <a:defRPr/>
            </a:pPr>
            <a:r>
              <a:rPr lang="de-DE" sz="1600" b="1" dirty="0" err="1">
                <a:latin typeface="Fago Pro"/>
              </a:rPr>
              <a:t>Depaneling</a:t>
            </a:r>
            <a:r>
              <a:rPr lang="de-DE" sz="1600" b="1" dirty="0">
                <a:latin typeface="Fago Pro"/>
              </a:rPr>
              <a:t> </a:t>
            </a:r>
            <a:r>
              <a:rPr lang="de-DE" sz="1600" b="1" dirty="0" err="1">
                <a:latin typeface="Fago Pro"/>
              </a:rPr>
              <a:t>technology</a:t>
            </a:r>
            <a:endParaRPr lang="de-DE" sz="1600" b="1" dirty="0">
              <a:latin typeface="Fago Pro"/>
            </a:endParaRPr>
          </a:p>
        </p:txBody>
      </p:sp>
      <p:pic>
        <p:nvPicPr>
          <p:cNvPr id="10" name="Grafik 9">
            <a:extLst>
              <a:ext uri="{FF2B5EF4-FFF2-40B4-BE49-F238E27FC236}">
                <a16:creationId xmlns:a16="http://schemas.microsoft.com/office/drawing/2014/main" id="{A858928C-0FA5-3C22-8BDD-ED8A238D10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30968" y="351118"/>
            <a:ext cx="1826070" cy="465835"/>
          </a:xfrm>
          <a:prstGeom prst="rect">
            <a:avLst/>
          </a:prstGeom>
        </p:spPr>
      </p:pic>
    </p:spTree>
    <p:custDataLst>
      <p:tags r:id="rId1"/>
    </p:custDataLst>
    <p:extLst>
      <p:ext uri="{BB962C8B-B14F-4D97-AF65-F5344CB8AC3E}">
        <p14:creationId xmlns:p14="http://schemas.microsoft.com/office/powerpoint/2010/main" val="2658378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068A4-EAB3-AE5B-27F4-781D1A405C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F4BC8-88B9-3995-EF4F-5B48C7E744EC}"/>
              </a:ext>
            </a:extLst>
          </p:cNvPr>
          <p:cNvSpPr>
            <a:spLocks noGrp="1"/>
          </p:cNvSpPr>
          <p:nvPr>
            <p:ph type="title"/>
          </p:nvPr>
        </p:nvSpPr>
        <p:spPr/>
        <p:txBody>
          <a:bodyPr/>
          <a:lstStyle/>
          <a:p>
            <a:r>
              <a:rPr lang="de-DE" dirty="0"/>
              <a:t>MULTI-AXIS SYSTEMS</a:t>
            </a:r>
            <a:endParaRPr lang="en-US" dirty="0"/>
          </a:p>
        </p:txBody>
      </p:sp>
      <p:sp>
        <p:nvSpPr>
          <p:cNvPr id="3" name="Foliennummernplatzhalter 2">
            <a:extLst>
              <a:ext uri="{FF2B5EF4-FFF2-40B4-BE49-F238E27FC236}">
                <a16:creationId xmlns:a16="http://schemas.microsoft.com/office/drawing/2014/main" id="{D69B601D-440F-C55D-D891-ED3B14299A85}"/>
              </a:ext>
            </a:extLst>
          </p:cNvPr>
          <p:cNvSpPr>
            <a:spLocks noGrp="1"/>
          </p:cNvSpPr>
          <p:nvPr>
            <p:ph type="sldNum" sz="quarter" idx="10"/>
          </p:nvPr>
        </p:nvSpPr>
        <p:spPr/>
        <p:txBody>
          <a:bodyPr/>
          <a:lstStyle/>
          <a:p>
            <a:fld id="{73F7D4EC-FAF2-48D2-B8E5-457915FC50F3}" type="slidenum">
              <a:rPr lang="de-DE" smtClean="0"/>
              <a:pPr/>
              <a:t>6</a:t>
            </a:fld>
            <a:endParaRPr lang="de-DE"/>
          </a:p>
        </p:txBody>
      </p:sp>
      <p:sp>
        <p:nvSpPr>
          <p:cNvPr id="4" name="Textplatzhalter 3">
            <a:extLst>
              <a:ext uri="{FF2B5EF4-FFF2-40B4-BE49-F238E27FC236}">
                <a16:creationId xmlns:a16="http://schemas.microsoft.com/office/drawing/2014/main" id="{84C18DEE-3F5F-A6F6-82A5-DC84BF78BAAB}"/>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2467DB0A-2FB0-9BD9-99F5-7E4970C9284E}"/>
              </a:ext>
            </a:extLst>
          </p:cNvPr>
          <p:cNvSpPr>
            <a:spLocks noGrp="1"/>
          </p:cNvSpPr>
          <p:nvPr>
            <p:ph type="body" sz="quarter" idx="12"/>
          </p:nvPr>
        </p:nvSpPr>
        <p:spPr>
          <a:xfrm>
            <a:off x="658813" y="1122218"/>
            <a:ext cx="11198225" cy="5151582"/>
          </a:xfrm>
        </p:spPr>
        <p:txBody>
          <a:bodyPr/>
          <a:lstStyle/>
          <a:p>
            <a:pPr marL="0" indent="0">
              <a:buNone/>
            </a:pPr>
            <a:r>
              <a:rPr lang="de-DE" dirty="0"/>
              <a:t>Dispense | </a:t>
            </a:r>
            <a:r>
              <a:rPr lang="de-DE" dirty="0" err="1"/>
              <a:t>Glue</a:t>
            </a:r>
            <a:r>
              <a:rPr lang="de-DE" dirty="0"/>
              <a:t> | </a:t>
            </a:r>
            <a:r>
              <a:rPr lang="de-DE" dirty="0" err="1"/>
              <a:t>Conformal</a:t>
            </a:r>
            <a:r>
              <a:rPr lang="de-DE" dirty="0"/>
              <a:t> Coating | Pick and Place | Mark</a:t>
            </a:r>
            <a:endParaRPr lang="en-US" dirty="0"/>
          </a:p>
        </p:txBody>
      </p:sp>
      <p:pic>
        <p:nvPicPr>
          <p:cNvPr id="6" name="Grafik 5">
            <a:extLst>
              <a:ext uri="{FF2B5EF4-FFF2-40B4-BE49-F238E27FC236}">
                <a16:creationId xmlns:a16="http://schemas.microsoft.com/office/drawing/2014/main" id="{8D713AC9-5D2B-2BC8-EDA1-66E22510D8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814" y="2120111"/>
            <a:ext cx="5744512" cy="3960841"/>
          </a:xfrm>
          <a:prstGeom prst="rect">
            <a:avLst/>
          </a:prstGeom>
        </p:spPr>
      </p:pic>
      <p:sp>
        <p:nvSpPr>
          <p:cNvPr id="7" name="Foliennummernplatzhalter 2">
            <a:extLst>
              <a:ext uri="{FF2B5EF4-FFF2-40B4-BE49-F238E27FC236}">
                <a16:creationId xmlns:a16="http://schemas.microsoft.com/office/drawing/2014/main" id="{B0957AD2-94B9-4C3B-BD9D-65EB8BE1C5AF}"/>
              </a:ext>
            </a:extLst>
          </p:cNvPr>
          <p:cNvSpPr txBox="1">
            <a:spLocks/>
          </p:cNvSpPr>
          <p:nvPr/>
        </p:nvSpPr>
        <p:spPr>
          <a:xfrm>
            <a:off x="11244942" y="6384353"/>
            <a:ext cx="612095" cy="365125"/>
          </a:xfrm>
          <a:prstGeom prst="rect">
            <a:avLst/>
          </a:prstGeom>
        </p:spPr>
        <p:txBody>
          <a:bodyPr vert="horz" lIns="0" tIns="0" rIns="0" bIns="0" rtlCol="0" anchor="ctr">
            <a:noAutofit/>
          </a:bodyPr>
          <a:lstStyle>
            <a:defPPr>
              <a:defRPr lang="de-DE"/>
            </a:defPPr>
            <a:lvl1pPr marL="0" algn="r" defTabSz="914400" rtl="0" eaLnBrk="1" latinLnBrk="0" hangingPunct="1">
              <a:defRPr sz="1200" kern="1200">
                <a:solidFill>
                  <a:schemeClr val="tx2"/>
                </a:solidFill>
                <a:latin typeface="Fago Pro" panose="0200050604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F7D4EC-FAF2-48D2-B8E5-457915FC50F3}" type="slidenum">
              <a:rPr lang="de-DE" smtClean="0"/>
              <a:pPr/>
              <a:t>6</a:t>
            </a:fld>
            <a:endParaRPr lang="de-DE"/>
          </a:p>
        </p:txBody>
      </p:sp>
      <p:sp>
        <p:nvSpPr>
          <p:cNvPr id="8" name="Textfeld 7">
            <a:extLst>
              <a:ext uri="{FF2B5EF4-FFF2-40B4-BE49-F238E27FC236}">
                <a16:creationId xmlns:a16="http://schemas.microsoft.com/office/drawing/2014/main" id="{8B965178-C631-0E11-9796-BA58096F62B4}"/>
              </a:ext>
            </a:extLst>
          </p:cNvPr>
          <p:cNvSpPr txBox="1"/>
          <p:nvPr/>
        </p:nvSpPr>
        <p:spPr>
          <a:xfrm>
            <a:off x="7020000" y="1607419"/>
            <a:ext cx="5063225" cy="4854660"/>
          </a:xfrm>
          <a:prstGeom prst="rect">
            <a:avLst/>
          </a:prstGeom>
          <a:noFill/>
        </p:spPr>
        <p:txBody>
          <a:bodyPr wrap="square" rtlCol="0" anchor="ctr">
            <a:noAutofit/>
          </a:bodyPr>
          <a:lstStyle/>
          <a:p>
            <a:pPr>
              <a:lnSpc>
                <a:spcPct val="150000"/>
              </a:lnSpc>
              <a:buClr>
                <a:schemeClr val="bg2"/>
              </a:buClr>
              <a:buSzPct val="100000"/>
            </a:pPr>
            <a:r>
              <a:rPr lang="de-DE" b="1" dirty="0">
                <a:solidFill>
                  <a:srgbClr val="003D6A"/>
                </a:solidFill>
              </a:rPr>
              <a:t>High </a:t>
            </a:r>
            <a:r>
              <a:rPr lang="de-DE" b="1" dirty="0" err="1">
                <a:solidFill>
                  <a:srgbClr val="003D6A"/>
                </a:solidFill>
              </a:rPr>
              <a:t>dynamics</a:t>
            </a:r>
            <a:r>
              <a:rPr lang="de-DE" b="1" dirty="0">
                <a:solidFill>
                  <a:srgbClr val="003D6A"/>
                </a:solidFill>
              </a:rPr>
              <a:t> and </a:t>
            </a:r>
            <a:r>
              <a:rPr lang="de-DE" b="1" dirty="0" err="1">
                <a:solidFill>
                  <a:srgbClr val="003D6A"/>
                </a:solidFill>
              </a:rPr>
              <a:t>accuracy</a:t>
            </a:r>
            <a:endParaRPr lang="de-DE" b="1" dirty="0">
              <a:solidFill>
                <a:srgbClr val="003D6A"/>
              </a:solidFill>
            </a:endParaRPr>
          </a:p>
          <a:p>
            <a:pPr marL="285750" indent="-285750">
              <a:buClr>
                <a:schemeClr val="bg2"/>
              </a:buClr>
              <a:buSzPct val="100000"/>
              <a:buBlip>
                <a:blip r:embed="rId3">
                  <a:extLst>
                    <a:ext uri="{96DAC541-7B7A-43D3-8B79-37D633B846F1}">
                      <asvg:svgBlip xmlns:asvg="http://schemas.microsoft.com/office/drawing/2016/SVG/main" r:embed="rId4"/>
                    </a:ext>
                  </a:extLst>
                </a:blip>
              </a:buBlip>
            </a:pPr>
            <a:r>
              <a:rPr lang="de-DE" sz="1400" dirty="0" err="1">
                <a:solidFill>
                  <a:srgbClr val="003D6A"/>
                </a:solidFill>
              </a:rPr>
              <a:t>Acceleration</a:t>
            </a:r>
            <a:r>
              <a:rPr lang="de-DE" sz="1400" dirty="0">
                <a:solidFill>
                  <a:srgbClr val="003D6A"/>
                </a:solidFill>
              </a:rPr>
              <a:t> </a:t>
            </a:r>
            <a:r>
              <a:rPr lang="de-DE" sz="1400" dirty="0" err="1">
                <a:solidFill>
                  <a:srgbClr val="003D6A"/>
                </a:solidFill>
              </a:rPr>
              <a:t>up</a:t>
            </a:r>
            <a:r>
              <a:rPr lang="de-DE" sz="1400" dirty="0">
                <a:solidFill>
                  <a:srgbClr val="003D6A"/>
                </a:solidFill>
              </a:rPr>
              <a:t> to100m/s²</a:t>
            </a:r>
          </a:p>
          <a:p>
            <a:pPr marL="285750" indent="-285750">
              <a:buClr>
                <a:schemeClr val="bg2"/>
              </a:buClr>
              <a:buSzPct val="100000"/>
              <a:buBlip>
                <a:blip r:embed="rId3">
                  <a:extLst>
                    <a:ext uri="{96DAC541-7B7A-43D3-8B79-37D633B846F1}">
                      <asvg:svgBlip xmlns:asvg="http://schemas.microsoft.com/office/drawing/2016/SVG/main" r:embed="rId4"/>
                    </a:ext>
                  </a:extLst>
                </a:blip>
              </a:buBlip>
            </a:pPr>
            <a:r>
              <a:rPr lang="de-DE" sz="1400" dirty="0">
                <a:solidFill>
                  <a:srgbClr val="003D6A"/>
                </a:solidFill>
              </a:rPr>
              <a:t>Speed </a:t>
            </a:r>
            <a:r>
              <a:rPr lang="de-DE" sz="1400" dirty="0" err="1">
                <a:solidFill>
                  <a:srgbClr val="003D6A"/>
                </a:solidFill>
              </a:rPr>
              <a:t>of</a:t>
            </a:r>
            <a:r>
              <a:rPr lang="de-DE" sz="1400" dirty="0">
                <a:solidFill>
                  <a:srgbClr val="003D6A"/>
                </a:solidFill>
              </a:rPr>
              <a:t> 5m/s</a:t>
            </a:r>
          </a:p>
          <a:p>
            <a:pPr marL="285750" indent="-285750">
              <a:buClr>
                <a:schemeClr val="bg2"/>
              </a:buClr>
              <a:buSzPct val="100000"/>
              <a:buBlip>
                <a:blip r:embed="rId3">
                  <a:extLst>
                    <a:ext uri="{96DAC541-7B7A-43D3-8B79-37D633B846F1}">
                      <asvg:svgBlip xmlns:asvg="http://schemas.microsoft.com/office/drawing/2016/SVG/main" r:embed="rId4"/>
                    </a:ext>
                  </a:extLst>
                </a:blip>
              </a:buBlip>
            </a:pPr>
            <a:r>
              <a:rPr lang="de-DE" sz="1400" dirty="0" err="1">
                <a:solidFill>
                  <a:srgbClr val="003D6A"/>
                </a:solidFill>
              </a:rPr>
              <a:t>Repeatability</a:t>
            </a:r>
            <a:r>
              <a:rPr lang="de-DE" sz="1400" dirty="0">
                <a:solidFill>
                  <a:srgbClr val="003D6A"/>
                </a:solidFill>
              </a:rPr>
              <a:t> ±0,01mm</a:t>
            </a:r>
            <a:r>
              <a:rPr lang="de-DE" b="1" dirty="0">
                <a:solidFill>
                  <a:srgbClr val="003D6A"/>
                </a:solidFill>
                <a:latin typeface="Fago Pro"/>
              </a:rPr>
              <a:t>	</a:t>
            </a:r>
          </a:p>
          <a:p>
            <a:pPr>
              <a:buClr>
                <a:schemeClr val="bg2"/>
              </a:buClr>
              <a:buSzPct val="100000"/>
            </a:pPr>
            <a:r>
              <a:rPr lang="de-DE" sz="1400" b="1" dirty="0">
                <a:solidFill>
                  <a:srgbClr val="003D6A"/>
                </a:solidFill>
                <a:latin typeface="Fago Pro"/>
              </a:rPr>
              <a:t>	</a:t>
            </a:r>
            <a:r>
              <a:rPr lang="en-US" sz="1400" b="1" dirty="0">
                <a:solidFill>
                  <a:srgbClr val="003D6A"/>
                </a:solidFill>
              </a:rPr>
              <a:t>More time for your process!</a:t>
            </a:r>
            <a:br>
              <a:rPr lang="en-US" sz="1400" b="1" dirty="0">
                <a:solidFill>
                  <a:srgbClr val="003D6A"/>
                </a:solidFill>
              </a:rPr>
            </a:br>
            <a:endParaRPr lang="de-DE" sz="1400" b="1" dirty="0">
              <a:solidFill>
                <a:srgbClr val="003D6A"/>
              </a:solidFill>
            </a:endParaRPr>
          </a:p>
          <a:p>
            <a:pPr marL="0" marR="0" lvl="0" indent="0" algn="l" defTabSz="914400" rtl="0" eaLnBrk="1" fontAlgn="auto" latinLnBrk="0" hangingPunct="1">
              <a:lnSpc>
                <a:spcPct val="100000"/>
              </a:lnSpc>
              <a:spcBef>
                <a:spcPts val="0"/>
              </a:spcBef>
              <a:spcAft>
                <a:spcPts val="0"/>
              </a:spcAft>
              <a:buClr>
                <a:srgbClr val="009EE0"/>
              </a:buClr>
              <a:buSzPct val="100000"/>
              <a:buFontTx/>
              <a:buNone/>
              <a:tabLst/>
              <a:defRPr/>
            </a:pPr>
            <a:r>
              <a:rPr kumimoji="0" lang="de-DE" sz="1800" b="1" i="0" u="none" strike="noStrike" kern="1200" cap="none" spc="0" normalizeH="0" baseline="0" noProof="0" dirty="0">
                <a:ln>
                  <a:noFill/>
                </a:ln>
                <a:solidFill>
                  <a:srgbClr val="003D6A"/>
                </a:solidFill>
                <a:effectLst/>
                <a:uLnTx/>
                <a:uFillTx/>
                <a:latin typeface="Fago Pro"/>
                <a:ea typeface="+mn-ea"/>
                <a:cs typeface="+mn-cs"/>
              </a:rPr>
              <a:t>Small Footprint</a:t>
            </a:r>
          </a:p>
          <a:p>
            <a:pPr marL="285750" lvl="0" indent="-285750">
              <a:buClr>
                <a:srgbClr val="009EE0"/>
              </a:buClr>
              <a:buSzPct val="100000"/>
              <a:buBlip>
                <a:blip r:embed="rId3">
                  <a:extLst>
                    <a:ext uri="{96DAC541-7B7A-43D3-8B79-37D633B846F1}">
                      <asvg:svgBlip xmlns:asvg="http://schemas.microsoft.com/office/drawing/2016/SVG/main" r:embed="rId4"/>
                    </a:ext>
                  </a:extLst>
                </a:blip>
              </a:buBlip>
              <a:defRPr/>
            </a:pPr>
            <a:r>
              <a:rPr lang="en-US" sz="1400" dirty="0">
                <a:solidFill>
                  <a:srgbClr val="003D6A"/>
                </a:solidFill>
              </a:rPr>
              <a:t>Use of the entire stroke range of the axle</a:t>
            </a:r>
            <a:endParaRPr kumimoji="0" lang="de-DE" sz="1400" b="0" i="0" u="none" strike="noStrike" kern="1200" cap="none" spc="0" normalizeH="0" baseline="0" noProof="0" dirty="0">
              <a:ln>
                <a:noFill/>
              </a:ln>
              <a:solidFill>
                <a:srgbClr val="003D6A"/>
              </a:solidFill>
              <a:effectLst/>
              <a:uLnTx/>
              <a:uFillTx/>
              <a:latin typeface="Fago Pro"/>
              <a:ea typeface="+mn-ea"/>
              <a:cs typeface="+mn-cs"/>
            </a:endParaRPr>
          </a:p>
          <a:p>
            <a:pPr marL="285750" lvl="0" indent="-285750">
              <a:buClr>
                <a:srgbClr val="009EE0"/>
              </a:buClr>
              <a:buSzPct val="100000"/>
              <a:buBlip>
                <a:blip r:embed="rId3">
                  <a:extLst>
                    <a:ext uri="{96DAC541-7B7A-43D3-8B79-37D633B846F1}">
                      <asvg:svgBlip xmlns:asvg="http://schemas.microsoft.com/office/drawing/2016/SVG/main" r:embed="rId4"/>
                    </a:ext>
                  </a:extLst>
                </a:blip>
              </a:buBlip>
              <a:defRPr/>
            </a:pPr>
            <a:r>
              <a:rPr lang="en-US" sz="1400" dirty="0">
                <a:solidFill>
                  <a:srgbClr val="003D6A"/>
                </a:solidFill>
              </a:rPr>
              <a:t>Motor integrated in the carriage</a:t>
            </a:r>
            <a:br>
              <a:rPr lang="en-US" sz="1400" dirty="0">
                <a:solidFill>
                  <a:srgbClr val="003D6A"/>
                </a:solidFill>
              </a:rPr>
            </a:br>
            <a:endParaRPr kumimoji="0" lang="de-DE" sz="1400" b="0" i="0" u="none" strike="noStrike" kern="1200" cap="none" spc="0" normalizeH="0" baseline="0" noProof="0" dirty="0">
              <a:ln>
                <a:noFill/>
              </a:ln>
              <a:solidFill>
                <a:srgbClr val="003D6A"/>
              </a:solidFill>
              <a:effectLst/>
              <a:uLnTx/>
              <a:uFillTx/>
              <a:latin typeface="Fago Pro"/>
              <a:ea typeface="+mn-ea"/>
              <a:cs typeface="+mn-cs"/>
            </a:endParaRPr>
          </a:p>
          <a:p>
            <a:pPr lvl="0">
              <a:buClr>
                <a:srgbClr val="009EE0"/>
              </a:buClr>
              <a:buSzPct val="100000"/>
              <a:defRPr/>
            </a:pPr>
            <a:r>
              <a:rPr lang="de-DE" b="1" dirty="0">
                <a:solidFill>
                  <a:srgbClr val="003D6A"/>
                </a:solidFill>
              </a:rPr>
              <a:t>Options</a:t>
            </a:r>
            <a:endParaRPr kumimoji="0" lang="de-DE" sz="1800" b="1" i="0" u="none" strike="noStrike" kern="1200" cap="none" spc="0" normalizeH="0" baseline="0" noProof="0" dirty="0">
              <a:ln>
                <a:noFill/>
              </a:ln>
              <a:solidFill>
                <a:srgbClr val="003D6A"/>
              </a:solidFill>
              <a:effectLst/>
              <a:uLnTx/>
              <a:uFillTx/>
              <a:latin typeface="Fago Pro"/>
              <a:ea typeface="+mn-ea"/>
              <a:cs typeface="+mn-cs"/>
            </a:endParaRPr>
          </a:p>
          <a:p>
            <a:pPr marL="285750" lvl="0" indent="-285750">
              <a:buClr>
                <a:srgbClr val="009EE0"/>
              </a:buClr>
              <a:buSzPct val="100000"/>
              <a:buBlip>
                <a:blip r:embed="rId3">
                  <a:extLst>
                    <a:ext uri="{96DAC541-7B7A-43D3-8B79-37D633B846F1}">
                      <asvg:svgBlip xmlns:asvg="http://schemas.microsoft.com/office/drawing/2016/SVG/main" r:embed="rId4"/>
                    </a:ext>
                  </a:extLst>
                </a:blip>
              </a:buBlip>
              <a:defRPr/>
            </a:pPr>
            <a:r>
              <a:rPr lang="de-DE" sz="1400" dirty="0" err="1">
                <a:solidFill>
                  <a:srgbClr val="003D6A"/>
                </a:solidFill>
              </a:rPr>
              <a:t>Structural</a:t>
            </a:r>
            <a:r>
              <a:rPr lang="de-DE" sz="1400" dirty="0">
                <a:solidFill>
                  <a:srgbClr val="003D6A"/>
                </a:solidFill>
              </a:rPr>
              <a:t> </a:t>
            </a:r>
            <a:r>
              <a:rPr lang="de-DE" sz="1400" dirty="0" err="1">
                <a:solidFill>
                  <a:srgbClr val="003D6A"/>
                </a:solidFill>
              </a:rPr>
              <a:t>steelwork</a:t>
            </a:r>
            <a:endParaRPr lang="de-DE" sz="1400" dirty="0">
              <a:solidFill>
                <a:srgbClr val="003D6A"/>
              </a:solidFill>
              <a:latin typeface="Fago Pro"/>
            </a:endParaRPr>
          </a:p>
          <a:p>
            <a:pPr marL="285750" lvl="0" indent="-285750">
              <a:buClr>
                <a:srgbClr val="009EE0"/>
              </a:buClr>
              <a:buSzPct val="100000"/>
              <a:buBlip>
                <a:blip r:embed="rId3">
                  <a:extLst>
                    <a:ext uri="{96DAC541-7B7A-43D3-8B79-37D633B846F1}">
                      <asvg:svgBlip xmlns:asvg="http://schemas.microsoft.com/office/drawing/2016/SVG/main" r:embed="rId4"/>
                    </a:ext>
                  </a:extLst>
                </a:blip>
              </a:buBlip>
              <a:defRPr/>
            </a:pPr>
            <a:r>
              <a:rPr lang="de-DE" sz="1400" dirty="0">
                <a:solidFill>
                  <a:srgbClr val="003D6A"/>
                </a:solidFill>
              </a:rPr>
              <a:t>Energy </a:t>
            </a:r>
            <a:r>
              <a:rPr lang="de-DE" sz="1400" dirty="0" err="1">
                <a:solidFill>
                  <a:srgbClr val="003D6A"/>
                </a:solidFill>
              </a:rPr>
              <a:t>chains</a:t>
            </a:r>
            <a:endParaRPr lang="de-DE" sz="1400" dirty="0">
              <a:solidFill>
                <a:srgbClr val="003D6A"/>
              </a:solidFill>
              <a:latin typeface="Fago Pro"/>
            </a:endParaRPr>
          </a:p>
          <a:p>
            <a:pPr marL="285750" lvl="0" indent="-285750">
              <a:buClr>
                <a:srgbClr val="009EE0"/>
              </a:buClr>
              <a:buSzPct val="100000"/>
              <a:buBlip>
                <a:blip r:embed="rId3">
                  <a:extLst>
                    <a:ext uri="{96DAC541-7B7A-43D3-8B79-37D633B846F1}">
                      <asvg:svgBlip xmlns:asvg="http://schemas.microsoft.com/office/drawing/2016/SVG/main" r:embed="rId4"/>
                    </a:ext>
                  </a:extLst>
                </a:blip>
              </a:buBlip>
              <a:defRPr/>
            </a:pPr>
            <a:r>
              <a:rPr lang="de-DE" sz="1400" dirty="0" err="1">
                <a:solidFill>
                  <a:srgbClr val="003D6A"/>
                </a:solidFill>
              </a:rPr>
              <a:t>Complete</a:t>
            </a:r>
            <a:r>
              <a:rPr lang="de-DE" sz="1400" dirty="0">
                <a:solidFill>
                  <a:srgbClr val="003D6A"/>
                </a:solidFill>
              </a:rPr>
              <a:t> </a:t>
            </a:r>
            <a:r>
              <a:rPr lang="de-DE" sz="1400" dirty="0" err="1">
                <a:solidFill>
                  <a:srgbClr val="003D6A"/>
                </a:solidFill>
              </a:rPr>
              <a:t>assembly</a:t>
            </a:r>
            <a:endParaRPr lang="de-DE" sz="1400" dirty="0">
              <a:solidFill>
                <a:srgbClr val="003D6A"/>
              </a:solidFill>
            </a:endParaRPr>
          </a:p>
          <a:p>
            <a:pPr lvl="0">
              <a:buClr>
                <a:srgbClr val="009EE0"/>
              </a:buClr>
              <a:buSzPct val="100000"/>
              <a:defRPr/>
            </a:pPr>
            <a:endParaRPr lang="de-DE" sz="1400" b="1" dirty="0">
              <a:solidFill>
                <a:srgbClr val="003D6A"/>
              </a:solidFill>
            </a:endParaRPr>
          </a:p>
          <a:p>
            <a:pPr>
              <a:buClr>
                <a:schemeClr val="bg2"/>
              </a:buClr>
              <a:buSzPct val="100000"/>
            </a:pPr>
            <a:r>
              <a:rPr lang="en-US" b="1" dirty="0">
                <a:solidFill>
                  <a:srgbClr val="003D6A"/>
                </a:solidFill>
              </a:rPr>
              <a:t>Independent of the servo controller</a:t>
            </a:r>
            <a:endParaRPr lang="de-DE" b="1" dirty="0">
              <a:solidFill>
                <a:srgbClr val="003D6A"/>
              </a:solidFill>
            </a:endParaRPr>
          </a:p>
          <a:p>
            <a:pPr marL="285750" indent="-285750">
              <a:buClr>
                <a:schemeClr val="bg2"/>
              </a:buClr>
              <a:buSzPct val="100000"/>
              <a:buBlip>
                <a:blip r:embed="rId3">
                  <a:extLst>
                    <a:ext uri="{96DAC541-7B7A-43D3-8B79-37D633B846F1}">
                      <asvg:svgBlip xmlns:asvg="http://schemas.microsoft.com/office/drawing/2016/SVG/main" r:embed="rId4"/>
                    </a:ext>
                  </a:extLst>
                </a:blip>
              </a:buBlip>
            </a:pPr>
            <a:r>
              <a:rPr lang="de-DE" sz="1400" dirty="0">
                <a:solidFill>
                  <a:srgbClr val="003D6A"/>
                </a:solidFill>
              </a:rPr>
              <a:t>Fast </a:t>
            </a:r>
            <a:r>
              <a:rPr lang="de-DE" sz="1400" dirty="0" err="1">
                <a:solidFill>
                  <a:srgbClr val="003D6A"/>
                </a:solidFill>
              </a:rPr>
              <a:t>delivery</a:t>
            </a:r>
            <a:endParaRPr lang="de-DE" sz="1400" dirty="0">
              <a:solidFill>
                <a:srgbClr val="003D6A"/>
              </a:solidFill>
            </a:endParaRPr>
          </a:p>
          <a:p>
            <a:pPr>
              <a:buClr>
                <a:schemeClr val="bg2"/>
              </a:buClr>
              <a:buSzPct val="100000"/>
            </a:pPr>
            <a:endParaRPr lang="de-DE" sz="1600" dirty="0">
              <a:solidFill>
                <a:srgbClr val="003D6A"/>
              </a:solidFill>
            </a:endParaRPr>
          </a:p>
        </p:txBody>
      </p:sp>
      <p:pic>
        <p:nvPicPr>
          <p:cNvPr id="9" name="Picture 2">
            <a:extLst>
              <a:ext uri="{FF2B5EF4-FFF2-40B4-BE49-F238E27FC236}">
                <a16:creationId xmlns:a16="http://schemas.microsoft.com/office/drawing/2014/main" id="{7257D5F5-9DF2-418F-3E89-6965472E81D9}"/>
              </a:ext>
            </a:extLst>
          </p:cNvPr>
          <p:cNvPicPr>
            <a:picLocks noChangeAspect="1" noChangeArrowheads="1"/>
          </p:cNvPicPr>
          <p:nvPr/>
        </p:nvPicPr>
        <p:blipFill>
          <a:blip r:embed="rId5"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334055" y="6115712"/>
            <a:ext cx="1165108" cy="2771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6A86599B-1812-2B20-D3CE-80341B596867}"/>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57509" y="6080952"/>
            <a:ext cx="886210" cy="3466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eckhoff Automation GmbH &amp;amp; Co. KG WID - Windindustrie in Deutschland">
            <a:extLst>
              <a:ext uri="{FF2B5EF4-FFF2-40B4-BE49-F238E27FC236}">
                <a16:creationId xmlns:a16="http://schemas.microsoft.com/office/drawing/2014/main" id="{264480D8-E37A-8E85-C6E0-CBAF66DE1EE0}"/>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89499" y="6021249"/>
            <a:ext cx="1165108" cy="466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7CE0CD35-F076-9334-A449-BC1A553B1A2B}"/>
              </a:ext>
            </a:extLst>
          </p:cNvPr>
          <p:cNvPicPr>
            <a:picLocks noChangeAspect="1" noChangeArrowheads="1"/>
          </p:cNvPicPr>
          <p:nvPr/>
        </p:nvPicPr>
        <p:blipFill>
          <a:blip r:embed="rId8"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983070" y="5690072"/>
            <a:ext cx="927942" cy="2798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amp;amp;R Industrial Automation – Wikipedia">
            <a:extLst>
              <a:ext uri="{FF2B5EF4-FFF2-40B4-BE49-F238E27FC236}">
                <a16:creationId xmlns:a16="http://schemas.microsoft.com/office/drawing/2014/main" id="{89CA8779-8AA4-B108-BAEA-5AF4456C68B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244942" y="6100692"/>
            <a:ext cx="541416" cy="30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434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33DEE-F17E-F9C0-202C-16A59BAD99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0EB26B-D68F-47AA-1F48-6701A52F121A}"/>
              </a:ext>
            </a:extLst>
          </p:cNvPr>
          <p:cNvSpPr>
            <a:spLocks noGrp="1"/>
          </p:cNvSpPr>
          <p:nvPr>
            <p:ph type="title"/>
          </p:nvPr>
        </p:nvSpPr>
        <p:spPr/>
        <p:txBody>
          <a:bodyPr/>
          <a:lstStyle/>
          <a:p>
            <a:r>
              <a:rPr lang="de-DE" dirty="0"/>
              <a:t>UNIVERSAL GRIPPER EGU/EGK</a:t>
            </a:r>
            <a:endParaRPr lang="en-US" dirty="0"/>
          </a:p>
        </p:txBody>
      </p:sp>
      <p:sp>
        <p:nvSpPr>
          <p:cNvPr id="3" name="Foliennummernplatzhalter 2">
            <a:extLst>
              <a:ext uri="{FF2B5EF4-FFF2-40B4-BE49-F238E27FC236}">
                <a16:creationId xmlns:a16="http://schemas.microsoft.com/office/drawing/2014/main" id="{D6A64154-7D33-9FA9-6E5E-593E3D1226ED}"/>
              </a:ext>
            </a:extLst>
          </p:cNvPr>
          <p:cNvSpPr>
            <a:spLocks noGrp="1"/>
          </p:cNvSpPr>
          <p:nvPr>
            <p:ph type="sldNum" sz="quarter" idx="10"/>
          </p:nvPr>
        </p:nvSpPr>
        <p:spPr/>
        <p:txBody>
          <a:bodyPr/>
          <a:lstStyle/>
          <a:p>
            <a:fld id="{73F7D4EC-FAF2-48D2-B8E5-457915FC50F3}" type="slidenum">
              <a:rPr lang="de-DE" smtClean="0"/>
              <a:pPr/>
              <a:t>7</a:t>
            </a:fld>
            <a:endParaRPr lang="de-DE"/>
          </a:p>
        </p:txBody>
      </p:sp>
      <p:sp>
        <p:nvSpPr>
          <p:cNvPr id="4" name="Textplatzhalter 3">
            <a:extLst>
              <a:ext uri="{FF2B5EF4-FFF2-40B4-BE49-F238E27FC236}">
                <a16:creationId xmlns:a16="http://schemas.microsoft.com/office/drawing/2014/main" id="{A0ABB980-9B92-A2AD-71B5-6D25E699C14B}"/>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9AF40B61-3732-54A8-11B6-02EE6292C4BB}"/>
              </a:ext>
            </a:extLst>
          </p:cNvPr>
          <p:cNvSpPr>
            <a:spLocks noGrp="1"/>
          </p:cNvSpPr>
          <p:nvPr>
            <p:ph type="body" sz="quarter" idx="12"/>
          </p:nvPr>
        </p:nvSpPr>
        <p:spPr>
          <a:xfrm>
            <a:off x="658814" y="1687069"/>
            <a:ext cx="4183350" cy="4586731"/>
          </a:xfrm>
        </p:spPr>
        <p:txBody>
          <a:bodyPr/>
          <a:lstStyle/>
          <a:p>
            <a:r>
              <a:rPr lang="de-DE" sz="1800" b="1" dirty="0"/>
              <a:t>Flexible in </a:t>
            </a:r>
            <a:r>
              <a:rPr lang="de-DE" sz="1800" b="1" dirty="0" err="1"/>
              <a:t>use</a:t>
            </a:r>
            <a:endParaRPr lang="de-DE" sz="1800" b="1" dirty="0"/>
          </a:p>
          <a:p>
            <a:pPr lvl="1"/>
            <a:r>
              <a:rPr lang="de-DE" sz="1400" dirty="0"/>
              <a:t>Variety </a:t>
            </a:r>
            <a:r>
              <a:rPr lang="de-DE" sz="1400" dirty="0" err="1"/>
              <a:t>of</a:t>
            </a:r>
            <a:r>
              <a:rPr lang="de-DE" sz="1400" dirty="0"/>
              <a:t> </a:t>
            </a:r>
            <a:r>
              <a:rPr lang="de-DE" sz="1400" dirty="0" err="1"/>
              <a:t>parts</a:t>
            </a:r>
            <a:r>
              <a:rPr lang="de-DE" sz="1400" dirty="0"/>
              <a:t> (High-Mix-Low-Volume)</a:t>
            </a:r>
          </a:p>
          <a:p>
            <a:pPr lvl="1"/>
            <a:r>
              <a:rPr lang="de-DE" sz="1400" dirty="0"/>
              <a:t>Settings</a:t>
            </a:r>
            <a:br>
              <a:rPr lang="de-DE" sz="1400" dirty="0"/>
            </a:br>
            <a:r>
              <a:rPr lang="de-DE" sz="1400" dirty="0"/>
              <a:t>(</a:t>
            </a:r>
            <a:r>
              <a:rPr lang="de-DE" sz="1400" dirty="0" err="1"/>
              <a:t>Positioning</a:t>
            </a:r>
            <a:r>
              <a:rPr lang="de-DE" sz="1400" dirty="0"/>
              <a:t>, </a:t>
            </a:r>
            <a:r>
              <a:rPr lang="de-DE" sz="1400" dirty="0" err="1"/>
              <a:t>Stroke</a:t>
            </a:r>
            <a:r>
              <a:rPr lang="de-DE" sz="1400" dirty="0"/>
              <a:t>, Force, Modes)</a:t>
            </a:r>
          </a:p>
          <a:p>
            <a:pPr lvl="3">
              <a:buFont typeface="Wingdings" panose="05000000000000000000" pitchFamily="2" charset="2"/>
              <a:buChar char="ü"/>
            </a:pPr>
            <a:r>
              <a:rPr lang="de-DE" sz="1400" dirty="0" err="1"/>
              <a:t>SoftGrip</a:t>
            </a:r>
            <a:r>
              <a:rPr lang="de-DE" sz="1400" dirty="0"/>
              <a:t> | Sensitive </a:t>
            </a:r>
            <a:r>
              <a:rPr lang="de-DE" sz="1400" dirty="0" err="1"/>
              <a:t>workpieces</a:t>
            </a:r>
            <a:endParaRPr lang="de-DE" sz="1400" dirty="0"/>
          </a:p>
          <a:p>
            <a:r>
              <a:rPr lang="de-DE" sz="1800" b="1" dirty="0"/>
              <a:t>Connectivity</a:t>
            </a:r>
          </a:p>
          <a:p>
            <a:pPr lvl="1"/>
            <a:r>
              <a:rPr lang="en-US" sz="1400" dirty="0"/>
              <a:t>Added value through standardized interfaces</a:t>
            </a:r>
            <a:endParaRPr lang="de-DE" sz="1400" dirty="0"/>
          </a:p>
          <a:p>
            <a:r>
              <a:rPr lang="de-DE" sz="1800" b="1" dirty="0" err="1"/>
              <a:t>Process</a:t>
            </a:r>
            <a:r>
              <a:rPr lang="de-DE" sz="1800" b="1" dirty="0"/>
              <a:t> </a:t>
            </a:r>
            <a:r>
              <a:rPr lang="de-DE" sz="1800" b="1" dirty="0" err="1"/>
              <a:t>feedback</a:t>
            </a:r>
            <a:endParaRPr lang="de-DE" sz="1800" b="1" dirty="0"/>
          </a:p>
          <a:p>
            <a:pPr lvl="1"/>
            <a:r>
              <a:rPr lang="en-US" sz="1400" dirty="0"/>
              <a:t>Integrated query and analysis options for more process stability and reliability</a:t>
            </a:r>
            <a:endParaRPr lang="de-DE" sz="1400" dirty="0"/>
          </a:p>
          <a:p>
            <a:r>
              <a:rPr lang="de-DE" sz="1800" b="1" dirty="0" err="1"/>
              <a:t>Suitable</a:t>
            </a:r>
            <a:r>
              <a:rPr lang="de-DE" sz="1800" b="1" dirty="0"/>
              <a:t> </a:t>
            </a:r>
            <a:r>
              <a:rPr lang="de-DE" sz="1800" b="1" dirty="0" err="1"/>
              <a:t>for</a:t>
            </a:r>
            <a:r>
              <a:rPr lang="de-DE" sz="1800" b="1" dirty="0"/>
              <a:t> </a:t>
            </a:r>
            <a:r>
              <a:rPr lang="de-DE" sz="1800" b="1" dirty="0" err="1"/>
              <a:t>electronics</a:t>
            </a:r>
            <a:r>
              <a:rPr lang="de-DE" sz="1800" b="1" dirty="0"/>
              <a:t> </a:t>
            </a:r>
            <a:r>
              <a:rPr lang="de-DE" sz="1800" b="1" dirty="0" err="1"/>
              <a:t>manufacturing</a:t>
            </a:r>
            <a:endParaRPr lang="de-DE" sz="1800" b="1" dirty="0"/>
          </a:p>
          <a:p>
            <a:pPr lvl="1"/>
            <a:r>
              <a:rPr lang="de-DE" sz="1400" dirty="0"/>
              <a:t>ESD </a:t>
            </a:r>
            <a:r>
              <a:rPr lang="de-DE" sz="1400" dirty="0" err="1"/>
              <a:t>cover</a:t>
            </a:r>
            <a:r>
              <a:rPr lang="de-DE" sz="1400" dirty="0"/>
              <a:t> </a:t>
            </a:r>
            <a:r>
              <a:rPr lang="de-DE" sz="1400" dirty="0" err="1"/>
              <a:t>available</a:t>
            </a:r>
            <a:endParaRPr lang="de-DE" sz="1400" dirty="0"/>
          </a:p>
          <a:p>
            <a:pPr lvl="1"/>
            <a:r>
              <a:rPr lang="en-US" sz="1400" dirty="0"/>
              <a:t>Cleanroom ISO Class 5 certified</a:t>
            </a:r>
            <a:endParaRPr lang="de-DE" sz="1400" dirty="0"/>
          </a:p>
          <a:p>
            <a:pPr lvl="1"/>
            <a:r>
              <a:rPr lang="de-DE" sz="1400" dirty="0"/>
              <a:t>Sealed design</a:t>
            </a:r>
          </a:p>
          <a:p>
            <a:pPr lvl="1"/>
            <a:r>
              <a:rPr lang="de-DE" sz="1400" dirty="0"/>
              <a:t>Smooth-</a:t>
            </a:r>
            <a:r>
              <a:rPr lang="de-DE" sz="1400" dirty="0" err="1"/>
              <a:t>running</a:t>
            </a:r>
            <a:r>
              <a:rPr lang="de-DE" sz="1400" dirty="0"/>
              <a:t> </a:t>
            </a:r>
            <a:r>
              <a:rPr lang="de-DE" sz="1400" dirty="0" err="1"/>
              <a:t>profile</a:t>
            </a:r>
            <a:r>
              <a:rPr lang="de-DE" sz="1400" dirty="0"/>
              <a:t> </a:t>
            </a:r>
            <a:r>
              <a:rPr lang="de-DE" sz="1400" dirty="0" err="1"/>
              <a:t>rail</a:t>
            </a:r>
            <a:r>
              <a:rPr lang="de-DE" sz="1400" dirty="0"/>
              <a:t> </a:t>
            </a:r>
            <a:r>
              <a:rPr lang="de-DE" sz="1400" dirty="0" err="1"/>
              <a:t>guide</a:t>
            </a:r>
            <a:endParaRPr lang="en-US" sz="1400" dirty="0"/>
          </a:p>
        </p:txBody>
      </p:sp>
      <p:pic>
        <p:nvPicPr>
          <p:cNvPr id="6" name="Grafik 5">
            <a:extLst>
              <a:ext uri="{FF2B5EF4-FFF2-40B4-BE49-F238E27FC236}">
                <a16:creationId xmlns:a16="http://schemas.microsoft.com/office/drawing/2014/main" id="{73C98426-4CF2-2C7F-8922-C07D3B270DAE}"/>
              </a:ext>
            </a:extLst>
          </p:cNvPr>
          <p:cNvPicPr>
            <a:picLocks noChangeAspect="1"/>
          </p:cNvPicPr>
          <p:nvPr/>
        </p:nvPicPr>
        <p:blipFill>
          <a:blip r:embed="rId2"/>
          <a:stretch>
            <a:fillRect/>
          </a:stretch>
        </p:blipFill>
        <p:spPr>
          <a:xfrm>
            <a:off x="5177011" y="1821443"/>
            <a:ext cx="6680026" cy="4452357"/>
          </a:xfrm>
          <a:prstGeom prst="rect">
            <a:avLst/>
          </a:prstGeom>
        </p:spPr>
      </p:pic>
    </p:spTree>
    <p:extLst>
      <p:ext uri="{BB962C8B-B14F-4D97-AF65-F5344CB8AC3E}">
        <p14:creationId xmlns:p14="http://schemas.microsoft.com/office/powerpoint/2010/main" val="216649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fik 5" descr="Ein Bild, das Maschine, Bautechnik, Forschungsinstrument, Im Haus enthält.&#10;&#10;Automatisch generierte Beschreibung">
            <a:extLst>
              <a:ext uri="{FF2B5EF4-FFF2-40B4-BE49-F238E27FC236}">
                <a16:creationId xmlns:a16="http://schemas.microsoft.com/office/drawing/2014/main" id="{2E15447C-9D73-211D-DC73-27276315F91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 t="7752" r="558" b="8309"/>
          <a:stretch/>
        </p:blipFill>
        <p:spPr>
          <a:xfrm>
            <a:off x="0" y="0"/>
            <a:ext cx="12192000" cy="6858000"/>
          </a:xfrm>
          <a:prstGeom prst="rect">
            <a:avLst/>
          </a:prstGeom>
        </p:spPr>
      </p:pic>
      <p:sp>
        <p:nvSpPr>
          <p:cNvPr id="2" name="Titel 1">
            <a:extLst>
              <a:ext uri="{FF2B5EF4-FFF2-40B4-BE49-F238E27FC236}">
                <a16:creationId xmlns:a16="http://schemas.microsoft.com/office/drawing/2014/main" id="{347CC1BF-93D7-8658-5BC4-112AC1FA632D}"/>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0600">
                <a:ln w="22225">
                  <a:solidFill>
                    <a:schemeClr val="bg1"/>
                  </a:solidFill>
                  <a:miter lim="800000"/>
                </a:ln>
                <a:noFill/>
                <a:latin typeface="+mj-lt"/>
              </a:rPr>
              <a:t>WAFER HANDLING</a:t>
            </a:r>
          </a:p>
        </p:txBody>
      </p:sp>
      <p:sp>
        <p:nvSpPr>
          <p:cNvPr id="4" name="Textplatzhalter 3">
            <a:extLst>
              <a:ext uri="{FF2B5EF4-FFF2-40B4-BE49-F238E27FC236}">
                <a16:creationId xmlns:a16="http://schemas.microsoft.com/office/drawing/2014/main" id="{4310D46F-4CF7-64A4-22AE-05B8D3901049}"/>
              </a:ext>
            </a:extLst>
          </p:cNvPr>
          <p:cNvSpPr>
            <a:spLocks noGrp="1"/>
          </p:cNvSpPr>
          <p:nvPr>
            <p:ph type="body" sz="quarter" idx="11"/>
          </p:nvPr>
        </p:nvSpPr>
        <p:spPr>
          <a:xfrm>
            <a:off x="965200" y="4572002"/>
            <a:ext cx="10261600" cy="1202995"/>
          </a:xfrm>
        </p:spPr>
        <p:txBody>
          <a:bodyPr vert="horz" lIns="91440" tIns="45720" rIns="91440" bIns="45720" rtlCol="0">
            <a:normAutofit/>
          </a:bodyPr>
          <a:lstStyle/>
          <a:p>
            <a:pPr>
              <a:lnSpc>
                <a:spcPct val="90000"/>
              </a:lnSpc>
              <a:spcBef>
                <a:spcPts val="1000"/>
              </a:spcBef>
            </a:pPr>
            <a:r>
              <a:rPr lang="en-US" sz="3200">
                <a:solidFill>
                  <a:schemeClr val="bg1"/>
                </a:solidFill>
                <a:latin typeface="+mn-lt"/>
              </a:rPr>
              <a:t>ELECTRONICS</a:t>
            </a:r>
          </a:p>
        </p:txBody>
      </p:sp>
      <p:sp>
        <p:nvSpPr>
          <p:cNvPr id="3" name="Foliennummernplatzhalter 2">
            <a:extLst>
              <a:ext uri="{FF2B5EF4-FFF2-40B4-BE49-F238E27FC236}">
                <a16:creationId xmlns:a16="http://schemas.microsoft.com/office/drawing/2014/main" id="{F4846589-D595-0B7D-38A0-C02A8B868967}"/>
              </a:ext>
            </a:extLst>
          </p:cNvPr>
          <p:cNvSpPr>
            <a:spLocks noGrp="1"/>
          </p:cNvSpPr>
          <p:nvPr>
            <p:ph type="sldNum" sz="quarter" idx="10"/>
          </p:nvPr>
        </p:nvSpPr>
        <p:spPr>
          <a:xfrm>
            <a:off x="10744200" y="6356350"/>
            <a:ext cx="609600" cy="365125"/>
          </a:xfrm>
        </p:spPr>
        <p:txBody>
          <a:bodyPr vert="horz" lIns="91440" tIns="45720" rIns="91440" bIns="45720" rtlCol="0" anchor="ctr">
            <a:normAutofit/>
          </a:bodyPr>
          <a:lstStyle/>
          <a:p>
            <a:pPr>
              <a:spcAft>
                <a:spcPts val="600"/>
              </a:spcAft>
              <a:defRPr/>
            </a:pPr>
            <a:fld id="{73F7D4EC-FAF2-48D2-B8E5-457915FC50F3}" type="slidenum">
              <a:rPr lang="en-US">
                <a:solidFill>
                  <a:schemeClr val="tx1"/>
                </a:solidFill>
                <a:latin typeface="Calibri" panose="020F0502020204030204"/>
              </a:rPr>
              <a:pPr>
                <a:spcAft>
                  <a:spcPts val="600"/>
                </a:spcAft>
                <a:defRPr/>
              </a:pPr>
              <a:t>8</a:t>
            </a:fld>
            <a:endParaRPr lang="en-US">
              <a:solidFill>
                <a:schemeClr val="tx1"/>
              </a:solidFill>
              <a:latin typeface="Calibri" panose="020F0502020204030204"/>
            </a:endParaRPr>
          </a:p>
        </p:txBody>
      </p:sp>
    </p:spTree>
    <p:extLst>
      <p:ext uri="{BB962C8B-B14F-4D97-AF65-F5344CB8AC3E}">
        <p14:creationId xmlns:p14="http://schemas.microsoft.com/office/powerpoint/2010/main" val="3522052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7358-F066-DF6E-4F54-D87B0394AB98}"/>
              </a:ext>
            </a:extLst>
          </p:cNvPr>
          <p:cNvSpPr>
            <a:spLocks noGrp="1"/>
          </p:cNvSpPr>
          <p:nvPr>
            <p:ph type="title"/>
          </p:nvPr>
        </p:nvSpPr>
        <p:spPr/>
        <p:txBody>
          <a:bodyPr/>
          <a:lstStyle/>
          <a:p>
            <a:r>
              <a:rPr lang="de-DE" dirty="0"/>
              <a:t>WAFER HANDLING</a:t>
            </a:r>
            <a:endParaRPr lang="en-US" dirty="0"/>
          </a:p>
        </p:txBody>
      </p:sp>
      <p:sp>
        <p:nvSpPr>
          <p:cNvPr id="3" name="Foliennummernplatzhalter 2">
            <a:extLst>
              <a:ext uri="{FF2B5EF4-FFF2-40B4-BE49-F238E27FC236}">
                <a16:creationId xmlns:a16="http://schemas.microsoft.com/office/drawing/2014/main" id="{7A34DF33-3C29-CA2E-0E5E-45B31C051B97}"/>
              </a:ext>
            </a:extLst>
          </p:cNvPr>
          <p:cNvSpPr>
            <a:spLocks noGrp="1"/>
          </p:cNvSpPr>
          <p:nvPr>
            <p:ph type="sldNum" sz="quarter" idx="10"/>
          </p:nvPr>
        </p:nvSpPr>
        <p:spPr/>
        <p:txBody>
          <a:bodyPr/>
          <a:lstStyle/>
          <a:p>
            <a:fld id="{73F7D4EC-FAF2-48D2-B8E5-457915FC50F3}" type="slidenum">
              <a:rPr lang="de-DE" smtClean="0"/>
              <a:pPr/>
              <a:t>9</a:t>
            </a:fld>
            <a:endParaRPr lang="de-DE"/>
          </a:p>
        </p:txBody>
      </p:sp>
      <p:sp>
        <p:nvSpPr>
          <p:cNvPr id="4" name="Textplatzhalter 3">
            <a:extLst>
              <a:ext uri="{FF2B5EF4-FFF2-40B4-BE49-F238E27FC236}">
                <a16:creationId xmlns:a16="http://schemas.microsoft.com/office/drawing/2014/main" id="{09A18ED8-0E8F-FB72-67B7-DCF60EE4F010}"/>
              </a:ext>
            </a:extLst>
          </p:cNvPr>
          <p:cNvSpPr>
            <a:spLocks noGrp="1"/>
          </p:cNvSpPr>
          <p:nvPr>
            <p:ph type="body" sz="quarter" idx="11"/>
          </p:nvPr>
        </p:nvSpPr>
        <p:spPr/>
        <p:txBody>
          <a:bodyPr/>
          <a:lstStyle/>
          <a:p>
            <a:r>
              <a:rPr lang="de-DE"/>
              <a:t>SCHUNK Electronics</a:t>
            </a:r>
            <a:endParaRPr lang="en-US"/>
          </a:p>
        </p:txBody>
      </p:sp>
      <p:sp>
        <p:nvSpPr>
          <p:cNvPr id="5" name="Textplatzhalter 4">
            <a:extLst>
              <a:ext uri="{FF2B5EF4-FFF2-40B4-BE49-F238E27FC236}">
                <a16:creationId xmlns:a16="http://schemas.microsoft.com/office/drawing/2014/main" id="{A8BC8C58-576D-758D-A6B7-207696D0B698}"/>
              </a:ext>
            </a:extLst>
          </p:cNvPr>
          <p:cNvSpPr>
            <a:spLocks noGrp="1"/>
          </p:cNvSpPr>
          <p:nvPr>
            <p:ph type="body" sz="quarter" idx="12"/>
          </p:nvPr>
        </p:nvSpPr>
        <p:spPr>
          <a:xfrm>
            <a:off x="658813" y="1687069"/>
            <a:ext cx="11198225" cy="4586731"/>
          </a:xfrm>
        </p:spPr>
        <p:txBody>
          <a:bodyPr/>
          <a:lstStyle/>
          <a:p>
            <a:pPr marL="0" indent="0">
              <a:buNone/>
            </a:pPr>
            <a:r>
              <a:rPr lang="en-US" dirty="0"/>
              <a:t>Innovative gripping solution for loading and</a:t>
            </a:r>
            <a:br>
              <a:rPr lang="en-US" dirty="0"/>
            </a:br>
            <a:r>
              <a:rPr lang="en-US" dirty="0"/>
              <a:t>Unloading FOUP's with </a:t>
            </a:r>
            <a:r>
              <a:rPr lang="en-US" b="1" dirty="0"/>
              <a:t>ADHESO</a:t>
            </a:r>
            <a:br>
              <a:rPr lang="en-US" b="1" dirty="0"/>
            </a:br>
            <a:r>
              <a:rPr lang="en-US" b="1" dirty="0"/>
              <a:t>Technology</a:t>
            </a:r>
            <a:endParaRPr lang="de-DE" b="1" dirty="0"/>
          </a:p>
          <a:p>
            <a:pPr marL="0" indent="0">
              <a:buNone/>
            </a:pPr>
            <a:endParaRPr lang="de-DE" b="1" dirty="0"/>
          </a:p>
          <a:p>
            <a:pPr marL="0" indent="0">
              <a:buSzPct val="100000"/>
              <a:buNone/>
            </a:pPr>
            <a:endParaRPr lang="en-US" dirty="0"/>
          </a:p>
        </p:txBody>
      </p:sp>
      <p:pic>
        <p:nvPicPr>
          <p:cNvPr id="12" name="Einblicke ins CoLab_ SCHUNK ADHESO – Semiconductor Wafer Handling">
            <a:hlinkClick r:id="" action="ppaction://media"/>
            <a:extLst>
              <a:ext uri="{FF2B5EF4-FFF2-40B4-BE49-F238E27FC236}">
                <a16:creationId xmlns:a16="http://schemas.microsoft.com/office/drawing/2014/main" id="{FB12CDA4-7F9A-19AE-1C88-92C73F5B56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57925" y="1730834"/>
            <a:ext cx="5400000" cy="3037500"/>
          </a:xfrm>
          <a:prstGeom prst="rect">
            <a:avLst/>
          </a:prstGeom>
        </p:spPr>
      </p:pic>
      <p:pic>
        <p:nvPicPr>
          <p:cNvPr id="13" name="Grafik 12">
            <a:extLst>
              <a:ext uri="{FF2B5EF4-FFF2-40B4-BE49-F238E27FC236}">
                <a16:creationId xmlns:a16="http://schemas.microsoft.com/office/drawing/2014/main" id="{82F96ED2-01A8-01C5-D81F-6AB2FDCD8FA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12" b="91736" l="6723" r="94118">
                        <a14:foregroundMark x1="49580" y1="23140" x2="50420" y2="60331"/>
                        <a14:foregroundMark x1="54622" y1="90909" x2="45378" y2="91736"/>
                        <a14:foregroundMark x1="7563" y1="55372" x2="7563" y2="54545"/>
                        <a14:foregroundMark x1="90756" y1="54545" x2="90756" y2="43802"/>
                        <a14:foregroundMark x1="56303" y1="6612" x2="39496" y2="6612"/>
                        <a14:foregroundMark x1="94118" y1="47934" x2="94118" y2="52066"/>
                        <a14:foregroundMark x1="63866" y1="50413" x2="33613" y2="51240"/>
                        <a14:foregroundMark x1="45378" y1="30579" x2="42017" y2="66942"/>
                      </a14:backgroundRemoval>
                    </a14:imgEffect>
                  </a14:imgLayer>
                </a14:imgProps>
              </a:ext>
            </a:extLst>
          </a:blip>
          <a:stretch>
            <a:fillRect/>
          </a:stretch>
        </p:blipFill>
        <p:spPr>
          <a:xfrm>
            <a:off x="658813" y="3800219"/>
            <a:ext cx="271541" cy="276105"/>
          </a:xfrm>
          <a:prstGeom prst="rect">
            <a:avLst/>
          </a:prstGeom>
        </p:spPr>
      </p:pic>
      <p:sp>
        <p:nvSpPr>
          <p:cNvPr id="14" name="Textfeld 13">
            <a:extLst>
              <a:ext uri="{FF2B5EF4-FFF2-40B4-BE49-F238E27FC236}">
                <a16:creationId xmlns:a16="http://schemas.microsoft.com/office/drawing/2014/main" id="{5478025E-98E6-F6AA-FE3F-414E2627BE63}"/>
              </a:ext>
            </a:extLst>
          </p:cNvPr>
          <p:cNvSpPr txBox="1"/>
          <p:nvPr/>
        </p:nvSpPr>
        <p:spPr>
          <a:xfrm>
            <a:off x="904119" y="3746061"/>
            <a:ext cx="4488005" cy="584775"/>
          </a:xfrm>
          <a:prstGeom prst="rect">
            <a:avLst/>
          </a:prstGeom>
          <a:noFill/>
        </p:spPr>
        <p:txBody>
          <a:bodyPr wrap="square">
            <a:spAutoFit/>
          </a:bodyPr>
          <a:lstStyle/>
          <a:p>
            <a:r>
              <a:rPr lang="de-DE" sz="1600" b="1" dirty="0" err="1">
                <a:solidFill>
                  <a:schemeClr val="tx2"/>
                </a:solidFill>
                <a:latin typeface="Fago Pro" panose="02000506040000020004" pitchFamily="50" charset="0"/>
              </a:rPr>
              <a:t>Sustainability</a:t>
            </a:r>
            <a:r>
              <a:rPr lang="de-DE" sz="1600" b="1" dirty="0">
                <a:solidFill>
                  <a:schemeClr val="tx2"/>
                </a:solidFill>
                <a:latin typeface="Fago Pro" panose="02000506040000020004" pitchFamily="50" charset="0"/>
              </a:rPr>
              <a:t> </a:t>
            </a:r>
            <a:br>
              <a:rPr lang="de-DE" sz="1600" b="1" dirty="0">
                <a:solidFill>
                  <a:schemeClr val="tx2"/>
                </a:solidFill>
                <a:latin typeface="Fago Pro" panose="02000506040000020004" pitchFamily="50" charset="0"/>
              </a:rPr>
            </a:br>
            <a:r>
              <a:rPr lang="en-US" sz="1600" dirty="0">
                <a:solidFill>
                  <a:schemeClr val="tx2"/>
                </a:solidFill>
                <a:latin typeface="Fago Pro" panose="02000506040000020004" pitchFamily="50" charset="0"/>
              </a:rPr>
              <a:t>Pick &amp; Place without external energy</a:t>
            </a:r>
            <a:endParaRPr lang="en-US" sz="1600" b="1" dirty="0"/>
          </a:p>
        </p:txBody>
      </p:sp>
      <p:pic>
        <p:nvPicPr>
          <p:cNvPr id="21" name="Grafik 20">
            <a:extLst>
              <a:ext uri="{FF2B5EF4-FFF2-40B4-BE49-F238E27FC236}">
                <a16:creationId xmlns:a16="http://schemas.microsoft.com/office/drawing/2014/main" id="{0BFE48E6-85B8-6624-719D-04E688D8006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12" b="91736" l="6723" r="94118">
                        <a14:foregroundMark x1="49580" y1="23140" x2="50420" y2="60331"/>
                        <a14:foregroundMark x1="54622" y1="90909" x2="45378" y2="91736"/>
                        <a14:foregroundMark x1="7563" y1="55372" x2="7563" y2="54545"/>
                        <a14:foregroundMark x1="90756" y1="54545" x2="90756" y2="43802"/>
                        <a14:foregroundMark x1="56303" y1="6612" x2="39496" y2="6612"/>
                        <a14:foregroundMark x1="94118" y1="47934" x2="94118" y2="52066"/>
                        <a14:foregroundMark x1="63866" y1="50413" x2="33613" y2="51240"/>
                        <a14:foregroundMark x1="45378" y1="30579" x2="42017" y2="66942"/>
                      </a14:backgroundRemoval>
                    </a14:imgEffect>
                  </a14:imgLayer>
                </a14:imgProps>
              </a:ext>
            </a:extLst>
          </a:blip>
          <a:stretch>
            <a:fillRect/>
          </a:stretch>
        </p:blipFill>
        <p:spPr>
          <a:xfrm>
            <a:off x="666262" y="4501961"/>
            <a:ext cx="271541" cy="276105"/>
          </a:xfrm>
          <a:prstGeom prst="rect">
            <a:avLst/>
          </a:prstGeom>
        </p:spPr>
      </p:pic>
      <p:sp>
        <p:nvSpPr>
          <p:cNvPr id="22" name="Textfeld 21">
            <a:extLst>
              <a:ext uri="{FF2B5EF4-FFF2-40B4-BE49-F238E27FC236}">
                <a16:creationId xmlns:a16="http://schemas.microsoft.com/office/drawing/2014/main" id="{8FE7415A-2D2D-F067-A743-0585C2AB77EE}"/>
              </a:ext>
            </a:extLst>
          </p:cNvPr>
          <p:cNvSpPr txBox="1"/>
          <p:nvPr/>
        </p:nvSpPr>
        <p:spPr>
          <a:xfrm>
            <a:off x="904119" y="4475947"/>
            <a:ext cx="4488005" cy="584775"/>
          </a:xfrm>
          <a:prstGeom prst="rect">
            <a:avLst/>
          </a:prstGeom>
          <a:noFill/>
        </p:spPr>
        <p:txBody>
          <a:bodyPr wrap="square">
            <a:spAutoFit/>
          </a:bodyPr>
          <a:lstStyle/>
          <a:p>
            <a:r>
              <a:rPr lang="de-DE" sz="1600" b="1" dirty="0" err="1">
                <a:solidFill>
                  <a:schemeClr val="tx2"/>
                </a:solidFill>
                <a:latin typeface="Fago Pro" panose="02000506040000020004" pitchFamily="50" charset="0"/>
              </a:rPr>
              <a:t>Residue-free</a:t>
            </a:r>
            <a:r>
              <a:rPr lang="de-DE" sz="1600" b="1" dirty="0">
                <a:solidFill>
                  <a:schemeClr val="tx2"/>
                </a:solidFill>
                <a:latin typeface="Fago Pro" panose="02000506040000020004" pitchFamily="50" charset="0"/>
              </a:rPr>
              <a:t> </a:t>
            </a:r>
            <a:r>
              <a:rPr lang="de-DE" sz="1600" b="1" dirty="0" err="1">
                <a:solidFill>
                  <a:schemeClr val="tx2"/>
                </a:solidFill>
                <a:latin typeface="Fago Pro" panose="02000506040000020004" pitchFamily="50" charset="0"/>
              </a:rPr>
              <a:t>gripping</a:t>
            </a:r>
            <a:br>
              <a:rPr lang="de-DE" sz="1600" b="1" dirty="0">
                <a:solidFill>
                  <a:schemeClr val="tx2"/>
                </a:solidFill>
                <a:latin typeface="Fago Pro" panose="02000506040000020004" pitchFamily="50" charset="0"/>
              </a:rPr>
            </a:br>
            <a:r>
              <a:rPr lang="de-DE" sz="1600" dirty="0">
                <a:solidFill>
                  <a:schemeClr val="tx2"/>
                </a:solidFill>
                <a:latin typeface="Fago Pro" panose="02000506040000020004" pitchFamily="50" charset="0"/>
              </a:rPr>
              <a:t>due </a:t>
            </a:r>
            <a:r>
              <a:rPr lang="de-DE" sz="1600" dirty="0" err="1">
                <a:solidFill>
                  <a:schemeClr val="tx2"/>
                </a:solidFill>
                <a:latin typeface="Fago Pro" panose="02000506040000020004" pitchFamily="50" charset="0"/>
              </a:rPr>
              <a:t>to</a:t>
            </a:r>
            <a:r>
              <a:rPr lang="de-DE" sz="1600" dirty="0">
                <a:solidFill>
                  <a:schemeClr val="tx2"/>
                </a:solidFill>
                <a:latin typeface="Fago Pro" panose="02000506040000020004" pitchFamily="50" charset="0"/>
              </a:rPr>
              <a:t> </a:t>
            </a:r>
            <a:r>
              <a:rPr lang="de-DE" sz="1600" dirty="0" err="1">
                <a:solidFill>
                  <a:schemeClr val="tx2"/>
                </a:solidFill>
                <a:latin typeface="Fago Pro" panose="02000506040000020004" pitchFamily="50" charset="0"/>
              </a:rPr>
              <a:t>silicone-free</a:t>
            </a:r>
            <a:r>
              <a:rPr lang="de-DE" sz="1600" dirty="0">
                <a:solidFill>
                  <a:schemeClr val="tx2"/>
                </a:solidFill>
                <a:latin typeface="Fago Pro" panose="02000506040000020004" pitchFamily="50" charset="0"/>
              </a:rPr>
              <a:t> material</a:t>
            </a:r>
            <a:endParaRPr lang="en-US" sz="1600" b="1" dirty="0"/>
          </a:p>
        </p:txBody>
      </p:sp>
      <p:pic>
        <p:nvPicPr>
          <p:cNvPr id="23" name="Grafik 22">
            <a:extLst>
              <a:ext uri="{FF2B5EF4-FFF2-40B4-BE49-F238E27FC236}">
                <a16:creationId xmlns:a16="http://schemas.microsoft.com/office/drawing/2014/main" id="{5FE33990-9116-9345-15EC-8F06C84023F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12" b="91736" l="6723" r="94118">
                        <a14:foregroundMark x1="49580" y1="23140" x2="50420" y2="60331"/>
                        <a14:foregroundMark x1="54622" y1="90909" x2="45378" y2="91736"/>
                        <a14:foregroundMark x1="7563" y1="55372" x2="7563" y2="54545"/>
                        <a14:foregroundMark x1="90756" y1="54545" x2="90756" y2="43802"/>
                        <a14:foregroundMark x1="56303" y1="6612" x2="39496" y2="6612"/>
                        <a14:foregroundMark x1="94118" y1="47934" x2="94118" y2="52066"/>
                        <a14:foregroundMark x1="63866" y1="50413" x2="33613" y2="51240"/>
                        <a14:foregroundMark x1="45378" y1="30579" x2="42017" y2="66942"/>
                      </a14:backgroundRemoval>
                    </a14:imgEffect>
                  </a14:imgLayer>
                </a14:imgProps>
              </a:ext>
            </a:extLst>
          </a:blip>
          <a:stretch>
            <a:fillRect/>
          </a:stretch>
        </p:blipFill>
        <p:spPr>
          <a:xfrm>
            <a:off x="666262" y="5216663"/>
            <a:ext cx="271541" cy="276105"/>
          </a:xfrm>
          <a:prstGeom prst="rect">
            <a:avLst/>
          </a:prstGeom>
        </p:spPr>
      </p:pic>
      <p:sp>
        <p:nvSpPr>
          <p:cNvPr id="24" name="Textfeld 23">
            <a:extLst>
              <a:ext uri="{FF2B5EF4-FFF2-40B4-BE49-F238E27FC236}">
                <a16:creationId xmlns:a16="http://schemas.microsoft.com/office/drawing/2014/main" id="{6396E2E0-B549-6CE8-27E0-CE2D341403A5}"/>
              </a:ext>
            </a:extLst>
          </p:cNvPr>
          <p:cNvSpPr txBox="1"/>
          <p:nvPr/>
        </p:nvSpPr>
        <p:spPr>
          <a:xfrm>
            <a:off x="911568" y="5162505"/>
            <a:ext cx="4488005" cy="830997"/>
          </a:xfrm>
          <a:prstGeom prst="rect">
            <a:avLst/>
          </a:prstGeom>
          <a:noFill/>
        </p:spPr>
        <p:txBody>
          <a:bodyPr wrap="square">
            <a:spAutoFit/>
          </a:bodyPr>
          <a:lstStyle/>
          <a:p>
            <a:r>
              <a:rPr lang="de-DE" sz="1600" b="1" dirty="0">
                <a:solidFill>
                  <a:schemeClr val="tx2"/>
                </a:solidFill>
                <a:latin typeface="Fago Pro" panose="02000506040000020004" pitchFamily="50" charset="0"/>
              </a:rPr>
              <a:t>Customer-</a:t>
            </a:r>
            <a:r>
              <a:rPr lang="de-DE" sz="1600" b="1" dirty="0" err="1">
                <a:solidFill>
                  <a:schemeClr val="tx2"/>
                </a:solidFill>
                <a:latin typeface="Fago Pro" panose="02000506040000020004" pitchFamily="50" charset="0"/>
              </a:rPr>
              <a:t>specific</a:t>
            </a:r>
            <a:r>
              <a:rPr lang="de-DE" sz="1600" b="1" dirty="0">
                <a:solidFill>
                  <a:schemeClr val="tx2"/>
                </a:solidFill>
                <a:latin typeface="Fago Pro" panose="02000506040000020004" pitchFamily="50" charset="0"/>
              </a:rPr>
              <a:t> </a:t>
            </a:r>
            <a:r>
              <a:rPr lang="de-DE" sz="1600" b="1" dirty="0" err="1">
                <a:solidFill>
                  <a:schemeClr val="tx2"/>
                </a:solidFill>
                <a:latin typeface="Fago Pro" panose="02000506040000020004" pitchFamily="50" charset="0"/>
              </a:rPr>
              <a:t>gripping</a:t>
            </a:r>
            <a:r>
              <a:rPr lang="de-DE" sz="1600" b="1" dirty="0">
                <a:solidFill>
                  <a:schemeClr val="tx2"/>
                </a:solidFill>
                <a:latin typeface="Fago Pro" panose="02000506040000020004" pitchFamily="50" charset="0"/>
              </a:rPr>
              <a:t> </a:t>
            </a:r>
            <a:r>
              <a:rPr lang="de-DE" sz="1600" b="1" dirty="0" err="1">
                <a:solidFill>
                  <a:schemeClr val="tx2"/>
                </a:solidFill>
                <a:latin typeface="Fago Pro" panose="02000506040000020004" pitchFamily="50" charset="0"/>
              </a:rPr>
              <a:t>units</a:t>
            </a:r>
            <a:br>
              <a:rPr lang="de-DE" sz="1600" b="1" dirty="0">
                <a:solidFill>
                  <a:schemeClr val="tx2"/>
                </a:solidFill>
                <a:latin typeface="Fago Pro" panose="02000506040000020004" pitchFamily="50" charset="0"/>
              </a:rPr>
            </a:br>
            <a:r>
              <a:rPr lang="en-US" sz="1600" dirty="0">
                <a:solidFill>
                  <a:schemeClr val="tx2"/>
                </a:solidFill>
                <a:latin typeface="Fago Pro" panose="02000506040000020004" pitchFamily="50" charset="0"/>
              </a:rPr>
              <a:t>available in different designs and validated for your application</a:t>
            </a:r>
            <a:endParaRPr lang="en-US" sz="1600" b="1" dirty="0"/>
          </a:p>
        </p:txBody>
      </p:sp>
      <p:pic>
        <p:nvPicPr>
          <p:cNvPr id="26" name="Grafik 25">
            <a:extLst>
              <a:ext uri="{FF2B5EF4-FFF2-40B4-BE49-F238E27FC236}">
                <a16:creationId xmlns:a16="http://schemas.microsoft.com/office/drawing/2014/main" id="{A50480A3-98B1-B38B-DFEE-11A5398D49E2}"/>
              </a:ext>
            </a:extLst>
          </p:cNvPr>
          <p:cNvPicPr>
            <a:picLocks noChangeAspect="1"/>
          </p:cNvPicPr>
          <p:nvPr/>
        </p:nvPicPr>
        <p:blipFill>
          <a:blip r:embed="rId7"/>
          <a:srcRect l="5476" r="677"/>
          <a:stretch/>
        </p:blipFill>
        <p:spPr>
          <a:xfrm>
            <a:off x="6248400" y="4395629"/>
            <a:ext cx="5436000" cy="2060927"/>
          </a:xfrm>
          <a:prstGeom prst="rect">
            <a:avLst/>
          </a:prstGeom>
        </p:spPr>
      </p:pic>
    </p:spTree>
    <p:extLst>
      <p:ext uri="{BB962C8B-B14F-4D97-AF65-F5344CB8AC3E}">
        <p14:creationId xmlns:p14="http://schemas.microsoft.com/office/powerpoint/2010/main" val="296182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R="0" algn="l" defTabSz="914400" rtl="0" eaLnBrk="1" fontAlgn="auto" latinLnBrk="0" hangingPunct="1">
          <a:lnSpc>
            <a:spcPct val="90000"/>
          </a:lnSpc>
          <a:spcBef>
            <a:spcPts val="300"/>
          </a:spcBef>
          <a:spcAft>
            <a:spcPts val="0"/>
          </a:spcAft>
          <a:buClr>
            <a:srgbClr val="009EE0"/>
          </a:buClr>
          <a:buSzTx/>
          <a:tabLst/>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Schunk_PPT-Vorlage_Hand_in_Hand_DE_0823.pptx  -  Read-Only" id="{A0466604-0401-4FFB-B03B-509C3FB8FFA0}" vid="{14E6987C-3DA9-425F-B6FB-F3BEE271C60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779DEBE-29A1-44B1-997D-A6BBA7B2DA59}">
  <we:reference id="ea4a38c2-de38-11e9-a1c6-00155de8db01" version="1.2.0.2" store="EXCatalog" storeType="EXCatalog"/>
  <we:alternateReferences/>
  <we:properties>
    <we:property name="CantoAssets" value="&quot;[{\&quot;scheme\&quot;:\&quot;image\&quot;,\&quot;id\&quot;:\&quot;q2nl7fabod6h1e4ml6tfr37232\&quot;,\&quot;tenant\&quot;:\&quot;schunk.canto.de\&quot;,\&quot;time\&quot;:\&quot;20240807102740000\&quot;,\&quot;name\&quot;:\&quot;Icon_E-Mail_08_2024.png\&quot;,\&quot;addedby\&quot;:\&quot;test\&quot;},{\&quot;scheme\&quot;:\&quot;image\&quot;,\&quot;id\&quot;:\&quot;84r1f5a59t4079c9u17fdill4s\&quot;,\&quot;tenant\&quot;:\&quot;schunk.canto.de\&quot;,\&quot;time\&quot;:\&quot;20240610162857000\&quot;,\&quot;name\&quot;:\&quot;icon_electronics_HG_cyan_RGB_0624.eps\&quot;,\&quot;addedby\&quot;:\&quot;test\&quot;},{\&quot;scheme\&quot;:\&quot;image\&quot;,\&quot;id\&quot;:\&quot;eh0jq8rl110mv1ktgc330ll230\&quot;,\&quot;tenant\&quot;:\&quot;schunk.canto.de\&quot;,\&quot;time\&quot;:\&quot;20240610162942000\&quot;,\&quot;name\&quot;:\&quot;icon_electronics_HG_grau_RGB_0624.eps\&quot;,\&quot;addedby\&quot;:\&quot;test\&quot;},{\&quot;scheme\&quot;:\&quot;image\&quot;,\&quot;id\&quot;:\&quot;762rqlpbh11lt7fm34n32cfu6q\&quot;,\&quot;tenant\&quot;:\&quot;schunk.canto.de\&quot;,\&quot;time\&quot;:\&quot;20240109105931000\&quot;,\&quot;name\&quot;:\&quot;Montage_Elektronik_Anwendungsrendering_0124.psd\&quot;,\&quot;addedby\&quot;:\&quot;test\&quot;},{\&quot;scheme\&quot;:\&quot;image\&quot;,\&quot;id\&quot;:\&quot;dlc4edmg6h3uv8kg9133c27f5q\&quot;,\&quot;tenant\&quot;:\&quot;schunk.canto.de\&quot;,\&quot;time\&quot;:\&quot;20230919084754000\&quot;,\&quot;name\&quot;:\&quot;SLD_EGK_Nutzentrenner_Anwendungsbild_02_0323_4zu3.tif\&quot;,\&quot;addedby\&quot;:\&quot;test\&quot;},{\&quot;scheme\&quot;:\&quot;image\&quot;,\&quot;id\&quot;:\&quot;8rnfsbecu568j94laf6rgjj10v\&quot;,\&quot;tenant\&quot;:\&quot;schunk.canto.de\&quot;,\&quot;time\&quot;:\&quot;20230802095707000\&quot;,\&quot;name\&quot;:\&quot;SLD_EGK_Nutzentrenner_Anwendungsbild_03_0323_PSbeta_extended.psd\&quot;,\&quot;addedby\&quot;:\&quot;test\&quot;},{\&quot;scheme\&quot;:\&quot;image\&quot;,\&quot;id\&quot;:\&quot;oq6boukn6h4gp6pjpael3fug5g\&quot;,\&quot;tenant\&quot;:\&quot;schunk.canto.de\&quot;,\&quot;time\&quot;:\&quot;20220923171918000\&quot;,\&quot;name\&quot;:\&quot;EGK_Anwendungsbild_Elektronik_09_2022.tif\&quot;,\&quot;addedby\&quot;:\&quot;test\&quot;},{\&quot;scheme\&quot;:\&quot;image\&quot;,\&quot;id\&quot;:\&quot;6fh0q46t9143demq7678is365p\&quot;,\&quot;tenant\&quot;:\&quot;schunk.canto.de\&quot;,\&quot;time\&quot;:\&quot;20220808155332000\&quot;,\&quot;name\&quot;:\&quot;Elektronik Branchenbild.JPG\&quot;,\&quot;addedby\&quot;:\&quot;test\&quot;},{\&quot;scheme\&quot;:\&quot;image\&quot;,\&quot;id\&quot;:\&quot;r7h4um2kvp5nl4ucj53p005n3i\&quot;,\&quot;tenant\&quot;:\&quot;schunk.canto.de\&quot;,\&quot;time\&quot;:\&quot;20220809161610000\&quot;,\&quot;name\&quot;:\&quot;Elektronik Branchenbild (Landscape).JPG\&quot;,\&quot;addedby\&quot;:\&quot;test\&quot;},{\&quot;scheme\&quot;:\&quot;image\&quot;,\&quot;id\&quot;:\&quot;2j49g6qmbp2at47fqjrn0m762m\&quot;,\&quot;tenant\&quot;:\&quot;schunk.canto.de\&quot;,\&quot;time\&quot;:\&quot;20240109104353000\&quot;,\&quot;name\&quot;:\&quot;ADHESO_Wafer Handling_Anwendungsrendering_Electronics_0124.psd\&quot;,\&quot;addedby\&quot;:\&quot;test\&quot;},{\&quot;scheme\&quot;:\&quot;image\&quot;,\&quot;id\&quot;:\&quot;e1uptcd1ih3vr5agiceg2ga24e\&quot;,\&quot;tenant\&quot;:\&quot;schunk.canto.de\&quot;,\&quot;time\&quot;:\&quot;20220808155010000\&quot;,\&quot;name\&quot;:\&quot;SZG-B Produktbild mit Wafer.PSD\&quot;,\&quot;addedby\&quot;:\&quot;test\&quot;},{\&quot;scheme\&quot;:\&quot;image\&quot;,\&quot;id\&quot;:\&quot;be1ihmt879007evc3flck0la2o\&quot;,\&quot;tenant\&quot;:\&quot;schunk.canto.de\&quot;,\&quot;time\&quot;:\&quot;20220808155010000\&quot;,\&quot;name\&quot;:\&quot;SZG-C Produktbild mit Wafer.PSD\&quot;,\&quot;addedby\&quot;:\&quot;test\&quot;},{\&quot;scheme\&quot;:\&quot;image\&quot;,\&quot;id\&quot;:\&quot;0j309ak6bd4h7bp8u1vru8dq58\&quot;,\&quot;tenant\&quot;:\&quot;schunk.canto.de\&quot;,\&quot;time\&quot;:\&quot;20220419103905000\&quot;,\&quot;name\&quot;:\&quot;ADHESO_Anwendungsbild_02.tif\&quot;,\&quot;addedby\&quot;:\&quot;test\&quot;},{\&quot;scheme\&quot;:\&quot;image\&quot;,\&quot;id\&quot;:\&quot;f4nfnbpq056vbdj4l83nm6is0f\&quot;,\&quot;tenant\&quot;:\&quot;schunk.canto.de\&quot;,\&quot;time\&quot;:\&quot;20220419103241000\&quot;,\&quot;name\&quot;:\&quot;ADHESO_Anwendungsbild_01.tif\&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f14b97-30cc-44a4-a78f-dff451dd69d0">
      <Terms xmlns="http://schemas.microsoft.com/office/infopath/2007/PartnerControls"/>
    </lcf76f155ced4ddcb4097134ff3c332f>
    <TaxCatchAll xmlns="5a026d41-25d0-4f85-a130-2709d5dcdf86" xsi:nil="true"/>
    <Hyperlink xmlns="50f14b97-30cc-44a4-a78f-dff451dd69d0">
      <Url xsi:nil="true"/>
      <Description xsi:nil="true"/>
    </Hyper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EAE3D09428564296C2ABB11D604599" ma:contentTypeVersion="17" ma:contentTypeDescription="Create a new document." ma:contentTypeScope="" ma:versionID="6aca5fe4cf93b0b3bd2fd60b62d8419f">
  <xsd:schema xmlns:xsd="http://www.w3.org/2001/XMLSchema" xmlns:xs="http://www.w3.org/2001/XMLSchema" xmlns:p="http://schemas.microsoft.com/office/2006/metadata/properties" xmlns:ns2="50f14b97-30cc-44a4-a78f-dff451dd69d0" xmlns:ns3="5a026d41-25d0-4f85-a130-2709d5dcdf86" targetNamespace="http://schemas.microsoft.com/office/2006/metadata/properties" ma:root="true" ma:fieldsID="31813520592c302ef666e38c33aab8bb" ns2:_="" ns3:_="">
    <xsd:import namespace="50f14b97-30cc-44a4-a78f-dff451dd69d0"/>
    <xsd:import namespace="5a026d41-25d0-4f85-a130-2709d5dcdf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Hyperlink"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f14b97-30cc-44a4-a78f-dff451dd69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a6b1c68-4591-4071-a616-a400c595fe7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Hyperlink" ma:index="21"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026d41-25d0-4f85-a130-2709d5dcdf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b5f4f8c-2d38-4717-8ef3-ccbae8afdef6}" ma:internalName="TaxCatchAll" ma:showField="CatchAllData" ma:web="5a026d41-25d0-4f85-a130-2709d5dcdf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7709DE-92BD-41D0-B5C4-DD5EED3E2A54}">
  <ds:schemaRefs>
    <ds:schemaRef ds:uri="http://schemas.microsoft.com/office/infopath/2007/PartnerControls"/>
    <ds:schemaRef ds:uri="http://purl.org/dc/elements/1.1/"/>
    <ds:schemaRef ds:uri="50f14b97-30cc-44a4-a78f-dff451dd69d0"/>
    <ds:schemaRef ds:uri="http://schemas.microsoft.com/office/2006/metadata/properties"/>
    <ds:schemaRef ds:uri="http://purl.org/dc/terms/"/>
    <ds:schemaRef ds:uri="5a026d41-25d0-4f85-a130-2709d5dcdf86"/>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60A7441-1FFB-4D28-8C7C-8FC415724B88}">
  <ds:schemaRefs>
    <ds:schemaRef ds:uri="http://schemas.microsoft.com/sharepoint/v3/contenttype/forms"/>
  </ds:schemaRefs>
</ds:datastoreItem>
</file>

<file path=customXml/itemProps3.xml><?xml version="1.0" encoding="utf-8"?>
<ds:datastoreItem xmlns:ds="http://schemas.openxmlformats.org/officeDocument/2006/customXml" ds:itemID="{B1B45FC1-DC60-4B31-A4DF-37D9A882C766}"/>
</file>

<file path=docProps/app.xml><?xml version="1.0" encoding="utf-8"?>
<Properties xmlns="http://schemas.openxmlformats.org/officeDocument/2006/extended-properties" xmlns:vt="http://schemas.openxmlformats.org/officeDocument/2006/docPropsVTypes">
  <Template>Schunk_PPT-Vorlage_Hand_in_Hand_DE_0823</Template>
  <TotalTime>0</TotalTime>
  <Words>1729</Words>
  <Application>Microsoft Office PowerPoint</Application>
  <PresentationFormat>Breitbild</PresentationFormat>
  <Paragraphs>401</Paragraphs>
  <Slides>34</Slides>
  <Notes>13</Notes>
  <HiddenSlides>7</HiddenSlides>
  <MMClips>3</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34</vt:i4>
      </vt:variant>
    </vt:vector>
  </HeadingPairs>
  <TitlesOfParts>
    <vt:vector size="43" baseType="lpstr">
      <vt:lpstr>Courier New</vt:lpstr>
      <vt:lpstr>Fago Pro</vt:lpstr>
      <vt:lpstr>OpenSansKV</vt:lpstr>
      <vt:lpstr>Wingdings</vt:lpstr>
      <vt:lpstr>Arial</vt:lpstr>
      <vt:lpstr>Calibri</vt:lpstr>
      <vt:lpstr>Symbol</vt:lpstr>
      <vt:lpstr>Office</vt:lpstr>
      <vt:lpstr>think-cell Folie</vt:lpstr>
      <vt:lpstr>ELECTRONICS From the wafer to the finished electronic product</vt:lpstr>
      <vt:lpstr>From the wafer to the finished electronic product</vt:lpstr>
      <vt:lpstr>4 levels of partnership – SCHUNK offers more</vt:lpstr>
      <vt:lpstr>Agile project management ensures the success of your project</vt:lpstr>
      <vt:lpstr>SCHUNK Product Areas</vt:lpstr>
      <vt:lpstr>MULTI-AXIS SYSTEMS</vt:lpstr>
      <vt:lpstr>UNIVERSAL GRIPPER EGU/EGK</vt:lpstr>
      <vt:lpstr>WAFER HANDLING</vt:lpstr>
      <vt:lpstr>WAFER HANDLING</vt:lpstr>
      <vt:lpstr>WAFER HANDLING</vt:lpstr>
      <vt:lpstr>WAFER HANDLING </vt:lpstr>
      <vt:lpstr>WAFER CLAMPING</vt:lpstr>
      <vt:lpstr>WAFER CLAMPING (FUNCTION)</vt:lpstr>
      <vt:lpstr>ELECTRONICS MANUFACTURING</vt:lpstr>
      <vt:lpstr>PCB ASSEMBLY</vt:lpstr>
      <vt:lpstr>PCB ASSEMBLY THT Assembly</vt:lpstr>
      <vt:lpstr>PCB ASSEMBLY</vt:lpstr>
      <vt:lpstr>DEPANELING TECHNOLOGY</vt:lpstr>
      <vt:lpstr>FULLY INTEGRATED END-OF-LINE SOLUTION</vt:lpstr>
      <vt:lpstr>AUTOMATED TEST CELL</vt:lpstr>
      <vt:lpstr>ELECTRONICS ASSEMBLY</vt:lpstr>
      <vt:lpstr>FINAL ASSEMBLY</vt:lpstr>
      <vt:lpstr>FINAL ASSEMBLY</vt:lpstr>
      <vt:lpstr>FINAL ASSEMBLY</vt:lpstr>
      <vt:lpstr>FINAL ASSEMBLY</vt:lpstr>
      <vt:lpstr>FINAL ASSEMBLY &amp; END-OF-LINE TEST</vt:lpstr>
      <vt:lpstr>TEST</vt:lpstr>
      <vt:lpstr>OTHER SOLUTIONS</vt:lpstr>
      <vt:lpstr>CoLabs validate applications worldwide</vt:lpstr>
      <vt:lpstr>PowerPoint-Präsentation</vt:lpstr>
      <vt:lpstr>Vorlage SCHUNK Farben</vt:lpstr>
      <vt:lpstr>Gestaltungselemente</vt:lpstr>
      <vt:lpstr>Don’ts</vt:lpstr>
      <vt:lpstr>Ressourcen Bildmaterial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ELECTRONICS Vom Wafer bis zum fertigen Elektronikprodukt</dc:title>
  <dc:creator>Heinrich, Simon</dc:creator>
  <cp:lastModifiedBy>Heinrich, Simon</cp:lastModifiedBy>
  <cp:revision>6</cp:revision>
  <dcterms:created xsi:type="dcterms:W3CDTF">2025-02-28T14:22:36Z</dcterms:created>
  <dcterms:modified xsi:type="dcterms:W3CDTF">2025-12-16T15:33:16Z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0x010100A7EAE3D09428564296C2ABB11D604599</vt:lpwstr>
  </property>
  <property fmtid="{D5CDD505-2E9C-101B-9397-08002B2CF9AE}" pid="3" name="Order">
    <vt:r8>7800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