
<file path=[Content_Types].xml><?xml version="1.0" encoding="utf-8"?>
<Types xmlns="http://schemas.openxmlformats.org/package/2006/content-types">
  <Default Extension="bin" ContentType="application/vnd.openxmlformats-officedocument.oleObject"/>
  <Default Extension="emf" ContentType="image/x-emf"/>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wmf" ContentType="image/x-wmf"/>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2.xml" ContentType="application/vnd.openxmlformats-officedocument.presentationml.tags+xml"/>
  <Override PartName="/ppt/ink/ink1.xml" ContentType="application/inkml+xml"/>
  <Override PartName="/ppt/tags/tag3.xml" ContentType="application/vnd.openxmlformats-officedocument.presentationml.tags+xml"/>
  <Override PartName="/ppt/tags/tag4.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5.xml" ContentType="application/vnd.openxmlformats-officedocument.presentationml.tags+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4"/>
  </p:sldMasterIdLst>
  <p:notesMasterIdLst>
    <p:notesMasterId r:id="rId45"/>
  </p:notesMasterIdLst>
  <p:sldIdLst>
    <p:sldId id="2146848964" r:id="rId5"/>
    <p:sldId id="2146849069" r:id="rId6"/>
    <p:sldId id="2146849307" r:id="rId7"/>
    <p:sldId id="2146849193" r:id="rId8"/>
    <p:sldId id="2146849299" r:id="rId9"/>
    <p:sldId id="6136" r:id="rId10"/>
    <p:sldId id="279" r:id="rId11"/>
    <p:sldId id="5964" r:id="rId12"/>
    <p:sldId id="2146849317" r:id="rId13"/>
    <p:sldId id="2146849315" r:id="rId14"/>
    <p:sldId id="2146849198" r:id="rId15"/>
    <p:sldId id="2146849327" r:id="rId16"/>
    <p:sldId id="2146849328" r:id="rId17"/>
    <p:sldId id="6163" r:id="rId18"/>
    <p:sldId id="5965" r:id="rId19"/>
    <p:sldId id="2146849318" r:id="rId20"/>
    <p:sldId id="6165" r:id="rId21"/>
    <p:sldId id="6176" r:id="rId22"/>
    <p:sldId id="6177" r:id="rId23"/>
    <p:sldId id="6272" r:id="rId24"/>
    <p:sldId id="2146849330" r:id="rId25"/>
    <p:sldId id="406" r:id="rId26"/>
    <p:sldId id="2146849337" r:id="rId27"/>
    <p:sldId id="2146849342" r:id="rId28"/>
    <p:sldId id="2146849344" r:id="rId29"/>
    <p:sldId id="2146849345" r:id="rId30"/>
    <p:sldId id="2146849338" r:id="rId31"/>
    <p:sldId id="2146849339" r:id="rId32"/>
    <p:sldId id="2146849336" r:id="rId33"/>
    <p:sldId id="2146849335" r:id="rId34"/>
    <p:sldId id="5960" r:id="rId35"/>
    <p:sldId id="5959" r:id="rId36"/>
    <p:sldId id="2146849333" r:id="rId37"/>
    <p:sldId id="2146849341" r:id="rId38"/>
    <p:sldId id="2146849247" r:id="rId39"/>
    <p:sldId id="268" r:id="rId40"/>
    <p:sldId id="269" r:id="rId41"/>
    <p:sldId id="270" r:id="rId42"/>
    <p:sldId id="271" r:id="rId43"/>
    <p:sldId id="283" r:id="rId44"/>
  </p:sldIdLst>
  <p:sldSz cx="12192000" cy="6858000"/>
  <p:notesSz cx="6858000" cy="9144000"/>
  <p:embeddedFontLst>
    <p:embeddedFont>
      <p:font typeface="Fago Pro" panose="02000506040000020004" pitchFamily="2" charset="0"/>
      <p:regular r:id="rId46"/>
      <p:bold r:id="rId47"/>
      <p:italic r:id="rId48"/>
      <p:boldItalic r:id="rId49"/>
    </p:embeddedFont>
  </p:embeddedFontLst>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tandardabschnitt" id="{C01F4CCA-FF27-4A86-8E76-4614E44D3C2F}">
          <p14:sldIdLst>
            <p14:sldId id="2146848964"/>
            <p14:sldId id="2146849069"/>
            <p14:sldId id="2146849307"/>
            <p14:sldId id="2146849193"/>
            <p14:sldId id="2146849299"/>
            <p14:sldId id="6136"/>
            <p14:sldId id="279"/>
            <p14:sldId id="5964"/>
            <p14:sldId id="2146849317"/>
            <p14:sldId id="2146849315"/>
            <p14:sldId id="2146849198"/>
            <p14:sldId id="2146849327"/>
            <p14:sldId id="2146849328"/>
            <p14:sldId id="6163"/>
            <p14:sldId id="5965"/>
            <p14:sldId id="2146849318"/>
            <p14:sldId id="6165"/>
            <p14:sldId id="6176"/>
            <p14:sldId id="6177"/>
            <p14:sldId id="6272"/>
            <p14:sldId id="2146849330"/>
            <p14:sldId id="406"/>
            <p14:sldId id="2146849337"/>
            <p14:sldId id="2146849342"/>
            <p14:sldId id="2146849344"/>
            <p14:sldId id="2146849345"/>
            <p14:sldId id="2146849338"/>
            <p14:sldId id="2146849339"/>
            <p14:sldId id="2146849336"/>
            <p14:sldId id="2146849335"/>
            <p14:sldId id="5960"/>
            <p14:sldId id="5959"/>
            <p14:sldId id="2146849333"/>
            <p14:sldId id="2146849341"/>
            <p14:sldId id="2146849247"/>
            <p14:sldId id="268"/>
            <p14:sldId id="269"/>
            <p14:sldId id="270"/>
            <p14:sldId id="271"/>
            <p14:sldId id="283"/>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97CC776-FC82-1249-537A-FC40D4387C55}" name="Heinrich, Simon" initials="HS" userId="S::simon.heinrich@de.schunk.com::64c832ba-7181-48b8-a5e8-614c2a4efca1"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Pfeifer, Alexander" initials="PA" lastIdx="1" clrIdx="0">
    <p:extLst>
      <p:ext uri="{19B8F6BF-5375-455C-9EA6-DF929625EA0E}">
        <p15:presenceInfo xmlns:p15="http://schemas.microsoft.com/office/powerpoint/2012/main" userId="S::alexander.pfeifer@de.schunk.com::4c6a4c94-d5bb-4e2a-b715-9f960b6d207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03D6A"/>
    <a:srgbClr val="E3E3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3F3259-40FB-453D-BCF4-1D901E472DDD}" v="1" dt="2025-12-16T15:29:46.030"/>
  </p1510:revLst>
</p1510:revInfo>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font" Target="fonts/font2.fntdata"/><Relationship Id="rId50" Type="http://schemas.openxmlformats.org/officeDocument/2006/relationships/commentAuthors" Target="commentAuthors.xml"/><Relationship Id="rId55"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1.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4.fntdata"/><Relationship Id="rId57"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font" Target="fonts/font3.fntdata"/><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inrich, Simon" userId="S::simon.heinrich@de.schunk.com::64c832ba-7181-48b8-a5e8-614c2a4efca1" providerId="AD" clId="Web-{87EBBC81-D178-A056-A686-3F9152B50705}"/>
    <pc:docChg chg="modSld">
      <pc:chgData name="Heinrich, Simon" userId="S::simon.heinrich@de.schunk.com::64c832ba-7181-48b8-a5e8-614c2a4efca1" providerId="AD" clId="Web-{87EBBC81-D178-A056-A686-3F9152B50705}" dt="2025-11-12T09:01:17.221" v="0"/>
      <pc:docMkLst>
        <pc:docMk/>
      </pc:docMkLst>
      <pc:sldChg chg="delSp">
        <pc:chgData name="Heinrich, Simon" userId="S::simon.heinrich@de.schunk.com::64c832ba-7181-48b8-a5e8-614c2a4efca1" providerId="AD" clId="Web-{87EBBC81-D178-A056-A686-3F9152B50705}" dt="2025-11-12T09:01:17.221" v="0"/>
        <pc:sldMkLst>
          <pc:docMk/>
          <pc:sldMk cId="1336615586" sldId="2146849317"/>
        </pc:sldMkLst>
      </pc:sldChg>
    </pc:docChg>
  </pc:docChgLst>
  <pc:docChgLst>
    <pc:chgData name="Heinrich, Simon" userId="S::simon.heinrich@de.schunk.com::64c832ba-7181-48b8-a5e8-614c2a4efca1" providerId="AD" clId="Web-{244D7CCC-279A-B106-8859-DC230A90505A}"/>
    <pc:docChg chg="modSld">
      <pc:chgData name="Heinrich, Simon" userId="S::simon.heinrich@de.schunk.com::64c832ba-7181-48b8-a5e8-614c2a4efca1" providerId="AD" clId="Web-{244D7CCC-279A-B106-8859-DC230A90505A}" dt="2025-12-08T10:03:44.004" v="1" actId="20577"/>
      <pc:docMkLst>
        <pc:docMk/>
      </pc:docMkLst>
      <pc:sldChg chg="modSp">
        <pc:chgData name="Heinrich, Simon" userId="S::simon.heinrich@de.schunk.com::64c832ba-7181-48b8-a5e8-614c2a4efca1" providerId="AD" clId="Web-{244D7CCC-279A-B106-8859-DC230A90505A}" dt="2025-12-08T10:03:44.004" v="1" actId="20577"/>
        <pc:sldMkLst>
          <pc:docMk/>
          <pc:sldMk cId="917291258" sldId="5964"/>
        </pc:sldMkLst>
        <pc:spChg chg="mod">
          <ac:chgData name="Heinrich, Simon" userId="S::simon.heinrich@de.schunk.com::64c832ba-7181-48b8-a5e8-614c2a4efca1" providerId="AD" clId="Web-{244D7CCC-279A-B106-8859-DC230A90505A}" dt="2025-12-08T10:03:44.004" v="1" actId="20577"/>
          <ac:spMkLst>
            <pc:docMk/>
            <pc:sldMk cId="917291258" sldId="5964"/>
            <ac:spMk id="34" creationId="{22C6FDB6-F4C9-9151-8DDE-540F8A550851}"/>
          </ac:spMkLst>
        </pc:spChg>
      </pc:sldChg>
    </pc:docChg>
  </pc:docChgLst>
  <pc:docChgLst>
    <pc:chgData name="Heinrich, Simon" userId="64c832ba-7181-48b8-a5e8-614c2a4efca1" providerId="ADAL" clId="{47BEECAE-FC0C-4453-BFEF-35614DA18D6F}"/>
    <pc:docChg chg="undo redo custSel addSld delSld modSld sldOrd modSection">
      <pc:chgData name="Heinrich, Simon" userId="64c832ba-7181-48b8-a5e8-614c2a4efca1" providerId="ADAL" clId="{47BEECAE-FC0C-4453-BFEF-35614DA18D6F}" dt="2025-12-16T15:30:23.641" v="2197" actId="1076"/>
      <pc:docMkLst>
        <pc:docMk/>
      </pc:docMkLst>
      <pc:sldChg chg="add del">
        <pc:chgData name="Heinrich, Simon" userId="64c832ba-7181-48b8-a5e8-614c2a4efca1" providerId="ADAL" clId="{47BEECAE-FC0C-4453-BFEF-35614DA18D6F}" dt="2025-11-12T09:05:30.476" v="1" actId="47"/>
        <pc:sldMkLst>
          <pc:docMk/>
          <pc:sldMk cId="1206154617" sldId="268"/>
        </pc:sldMkLst>
      </pc:sldChg>
      <pc:sldChg chg="addSp modSp add mod ord">
        <pc:chgData name="Heinrich, Simon" userId="64c832ba-7181-48b8-a5e8-614c2a4efca1" providerId="ADAL" clId="{47BEECAE-FC0C-4453-BFEF-35614DA18D6F}" dt="2025-12-16T15:22:01.416" v="2092" actId="404"/>
        <pc:sldMkLst>
          <pc:docMk/>
          <pc:sldMk cId="456488487" sldId="406"/>
        </pc:sldMkLst>
        <pc:spChg chg="mod">
          <ac:chgData name="Heinrich, Simon" userId="64c832ba-7181-48b8-a5e8-614c2a4efca1" providerId="ADAL" clId="{47BEECAE-FC0C-4453-BFEF-35614DA18D6F}" dt="2025-12-16T15:22:01.416" v="2092" actId="404"/>
          <ac:spMkLst>
            <pc:docMk/>
            <pc:sldMk cId="456488487" sldId="406"/>
            <ac:spMk id="2" creationId="{ADC463CA-3D29-7DAC-132D-56B4EEBDA96D}"/>
          </ac:spMkLst>
        </pc:spChg>
        <pc:spChg chg="mod">
          <ac:chgData name="Heinrich, Simon" userId="64c832ba-7181-48b8-a5e8-614c2a4efca1" providerId="ADAL" clId="{47BEECAE-FC0C-4453-BFEF-35614DA18D6F}" dt="2025-11-17T07:18:46.319" v="1006" actId="20577"/>
          <ac:spMkLst>
            <pc:docMk/>
            <pc:sldMk cId="456488487" sldId="406"/>
            <ac:spMk id="4" creationId="{9491DE1E-7A53-8DE1-1AF8-0B729CDBF8E6}"/>
          </ac:spMkLst>
        </pc:spChg>
      </pc:sldChg>
      <pc:sldChg chg="add mod modShow">
        <pc:chgData name="Heinrich, Simon" userId="64c832ba-7181-48b8-a5e8-614c2a4efca1" providerId="ADAL" clId="{47BEECAE-FC0C-4453-BFEF-35614DA18D6F}" dt="2025-11-25T07:20:20.943" v="1045" actId="729"/>
        <pc:sldMkLst>
          <pc:docMk/>
          <pc:sldMk cId="710878656" sldId="6136"/>
        </pc:sldMkLst>
      </pc:sldChg>
      <pc:sldChg chg="addSp delSp modSp mod modShow">
        <pc:chgData name="Heinrich, Simon" userId="64c832ba-7181-48b8-a5e8-614c2a4efca1" providerId="ADAL" clId="{47BEECAE-FC0C-4453-BFEF-35614DA18D6F}" dt="2025-12-09T08:43:03.055" v="1086" actId="164"/>
        <pc:sldMkLst>
          <pc:docMk/>
          <pc:sldMk cId="3943593192" sldId="6165"/>
        </pc:sldMkLst>
        <pc:spChg chg="add mod modVis">
          <ac:chgData name="Heinrich, Simon" userId="64c832ba-7181-48b8-a5e8-614c2a4efca1" providerId="ADAL" clId="{47BEECAE-FC0C-4453-BFEF-35614DA18D6F}" dt="2025-12-09T08:43:03.055" v="1086" actId="164"/>
          <ac:spMkLst>
            <pc:docMk/>
            <pc:sldMk cId="3943593192" sldId="6165"/>
            <ac:spMk id="7" creationId="{D6C212A5-C2C2-7B98-1254-7F6925EE23BD}"/>
          </ac:spMkLst>
        </pc:spChg>
        <pc:spChg chg="mod">
          <ac:chgData name="Heinrich, Simon" userId="64c832ba-7181-48b8-a5e8-614c2a4efca1" providerId="ADAL" clId="{47BEECAE-FC0C-4453-BFEF-35614DA18D6F}" dt="2025-12-09T08:43:03.055" v="1086" actId="164"/>
          <ac:spMkLst>
            <pc:docMk/>
            <pc:sldMk cId="3943593192" sldId="6165"/>
            <ac:spMk id="8" creationId="{87806629-1346-3BEE-3365-B13F423F1A11}"/>
          </ac:spMkLst>
        </pc:spChg>
        <pc:grpChg chg="add mod">
          <ac:chgData name="Heinrich, Simon" userId="64c832ba-7181-48b8-a5e8-614c2a4efca1" providerId="ADAL" clId="{47BEECAE-FC0C-4453-BFEF-35614DA18D6F}" dt="2025-12-09T08:43:03.055" v="1086" actId="164"/>
          <ac:grpSpMkLst>
            <pc:docMk/>
            <pc:sldMk cId="3943593192" sldId="6165"/>
            <ac:grpSpMk id="9" creationId="{95B5646E-BE26-AFCD-C877-472B5EAEE9C5}"/>
          </ac:grpSpMkLst>
        </pc:grpChg>
      </pc:sldChg>
      <pc:sldChg chg="addSp delSp modSp mod modShow">
        <pc:chgData name="Heinrich, Simon" userId="64c832ba-7181-48b8-a5e8-614c2a4efca1" providerId="ADAL" clId="{47BEECAE-FC0C-4453-BFEF-35614DA18D6F}" dt="2025-12-09T08:43:10.647" v="1088"/>
        <pc:sldMkLst>
          <pc:docMk/>
          <pc:sldMk cId="347575183" sldId="6176"/>
        </pc:sldMkLst>
        <pc:spChg chg="mod">
          <ac:chgData name="Heinrich, Simon" userId="64c832ba-7181-48b8-a5e8-614c2a4efca1" providerId="ADAL" clId="{47BEECAE-FC0C-4453-BFEF-35614DA18D6F}" dt="2025-12-09T08:43:10.647" v="1088"/>
          <ac:spMkLst>
            <pc:docMk/>
            <pc:sldMk cId="347575183" sldId="6176"/>
            <ac:spMk id="7" creationId="{8144CB12-C2E7-090E-4DC2-3A2C36691930}"/>
          </ac:spMkLst>
        </pc:spChg>
        <pc:spChg chg="mod">
          <ac:chgData name="Heinrich, Simon" userId="64c832ba-7181-48b8-a5e8-614c2a4efca1" providerId="ADAL" clId="{47BEECAE-FC0C-4453-BFEF-35614DA18D6F}" dt="2025-12-09T08:43:10.647" v="1088"/>
          <ac:spMkLst>
            <pc:docMk/>
            <pc:sldMk cId="347575183" sldId="6176"/>
            <ac:spMk id="10" creationId="{72E206AB-1242-6E21-302D-CA093B1DA420}"/>
          </ac:spMkLst>
        </pc:spChg>
        <pc:grpChg chg="add mod">
          <ac:chgData name="Heinrich, Simon" userId="64c832ba-7181-48b8-a5e8-614c2a4efca1" providerId="ADAL" clId="{47BEECAE-FC0C-4453-BFEF-35614DA18D6F}" dt="2025-12-09T08:43:10.647" v="1088"/>
          <ac:grpSpMkLst>
            <pc:docMk/>
            <pc:sldMk cId="347575183" sldId="6176"/>
            <ac:grpSpMk id="6" creationId="{517F3FD3-2246-68C2-C9E4-A83F73C5F5B0}"/>
          </ac:grpSpMkLst>
        </pc:grpChg>
      </pc:sldChg>
      <pc:sldChg chg="addSp delSp modSp mod modShow">
        <pc:chgData name="Heinrich, Simon" userId="64c832ba-7181-48b8-a5e8-614c2a4efca1" providerId="ADAL" clId="{47BEECAE-FC0C-4453-BFEF-35614DA18D6F}" dt="2025-12-09T08:43:16.885" v="1090"/>
        <pc:sldMkLst>
          <pc:docMk/>
          <pc:sldMk cId="3986889993" sldId="6177"/>
        </pc:sldMkLst>
        <pc:spChg chg="mod">
          <ac:chgData name="Heinrich, Simon" userId="64c832ba-7181-48b8-a5e8-614c2a4efca1" providerId="ADAL" clId="{47BEECAE-FC0C-4453-BFEF-35614DA18D6F}" dt="2025-12-09T08:40:33.683" v="1071" actId="113"/>
          <ac:spMkLst>
            <pc:docMk/>
            <pc:sldMk cId="3986889993" sldId="6177"/>
            <ac:spMk id="2" creationId="{7B0A254E-30EF-FB5B-A903-F97CB43B256C}"/>
          </ac:spMkLst>
        </pc:spChg>
        <pc:spChg chg="mod">
          <ac:chgData name="Heinrich, Simon" userId="64c832ba-7181-48b8-a5e8-614c2a4efca1" providerId="ADAL" clId="{47BEECAE-FC0C-4453-BFEF-35614DA18D6F}" dt="2025-12-09T08:43:16.885" v="1090"/>
          <ac:spMkLst>
            <pc:docMk/>
            <pc:sldMk cId="3986889993" sldId="6177"/>
            <ac:spMk id="9" creationId="{41D60C84-5782-63EF-AE25-C4488D29BA6C}"/>
          </ac:spMkLst>
        </pc:spChg>
        <pc:spChg chg="mod">
          <ac:chgData name="Heinrich, Simon" userId="64c832ba-7181-48b8-a5e8-614c2a4efca1" providerId="ADAL" clId="{47BEECAE-FC0C-4453-BFEF-35614DA18D6F}" dt="2025-12-09T08:43:16.885" v="1090"/>
          <ac:spMkLst>
            <pc:docMk/>
            <pc:sldMk cId="3986889993" sldId="6177"/>
            <ac:spMk id="10" creationId="{397AAA2E-BE83-BB05-EBAB-C179991295D2}"/>
          </ac:spMkLst>
        </pc:spChg>
        <pc:grpChg chg="add mod">
          <ac:chgData name="Heinrich, Simon" userId="64c832ba-7181-48b8-a5e8-614c2a4efca1" providerId="ADAL" clId="{47BEECAE-FC0C-4453-BFEF-35614DA18D6F}" dt="2025-12-09T08:43:16.885" v="1090"/>
          <ac:grpSpMkLst>
            <pc:docMk/>
            <pc:sldMk cId="3986889993" sldId="6177"/>
            <ac:grpSpMk id="7" creationId="{97A0C13A-ECE6-E354-11F4-92C020695E9D}"/>
          </ac:grpSpMkLst>
        </pc:grpChg>
      </pc:sldChg>
      <pc:sldChg chg="add mod ord modShow">
        <pc:chgData name="Heinrich, Simon" userId="64c832ba-7181-48b8-a5e8-614c2a4efca1" providerId="ADAL" clId="{47BEECAE-FC0C-4453-BFEF-35614DA18D6F}" dt="2025-11-25T07:20:20.943" v="1045" actId="729"/>
        <pc:sldMkLst>
          <pc:docMk/>
          <pc:sldMk cId="2062143297" sldId="2146848964"/>
        </pc:sldMkLst>
      </pc:sldChg>
      <pc:sldChg chg="add mod modShow">
        <pc:chgData name="Heinrich, Simon" userId="64c832ba-7181-48b8-a5e8-614c2a4efca1" providerId="ADAL" clId="{47BEECAE-FC0C-4453-BFEF-35614DA18D6F}" dt="2025-11-25T07:20:20.943" v="1045" actId="729"/>
        <pc:sldMkLst>
          <pc:docMk/>
          <pc:sldMk cId="723598934" sldId="2146849069"/>
        </pc:sldMkLst>
      </pc:sldChg>
      <pc:sldChg chg="add mod modShow">
        <pc:chgData name="Heinrich, Simon" userId="64c832ba-7181-48b8-a5e8-614c2a4efca1" providerId="ADAL" clId="{47BEECAE-FC0C-4453-BFEF-35614DA18D6F}" dt="2025-11-25T07:20:20.943" v="1045" actId="729"/>
        <pc:sldMkLst>
          <pc:docMk/>
          <pc:sldMk cId="3668275793" sldId="2146849193"/>
        </pc:sldMkLst>
      </pc:sldChg>
      <pc:sldChg chg="add mod modShow">
        <pc:chgData name="Heinrich, Simon" userId="64c832ba-7181-48b8-a5e8-614c2a4efca1" providerId="ADAL" clId="{47BEECAE-FC0C-4453-BFEF-35614DA18D6F}" dt="2025-11-25T07:20:20.943" v="1045" actId="729"/>
        <pc:sldMkLst>
          <pc:docMk/>
          <pc:sldMk cId="4065994578" sldId="2146849299"/>
        </pc:sldMkLst>
      </pc:sldChg>
      <pc:sldChg chg="add mod modShow">
        <pc:chgData name="Heinrich, Simon" userId="64c832ba-7181-48b8-a5e8-614c2a4efca1" providerId="ADAL" clId="{47BEECAE-FC0C-4453-BFEF-35614DA18D6F}" dt="2025-11-25T07:20:20.943" v="1045" actId="729"/>
        <pc:sldMkLst>
          <pc:docMk/>
          <pc:sldMk cId="3742421682" sldId="2146849307"/>
        </pc:sldMkLst>
      </pc:sldChg>
      <pc:sldChg chg="addSp delSp modSp mod">
        <pc:chgData name="Heinrich, Simon" userId="64c832ba-7181-48b8-a5e8-614c2a4efca1" providerId="ADAL" clId="{47BEECAE-FC0C-4453-BFEF-35614DA18D6F}" dt="2025-12-09T07:19:07.250" v="1067" actId="478"/>
        <pc:sldMkLst>
          <pc:docMk/>
          <pc:sldMk cId="2637010756" sldId="2146849318"/>
        </pc:sldMkLst>
      </pc:sldChg>
      <pc:sldChg chg="addSp delSp modSp mod modCm">
        <pc:chgData name="Heinrich, Simon" userId="64c832ba-7181-48b8-a5e8-614c2a4efca1" providerId="ADAL" clId="{47BEECAE-FC0C-4453-BFEF-35614DA18D6F}" dt="2025-12-09T08:44:05.826" v="1171" actId="6549"/>
        <pc:sldMkLst>
          <pc:docMk/>
          <pc:sldMk cId="1220710913" sldId="2146849330"/>
        </pc:sldMkLst>
        <pc:spChg chg="mod">
          <ac:chgData name="Heinrich, Simon" userId="64c832ba-7181-48b8-a5e8-614c2a4efca1" providerId="ADAL" clId="{47BEECAE-FC0C-4453-BFEF-35614DA18D6F}" dt="2025-12-09T08:44:05.826" v="1171" actId="6549"/>
          <ac:spMkLst>
            <pc:docMk/>
            <pc:sldMk cId="1220710913" sldId="2146849330"/>
            <ac:spMk id="5" creationId="{87AB6A36-1C42-2025-3508-E4C280C5DA1B}"/>
          </ac:spMkLst>
        </pc:spChg>
        <pc:extLst>
          <p:ext xmlns:p="http://schemas.openxmlformats.org/presentationml/2006/main" uri="{D6D511B9-2390-475A-947B-AFAB55BFBCF1}">
            <pc226:cmChg xmlns:pc226="http://schemas.microsoft.com/office/powerpoint/2022/06/main/command" chg="mod">
              <pc226:chgData name="Heinrich, Simon" userId="64c832ba-7181-48b8-a5e8-614c2a4efca1" providerId="ADAL" clId="{47BEECAE-FC0C-4453-BFEF-35614DA18D6F}" dt="2025-12-09T08:44:05.826" v="1171" actId="6549"/>
              <pc2:cmMkLst xmlns:pc2="http://schemas.microsoft.com/office/powerpoint/2019/9/main/command">
                <pc:docMk/>
                <pc:sldMk cId="1220710913" sldId="2146849330"/>
                <pc2:cmMk id="{AAAF11AF-413E-4D63-91A1-3F805242B029}"/>
              </pc2:cmMkLst>
            </pc226:cmChg>
          </p:ext>
        </pc:extLst>
      </pc:sldChg>
      <pc:sldChg chg="addSp delSp modSp mod">
        <pc:chgData name="Heinrich, Simon" userId="64c832ba-7181-48b8-a5e8-614c2a4efca1" providerId="ADAL" clId="{47BEECAE-FC0C-4453-BFEF-35614DA18D6F}" dt="2025-11-25T07:27:51.305" v="1058" actId="14100"/>
        <pc:sldMkLst>
          <pc:docMk/>
          <pc:sldMk cId="1866491083" sldId="2146849338"/>
        </pc:sldMkLst>
        <pc:spChg chg="add mod">
          <ac:chgData name="Heinrich, Simon" userId="64c832ba-7181-48b8-a5e8-614c2a4efca1" providerId="ADAL" clId="{47BEECAE-FC0C-4453-BFEF-35614DA18D6F}" dt="2025-11-25T07:22:36.132" v="1053" actId="14100"/>
          <ac:spMkLst>
            <pc:docMk/>
            <pc:sldMk cId="1866491083" sldId="2146849338"/>
            <ac:spMk id="8" creationId="{40A90403-C78D-E582-9166-217318D1AE54}"/>
          </ac:spMkLst>
        </pc:spChg>
        <pc:spChg chg="add mod">
          <ac:chgData name="Heinrich, Simon" userId="64c832ba-7181-48b8-a5e8-614c2a4efca1" providerId="ADAL" clId="{47BEECAE-FC0C-4453-BFEF-35614DA18D6F}" dt="2025-11-25T07:27:51.305" v="1058" actId="14100"/>
          <ac:spMkLst>
            <pc:docMk/>
            <pc:sldMk cId="1866491083" sldId="2146849338"/>
            <ac:spMk id="10" creationId="{EE0B95A8-8BF0-8AC7-B14C-94AA2EA4C5CD}"/>
          </ac:spMkLst>
        </pc:spChg>
      </pc:sldChg>
      <pc:sldChg chg="addSp delSp modSp mod modShow">
        <pc:chgData name="Heinrich, Simon" userId="64c832ba-7181-48b8-a5e8-614c2a4efca1" providerId="ADAL" clId="{47BEECAE-FC0C-4453-BFEF-35614DA18D6F}" dt="2025-12-09T08:44:48.928" v="1180" actId="20577"/>
        <pc:sldMkLst>
          <pc:docMk/>
          <pc:sldMk cId="727389853" sldId="2146849342"/>
        </pc:sldMkLst>
        <pc:spChg chg="mod">
          <ac:chgData name="Heinrich, Simon" userId="64c832ba-7181-48b8-a5e8-614c2a4efca1" providerId="ADAL" clId="{47BEECAE-FC0C-4453-BFEF-35614DA18D6F}" dt="2025-12-09T08:44:48.928" v="1180" actId="20577"/>
          <ac:spMkLst>
            <pc:docMk/>
            <pc:sldMk cId="727389853" sldId="2146849342"/>
            <ac:spMk id="2" creationId="{2CC67455-CDE6-7BBF-264F-1D83387283BC}"/>
          </ac:spMkLst>
        </pc:spChg>
      </pc:sldChg>
      <pc:sldChg chg="addSp delSp modSp new del mod setBg addAnim delAnim">
        <pc:chgData name="Heinrich, Simon" userId="64c832ba-7181-48b8-a5e8-614c2a4efca1" providerId="ADAL" clId="{47BEECAE-FC0C-4453-BFEF-35614DA18D6F}" dt="2025-12-09T08:49:16.672" v="1338" actId="47"/>
        <pc:sldMkLst>
          <pc:docMk/>
          <pc:sldMk cId="506190860" sldId="2146849343"/>
        </pc:sldMkLst>
      </pc:sldChg>
      <pc:sldChg chg="modSp add mod">
        <pc:chgData name="Heinrich, Simon" userId="64c832ba-7181-48b8-a5e8-614c2a4efca1" providerId="ADAL" clId="{47BEECAE-FC0C-4453-BFEF-35614DA18D6F}" dt="2025-12-09T08:48:22.164" v="1337" actId="20577"/>
        <pc:sldMkLst>
          <pc:docMk/>
          <pc:sldMk cId="1507637429" sldId="2146849344"/>
        </pc:sldMkLst>
        <pc:spChg chg="mod">
          <ac:chgData name="Heinrich, Simon" userId="64c832ba-7181-48b8-a5e8-614c2a4efca1" providerId="ADAL" clId="{47BEECAE-FC0C-4453-BFEF-35614DA18D6F}" dt="2025-12-09T08:48:22.164" v="1337" actId="20577"/>
          <ac:spMkLst>
            <pc:docMk/>
            <pc:sldMk cId="1507637429" sldId="2146849344"/>
            <ac:spMk id="2" creationId="{0D25B077-C1C0-74DF-6355-4730C8FE46BD}"/>
          </ac:spMkLst>
        </pc:spChg>
      </pc:sldChg>
      <pc:sldChg chg="addSp modSp new mod">
        <pc:chgData name="Heinrich, Simon" userId="64c832ba-7181-48b8-a5e8-614c2a4efca1" providerId="ADAL" clId="{47BEECAE-FC0C-4453-BFEF-35614DA18D6F}" dt="2025-12-16T15:30:23.641" v="2197" actId="1076"/>
        <pc:sldMkLst>
          <pc:docMk/>
          <pc:sldMk cId="941883370" sldId="2146849345"/>
        </pc:sldMkLst>
        <pc:spChg chg="mod">
          <ac:chgData name="Heinrich, Simon" userId="64c832ba-7181-48b8-a5e8-614c2a4efca1" providerId="ADAL" clId="{47BEECAE-FC0C-4453-BFEF-35614DA18D6F}" dt="2025-12-09T08:51:22.337" v="1391" actId="20577"/>
          <ac:spMkLst>
            <pc:docMk/>
            <pc:sldMk cId="941883370" sldId="2146849345"/>
            <ac:spMk id="2" creationId="{38B90364-90D8-AE91-2B74-043297040807}"/>
          </ac:spMkLst>
        </pc:spChg>
        <pc:spChg chg="mod">
          <ac:chgData name="Heinrich, Simon" userId="64c832ba-7181-48b8-a5e8-614c2a4efca1" providerId="ADAL" clId="{47BEECAE-FC0C-4453-BFEF-35614DA18D6F}" dt="2025-12-09T08:49:31.696" v="1357" actId="20577"/>
          <ac:spMkLst>
            <pc:docMk/>
            <pc:sldMk cId="941883370" sldId="2146849345"/>
            <ac:spMk id="4" creationId="{693EC513-DFE5-8695-EBB5-D7CEDD9FC618}"/>
          </ac:spMkLst>
        </pc:spChg>
        <pc:spChg chg="mod">
          <ac:chgData name="Heinrich, Simon" userId="64c832ba-7181-48b8-a5e8-614c2a4efca1" providerId="ADAL" clId="{47BEECAE-FC0C-4453-BFEF-35614DA18D6F}" dt="2025-12-10T08:56:03.463" v="2060" actId="207"/>
          <ac:spMkLst>
            <pc:docMk/>
            <pc:sldMk cId="941883370" sldId="2146849345"/>
            <ac:spMk id="5" creationId="{5CE23BB3-FC34-0892-0970-370F33269B83}"/>
          </ac:spMkLst>
        </pc:spChg>
        <pc:spChg chg="add mod">
          <ac:chgData name="Heinrich, Simon" userId="64c832ba-7181-48b8-a5e8-614c2a4efca1" providerId="ADAL" clId="{47BEECAE-FC0C-4453-BFEF-35614DA18D6F}" dt="2025-12-16T15:30:23.641" v="2197" actId="1076"/>
          <ac:spMkLst>
            <pc:docMk/>
            <pc:sldMk cId="941883370" sldId="2146849345"/>
            <ac:spMk id="6" creationId="{276864CA-F4BF-B30F-9B7D-085EA0712CE3}"/>
          </ac:spMkLst>
        </pc:spChg>
        <pc:picChg chg="add mod">
          <ac:chgData name="Heinrich, Simon" userId="64c832ba-7181-48b8-a5e8-614c2a4efca1" providerId="ADAL" clId="{47BEECAE-FC0C-4453-BFEF-35614DA18D6F}" dt="2025-12-09T08:52:44.825" v="1395" actId="1076"/>
          <ac:picMkLst>
            <pc:docMk/>
            <pc:sldMk cId="941883370" sldId="2146849345"/>
            <ac:picMk id="1026" creationId="{5246E0DD-D7C9-E4E5-1640-9195AE112D14}"/>
          </ac:picMkLst>
        </pc:picChg>
      </pc:sldChg>
    </pc:docChg>
  </pc:docChgLst>
  <pc:docChgLst>
    <pc:chgData name="Kistenmacher, Henry" userId="22060cc7-d02e-4692-928a-cc0b3a260554" providerId="ADAL" clId="{38B588D8-6375-413C-B1F2-7EFB981ECB09}"/>
    <pc:docChg chg="sldOrd">
      <pc:chgData name="Kistenmacher, Henry" userId="22060cc7-d02e-4692-928a-cc0b3a260554" providerId="ADAL" clId="{38B588D8-6375-413C-B1F2-7EFB981ECB09}" dt="2025-11-24T07:55:04.747" v="0" actId="20578"/>
      <pc:docMkLst>
        <pc:docMk/>
      </pc:docMkLst>
      <pc:sldChg chg="ord">
        <pc:chgData name="Kistenmacher, Henry" userId="22060cc7-d02e-4692-928a-cc0b3a260554" providerId="ADAL" clId="{38B588D8-6375-413C-B1F2-7EFB981ECB09}" dt="2025-11-24T07:55:04.747" v="0" actId="20578"/>
        <pc:sldMkLst>
          <pc:docMk/>
          <pc:sldMk cId="456488487" sldId="406"/>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7-30T13:31:41.912"/>
    </inkml:context>
    <inkml:brush xml:id="br0">
      <inkml:brushProperty name="width" value="0.035" units="cm"/>
      <inkml:brushProperty name="height" value="0.035" units="cm"/>
    </inkml:brush>
  </inkml:definitions>
  <inkml:trace contextRef="#ctx0" brushRef="#br0">1 1 24575,'4'0'0,"16"9"0,12 7 0,11 6 0,-3-1-8191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AA609D-33A1-49C1-99CD-9DA0D02D59BC}" type="datetimeFigureOut">
              <a:rPr lang="de-DE" smtClean="0"/>
              <a:t>16.12.2025</a:t>
            </a:fld>
            <a:endParaRPr lang="de-DE"/>
          </a:p>
        </p:txBody>
      </p:sp>
      <p:sp>
        <p:nvSpPr>
          <p:cNvPr id="4" name="Folienbildplatzhalt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7" name="Foliennummernplatzhalt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C4DAAC-953A-4DDC-ADA9-6566D2D0868D}" type="slidenum">
              <a:rPr lang="de-DE" smtClean="0"/>
              <a:t>‹Nr.›</a:t>
            </a:fld>
            <a:endParaRPr lang="de-DE"/>
          </a:p>
        </p:txBody>
      </p:sp>
    </p:spTree>
    <p:extLst>
      <p:ext uri="{BB962C8B-B14F-4D97-AF65-F5344CB8AC3E}">
        <p14:creationId xmlns:p14="http://schemas.microsoft.com/office/powerpoint/2010/main" val="235310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58DF6A30-0E37-44B5-A86E-D288900D6DC1}" type="slidenum">
              <a:rPr lang="de-DE" smtClean="0"/>
              <a:t>1</a:t>
            </a:fld>
            <a:endParaRPr lang="de-DE"/>
          </a:p>
        </p:txBody>
      </p:sp>
    </p:spTree>
    <p:extLst>
      <p:ext uri="{BB962C8B-B14F-4D97-AF65-F5344CB8AC3E}">
        <p14:creationId xmlns:p14="http://schemas.microsoft.com/office/powerpoint/2010/main" val="76438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DCC4DAAC-953A-4DDC-ADA9-6566D2D0868D}" type="slidenum">
              <a:rPr lang="de-DE" smtClean="0"/>
              <a:t>2</a:t>
            </a:fld>
            <a:endParaRPr lang="de-DE"/>
          </a:p>
        </p:txBody>
      </p:sp>
    </p:spTree>
    <p:extLst>
      <p:ext uri="{BB962C8B-B14F-4D97-AF65-F5344CB8AC3E}">
        <p14:creationId xmlns:p14="http://schemas.microsoft.com/office/powerpoint/2010/main" val="3534744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ea typeface="Calibri"/>
              <a:cs typeface="Calibri"/>
            </a:endParaRPr>
          </a:p>
        </p:txBody>
      </p:sp>
      <p:sp>
        <p:nvSpPr>
          <p:cNvPr id="4" name="Foliennummernplatzhalter 3"/>
          <p:cNvSpPr>
            <a:spLocks noGrp="1"/>
          </p:cNvSpPr>
          <p:nvPr>
            <p:ph type="sldNum" sz="quarter" idx="5"/>
          </p:nvPr>
        </p:nvSpPr>
        <p:spPr/>
        <p:txBody>
          <a:bodyPr/>
          <a:lstStyle/>
          <a:p>
            <a:fld id="{DCC4DAAC-953A-4DDC-ADA9-6566D2D0868D}" type="slidenum">
              <a:rPr lang="de-DE" smtClean="0"/>
              <a:t>3</a:t>
            </a:fld>
            <a:endParaRPr lang="de-DE"/>
          </a:p>
        </p:txBody>
      </p:sp>
    </p:spTree>
    <p:extLst>
      <p:ext uri="{BB962C8B-B14F-4D97-AF65-F5344CB8AC3E}">
        <p14:creationId xmlns:p14="http://schemas.microsoft.com/office/powerpoint/2010/main" val="2677787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925513" y="758825"/>
            <a:ext cx="8551863" cy="4811713"/>
          </a:xfrm>
        </p:spPr>
      </p:sp>
      <p:sp>
        <p:nvSpPr>
          <p:cNvPr id="3" name="Notizenplatzhalter 2"/>
          <p:cNvSpPr>
            <a:spLocks noGrp="1"/>
          </p:cNvSpPr>
          <p:nvPr>
            <p:ph type="body" idx="1"/>
          </p:nvPr>
        </p:nvSpPr>
        <p:spPr>
          <a:xfrm>
            <a:off x="631165" y="5787318"/>
            <a:ext cx="8564276" cy="338128"/>
          </a:xfrm>
        </p:spPr>
        <p:txBody>
          <a:bodyPr/>
          <a:lstStyle/>
          <a:p>
            <a:endParaRPr lang="de-DE"/>
          </a:p>
        </p:txBody>
      </p:sp>
      <p:sp>
        <p:nvSpPr>
          <p:cNvPr id="4" name="Foliennummernplatzhalter 3"/>
          <p:cNvSpPr>
            <a:spLocks noGrp="1"/>
          </p:cNvSpPr>
          <p:nvPr>
            <p:ph type="sldNum" sz="quarter" idx="10"/>
          </p:nvPr>
        </p:nvSpPr>
        <p:spPr/>
        <p:txBody>
          <a:bodyPr/>
          <a:lstStyle/>
          <a:p>
            <a:pPr marL="0" marR="0" lvl="0" indent="0" algn="r" defTabSz="914400" rtl="0" eaLnBrk="1" fontAlgn="auto" latinLnBrk="0" hangingPunct="1">
              <a:lnSpc>
                <a:spcPct val="110000"/>
              </a:lnSpc>
              <a:spcBef>
                <a:spcPts val="600"/>
              </a:spcBef>
              <a:spcAft>
                <a:spcPts val="0"/>
              </a:spcAft>
              <a:buClrTx/>
              <a:buSzTx/>
              <a:buFontTx/>
              <a:buNone/>
              <a:tabLst/>
              <a:defRPr/>
            </a:pPr>
            <a:fld id="{FFD42293-32A4-4699-BFF7-D6A38CA70125}" type="slidenum">
              <a:rPr kumimoji="0" lang="de-DE" sz="1200" b="0" i="0" u="none" strike="noStrike" kern="1200" cap="none" spc="0" normalizeH="0" baseline="0" noProof="0" smtClean="0">
                <a:ln>
                  <a:noFill/>
                </a:ln>
                <a:solidFill>
                  <a:prstClr val="black"/>
                </a:solidFill>
                <a:effectLst/>
                <a:uLnTx/>
                <a:uFillTx/>
                <a:latin typeface="Fago Pro" panose="02000506040000020004" pitchFamily="2" charset="0"/>
                <a:ea typeface="+mn-ea"/>
                <a:cs typeface="+mn-cs"/>
              </a:rPr>
              <a:pPr marL="0" marR="0" lvl="0" indent="0" algn="r" defTabSz="914400" rtl="0" eaLnBrk="1" fontAlgn="auto" latinLnBrk="0" hangingPunct="1">
                <a:lnSpc>
                  <a:spcPct val="110000"/>
                </a:lnSpc>
                <a:spcBef>
                  <a:spcPts val="600"/>
                </a:spcBef>
                <a:spcAft>
                  <a:spcPts val="0"/>
                </a:spcAft>
                <a:buClrTx/>
                <a:buSzTx/>
                <a:buFontTx/>
                <a:buNone/>
                <a:tabLst/>
                <a:defRPr/>
              </a:pPr>
              <a:t>4</a:t>
            </a:fld>
            <a:endParaRPr kumimoji="0" lang="de-DE" sz="1200" b="0" i="0" u="none" strike="noStrike" kern="1200" cap="none" spc="0" normalizeH="0" baseline="0" noProof="0">
              <a:ln>
                <a:noFill/>
              </a:ln>
              <a:solidFill>
                <a:prstClr val="black"/>
              </a:solidFill>
              <a:effectLst/>
              <a:uLnTx/>
              <a:uFillTx/>
              <a:latin typeface="Fago Pro" panose="02000506040000020004" pitchFamily="2" charset="0"/>
              <a:ea typeface="+mn-ea"/>
              <a:cs typeface="+mn-cs"/>
            </a:endParaRPr>
          </a:p>
        </p:txBody>
      </p:sp>
    </p:spTree>
    <p:extLst>
      <p:ext uri="{BB962C8B-B14F-4D97-AF65-F5344CB8AC3E}">
        <p14:creationId xmlns:p14="http://schemas.microsoft.com/office/powerpoint/2010/main" val="3794207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DCC4DAAC-953A-4DDC-ADA9-6566D2D0868D}" type="slidenum">
              <a:rPr lang="de-DE" smtClean="0"/>
              <a:t>6</a:t>
            </a:fld>
            <a:endParaRPr lang="de-DE"/>
          </a:p>
        </p:txBody>
      </p:sp>
    </p:spTree>
    <p:extLst>
      <p:ext uri="{BB962C8B-B14F-4D97-AF65-F5344CB8AC3E}">
        <p14:creationId xmlns:p14="http://schemas.microsoft.com/office/powerpoint/2010/main" val="1847204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Höchste Qualitätsstandards und Präzision sind gefragt</a:t>
            </a:r>
            <a:endParaRPr lang="en-US"/>
          </a:p>
        </p:txBody>
      </p:sp>
      <p:sp>
        <p:nvSpPr>
          <p:cNvPr id="4" name="Foliennummernplatzhalter 3"/>
          <p:cNvSpPr>
            <a:spLocks noGrp="1"/>
          </p:cNvSpPr>
          <p:nvPr>
            <p:ph type="sldNum" sz="quarter" idx="5"/>
          </p:nvPr>
        </p:nvSpPr>
        <p:spPr/>
        <p:txBody>
          <a:bodyPr/>
          <a:lstStyle/>
          <a:p>
            <a:fld id="{DCC4DAAC-953A-4DDC-ADA9-6566D2D0868D}" type="slidenum">
              <a:rPr lang="de-DE" smtClean="0"/>
              <a:t>8</a:t>
            </a:fld>
            <a:endParaRPr lang="de-DE"/>
          </a:p>
        </p:txBody>
      </p:sp>
    </p:spTree>
    <p:extLst>
      <p:ext uri="{BB962C8B-B14F-4D97-AF65-F5344CB8AC3E}">
        <p14:creationId xmlns:p14="http://schemas.microsoft.com/office/powerpoint/2010/main" val="19325921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10000"/>
              </a:lnSpc>
              <a:spcBef>
                <a:spcPts val="600"/>
              </a:spcBef>
              <a:spcAft>
                <a:spcPts val="0"/>
              </a:spcAft>
              <a:buClrTx/>
              <a:buSzTx/>
              <a:buFontTx/>
              <a:buNone/>
              <a:tabLst/>
              <a:defRPr/>
            </a:pPr>
            <a:fld id="{56723CF4-5F3F-48D1-B859-759DFE8781C5}" type="slidenum">
              <a:rPr kumimoji="0" lang="de-DE" sz="1200" b="0" i="0" u="none" strike="noStrike" kern="1200" cap="none" spc="0" normalizeH="0" baseline="0" noProof="0" smtClean="0">
                <a:ln>
                  <a:noFill/>
                </a:ln>
                <a:solidFill>
                  <a:prstClr val="black"/>
                </a:solidFill>
                <a:effectLst/>
                <a:uLnTx/>
                <a:uFillTx/>
                <a:latin typeface="Fago Pro" panose="02000506040000020004" pitchFamily="2" charset="0"/>
                <a:ea typeface="+mn-ea"/>
                <a:cs typeface="+mn-cs"/>
              </a:rPr>
              <a:t>9</a:t>
            </a:fld>
            <a:endParaRPr kumimoji="0" lang="de-DE" sz="1200" b="0" i="0" u="none" strike="noStrike" kern="1200" cap="none" spc="0" normalizeH="0" baseline="0" noProof="0">
              <a:ln>
                <a:noFill/>
              </a:ln>
              <a:solidFill>
                <a:prstClr val="black"/>
              </a:solidFill>
              <a:effectLst/>
              <a:uLnTx/>
              <a:uFillTx/>
              <a:latin typeface="Fago Pro" panose="02000506040000020004" pitchFamily="2" charset="0"/>
              <a:ea typeface="+mn-ea"/>
              <a:cs typeface="+mn-cs"/>
            </a:endParaRPr>
          </a:p>
        </p:txBody>
      </p:sp>
    </p:spTree>
    <p:extLst>
      <p:ext uri="{BB962C8B-B14F-4D97-AF65-F5344CB8AC3E}">
        <p14:creationId xmlns:p14="http://schemas.microsoft.com/office/powerpoint/2010/main" val="727687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pPr marL="0" marR="0" lvl="0" indent="0" algn="r" defTabSz="914400" rtl="0" eaLnBrk="1" fontAlgn="auto" latinLnBrk="0" hangingPunct="1">
              <a:lnSpc>
                <a:spcPct val="110000"/>
              </a:lnSpc>
              <a:spcBef>
                <a:spcPts val="600"/>
              </a:spcBef>
              <a:spcAft>
                <a:spcPts val="0"/>
              </a:spcAft>
              <a:buClrTx/>
              <a:buSzTx/>
              <a:buFontTx/>
              <a:buNone/>
              <a:tabLst/>
              <a:defRPr/>
            </a:pPr>
            <a:fld id="{1143D2D7-4F35-42F2-BD56-11CB094AF259}" type="slidenum">
              <a:rPr kumimoji="0" lang="de-DE" sz="1200" b="0" i="0" u="none" strike="noStrike" kern="1200" cap="none" spc="0" normalizeH="0" baseline="0" noProof="0" smtClean="0">
                <a:ln>
                  <a:noFill/>
                </a:ln>
                <a:solidFill>
                  <a:prstClr val="black"/>
                </a:solidFill>
                <a:effectLst/>
                <a:uLnTx/>
                <a:uFillTx/>
                <a:latin typeface="Fago Pro" panose="02000506040000020004" pitchFamily="2" charset="0"/>
                <a:ea typeface="+mn-ea"/>
                <a:cs typeface="+mn-cs"/>
              </a:rPr>
              <a:pPr marL="0" marR="0" lvl="0" indent="0" algn="r" defTabSz="914400" rtl="0" eaLnBrk="1" fontAlgn="auto" latinLnBrk="0" hangingPunct="1">
                <a:lnSpc>
                  <a:spcPct val="110000"/>
                </a:lnSpc>
                <a:spcBef>
                  <a:spcPts val="600"/>
                </a:spcBef>
                <a:spcAft>
                  <a:spcPts val="0"/>
                </a:spcAft>
                <a:buClrTx/>
                <a:buSzTx/>
                <a:buFontTx/>
                <a:buNone/>
                <a:tabLst/>
                <a:defRPr/>
              </a:pPr>
              <a:t>11</a:t>
            </a:fld>
            <a:endParaRPr kumimoji="0" lang="de-DE" sz="1200" b="0" i="0" u="none" strike="noStrike" kern="1200" cap="none" spc="0" normalizeH="0" baseline="0" noProof="0">
              <a:ln>
                <a:noFill/>
              </a:ln>
              <a:solidFill>
                <a:prstClr val="black"/>
              </a:solidFill>
              <a:effectLst/>
              <a:uLnTx/>
              <a:uFillTx/>
              <a:latin typeface="Fago Pro" panose="02000506040000020004" pitchFamily="2" charset="0"/>
              <a:ea typeface="+mn-ea"/>
              <a:cs typeface="+mn-cs"/>
            </a:endParaRPr>
          </a:p>
        </p:txBody>
      </p:sp>
    </p:spTree>
    <p:extLst>
      <p:ext uri="{BB962C8B-B14F-4D97-AF65-F5344CB8AC3E}">
        <p14:creationId xmlns:p14="http://schemas.microsoft.com/office/powerpoint/2010/main" val="39509506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Anwendung: Greifen von Wafern (Halbleiterindustrie) während dem Herstellungsprozess von Computerchips. Halbleiterindustrie </a:t>
            </a:r>
          </a:p>
          <a:p>
            <a:r>
              <a:rPr lang="de-DE"/>
              <a:t>Ausführung:  </a:t>
            </a:r>
          </a:p>
          <a:p>
            <a:pPr marL="171450" indent="-171450">
              <a:buFontTx/>
              <a:buChar char="-"/>
            </a:pPr>
            <a:r>
              <a:rPr lang="de-DE"/>
              <a:t>Doppelgreifer zum Handling 8“/12“ Wafern, Roh/Fertigteil </a:t>
            </a:r>
          </a:p>
          <a:p>
            <a:pPr marL="171450" indent="-171450">
              <a:buFontTx/>
              <a:buChar char="-"/>
            </a:pPr>
            <a:r>
              <a:rPr lang="de-DE"/>
              <a:t>Vakuumantrieb -0.6/-0.8 bar, einfachwirkend,  Schließbewegung über Feder, Öffnen über Vakuum</a:t>
            </a:r>
          </a:p>
          <a:p>
            <a:pPr marL="171450" indent="-171450">
              <a:buFontTx/>
              <a:buChar char="-"/>
            </a:pPr>
            <a:r>
              <a:rPr lang="de-DE"/>
              <a:t>Antrieb der </a:t>
            </a:r>
            <a:r>
              <a:rPr lang="de-DE" err="1"/>
              <a:t>Greiferfinger</a:t>
            </a:r>
            <a:r>
              <a:rPr lang="de-DE"/>
              <a:t> je </a:t>
            </a:r>
            <a:r>
              <a:rPr lang="de-DE" err="1"/>
              <a:t>Greiferseite</a:t>
            </a:r>
            <a:r>
              <a:rPr lang="de-DE"/>
              <a:t> erfolgt zwangsgeführt über eine   Keilhakenverbindung eines zentralen Kolbens mit den sechs Grundbacken</a:t>
            </a:r>
          </a:p>
          <a:p>
            <a:pPr marL="171450" indent="-171450">
              <a:buFontTx/>
              <a:buChar char="-"/>
            </a:pPr>
            <a:r>
              <a:rPr lang="de-DE"/>
              <a:t>Schwarze </a:t>
            </a:r>
            <a:r>
              <a:rPr lang="de-DE" err="1"/>
              <a:t>Greiferfinger</a:t>
            </a:r>
            <a:r>
              <a:rPr lang="de-DE"/>
              <a:t> elektrisch leitfähig (ESD) - Reinraumklasse 1   </a:t>
            </a:r>
          </a:p>
          <a:p>
            <a:pPr marL="171450" indent="-171450">
              <a:buFontTx/>
              <a:buChar char="-"/>
            </a:pPr>
            <a:endParaRPr lang="de-DE"/>
          </a:p>
          <a:p>
            <a:pPr marL="0" indent="0">
              <a:buFontTx/>
              <a:buNone/>
            </a:pPr>
            <a:r>
              <a:rPr lang="de-DE"/>
              <a:t>Hinweis:  Sollten Sie eine geeignete Anwendung für diesen Sondergreifer haben, senden Sie diese bitte zur Prüfung an: </a:t>
            </a:r>
          </a:p>
        </p:txBody>
      </p:sp>
      <p:sp>
        <p:nvSpPr>
          <p:cNvPr id="4" name="Foliennummernplatzhalter 3"/>
          <p:cNvSpPr>
            <a:spLocks noGrp="1"/>
          </p:cNvSpPr>
          <p:nvPr>
            <p:ph type="sldNum" sz="quarter" idx="5"/>
          </p:nvPr>
        </p:nvSpPr>
        <p:spPr/>
        <p:txBody>
          <a:bodyPr/>
          <a:lstStyle/>
          <a:p>
            <a:fld id="{DCC4DAAC-953A-4DDC-ADA9-6566D2D0868D}" type="slidenum">
              <a:rPr lang="de-DE" smtClean="0"/>
              <a:t>17</a:t>
            </a:fld>
            <a:endParaRPr lang="de-DE"/>
          </a:p>
        </p:txBody>
      </p:sp>
    </p:spTree>
    <p:extLst>
      <p:ext uri="{BB962C8B-B14F-4D97-AF65-F5344CB8AC3E}">
        <p14:creationId xmlns:p14="http://schemas.microsoft.com/office/powerpoint/2010/main" val="16411966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Übergang zu Spezialmaschinen. </a:t>
            </a:r>
          </a:p>
        </p:txBody>
      </p:sp>
      <p:sp>
        <p:nvSpPr>
          <p:cNvPr id="4" name="Foliennummernplatzhalter 3"/>
          <p:cNvSpPr>
            <a:spLocks noGrp="1"/>
          </p:cNvSpPr>
          <p:nvPr>
            <p:ph type="sldNum" sz="quarter" idx="5"/>
          </p:nvPr>
        </p:nvSpPr>
        <p:spPr/>
        <p:txBody>
          <a:bodyPr/>
          <a:lstStyle/>
          <a:p>
            <a:fld id="{DCC4DAAC-953A-4DDC-ADA9-6566D2D0868D}" type="slidenum">
              <a:rPr lang="de-DE" smtClean="0"/>
              <a:t>23</a:t>
            </a:fld>
            <a:endParaRPr lang="de-DE"/>
          </a:p>
        </p:txBody>
      </p:sp>
    </p:spTree>
    <p:extLst>
      <p:ext uri="{BB962C8B-B14F-4D97-AF65-F5344CB8AC3E}">
        <p14:creationId xmlns:p14="http://schemas.microsoft.com/office/powerpoint/2010/main" val="1524105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„Standard“-Maschinen | </a:t>
            </a:r>
            <a:r>
              <a:rPr lang="de-DE" err="1"/>
              <a:t>Palettiersysteme</a:t>
            </a:r>
            <a:r>
              <a:rPr lang="de-DE"/>
              <a:t> in Verbindung mit Komplettlinien </a:t>
            </a:r>
            <a:br>
              <a:rPr lang="de-DE"/>
            </a:br>
            <a:r>
              <a:rPr lang="de-DE"/>
              <a:t>Generell SES als Standort hier mit einbringen? </a:t>
            </a:r>
          </a:p>
          <a:p>
            <a:r>
              <a:rPr lang="de-DE"/>
              <a:t>	Umgang mit Thema Maschinen/Automationszellen</a:t>
            </a:r>
          </a:p>
          <a:p>
            <a:br>
              <a:rPr lang="de-DE"/>
            </a:br>
            <a:endParaRPr lang="de-DE"/>
          </a:p>
        </p:txBody>
      </p:sp>
      <p:sp>
        <p:nvSpPr>
          <p:cNvPr id="4" name="Foliennummernplatzhalter 3"/>
          <p:cNvSpPr>
            <a:spLocks noGrp="1"/>
          </p:cNvSpPr>
          <p:nvPr>
            <p:ph type="sldNum" sz="quarter" idx="5"/>
          </p:nvPr>
        </p:nvSpPr>
        <p:spPr/>
        <p:txBody>
          <a:bodyPr/>
          <a:lstStyle/>
          <a:p>
            <a:fld id="{DCC4DAAC-953A-4DDC-ADA9-6566D2D0868D}" type="slidenum">
              <a:rPr lang="de-DE" smtClean="0"/>
              <a:t>24</a:t>
            </a:fld>
            <a:endParaRPr lang="de-DE"/>
          </a:p>
        </p:txBody>
      </p:sp>
    </p:spTree>
    <p:extLst>
      <p:ext uri="{BB962C8B-B14F-4D97-AF65-F5344CB8AC3E}">
        <p14:creationId xmlns:p14="http://schemas.microsoft.com/office/powerpoint/2010/main" val="37945513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863022-F3DC-D95E-A71A-6507D7EEAF4B}"/>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124D4303-E816-D1AD-FD39-04DC8D79E349}"/>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564645F5-99ED-C913-9BE5-60EB89E87842}"/>
              </a:ext>
            </a:extLst>
          </p:cNvPr>
          <p:cNvSpPr>
            <a:spLocks noGrp="1"/>
          </p:cNvSpPr>
          <p:nvPr>
            <p:ph type="body" idx="1"/>
          </p:nvPr>
        </p:nvSpPr>
        <p:spPr/>
        <p:txBody>
          <a:bodyPr/>
          <a:lstStyle/>
          <a:p>
            <a:r>
              <a:rPr lang="de-DE"/>
              <a:t>STRAMA für Siemens</a:t>
            </a:r>
          </a:p>
          <a:p>
            <a:r>
              <a:rPr lang="de-DE"/>
              <a:t>LDL-Achse, PGN+80</a:t>
            </a:r>
            <a:endParaRPr lang="en-US"/>
          </a:p>
        </p:txBody>
      </p:sp>
      <p:sp>
        <p:nvSpPr>
          <p:cNvPr id="4" name="Foliennummernplatzhalter 3">
            <a:extLst>
              <a:ext uri="{FF2B5EF4-FFF2-40B4-BE49-F238E27FC236}">
                <a16:creationId xmlns:a16="http://schemas.microsoft.com/office/drawing/2014/main" id="{E7472DCC-DC32-F5C1-A7BD-5243C5CCC523}"/>
              </a:ext>
            </a:extLst>
          </p:cNvPr>
          <p:cNvSpPr>
            <a:spLocks noGrp="1"/>
          </p:cNvSpPr>
          <p:nvPr>
            <p:ph type="sldNum" sz="quarter" idx="5"/>
          </p:nvPr>
        </p:nvSpPr>
        <p:spPr/>
        <p:txBody>
          <a:bodyPr/>
          <a:lstStyle/>
          <a:p>
            <a:fld id="{DCC4DAAC-953A-4DDC-ADA9-6566D2D0868D}" type="slidenum">
              <a:rPr lang="de-DE" smtClean="0"/>
              <a:t>27</a:t>
            </a:fld>
            <a:endParaRPr lang="de-DE"/>
          </a:p>
        </p:txBody>
      </p:sp>
    </p:spTree>
    <p:extLst>
      <p:ext uri="{BB962C8B-B14F-4D97-AF65-F5344CB8AC3E}">
        <p14:creationId xmlns:p14="http://schemas.microsoft.com/office/powerpoint/2010/main" val="26018470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ACFA2B-9CC1-2737-D0DE-9DCBD0E8400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903BB402-FDA3-F26A-A0BE-718556FA9FBE}"/>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C2168664-84C8-0A4B-2BD7-6222730970ED}"/>
              </a:ext>
            </a:extLst>
          </p:cNvPr>
          <p:cNvSpPr>
            <a:spLocks noGrp="1"/>
          </p:cNvSpPr>
          <p:nvPr>
            <p:ph type="body" idx="1"/>
          </p:nvPr>
        </p:nvSpPr>
        <p:spPr/>
        <p:txBody>
          <a:bodyPr/>
          <a:lstStyle/>
          <a:p>
            <a:r>
              <a:rPr lang="de-DE"/>
              <a:t>STRAMA für Siemens</a:t>
            </a:r>
          </a:p>
          <a:p>
            <a:r>
              <a:rPr lang="de-DE"/>
              <a:t>LDL-Achse, PGN+80</a:t>
            </a:r>
            <a:endParaRPr lang="en-US"/>
          </a:p>
        </p:txBody>
      </p:sp>
      <p:sp>
        <p:nvSpPr>
          <p:cNvPr id="4" name="Foliennummernplatzhalter 3">
            <a:extLst>
              <a:ext uri="{FF2B5EF4-FFF2-40B4-BE49-F238E27FC236}">
                <a16:creationId xmlns:a16="http://schemas.microsoft.com/office/drawing/2014/main" id="{19213BCD-6F3D-101A-D557-25B86B0949BA}"/>
              </a:ext>
            </a:extLst>
          </p:cNvPr>
          <p:cNvSpPr>
            <a:spLocks noGrp="1"/>
          </p:cNvSpPr>
          <p:nvPr>
            <p:ph type="sldNum" sz="quarter" idx="5"/>
          </p:nvPr>
        </p:nvSpPr>
        <p:spPr/>
        <p:txBody>
          <a:bodyPr/>
          <a:lstStyle/>
          <a:p>
            <a:fld id="{DCC4DAAC-953A-4DDC-ADA9-6566D2D0868D}" type="slidenum">
              <a:rPr lang="de-DE" smtClean="0"/>
              <a:t>28</a:t>
            </a:fld>
            <a:endParaRPr lang="de-DE"/>
          </a:p>
        </p:txBody>
      </p:sp>
    </p:spTree>
    <p:extLst>
      <p:ext uri="{BB962C8B-B14F-4D97-AF65-F5344CB8AC3E}">
        <p14:creationId xmlns:p14="http://schemas.microsoft.com/office/powerpoint/2010/main" val="34442684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374A75-07DC-4633-9BC5-D69EE442E80E}"/>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6C6A011C-4940-7E61-6936-2A1522DDA171}"/>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220F79A9-550B-47DC-58BC-3EB449EAF385}"/>
              </a:ext>
            </a:extLst>
          </p:cNvPr>
          <p:cNvSpPr>
            <a:spLocks noGrp="1"/>
          </p:cNvSpPr>
          <p:nvPr>
            <p:ph type="body" idx="1"/>
          </p:nvPr>
        </p:nvSpPr>
        <p:spPr/>
        <p:txBody>
          <a:bodyPr/>
          <a:lstStyle/>
          <a:p>
            <a:r>
              <a:rPr lang="de-DE"/>
              <a:t>STRAMA für Siemens</a:t>
            </a:r>
          </a:p>
          <a:p>
            <a:r>
              <a:rPr lang="de-DE"/>
              <a:t>LDL-Achse, PGN+80</a:t>
            </a:r>
            <a:endParaRPr lang="en-US"/>
          </a:p>
        </p:txBody>
      </p:sp>
      <p:sp>
        <p:nvSpPr>
          <p:cNvPr id="4" name="Foliennummernplatzhalter 3">
            <a:extLst>
              <a:ext uri="{FF2B5EF4-FFF2-40B4-BE49-F238E27FC236}">
                <a16:creationId xmlns:a16="http://schemas.microsoft.com/office/drawing/2014/main" id="{57C3EF0D-A28B-92B3-AEEC-FFA64D766FC1}"/>
              </a:ext>
            </a:extLst>
          </p:cNvPr>
          <p:cNvSpPr>
            <a:spLocks noGrp="1"/>
          </p:cNvSpPr>
          <p:nvPr>
            <p:ph type="sldNum" sz="quarter" idx="5"/>
          </p:nvPr>
        </p:nvSpPr>
        <p:spPr/>
        <p:txBody>
          <a:bodyPr/>
          <a:lstStyle/>
          <a:p>
            <a:fld id="{DCC4DAAC-953A-4DDC-ADA9-6566D2D0868D}" type="slidenum">
              <a:rPr lang="de-DE" smtClean="0"/>
              <a:t>29</a:t>
            </a:fld>
            <a:endParaRPr lang="de-DE"/>
          </a:p>
        </p:txBody>
      </p:sp>
    </p:spTree>
    <p:extLst>
      <p:ext uri="{BB962C8B-B14F-4D97-AF65-F5344CB8AC3E}">
        <p14:creationId xmlns:p14="http://schemas.microsoft.com/office/powerpoint/2010/main" val="1158287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en-US"/>
              <a:t>https://automationspraxis.industrie.de/handling/kompakte-lineardirektachse-fuer-die-schraubmontage/#slider-intro-4</a:t>
            </a:r>
          </a:p>
          <a:p>
            <a:r>
              <a:rPr lang="en-US"/>
              <a:t>Baumann Automation</a:t>
            </a:r>
          </a:p>
          <a:p>
            <a:r>
              <a:rPr lang="de-DE" b="0" i="0">
                <a:solidFill>
                  <a:srgbClr val="444444"/>
                </a:solidFill>
                <a:effectLst/>
                <a:latin typeface="OpenSansKV"/>
              </a:rPr>
              <a:t>Eine 1,81 Meter lange Lineardirektachse SLD auf einem Stahlträger erstreckt sich horizontal über die komplette Zellenbreite von Stirnseite zu Stirnseite. Auf dieser Achse verfahren fünf hochpräzise geführte Schlitten, die sich applikationsspezifisch gesteuert unabhängig voneinander bewegen können. Auf jedem Schlitten dieser x-Achse ist jeweils ein Universal-Linearmodul LDN von Schunk verbaut – eine Linearachse mit X-Profil, Lineardirektmotor und Rollenführung. An jedem dieser LDN-Module, die in y-Richtung verfahren, ist als Endeffektor eine Schraubspindel angebracht, die in z-Richtung die Schraubprozesse ausführt.</a:t>
            </a:r>
            <a:endParaRPr lang="en-US"/>
          </a:p>
        </p:txBody>
      </p:sp>
      <p:sp>
        <p:nvSpPr>
          <p:cNvPr id="4" name="Foliennummernplatzhalter 3"/>
          <p:cNvSpPr>
            <a:spLocks noGrp="1"/>
          </p:cNvSpPr>
          <p:nvPr>
            <p:ph type="sldNum" sz="quarter" idx="5"/>
          </p:nvPr>
        </p:nvSpPr>
        <p:spPr/>
        <p:txBody>
          <a:bodyPr/>
          <a:lstStyle/>
          <a:p>
            <a:fld id="{DCC4DAAC-953A-4DDC-ADA9-6566D2D0868D}" type="slidenum">
              <a:rPr lang="de-DE" smtClean="0"/>
              <a:t>30</a:t>
            </a:fld>
            <a:endParaRPr lang="de-DE"/>
          </a:p>
        </p:txBody>
      </p:sp>
    </p:spTree>
    <p:extLst>
      <p:ext uri="{BB962C8B-B14F-4D97-AF65-F5344CB8AC3E}">
        <p14:creationId xmlns:p14="http://schemas.microsoft.com/office/powerpoint/2010/main" val="12350756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en-US"/>
              <a:t>https://destination-zukunft.abb.com/robotik/rekordverdaechtig-roboter-in-rasantem-zusammenspiel/</a:t>
            </a:r>
          </a:p>
          <a:p>
            <a:pPr marL="171450" indent="-171450">
              <a:buFontTx/>
              <a:buChar char="-"/>
            </a:pPr>
            <a:r>
              <a:rPr lang="en-US" err="1"/>
              <a:t>Federn</a:t>
            </a:r>
            <a:r>
              <a:rPr lang="en-US"/>
              <a:t> und Klemmen </a:t>
            </a:r>
            <a:r>
              <a:rPr lang="en-US" err="1"/>
              <a:t>werden</a:t>
            </a:r>
            <a:r>
              <a:rPr lang="en-US"/>
              <a:t> </a:t>
            </a:r>
            <a:r>
              <a:rPr lang="en-US" err="1"/>
              <a:t>über</a:t>
            </a:r>
            <a:r>
              <a:rPr lang="en-US"/>
              <a:t> </a:t>
            </a:r>
            <a:r>
              <a:rPr lang="en-US" err="1"/>
              <a:t>Vibrationsbunker</a:t>
            </a:r>
            <a:r>
              <a:rPr lang="en-US"/>
              <a:t> auf </a:t>
            </a:r>
            <a:r>
              <a:rPr lang="en-US" err="1"/>
              <a:t>jeweils</a:t>
            </a:r>
            <a:r>
              <a:rPr lang="en-US"/>
              <a:t> </a:t>
            </a:r>
            <a:r>
              <a:rPr lang="en-US" err="1"/>
              <a:t>zwei</a:t>
            </a:r>
            <a:r>
              <a:rPr lang="en-US"/>
              <a:t> </a:t>
            </a:r>
            <a:r>
              <a:rPr lang="en-US" err="1"/>
              <a:t>Vibrationsplatten</a:t>
            </a:r>
            <a:r>
              <a:rPr lang="en-US"/>
              <a:t> </a:t>
            </a:r>
            <a:r>
              <a:rPr lang="en-US" err="1"/>
              <a:t>gefördert</a:t>
            </a:r>
            <a:endParaRPr lang="en-US"/>
          </a:p>
          <a:p>
            <a:pPr marL="171450" indent="-171450">
              <a:buFontTx/>
              <a:buChar char="-"/>
            </a:pPr>
            <a:r>
              <a:rPr lang="en-US"/>
              <a:t>Integrated Vision</a:t>
            </a:r>
          </a:p>
          <a:p>
            <a:pPr marL="171450" indent="-171450">
              <a:buFontTx/>
              <a:buChar char="-"/>
            </a:pPr>
            <a:endParaRPr lang="en-US"/>
          </a:p>
          <a:p>
            <a:pPr marL="171450" indent="-171450">
              <a:buFontTx/>
              <a:buChar char="-"/>
            </a:pPr>
            <a:r>
              <a:rPr lang="en-US"/>
              <a:t>ABB STOTZ-KONTAKT</a:t>
            </a:r>
          </a:p>
        </p:txBody>
      </p:sp>
      <p:sp>
        <p:nvSpPr>
          <p:cNvPr id="4" name="Foliennummernplatzhalter 3"/>
          <p:cNvSpPr>
            <a:spLocks noGrp="1"/>
          </p:cNvSpPr>
          <p:nvPr>
            <p:ph type="sldNum" sz="quarter" idx="5"/>
          </p:nvPr>
        </p:nvSpPr>
        <p:spPr/>
        <p:txBody>
          <a:bodyPr/>
          <a:lstStyle/>
          <a:p>
            <a:fld id="{DCC4DAAC-953A-4DDC-ADA9-6566D2D0868D}" type="slidenum">
              <a:rPr lang="de-DE" smtClean="0"/>
              <a:t>31</a:t>
            </a:fld>
            <a:endParaRPr lang="de-DE"/>
          </a:p>
        </p:txBody>
      </p:sp>
    </p:spTree>
    <p:extLst>
      <p:ext uri="{BB962C8B-B14F-4D97-AF65-F5344CB8AC3E}">
        <p14:creationId xmlns:p14="http://schemas.microsoft.com/office/powerpoint/2010/main" val="37068709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en-US"/>
              <a:t>https://www.kuka.com/de-de/branchen/loesungsdatenbank/2023/12/schnaithmann-montage-und-end-of-line-tests-supercomputer</a:t>
            </a:r>
          </a:p>
        </p:txBody>
      </p:sp>
      <p:sp>
        <p:nvSpPr>
          <p:cNvPr id="4" name="Foliennummernplatzhalter 3"/>
          <p:cNvSpPr>
            <a:spLocks noGrp="1"/>
          </p:cNvSpPr>
          <p:nvPr>
            <p:ph type="sldNum" sz="quarter" idx="5"/>
          </p:nvPr>
        </p:nvSpPr>
        <p:spPr/>
        <p:txBody>
          <a:bodyPr/>
          <a:lstStyle/>
          <a:p>
            <a:fld id="{DCC4DAAC-953A-4DDC-ADA9-6566D2D0868D}" type="slidenum">
              <a:rPr lang="de-DE" smtClean="0"/>
              <a:t>32</a:t>
            </a:fld>
            <a:endParaRPr lang="de-DE"/>
          </a:p>
        </p:txBody>
      </p:sp>
    </p:spTree>
    <p:extLst>
      <p:ext uri="{BB962C8B-B14F-4D97-AF65-F5344CB8AC3E}">
        <p14:creationId xmlns:p14="http://schemas.microsoft.com/office/powerpoint/2010/main" val="173677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DCC4DAAC-953A-4DDC-ADA9-6566D2D0868D}" type="slidenum">
              <a:rPr lang="de-DE" smtClean="0"/>
              <a:t>35</a:t>
            </a:fld>
            <a:endParaRPr lang="de-DE"/>
          </a:p>
        </p:txBody>
      </p:sp>
    </p:spTree>
    <p:extLst>
      <p:ext uri="{BB962C8B-B14F-4D97-AF65-F5344CB8AC3E}">
        <p14:creationId xmlns:p14="http://schemas.microsoft.com/office/powerpoint/2010/main" val="163079030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0" name="Textfeld 9">
            <a:extLst>
              <a:ext uri="{FF2B5EF4-FFF2-40B4-BE49-F238E27FC236}">
                <a16:creationId xmlns:a16="http://schemas.microsoft.com/office/drawing/2014/main" id="{78CC97A4-1A82-DEDB-CB65-650832807737}"/>
              </a:ext>
            </a:extLst>
          </p:cNvPr>
          <p:cNvSpPr txBox="1"/>
          <p:nvPr userDrawn="1"/>
        </p:nvSpPr>
        <p:spPr>
          <a:xfrm>
            <a:off x="658813" y="271886"/>
            <a:ext cx="2009083" cy="276999"/>
          </a:xfrm>
          <a:prstGeom prst="rect">
            <a:avLst/>
          </a:prstGeom>
          <a:noFill/>
        </p:spPr>
        <p:txBody>
          <a:bodyPr wrap="square" lIns="0" tIns="0" rIns="0" bIns="0" rtlCol="0">
            <a:spAutoFit/>
          </a:bodyPr>
          <a:lstStyle/>
          <a:p>
            <a:r>
              <a:rPr lang="de-DE" sz="1800" b="1">
                <a:solidFill>
                  <a:schemeClr val="bg2"/>
                </a:solidFill>
                <a:latin typeface="Fago Pro" panose="02000506040000020004" pitchFamily="50" charset="0"/>
              </a:rPr>
              <a:t>Agenda</a:t>
            </a:r>
          </a:p>
        </p:txBody>
      </p:sp>
      <p:sp>
        <p:nvSpPr>
          <p:cNvPr id="13" name="Textplatzhalter 12">
            <a:extLst>
              <a:ext uri="{FF2B5EF4-FFF2-40B4-BE49-F238E27FC236}">
                <a16:creationId xmlns:a16="http://schemas.microsoft.com/office/drawing/2014/main" id="{01ECF792-B14B-88A1-18F5-A6044518CCCA}"/>
              </a:ext>
            </a:extLst>
          </p:cNvPr>
          <p:cNvSpPr>
            <a:spLocks noGrp="1"/>
          </p:cNvSpPr>
          <p:nvPr>
            <p:ph type="body" sz="quarter" idx="13" hasCustomPrompt="1"/>
          </p:nvPr>
        </p:nvSpPr>
        <p:spPr>
          <a:xfrm>
            <a:off x="658813" y="779585"/>
            <a:ext cx="8937625" cy="5494215"/>
          </a:xfrm>
        </p:spPr>
        <p:txBody>
          <a:bodyPr/>
          <a:lstStyle>
            <a:lvl1pPr marL="633413" indent="-633413">
              <a:buFont typeface="+mj-lt"/>
              <a:buAutoNum type="arabicPeriod"/>
              <a:defRPr sz="3000" b="1">
                <a:latin typeface="Fago Pro" panose="02000506040000020004" pitchFamily="50" charset="0"/>
              </a:defRPr>
            </a:lvl1pPr>
            <a:lvl2pPr marL="785813" indent="-176213">
              <a:tabLst>
                <a:tab pos="652463" algn="l"/>
                <a:tab pos="809625" algn="l"/>
              </a:tabLst>
              <a:defRPr sz="2000">
                <a:latin typeface="Fago Pro" panose="02000506040000020004" pitchFamily="50" charset="0"/>
              </a:defRPr>
            </a:lvl2pPr>
            <a:lvl3pPr marL="1014413" indent="-246063">
              <a:defRPr sz="2000">
                <a:latin typeface="Fago Pro" panose="02000506040000020004" pitchFamily="50" charset="0"/>
              </a:defRPr>
            </a:lvl3pPr>
            <a:lvl4pPr marL="1219200" indent="-204788">
              <a:defRPr sz="2000">
                <a:latin typeface="Fago Pro" panose="02000506040000020004" pitchFamily="50" charset="0"/>
              </a:defRPr>
            </a:lvl4pPr>
            <a:lvl5pPr marL="1441450" indent="-233363">
              <a:defRPr sz="2000">
                <a:latin typeface="Fago Pro" panose="02000506040000020004" pitchFamily="50" charset="0"/>
              </a:defRPr>
            </a:lvl5pPr>
          </a:lstStyle>
          <a:p>
            <a:pPr lvl="0"/>
            <a:r>
              <a:rPr lang="de-DE" err="1"/>
              <a:t>Agendapunkt</a:t>
            </a:r>
            <a:r>
              <a:rPr lang="de-DE"/>
              <a:t> eins</a:t>
            </a:r>
          </a:p>
          <a:p>
            <a:pPr lvl="1"/>
            <a:r>
              <a:rPr lang="de-DE"/>
              <a:t>Zweite Ebene</a:t>
            </a:r>
          </a:p>
          <a:p>
            <a:pPr lvl="2"/>
            <a:r>
              <a:rPr lang="de-DE"/>
              <a:t>Dritte Ebene</a:t>
            </a:r>
          </a:p>
          <a:p>
            <a:pPr lvl="3"/>
            <a:r>
              <a:rPr lang="de-DE"/>
              <a:t>Vierte Ebene</a:t>
            </a:r>
          </a:p>
          <a:p>
            <a:pPr lvl="4"/>
            <a:r>
              <a:rPr lang="de-DE"/>
              <a:t>Fünfte Ebene</a:t>
            </a:r>
          </a:p>
        </p:txBody>
      </p:sp>
      <p:pic>
        <p:nvPicPr>
          <p:cNvPr id="5" name="Grafik 4">
            <a:extLst>
              <a:ext uri="{FF2B5EF4-FFF2-40B4-BE49-F238E27FC236}">
                <a16:creationId xmlns:a16="http://schemas.microsoft.com/office/drawing/2014/main" id="{AF40E45D-1310-95F1-0289-F373E713D316}"/>
              </a:ext>
            </a:extLst>
          </p:cNvPr>
          <p:cNvPicPr>
            <a:picLocks noChangeAspect="1"/>
          </p:cNvPicPr>
          <p:nvPr userDrawn="1"/>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030968" y="351118"/>
            <a:ext cx="1826070" cy="465835"/>
          </a:xfrm>
          <a:prstGeom prst="rect">
            <a:avLst/>
          </a:prstGeom>
        </p:spPr>
      </p:pic>
    </p:spTree>
    <p:extLst>
      <p:ext uri="{BB962C8B-B14F-4D97-AF65-F5344CB8AC3E}">
        <p14:creationId xmlns:p14="http://schemas.microsoft.com/office/powerpoint/2010/main" val="2688413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hal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11A6669-BEC9-635E-C610-2A750E8BEC04}"/>
              </a:ext>
            </a:extLst>
          </p:cNvPr>
          <p:cNvSpPr>
            <a:spLocks noGrp="1"/>
          </p:cNvSpPr>
          <p:nvPr>
            <p:ph type="title"/>
          </p:nvPr>
        </p:nvSpPr>
        <p:spPr/>
        <p:txBody>
          <a:bodyPr/>
          <a:lstStyle/>
          <a:p>
            <a:r>
              <a:rPr lang="de-DE"/>
              <a:t>Mastertitelformat bearbeiten</a:t>
            </a:r>
          </a:p>
        </p:txBody>
      </p:sp>
      <p:sp>
        <p:nvSpPr>
          <p:cNvPr id="3" name="Foliennummernplatzhalter 2">
            <a:extLst>
              <a:ext uri="{FF2B5EF4-FFF2-40B4-BE49-F238E27FC236}">
                <a16:creationId xmlns:a16="http://schemas.microsoft.com/office/drawing/2014/main" id="{B608AA44-849E-76DD-D654-94961F473712}"/>
              </a:ext>
            </a:extLst>
          </p:cNvPr>
          <p:cNvSpPr>
            <a:spLocks noGrp="1"/>
          </p:cNvSpPr>
          <p:nvPr>
            <p:ph type="sldNum" sz="quarter" idx="10"/>
          </p:nvPr>
        </p:nvSpPr>
        <p:spPr/>
        <p:txBody>
          <a:bodyPr/>
          <a:lstStyle/>
          <a:p>
            <a:fld id="{73F7D4EC-FAF2-48D2-B8E5-457915FC50F3}" type="slidenum">
              <a:rPr lang="de-DE" smtClean="0"/>
              <a:pPr/>
              <a:t>‹Nr.›</a:t>
            </a:fld>
            <a:endParaRPr lang="de-DE"/>
          </a:p>
        </p:txBody>
      </p:sp>
      <p:sp>
        <p:nvSpPr>
          <p:cNvPr id="8" name="Textplatzhalter 7">
            <a:extLst>
              <a:ext uri="{FF2B5EF4-FFF2-40B4-BE49-F238E27FC236}">
                <a16:creationId xmlns:a16="http://schemas.microsoft.com/office/drawing/2014/main" id="{01C6B8FC-3DF4-DFC6-9D42-886621A4A3B2}"/>
              </a:ext>
            </a:extLst>
          </p:cNvPr>
          <p:cNvSpPr>
            <a:spLocks noGrp="1"/>
          </p:cNvSpPr>
          <p:nvPr>
            <p:ph type="body" sz="quarter" idx="11" hasCustomPrompt="1"/>
          </p:nvPr>
        </p:nvSpPr>
        <p:spPr>
          <a:xfrm>
            <a:off x="658814" y="271887"/>
            <a:ext cx="8996816" cy="338554"/>
          </a:xfrm>
        </p:spPr>
        <p:txBody>
          <a:bodyPr>
            <a:noAutofit/>
          </a:bodyPr>
          <a:lstStyle>
            <a:lvl1pPr marL="0" indent="0">
              <a:buNone/>
              <a:defRPr sz="1800" b="1">
                <a:solidFill>
                  <a:schemeClr val="bg2"/>
                </a:solidFill>
                <a:latin typeface="Fago Pro" panose="02000506040000020004" pitchFamily="50" charset="0"/>
              </a:defRPr>
            </a:lvl1pPr>
          </a:lstStyle>
          <a:p>
            <a:pPr lvl="0"/>
            <a:r>
              <a:rPr lang="de-DE"/>
              <a:t>Hier steht das Kapitel</a:t>
            </a:r>
          </a:p>
        </p:txBody>
      </p:sp>
      <p:sp>
        <p:nvSpPr>
          <p:cNvPr id="10" name="Textplatzhalter 9">
            <a:extLst>
              <a:ext uri="{FF2B5EF4-FFF2-40B4-BE49-F238E27FC236}">
                <a16:creationId xmlns:a16="http://schemas.microsoft.com/office/drawing/2014/main" id="{1F6F39E2-88FE-A04B-0206-C2A69CE7F658}"/>
              </a:ext>
            </a:extLst>
          </p:cNvPr>
          <p:cNvSpPr>
            <a:spLocks noGrp="1"/>
          </p:cNvSpPr>
          <p:nvPr>
            <p:ph type="body" sz="quarter" idx="12"/>
          </p:nvPr>
        </p:nvSpPr>
        <p:spPr>
          <a:xfrm>
            <a:off x="658813" y="2114550"/>
            <a:ext cx="11198225" cy="415925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pic>
        <p:nvPicPr>
          <p:cNvPr id="7" name="Grafik 6">
            <a:extLst>
              <a:ext uri="{FF2B5EF4-FFF2-40B4-BE49-F238E27FC236}">
                <a16:creationId xmlns:a16="http://schemas.microsoft.com/office/drawing/2014/main" id="{AFACFECB-17DE-E53B-159A-D5268568834B}"/>
              </a:ext>
            </a:extLst>
          </p:cNvPr>
          <p:cNvPicPr>
            <a:picLocks noChangeAspect="1"/>
          </p:cNvPicPr>
          <p:nvPr userDrawn="1"/>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030968" y="351118"/>
            <a:ext cx="1826070" cy="465835"/>
          </a:xfrm>
          <a:prstGeom prst="rect">
            <a:avLst/>
          </a:prstGeom>
        </p:spPr>
      </p:pic>
    </p:spTree>
    <p:extLst>
      <p:ext uri="{BB962C8B-B14F-4D97-AF65-F5344CB8AC3E}">
        <p14:creationId xmlns:p14="http://schemas.microsoft.com/office/powerpoint/2010/main" val="23993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Zitat ­­­­- Fazit - Empfehlu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FC792D1-F0A6-D256-D340-655CE5F32C45}"/>
              </a:ext>
            </a:extLst>
          </p:cNvPr>
          <p:cNvSpPr>
            <a:spLocks noGrp="1"/>
          </p:cNvSpPr>
          <p:nvPr>
            <p:ph type="title" hasCustomPrompt="1"/>
          </p:nvPr>
        </p:nvSpPr>
        <p:spPr>
          <a:xfrm>
            <a:off x="658814" y="666750"/>
            <a:ext cx="8996816" cy="3286125"/>
          </a:xfrm>
        </p:spPr>
        <p:txBody>
          <a:bodyPr anchor="b" anchorCtr="0"/>
          <a:lstStyle>
            <a:lvl1pPr>
              <a:defRPr sz="5400"/>
            </a:lvl1pPr>
          </a:lstStyle>
          <a:p>
            <a:r>
              <a:rPr lang="de-DE"/>
              <a:t>Hier steht ein Zitat / Empfehlung / Fazit</a:t>
            </a:r>
          </a:p>
        </p:txBody>
      </p:sp>
      <p:sp>
        <p:nvSpPr>
          <p:cNvPr id="3" name="Foliennummernplatzhalter 2">
            <a:extLst>
              <a:ext uri="{FF2B5EF4-FFF2-40B4-BE49-F238E27FC236}">
                <a16:creationId xmlns:a16="http://schemas.microsoft.com/office/drawing/2014/main" id="{A2253897-4149-A9A4-96B3-1666630B6463}"/>
              </a:ext>
            </a:extLst>
          </p:cNvPr>
          <p:cNvSpPr>
            <a:spLocks noGrp="1"/>
          </p:cNvSpPr>
          <p:nvPr>
            <p:ph type="sldNum" sz="quarter" idx="10"/>
          </p:nvPr>
        </p:nvSpPr>
        <p:spPr/>
        <p:txBody>
          <a:bodyPr/>
          <a:lstStyle/>
          <a:p>
            <a:fld id="{73F7D4EC-FAF2-48D2-B8E5-457915FC50F3}" type="slidenum">
              <a:rPr lang="de-DE" smtClean="0"/>
              <a:pPr/>
              <a:t>‹Nr.›</a:t>
            </a:fld>
            <a:endParaRPr lang="de-DE"/>
          </a:p>
        </p:txBody>
      </p:sp>
      <p:sp>
        <p:nvSpPr>
          <p:cNvPr id="24" name="Grafik 22">
            <a:extLst>
              <a:ext uri="{FF2B5EF4-FFF2-40B4-BE49-F238E27FC236}">
                <a16:creationId xmlns:a16="http://schemas.microsoft.com/office/drawing/2014/main" id="{19CCC31C-6825-1ED2-D136-4A6E0AE52F11}"/>
              </a:ext>
            </a:extLst>
          </p:cNvPr>
          <p:cNvSpPr/>
          <p:nvPr/>
        </p:nvSpPr>
        <p:spPr>
          <a:xfrm>
            <a:off x="686183" y="4266814"/>
            <a:ext cx="2258186" cy="404695"/>
          </a:xfrm>
          <a:custGeom>
            <a:avLst/>
            <a:gdLst>
              <a:gd name="connsiteX0" fmla="*/ 1911685 w 3041035"/>
              <a:gd name="connsiteY0" fmla="*/ 185560 h 544991"/>
              <a:gd name="connsiteX1" fmla="*/ 1226038 w 3041035"/>
              <a:gd name="connsiteY1" fmla="*/ 544991 h 544991"/>
              <a:gd name="connsiteX2" fmla="*/ 0 w 3041035"/>
              <a:gd name="connsiteY2" fmla="*/ 544991 h 544991"/>
              <a:gd name="connsiteX3" fmla="*/ 0 w 3041035"/>
              <a:gd name="connsiteY3" fmla="*/ 359431 h 544991"/>
              <a:gd name="connsiteX4" fmla="*/ 1180367 w 3041035"/>
              <a:gd name="connsiteY4" fmla="*/ 359431 h 544991"/>
              <a:gd name="connsiteX5" fmla="*/ 1865971 w 3041035"/>
              <a:gd name="connsiteY5" fmla="*/ 0 h 544991"/>
              <a:gd name="connsiteX6" fmla="*/ 3041036 w 3041035"/>
              <a:gd name="connsiteY6" fmla="*/ 0 h 544991"/>
              <a:gd name="connsiteX7" fmla="*/ 3041036 w 3041035"/>
              <a:gd name="connsiteY7" fmla="*/ 185560 h 544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1035" h="544991">
                <a:moveTo>
                  <a:pt x="1911685" y="185560"/>
                </a:moveTo>
                <a:lnTo>
                  <a:pt x="1226038" y="544991"/>
                </a:lnTo>
                <a:lnTo>
                  <a:pt x="0" y="544991"/>
                </a:lnTo>
                <a:lnTo>
                  <a:pt x="0" y="359431"/>
                </a:lnTo>
                <a:lnTo>
                  <a:pt x="1180367" y="359431"/>
                </a:lnTo>
                <a:lnTo>
                  <a:pt x="1865971" y="0"/>
                </a:lnTo>
                <a:lnTo>
                  <a:pt x="3041036" y="0"/>
                </a:lnTo>
                <a:lnTo>
                  <a:pt x="3041036" y="185560"/>
                </a:lnTo>
              </a:path>
            </a:pathLst>
          </a:custGeom>
          <a:solidFill>
            <a:schemeClr val="bg2"/>
          </a:solidFill>
          <a:ln w="21248" cap="flat">
            <a:noFill/>
            <a:prstDash val="solid"/>
            <a:miter/>
          </a:ln>
        </p:spPr>
        <p:txBody>
          <a:bodyPr rtlCol="0" anchor="ctr"/>
          <a:lstStyle/>
          <a:p>
            <a:endParaRPr lang="de-DE">
              <a:latin typeface="Fago Pro" panose="02000506040000020004" pitchFamily="50" charset="0"/>
            </a:endParaRPr>
          </a:p>
        </p:txBody>
      </p:sp>
      <p:sp>
        <p:nvSpPr>
          <p:cNvPr id="26" name="Textplatzhalter 25">
            <a:extLst>
              <a:ext uri="{FF2B5EF4-FFF2-40B4-BE49-F238E27FC236}">
                <a16:creationId xmlns:a16="http://schemas.microsoft.com/office/drawing/2014/main" id="{0B18618C-AB6E-049B-38C5-4999CED06E90}"/>
              </a:ext>
            </a:extLst>
          </p:cNvPr>
          <p:cNvSpPr>
            <a:spLocks noGrp="1"/>
          </p:cNvSpPr>
          <p:nvPr>
            <p:ph type="body" sz="quarter" idx="11" hasCustomPrompt="1"/>
          </p:nvPr>
        </p:nvSpPr>
        <p:spPr>
          <a:xfrm>
            <a:off x="658813" y="5143500"/>
            <a:ext cx="8996816" cy="1130300"/>
          </a:xfrm>
        </p:spPr>
        <p:txBody>
          <a:bodyPr/>
          <a:lstStyle>
            <a:lvl1pPr marL="0" indent="0">
              <a:buNone/>
              <a:defRPr sz="2400" b="1">
                <a:solidFill>
                  <a:schemeClr val="bg2"/>
                </a:solidFill>
                <a:latin typeface="Fago Pro" panose="02000506040000020004" pitchFamily="50" charset="0"/>
              </a:defRPr>
            </a:lvl1pPr>
          </a:lstStyle>
          <a:p>
            <a:pPr lvl="0"/>
            <a:r>
              <a:rPr lang="de-DE"/>
              <a:t>Optional Zitatgeber</a:t>
            </a:r>
          </a:p>
        </p:txBody>
      </p:sp>
      <p:pic>
        <p:nvPicPr>
          <p:cNvPr id="28" name="Grafik 27">
            <a:extLst>
              <a:ext uri="{FF2B5EF4-FFF2-40B4-BE49-F238E27FC236}">
                <a16:creationId xmlns:a16="http://schemas.microsoft.com/office/drawing/2014/main" id="{6C5F3724-686E-CBBC-E9B6-90A5F7F4AC65}"/>
              </a:ext>
            </a:extLst>
          </p:cNvPr>
          <p:cNvPicPr>
            <a:picLocks noChangeAspect="1"/>
          </p:cNvPicPr>
          <p:nvPr userDrawn="1"/>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030968" y="351118"/>
            <a:ext cx="1826070" cy="465835"/>
          </a:xfrm>
          <a:prstGeom prst="rect">
            <a:avLst/>
          </a:prstGeom>
        </p:spPr>
      </p:pic>
    </p:spTree>
    <p:extLst>
      <p:ext uri="{BB962C8B-B14F-4D97-AF65-F5344CB8AC3E}">
        <p14:creationId xmlns:p14="http://schemas.microsoft.com/office/powerpoint/2010/main" val="1729450352"/>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chlussfolie">
    <p:bg>
      <p:bgPr>
        <a:solidFill>
          <a:schemeClr val="tx2"/>
        </a:solidFill>
        <a:effectLst/>
      </p:bgPr>
    </p:bg>
    <p:spTree>
      <p:nvGrpSpPr>
        <p:cNvPr id="1" name=""/>
        <p:cNvGrpSpPr/>
        <p:nvPr/>
      </p:nvGrpSpPr>
      <p:grpSpPr>
        <a:xfrm>
          <a:off x="0" y="0"/>
          <a:ext cx="0" cy="0"/>
          <a:chOff x="0" y="0"/>
          <a:chExt cx="0" cy="0"/>
        </a:xfrm>
      </p:grpSpPr>
      <p:pic>
        <p:nvPicPr>
          <p:cNvPr id="7" name="Grafik 6">
            <a:extLst>
              <a:ext uri="{FF2B5EF4-FFF2-40B4-BE49-F238E27FC236}">
                <a16:creationId xmlns:a16="http://schemas.microsoft.com/office/drawing/2014/main" id="{4F493582-DCC1-F192-74C6-EED58EE52B73}"/>
              </a:ext>
            </a:extLst>
          </p:cNvPr>
          <p:cNvPicPr>
            <a:picLocks noChangeAspect="1"/>
          </p:cNvPicPr>
          <p:nvPr userDrawn="1"/>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3488531" y="1886839"/>
            <a:ext cx="5214938" cy="1542161"/>
          </a:xfrm>
          <a:prstGeom prst="rect">
            <a:avLst/>
          </a:prstGeom>
        </p:spPr>
      </p:pic>
      <p:sp>
        <p:nvSpPr>
          <p:cNvPr id="21" name="Textfeld 20">
            <a:extLst>
              <a:ext uri="{FF2B5EF4-FFF2-40B4-BE49-F238E27FC236}">
                <a16:creationId xmlns:a16="http://schemas.microsoft.com/office/drawing/2014/main" id="{C2900A8C-B0B5-C546-9BE1-53E2ECB57D02}"/>
              </a:ext>
            </a:extLst>
          </p:cNvPr>
          <p:cNvSpPr txBox="1"/>
          <p:nvPr userDrawn="1"/>
        </p:nvSpPr>
        <p:spPr>
          <a:xfrm>
            <a:off x="4193381" y="5905500"/>
            <a:ext cx="3805238" cy="368300"/>
          </a:xfrm>
          <a:prstGeom prst="rect">
            <a:avLst/>
          </a:prstGeom>
          <a:noFill/>
        </p:spPr>
        <p:txBody>
          <a:bodyPr wrap="square" lIns="0" tIns="0" rIns="0" bIns="0" rtlCol="0" anchor="t" anchorCtr="0">
            <a:noAutofit/>
          </a:bodyPr>
          <a:lstStyle/>
          <a:p>
            <a:pPr marL="0" marR="0" indent="0" algn="ctr" defTabSz="914400" rtl="0" eaLnBrk="1" fontAlgn="auto" latinLnBrk="0" hangingPunct="1">
              <a:lnSpc>
                <a:spcPct val="90000"/>
              </a:lnSpc>
              <a:spcBef>
                <a:spcPts val="300"/>
              </a:spcBef>
              <a:spcAft>
                <a:spcPts val="0"/>
              </a:spcAft>
              <a:buClr>
                <a:srgbClr val="009EE0"/>
              </a:buClr>
              <a:buSzTx/>
              <a:buFont typeface="Arial" panose="020B0604020202020204" pitchFamily="34" charset="0"/>
              <a:buNone/>
              <a:tabLst/>
            </a:pPr>
            <a:r>
              <a:rPr kumimoji="0" lang="de-DE" sz="1200" b="0" i="0" u="none" strike="noStrike" kern="1200" cap="none" spc="0" normalizeH="0" baseline="0" noProof="0">
                <a:ln>
                  <a:noFill/>
                </a:ln>
                <a:solidFill>
                  <a:schemeClr val="bg1"/>
                </a:solidFill>
                <a:effectLst/>
                <a:uLnTx/>
                <a:uFillTx/>
                <a:latin typeface="Fago Pro" panose="02000506040000020004" pitchFamily="50" charset="0"/>
                <a:ea typeface="+mn-ea"/>
                <a:cs typeface="+mn-cs"/>
              </a:rPr>
              <a:t>© SCHUNK SE &amp; Co. KG</a:t>
            </a:r>
          </a:p>
          <a:p>
            <a:pPr marL="0" marR="0" indent="0" algn="ctr" defTabSz="914400" rtl="0" eaLnBrk="1" fontAlgn="auto" latinLnBrk="0" hangingPunct="1">
              <a:lnSpc>
                <a:spcPct val="90000"/>
              </a:lnSpc>
              <a:spcBef>
                <a:spcPts val="300"/>
              </a:spcBef>
              <a:spcAft>
                <a:spcPts val="0"/>
              </a:spcAft>
              <a:buClr>
                <a:srgbClr val="009EE0"/>
              </a:buClr>
              <a:buSzTx/>
              <a:buFont typeface="Arial" panose="020B0604020202020204" pitchFamily="34" charset="0"/>
              <a:buNone/>
              <a:tabLst/>
            </a:pPr>
            <a:r>
              <a:rPr kumimoji="0" lang="de-DE" sz="1200" b="0" i="0" u="none" strike="noStrike" kern="1200" cap="none" spc="0" normalizeH="0" baseline="0" noProof="0">
                <a:ln>
                  <a:noFill/>
                </a:ln>
                <a:solidFill>
                  <a:schemeClr val="bg1"/>
                </a:solidFill>
                <a:effectLst/>
                <a:uLnTx/>
                <a:uFillTx/>
                <a:latin typeface="Fago Pro" panose="02000506040000020004" pitchFamily="50" charset="0"/>
                <a:ea typeface="+mn-ea"/>
                <a:cs typeface="+mn-cs"/>
              </a:rPr>
              <a:t>schunk.com</a:t>
            </a:r>
          </a:p>
        </p:txBody>
      </p:sp>
      <p:grpSp>
        <p:nvGrpSpPr>
          <p:cNvPr id="5" name="Grafik 6">
            <a:extLst>
              <a:ext uri="{FF2B5EF4-FFF2-40B4-BE49-F238E27FC236}">
                <a16:creationId xmlns:a16="http://schemas.microsoft.com/office/drawing/2014/main" id="{94BC3787-8E20-671D-7B41-38B60F6FDA78}"/>
              </a:ext>
            </a:extLst>
          </p:cNvPr>
          <p:cNvGrpSpPr>
            <a:grpSpLocks noChangeAspect="1"/>
          </p:cNvGrpSpPr>
          <p:nvPr userDrawn="1"/>
        </p:nvGrpSpPr>
        <p:grpSpPr>
          <a:xfrm>
            <a:off x="3474242" y="4744704"/>
            <a:ext cx="5269708" cy="324440"/>
            <a:chOff x="4381500" y="3324234"/>
            <a:chExt cx="3430676" cy="211216"/>
          </a:xfrm>
          <a:solidFill>
            <a:schemeClr val="bg1"/>
          </a:solidFill>
        </p:grpSpPr>
        <p:sp>
          <p:nvSpPr>
            <p:cNvPr id="6" name="Freihandform: Form 5">
              <a:extLst>
                <a:ext uri="{FF2B5EF4-FFF2-40B4-BE49-F238E27FC236}">
                  <a16:creationId xmlns:a16="http://schemas.microsoft.com/office/drawing/2014/main" id="{B9AD97F3-99FA-A188-8AA3-9615E6F9F198}"/>
                </a:ext>
              </a:extLst>
            </p:cNvPr>
            <p:cNvSpPr/>
            <p:nvPr/>
          </p:nvSpPr>
          <p:spPr>
            <a:xfrm>
              <a:off x="4381500" y="3343179"/>
              <a:ext cx="129997" cy="189566"/>
            </a:xfrm>
            <a:custGeom>
              <a:avLst/>
              <a:gdLst>
                <a:gd name="connsiteX0" fmla="*/ 92069 w 129997"/>
                <a:gd name="connsiteY0" fmla="*/ 189567 h 189566"/>
                <a:gd name="connsiteX1" fmla="*/ 92069 w 129997"/>
                <a:gd name="connsiteY1" fmla="*/ 102365 h 189566"/>
                <a:gd name="connsiteX2" fmla="*/ 37919 w 129997"/>
                <a:gd name="connsiteY2" fmla="*/ 102365 h 189566"/>
                <a:gd name="connsiteX3" fmla="*/ 37919 w 129997"/>
                <a:gd name="connsiteY3" fmla="*/ 189567 h 189566"/>
                <a:gd name="connsiteX4" fmla="*/ 0 w 129997"/>
                <a:gd name="connsiteY4" fmla="*/ 189567 h 189566"/>
                <a:gd name="connsiteX5" fmla="*/ 0 w 129997"/>
                <a:gd name="connsiteY5" fmla="*/ 0 h 189566"/>
                <a:gd name="connsiteX6" fmla="*/ 37919 w 129997"/>
                <a:gd name="connsiteY6" fmla="*/ 0 h 189566"/>
                <a:gd name="connsiteX7" fmla="*/ 37919 w 129997"/>
                <a:gd name="connsiteY7" fmla="*/ 73133 h 189566"/>
                <a:gd name="connsiteX8" fmla="*/ 92078 w 129997"/>
                <a:gd name="connsiteY8" fmla="*/ 73133 h 189566"/>
                <a:gd name="connsiteX9" fmla="*/ 92078 w 129997"/>
                <a:gd name="connsiteY9" fmla="*/ 0 h 189566"/>
                <a:gd name="connsiteX10" fmla="*/ 129997 w 129997"/>
                <a:gd name="connsiteY10" fmla="*/ 0 h 189566"/>
                <a:gd name="connsiteX11" fmla="*/ 129997 w 129997"/>
                <a:gd name="connsiteY11" fmla="*/ 189567 h 189566"/>
                <a:gd name="connsiteX12" fmla="*/ 92069 w 129997"/>
                <a:gd name="connsiteY12" fmla="*/ 189567 h 18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97" h="189566">
                  <a:moveTo>
                    <a:pt x="92069" y="189567"/>
                  </a:moveTo>
                  <a:lnTo>
                    <a:pt x="92069" y="102365"/>
                  </a:lnTo>
                  <a:lnTo>
                    <a:pt x="37919" y="102365"/>
                  </a:lnTo>
                  <a:lnTo>
                    <a:pt x="37919" y="189567"/>
                  </a:lnTo>
                  <a:lnTo>
                    <a:pt x="0" y="189567"/>
                  </a:lnTo>
                  <a:lnTo>
                    <a:pt x="0" y="0"/>
                  </a:lnTo>
                  <a:lnTo>
                    <a:pt x="37919" y="0"/>
                  </a:lnTo>
                  <a:lnTo>
                    <a:pt x="37919" y="73133"/>
                  </a:lnTo>
                  <a:lnTo>
                    <a:pt x="92078" y="73133"/>
                  </a:lnTo>
                  <a:lnTo>
                    <a:pt x="92078" y="0"/>
                  </a:lnTo>
                  <a:lnTo>
                    <a:pt x="129997" y="0"/>
                  </a:lnTo>
                  <a:lnTo>
                    <a:pt x="129997" y="189567"/>
                  </a:lnTo>
                  <a:lnTo>
                    <a:pt x="92069" y="189567"/>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8" name="Freihandform: Form 7">
              <a:extLst>
                <a:ext uri="{FF2B5EF4-FFF2-40B4-BE49-F238E27FC236}">
                  <a16:creationId xmlns:a16="http://schemas.microsoft.com/office/drawing/2014/main" id="{8B6A8E9D-4DA8-CFB1-1413-A17B09E1BC43}"/>
                </a:ext>
              </a:extLst>
            </p:cNvPr>
            <p:cNvSpPr/>
            <p:nvPr/>
          </p:nvSpPr>
          <p:spPr>
            <a:xfrm>
              <a:off x="4545282"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704 w 116433"/>
                <a:gd name="connsiteY15" fmla="*/ 77734 h 148942"/>
                <a:gd name="connsiteX16" fmla="*/ 37929 w 116433"/>
                <a:gd name="connsiteY16" fmla="*/ 101832 h 148942"/>
                <a:gd name="connsiteX17" fmla="*/ 54435 w 116433"/>
                <a:gd name="connsiteY17" fmla="*/ 120787 h 148942"/>
                <a:gd name="connsiteX18" fmla="*/ 78543 w 116433"/>
                <a:gd name="connsiteY18" fmla="*/ 113738 h 148942"/>
                <a:gd name="connsiteX19" fmla="*/ 78543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8"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704" y="77734"/>
                  </a:lnTo>
                  <a:cubicBezTo>
                    <a:pt x="46320" y="78276"/>
                    <a:pt x="37929" y="83420"/>
                    <a:pt x="37929" y="101832"/>
                  </a:cubicBezTo>
                  <a:cubicBezTo>
                    <a:pt x="37929" y="116719"/>
                    <a:pt x="44691" y="120787"/>
                    <a:pt x="54435" y="120787"/>
                  </a:cubicBezTo>
                  <a:cubicBezTo>
                    <a:pt x="63922" y="120787"/>
                    <a:pt x="71228" y="117805"/>
                    <a:pt x="78543" y="113738"/>
                  </a:cubicBezTo>
                  <a:lnTo>
                    <a:pt x="78543" y="77448"/>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9" name="Freihandform: Form 8">
              <a:extLst>
                <a:ext uri="{FF2B5EF4-FFF2-40B4-BE49-F238E27FC236}">
                  <a16:creationId xmlns:a16="http://schemas.microsoft.com/office/drawing/2014/main" id="{CB3D29B4-50AB-43DF-8566-2C7ECDEC7011}"/>
                </a:ext>
              </a:extLst>
            </p:cNvPr>
            <p:cNvSpPr/>
            <p:nvPr/>
          </p:nvSpPr>
          <p:spPr>
            <a:xfrm>
              <a:off x="4703664"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10" name="Freihandform: Form 9">
              <a:extLst>
                <a:ext uri="{FF2B5EF4-FFF2-40B4-BE49-F238E27FC236}">
                  <a16:creationId xmlns:a16="http://schemas.microsoft.com/office/drawing/2014/main" id="{D16DB84B-EF0D-C922-F83B-E8F6CDEF2FCD}"/>
                </a:ext>
              </a:extLst>
            </p:cNvPr>
            <p:cNvSpPr/>
            <p:nvPr/>
          </p:nvSpPr>
          <p:spPr>
            <a:xfrm>
              <a:off x="4862026" y="3337779"/>
              <a:ext cx="127292" cy="197672"/>
            </a:xfrm>
            <a:custGeom>
              <a:avLst/>
              <a:gdLst>
                <a:gd name="connsiteX0" fmla="*/ 96679 w 127292"/>
                <a:gd name="connsiteY0" fmla="*/ 194967 h 197672"/>
                <a:gd name="connsiteX1" fmla="*/ 92345 w 127292"/>
                <a:gd name="connsiteY1" fmla="*/ 183318 h 197672"/>
                <a:gd name="connsiteX2" fmla="*/ 54169 w 127292"/>
                <a:gd name="connsiteY2" fmla="*/ 197672 h 197672"/>
                <a:gd name="connsiteX3" fmla="*/ 0 w 127292"/>
                <a:gd name="connsiteY3" fmla="*/ 123206 h 197672"/>
                <a:gd name="connsiteX4" fmla="*/ 59579 w 127292"/>
                <a:gd name="connsiteY4" fmla="*/ 48739 h 197672"/>
                <a:gd name="connsiteX5" fmla="*/ 89373 w 127292"/>
                <a:gd name="connsiteY5" fmla="*/ 60103 h 197672"/>
                <a:gd name="connsiteX6" fmla="*/ 89373 w 127292"/>
                <a:gd name="connsiteY6" fmla="*/ 0 h 197672"/>
                <a:gd name="connsiteX7" fmla="*/ 127292 w 127292"/>
                <a:gd name="connsiteY7" fmla="*/ 0 h 197672"/>
                <a:gd name="connsiteX8" fmla="*/ 127292 w 127292"/>
                <a:gd name="connsiteY8" fmla="*/ 194967 h 197672"/>
                <a:gd name="connsiteX9" fmla="*/ 96679 w 127292"/>
                <a:gd name="connsiteY9" fmla="*/ 194967 h 197672"/>
                <a:gd name="connsiteX10" fmla="*/ 89383 w 127292"/>
                <a:gd name="connsiteY10" fmla="*/ 84753 h 197672"/>
                <a:gd name="connsiteX11" fmla="*/ 67713 w 127292"/>
                <a:gd name="connsiteY11" fmla="*/ 77429 h 197672"/>
                <a:gd name="connsiteX12" fmla="*/ 37919 w 127292"/>
                <a:gd name="connsiteY12" fmla="*/ 123196 h 197672"/>
                <a:gd name="connsiteX13" fmla="*/ 64999 w 127292"/>
                <a:gd name="connsiteY13" fmla="*/ 169507 h 197672"/>
                <a:gd name="connsiteX14" fmla="*/ 89373 w 127292"/>
                <a:gd name="connsiteY14" fmla="*/ 160582 h 197672"/>
                <a:gd name="connsiteX15" fmla="*/ 89373 w 12729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92" h="197672">
                  <a:moveTo>
                    <a:pt x="96679" y="194967"/>
                  </a:moveTo>
                  <a:lnTo>
                    <a:pt x="92345" y="183318"/>
                  </a:lnTo>
                  <a:cubicBezTo>
                    <a:pt x="83134" y="191443"/>
                    <a:pt x="69332"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92" y="0"/>
                  </a:lnTo>
                  <a:lnTo>
                    <a:pt x="127292" y="194967"/>
                  </a:lnTo>
                  <a:lnTo>
                    <a:pt x="96679" y="194967"/>
                  </a:lnTo>
                  <a:close/>
                  <a:moveTo>
                    <a:pt x="89383" y="84753"/>
                  </a:moveTo>
                  <a:cubicBezTo>
                    <a:pt x="83420" y="80686"/>
                    <a:pt x="75571" y="77429"/>
                    <a:pt x="67713" y="77429"/>
                  </a:cubicBezTo>
                  <a:cubicBezTo>
                    <a:pt x="51730" y="77429"/>
                    <a:pt x="37919" y="80410"/>
                    <a:pt x="37919" y="123196"/>
                  </a:cubicBezTo>
                  <a:cubicBezTo>
                    <a:pt x="37919" y="166526"/>
                    <a:pt x="49835" y="169507"/>
                    <a:pt x="64999" y="169507"/>
                  </a:cubicBezTo>
                  <a:cubicBezTo>
                    <a:pt x="72857" y="169507"/>
                    <a:pt x="81791" y="165983"/>
                    <a:pt x="89373" y="160582"/>
                  </a:cubicBezTo>
                  <a:lnTo>
                    <a:pt x="89373" y="84753"/>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11" name="Freihandform: Form 10">
              <a:extLst>
                <a:ext uri="{FF2B5EF4-FFF2-40B4-BE49-F238E27FC236}">
                  <a16:creationId xmlns:a16="http://schemas.microsoft.com/office/drawing/2014/main" id="{B630B98E-43B1-EF41-09CD-546ECB205F8A}"/>
                </a:ext>
              </a:extLst>
            </p:cNvPr>
            <p:cNvSpPr/>
            <p:nvPr/>
          </p:nvSpPr>
          <p:spPr>
            <a:xfrm>
              <a:off x="5118401" y="3324234"/>
              <a:ext cx="44967" cy="208511"/>
            </a:xfrm>
            <a:custGeom>
              <a:avLst/>
              <a:gdLst>
                <a:gd name="connsiteX0" fmla="*/ 22479 w 44967"/>
                <a:gd name="connsiteY0" fmla="*/ 46025 h 208511"/>
                <a:gd name="connsiteX1" fmla="*/ 0 w 44967"/>
                <a:gd name="connsiteY1" fmla="*/ 23012 h 208511"/>
                <a:gd name="connsiteX2" fmla="*/ 22479 w 44967"/>
                <a:gd name="connsiteY2" fmla="*/ 0 h 208511"/>
                <a:gd name="connsiteX3" fmla="*/ 44968 w 44967"/>
                <a:gd name="connsiteY3" fmla="*/ 23012 h 208511"/>
                <a:gd name="connsiteX4" fmla="*/ 22479 w 44967"/>
                <a:gd name="connsiteY4" fmla="*/ 46025 h 208511"/>
                <a:gd name="connsiteX5" fmla="*/ 3524 w 44967"/>
                <a:gd name="connsiteY5" fmla="*/ 208512 h 208511"/>
                <a:gd name="connsiteX6" fmla="*/ 3524 w 44967"/>
                <a:gd name="connsiteY6" fmla="*/ 64970 h 208511"/>
                <a:gd name="connsiteX7" fmla="*/ 41443 w 44967"/>
                <a:gd name="connsiteY7" fmla="*/ 64970 h 208511"/>
                <a:gd name="connsiteX8" fmla="*/ 41443 w 44967"/>
                <a:gd name="connsiteY8" fmla="*/ 208512 h 208511"/>
                <a:gd name="connsiteX9" fmla="*/ 3524 w 44967"/>
                <a:gd name="connsiteY9" fmla="*/ 208512 h 208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67" h="208511">
                  <a:moveTo>
                    <a:pt x="22479" y="46025"/>
                  </a:moveTo>
                  <a:cubicBezTo>
                    <a:pt x="9754" y="46025"/>
                    <a:pt x="0" y="35481"/>
                    <a:pt x="0" y="23012"/>
                  </a:cubicBezTo>
                  <a:cubicBezTo>
                    <a:pt x="0" y="10563"/>
                    <a:pt x="9744" y="0"/>
                    <a:pt x="22479" y="0"/>
                  </a:cubicBezTo>
                  <a:cubicBezTo>
                    <a:pt x="35214" y="0"/>
                    <a:pt x="44968" y="10563"/>
                    <a:pt x="44968" y="23012"/>
                  </a:cubicBezTo>
                  <a:cubicBezTo>
                    <a:pt x="44958" y="35471"/>
                    <a:pt x="35204" y="46025"/>
                    <a:pt x="22479" y="46025"/>
                  </a:cubicBezTo>
                  <a:close/>
                  <a:moveTo>
                    <a:pt x="3524" y="208512"/>
                  </a:moveTo>
                  <a:lnTo>
                    <a:pt x="3524" y="64970"/>
                  </a:lnTo>
                  <a:lnTo>
                    <a:pt x="41443" y="64970"/>
                  </a:lnTo>
                  <a:lnTo>
                    <a:pt x="41443" y="208512"/>
                  </a:lnTo>
                  <a:lnTo>
                    <a:pt x="3524" y="208512"/>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12" name="Freihandform: Form 11">
              <a:extLst>
                <a:ext uri="{FF2B5EF4-FFF2-40B4-BE49-F238E27FC236}">
                  <a16:creationId xmlns:a16="http://schemas.microsoft.com/office/drawing/2014/main" id="{445D5EEE-6290-E8CF-AD9D-51B0D2DBE7E2}"/>
                </a:ext>
              </a:extLst>
            </p:cNvPr>
            <p:cNvSpPr/>
            <p:nvPr/>
          </p:nvSpPr>
          <p:spPr>
            <a:xfrm>
              <a:off x="5201783"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13" name="Freihandform: Form 12">
              <a:extLst>
                <a:ext uri="{FF2B5EF4-FFF2-40B4-BE49-F238E27FC236}">
                  <a16:creationId xmlns:a16="http://schemas.microsoft.com/office/drawing/2014/main" id="{87D5CC84-381F-6533-8AD9-177551CADF4E}"/>
                </a:ext>
              </a:extLst>
            </p:cNvPr>
            <p:cNvSpPr/>
            <p:nvPr/>
          </p:nvSpPr>
          <p:spPr>
            <a:xfrm>
              <a:off x="5457624" y="3337779"/>
              <a:ext cx="124577" cy="194967"/>
            </a:xfrm>
            <a:custGeom>
              <a:avLst/>
              <a:gdLst>
                <a:gd name="connsiteX0" fmla="*/ 86659 w 124577"/>
                <a:gd name="connsiteY0" fmla="*/ 194967 h 194967"/>
                <a:gd name="connsiteX1" fmla="*/ 86659 w 124577"/>
                <a:gd name="connsiteY1" fmla="*/ 93678 h 194967"/>
                <a:gd name="connsiteX2" fmla="*/ 70409 w 124577"/>
                <a:gd name="connsiteY2" fmla="*/ 80153 h 194967"/>
                <a:gd name="connsiteX3" fmla="*/ 37919 w 124577"/>
                <a:gd name="connsiteY3" fmla="*/ 90440 h 194967"/>
                <a:gd name="connsiteX4" fmla="*/ 37919 w 124577"/>
                <a:gd name="connsiteY4" fmla="*/ 194967 h 194967"/>
                <a:gd name="connsiteX5" fmla="*/ 0 w 124577"/>
                <a:gd name="connsiteY5" fmla="*/ 194967 h 194967"/>
                <a:gd name="connsiteX6" fmla="*/ 0 w 124577"/>
                <a:gd name="connsiteY6" fmla="*/ 0 h 194967"/>
                <a:gd name="connsiteX7" fmla="*/ 37919 w 124577"/>
                <a:gd name="connsiteY7" fmla="*/ 0 h 194967"/>
                <a:gd name="connsiteX8" fmla="*/ 37919 w 124577"/>
                <a:gd name="connsiteY8" fmla="*/ 66342 h 194967"/>
                <a:gd name="connsiteX9" fmla="*/ 84773 w 124577"/>
                <a:gd name="connsiteY9" fmla="*/ 48730 h 194967"/>
                <a:gd name="connsiteX10" fmla="*/ 124578 w 124577"/>
                <a:gd name="connsiteY10" fmla="*/ 91516 h 194967"/>
                <a:gd name="connsiteX11" fmla="*/ 124578 w 124577"/>
                <a:gd name="connsiteY11" fmla="*/ 194967 h 194967"/>
                <a:gd name="connsiteX12" fmla="*/ 86659 w 124577"/>
                <a:gd name="connsiteY12" fmla="*/ 194967 h 19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77" h="194967">
                  <a:moveTo>
                    <a:pt x="86659" y="194967"/>
                  </a:moveTo>
                  <a:lnTo>
                    <a:pt x="86659" y="93678"/>
                  </a:lnTo>
                  <a:cubicBezTo>
                    <a:pt x="86659" y="83391"/>
                    <a:pt x="82868" y="80153"/>
                    <a:pt x="70409" y="80153"/>
                  </a:cubicBezTo>
                  <a:cubicBezTo>
                    <a:pt x="61741" y="80153"/>
                    <a:pt x="50378" y="84220"/>
                    <a:pt x="37919" y="90440"/>
                  </a:cubicBezTo>
                  <a:lnTo>
                    <a:pt x="37919" y="194967"/>
                  </a:lnTo>
                  <a:lnTo>
                    <a:pt x="0" y="194967"/>
                  </a:lnTo>
                  <a:lnTo>
                    <a:pt x="0" y="0"/>
                  </a:lnTo>
                  <a:lnTo>
                    <a:pt x="37919" y="0"/>
                  </a:lnTo>
                  <a:lnTo>
                    <a:pt x="37919" y="66342"/>
                  </a:lnTo>
                  <a:cubicBezTo>
                    <a:pt x="50644" y="56855"/>
                    <a:pt x="68247" y="48730"/>
                    <a:pt x="84773" y="48730"/>
                  </a:cubicBezTo>
                  <a:cubicBezTo>
                    <a:pt x="108595" y="48730"/>
                    <a:pt x="124578" y="59836"/>
                    <a:pt x="124578" y="91516"/>
                  </a:cubicBezTo>
                  <a:lnTo>
                    <a:pt x="124578" y="194967"/>
                  </a:lnTo>
                  <a:lnTo>
                    <a:pt x="86659" y="194967"/>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14" name="Freihandform: Form 13">
              <a:extLst>
                <a:ext uri="{FF2B5EF4-FFF2-40B4-BE49-F238E27FC236}">
                  <a16:creationId xmlns:a16="http://schemas.microsoft.com/office/drawing/2014/main" id="{92906D59-C67F-D48E-FD4C-1C787F0D018A}"/>
                </a:ext>
              </a:extLst>
            </p:cNvPr>
            <p:cNvSpPr/>
            <p:nvPr/>
          </p:nvSpPr>
          <p:spPr>
            <a:xfrm>
              <a:off x="5612206"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694 w 116433"/>
                <a:gd name="connsiteY15" fmla="*/ 77724 h 148942"/>
                <a:gd name="connsiteX16" fmla="*/ 37919 w 116433"/>
                <a:gd name="connsiteY16" fmla="*/ 101822 h 148942"/>
                <a:gd name="connsiteX17" fmla="*/ 54426 w 116433"/>
                <a:gd name="connsiteY17" fmla="*/ 120777 h 148942"/>
                <a:gd name="connsiteX18" fmla="*/ 78534 w 116433"/>
                <a:gd name="connsiteY18" fmla="*/ 113729 h 148942"/>
                <a:gd name="connsiteX19" fmla="*/ 78534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9"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694" y="77724"/>
                  </a:lnTo>
                  <a:cubicBezTo>
                    <a:pt x="46311" y="78267"/>
                    <a:pt x="37919" y="83410"/>
                    <a:pt x="37919" y="101822"/>
                  </a:cubicBezTo>
                  <a:cubicBezTo>
                    <a:pt x="37919" y="116710"/>
                    <a:pt x="44682" y="120777"/>
                    <a:pt x="54426" y="120777"/>
                  </a:cubicBezTo>
                  <a:cubicBezTo>
                    <a:pt x="63913" y="120777"/>
                    <a:pt x="71218" y="117796"/>
                    <a:pt x="78534" y="113729"/>
                  </a:cubicBezTo>
                  <a:lnTo>
                    <a:pt x="78534" y="77448"/>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15" name="Freihandform: Form 14">
              <a:extLst>
                <a:ext uri="{FF2B5EF4-FFF2-40B4-BE49-F238E27FC236}">
                  <a16:creationId xmlns:a16="http://schemas.microsoft.com/office/drawing/2014/main" id="{2BA0181B-0FD8-4750-65A4-1C63A382ADD9}"/>
                </a:ext>
              </a:extLst>
            </p:cNvPr>
            <p:cNvSpPr/>
            <p:nvPr/>
          </p:nvSpPr>
          <p:spPr>
            <a:xfrm>
              <a:off x="5770578"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82"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16" name="Freihandform: Form 15">
              <a:extLst>
                <a:ext uri="{FF2B5EF4-FFF2-40B4-BE49-F238E27FC236}">
                  <a16:creationId xmlns:a16="http://schemas.microsoft.com/office/drawing/2014/main" id="{DADD0553-C42A-60B7-9A7C-E8730FF6BDA8}"/>
                </a:ext>
              </a:extLst>
            </p:cNvPr>
            <p:cNvSpPr/>
            <p:nvPr/>
          </p:nvSpPr>
          <p:spPr>
            <a:xfrm>
              <a:off x="5928941" y="3337779"/>
              <a:ext cx="127282" cy="197672"/>
            </a:xfrm>
            <a:custGeom>
              <a:avLst/>
              <a:gdLst>
                <a:gd name="connsiteX0" fmla="*/ 96679 w 127282"/>
                <a:gd name="connsiteY0" fmla="*/ 194967 h 197672"/>
                <a:gd name="connsiteX1" fmla="*/ 92345 w 127282"/>
                <a:gd name="connsiteY1" fmla="*/ 183318 h 197672"/>
                <a:gd name="connsiteX2" fmla="*/ 54169 w 127282"/>
                <a:gd name="connsiteY2" fmla="*/ 197672 h 197672"/>
                <a:gd name="connsiteX3" fmla="*/ 0 w 127282"/>
                <a:gd name="connsiteY3" fmla="*/ 123206 h 197672"/>
                <a:gd name="connsiteX4" fmla="*/ 59579 w 127282"/>
                <a:gd name="connsiteY4" fmla="*/ 48739 h 197672"/>
                <a:gd name="connsiteX5" fmla="*/ 89373 w 127282"/>
                <a:gd name="connsiteY5" fmla="*/ 60103 h 197672"/>
                <a:gd name="connsiteX6" fmla="*/ 89373 w 127282"/>
                <a:gd name="connsiteY6" fmla="*/ 0 h 197672"/>
                <a:gd name="connsiteX7" fmla="*/ 127283 w 127282"/>
                <a:gd name="connsiteY7" fmla="*/ 0 h 197672"/>
                <a:gd name="connsiteX8" fmla="*/ 127283 w 127282"/>
                <a:gd name="connsiteY8" fmla="*/ 194967 h 197672"/>
                <a:gd name="connsiteX9" fmla="*/ 96679 w 127282"/>
                <a:gd name="connsiteY9" fmla="*/ 194967 h 197672"/>
                <a:gd name="connsiteX10" fmla="*/ 89373 w 127282"/>
                <a:gd name="connsiteY10" fmla="*/ 84753 h 197672"/>
                <a:gd name="connsiteX11" fmla="*/ 67704 w 127282"/>
                <a:gd name="connsiteY11" fmla="*/ 77429 h 197672"/>
                <a:gd name="connsiteX12" fmla="*/ 37909 w 127282"/>
                <a:gd name="connsiteY12" fmla="*/ 123196 h 197672"/>
                <a:gd name="connsiteX13" fmla="*/ 64989 w 127282"/>
                <a:gd name="connsiteY13" fmla="*/ 169507 h 197672"/>
                <a:gd name="connsiteX14" fmla="*/ 89364 w 127282"/>
                <a:gd name="connsiteY14" fmla="*/ 160582 h 197672"/>
                <a:gd name="connsiteX15" fmla="*/ 89364 w 12728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82" h="197672">
                  <a:moveTo>
                    <a:pt x="96679" y="194967"/>
                  </a:moveTo>
                  <a:lnTo>
                    <a:pt x="92345" y="183318"/>
                  </a:lnTo>
                  <a:cubicBezTo>
                    <a:pt x="83134" y="191443"/>
                    <a:pt x="69333"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83" y="0"/>
                  </a:lnTo>
                  <a:lnTo>
                    <a:pt x="127283" y="194967"/>
                  </a:lnTo>
                  <a:lnTo>
                    <a:pt x="96679" y="194967"/>
                  </a:lnTo>
                  <a:close/>
                  <a:moveTo>
                    <a:pt x="89373" y="84753"/>
                  </a:moveTo>
                  <a:cubicBezTo>
                    <a:pt x="83410" y="80686"/>
                    <a:pt x="75562" y="77429"/>
                    <a:pt x="67704" y="77429"/>
                  </a:cubicBezTo>
                  <a:cubicBezTo>
                    <a:pt x="51721" y="77429"/>
                    <a:pt x="37909" y="80410"/>
                    <a:pt x="37909" y="123196"/>
                  </a:cubicBezTo>
                  <a:cubicBezTo>
                    <a:pt x="37909" y="166526"/>
                    <a:pt x="49825" y="169507"/>
                    <a:pt x="64989" y="169507"/>
                  </a:cubicBezTo>
                  <a:cubicBezTo>
                    <a:pt x="72847" y="169507"/>
                    <a:pt x="81782" y="165983"/>
                    <a:pt x="89364" y="160582"/>
                  </a:cubicBezTo>
                  <a:lnTo>
                    <a:pt x="89364" y="84753"/>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17" name="Freihandform: Form 16">
              <a:extLst>
                <a:ext uri="{FF2B5EF4-FFF2-40B4-BE49-F238E27FC236}">
                  <a16:creationId xmlns:a16="http://schemas.microsoft.com/office/drawing/2014/main" id="{F5883756-7C62-4F66-36BC-79DFF5C6225D}"/>
                </a:ext>
              </a:extLst>
            </p:cNvPr>
            <p:cNvSpPr/>
            <p:nvPr/>
          </p:nvSpPr>
          <p:spPr>
            <a:xfrm>
              <a:off x="6169885" y="3335054"/>
              <a:ext cx="105613" cy="197700"/>
            </a:xfrm>
            <a:custGeom>
              <a:avLst/>
              <a:gdLst>
                <a:gd name="connsiteX0" fmla="*/ 76638 w 105613"/>
                <a:gd name="connsiteY0" fmla="*/ 30061 h 197700"/>
                <a:gd name="connsiteX1" fmla="*/ 62284 w 105613"/>
                <a:gd name="connsiteY1" fmla="*/ 46596 h 197700"/>
                <a:gd name="connsiteX2" fmla="*/ 62284 w 105613"/>
                <a:gd name="connsiteY2" fmla="*/ 54159 h 197700"/>
                <a:gd name="connsiteX3" fmla="*/ 94783 w 105613"/>
                <a:gd name="connsiteY3" fmla="*/ 54159 h 197700"/>
                <a:gd name="connsiteX4" fmla="*/ 91002 w 105613"/>
                <a:gd name="connsiteY4" fmla="*/ 79619 h 197700"/>
                <a:gd name="connsiteX5" fmla="*/ 62284 w 105613"/>
                <a:gd name="connsiteY5" fmla="*/ 79619 h 197700"/>
                <a:gd name="connsiteX6" fmla="*/ 62284 w 105613"/>
                <a:gd name="connsiteY6" fmla="*/ 197701 h 197700"/>
                <a:gd name="connsiteX7" fmla="*/ 24365 w 105613"/>
                <a:gd name="connsiteY7" fmla="*/ 197701 h 197700"/>
                <a:gd name="connsiteX8" fmla="*/ 24365 w 105613"/>
                <a:gd name="connsiteY8" fmla="*/ 79610 h 197700"/>
                <a:gd name="connsiteX9" fmla="*/ 0 w 105613"/>
                <a:gd name="connsiteY9" fmla="*/ 79610 h 197700"/>
                <a:gd name="connsiteX10" fmla="*/ 0 w 105613"/>
                <a:gd name="connsiteY10" fmla="*/ 54150 h 197700"/>
                <a:gd name="connsiteX11" fmla="*/ 24365 w 105613"/>
                <a:gd name="connsiteY11" fmla="*/ 54150 h 197700"/>
                <a:gd name="connsiteX12" fmla="*/ 24365 w 105613"/>
                <a:gd name="connsiteY12" fmla="*/ 44691 h 197700"/>
                <a:gd name="connsiteX13" fmla="*/ 70152 w 105613"/>
                <a:gd name="connsiteY13" fmla="*/ 0 h 197700"/>
                <a:gd name="connsiteX14" fmla="*/ 105613 w 105613"/>
                <a:gd name="connsiteY14" fmla="*/ 6506 h 197700"/>
                <a:gd name="connsiteX15" fmla="*/ 105613 w 105613"/>
                <a:gd name="connsiteY15" fmla="*/ 34404 h 197700"/>
                <a:gd name="connsiteX16" fmla="*/ 76638 w 105613"/>
                <a:gd name="connsiteY16" fmla="*/ 30061 h 19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3" h="197700">
                  <a:moveTo>
                    <a:pt x="76638" y="30061"/>
                  </a:moveTo>
                  <a:cubicBezTo>
                    <a:pt x="66094" y="30061"/>
                    <a:pt x="62284" y="34661"/>
                    <a:pt x="62284" y="46596"/>
                  </a:cubicBezTo>
                  <a:lnTo>
                    <a:pt x="62284" y="54159"/>
                  </a:lnTo>
                  <a:lnTo>
                    <a:pt x="94783" y="54159"/>
                  </a:lnTo>
                  <a:lnTo>
                    <a:pt x="91002" y="79619"/>
                  </a:lnTo>
                  <a:lnTo>
                    <a:pt x="62284" y="79619"/>
                  </a:lnTo>
                  <a:lnTo>
                    <a:pt x="62284" y="197701"/>
                  </a:lnTo>
                  <a:lnTo>
                    <a:pt x="24365" y="197701"/>
                  </a:lnTo>
                  <a:lnTo>
                    <a:pt x="24365" y="79610"/>
                  </a:lnTo>
                  <a:lnTo>
                    <a:pt x="0" y="79610"/>
                  </a:lnTo>
                  <a:lnTo>
                    <a:pt x="0" y="54150"/>
                  </a:lnTo>
                  <a:lnTo>
                    <a:pt x="24365" y="54150"/>
                  </a:lnTo>
                  <a:lnTo>
                    <a:pt x="24365" y="44691"/>
                  </a:lnTo>
                  <a:cubicBezTo>
                    <a:pt x="24365" y="9744"/>
                    <a:pt x="46034" y="0"/>
                    <a:pt x="70152" y="0"/>
                  </a:cubicBezTo>
                  <a:cubicBezTo>
                    <a:pt x="83420" y="0"/>
                    <a:pt x="96945" y="2981"/>
                    <a:pt x="105613" y="6506"/>
                  </a:cubicBezTo>
                  <a:lnTo>
                    <a:pt x="105613" y="34404"/>
                  </a:lnTo>
                  <a:cubicBezTo>
                    <a:pt x="95869" y="31956"/>
                    <a:pt x="83677" y="30061"/>
                    <a:pt x="76638" y="30061"/>
                  </a:cubicBez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18" name="Freihandform: Form 17">
              <a:extLst>
                <a:ext uri="{FF2B5EF4-FFF2-40B4-BE49-F238E27FC236}">
                  <a16:creationId xmlns:a16="http://schemas.microsoft.com/office/drawing/2014/main" id="{EE79465C-5991-5C91-AA32-EFA93511255C}"/>
                </a:ext>
              </a:extLst>
            </p:cNvPr>
            <p:cNvSpPr/>
            <p:nvPr/>
          </p:nvSpPr>
          <p:spPr>
            <a:xfrm>
              <a:off x="6271679" y="3386518"/>
              <a:ext cx="131082" cy="148932"/>
            </a:xfrm>
            <a:custGeom>
              <a:avLst/>
              <a:gdLst>
                <a:gd name="connsiteX0" fmla="*/ 65541 w 131082"/>
                <a:gd name="connsiteY0" fmla="*/ 148933 h 148932"/>
                <a:gd name="connsiteX1" fmla="*/ 0 w 131082"/>
                <a:gd name="connsiteY1" fmla="*/ 74466 h 148932"/>
                <a:gd name="connsiteX2" fmla="*/ 65541 w 131082"/>
                <a:gd name="connsiteY2" fmla="*/ 0 h 148932"/>
                <a:gd name="connsiteX3" fmla="*/ 131083 w 131082"/>
                <a:gd name="connsiteY3" fmla="*/ 74466 h 148932"/>
                <a:gd name="connsiteX4" fmla="*/ 65541 w 131082"/>
                <a:gd name="connsiteY4" fmla="*/ 148933 h 148932"/>
                <a:gd name="connsiteX5" fmla="*/ 65541 w 131082"/>
                <a:gd name="connsiteY5" fmla="*/ 26803 h 148932"/>
                <a:gd name="connsiteX6" fmla="*/ 37919 w 131082"/>
                <a:gd name="connsiteY6" fmla="*/ 74457 h 148932"/>
                <a:gd name="connsiteX7" fmla="*/ 65541 w 131082"/>
                <a:gd name="connsiteY7" fmla="*/ 121853 h 148932"/>
                <a:gd name="connsiteX8" fmla="*/ 93164 w 131082"/>
                <a:gd name="connsiteY8" fmla="*/ 74457 h 148932"/>
                <a:gd name="connsiteX9" fmla="*/ 65541 w 131082"/>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82" h="148932">
                  <a:moveTo>
                    <a:pt x="65541" y="148933"/>
                  </a:moveTo>
                  <a:cubicBezTo>
                    <a:pt x="36557" y="148933"/>
                    <a:pt x="0" y="138646"/>
                    <a:pt x="0" y="74466"/>
                  </a:cubicBezTo>
                  <a:cubicBezTo>
                    <a:pt x="0" y="11906"/>
                    <a:pt x="35481" y="0"/>
                    <a:pt x="65541" y="0"/>
                  </a:cubicBezTo>
                  <a:cubicBezTo>
                    <a:pt x="95317" y="0"/>
                    <a:pt x="131083" y="10030"/>
                    <a:pt x="131083" y="74466"/>
                  </a:cubicBezTo>
                  <a:cubicBezTo>
                    <a:pt x="131093" y="139465"/>
                    <a:pt x="94240" y="148933"/>
                    <a:pt x="65541" y="148933"/>
                  </a:cubicBezTo>
                  <a:close/>
                  <a:moveTo>
                    <a:pt x="65541" y="26803"/>
                  </a:moveTo>
                  <a:cubicBezTo>
                    <a:pt x="50654" y="26803"/>
                    <a:pt x="37919" y="31661"/>
                    <a:pt x="37919" y="74457"/>
                  </a:cubicBezTo>
                  <a:cubicBezTo>
                    <a:pt x="37919" y="116710"/>
                    <a:pt x="53350" y="121853"/>
                    <a:pt x="65541" y="121853"/>
                  </a:cubicBezTo>
                  <a:cubicBezTo>
                    <a:pt x="77733" y="121853"/>
                    <a:pt x="93164" y="116996"/>
                    <a:pt x="93164" y="74457"/>
                  </a:cubicBezTo>
                  <a:cubicBezTo>
                    <a:pt x="93164" y="30051"/>
                    <a:pt x="80429" y="26803"/>
                    <a:pt x="65541" y="26803"/>
                  </a:cubicBez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19" name="Freihandform: Form 18">
              <a:extLst>
                <a:ext uri="{FF2B5EF4-FFF2-40B4-BE49-F238E27FC236}">
                  <a16:creationId xmlns:a16="http://schemas.microsoft.com/office/drawing/2014/main" id="{D3432199-7093-5BB0-F834-EA6EC5DCA38C}"/>
                </a:ext>
              </a:extLst>
            </p:cNvPr>
            <p:cNvSpPr/>
            <p:nvPr/>
          </p:nvSpPr>
          <p:spPr>
            <a:xfrm>
              <a:off x="6435194" y="3386508"/>
              <a:ext cx="78000" cy="146237"/>
            </a:xfrm>
            <a:custGeom>
              <a:avLst/>
              <a:gdLst>
                <a:gd name="connsiteX0" fmla="*/ 78000 w 78000"/>
                <a:gd name="connsiteY0" fmla="*/ 37643 h 146237"/>
                <a:gd name="connsiteX1" fmla="*/ 56321 w 78000"/>
                <a:gd name="connsiteY1" fmla="*/ 34938 h 146237"/>
                <a:gd name="connsiteX2" fmla="*/ 37910 w 78000"/>
                <a:gd name="connsiteY2" fmla="*/ 40081 h 146237"/>
                <a:gd name="connsiteX3" fmla="*/ 37910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5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6" y="36024"/>
                    <a:pt x="60389" y="34938"/>
                    <a:pt x="56321" y="34938"/>
                  </a:cubicBezTo>
                  <a:cubicBezTo>
                    <a:pt x="51464" y="34938"/>
                    <a:pt x="44415" y="36814"/>
                    <a:pt x="37910" y="40081"/>
                  </a:cubicBezTo>
                  <a:lnTo>
                    <a:pt x="37910" y="146237"/>
                  </a:lnTo>
                  <a:lnTo>
                    <a:pt x="0" y="146237"/>
                  </a:lnTo>
                  <a:lnTo>
                    <a:pt x="0" y="2696"/>
                  </a:lnTo>
                  <a:lnTo>
                    <a:pt x="30318" y="2696"/>
                  </a:lnTo>
                  <a:lnTo>
                    <a:pt x="35205"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22" name="Freihandform: Form 21">
              <a:extLst>
                <a:ext uri="{FF2B5EF4-FFF2-40B4-BE49-F238E27FC236}">
                  <a16:creationId xmlns:a16="http://schemas.microsoft.com/office/drawing/2014/main" id="{C4269B68-93E6-860F-E11C-D4D2D0DF1254}"/>
                </a:ext>
              </a:extLst>
            </p:cNvPr>
            <p:cNvSpPr/>
            <p:nvPr/>
          </p:nvSpPr>
          <p:spPr>
            <a:xfrm>
              <a:off x="6605482" y="3345875"/>
              <a:ext cx="97488" cy="189576"/>
            </a:xfrm>
            <a:custGeom>
              <a:avLst/>
              <a:gdLst>
                <a:gd name="connsiteX0" fmla="*/ 63637 w 97488"/>
                <a:gd name="connsiteY0" fmla="*/ 189576 h 189576"/>
                <a:gd name="connsiteX1" fmla="*/ 24375 w 97488"/>
                <a:gd name="connsiteY1" fmla="*/ 150847 h 189576"/>
                <a:gd name="connsiteX2" fmla="*/ 24375 w 97488"/>
                <a:gd name="connsiteY2" fmla="*/ 68790 h 189576"/>
                <a:gd name="connsiteX3" fmla="*/ 0 w 97488"/>
                <a:gd name="connsiteY3" fmla="*/ 68790 h 189576"/>
                <a:gd name="connsiteX4" fmla="*/ 0 w 97488"/>
                <a:gd name="connsiteY4" fmla="*/ 43329 h 189576"/>
                <a:gd name="connsiteX5" fmla="*/ 24375 w 97488"/>
                <a:gd name="connsiteY5" fmla="*/ 43329 h 189576"/>
                <a:gd name="connsiteX6" fmla="*/ 27080 w 97488"/>
                <a:gd name="connsiteY6" fmla="*/ 11649 h 189576"/>
                <a:gd name="connsiteX7" fmla="*/ 62284 w 97488"/>
                <a:gd name="connsiteY7" fmla="*/ 0 h 189576"/>
                <a:gd name="connsiteX8" fmla="*/ 62284 w 97488"/>
                <a:gd name="connsiteY8" fmla="*/ 43329 h 189576"/>
                <a:gd name="connsiteX9" fmla="*/ 94783 w 97488"/>
                <a:gd name="connsiteY9" fmla="*/ 43329 h 189576"/>
                <a:gd name="connsiteX10" fmla="*/ 91002 w 97488"/>
                <a:gd name="connsiteY10" fmla="*/ 68790 h 189576"/>
                <a:gd name="connsiteX11" fmla="*/ 62284 w 97488"/>
                <a:gd name="connsiteY11" fmla="*/ 68790 h 189576"/>
                <a:gd name="connsiteX12" fmla="*/ 62284 w 97488"/>
                <a:gd name="connsiteY12" fmla="*/ 150305 h 189576"/>
                <a:gd name="connsiteX13" fmla="*/ 71495 w 97488"/>
                <a:gd name="connsiteY13" fmla="*/ 159515 h 189576"/>
                <a:gd name="connsiteX14" fmla="*/ 97488 w 97488"/>
                <a:gd name="connsiteY14" fmla="*/ 154657 h 189576"/>
                <a:gd name="connsiteX15" fmla="*/ 97488 w 97488"/>
                <a:gd name="connsiteY15" fmla="*/ 183356 h 189576"/>
                <a:gd name="connsiteX16" fmla="*/ 63637 w 97488"/>
                <a:gd name="connsiteY16" fmla="*/ 189576 h 189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488" h="189576">
                  <a:moveTo>
                    <a:pt x="63637" y="189576"/>
                  </a:moveTo>
                  <a:cubicBezTo>
                    <a:pt x="44148" y="189576"/>
                    <a:pt x="24375" y="184718"/>
                    <a:pt x="24375" y="150847"/>
                  </a:cubicBezTo>
                  <a:lnTo>
                    <a:pt x="24375" y="68790"/>
                  </a:lnTo>
                  <a:lnTo>
                    <a:pt x="0" y="68790"/>
                  </a:lnTo>
                  <a:lnTo>
                    <a:pt x="0" y="43329"/>
                  </a:lnTo>
                  <a:lnTo>
                    <a:pt x="24375" y="43329"/>
                  </a:lnTo>
                  <a:lnTo>
                    <a:pt x="27080" y="11649"/>
                  </a:lnTo>
                  <a:lnTo>
                    <a:pt x="62284" y="0"/>
                  </a:lnTo>
                  <a:lnTo>
                    <a:pt x="62284" y="43329"/>
                  </a:lnTo>
                  <a:lnTo>
                    <a:pt x="94783" y="43329"/>
                  </a:lnTo>
                  <a:lnTo>
                    <a:pt x="91002" y="68790"/>
                  </a:lnTo>
                  <a:lnTo>
                    <a:pt x="62284" y="68790"/>
                  </a:lnTo>
                  <a:lnTo>
                    <a:pt x="62284" y="150305"/>
                  </a:lnTo>
                  <a:cubicBezTo>
                    <a:pt x="62284" y="158429"/>
                    <a:pt x="66627" y="159515"/>
                    <a:pt x="71495" y="159515"/>
                  </a:cubicBezTo>
                  <a:cubicBezTo>
                    <a:pt x="75019" y="159515"/>
                    <a:pt x="88030" y="157096"/>
                    <a:pt x="97488" y="154657"/>
                  </a:cubicBezTo>
                  <a:lnTo>
                    <a:pt x="97488" y="183356"/>
                  </a:lnTo>
                  <a:cubicBezTo>
                    <a:pt x="87192" y="187147"/>
                    <a:pt x="73924" y="189576"/>
                    <a:pt x="63637" y="189576"/>
                  </a:cubicBez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23" name="Freihandform: Form 22">
              <a:extLst>
                <a:ext uri="{FF2B5EF4-FFF2-40B4-BE49-F238E27FC236}">
                  <a16:creationId xmlns:a16="http://schemas.microsoft.com/office/drawing/2014/main" id="{EFC8B9D1-197F-BA20-6F8F-37F1E4B8B1DD}"/>
                </a:ext>
              </a:extLst>
            </p:cNvPr>
            <p:cNvSpPr/>
            <p:nvPr/>
          </p:nvSpPr>
          <p:spPr>
            <a:xfrm>
              <a:off x="6714048"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2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24" name="Freihandform: Form 23">
              <a:extLst>
                <a:ext uri="{FF2B5EF4-FFF2-40B4-BE49-F238E27FC236}">
                  <a16:creationId xmlns:a16="http://schemas.microsoft.com/office/drawing/2014/main" id="{888ADFD8-2147-57B7-B418-F2C3EA028AEC}"/>
                </a:ext>
              </a:extLst>
            </p:cNvPr>
            <p:cNvSpPr/>
            <p:nvPr/>
          </p:nvSpPr>
          <p:spPr>
            <a:xfrm>
              <a:off x="6877554" y="3386499"/>
              <a:ext cx="194995" cy="146246"/>
            </a:xfrm>
            <a:custGeom>
              <a:avLst/>
              <a:gdLst>
                <a:gd name="connsiteX0" fmla="*/ 157067 w 194995"/>
                <a:gd name="connsiteY0" fmla="*/ 146247 h 146246"/>
                <a:gd name="connsiteX1" fmla="*/ 157067 w 194995"/>
                <a:gd name="connsiteY1" fmla="*/ 43882 h 146246"/>
                <a:gd name="connsiteX2" fmla="*/ 142180 w 194995"/>
                <a:gd name="connsiteY2" fmla="*/ 31433 h 146246"/>
                <a:gd name="connsiteX3" fmla="*/ 116462 w 194995"/>
                <a:gd name="connsiteY3" fmla="*/ 39815 h 146246"/>
                <a:gd name="connsiteX4" fmla="*/ 116462 w 194995"/>
                <a:gd name="connsiteY4" fmla="*/ 146247 h 146246"/>
                <a:gd name="connsiteX5" fmla="*/ 78534 w 194995"/>
                <a:gd name="connsiteY5" fmla="*/ 146247 h 146246"/>
                <a:gd name="connsiteX6" fmla="*/ 78534 w 194995"/>
                <a:gd name="connsiteY6" fmla="*/ 43882 h 146246"/>
                <a:gd name="connsiteX7" fmla="*/ 63646 w 194995"/>
                <a:gd name="connsiteY7" fmla="*/ 31433 h 146246"/>
                <a:gd name="connsiteX8" fmla="*/ 37929 w 194995"/>
                <a:gd name="connsiteY8" fmla="*/ 39815 h 146246"/>
                <a:gd name="connsiteX9" fmla="*/ 37929 w 194995"/>
                <a:gd name="connsiteY9" fmla="*/ 146247 h 146246"/>
                <a:gd name="connsiteX10" fmla="*/ 0 w 194995"/>
                <a:gd name="connsiteY10" fmla="*/ 146247 h 146246"/>
                <a:gd name="connsiteX11" fmla="*/ 0 w 194995"/>
                <a:gd name="connsiteY11" fmla="*/ 2705 h 146246"/>
                <a:gd name="connsiteX12" fmla="*/ 31680 w 194995"/>
                <a:gd name="connsiteY12" fmla="*/ 2705 h 146246"/>
                <a:gd name="connsiteX13" fmla="*/ 37100 w 194995"/>
                <a:gd name="connsiteY13" fmla="*/ 16793 h 146246"/>
                <a:gd name="connsiteX14" fmla="*/ 77991 w 194995"/>
                <a:gd name="connsiteY14" fmla="*/ 0 h 146246"/>
                <a:gd name="connsiteX15" fmla="*/ 112395 w 194995"/>
                <a:gd name="connsiteY15" fmla="*/ 19774 h 146246"/>
                <a:gd name="connsiteX16" fmla="*/ 156524 w 194995"/>
                <a:gd name="connsiteY16" fmla="*/ 0 h 146246"/>
                <a:gd name="connsiteX17" fmla="*/ 194996 w 194995"/>
                <a:gd name="connsiteY17" fmla="*/ 42786 h 146246"/>
                <a:gd name="connsiteX18" fmla="*/ 194996 w 194995"/>
                <a:gd name="connsiteY18" fmla="*/ 146237 h 146246"/>
                <a:gd name="connsiteX19" fmla="*/ 157067 w 194995"/>
                <a:gd name="connsiteY19"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995" h="146246">
                  <a:moveTo>
                    <a:pt x="157067" y="146247"/>
                  </a:moveTo>
                  <a:lnTo>
                    <a:pt x="157067" y="43882"/>
                  </a:lnTo>
                  <a:cubicBezTo>
                    <a:pt x="157067" y="33880"/>
                    <a:pt x="151924" y="31433"/>
                    <a:pt x="142180" y="31433"/>
                  </a:cubicBezTo>
                  <a:cubicBezTo>
                    <a:pt x="134598" y="31433"/>
                    <a:pt x="124587" y="35214"/>
                    <a:pt x="116462" y="39815"/>
                  </a:cubicBezTo>
                  <a:lnTo>
                    <a:pt x="116462" y="146247"/>
                  </a:lnTo>
                  <a:lnTo>
                    <a:pt x="78534" y="146247"/>
                  </a:lnTo>
                  <a:lnTo>
                    <a:pt x="78534" y="43882"/>
                  </a:lnTo>
                  <a:cubicBezTo>
                    <a:pt x="78534" y="33880"/>
                    <a:pt x="73390" y="31433"/>
                    <a:pt x="63646" y="31433"/>
                  </a:cubicBezTo>
                  <a:cubicBezTo>
                    <a:pt x="55797" y="31433"/>
                    <a:pt x="46853" y="34414"/>
                    <a:pt x="37929" y="39815"/>
                  </a:cubicBezTo>
                  <a:lnTo>
                    <a:pt x="37929" y="146247"/>
                  </a:lnTo>
                  <a:lnTo>
                    <a:pt x="0" y="146247"/>
                  </a:lnTo>
                  <a:lnTo>
                    <a:pt x="0" y="2705"/>
                  </a:lnTo>
                  <a:lnTo>
                    <a:pt x="31680" y="2705"/>
                  </a:lnTo>
                  <a:lnTo>
                    <a:pt x="37100" y="16793"/>
                  </a:lnTo>
                  <a:cubicBezTo>
                    <a:pt x="46311" y="8125"/>
                    <a:pt x="61198" y="0"/>
                    <a:pt x="77991" y="0"/>
                  </a:cubicBezTo>
                  <a:cubicBezTo>
                    <a:pt x="95860" y="0"/>
                    <a:pt x="106975" y="6220"/>
                    <a:pt x="112395" y="19774"/>
                  </a:cubicBezTo>
                  <a:cubicBezTo>
                    <a:pt x="124301" y="8944"/>
                    <a:pt x="137855" y="0"/>
                    <a:pt x="156524" y="0"/>
                  </a:cubicBezTo>
                  <a:cubicBezTo>
                    <a:pt x="179279" y="0"/>
                    <a:pt x="194996" y="10830"/>
                    <a:pt x="194996" y="42786"/>
                  </a:cubicBezTo>
                  <a:lnTo>
                    <a:pt x="194996" y="146237"/>
                  </a:lnTo>
                  <a:lnTo>
                    <a:pt x="157067" y="146237"/>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25" name="Freihandform: Form 24">
              <a:extLst>
                <a:ext uri="{FF2B5EF4-FFF2-40B4-BE49-F238E27FC236}">
                  <a16:creationId xmlns:a16="http://schemas.microsoft.com/office/drawing/2014/main" id="{14CA5783-03D3-C3E2-831A-AF4F5E82CB26}"/>
                </a:ext>
              </a:extLst>
            </p:cNvPr>
            <p:cNvSpPr/>
            <p:nvPr/>
          </p:nvSpPr>
          <p:spPr>
            <a:xfrm>
              <a:off x="7103630"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54" y="30051"/>
                    <a:pt x="80429" y="26803"/>
                    <a:pt x="65542" y="26803"/>
                  </a:cubicBez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26" name="Freihandform: Form 25">
              <a:extLst>
                <a:ext uri="{FF2B5EF4-FFF2-40B4-BE49-F238E27FC236}">
                  <a16:creationId xmlns:a16="http://schemas.microsoft.com/office/drawing/2014/main" id="{41379709-396A-169C-5C45-4076C9B3F722}"/>
                </a:ext>
              </a:extLst>
            </p:cNvPr>
            <p:cNvSpPr/>
            <p:nvPr/>
          </p:nvSpPr>
          <p:spPr>
            <a:xfrm>
              <a:off x="7267127" y="3386508"/>
              <a:ext cx="77990" cy="146237"/>
            </a:xfrm>
            <a:custGeom>
              <a:avLst/>
              <a:gdLst>
                <a:gd name="connsiteX0" fmla="*/ 77991 w 77990"/>
                <a:gd name="connsiteY0" fmla="*/ 37643 h 146237"/>
                <a:gd name="connsiteX1" fmla="*/ 56340 w 77990"/>
                <a:gd name="connsiteY1" fmla="*/ 34938 h 146237"/>
                <a:gd name="connsiteX2" fmla="*/ 37929 w 77990"/>
                <a:gd name="connsiteY2" fmla="*/ 40081 h 146237"/>
                <a:gd name="connsiteX3" fmla="*/ 37929 w 77990"/>
                <a:gd name="connsiteY3" fmla="*/ 146237 h 146237"/>
                <a:gd name="connsiteX4" fmla="*/ 0 w 77990"/>
                <a:gd name="connsiteY4" fmla="*/ 146237 h 146237"/>
                <a:gd name="connsiteX5" fmla="*/ 0 w 77990"/>
                <a:gd name="connsiteY5" fmla="*/ 2696 h 146237"/>
                <a:gd name="connsiteX6" fmla="*/ 30337 w 77990"/>
                <a:gd name="connsiteY6" fmla="*/ 2696 h 146237"/>
                <a:gd name="connsiteX7" fmla="*/ 35195 w 77990"/>
                <a:gd name="connsiteY7" fmla="*/ 17069 h 146237"/>
                <a:gd name="connsiteX8" fmla="*/ 62017 w 77990"/>
                <a:gd name="connsiteY8" fmla="*/ 0 h 146237"/>
                <a:gd name="connsiteX9" fmla="*/ 77991 w 77990"/>
                <a:gd name="connsiteY9" fmla="*/ 1619 h 146237"/>
                <a:gd name="connsiteX10" fmla="*/ 77991 w 7799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990" h="146237">
                  <a:moveTo>
                    <a:pt x="77991" y="37643"/>
                  </a:moveTo>
                  <a:cubicBezTo>
                    <a:pt x="69866" y="36024"/>
                    <a:pt x="60398" y="34938"/>
                    <a:pt x="56340" y="34938"/>
                  </a:cubicBezTo>
                  <a:cubicBezTo>
                    <a:pt x="51454" y="34938"/>
                    <a:pt x="44415" y="36814"/>
                    <a:pt x="37929" y="40081"/>
                  </a:cubicBezTo>
                  <a:lnTo>
                    <a:pt x="37929" y="146237"/>
                  </a:lnTo>
                  <a:lnTo>
                    <a:pt x="0" y="146237"/>
                  </a:lnTo>
                  <a:lnTo>
                    <a:pt x="0" y="2696"/>
                  </a:lnTo>
                  <a:lnTo>
                    <a:pt x="30337" y="2696"/>
                  </a:lnTo>
                  <a:lnTo>
                    <a:pt x="35195" y="17069"/>
                  </a:lnTo>
                  <a:cubicBezTo>
                    <a:pt x="41977" y="6220"/>
                    <a:pt x="51445" y="0"/>
                    <a:pt x="62017" y="0"/>
                  </a:cubicBezTo>
                  <a:cubicBezTo>
                    <a:pt x="67161" y="0"/>
                    <a:pt x="73666" y="543"/>
                    <a:pt x="77991" y="1619"/>
                  </a:cubicBezTo>
                  <a:lnTo>
                    <a:pt x="77991" y="37643"/>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27" name="Freihandform: Form 26">
              <a:extLst>
                <a:ext uri="{FF2B5EF4-FFF2-40B4-BE49-F238E27FC236}">
                  <a16:creationId xmlns:a16="http://schemas.microsoft.com/office/drawing/2014/main" id="{1B2A0758-EF67-E539-4C1A-A4585148CE20}"/>
                </a:ext>
              </a:extLst>
            </p:cNvPr>
            <p:cNvSpPr/>
            <p:nvPr/>
          </p:nvSpPr>
          <p:spPr>
            <a:xfrm>
              <a:off x="7368387" y="3386508"/>
              <a:ext cx="78000" cy="146237"/>
            </a:xfrm>
            <a:custGeom>
              <a:avLst/>
              <a:gdLst>
                <a:gd name="connsiteX0" fmla="*/ 78000 w 78000"/>
                <a:gd name="connsiteY0" fmla="*/ 37643 h 146237"/>
                <a:gd name="connsiteX1" fmla="*/ 56321 w 78000"/>
                <a:gd name="connsiteY1" fmla="*/ 34938 h 146237"/>
                <a:gd name="connsiteX2" fmla="*/ 37909 w 78000"/>
                <a:gd name="connsiteY2" fmla="*/ 40081 h 146237"/>
                <a:gd name="connsiteX3" fmla="*/ 37909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4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5" y="36024"/>
                    <a:pt x="60388" y="34938"/>
                    <a:pt x="56321" y="34938"/>
                  </a:cubicBezTo>
                  <a:cubicBezTo>
                    <a:pt x="51463" y="34938"/>
                    <a:pt x="44415" y="36814"/>
                    <a:pt x="37909" y="40081"/>
                  </a:cubicBezTo>
                  <a:lnTo>
                    <a:pt x="37909" y="146237"/>
                  </a:lnTo>
                  <a:lnTo>
                    <a:pt x="0" y="146237"/>
                  </a:lnTo>
                  <a:lnTo>
                    <a:pt x="0" y="2696"/>
                  </a:lnTo>
                  <a:lnTo>
                    <a:pt x="30318" y="2696"/>
                  </a:lnTo>
                  <a:lnTo>
                    <a:pt x="35204"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28" name="Freihandform: Form 27">
              <a:extLst>
                <a:ext uri="{FF2B5EF4-FFF2-40B4-BE49-F238E27FC236}">
                  <a16:creationId xmlns:a16="http://schemas.microsoft.com/office/drawing/2014/main" id="{FC4CEFF2-EE32-95F5-BC66-118D603CDE5D}"/>
                </a:ext>
              </a:extLst>
            </p:cNvPr>
            <p:cNvSpPr/>
            <p:nvPr/>
          </p:nvSpPr>
          <p:spPr>
            <a:xfrm>
              <a:off x="7457455"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29" name="Freihandform: Form 28">
              <a:extLst>
                <a:ext uri="{FF2B5EF4-FFF2-40B4-BE49-F238E27FC236}">
                  <a16:creationId xmlns:a16="http://schemas.microsoft.com/office/drawing/2014/main" id="{CDA27B0A-0E26-B0F8-4D48-D5FC8400CACD}"/>
                </a:ext>
              </a:extLst>
            </p:cNvPr>
            <p:cNvSpPr/>
            <p:nvPr/>
          </p:nvSpPr>
          <p:spPr>
            <a:xfrm>
              <a:off x="7600950" y="3389204"/>
              <a:ext cx="211226" cy="143541"/>
            </a:xfrm>
            <a:custGeom>
              <a:avLst/>
              <a:gdLst>
                <a:gd name="connsiteX0" fmla="*/ 181165 w 211226"/>
                <a:gd name="connsiteY0" fmla="*/ 143542 h 143541"/>
                <a:gd name="connsiteX1" fmla="*/ 129426 w 211226"/>
                <a:gd name="connsiteY1" fmla="*/ 143542 h 143541"/>
                <a:gd name="connsiteX2" fmla="*/ 117520 w 211226"/>
                <a:gd name="connsiteY2" fmla="*/ 85325 h 143541"/>
                <a:gd name="connsiteX3" fmla="*/ 105613 w 211226"/>
                <a:gd name="connsiteY3" fmla="*/ 22498 h 143541"/>
                <a:gd name="connsiteX4" fmla="*/ 93421 w 211226"/>
                <a:gd name="connsiteY4" fmla="*/ 83963 h 143541"/>
                <a:gd name="connsiteX5" fmla="*/ 81772 w 211226"/>
                <a:gd name="connsiteY5" fmla="*/ 143542 h 143541"/>
                <a:gd name="connsiteX6" fmla="*/ 30061 w 211226"/>
                <a:gd name="connsiteY6" fmla="*/ 143542 h 143541"/>
                <a:gd name="connsiteX7" fmla="*/ 0 w 211226"/>
                <a:gd name="connsiteY7" fmla="*/ 0 h 143541"/>
                <a:gd name="connsiteX8" fmla="*/ 41691 w 211226"/>
                <a:gd name="connsiteY8" fmla="*/ 0 h 143541"/>
                <a:gd name="connsiteX9" fmla="*/ 50102 w 211226"/>
                <a:gd name="connsiteY9" fmla="*/ 66904 h 143541"/>
                <a:gd name="connsiteX10" fmla="*/ 56064 w 211226"/>
                <a:gd name="connsiteY10" fmla="*/ 122958 h 143541"/>
                <a:gd name="connsiteX11" fmla="*/ 65808 w 211226"/>
                <a:gd name="connsiteY11" fmla="*/ 66904 h 143541"/>
                <a:gd name="connsiteX12" fmla="*/ 79877 w 211226"/>
                <a:gd name="connsiteY12" fmla="*/ 0 h 143541"/>
                <a:gd name="connsiteX13" fmla="*/ 131331 w 211226"/>
                <a:gd name="connsiteY13" fmla="*/ 0 h 143541"/>
                <a:gd name="connsiteX14" fmla="*/ 145418 w 211226"/>
                <a:gd name="connsiteY14" fmla="*/ 66904 h 143541"/>
                <a:gd name="connsiteX15" fmla="*/ 154629 w 211226"/>
                <a:gd name="connsiteY15" fmla="*/ 122958 h 143541"/>
                <a:gd name="connsiteX16" fmla="*/ 160849 w 211226"/>
                <a:gd name="connsiteY16" fmla="*/ 66904 h 143541"/>
                <a:gd name="connsiteX17" fmla="*/ 170059 w 211226"/>
                <a:gd name="connsiteY17" fmla="*/ 0 h 143541"/>
                <a:gd name="connsiteX18" fmla="*/ 211226 w 211226"/>
                <a:gd name="connsiteY18" fmla="*/ 0 h 143541"/>
                <a:gd name="connsiteX19" fmla="*/ 181165 w 211226"/>
                <a:gd name="connsiteY19" fmla="*/ 143542 h 14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26" h="143541">
                  <a:moveTo>
                    <a:pt x="181165" y="143542"/>
                  </a:moveTo>
                  <a:lnTo>
                    <a:pt x="129426" y="143542"/>
                  </a:lnTo>
                  <a:lnTo>
                    <a:pt x="117520" y="85325"/>
                  </a:lnTo>
                  <a:cubicBezTo>
                    <a:pt x="115357" y="74495"/>
                    <a:pt x="109937" y="46320"/>
                    <a:pt x="105613" y="22498"/>
                  </a:cubicBezTo>
                  <a:cubicBezTo>
                    <a:pt x="100727" y="46053"/>
                    <a:pt x="95326" y="73676"/>
                    <a:pt x="93421" y="83963"/>
                  </a:cubicBezTo>
                  <a:lnTo>
                    <a:pt x="81772" y="143542"/>
                  </a:lnTo>
                  <a:lnTo>
                    <a:pt x="30061" y="143542"/>
                  </a:lnTo>
                  <a:lnTo>
                    <a:pt x="0" y="0"/>
                  </a:lnTo>
                  <a:lnTo>
                    <a:pt x="41691" y="0"/>
                  </a:lnTo>
                  <a:lnTo>
                    <a:pt x="50102" y="66904"/>
                  </a:lnTo>
                  <a:cubicBezTo>
                    <a:pt x="52264" y="83953"/>
                    <a:pt x="55788" y="120777"/>
                    <a:pt x="56064" y="122958"/>
                  </a:cubicBezTo>
                  <a:cubicBezTo>
                    <a:pt x="56607" y="119691"/>
                    <a:pt x="62008" y="84773"/>
                    <a:pt x="65808" y="66904"/>
                  </a:cubicBezTo>
                  <a:lnTo>
                    <a:pt x="79877" y="0"/>
                  </a:lnTo>
                  <a:lnTo>
                    <a:pt x="131331" y="0"/>
                  </a:lnTo>
                  <a:lnTo>
                    <a:pt x="145418" y="66904"/>
                  </a:lnTo>
                  <a:cubicBezTo>
                    <a:pt x="148657" y="83153"/>
                    <a:pt x="154086" y="119158"/>
                    <a:pt x="154629" y="122958"/>
                  </a:cubicBezTo>
                  <a:cubicBezTo>
                    <a:pt x="154886" y="120520"/>
                    <a:pt x="158410" y="83410"/>
                    <a:pt x="160849" y="66904"/>
                  </a:cubicBezTo>
                  <a:lnTo>
                    <a:pt x="170059" y="0"/>
                  </a:lnTo>
                  <a:lnTo>
                    <a:pt x="211226" y="0"/>
                  </a:lnTo>
                  <a:lnTo>
                    <a:pt x="181165" y="143542"/>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grpSp>
    </p:spTree>
    <p:extLst>
      <p:ext uri="{BB962C8B-B14F-4D97-AF65-F5344CB8AC3E}">
        <p14:creationId xmlns:p14="http://schemas.microsoft.com/office/powerpoint/2010/main" val="1407686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halt ohne Logo">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11A6669-BEC9-635E-C610-2A750E8BEC04}"/>
              </a:ext>
            </a:extLst>
          </p:cNvPr>
          <p:cNvSpPr>
            <a:spLocks noGrp="1"/>
          </p:cNvSpPr>
          <p:nvPr>
            <p:ph type="title"/>
          </p:nvPr>
        </p:nvSpPr>
        <p:spPr/>
        <p:txBody>
          <a:bodyPr/>
          <a:lstStyle/>
          <a:p>
            <a:r>
              <a:rPr lang="de-DE"/>
              <a:t>Mastertitelformat bearbeiten</a:t>
            </a:r>
          </a:p>
        </p:txBody>
      </p:sp>
      <p:sp>
        <p:nvSpPr>
          <p:cNvPr id="10" name="Textplatzhalter 9">
            <a:extLst>
              <a:ext uri="{FF2B5EF4-FFF2-40B4-BE49-F238E27FC236}">
                <a16:creationId xmlns:a16="http://schemas.microsoft.com/office/drawing/2014/main" id="{1F6F39E2-88FE-A04B-0206-C2A69CE7F658}"/>
              </a:ext>
            </a:extLst>
          </p:cNvPr>
          <p:cNvSpPr>
            <a:spLocks noGrp="1"/>
          </p:cNvSpPr>
          <p:nvPr>
            <p:ph type="body" sz="quarter" idx="12"/>
          </p:nvPr>
        </p:nvSpPr>
        <p:spPr>
          <a:xfrm>
            <a:off x="658813" y="2114550"/>
            <a:ext cx="11198225" cy="415925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Tree>
    <p:extLst>
      <p:ext uri="{BB962C8B-B14F-4D97-AF65-F5344CB8AC3E}">
        <p14:creationId xmlns:p14="http://schemas.microsoft.com/office/powerpoint/2010/main" val="2913746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er">
    <p:spTree>
      <p:nvGrpSpPr>
        <p:cNvPr id="1" name=""/>
        <p:cNvGrpSpPr/>
        <p:nvPr/>
      </p:nvGrpSpPr>
      <p:grpSpPr>
        <a:xfrm>
          <a:off x="0" y="0"/>
          <a:ext cx="0" cy="0"/>
          <a:chOff x="0" y="0"/>
          <a:chExt cx="0" cy="0"/>
        </a:xfrm>
      </p:grpSpPr>
      <p:sp>
        <p:nvSpPr>
          <p:cNvPr id="3" name="Textplatzhalter 2">
            <a:extLst>
              <a:ext uri="{FF2B5EF4-FFF2-40B4-BE49-F238E27FC236}">
                <a16:creationId xmlns:a16="http://schemas.microsoft.com/office/drawing/2014/main" id="{D9F8DBE8-CEE5-4F80-8643-149D420D0E9A}"/>
              </a:ext>
            </a:extLst>
          </p:cNvPr>
          <p:cNvSpPr>
            <a:spLocks noGrp="1"/>
          </p:cNvSpPr>
          <p:nvPr>
            <p:ph type="body" sz="quarter" idx="10"/>
          </p:nvPr>
        </p:nvSpPr>
        <p:spPr>
          <a:xfrm>
            <a:off x="2406650" y="1501775"/>
            <a:ext cx="914400" cy="9144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Tree>
    <p:extLst>
      <p:ext uri="{BB962C8B-B14F-4D97-AF65-F5344CB8AC3E}">
        <p14:creationId xmlns:p14="http://schemas.microsoft.com/office/powerpoint/2010/main" val="3581874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Inhal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11A6669-BEC9-635E-C610-2A750E8BEC04}"/>
              </a:ext>
            </a:extLst>
          </p:cNvPr>
          <p:cNvSpPr>
            <a:spLocks noGrp="1"/>
          </p:cNvSpPr>
          <p:nvPr>
            <p:ph type="title"/>
          </p:nvPr>
        </p:nvSpPr>
        <p:spPr/>
        <p:txBody>
          <a:bodyPr/>
          <a:lstStyle/>
          <a:p>
            <a:r>
              <a:rPr lang="de-DE"/>
              <a:t>Mastertitelformat bearbeiten</a:t>
            </a:r>
          </a:p>
        </p:txBody>
      </p:sp>
      <p:sp>
        <p:nvSpPr>
          <p:cNvPr id="3" name="Foliennummernplatzhalter 2">
            <a:extLst>
              <a:ext uri="{FF2B5EF4-FFF2-40B4-BE49-F238E27FC236}">
                <a16:creationId xmlns:a16="http://schemas.microsoft.com/office/drawing/2014/main" id="{B608AA44-849E-76DD-D654-94961F473712}"/>
              </a:ext>
            </a:extLst>
          </p:cNvPr>
          <p:cNvSpPr>
            <a:spLocks noGrp="1"/>
          </p:cNvSpPr>
          <p:nvPr>
            <p:ph type="sldNum" sz="quarter" idx="10"/>
          </p:nvPr>
        </p:nvSpPr>
        <p:spPr/>
        <p:txBody>
          <a:bodyPr/>
          <a:lstStyle/>
          <a:p>
            <a:fld id="{73F7D4EC-FAF2-48D2-B8E5-457915FC50F3}" type="slidenum">
              <a:rPr lang="de-DE" smtClean="0"/>
              <a:pPr/>
              <a:t>‹Nr.›</a:t>
            </a:fld>
            <a:endParaRPr lang="de-DE"/>
          </a:p>
        </p:txBody>
      </p:sp>
      <p:sp>
        <p:nvSpPr>
          <p:cNvPr id="8" name="Textplatzhalter 7">
            <a:extLst>
              <a:ext uri="{FF2B5EF4-FFF2-40B4-BE49-F238E27FC236}">
                <a16:creationId xmlns:a16="http://schemas.microsoft.com/office/drawing/2014/main" id="{01C6B8FC-3DF4-DFC6-9D42-886621A4A3B2}"/>
              </a:ext>
            </a:extLst>
          </p:cNvPr>
          <p:cNvSpPr>
            <a:spLocks noGrp="1"/>
          </p:cNvSpPr>
          <p:nvPr>
            <p:ph type="body" sz="quarter" idx="11" hasCustomPrompt="1"/>
          </p:nvPr>
        </p:nvSpPr>
        <p:spPr>
          <a:xfrm>
            <a:off x="658814" y="271887"/>
            <a:ext cx="8996816" cy="338554"/>
          </a:xfrm>
        </p:spPr>
        <p:txBody>
          <a:bodyPr>
            <a:noAutofit/>
          </a:bodyPr>
          <a:lstStyle>
            <a:lvl1pPr marL="0" indent="0">
              <a:buNone/>
              <a:defRPr sz="1800" b="1">
                <a:solidFill>
                  <a:schemeClr val="bg2"/>
                </a:solidFill>
                <a:latin typeface="Fago Pro" panose="02000506040000020004" pitchFamily="50" charset="0"/>
              </a:defRPr>
            </a:lvl1pPr>
          </a:lstStyle>
          <a:p>
            <a:pPr lvl="0"/>
            <a:r>
              <a:rPr lang="de-DE"/>
              <a:t>Hier steht das Kapitel</a:t>
            </a:r>
          </a:p>
        </p:txBody>
      </p:sp>
      <p:sp>
        <p:nvSpPr>
          <p:cNvPr id="10" name="Textplatzhalter 9">
            <a:extLst>
              <a:ext uri="{FF2B5EF4-FFF2-40B4-BE49-F238E27FC236}">
                <a16:creationId xmlns:a16="http://schemas.microsoft.com/office/drawing/2014/main" id="{1F6F39E2-88FE-A04B-0206-C2A69CE7F658}"/>
              </a:ext>
            </a:extLst>
          </p:cNvPr>
          <p:cNvSpPr>
            <a:spLocks noGrp="1"/>
          </p:cNvSpPr>
          <p:nvPr>
            <p:ph type="body" sz="quarter" idx="12"/>
          </p:nvPr>
        </p:nvSpPr>
        <p:spPr>
          <a:xfrm>
            <a:off x="658813" y="2114550"/>
            <a:ext cx="5437187" cy="415925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pic>
        <p:nvPicPr>
          <p:cNvPr id="7" name="Grafik 6">
            <a:extLst>
              <a:ext uri="{FF2B5EF4-FFF2-40B4-BE49-F238E27FC236}">
                <a16:creationId xmlns:a16="http://schemas.microsoft.com/office/drawing/2014/main" id="{AFACFECB-17DE-E53B-159A-D5268568834B}"/>
              </a:ext>
            </a:extLst>
          </p:cNvPr>
          <p:cNvPicPr>
            <a:picLocks noChangeAspect="1"/>
          </p:cNvPicPr>
          <p:nvPr userDrawn="1"/>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030968" y="351118"/>
            <a:ext cx="1826070" cy="465835"/>
          </a:xfrm>
          <a:prstGeom prst="rect">
            <a:avLst/>
          </a:prstGeom>
        </p:spPr>
      </p:pic>
      <p:sp>
        <p:nvSpPr>
          <p:cNvPr id="6" name="Bildplatzhalter 5">
            <a:extLst>
              <a:ext uri="{FF2B5EF4-FFF2-40B4-BE49-F238E27FC236}">
                <a16:creationId xmlns:a16="http://schemas.microsoft.com/office/drawing/2014/main" id="{19C612AA-CAD7-A376-0399-FD5403AAA977}"/>
              </a:ext>
            </a:extLst>
          </p:cNvPr>
          <p:cNvSpPr>
            <a:spLocks noGrp="1"/>
          </p:cNvSpPr>
          <p:nvPr>
            <p:ph type="pic" sz="quarter" idx="13"/>
          </p:nvPr>
        </p:nvSpPr>
        <p:spPr>
          <a:xfrm>
            <a:off x="6101905" y="1126778"/>
            <a:ext cx="5755132" cy="2569309"/>
          </a:xfrm>
        </p:spPr>
        <p:txBody>
          <a:bodyPr/>
          <a:lstStyle/>
          <a:p>
            <a:endParaRPr lang="de-DE"/>
          </a:p>
        </p:txBody>
      </p:sp>
      <p:sp>
        <p:nvSpPr>
          <p:cNvPr id="9" name="Bildplatzhalter 5">
            <a:extLst>
              <a:ext uri="{FF2B5EF4-FFF2-40B4-BE49-F238E27FC236}">
                <a16:creationId xmlns:a16="http://schemas.microsoft.com/office/drawing/2014/main" id="{F0372BC2-5E44-6789-AF33-923E8C04C063}"/>
              </a:ext>
            </a:extLst>
          </p:cNvPr>
          <p:cNvSpPr>
            <a:spLocks noGrp="1"/>
          </p:cNvSpPr>
          <p:nvPr>
            <p:ph type="pic" sz="quarter" idx="14"/>
          </p:nvPr>
        </p:nvSpPr>
        <p:spPr>
          <a:xfrm>
            <a:off x="6101905" y="3704492"/>
            <a:ext cx="5755132" cy="2569308"/>
          </a:xfrm>
        </p:spPr>
        <p:txBody>
          <a:bodyPr/>
          <a:lstStyle/>
          <a:p>
            <a:endParaRPr lang="de-DE"/>
          </a:p>
        </p:txBody>
      </p:sp>
    </p:spTree>
    <p:extLst>
      <p:ext uri="{BB962C8B-B14F-4D97-AF65-F5344CB8AC3E}">
        <p14:creationId xmlns:p14="http://schemas.microsoft.com/office/powerpoint/2010/main" val="2058809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24B176A3-0CCA-EE39-C7CC-A980B30259D1}"/>
              </a:ext>
            </a:extLst>
          </p:cNvPr>
          <p:cNvSpPr>
            <a:spLocks noGrp="1"/>
          </p:cNvSpPr>
          <p:nvPr>
            <p:ph type="title"/>
          </p:nvPr>
        </p:nvSpPr>
        <p:spPr>
          <a:xfrm>
            <a:off x="658814" y="666751"/>
            <a:ext cx="8996816" cy="1020318"/>
          </a:xfrm>
          <a:prstGeom prst="rect">
            <a:avLst/>
          </a:prstGeom>
        </p:spPr>
        <p:txBody>
          <a:bodyPr vert="horz" lIns="0" tIns="0" rIns="0" bIns="0" rtlCol="0" anchor="t" anchorCtr="0">
            <a:noAutofit/>
          </a:bodyPr>
          <a:lstStyle/>
          <a:p>
            <a:endParaRPr lang="de-DE"/>
          </a:p>
        </p:txBody>
      </p:sp>
      <p:sp>
        <p:nvSpPr>
          <p:cNvPr id="6" name="Foliennummernplatzhalter 5">
            <a:extLst>
              <a:ext uri="{FF2B5EF4-FFF2-40B4-BE49-F238E27FC236}">
                <a16:creationId xmlns:a16="http://schemas.microsoft.com/office/drawing/2014/main" id="{C3547760-748F-E2D9-DB12-20A8218552CB}"/>
              </a:ext>
            </a:extLst>
          </p:cNvPr>
          <p:cNvSpPr>
            <a:spLocks noGrp="1"/>
          </p:cNvSpPr>
          <p:nvPr>
            <p:ph type="sldNum" sz="quarter" idx="4"/>
          </p:nvPr>
        </p:nvSpPr>
        <p:spPr>
          <a:xfrm>
            <a:off x="11244942" y="6384353"/>
            <a:ext cx="612095" cy="365125"/>
          </a:xfrm>
          <a:prstGeom prst="rect">
            <a:avLst/>
          </a:prstGeom>
        </p:spPr>
        <p:txBody>
          <a:bodyPr vert="horz" lIns="0" tIns="0" rIns="0" bIns="0" rtlCol="0" anchor="ctr">
            <a:noAutofit/>
          </a:bodyPr>
          <a:lstStyle>
            <a:lvl1pPr algn="r">
              <a:defRPr sz="1200">
                <a:solidFill>
                  <a:schemeClr val="tx2"/>
                </a:solidFill>
                <a:latin typeface="Fago Pro" panose="02000506040000020004" pitchFamily="50" charset="0"/>
              </a:defRPr>
            </a:lvl1pPr>
          </a:lstStyle>
          <a:p>
            <a:fld id="{73F7D4EC-FAF2-48D2-B8E5-457915FC50F3}" type="slidenum">
              <a:rPr lang="de-DE" smtClean="0"/>
              <a:pPr/>
              <a:t>‹Nr.›</a:t>
            </a:fld>
            <a:endParaRPr lang="de-DE"/>
          </a:p>
        </p:txBody>
      </p:sp>
      <p:sp>
        <p:nvSpPr>
          <p:cNvPr id="23" name="Textplatzhalter 22">
            <a:extLst>
              <a:ext uri="{FF2B5EF4-FFF2-40B4-BE49-F238E27FC236}">
                <a16:creationId xmlns:a16="http://schemas.microsoft.com/office/drawing/2014/main" id="{19924481-2BAC-44B6-A3F3-4FF71CB8E905}"/>
              </a:ext>
            </a:extLst>
          </p:cNvPr>
          <p:cNvSpPr>
            <a:spLocks noGrp="1"/>
          </p:cNvSpPr>
          <p:nvPr>
            <p:ph type="body" idx="1"/>
          </p:nvPr>
        </p:nvSpPr>
        <p:spPr>
          <a:xfrm>
            <a:off x="658814" y="2112579"/>
            <a:ext cx="11198224" cy="4161220"/>
          </a:xfrm>
          <a:prstGeom prst="rect">
            <a:avLst/>
          </a:prstGeom>
        </p:spPr>
        <p:txBody>
          <a:bodyPr vert="horz" lIns="0" tIns="0" rIns="0" bIns="0" rtlCol="0">
            <a:no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Tree>
    <p:extLst>
      <p:ext uri="{BB962C8B-B14F-4D97-AF65-F5344CB8AC3E}">
        <p14:creationId xmlns:p14="http://schemas.microsoft.com/office/powerpoint/2010/main" val="8935998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4" r:id="rId5"/>
    <p:sldLayoutId id="2147483653" r:id="rId6"/>
    <p:sldLayoutId id="2147483658" r:id="rId7"/>
  </p:sldLayoutIdLst>
  <p:hf hdr="0" ftr="0" dt="0"/>
  <p:txStyles>
    <p:titleStyle>
      <a:lvl1pPr algn="l" defTabSz="914400" rtl="0" eaLnBrk="1" latinLnBrk="0" hangingPunct="1">
        <a:lnSpc>
          <a:spcPct val="90000"/>
        </a:lnSpc>
        <a:spcBef>
          <a:spcPct val="0"/>
        </a:spcBef>
        <a:buNone/>
        <a:defRPr sz="3600" b="1" kern="1200">
          <a:solidFill>
            <a:schemeClr val="tx2"/>
          </a:solidFill>
          <a:latin typeface="Fago Pro" panose="02000506040000020004" pitchFamily="50" charset="0"/>
          <a:ea typeface="+mj-ea"/>
          <a:cs typeface="+mj-cs"/>
        </a:defRPr>
      </a:lvl1pPr>
    </p:titleStyle>
    <p:body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52" userDrawn="1">
          <p15:clr>
            <a:srgbClr val="F26B43"/>
          </p15:clr>
        </p15:guide>
        <p15:guide id="2" pos="415" userDrawn="1">
          <p15:clr>
            <a:srgbClr val="F26B43"/>
          </p15:clr>
        </p15:guide>
        <p15:guide id="3" pos="7469" userDrawn="1">
          <p15:clr>
            <a:srgbClr val="F26B43"/>
          </p15:clr>
        </p15:guide>
        <p15:guide id="4" orient="horz" pos="42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png"/><Relationship Id="rId4" Type="http://schemas.openxmlformats.org/officeDocument/2006/relationships/image" Target="../media/image8.svg"/></Relationships>
</file>

<file path=ppt/slides/_rels/slide3.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1.jpeg"/><Relationship Id="rId18" Type="http://schemas.openxmlformats.org/officeDocument/2006/relationships/image" Target="../media/image26.png"/><Relationship Id="rId3" Type="http://schemas.openxmlformats.org/officeDocument/2006/relationships/image" Target="../media/image11.jpeg"/><Relationship Id="rId21" Type="http://schemas.openxmlformats.org/officeDocument/2006/relationships/image" Target="../media/image29.png"/><Relationship Id="rId7" Type="http://schemas.openxmlformats.org/officeDocument/2006/relationships/image" Target="../media/image15.jpeg"/><Relationship Id="rId12" Type="http://schemas.openxmlformats.org/officeDocument/2006/relationships/image" Target="../media/image20.png"/><Relationship Id="rId17" Type="http://schemas.openxmlformats.org/officeDocument/2006/relationships/image" Target="../media/image25.jpeg"/><Relationship Id="rId25" Type="http://schemas.openxmlformats.org/officeDocument/2006/relationships/image" Target="../media/image33.png"/><Relationship Id="rId2" Type="http://schemas.openxmlformats.org/officeDocument/2006/relationships/notesSlide" Target="../notesSlides/notesSlide3.xml"/><Relationship Id="rId16" Type="http://schemas.openxmlformats.org/officeDocument/2006/relationships/image" Target="../media/image24.jpeg"/><Relationship Id="rId20" Type="http://schemas.openxmlformats.org/officeDocument/2006/relationships/image" Target="../media/image28.svg"/><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image" Target="../media/image19.jpeg"/><Relationship Id="rId24" Type="http://schemas.openxmlformats.org/officeDocument/2006/relationships/image" Target="../media/image32.svg"/><Relationship Id="rId5" Type="http://schemas.openxmlformats.org/officeDocument/2006/relationships/image" Target="../media/image13.jpeg"/><Relationship Id="rId15" Type="http://schemas.openxmlformats.org/officeDocument/2006/relationships/image" Target="../media/image23.jpeg"/><Relationship Id="rId23" Type="http://schemas.openxmlformats.org/officeDocument/2006/relationships/image" Target="../media/image31.png"/><Relationship Id="rId10" Type="http://schemas.openxmlformats.org/officeDocument/2006/relationships/image" Target="../media/image18.png"/><Relationship Id="rId19" Type="http://schemas.openxmlformats.org/officeDocument/2006/relationships/image" Target="../media/image27.png"/><Relationship Id="rId4" Type="http://schemas.openxmlformats.org/officeDocument/2006/relationships/image" Target="../media/image12.jpeg"/><Relationship Id="rId9" Type="http://schemas.openxmlformats.org/officeDocument/2006/relationships/image" Target="../media/image17.png"/><Relationship Id="rId14" Type="http://schemas.openxmlformats.org/officeDocument/2006/relationships/image" Target="../media/image22.jpeg"/><Relationship Id="rId22" Type="http://schemas.openxmlformats.org/officeDocument/2006/relationships/image" Target="../media/image30.svg"/></Relationships>
</file>

<file path=ppt/slides/_rels/slide4.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39.png"/><Relationship Id="rId18" Type="http://schemas.openxmlformats.org/officeDocument/2006/relationships/image" Target="../media/image43.jpeg"/><Relationship Id="rId3" Type="http://schemas.openxmlformats.org/officeDocument/2006/relationships/notesSlide" Target="../notesSlides/notesSlide4.xml"/><Relationship Id="rId7" Type="http://schemas.openxmlformats.org/officeDocument/2006/relationships/image" Target="../media/image18.png"/><Relationship Id="rId12" Type="http://schemas.openxmlformats.org/officeDocument/2006/relationships/image" Target="../media/image16.png"/><Relationship Id="rId17" Type="http://schemas.openxmlformats.org/officeDocument/2006/relationships/image" Target="../media/image42.png"/><Relationship Id="rId2" Type="http://schemas.openxmlformats.org/officeDocument/2006/relationships/slideLayout" Target="../slideLayouts/slideLayout2.xml"/><Relationship Id="rId16" Type="http://schemas.openxmlformats.org/officeDocument/2006/relationships/image" Target="../media/image41.png"/><Relationship Id="rId1" Type="http://schemas.openxmlformats.org/officeDocument/2006/relationships/tags" Target="../tags/tag1.xml"/><Relationship Id="rId6" Type="http://schemas.openxmlformats.org/officeDocument/2006/relationships/image" Target="../media/image35.png"/><Relationship Id="rId11" Type="http://schemas.openxmlformats.org/officeDocument/2006/relationships/image" Target="../media/image38.png"/><Relationship Id="rId5" Type="http://schemas.openxmlformats.org/officeDocument/2006/relationships/image" Target="../media/image34.emf"/><Relationship Id="rId15" Type="http://schemas.openxmlformats.org/officeDocument/2006/relationships/image" Target="../media/image40.png"/><Relationship Id="rId10" Type="http://schemas.openxmlformats.org/officeDocument/2006/relationships/image" Target="../media/image37.png"/><Relationship Id="rId4" Type="http://schemas.openxmlformats.org/officeDocument/2006/relationships/oleObject" Target="../embeddings/oleObject1.bin"/><Relationship Id="rId9" Type="http://schemas.openxmlformats.org/officeDocument/2006/relationships/image" Target="../media/image36.png"/><Relationship Id="rId1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44.jpeg"/><Relationship Id="rId1" Type="http://schemas.openxmlformats.org/officeDocument/2006/relationships/slideLayout" Target="../slideLayouts/slideLayout2.xml"/><Relationship Id="rId5" Type="http://schemas.openxmlformats.org/officeDocument/2006/relationships/image" Target="../media/image46.svg"/><Relationship Id="rId4" Type="http://schemas.openxmlformats.org/officeDocument/2006/relationships/image" Target="../media/image45.png"/></Relationships>
</file>

<file path=ppt/slides/_rels/slide6.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47.jpeg"/><Relationship Id="rId7" Type="http://schemas.openxmlformats.org/officeDocument/2006/relationships/image" Target="../media/image51.png"/><Relationship Id="rId12" Type="http://schemas.openxmlformats.org/officeDocument/2006/relationships/image" Target="../media/image54.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50.png"/><Relationship Id="rId11" Type="http://schemas.openxmlformats.org/officeDocument/2006/relationships/image" Target="../media/image53.png"/><Relationship Id="rId5" Type="http://schemas.openxmlformats.org/officeDocument/2006/relationships/image" Target="../media/image49.wmf"/><Relationship Id="rId10" Type="http://schemas.openxmlformats.org/officeDocument/2006/relationships/slide" Target="slide24.xml"/><Relationship Id="rId4" Type="http://schemas.openxmlformats.org/officeDocument/2006/relationships/image" Target="../media/image48.png"/><Relationship Id="rId9" Type="http://schemas.openxmlformats.org/officeDocument/2006/relationships/image" Target="../media/image52.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5.jpeg"/><Relationship Id="rId1" Type="http://schemas.openxmlformats.org/officeDocument/2006/relationships/slideLayout" Target="../slideLayouts/slideLayout5.xml"/><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6.png"/><Relationship Id="rId7" Type="http://schemas.openxmlformats.org/officeDocument/2006/relationships/image" Target="../media/image58.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microsoft.com/office/2007/relationships/hdphoto" Target="../media/hdphoto3.wdp"/><Relationship Id="rId5" Type="http://schemas.openxmlformats.org/officeDocument/2006/relationships/image" Target="../media/image57.png"/><Relationship Id="rId4" Type="http://schemas.microsoft.com/office/2007/relationships/hdphoto" Target="../media/hdphoto2.wdp"/><Relationship Id="rId9" Type="http://schemas.openxmlformats.org/officeDocument/2006/relationships/image" Target="../media/image60.png"/></Relationships>
</file>

<file path=ppt/slides/_rels/slide9.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61.tiff"/><Relationship Id="rId7" Type="http://schemas.openxmlformats.org/officeDocument/2006/relationships/image" Target="../media/image65.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 Id="rId9" Type="http://schemas.openxmlformats.org/officeDocument/2006/relationships/image" Target="../media/image67.tiff"/></Relationships>
</file>

<file path=ppt/slides/_rels/slide10.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68.png"/></Relationships>
</file>

<file path=ppt/slides/_rels/slide11.xml.rels><?xml version="1.0" encoding="UTF-8" standalone="yes"?>
<Relationships xmlns="http://schemas.openxmlformats.org/package/2006/relationships"><Relationship Id="rId8" Type="http://schemas.openxmlformats.org/officeDocument/2006/relationships/image" Target="../media/image70.emf"/><Relationship Id="rId3" Type="http://schemas.openxmlformats.org/officeDocument/2006/relationships/slideLayout" Target="../slideLayouts/slideLayout2.xml"/><Relationship Id="rId7" Type="http://schemas.openxmlformats.org/officeDocument/2006/relationships/oleObject" Target="../embeddings/oleObject2.bin"/><Relationship Id="rId12" Type="http://schemas.openxmlformats.org/officeDocument/2006/relationships/image" Target="../media/image2.svg"/><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image" Target="../media/image69.jpeg"/><Relationship Id="rId11" Type="http://schemas.openxmlformats.org/officeDocument/2006/relationships/image" Target="../media/image1.png"/><Relationship Id="rId5" Type="http://schemas.openxmlformats.org/officeDocument/2006/relationships/image" Target="../media/image68.jpeg"/><Relationship Id="rId10" Type="http://schemas.openxmlformats.org/officeDocument/2006/relationships/image" Target="../media/image72.svg"/><Relationship Id="rId4" Type="http://schemas.openxmlformats.org/officeDocument/2006/relationships/notesSlide" Target="../notesSlides/notesSlide8.xml"/><Relationship Id="rId9" Type="http://schemas.openxmlformats.org/officeDocument/2006/relationships/image" Target="../media/image71.png"/></Relationships>
</file>

<file path=ppt/slides/_rels/slide12.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image" Target="../media/image73.png"/><Relationship Id="rId7" Type="http://schemas.openxmlformats.org/officeDocument/2006/relationships/image" Target="../media/image77.jpeg"/><Relationship Id="rId2" Type="http://schemas.openxmlformats.org/officeDocument/2006/relationships/image" Target="../media/image60.png"/><Relationship Id="rId1" Type="http://schemas.openxmlformats.org/officeDocument/2006/relationships/slideLayout" Target="../slideLayouts/slideLayout2.xml"/><Relationship Id="rId6" Type="http://schemas.openxmlformats.org/officeDocument/2006/relationships/image" Target="../media/image76.jpeg"/><Relationship Id="rId5" Type="http://schemas.openxmlformats.org/officeDocument/2006/relationships/image" Target="../media/image75.png"/><Relationship Id="rId4" Type="http://schemas.openxmlformats.org/officeDocument/2006/relationships/image" Target="../media/image74.svg"/><Relationship Id="rId9" Type="http://schemas.openxmlformats.org/officeDocument/2006/relationships/image" Target="../media/image79.jpeg"/></Relationships>
</file>

<file path=ppt/slides/_rels/slide13.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4.png"/><Relationship Id="rId2" Type="http://schemas.openxmlformats.org/officeDocument/2006/relationships/video" Target="../media/media1.mp4"/><Relationship Id="rId1" Type="http://schemas.microsoft.com/office/2007/relationships/media" Target="../media/media1.mp4"/><Relationship Id="rId6" Type="http://schemas.microsoft.com/office/2007/relationships/hdphoto" Target="../media/hdphoto4.wdp"/><Relationship Id="rId5" Type="http://schemas.openxmlformats.org/officeDocument/2006/relationships/image" Target="../media/image83.png"/><Relationship Id="rId4" Type="http://schemas.openxmlformats.org/officeDocument/2006/relationships/image" Target="../media/image82.png"/></Relationships>
</file>

<file path=ppt/slides/_rels/slide16.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slideLayout" Target="../slideLayouts/slideLayout2.xml"/><Relationship Id="rId1" Type="http://schemas.openxmlformats.org/officeDocument/2006/relationships/video" Target="https://schunkgmbh.sharepoint.com/:v:/r/sites/GKAMBD/Business%20Development/BD_Electronics/07_applications_pictures_movies/20250325_5_2DGK_Platinen_bestuecken.mp4?csf=1&amp;web=1&amp;e=Zvothn" TargetMode="External"/><Relationship Id="rId4" Type="http://schemas.openxmlformats.org/officeDocument/2006/relationships/image" Target="../media/image93.jpeg"/></Relationships>
</file>

<file path=ppt/slides/_rels/slide22.xml.rels><?xml version="1.0" encoding="UTF-8" standalone="yes"?>
<Relationships xmlns="http://schemas.openxmlformats.org/package/2006/relationships"><Relationship Id="rId3" Type="http://schemas.openxmlformats.org/officeDocument/2006/relationships/image" Target="../media/image95.jpeg"/><Relationship Id="rId7" Type="http://schemas.openxmlformats.org/officeDocument/2006/relationships/image" Target="../media/image99.jpeg"/><Relationship Id="rId2" Type="http://schemas.openxmlformats.org/officeDocument/2006/relationships/image" Target="../media/image94.jpeg"/><Relationship Id="rId1" Type="http://schemas.openxmlformats.org/officeDocument/2006/relationships/slideLayout" Target="../slideLayouts/slideLayout2.xml"/><Relationship Id="rId6" Type="http://schemas.openxmlformats.org/officeDocument/2006/relationships/image" Target="../media/image98.jpeg"/><Relationship Id="rId5" Type="http://schemas.openxmlformats.org/officeDocument/2006/relationships/image" Target="../media/image97.jpeg"/><Relationship Id="rId4" Type="http://schemas.openxmlformats.org/officeDocument/2006/relationships/image" Target="../media/image96.jpeg"/></Relationships>
</file>

<file path=ppt/slides/_rels/slide23.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03.jpeg"/><Relationship Id="rId4" Type="http://schemas.openxmlformats.org/officeDocument/2006/relationships/image" Target="../media/image102.jpeg"/></Relationships>
</file>

<file path=ppt/slides/_rels/slide25.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www.youtube.com/watch?v=L6J9qsfMWu8" TargetMode="External"/><Relationship Id="rId3" Type="http://schemas.openxmlformats.org/officeDocument/2006/relationships/slideLayout" Target="../slideLayouts/slideLayout2.xml"/><Relationship Id="rId7" Type="http://schemas.microsoft.com/office/2007/relationships/hdphoto" Target="../media/hdphoto4.wdp"/><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83.png"/><Relationship Id="rId5" Type="http://schemas.openxmlformats.org/officeDocument/2006/relationships/image" Target="../media/image106.png"/><Relationship Id="rId4" Type="http://schemas.openxmlformats.org/officeDocument/2006/relationships/notesSlide" Target="../notesSlides/notesSlide12.xml"/><Relationship Id="rId9" Type="http://schemas.openxmlformats.org/officeDocument/2006/relationships/hyperlink" Target="https://www.youtube.com/watch?v=ziwKkz_2zuM"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08.jpeg"/></Relationships>
</file>

<file path=ppt/slides/_rels/slide29.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10.jpeg"/></Relationships>
</file>

<file path=ppt/slides/_rels/slide30.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12.jpeg"/></Relationships>
</file>

<file path=ppt/slides/_rels/slide31.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14.jpeg"/></Relationships>
</file>

<file path=ppt/slides/_rels/slide32.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16.jpeg"/></Relationships>
</file>

<file path=ppt/slides/_rels/slide33.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7.png"/><Relationship Id="rId1" Type="http://schemas.openxmlformats.org/officeDocument/2006/relationships/slideLayout" Target="../slideLayouts/slideLayout2.xml"/><Relationship Id="rId4" Type="http://schemas.openxmlformats.org/officeDocument/2006/relationships/image" Target="../media/image119.png"/></Relationships>
</file>

<file path=ppt/slides/_rels/slide34.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jpeg"/><Relationship Id="rId1" Type="http://schemas.openxmlformats.org/officeDocument/2006/relationships/slideLayout" Target="../slideLayouts/slideLayout2.xml"/><Relationship Id="rId5" Type="http://schemas.openxmlformats.org/officeDocument/2006/relationships/image" Target="../media/image123.jpeg"/><Relationship Id="rId4" Type="http://schemas.openxmlformats.org/officeDocument/2006/relationships/image" Target="../media/image122.jpeg"/></Relationships>
</file>

<file path=ppt/slides/_rels/slide35.xml.rels><?xml version="1.0" encoding="UTF-8" standalone="yes"?>
<Relationships xmlns="http://schemas.openxmlformats.org/package/2006/relationships"><Relationship Id="rId8" Type="http://schemas.openxmlformats.org/officeDocument/2006/relationships/image" Target="../media/image126.png"/><Relationship Id="rId3" Type="http://schemas.openxmlformats.org/officeDocument/2006/relationships/notesSlide" Target="../notesSlides/notesSlide18.xml"/><Relationship Id="rId7" Type="http://schemas.openxmlformats.org/officeDocument/2006/relationships/image" Target="../media/image125.png"/><Relationship Id="rId2" Type="http://schemas.openxmlformats.org/officeDocument/2006/relationships/slideLayout" Target="../slideLayouts/slideLayout2.xml"/><Relationship Id="rId1" Type="http://schemas.openxmlformats.org/officeDocument/2006/relationships/tags" Target="../tags/tag5.xml"/><Relationship Id="rId6" Type="http://schemas.openxmlformats.org/officeDocument/2006/relationships/image" Target="../media/image72.svg"/><Relationship Id="rId11" Type="http://schemas.openxmlformats.org/officeDocument/2006/relationships/image" Target="../media/image2.svg"/><Relationship Id="rId5" Type="http://schemas.openxmlformats.org/officeDocument/2006/relationships/image" Target="../media/image71.png"/><Relationship Id="rId10" Type="http://schemas.openxmlformats.org/officeDocument/2006/relationships/image" Target="../media/image1.png"/><Relationship Id="rId4" Type="http://schemas.openxmlformats.org/officeDocument/2006/relationships/image" Target="../media/image124.jpeg"/><Relationship Id="rId9" Type="http://schemas.openxmlformats.org/officeDocument/2006/relationships/image" Target="../media/image127.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29.svg"/><Relationship Id="rId7" Type="http://schemas.openxmlformats.org/officeDocument/2006/relationships/image" Target="../media/image131.svg"/><Relationship Id="rId2" Type="http://schemas.openxmlformats.org/officeDocument/2006/relationships/image" Target="../media/image128.png"/><Relationship Id="rId1" Type="http://schemas.openxmlformats.org/officeDocument/2006/relationships/slideLayout" Target="../slideLayouts/slideLayout2.xml"/><Relationship Id="rId6" Type="http://schemas.openxmlformats.org/officeDocument/2006/relationships/image" Target="../media/image130.png"/><Relationship Id="rId5" Type="http://schemas.openxmlformats.org/officeDocument/2006/relationships/image" Target="../media/image72.svg"/><Relationship Id="rId4" Type="http://schemas.openxmlformats.org/officeDocument/2006/relationships/image" Target="../media/image71.png"/></Relationships>
</file>

<file path=ppt/slides/_rels/slide39.xml.rels><?xml version="1.0" encoding="UTF-8" standalone="yes"?>
<Relationships xmlns="http://schemas.openxmlformats.org/package/2006/relationships"><Relationship Id="rId3" Type="http://schemas.openxmlformats.org/officeDocument/2006/relationships/image" Target="../media/image133.jpeg"/><Relationship Id="rId7" Type="http://schemas.openxmlformats.org/officeDocument/2006/relationships/image" Target="../media/image137.jpeg"/><Relationship Id="rId2" Type="http://schemas.openxmlformats.org/officeDocument/2006/relationships/image" Target="../media/image132.jpeg"/><Relationship Id="rId1" Type="http://schemas.openxmlformats.org/officeDocument/2006/relationships/slideLayout" Target="../slideLayouts/slideLayout2.xml"/><Relationship Id="rId6" Type="http://schemas.openxmlformats.org/officeDocument/2006/relationships/image" Target="../media/image136.png"/><Relationship Id="rId5" Type="http://schemas.openxmlformats.org/officeDocument/2006/relationships/image" Target="../media/image135.png"/><Relationship Id="rId4" Type="http://schemas.openxmlformats.org/officeDocument/2006/relationships/image" Target="../media/image134.jpeg"/></Relationships>
</file>

<file path=ppt/slides/_rels/slide40.xml.rels><?xml version="1.0" encoding="UTF-8" standalone="yes"?>
<Relationships xmlns="http://schemas.openxmlformats.org/package/2006/relationships"><Relationship Id="rId8" Type="http://schemas.openxmlformats.org/officeDocument/2006/relationships/image" Target="../media/image140.png"/><Relationship Id="rId3" Type="http://schemas.openxmlformats.org/officeDocument/2006/relationships/hyperlink" Target="https://www.pexels.com/de-de/" TargetMode="External"/><Relationship Id="rId7" Type="http://schemas.openxmlformats.org/officeDocument/2006/relationships/image" Target="../media/image139.png"/><Relationship Id="rId2" Type="http://schemas.openxmlformats.org/officeDocument/2006/relationships/hyperlink" Target="https://schunk.canto.de/v/MediaPool/landing?viewIndex=0&amp;auth=sso" TargetMode="External"/><Relationship Id="rId1" Type="http://schemas.openxmlformats.org/officeDocument/2006/relationships/slideLayout" Target="../slideLayouts/slideLayout2.xml"/><Relationship Id="rId6" Type="http://schemas.openxmlformats.org/officeDocument/2006/relationships/image" Target="../media/image138.png"/><Relationship Id="rId5" Type="http://schemas.openxmlformats.org/officeDocument/2006/relationships/hyperlink" Target="https://unsplash.com/de" TargetMode="External"/><Relationship Id="rId4" Type="http://schemas.openxmlformats.org/officeDocument/2006/relationships/hyperlink" Target="https://pixabay.com/de/" TargetMode="External"/><Relationship Id="rId9" Type="http://schemas.openxmlformats.org/officeDocument/2006/relationships/hyperlink" Target="https://ecademy.schunk.com/ilp/pages/description.jsf#/users/@self/courses/345551/description?runningLanguage=de-DE"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Grafik 3" descr="Ein Bild, das Himmel, Frau, Person, Sport enthält.&#10;&#10;Beschreibung automatisch generiert.">
            <a:extLst>
              <a:ext uri="{FF2B5EF4-FFF2-40B4-BE49-F238E27FC236}">
                <a16:creationId xmlns:a16="http://schemas.microsoft.com/office/drawing/2014/main" id="{D4B68A97-1B17-4E75-88BF-AA92996A103B}"/>
              </a:ext>
            </a:extLst>
          </p:cNvPr>
          <p:cNvPicPr>
            <a:picLocks noChangeAspect="1"/>
          </p:cNvPicPr>
          <p:nvPr/>
        </p:nvPicPr>
        <p:blipFill>
          <a:blip r:embed="rId3"/>
          <a:stretch>
            <a:fillRect/>
          </a:stretch>
        </p:blipFill>
        <p:spPr>
          <a:xfrm>
            <a:off x="-40511" y="-4702"/>
            <a:ext cx="12234440" cy="6867404"/>
          </a:xfrm>
          <a:prstGeom prst="rect">
            <a:avLst/>
          </a:prstGeom>
        </p:spPr>
      </p:pic>
      <p:sp>
        <p:nvSpPr>
          <p:cNvPr id="22" name="Titel 1"/>
          <p:cNvSpPr txBox="1">
            <a:spLocks/>
          </p:cNvSpPr>
          <p:nvPr/>
        </p:nvSpPr>
        <p:spPr>
          <a:xfrm>
            <a:off x="858021" y="2939057"/>
            <a:ext cx="12192000" cy="1435621"/>
          </a:xfrm>
          <a:prstGeom prst="rect">
            <a:avLst/>
          </a:prstGeom>
          <a:noFill/>
          <a:ln>
            <a:noFill/>
          </a:ln>
          <a:effectLst>
            <a:outerShdw blurRad="431800" dist="38100" dir="2700000">
              <a:srgbClr val="000000">
                <a:alpha val="43000"/>
              </a:srgbClr>
            </a:outerShdw>
          </a:effectLst>
        </p:spPr>
        <p:txBody>
          <a:bodyPr wrap="square" lIns="91440" tIns="45720" rIns="91440" bIns="45720" anchor="ctr" anchorCtr="0">
            <a:noAutofit/>
          </a:bodyPr>
          <a:lstStyle/>
          <a:p>
            <a:pPr marL="111760" defTabSz="609585">
              <a:spcBef>
                <a:spcPct val="0"/>
              </a:spcBef>
              <a:defRPr/>
            </a:pPr>
            <a:r>
              <a:rPr lang="de-DE" sz="4000" b="1">
                <a:solidFill>
                  <a:srgbClr val="FFFFFF"/>
                </a:solidFill>
              </a:rPr>
              <a:t>Das Familienunternehmen SCHUNK</a:t>
            </a:r>
            <a:endParaRPr lang="de-DE" sz="4000"/>
          </a:p>
          <a:p>
            <a:pPr marL="111760" defTabSz="609585">
              <a:spcBef>
                <a:spcPct val="0"/>
              </a:spcBef>
              <a:spcAft>
                <a:spcPts val="1600"/>
              </a:spcAft>
              <a:defRPr/>
            </a:pPr>
            <a:endParaRPr lang="de-DE" sz="4000">
              <a:solidFill>
                <a:srgbClr val="FFFFFF"/>
              </a:solidFill>
            </a:endParaRPr>
          </a:p>
        </p:txBody>
      </p:sp>
      <p:sp>
        <p:nvSpPr>
          <p:cNvPr id="4" name="Textfeld 3">
            <a:extLst>
              <a:ext uri="{FF2B5EF4-FFF2-40B4-BE49-F238E27FC236}">
                <a16:creationId xmlns:a16="http://schemas.microsoft.com/office/drawing/2014/main" id="{73D61F13-1DB4-C852-85A6-3BB27BD24046}"/>
              </a:ext>
            </a:extLst>
          </p:cNvPr>
          <p:cNvSpPr txBox="1"/>
          <p:nvPr/>
        </p:nvSpPr>
        <p:spPr>
          <a:xfrm>
            <a:off x="1068729" y="3750198"/>
            <a:ext cx="6215850" cy="703269"/>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247650" indent="-247650">
              <a:lnSpc>
                <a:spcPct val="90000"/>
              </a:lnSpc>
              <a:spcBef>
                <a:spcPts val="300"/>
              </a:spcBef>
              <a:buClr>
                <a:srgbClr val="009EE0"/>
              </a:buClr>
              <a:buFont typeface="Arial" panose="020B0604020202020204" pitchFamily="34" charset="0"/>
            </a:pPr>
            <a:r>
              <a:rPr lang="de-DE" sz="2400">
                <a:solidFill>
                  <a:srgbClr val="FFFFFF"/>
                </a:solidFill>
                <a:latin typeface="+mj-lt"/>
                <a:cs typeface="Segoe UI"/>
              </a:rPr>
              <a:t>Kompetenzführer für Spanntechnik, </a:t>
            </a:r>
            <a:r>
              <a:rPr lang="en-US" sz="2400">
                <a:solidFill>
                  <a:srgbClr val="FFFFFF"/>
                </a:solidFill>
                <a:latin typeface="+mj-lt"/>
                <a:cs typeface="Segoe UI"/>
              </a:rPr>
              <a:t>​</a:t>
            </a:r>
          </a:p>
          <a:p>
            <a:pPr marL="247650" indent="-247650">
              <a:lnSpc>
                <a:spcPct val="90000"/>
              </a:lnSpc>
              <a:spcBef>
                <a:spcPts val="300"/>
              </a:spcBef>
              <a:buClr>
                <a:srgbClr val="009EE0"/>
              </a:buClr>
              <a:buFont typeface="Arial" panose="020B0604020202020204" pitchFamily="34" charset="0"/>
            </a:pPr>
            <a:r>
              <a:rPr lang="de-DE" sz="2400">
                <a:solidFill>
                  <a:srgbClr val="FFFFFF"/>
                </a:solidFill>
                <a:latin typeface="+mj-lt"/>
                <a:cs typeface="Segoe UI"/>
              </a:rPr>
              <a:t>Greif- und Automatisierungstechnik</a:t>
            </a:r>
          </a:p>
        </p:txBody>
      </p:sp>
      <p:pic>
        <p:nvPicPr>
          <p:cNvPr id="11" name="Grafik 7" descr="Ein Bild, das Logo enthält.&#10;&#10;Beschreibung automatisch generiert.">
            <a:extLst>
              <a:ext uri="{FF2B5EF4-FFF2-40B4-BE49-F238E27FC236}">
                <a16:creationId xmlns:a16="http://schemas.microsoft.com/office/drawing/2014/main" id="{21A8577D-7313-01D8-8363-DCF94D03505E}"/>
              </a:ext>
            </a:extLst>
          </p:cNvPr>
          <p:cNvPicPr>
            <a:picLocks noChangeAspect="1"/>
          </p:cNvPicPr>
          <p:nvPr/>
        </p:nvPicPr>
        <p:blipFill>
          <a:blip r:embed="rId4"/>
          <a:stretch>
            <a:fillRect/>
          </a:stretch>
        </p:blipFill>
        <p:spPr>
          <a:xfrm>
            <a:off x="10029462" y="350251"/>
            <a:ext cx="1846163" cy="466613"/>
          </a:xfrm>
          <a:prstGeom prst="rect">
            <a:avLst/>
          </a:prstGeom>
        </p:spPr>
      </p:pic>
    </p:spTree>
    <p:extLst>
      <p:ext uri="{BB962C8B-B14F-4D97-AF65-F5344CB8AC3E}">
        <p14:creationId xmlns:p14="http://schemas.microsoft.com/office/powerpoint/2010/main" val="2062143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ACBBBDA-3C3D-D348-6B35-4D84B0E06D00}"/>
              </a:ext>
            </a:extLst>
          </p:cNvPr>
          <p:cNvSpPr>
            <a:spLocks noGrp="1"/>
          </p:cNvSpPr>
          <p:nvPr>
            <p:ph type="title"/>
          </p:nvPr>
        </p:nvSpPr>
        <p:spPr>
          <a:xfrm>
            <a:off x="658814" y="666751"/>
            <a:ext cx="3646486" cy="533399"/>
          </a:xfrm>
        </p:spPr>
        <p:txBody>
          <a:bodyPr/>
          <a:lstStyle/>
          <a:p>
            <a:r>
              <a:rPr lang="de-DE"/>
              <a:t>Unsere Werte</a:t>
            </a:r>
          </a:p>
        </p:txBody>
      </p:sp>
      <p:sp>
        <p:nvSpPr>
          <p:cNvPr id="3" name="Foliennummernplatzhalter 2">
            <a:extLst>
              <a:ext uri="{FF2B5EF4-FFF2-40B4-BE49-F238E27FC236}">
                <a16:creationId xmlns:a16="http://schemas.microsoft.com/office/drawing/2014/main" id="{D488F3D6-DA75-C059-085A-6060E16B9805}"/>
              </a:ext>
            </a:extLst>
          </p:cNvPr>
          <p:cNvSpPr>
            <a:spLocks noGrp="1"/>
          </p:cNvSpPr>
          <p:nvPr>
            <p:ph type="sldNum" sz="quarter" idx="10"/>
          </p:nvPr>
        </p:nvSpPr>
        <p:spPr/>
        <p:txBody>
          <a:bodyPr/>
          <a:lstStyle/>
          <a:p>
            <a:fld id="{73F7D4EC-FAF2-48D2-B8E5-457915FC50F3}" type="slidenum">
              <a:rPr lang="de-DE" smtClean="0"/>
              <a:pPr/>
              <a:t>2</a:t>
            </a:fld>
            <a:endParaRPr lang="de-DE"/>
          </a:p>
        </p:txBody>
      </p:sp>
      <p:sp>
        <p:nvSpPr>
          <p:cNvPr id="59" name="Titel 5">
            <a:extLst>
              <a:ext uri="{FF2B5EF4-FFF2-40B4-BE49-F238E27FC236}">
                <a16:creationId xmlns:a16="http://schemas.microsoft.com/office/drawing/2014/main" id="{A5A0A8CE-582E-DE35-3D7B-177741C9F022}"/>
              </a:ext>
            </a:extLst>
          </p:cNvPr>
          <p:cNvSpPr txBox="1">
            <a:spLocks/>
          </p:cNvSpPr>
          <p:nvPr/>
        </p:nvSpPr>
        <p:spPr>
          <a:xfrm>
            <a:off x="3421102" y="3329538"/>
            <a:ext cx="2237865" cy="841256"/>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600" b="1" kern="1200">
                <a:solidFill>
                  <a:schemeClr val="tx2"/>
                </a:solidFill>
                <a:latin typeface="Fago Pro" panose="02000506040000020004" pitchFamily="50" charset="0"/>
                <a:ea typeface="+mj-ea"/>
                <a:cs typeface="+mj-cs"/>
              </a:defRPr>
            </a:lvl1pPr>
          </a:lstStyle>
          <a:p>
            <a:pPr algn="ctr"/>
            <a:r>
              <a:rPr lang="de-DE" sz="2000">
                <a:solidFill>
                  <a:srgbClr val="002060"/>
                </a:solidFill>
              </a:rPr>
              <a:t>Seit 1945 von </a:t>
            </a:r>
          </a:p>
          <a:p>
            <a:pPr algn="ctr"/>
            <a:r>
              <a:rPr lang="de-DE" sz="2000">
                <a:solidFill>
                  <a:srgbClr val="002060"/>
                </a:solidFill>
              </a:rPr>
              <a:t>starken Werten </a:t>
            </a:r>
          </a:p>
          <a:p>
            <a:pPr algn="ctr"/>
            <a:r>
              <a:rPr lang="de-DE" sz="2000">
                <a:solidFill>
                  <a:srgbClr val="002060"/>
                </a:solidFill>
              </a:rPr>
              <a:t>angetrieben.</a:t>
            </a:r>
          </a:p>
        </p:txBody>
      </p:sp>
      <p:sp>
        <p:nvSpPr>
          <p:cNvPr id="60" name="Textfeld 59">
            <a:extLst>
              <a:ext uri="{FF2B5EF4-FFF2-40B4-BE49-F238E27FC236}">
                <a16:creationId xmlns:a16="http://schemas.microsoft.com/office/drawing/2014/main" id="{4746B139-C307-8CD1-A693-C3A12738D772}"/>
              </a:ext>
            </a:extLst>
          </p:cNvPr>
          <p:cNvSpPr txBox="1"/>
          <p:nvPr/>
        </p:nvSpPr>
        <p:spPr>
          <a:xfrm>
            <a:off x="264695" y="5633467"/>
            <a:ext cx="0" cy="0"/>
          </a:xfrm>
          <a:prstGeom prst="rect">
            <a:avLst/>
          </a:prstGeom>
          <a:solidFill>
            <a:srgbClr val="E3E3E3"/>
          </a:solidFill>
        </p:spPr>
        <p:txBody>
          <a:bodyPr wrap="none" lIns="0" tIns="0" rIns="0" bIns="0" rtlCol="0">
            <a:noAutofit/>
          </a:bodyPr>
          <a:lstStyle/>
          <a:p>
            <a:pPr marL="247650" marR="0" indent="-24765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pPr>
            <a:endParaRPr kumimoji="0" lang="de-DE" sz="2200" u="none" strike="noStrike" kern="1200" cap="none" spc="0" normalizeH="0" baseline="0" noProof="0">
              <a:ln>
                <a:noFill/>
              </a:ln>
              <a:solidFill>
                <a:srgbClr val="003D6A"/>
              </a:solidFill>
              <a:effectLst/>
              <a:uLnTx/>
              <a:uFillTx/>
              <a:latin typeface="Fago Pro" panose="02000506040000020004" pitchFamily="2" charset="77"/>
              <a:ea typeface="+mn-ea"/>
              <a:cs typeface="+mn-cs"/>
            </a:endParaRPr>
          </a:p>
        </p:txBody>
      </p:sp>
      <p:sp>
        <p:nvSpPr>
          <p:cNvPr id="61" name="Textfeld 60">
            <a:extLst>
              <a:ext uri="{FF2B5EF4-FFF2-40B4-BE49-F238E27FC236}">
                <a16:creationId xmlns:a16="http://schemas.microsoft.com/office/drawing/2014/main" id="{348DD758-FA84-CE21-96B3-262F257943BC}"/>
              </a:ext>
            </a:extLst>
          </p:cNvPr>
          <p:cNvSpPr txBox="1"/>
          <p:nvPr/>
        </p:nvSpPr>
        <p:spPr>
          <a:xfrm>
            <a:off x="1323474" y="6295204"/>
            <a:ext cx="0" cy="0"/>
          </a:xfrm>
          <a:prstGeom prst="rect">
            <a:avLst/>
          </a:prstGeom>
          <a:noFill/>
        </p:spPr>
        <p:txBody>
          <a:bodyPr wrap="none" lIns="0" tIns="0" rIns="0" bIns="0" rtlCol="0">
            <a:noAutofit/>
          </a:bodyPr>
          <a:lstStyle/>
          <a:p>
            <a:pPr marL="247650" marR="0" indent="-24765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pPr>
            <a:endParaRPr kumimoji="0" lang="de-DE" sz="2200" u="none" strike="noStrike" kern="1200" cap="none" spc="0" normalizeH="0" baseline="0" noProof="0">
              <a:ln>
                <a:noFill/>
              </a:ln>
              <a:solidFill>
                <a:srgbClr val="003D6A"/>
              </a:solidFill>
              <a:effectLst/>
              <a:uLnTx/>
              <a:uFillTx/>
              <a:latin typeface="Fago Pro" panose="02000506040000020004" pitchFamily="2" charset="77"/>
              <a:ea typeface="+mn-ea"/>
              <a:cs typeface="+mn-cs"/>
            </a:endParaRPr>
          </a:p>
        </p:txBody>
      </p:sp>
      <p:sp>
        <p:nvSpPr>
          <p:cNvPr id="74" name="Rechteck 73">
            <a:extLst>
              <a:ext uri="{FF2B5EF4-FFF2-40B4-BE49-F238E27FC236}">
                <a16:creationId xmlns:a16="http://schemas.microsoft.com/office/drawing/2014/main" id="{67A86848-BCDE-0A94-82DA-DA251EB8EF52}"/>
              </a:ext>
            </a:extLst>
          </p:cNvPr>
          <p:cNvSpPr/>
          <p:nvPr/>
        </p:nvSpPr>
        <p:spPr>
          <a:xfrm>
            <a:off x="4739242" y="2331380"/>
            <a:ext cx="2058157" cy="338554"/>
          </a:xfrm>
          <a:prstGeom prst="rect">
            <a:avLst/>
          </a:prstGeom>
        </p:spPr>
        <p:txBody>
          <a:bodyPr wrap="square"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de-DE" sz="1600" b="1" i="0" u="none" strike="noStrike" kern="0" cap="none" spc="0" normalizeH="0" baseline="0" noProof="0">
                <a:ln>
                  <a:noFill/>
                </a:ln>
                <a:solidFill>
                  <a:schemeClr val="bg2"/>
                </a:solidFill>
                <a:effectLst/>
                <a:uLnTx/>
                <a:uFillTx/>
              </a:rPr>
              <a:t>Zuverlässigkeit</a:t>
            </a:r>
          </a:p>
        </p:txBody>
      </p:sp>
      <p:sp>
        <p:nvSpPr>
          <p:cNvPr id="75" name="Rechteck 74">
            <a:extLst>
              <a:ext uri="{FF2B5EF4-FFF2-40B4-BE49-F238E27FC236}">
                <a16:creationId xmlns:a16="http://schemas.microsoft.com/office/drawing/2014/main" id="{FA5A2373-59E7-1D48-FDA4-B5AFC2BB3E86}"/>
              </a:ext>
            </a:extLst>
          </p:cNvPr>
          <p:cNvSpPr/>
          <p:nvPr/>
        </p:nvSpPr>
        <p:spPr>
          <a:xfrm>
            <a:off x="2615030" y="4806918"/>
            <a:ext cx="2099053" cy="338554"/>
          </a:xfrm>
          <a:prstGeom prst="rect">
            <a:avLst/>
          </a:prstGeom>
        </p:spPr>
        <p:txBody>
          <a:bodyPr wrap="square"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de-DE" sz="1600" b="1" i="0" u="none" strike="noStrike" kern="0" cap="none" spc="0" normalizeH="0" baseline="0" noProof="0" err="1">
                <a:ln>
                  <a:noFill/>
                </a:ln>
                <a:solidFill>
                  <a:schemeClr val="bg2"/>
                </a:solidFill>
                <a:effectLst/>
                <a:uLnTx/>
                <a:uFillTx/>
              </a:rPr>
              <a:t>Kümmererkultur</a:t>
            </a:r>
            <a:endParaRPr kumimoji="0" lang="de-DE" sz="1600" b="1" i="0" u="none" strike="noStrike" kern="0" cap="none" spc="0" normalizeH="0" baseline="0" noProof="0">
              <a:ln>
                <a:noFill/>
              </a:ln>
              <a:solidFill>
                <a:schemeClr val="bg2"/>
              </a:solidFill>
              <a:effectLst/>
              <a:uLnTx/>
              <a:uFillTx/>
            </a:endParaRPr>
          </a:p>
        </p:txBody>
      </p:sp>
      <p:sp>
        <p:nvSpPr>
          <p:cNvPr id="76" name="Rechteck 75">
            <a:extLst>
              <a:ext uri="{FF2B5EF4-FFF2-40B4-BE49-F238E27FC236}">
                <a16:creationId xmlns:a16="http://schemas.microsoft.com/office/drawing/2014/main" id="{42B6300C-66A2-D90B-FA7D-D84BD78B1D59}"/>
              </a:ext>
            </a:extLst>
          </p:cNvPr>
          <p:cNvSpPr/>
          <p:nvPr/>
        </p:nvSpPr>
        <p:spPr>
          <a:xfrm>
            <a:off x="2355850" y="3554938"/>
            <a:ext cx="757405" cy="3527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77" name="Rechteck 76">
            <a:extLst>
              <a:ext uri="{FF2B5EF4-FFF2-40B4-BE49-F238E27FC236}">
                <a16:creationId xmlns:a16="http://schemas.microsoft.com/office/drawing/2014/main" id="{AF06DB1C-116C-FDE2-1DE3-C74C240FDF81}"/>
              </a:ext>
            </a:extLst>
          </p:cNvPr>
          <p:cNvSpPr/>
          <p:nvPr/>
        </p:nvSpPr>
        <p:spPr>
          <a:xfrm>
            <a:off x="4809818" y="4806918"/>
            <a:ext cx="1981440" cy="338554"/>
          </a:xfrm>
          <a:prstGeom prst="rect">
            <a:avLst/>
          </a:prstGeom>
        </p:spPr>
        <p:txBody>
          <a:bodyPr wrap="square"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de-DE" sz="1600" b="1" i="0" u="none" strike="noStrike" kern="0" cap="none" spc="0" normalizeH="0" baseline="0" noProof="0">
                <a:ln>
                  <a:noFill/>
                </a:ln>
                <a:solidFill>
                  <a:schemeClr val="bg2"/>
                </a:solidFill>
                <a:effectLst/>
                <a:uLnTx/>
                <a:uFillTx/>
              </a:rPr>
              <a:t>Wertschätzung</a:t>
            </a:r>
          </a:p>
        </p:txBody>
      </p:sp>
      <p:sp>
        <p:nvSpPr>
          <p:cNvPr id="78" name="Rechteck 77">
            <a:extLst>
              <a:ext uri="{FF2B5EF4-FFF2-40B4-BE49-F238E27FC236}">
                <a16:creationId xmlns:a16="http://schemas.microsoft.com/office/drawing/2014/main" id="{F91D3DBD-A5B5-5C24-DB04-46AD6D931118}"/>
              </a:ext>
            </a:extLst>
          </p:cNvPr>
          <p:cNvSpPr/>
          <p:nvPr/>
        </p:nvSpPr>
        <p:spPr>
          <a:xfrm>
            <a:off x="2263450" y="3569149"/>
            <a:ext cx="1188705" cy="338554"/>
          </a:xfrm>
          <a:prstGeom prst="rect">
            <a:avLst/>
          </a:prstGeom>
        </p:spPr>
        <p:txBody>
          <a:bodyPr wrap="square"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de-DE" sz="1600" b="1" i="0" u="none" strike="noStrike" kern="0" cap="none" spc="0" normalizeH="0" baseline="0" noProof="0">
                <a:ln>
                  <a:noFill/>
                </a:ln>
                <a:solidFill>
                  <a:schemeClr val="bg2"/>
                </a:solidFill>
                <a:effectLst/>
                <a:uLnTx/>
                <a:uFillTx/>
              </a:rPr>
              <a:t>Qualität</a:t>
            </a:r>
          </a:p>
        </p:txBody>
      </p:sp>
      <p:sp>
        <p:nvSpPr>
          <p:cNvPr id="79" name="Rechteck 78">
            <a:extLst>
              <a:ext uri="{FF2B5EF4-FFF2-40B4-BE49-F238E27FC236}">
                <a16:creationId xmlns:a16="http://schemas.microsoft.com/office/drawing/2014/main" id="{1725BF30-5B58-3173-A79C-C1068F1C4F5B}"/>
              </a:ext>
            </a:extLst>
          </p:cNvPr>
          <p:cNvSpPr/>
          <p:nvPr/>
        </p:nvSpPr>
        <p:spPr>
          <a:xfrm>
            <a:off x="5605973" y="3550009"/>
            <a:ext cx="1235553" cy="338554"/>
          </a:xfrm>
          <a:prstGeom prst="rect">
            <a:avLst/>
          </a:prstGeom>
        </p:spPr>
        <p:txBody>
          <a:bodyPr wrap="square"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de-DE" sz="1600" b="1" i="0" u="none" strike="noStrike" kern="0" cap="none" spc="0" normalizeH="0" baseline="0" noProof="0">
                <a:ln>
                  <a:noFill/>
                </a:ln>
                <a:solidFill>
                  <a:schemeClr val="bg2"/>
                </a:solidFill>
                <a:effectLst/>
                <a:uLnTx/>
                <a:uFillTx/>
              </a:rPr>
              <a:t>Klarheit</a:t>
            </a:r>
          </a:p>
        </p:txBody>
      </p:sp>
      <p:sp>
        <p:nvSpPr>
          <p:cNvPr id="81" name="Textfeld 80">
            <a:extLst>
              <a:ext uri="{FF2B5EF4-FFF2-40B4-BE49-F238E27FC236}">
                <a16:creationId xmlns:a16="http://schemas.microsoft.com/office/drawing/2014/main" id="{B5F2F49B-8E0A-A6F0-A6DE-8DB1DF7F69D1}"/>
              </a:ext>
            </a:extLst>
          </p:cNvPr>
          <p:cNvSpPr txBox="1"/>
          <p:nvPr/>
        </p:nvSpPr>
        <p:spPr>
          <a:xfrm>
            <a:off x="264695" y="5629974"/>
            <a:ext cx="0" cy="0"/>
          </a:xfrm>
          <a:prstGeom prst="rect">
            <a:avLst/>
          </a:prstGeom>
          <a:solidFill>
            <a:srgbClr val="E3E3E3"/>
          </a:solidFill>
        </p:spPr>
        <p:txBody>
          <a:bodyPr wrap="none" lIns="0" tIns="0" rIns="0" bIns="0" rtlCol="0">
            <a:noAutofit/>
          </a:bodyPr>
          <a:lstStyle/>
          <a:p>
            <a:pPr marL="247650" marR="0" indent="-24765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pPr>
            <a:endParaRPr kumimoji="0" lang="de-DE" sz="2200" u="none" strike="noStrike" kern="1200" cap="none" spc="0" normalizeH="0" baseline="0" noProof="0">
              <a:ln>
                <a:noFill/>
              </a:ln>
              <a:solidFill>
                <a:srgbClr val="003D6A"/>
              </a:solidFill>
              <a:effectLst/>
              <a:uLnTx/>
              <a:uFillTx/>
              <a:latin typeface="Fago Pro" panose="02000506040000020004" pitchFamily="2" charset="77"/>
              <a:ea typeface="+mn-ea"/>
              <a:cs typeface="+mn-cs"/>
            </a:endParaRPr>
          </a:p>
        </p:txBody>
      </p:sp>
      <p:sp>
        <p:nvSpPr>
          <p:cNvPr id="82" name="Textfeld 81">
            <a:extLst>
              <a:ext uri="{FF2B5EF4-FFF2-40B4-BE49-F238E27FC236}">
                <a16:creationId xmlns:a16="http://schemas.microsoft.com/office/drawing/2014/main" id="{481AF40D-E9E4-E51E-E89B-F3BAB0BBF219}"/>
              </a:ext>
            </a:extLst>
          </p:cNvPr>
          <p:cNvSpPr txBox="1"/>
          <p:nvPr/>
        </p:nvSpPr>
        <p:spPr>
          <a:xfrm>
            <a:off x="1323474" y="6291711"/>
            <a:ext cx="0" cy="0"/>
          </a:xfrm>
          <a:prstGeom prst="rect">
            <a:avLst/>
          </a:prstGeom>
          <a:noFill/>
        </p:spPr>
        <p:txBody>
          <a:bodyPr wrap="none" lIns="0" tIns="0" rIns="0" bIns="0" rtlCol="0">
            <a:noAutofit/>
          </a:bodyPr>
          <a:lstStyle/>
          <a:p>
            <a:pPr marL="247650" marR="0" indent="-24765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pPr>
            <a:endParaRPr kumimoji="0" lang="de-DE" sz="2200" u="none" strike="noStrike" kern="1200" cap="none" spc="0" normalizeH="0" baseline="0" noProof="0">
              <a:ln>
                <a:noFill/>
              </a:ln>
              <a:solidFill>
                <a:srgbClr val="003D6A"/>
              </a:solidFill>
              <a:effectLst/>
              <a:uLnTx/>
              <a:uFillTx/>
              <a:latin typeface="Fago Pro" panose="02000506040000020004" pitchFamily="2" charset="77"/>
              <a:ea typeface="+mn-ea"/>
              <a:cs typeface="+mn-cs"/>
            </a:endParaRPr>
          </a:p>
        </p:txBody>
      </p:sp>
      <p:sp>
        <p:nvSpPr>
          <p:cNvPr id="49" name="Rechteck 48">
            <a:extLst>
              <a:ext uri="{FF2B5EF4-FFF2-40B4-BE49-F238E27FC236}">
                <a16:creationId xmlns:a16="http://schemas.microsoft.com/office/drawing/2014/main" id="{9F5D6524-F993-E207-B124-6AF46E888C44}"/>
              </a:ext>
            </a:extLst>
          </p:cNvPr>
          <p:cNvSpPr/>
          <p:nvPr/>
        </p:nvSpPr>
        <p:spPr>
          <a:xfrm>
            <a:off x="2827962" y="2331380"/>
            <a:ext cx="1629138" cy="338554"/>
          </a:xfrm>
          <a:prstGeom prst="rect">
            <a:avLst/>
          </a:prstGeom>
        </p:spPr>
        <p:txBody>
          <a:bodyPr wrap="square"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de-DE" sz="1600" b="1" i="0" u="none" strike="noStrike" kern="0" cap="none" spc="0" normalizeH="0" baseline="0" noProof="0">
                <a:ln>
                  <a:noFill/>
                </a:ln>
                <a:solidFill>
                  <a:schemeClr val="bg2"/>
                </a:solidFill>
                <a:effectLst/>
                <a:uLnTx/>
                <a:uFillTx/>
              </a:rPr>
              <a:t>Pioniergeist</a:t>
            </a:r>
          </a:p>
        </p:txBody>
      </p:sp>
      <p:sp>
        <p:nvSpPr>
          <p:cNvPr id="10" name="Textplatzhalter 5">
            <a:extLst>
              <a:ext uri="{FF2B5EF4-FFF2-40B4-BE49-F238E27FC236}">
                <a16:creationId xmlns:a16="http://schemas.microsoft.com/office/drawing/2014/main" id="{2F95DC4A-C013-FA42-98AD-25F7D655247C}"/>
              </a:ext>
            </a:extLst>
          </p:cNvPr>
          <p:cNvSpPr txBox="1">
            <a:spLocks/>
          </p:cNvSpPr>
          <p:nvPr/>
        </p:nvSpPr>
        <p:spPr>
          <a:xfrm>
            <a:off x="674144" y="4720169"/>
            <a:ext cx="1342498" cy="423192"/>
          </a:xfrm>
          <a:prstGeom prst="rect">
            <a:avLst/>
          </a:prstGeom>
        </p:spPr>
        <p:txBody>
          <a:bodyPr vert="horz" wrap="square" lIns="0" tIns="0" rIns="0" bIns="0" rtlCol="0" anchor="ctr">
            <a:noAutofit/>
          </a:bodyPr>
          <a:lstStyle>
            <a:lvl1pPr marL="0" indent="0" algn="l" defTabSz="914400" rtl="0" eaLnBrk="1" latinLnBrk="0" hangingPunct="1">
              <a:spcBef>
                <a:spcPts val="0"/>
              </a:spcBef>
              <a:spcAft>
                <a:spcPts val="0"/>
              </a:spcAft>
              <a:buFont typeface="Arial" pitchFamily="34" charset="0"/>
              <a:buNone/>
              <a:defRPr sz="1600" kern="1200">
                <a:solidFill>
                  <a:schemeClr val="tx1"/>
                </a:solidFill>
                <a:latin typeface="+mn-lt"/>
                <a:ea typeface="+mn-ea"/>
                <a:cs typeface="+mn-cs"/>
              </a:defRPr>
            </a:lvl1pPr>
            <a:lvl2pPr marL="144000" indent="-144000" algn="l" defTabSz="914400" rtl="0" eaLnBrk="1" latinLnBrk="0" hangingPunct="1">
              <a:spcBef>
                <a:spcPts val="0"/>
              </a:spcBef>
              <a:spcAft>
                <a:spcPts val="0"/>
              </a:spcAft>
              <a:buFont typeface="Arial" panose="020B0604020202020204" pitchFamily="34" charset="0"/>
              <a:buChar char="•"/>
              <a:defRPr sz="1600" kern="1200">
                <a:solidFill>
                  <a:schemeClr val="tx1"/>
                </a:solidFill>
                <a:latin typeface="+mn-lt"/>
                <a:ea typeface="+mn-ea"/>
                <a:cs typeface="+mn-cs"/>
              </a:defRPr>
            </a:lvl2pPr>
            <a:lvl3pPr marL="288000" indent="-144000" algn="l" defTabSz="914400" rtl="0" eaLnBrk="1" latinLnBrk="0" hangingPunct="1">
              <a:spcBef>
                <a:spcPts val="0"/>
              </a:spcBef>
              <a:spcAft>
                <a:spcPts val="0"/>
              </a:spcAft>
              <a:buFont typeface="Arial" panose="020B0604020202020204" pitchFamily="34" charset="0"/>
              <a:buChar char="•"/>
              <a:defRPr sz="1600" kern="1200">
                <a:solidFill>
                  <a:schemeClr val="tx1"/>
                </a:solidFill>
                <a:latin typeface="+mn-lt"/>
                <a:ea typeface="+mn-ea"/>
                <a:cs typeface="+mn-cs"/>
              </a:defRPr>
            </a:lvl3pPr>
            <a:lvl4pPr marL="432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4pPr>
            <a:lvl5pPr marL="576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5pPr>
            <a:lvl6pPr marL="576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6pPr>
            <a:lvl7pPr marL="576000" indent="-144000" algn="l" defTabSz="914400" rtl="0" eaLnBrk="1" latinLnBrk="0" hangingPunct="1">
              <a:spcBef>
                <a:spcPts val="0"/>
              </a:spcBef>
              <a:spcAft>
                <a:spcPts val="0"/>
              </a:spcAft>
              <a:buSzPct val="100000"/>
              <a:buFont typeface="Arial" panose="020B0604020202020204" pitchFamily="34" charset="0"/>
              <a:buChar char="•"/>
              <a:defRPr sz="1600" kern="1200" baseline="0">
                <a:solidFill>
                  <a:schemeClr val="tx1"/>
                </a:solidFill>
                <a:latin typeface="+mn-lt"/>
                <a:ea typeface="+mn-ea"/>
                <a:cs typeface="+mn-cs"/>
              </a:defRPr>
            </a:lvl7pPr>
            <a:lvl8pPr marL="576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8pPr>
            <a:lvl9pPr marL="576000" indent="-144000" algn="l" defTabSz="914400" rtl="0" eaLnBrk="1" latinLnBrk="0" hangingPunct="1">
              <a:spcBef>
                <a:spcPts val="0"/>
              </a:spcBef>
              <a:spcAft>
                <a:spcPts val="0"/>
              </a:spcAft>
              <a:buSzPct val="100000"/>
              <a:buFont typeface="Arial" panose="020B0604020202020204" pitchFamily="34" charset="0"/>
              <a:buChar char="•"/>
              <a:defRPr sz="1600" kern="1200" baseline="0">
                <a:solidFill>
                  <a:schemeClr val="tx1"/>
                </a:solidFill>
                <a:latin typeface="+mn-lt"/>
                <a:ea typeface="+mn-ea"/>
                <a:cs typeface="+mn-cs"/>
              </a:defRPr>
            </a:lvl9pPr>
          </a:lstStyle>
          <a:p>
            <a:r>
              <a:rPr lang="de-DE" sz="1200" b="1">
                <a:solidFill>
                  <a:srgbClr val="009EE0"/>
                </a:solidFill>
              </a:rPr>
              <a:t>Friedrich Schunk</a:t>
            </a:r>
          </a:p>
          <a:p>
            <a:r>
              <a:rPr lang="de-DE" sz="1200" b="1">
                <a:solidFill>
                  <a:schemeClr val="accent1"/>
                </a:solidFill>
              </a:rPr>
              <a:t>Gründer</a:t>
            </a:r>
            <a:endParaRPr lang="de-DE" sz="1200" b="1">
              <a:solidFill>
                <a:srgbClr val="009EE0"/>
              </a:solidFill>
            </a:endParaRPr>
          </a:p>
        </p:txBody>
      </p:sp>
      <p:pic>
        <p:nvPicPr>
          <p:cNvPr id="14" name="Grafik 13">
            <a:extLst>
              <a:ext uri="{FF2B5EF4-FFF2-40B4-BE49-F238E27FC236}">
                <a16:creationId xmlns:a16="http://schemas.microsoft.com/office/drawing/2014/main" id="{D459FCFF-B169-F6CA-1011-23641D0220E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27962" y="2080225"/>
            <a:ext cx="3338423" cy="3346315"/>
          </a:xfrm>
          <a:prstGeom prst="rect">
            <a:avLst/>
          </a:prstGeom>
        </p:spPr>
      </p:pic>
      <p:pic>
        <p:nvPicPr>
          <p:cNvPr id="15" name="Grafik 14">
            <a:extLst>
              <a:ext uri="{FF2B5EF4-FFF2-40B4-BE49-F238E27FC236}">
                <a16:creationId xmlns:a16="http://schemas.microsoft.com/office/drawing/2014/main" id="{D7308D1A-64E7-E70F-6693-9F91E4ED17BC}"/>
              </a:ext>
            </a:extLst>
          </p:cNvPr>
          <p:cNvPicPr>
            <a:picLocks noChangeAspect="1"/>
          </p:cNvPicPr>
          <p:nvPr/>
        </p:nvPicPr>
        <p:blipFill rotWithShape="1">
          <a:blip r:embed="rId5">
            <a:extLst>
              <a:ext uri="{28A0092B-C50C-407E-A947-70E740481C1C}">
                <a14:useLocalDpi xmlns:a14="http://schemas.microsoft.com/office/drawing/2010/main" val="0"/>
              </a:ext>
            </a:extLst>
          </a:blip>
          <a:srcRect l="15979" t="1557" r="4690" b="5961"/>
          <a:stretch/>
        </p:blipFill>
        <p:spPr>
          <a:xfrm flipH="1">
            <a:off x="658401" y="2695651"/>
            <a:ext cx="1362944" cy="1847123"/>
          </a:xfrm>
          <a:prstGeom prst="rect">
            <a:avLst/>
          </a:prstGeom>
          <a:solidFill>
            <a:schemeClr val="bg1"/>
          </a:solidFill>
          <a:ln>
            <a:solidFill>
              <a:schemeClr val="bg1">
                <a:lumMod val="95000"/>
              </a:schemeClr>
            </a:solidFill>
          </a:ln>
        </p:spPr>
      </p:pic>
      <p:sp>
        <p:nvSpPr>
          <p:cNvPr id="4" name="Textplatzhalter 5">
            <a:extLst>
              <a:ext uri="{FF2B5EF4-FFF2-40B4-BE49-F238E27FC236}">
                <a16:creationId xmlns:a16="http://schemas.microsoft.com/office/drawing/2014/main" id="{779774E1-9B99-F66E-99D2-88A02B5C1C35}"/>
              </a:ext>
            </a:extLst>
          </p:cNvPr>
          <p:cNvSpPr txBox="1">
            <a:spLocks/>
          </p:cNvSpPr>
          <p:nvPr/>
        </p:nvSpPr>
        <p:spPr>
          <a:xfrm>
            <a:off x="10430212" y="4748028"/>
            <a:ext cx="1497346" cy="906713"/>
          </a:xfrm>
          <a:prstGeom prst="rect">
            <a:avLst/>
          </a:prstGeom>
        </p:spPr>
        <p:txBody>
          <a:bodyPr vert="horz" wrap="square" lIns="0" tIns="0" rIns="0" bIns="0" rtlCol="0" anchor="t">
            <a:noAutofit/>
          </a:bodyPr>
          <a:lstStyle>
            <a:lvl1pPr marL="0" indent="0" algn="l" defTabSz="914400" rtl="0" eaLnBrk="1" latinLnBrk="0" hangingPunct="1">
              <a:spcBef>
                <a:spcPts val="0"/>
              </a:spcBef>
              <a:spcAft>
                <a:spcPts val="0"/>
              </a:spcAft>
              <a:buFont typeface="Arial" pitchFamily="34" charset="0"/>
              <a:buNone/>
              <a:defRPr sz="1600" kern="1200">
                <a:solidFill>
                  <a:schemeClr val="tx1"/>
                </a:solidFill>
                <a:latin typeface="+mn-lt"/>
                <a:ea typeface="+mn-ea"/>
                <a:cs typeface="+mn-cs"/>
              </a:defRPr>
            </a:lvl1pPr>
            <a:lvl2pPr marL="144000" indent="-144000" algn="l" defTabSz="914400" rtl="0" eaLnBrk="1" latinLnBrk="0" hangingPunct="1">
              <a:spcBef>
                <a:spcPts val="0"/>
              </a:spcBef>
              <a:spcAft>
                <a:spcPts val="0"/>
              </a:spcAft>
              <a:buFont typeface="Arial" panose="020B0604020202020204" pitchFamily="34" charset="0"/>
              <a:buChar char="•"/>
              <a:defRPr sz="1600" kern="1200">
                <a:solidFill>
                  <a:schemeClr val="tx1"/>
                </a:solidFill>
                <a:latin typeface="+mn-lt"/>
                <a:ea typeface="+mn-ea"/>
                <a:cs typeface="+mn-cs"/>
              </a:defRPr>
            </a:lvl2pPr>
            <a:lvl3pPr marL="288000" indent="-144000" algn="l" defTabSz="914400" rtl="0" eaLnBrk="1" latinLnBrk="0" hangingPunct="1">
              <a:spcBef>
                <a:spcPts val="0"/>
              </a:spcBef>
              <a:spcAft>
                <a:spcPts val="0"/>
              </a:spcAft>
              <a:buFont typeface="Arial" panose="020B0604020202020204" pitchFamily="34" charset="0"/>
              <a:buChar char="•"/>
              <a:defRPr sz="1600" kern="1200">
                <a:solidFill>
                  <a:schemeClr val="tx1"/>
                </a:solidFill>
                <a:latin typeface="+mn-lt"/>
                <a:ea typeface="+mn-ea"/>
                <a:cs typeface="+mn-cs"/>
              </a:defRPr>
            </a:lvl3pPr>
            <a:lvl4pPr marL="432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4pPr>
            <a:lvl5pPr marL="576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5pPr>
            <a:lvl6pPr marL="576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6pPr>
            <a:lvl7pPr marL="576000" indent="-144000" algn="l" defTabSz="914400" rtl="0" eaLnBrk="1" latinLnBrk="0" hangingPunct="1">
              <a:spcBef>
                <a:spcPts val="0"/>
              </a:spcBef>
              <a:spcAft>
                <a:spcPts val="0"/>
              </a:spcAft>
              <a:buSzPct val="100000"/>
              <a:buFont typeface="Arial" panose="020B0604020202020204" pitchFamily="34" charset="0"/>
              <a:buChar char="•"/>
              <a:defRPr sz="1600" kern="1200" baseline="0">
                <a:solidFill>
                  <a:schemeClr val="tx1"/>
                </a:solidFill>
                <a:latin typeface="+mn-lt"/>
                <a:ea typeface="+mn-ea"/>
                <a:cs typeface="+mn-cs"/>
              </a:defRPr>
            </a:lvl7pPr>
            <a:lvl8pPr marL="576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8pPr>
            <a:lvl9pPr marL="576000" indent="-144000" algn="l" defTabSz="914400" rtl="0" eaLnBrk="1" latinLnBrk="0" hangingPunct="1">
              <a:spcBef>
                <a:spcPts val="0"/>
              </a:spcBef>
              <a:spcAft>
                <a:spcPts val="0"/>
              </a:spcAft>
              <a:buSzPct val="100000"/>
              <a:buFont typeface="Arial" panose="020B0604020202020204" pitchFamily="34" charset="0"/>
              <a:buChar char="•"/>
              <a:defRPr sz="1600" kern="1200" baseline="0">
                <a:solidFill>
                  <a:schemeClr val="tx1"/>
                </a:solidFill>
                <a:latin typeface="+mn-lt"/>
                <a:ea typeface="+mn-ea"/>
                <a:cs typeface="+mn-cs"/>
              </a:defRPr>
            </a:lvl9pPr>
          </a:lstStyle>
          <a:p>
            <a:r>
              <a:rPr lang="de-DE" sz="1200" b="1">
                <a:solidFill>
                  <a:srgbClr val="009EE0"/>
                </a:solidFill>
              </a:rPr>
              <a:t>Heinz-Dieter Schunk</a:t>
            </a:r>
          </a:p>
          <a:p>
            <a:r>
              <a:rPr lang="de-DE" sz="1200" b="1">
                <a:solidFill>
                  <a:schemeClr val="tx2"/>
                </a:solidFill>
              </a:rPr>
              <a:t>Ehrenvorsitzender </a:t>
            </a:r>
            <a:br>
              <a:rPr lang="de-DE" sz="1200" b="1">
                <a:solidFill>
                  <a:schemeClr val="tx2"/>
                </a:solidFill>
              </a:rPr>
            </a:br>
            <a:r>
              <a:rPr lang="de-DE" sz="1200" b="1">
                <a:solidFill>
                  <a:schemeClr val="tx2"/>
                </a:solidFill>
              </a:rPr>
              <a:t>des Verwaltungsrats</a:t>
            </a:r>
            <a:br>
              <a:rPr lang="de-DE" sz="1200" b="1">
                <a:solidFill>
                  <a:schemeClr val="tx2"/>
                </a:solidFill>
              </a:rPr>
            </a:br>
            <a:r>
              <a:rPr lang="de-DE" sz="1200">
                <a:solidFill>
                  <a:schemeClr val="tx2"/>
                </a:solidFill>
              </a:rPr>
              <a:t>Sohn des Gründers</a:t>
            </a:r>
          </a:p>
        </p:txBody>
      </p:sp>
      <p:sp>
        <p:nvSpPr>
          <p:cNvPr id="12" name="Textplatzhalter 5">
            <a:extLst>
              <a:ext uri="{FF2B5EF4-FFF2-40B4-BE49-F238E27FC236}">
                <a16:creationId xmlns:a16="http://schemas.microsoft.com/office/drawing/2014/main" id="{38BFB37B-AEA4-EEFB-EE8E-E93A1D30802A}"/>
              </a:ext>
            </a:extLst>
          </p:cNvPr>
          <p:cNvSpPr txBox="1">
            <a:spLocks/>
          </p:cNvSpPr>
          <p:nvPr/>
        </p:nvSpPr>
        <p:spPr>
          <a:xfrm>
            <a:off x="8709455" y="4748028"/>
            <a:ext cx="1578425" cy="952944"/>
          </a:xfrm>
          <a:prstGeom prst="rect">
            <a:avLst/>
          </a:prstGeom>
        </p:spPr>
        <p:txBody>
          <a:bodyPr vert="horz" wrap="square" lIns="0" tIns="0" rIns="0" bIns="0" rtlCol="0" anchor="t">
            <a:noAutofit/>
          </a:bodyPr>
          <a:lstStyle>
            <a:lvl1pPr marL="0" indent="0" algn="l" defTabSz="914400" rtl="0" eaLnBrk="1" latinLnBrk="0" hangingPunct="1">
              <a:spcBef>
                <a:spcPts val="0"/>
              </a:spcBef>
              <a:spcAft>
                <a:spcPts val="0"/>
              </a:spcAft>
              <a:buFont typeface="Arial" pitchFamily="34" charset="0"/>
              <a:buNone/>
              <a:defRPr sz="1600" kern="1200">
                <a:solidFill>
                  <a:schemeClr val="tx1"/>
                </a:solidFill>
                <a:latin typeface="+mn-lt"/>
                <a:ea typeface="+mn-ea"/>
                <a:cs typeface="+mn-cs"/>
              </a:defRPr>
            </a:lvl1pPr>
            <a:lvl2pPr marL="144000" indent="-144000" algn="l" defTabSz="914400" rtl="0" eaLnBrk="1" latinLnBrk="0" hangingPunct="1">
              <a:spcBef>
                <a:spcPts val="0"/>
              </a:spcBef>
              <a:spcAft>
                <a:spcPts val="0"/>
              </a:spcAft>
              <a:buFont typeface="Arial" panose="020B0604020202020204" pitchFamily="34" charset="0"/>
              <a:buChar char="•"/>
              <a:defRPr sz="1600" kern="1200">
                <a:solidFill>
                  <a:schemeClr val="tx1"/>
                </a:solidFill>
                <a:latin typeface="+mn-lt"/>
                <a:ea typeface="+mn-ea"/>
                <a:cs typeface="+mn-cs"/>
              </a:defRPr>
            </a:lvl2pPr>
            <a:lvl3pPr marL="288000" indent="-144000" algn="l" defTabSz="914400" rtl="0" eaLnBrk="1" latinLnBrk="0" hangingPunct="1">
              <a:spcBef>
                <a:spcPts val="0"/>
              </a:spcBef>
              <a:spcAft>
                <a:spcPts val="0"/>
              </a:spcAft>
              <a:buFont typeface="Arial" panose="020B0604020202020204" pitchFamily="34" charset="0"/>
              <a:buChar char="•"/>
              <a:defRPr sz="1600" kern="1200">
                <a:solidFill>
                  <a:schemeClr val="tx1"/>
                </a:solidFill>
                <a:latin typeface="+mn-lt"/>
                <a:ea typeface="+mn-ea"/>
                <a:cs typeface="+mn-cs"/>
              </a:defRPr>
            </a:lvl3pPr>
            <a:lvl4pPr marL="432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4pPr>
            <a:lvl5pPr marL="576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5pPr>
            <a:lvl6pPr marL="576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6pPr>
            <a:lvl7pPr marL="576000" indent="-144000" algn="l" defTabSz="914400" rtl="0" eaLnBrk="1" latinLnBrk="0" hangingPunct="1">
              <a:spcBef>
                <a:spcPts val="0"/>
              </a:spcBef>
              <a:spcAft>
                <a:spcPts val="0"/>
              </a:spcAft>
              <a:buSzPct val="100000"/>
              <a:buFont typeface="Arial" panose="020B0604020202020204" pitchFamily="34" charset="0"/>
              <a:buChar char="•"/>
              <a:defRPr sz="1600" kern="1200" baseline="0">
                <a:solidFill>
                  <a:schemeClr val="tx1"/>
                </a:solidFill>
                <a:latin typeface="+mn-lt"/>
                <a:ea typeface="+mn-ea"/>
                <a:cs typeface="+mn-cs"/>
              </a:defRPr>
            </a:lvl7pPr>
            <a:lvl8pPr marL="576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8pPr>
            <a:lvl9pPr marL="576000" indent="-144000" algn="l" defTabSz="914400" rtl="0" eaLnBrk="1" latinLnBrk="0" hangingPunct="1">
              <a:spcBef>
                <a:spcPts val="0"/>
              </a:spcBef>
              <a:spcAft>
                <a:spcPts val="0"/>
              </a:spcAft>
              <a:buSzPct val="100000"/>
              <a:buFont typeface="Arial" panose="020B0604020202020204" pitchFamily="34" charset="0"/>
              <a:buChar char="•"/>
              <a:defRPr sz="1600" kern="1200" baseline="0">
                <a:solidFill>
                  <a:schemeClr val="tx1"/>
                </a:solidFill>
                <a:latin typeface="+mn-lt"/>
                <a:ea typeface="+mn-ea"/>
                <a:cs typeface="+mn-cs"/>
              </a:defRPr>
            </a:lvl9pPr>
          </a:lstStyle>
          <a:p>
            <a:r>
              <a:rPr lang="de-DE" sz="1200" b="1">
                <a:solidFill>
                  <a:srgbClr val="009EE0"/>
                </a:solidFill>
              </a:rPr>
              <a:t>Kristina I. Schunk</a:t>
            </a:r>
          </a:p>
          <a:p>
            <a:r>
              <a:rPr lang="de-DE" sz="1200" b="1" i="0">
                <a:solidFill>
                  <a:schemeClr val="tx2"/>
                </a:solidFill>
                <a:effectLst/>
              </a:rPr>
              <a:t>Vorsitzende der </a:t>
            </a:r>
            <a:br>
              <a:rPr lang="de-DE" sz="1200" b="1" i="0">
                <a:effectLst/>
              </a:rPr>
            </a:br>
            <a:r>
              <a:rPr lang="de-DE" sz="1200" b="1" i="0">
                <a:solidFill>
                  <a:schemeClr val="tx2"/>
                </a:solidFill>
                <a:effectLst/>
              </a:rPr>
              <a:t>Geschäftsführung</a:t>
            </a:r>
            <a:br>
              <a:rPr lang="de-DE" sz="1200" b="1" i="0">
                <a:effectLst/>
              </a:rPr>
            </a:br>
            <a:r>
              <a:rPr lang="de-DE" sz="1200" i="0">
                <a:solidFill>
                  <a:schemeClr val="tx2"/>
                </a:solidFill>
                <a:effectLst/>
              </a:rPr>
              <a:t>Enkelin des Gründers</a:t>
            </a:r>
            <a:endParaRPr lang="de-DE" sz="1200">
              <a:solidFill>
                <a:schemeClr val="tx2"/>
              </a:solidFill>
            </a:endParaRPr>
          </a:p>
        </p:txBody>
      </p:sp>
      <p:sp>
        <p:nvSpPr>
          <p:cNvPr id="13" name="Textplatzhalter 5">
            <a:extLst>
              <a:ext uri="{FF2B5EF4-FFF2-40B4-BE49-F238E27FC236}">
                <a16:creationId xmlns:a16="http://schemas.microsoft.com/office/drawing/2014/main" id="{B2FBDDE7-E36B-8870-6645-E5277D39E426}"/>
              </a:ext>
            </a:extLst>
          </p:cNvPr>
          <p:cNvSpPr txBox="1">
            <a:spLocks/>
          </p:cNvSpPr>
          <p:nvPr/>
        </p:nvSpPr>
        <p:spPr>
          <a:xfrm>
            <a:off x="7125484" y="4748028"/>
            <a:ext cx="1386531" cy="952944"/>
          </a:xfrm>
          <a:prstGeom prst="rect">
            <a:avLst/>
          </a:prstGeom>
        </p:spPr>
        <p:txBody>
          <a:bodyPr vert="horz" wrap="square" lIns="0" tIns="0" rIns="0" bIns="0" rtlCol="0" anchor="t">
            <a:noAutofit/>
          </a:bodyPr>
          <a:lstStyle>
            <a:lvl1pPr marL="0" indent="0" algn="l" defTabSz="914400" rtl="0" eaLnBrk="1" latinLnBrk="0" hangingPunct="1">
              <a:spcBef>
                <a:spcPts val="0"/>
              </a:spcBef>
              <a:spcAft>
                <a:spcPts val="0"/>
              </a:spcAft>
              <a:buFont typeface="Arial" pitchFamily="34" charset="0"/>
              <a:buNone/>
              <a:defRPr sz="1600" kern="1200">
                <a:solidFill>
                  <a:schemeClr val="tx1"/>
                </a:solidFill>
                <a:latin typeface="+mn-lt"/>
                <a:ea typeface="+mn-ea"/>
                <a:cs typeface="+mn-cs"/>
              </a:defRPr>
            </a:lvl1pPr>
            <a:lvl2pPr marL="144000" indent="-144000" algn="l" defTabSz="914400" rtl="0" eaLnBrk="1" latinLnBrk="0" hangingPunct="1">
              <a:spcBef>
                <a:spcPts val="0"/>
              </a:spcBef>
              <a:spcAft>
                <a:spcPts val="0"/>
              </a:spcAft>
              <a:buFont typeface="Arial" panose="020B0604020202020204" pitchFamily="34" charset="0"/>
              <a:buChar char="•"/>
              <a:defRPr sz="1600" kern="1200">
                <a:solidFill>
                  <a:schemeClr val="tx1"/>
                </a:solidFill>
                <a:latin typeface="+mn-lt"/>
                <a:ea typeface="+mn-ea"/>
                <a:cs typeface="+mn-cs"/>
              </a:defRPr>
            </a:lvl2pPr>
            <a:lvl3pPr marL="288000" indent="-144000" algn="l" defTabSz="914400" rtl="0" eaLnBrk="1" latinLnBrk="0" hangingPunct="1">
              <a:spcBef>
                <a:spcPts val="0"/>
              </a:spcBef>
              <a:spcAft>
                <a:spcPts val="0"/>
              </a:spcAft>
              <a:buFont typeface="Arial" panose="020B0604020202020204" pitchFamily="34" charset="0"/>
              <a:buChar char="•"/>
              <a:defRPr sz="1600" kern="1200">
                <a:solidFill>
                  <a:schemeClr val="tx1"/>
                </a:solidFill>
                <a:latin typeface="+mn-lt"/>
                <a:ea typeface="+mn-ea"/>
                <a:cs typeface="+mn-cs"/>
              </a:defRPr>
            </a:lvl3pPr>
            <a:lvl4pPr marL="432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4pPr>
            <a:lvl5pPr marL="576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5pPr>
            <a:lvl6pPr marL="576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6pPr>
            <a:lvl7pPr marL="576000" indent="-144000" algn="l" defTabSz="914400" rtl="0" eaLnBrk="1" latinLnBrk="0" hangingPunct="1">
              <a:spcBef>
                <a:spcPts val="0"/>
              </a:spcBef>
              <a:spcAft>
                <a:spcPts val="0"/>
              </a:spcAft>
              <a:buSzPct val="100000"/>
              <a:buFont typeface="Arial" panose="020B0604020202020204" pitchFamily="34" charset="0"/>
              <a:buChar char="•"/>
              <a:defRPr sz="1600" kern="1200" baseline="0">
                <a:solidFill>
                  <a:schemeClr val="tx1"/>
                </a:solidFill>
                <a:latin typeface="+mn-lt"/>
                <a:ea typeface="+mn-ea"/>
                <a:cs typeface="+mn-cs"/>
              </a:defRPr>
            </a:lvl7pPr>
            <a:lvl8pPr marL="576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8pPr>
            <a:lvl9pPr marL="576000" indent="-144000" algn="l" defTabSz="914400" rtl="0" eaLnBrk="1" latinLnBrk="0" hangingPunct="1">
              <a:spcBef>
                <a:spcPts val="0"/>
              </a:spcBef>
              <a:spcAft>
                <a:spcPts val="0"/>
              </a:spcAft>
              <a:buSzPct val="100000"/>
              <a:buFont typeface="Arial" panose="020B0604020202020204" pitchFamily="34" charset="0"/>
              <a:buChar char="•"/>
              <a:defRPr sz="1600" kern="1200" baseline="0">
                <a:solidFill>
                  <a:schemeClr val="tx1"/>
                </a:solidFill>
                <a:latin typeface="+mn-lt"/>
                <a:ea typeface="+mn-ea"/>
                <a:cs typeface="+mn-cs"/>
              </a:defRPr>
            </a:lvl9pPr>
          </a:lstStyle>
          <a:p>
            <a:r>
              <a:rPr lang="de-DE" sz="1200" b="1">
                <a:solidFill>
                  <a:srgbClr val="009EE0"/>
                </a:solidFill>
              </a:rPr>
              <a:t>Henrik A. Schunk</a:t>
            </a:r>
          </a:p>
          <a:p>
            <a:r>
              <a:rPr lang="de-DE" sz="1200" b="1" i="0">
                <a:solidFill>
                  <a:schemeClr val="tx2"/>
                </a:solidFill>
                <a:effectLst/>
              </a:rPr>
              <a:t>Vorsitz des </a:t>
            </a:r>
            <a:br>
              <a:rPr lang="de-DE" sz="1200" b="1" i="0">
                <a:solidFill>
                  <a:schemeClr val="tx2"/>
                </a:solidFill>
                <a:effectLst/>
              </a:rPr>
            </a:br>
            <a:r>
              <a:rPr lang="de-DE" sz="1200" b="1" i="0">
                <a:solidFill>
                  <a:schemeClr val="tx2"/>
                </a:solidFill>
                <a:effectLst/>
              </a:rPr>
              <a:t>Verwaltungsrats </a:t>
            </a:r>
            <a:br>
              <a:rPr lang="de-DE" sz="1200" b="1" i="0">
                <a:solidFill>
                  <a:schemeClr val="tx2"/>
                </a:solidFill>
                <a:effectLst/>
              </a:rPr>
            </a:br>
            <a:r>
              <a:rPr lang="de-DE" sz="1200" b="0" i="0">
                <a:solidFill>
                  <a:schemeClr val="tx2"/>
                </a:solidFill>
                <a:effectLst/>
              </a:rPr>
              <a:t>Enkel des Gründers</a:t>
            </a:r>
            <a:endParaRPr lang="de-DE" sz="1200" b="1">
              <a:solidFill>
                <a:schemeClr val="tx2"/>
              </a:solidFill>
            </a:endParaRPr>
          </a:p>
          <a:p>
            <a:endParaRPr lang="de-DE" sz="1200" b="1">
              <a:solidFill>
                <a:srgbClr val="009EE0"/>
              </a:solidFill>
            </a:endParaRPr>
          </a:p>
        </p:txBody>
      </p:sp>
      <p:pic>
        <p:nvPicPr>
          <p:cNvPr id="16" name="Grafik 15" descr="Ein Bild, das Kleidung, Person, Anzug, Mann enthält.&#10;&#10;Automatisch generierte Beschreibung">
            <a:extLst>
              <a:ext uri="{FF2B5EF4-FFF2-40B4-BE49-F238E27FC236}">
                <a16:creationId xmlns:a16="http://schemas.microsoft.com/office/drawing/2014/main" id="{8CD8F33A-59A2-351C-D5F3-0EDF68BB287F}"/>
              </a:ext>
            </a:extLst>
          </p:cNvPr>
          <p:cNvPicPr>
            <a:picLocks noChangeAspect="1"/>
          </p:cNvPicPr>
          <p:nvPr/>
        </p:nvPicPr>
        <p:blipFill rotWithShape="1">
          <a:blip r:embed="rId6">
            <a:extLst>
              <a:ext uri="{28A0092B-C50C-407E-A947-70E740481C1C}">
                <a14:useLocalDpi xmlns:a14="http://schemas.microsoft.com/office/drawing/2010/main" val="0"/>
              </a:ext>
            </a:extLst>
          </a:blip>
          <a:srcRect l="10187" t="16352" b="11293"/>
          <a:stretch/>
        </p:blipFill>
        <p:spPr>
          <a:xfrm>
            <a:off x="7125484" y="1999560"/>
            <a:ext cx="4731553" cy="2543214"/>
          </a:xfrm>
          <a:prstGeom prst="rect">
            <a:avLst/>
          </a:prstGeom>
        </p:spPr>
      </p:pic>
    </p:spTree>
    <p:extLst>
      <p:ext uri="{BB962C8B-B14F-4D97-AF65-F5344CB8AC3E}">
        <p14:creationId xmlns:p14="http://schemas.microsoft.com/office/powerpoint/2010/main" val="723598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4" name="Grafik 63" descr="Ein Bild, das Karte enthält.&#10;&#10;Automatisch generierte Beschreibung">
            <a:extLst>
              <a:ext uri="{FF2B5EF4-FFF2-40B4-BE49-F238E27FC236}">
                <a16:creationId xmlns:a16="http://schemas.microsoft.com/office/drawing/2014/main" id="{D1594DF4-83FF-BF9B-39FE-3F010ABD5472}"/>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3945045" y="1206415"/>
            <a:ext cx="7113213" cy="3825029"/>
          </a:xfrm>
          <a:prstGeom prst="rect">
            <a:avLst/>
          </a:prstGeom>
        </p:spPr>
      </p:pic>
      <p:pic>
        <p:nvPicPr>
          <p:cNvPr id="86" name="Picture 6">
            <a:extLst>
              <a:ext uri="{FF2B5EF4-FFF2-40B4-BE49-F238E27FC236}">
                <a16:creationId xmlns:a16="http://schemas.microsoft.com/office/drawing/2014/main" id="{26C648A6-3FAB-8EAC-C3FD-7B04602973D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9601" t="1880" r="16823" b="20994"/>
          <a:stretch/>
        </p:blipFill>
        <p:spPr bwMode="auto">
          <a:xfrm>
            <a:off x="6336507" y="5120517"/>
            <a:ext cx="874292" cy="868870"/>
          </a:xfrm>
          <a:prstGeom prst="rect">
            <a:avLst/>
          </a:prstGeom>
          <a:noFill/>
          <a:extLst>
            <a:ext uri="{909E8E84-426E-40DD-AFC4-6F175D3DCCD1}">
              <a14:hiddenFill xmlns:a14="http://schemas.microsoft.com/office/drawing/2010/main">
                <a:solidFill>
                  <a:srgbClr val="FFFFFF"/>
                </a:solidFill>
              </a14:hiddenFill>
            </a:ext>
          </a:extLst>
        </p:spPr>
      </p:pic>
      <p:sp>
        <p:nvSpPr>
          <p:cNvPr id="2" name="Titel 1">
            <a:extLst>
              <a:ext uri="{FF2B5EF4-FFF2-40B4-BE49-F238E27FC236}">
                <a16:creationId xmlns:a16="http://schemas.microsoft.com/office/drawing/2014/main" id="{85D125B9-1013-CCCF-5901-DBD8E2B19CD0}"/>
              </a:ext>
            </a:extLst>
          </p:cNvPr>
          <p:cNvSpPr>
            <a:spLocks noGrp="1"/>
          </p:cNvSpPr>
          <p:nvPr>
            <p:ph type="title"/>
          </p:nvPr>
        </p:nvSpPr>
        <p:spPr/>
        <p:txBody>
          <a:bodyPr/>
          <a:lstStyle/>
          <a:p>
            <a:r>
              <a:rPr lang="de-DE"/>
              <a:t>SCHUNK ist in Ihrer Nähe – weltweit</a:t>
            </a:r>
          </a:p>
        </p:txBody>
      </p:sp>
      <p:sp>
        <p:nvSpPr>
          <p:cNvPr id="5" name="Textplatzhalter 4">
            <a:extLst>
              <a:ext uri="{FF2B5EF4-FFF2-40B4-BE49-F238E27FC236}">
                <a16:creationId xmlns:a16="http://schemas.microsoft.com/office/drawing/2014/main" id="{BDC070F0-0835-6870-B294-7683B3FD8B29}"/>
              </a:ext>
            </a:extLst>
          </p:cNvPr>
          <p:cNvSpPr>
            <a:spLocks noGrp="1"/>
          </p:cNvSpPr>
          <p:nvPr>
            <p:ph type="body" sz="quarter" idx="12"/>
          </p:nvPr>
        </p:nvSpPr>
        <p:spPr>
          <a:xfrm>
            <a:off x="1567901" y="2305676"/>
            <a:ext cx="3397588" cy="1762472"/>
          </a:xfrm>
        </p:spPr>
        <p:txBody>
          <a:bodyPr vert="horz" lIns="0" tIns="0" rIns="0" bIns="0" rtlCol="0" anchor="t">
            <a:noAutofit/>
          </a:bodyPr>
          <a:lstStyle/>
          <a:p>
            <a:pPr marL="0" indent="0">
              <a:buNone/>
            </a:pPr>
            <a:r>
              <a:rPr lang="pt-BR" sz="1600" b="1">
                <a:solidFill>
                  <a:schemeClr val="bg2"/>
                </a:solidFill>
                <a:latin typeface="Fago Pro"/>
              </a:rPr>
              <a:t>In über 75 Ländern</a:t>
            </a:r>
            <a:endParaRPr lang="fr-FR" sz="1600" b="1">
              <a:solidFill>
                <a:schemeClr val="bg2"/>
              </a:solidFill>
              <a:latin typeface="Fago Pro"/>
            </a:endParaRPr>
          </a:p>
          <a:p>
            <a:pPr marL="0" indent="0">
              <a:buNone/>
            </a:pPr>
            <a:r>
              <a:rPr lang="da-DK" sz="1600">
                <a:latin typeface="Fago Pro"/>
              </a:rPr>
              <a:t>   </a:t>
            </a:r>
            <a:r>
              <a:rPr lang="da-DK" sz="1600" b="1">
                <a:latin typeface="Fago Pro"/>
              </a:rPr>
              <a:t>34 </a:t>
            </a:r>
            <a:r>
              <a:rPr lang="da-DK" sz="1600">
                <a:latin typeface="Fago Pro"/>
              </a:rPr>
              <a:t>eigene Niederlassungen</a:t>
            </a:r>
          </a:p>
          <a:p>
            <a:pPr marL="0" indent="0">
              <a:buNone/>
            </a:pPr>
            <a:r>
              <a:rPr lang="da-DK" sz="1600">
                <a:latin typeface="Fago Pro"/>
              </a:rPr>
              <a:t>   </a:t>
            </a:r>
            <a:r>
              <a:rPr lang="da-DK" sz="1600" b="1">
                <a:latin typeface="Fago Pro"/>
              </a:rPr>
              <a:t>32 </a:t>
            </a:r>
            <a:r>
              <a:rPr lang="da-DK" sz="1600">
                <a:latin typeface="Fago Pro"/>
              </a:rPr>
              <a:t>Vertriebspartner</a:t>
            </a:r>
          </a:p>
          <a:p>
            <a:pPr marL="0" indent="0">
              <a:buNone/>
            </a:pPr>
            <a:r>
              <a:rPr lang="de-DE" sz="1600">
                <a:latin typeface="Fago Pro"/>
              </a:rPr>
              <a:t>   </a:t>
            </a:r>
            <a:r>
              <a:rPr lang="de-DE" sz="1600" b="1">
                <a:latin typeface="Fago Pro"/>
              </a:rPr>
              <a:t>10  </a:t>
            </a:r>
            <a:r>
              <a:rPr lang="de-DE" sz="1600">
                <a:latin typeface="Fago Pro"/>
              </a:rPr>
              <a:t>Produktions-Werke</a:t>
            </a:r>
          </a:p>
        </p:txBody>
      </p:sp>
      <p:sp>
        <p:nvSpPr>
          <p:cNvPr id="78" name="Textfeld 77">
            <a:extLst>
              <a:ext uri="{FF2B5EF4-FFF2-40B4-BE49-F238E27FC236}">
                <a16:creationId xmlns:a16="http://schemas.microsoft.com/office/drawing/2014/main" id="{B37192B9-ADE2-1297-78A3-EE87818CFB2B}"/>
              </a:ext>
            </a:extLst>
          </p:cNvPr>
          <p:cNvSpPr txBox="1"/>
          <p:nvPr/>
        </p:nvSpPr>
        <p:spPr>
          <a:xfrm>
            <a:off x="637216" y="6018450"/>
            <a:ext cx="1322915" cy="474075"/>
          </a:xfrm>
          <a:prstGeom prst="rect">
            <a:avLst/>
          </a:prstGeom>
        </p:spPr>
        <p:txBody>
          <a:bodyPr vert="horz" wrap="square" lIns="0" tIns="96000" rIns="62400" bIns="60960" rtlCol="0" anchor="t" anchorCtr="0">
            <a:noAutofit/>
          </a:bodyPr>
          <a:lstStyle/>
          <a:p>
            <a:pPr defTabSz="1219170">
              <a:spcBef>
                <a:spcPct val="0"/>
              </a:spcBef>
              <a:defRPr/>
            </a:pPr>
            <a:r>
              <a:rPr kumimoji="0" lang="de-DE" sz="1100" b="1" i="0" u="none" strike="noStrike" kern="0" cap="none" spc="0" normalizeH="0" baseline="0" noProof="0">
                <a:ln>
                  <a:noFill/>
                </a:ln>
                <a:solidFill>
                  <a:srgbClr val="003D6A"/>
                </a:solidFill>
                <a:effectLst/>
                <a:uLnTx/>
                <a:uFillTx/>
                <a:latin typeface="+mj-lt"/>
              </a:rPr>
              <a:t>Lauffen/Neckar</a:t>
            </a:r>
            <a:endParaRPr lang="de-DE" sz="1600"/>
          </a:p>
        </p:txBody>
      </p:sp>
      <p:sp>
        <p:nvSpPr>
          <p:cNvPr id="79" name="Textfeld 78">
            <a:extLst>
              <a:ext uri="{FF2B5EF4-FFF2-40B4-BE49-F238E27FC236}">
                <a16:creationId xmlns:a16="http://schemas.microsoft.com/office/drawing/2014/main" id="{074BBCED-5B90-A153-8F81-654D8BCA0031}"/>
              </a:ext>
            </a:extLst>
          </p:cNvPr>
          <p:cNvSpPr txBox="1"/>
          <p:nvPr/>
        </p:nvSpPr>
        <p:spPr>
          <a:xfrm>
            <a:off x="1776169" y="6018450"/>
            <a:ext cx="1042484" cy="474075"/>
          </a:xfrm>
          <a:prstGeom prst="rect">
            <a:avLst/>
          </a:prstGeom>
        </p:spPr>
        <p:txBody>
          <a:bodyPr vert="horz" wrap="square" lIns="0" tIns="96000" rIns="62400" bIns="60960" rtlCol="0" anchor="t" anchorCtr="0">
            <a:noAutofit/>
          </a:bodyPr>
          <a:lstStyle/>
          <a:p>
            <a:pPr marL="0" marR="0" lvl="0" indent="0" algn="l" defTabSz="1219170" rtl="0" eaLnBrk="1" fontAlgn="auto" latinLnBrk="0" hangingPunct="1">
              <a:lnSpc>
                <a:spcPct val="100000"/>
              </a:lnSpc>
              <a:spcBef>
                <a:spcPct val="0"/>
              </a:spcBef>
              <a:spcAft>
                <a:spcPts val="0"/>
              </a:spcAft>
              <a:buClrTx/>
              <a:buSzTx/>
              <a:buFontTx/>
              <a:buNone/>
              <a:tabLst/>
              <a:defRPr/>
            </a:pPr>
            <a:r>
              <a:rPr kumimoji="0" lang="de-DE" sz="1100" b="1" i="0" u="none" strike="noStrike" kern="0" cap="none" spc="0" normalizeH="0" baseline="0" noProof="0">
                <a:ln>
                  <a:noFill/>
                </a:ln>
                <a:solidFill>
                  <a:srgbClr val="003D6A"/>
                </a:solidFill>
                <a:effectLst/>
                <a:uLnTx/>
                <a:uFillTx/>
                <a:latin typeface="+mj-lt"/>
                <a:ea typeface="+mn-ea"/>
                <a:cs typeface="+mn-cs"/>
              </a:rPr>
              <a:t>Brackenheim-Hausen</a:t>
            </a:r>
          </a:p>
        </p:txBody>
      </p:sp>
      <p:sp>
        <p:nvSpPr>
          <p:cNvPr id="80" name="Textfeld 79">
            <a:extLst>
              <a:ext uri="{FF2B5EF4-FFF2-40B4-BE49-F238E27FC236}">
                <a16:creationId xmlns:a16="http://schemas.microsoft.com/office/drawing/2014/main" id="{7F9FE4C5-ABF2-2237-948A-3EC655D3B706}"/>
              </a:ext>
            </a:extLst>
          </p:cNvPr>
          <p:cNvSpPr txBox="1"/>
          <p:nvPr/>
        </p:nvSpPr>
        <p:spPr>
          <a:xfrm>
            <a:off x="2936632" y="6018450"/>
            <a:ext cx="924413" cy="474075"/>
          </a:xfrm>
          <a:prstGeom prst="rect">
            <a:avLst/>
          </a:prstGeom>
        </p:spPr>
        <p:txBody>
          <a:bodyPr vert="horz" wrap="square" lIns="0" tIns="96000" rIns="62400" bIns="60960" rtlCol="0" anchor="t" anchorCtr="0">
            <a:noAutofit/>
          </a:bodyPr>
          <a:lstStyle/>
          <a:p>
            <a:pPr marL="0" marR="0" lvl="0" indent="0" algn="l" defTabSz="1219170" rtl="0" eaLnBrk="1" fontAlgn="auto" latinLnBrk="0" hangingPunct="1">
              <a:lnSpc>
                <a:spcPct val="100000"/>
              </a:lnSpc>
              <a:spcBef>
                <a:spcPct val="0"/>
              </a:spcBef>
              <a:spcAft>
                <a:spcPts val="0"/>
              </a:spcAft>
              <a:buClrTx/>
              <a:buSzTx/>
              <a:buFontTx/>
              <a:buNone/>
              <a:tabLst/>
              <a:defRPr/>
            </a:pPr>
            <a:r>
              <a:rPr kumimoji="0" lang="de-DE" sz="1100" b="1" i="0" u="none" strike="noStrike" kern="0" cap="none" spc="0" normalizeH="0" baseline="0" noProof="0">
                <a:ln>
                  <a:noFill/>
                </a:ln>
                <a:solidFill>
                  <a:srgbClr val="003D6A"/>
                </a:solidFill>
                <a:effectLst/>
                <a:uLnTx/>
                <a:uFillTx/>
                <a:latin typeface="+mj-lt"/>
                <a:ea typeface="+mn-ea"/>
                <a:cs typeface="+mn-cs"/>
              </a:rPr>
              <a:t>Mengen</a:t>
            </a:r>
            <a:endParaRPr kumimoji="0" lang="de-DE" sz="1200" b="1" i="0" u="none" strike="noStrike" kern="0" cap="none" spc="0" normalizeH="0" baseline="0" noProof="0">
              <a:ln>
                <a:noFill/>
              </a:ln>
              <a:solidFill>
                <a:srgbClr val="003D6A"/>
              </a:solidFill>
              <a:effectLst/>
              <a:uLnTx/>
              <a:uFillTx/>
              <a:latin typeface="+mj-lt"/>
              <a:ea typeface="+mn-ea"/>
              <a:cs typeface="+mn-cs"/>
            </a:endParaRPr>
          </a:p>
        </p:txBody>
      </p:sp>
      <p:sp>
        <p:nvSpPr>
          <p:cNvPr id="83" name="Textfeld 82">
            <a:extLst>
              <a:ext uri="{FF2B5EF4-FFF2-40B4-BE49-F238E27FC236}">
                <a16:creationId xmlns:a16="http://schemas.microsoft.com/office/drawing/2014/main" id="{969E69DE-4AAB-7850-FCC1-FCA6A065A769}"/>
              </a:ext>
            </a:extLst>
          </p:cNvPr>
          <p:cNvSpPr txBox="1"/>
          <p:nvPr/>
        </p:nvSpPr>
        <p:spPr>
          <a:xfrm>
            <a:off x="4088403" y="6018450"/>
            <a:ext cx="859070" cy="474075"/>
          </a:xfrm>
          <a:prstGeom prst="rect">
            <a:avLst/>
          </a:prstGeom>
        </p:spPr>
        <p:txBody>
          <a:bodyPr vert="horz" wrap="square" lIns="0" tIns="96000" rIns="62400" bIns="60960" rtlCol="0" anchor="t" anchorCtr="0">
            <a:noAutofit/>
          </a:bodyPr>
          <a:lstStyle/>
          <a:p>
            <a:pPr marL="0" marR="0" lvl="0" indent="0" algn="l" defTabSz="1219170" rtl="0" eaLnBrk="1" fontAlgn="auto" latinLnBrk="0" hangingPunct="1">
              <a:lnSpc>
                <a:spcPct val="100000"/>
              </a:lnSpc>
              <a:spcBef>
                <a:spcPct val="0"/>
              </a:spcBef>
              <a:spcAft>
                <a:spcPts val="0"/>
              </a:spcAft>
              <a:buClrTx/>
              <a:buSzTx/>
              <a:buFontTx/>
              <a:buNone/>
              <a:tabLst/>
              <a:defRPr/>
            </a:pPr>
            <a:r>
              <a:rPr kumimoji="0" lang="de-DE" sz="1100" b="1" i="0" u="none" strike="noStrike" kern="0" cap="none" spc="0" normalizeH="0" baseline="0" noProof="0">
                <a:ln>
                  <a:noFill/>
                </a:ln>
                <a:solidFill>
                  <a:srgbClr val="003D6A"/>
                </a:solidFill>
                <a:effectLst/>
                <a:uLnTx/>
                <a:uFillTx/>
                <a:latin typeface="+mj-lt"/>
                <a:ea typeface="+mn-ea"/>
                <a:cs typeface="+mn-cs"/>
              </a:rPr>
              <a:t>St. Georgen</a:t>
            </a:r>
          </a:p>
        </p:txBody>
      </p:sp>
      <p:sp>
        <p:nvSpPr>
          <p:cNvPr id="85" name="Textfeld 84">
            <a:extLst>
              <a:ext uri="{FF2B5EF4-FFF2-40B4-BE49-F238E27FC236}">
                <a16:creationId xmlns:a16="http://schemas.microsoft.com/office/drawing/2014/main" id="{A3215FF5-53AE-A7C8-A6EF-66C5727EBC31}"/>
              </a:ext>
            </a:extLst>
          </p:cNvPr>
          <p:cNvSpPr txBox="1"/>
          <p:nvPr/>
        </p:nvSpPr>
        <p:spPr>
          <a:xfrm>
            <a:off x="8631066" y="6018450"/>
            <a:ext cx="1026138" cy="474075"/>
          </a:xfrm>
          <a:prstGeom prst="rect">
            <a:avLst/>
          </a:prstGeom>
        </p:spPr>
        <p:txBody>
          <a:bodyPr vert="horz" wrap="square" lIns="0" tIns="96000" rIns="62400" bIns="60960" rtlCol="0" anchor="t" anchorCtr="0">
            <a:noAutofit/>
          </a:bodyPr>
          <a:lstStyle/>
          <a:p>
            <a:pPr defTabSz="1219170">
              <a:spcBef>
                <a:spcPct val="0"/>
              </a:spcBef>
              <a:defRPr/>
            </a:pPr>
            <a:r>
              <a:rPr kumimoji="0" lang="de-DE" sz="1100" b="1" i="0" u="none" strike="noStrike" kern="0" cap="none" spc="0" normalizeH="0" baseline="0" noProof="0" err="1">
                <a:ln>
                  <a:noFill/>
                </a:ln>
                <a:solidFill>
                  <a:srgbClr val="003D6A"/>
                </a:solidFill>
                <a:effectLst/>
                <a:uLnTx/>
                <a:uFillTx/>
                <a:latin typeface="+mj-lt"/>
                <a:ea typeface="+mn-ea"/>
                <a:cs typeface="+mn-cs"/>
              </a:rPr>
              <a:t>Morrisville</a:t>
            </a:r>
            <a:r>
              <a:rPr lang="de-DE" sz="1100" b="1" kern="0">
                <a:solidFill>
                  <a:srgbClr val="003D6A"/>
                </a:solidFill>
                <a:latin typeface="+mj-lt"/>
              </a:rPr>
              <a:t> </a:t>
            </a:r>
            <a:endParaRPr lang="en-US" sz="1600"/>
          </a:p>
          <a:p>
            <a:pPr marL="0" marR="0" lvl="0" indent="0" algn="l" defTabSz="1219170">
              <a:lnSpc>
                <a:spcPct val="100000"/>
              </a:lnSpc>
              <a:spcBef>
                <a:spcPct val="0"/>
              </a:spcBef>
              <a:spcAft>
                <a:spcPts val="0"/>
              </a:spcAft>
              <a:buClrTx/>
              <a:buSzTx/>
              <a:buFontTx/>
              <a:buNone/>
              <a:tabLst/>
              <a:defRPr/>
            </a:pPr>
            <a:r>
              <a:rPr kumimoji="0" lang="de-DE" sz="1100" b="1" i="0" u="none" strike="noStrike" kern="0" cap="none" spc="0" normalizeH="0" baseline="0" noProof="0">
                <a:ln>
                  <a:noFill/>
                </a:ln>
                <a:solidFill>
                  <a:srgbClr val="003D6A"/>
                </a:solidFill>
                <a:effectLst/>
                <a:uLnTx/>
                <a:uFillTx/>
                <a:latin typeface="+mj-lt"/>
                <a:ea typeface="+mn-ea"/>
                <a:cs typeface="+mn-cs"/>
              </a:rPr>
              <a:t>USA</a:t>
            </a:r>
            <a:endParaRPr lang="de-DE" sz="1600">
              <a:ea typeface="+mn-ea"/>
              <a:cs typeface="+mn-cs"/>
            </a:endParaRPr>
          </a:p>
        </p:txBody>
      </p:sp>
      <p:sp>
        <p:nvSpPr>
          <p:cNvPr id="87" name="Textfeld 86">
            <a:extLst>
              <a:ext uri="{FF2B5EF4-FFF2-40B4-BE49-F238E27FC236}">
                <a16:creationId xmlns:a16="http://schemas.microsoft.com/office/drawing/2014/main" id="{A739FD04-B26A-D5DF-E693-AFE7618D4F20}"/>
              </a:ext>
            </a:extLst>
          </p:cNvPr>
          <p:cNvSpPr txBox="1"/>
          <p:nvPr/>
        </p:nvSpPr>
        <p:spPr>
          <a:xfrm>
            <a:off x="6328572" y="6018450"/>
            <a:ext cx="1029980" cy="474075"/>
          </a:xfrm>
          <a:prstGeom prst="rect">
            <a:avLst/>
          </a:prstGeom>
        </p:spPr>
        <p:txBody>
          <a:bodyPr vert="horz" wrap="square" lIns="0" tIns="96000" rIns="62400" bIns="60960" rtlCol="0" anchor="t" anchorCtr="0">
            <a:noAutofit/>
          </a:bodyPr>
          <a:lstStyle/>
          <a:p>
            <a:pPr marL="0" marR="0" lvl="0" indent="0" algn="l" defTabSz="1219170" rtl="0" eaLnBrk="1" fontAlgn="auto" latinLnBrk="0" hangingPunct="1">
              <a:lnSpc>
                <a:spcPct val="100000"/>
              </a:lnSpc>
              <a:spcBef>
                <a:spcPct val="0"/>
              </a:spcBef>
              <a:spcAft>
                <a:spcPts val="0"/>
              </a:spcAft>
              <a:buClrTx/>
              <a:buSzTx/>
              <a:buFontTx/>
              <a:buNone/>
              <a:tabLst/>
              <a:defRPr/>
            </a:pPr>
            <a:r>
              <a:rPr kumimoji="0" lang="de-DE" sz="1100" b="1" i="0" u="none" strike="noStrike" kern="0" cap="none" spc="0" normalizeH="0" baseline="0" noProof="0">
                <a:ln>
                  <a:noFill/>
                </a:ln>
                <a:solidFill>
                  <a:srgbClr val="003D6A"/>
                </a:solidFill>
                <a:effectLst/>
                <a:uLnTx/>
                <a:uFillTx/>
                <a:latin typeface="+mj-lt"/>
                <a:ea typeface="+mn-ea"/>
                <a:cs typeface="+mn-cs"/>
              </a:rPr>
              <a:t>S.P.D. </a:t>
            </a:r>
            <a:r>
              <a:rPr kumimoji="0" lang="de-DE" sz="1100" b="1" i="0" u="none" strike="noStrike" kern="0" cap="none" spc="0" normalizeH="0" baseline="0" noProof="0" err="1">
                <a:ln>
                  <a:noFill/>
                </a:ln>
                <a:solidFill>
                  <a:srgbClr val="003D6A"/>
                </a:solidFill>
                <a:effectLst/>
                <a:uLnTx/>
                <a:uFillTx/>
                <a:latin typeface="+mj-lt"/>
                <a:ea typeface="+mn-ea"/>
                <a:cs typeface="+mn-cs"/>
              </a:rPr>
              <a:t>S.p.a</a:t>
            </a:r>
            <a:r>
              <a:rPr kumimoji="0" lang="de-DE" sz="1100" b="1" i="0" u="none" strike="noStrike" kern="0" cap="none" spc="0" normalizeH="0" baseline="0" noProof="0">
                <a:ln>
                  <a:noFill/>
                </a:ln>
                <a:solidFill>
                  <a:srgbClr val="003D6A"/>
                </a:solidFill>
                <a:effectLst/>
                <a:uLnTx/>
                <a:uFillTx/>
                <a:latin typeface="+mj-lt"/>
                <a:ea typeface="+mn-ea"/>
                <a:cs typeface="+mn-cs"/>
              </a:rPr>
              <a:t>. </a:t>
            </a:r>
            <a:br>
              <a:rPr kumimoji="0" lang="de-DE" sz="1100" b="1" i="0" u="none" strike="noStrike" kern="0" cap="none" spc="0" normalizeH="0" baseline="0" noProof="0">
                <a:ln>
                  <a:noFill/>
                </a:ln>
                <a:solidFill>
                  <a:srgbClr val="003D6A"/>
                </a:solidFill>
                <a:effectLst/>
                <a:uLnTx/>
                <a:uFillTx/>
                <a:latin typeface="+mj-lt"/>
                <a:ea typeface="+mn-ea"/>
                <a:cs typeface="+mn-cs"/>
              </a:rPr>
            </a:br>
            <a:r>
              <a:rPr kumimoji="0" lang="de-DE" sz="1100" b="1" i="0" u="none" strike="noStrike" kern="0" cap="none" spc="0" normalizeH="0" baseline="0" noProof="0">
                <a:ln>
                  <a:noFill/>
                </a:ln>
                <a:solidFill>
                  <a:srgbClr val="003D6A"/>
                </a:solidFill>
                <a:effectLst/>
                <a:uLnTx/>
                <a:uFillTx/>
                <a:latin typeface="+mj-lt"/>
                <a:ea typeface="+mn-ea"/>
                <a:cs typeface="+mn-cs"/>
              </a:rPr>
              <a:t>Italien </a:t>
            </a:r>
          </a:p>
        </p:txBody>
      </p:sp>
      <p:sp>
        <p:nvSpPr>
          <p:cNvPr id="89" name="Textfeld 88">
            <a:extLst>
              <a:ext uri="{FF2B5EF4-FFF2-40B4-BE49-F238E27FC236}">
                <a16:creationId xmlns:a16="http://schemas.microsoft.com/office/drawing/2014/main" id="{30D82570-595B-DD02-283F-AC0124438B1A}"/>
              </a:ext>
            </a:extLst>
          </p:cNvPr>
          <p:cNvSpPr txBox="1"/>
          <p:nvPr/>
        </p:nvSpPr>
        <p:spPr>
          <a:xfrm>
            <a:off x="5183255" y="6018450"/>
            <a:ext cx="979691" cy="474075"/>
          </a:xfrm>
          <a:prstGeom prst="rect">
            <a:avLst/>
          </a:prstGeom>
        </p:spPr>
        <p:txBody>
          <a:bodyPr vert="horz" wrap="square" lIns="0" tIns="96000" rIns="62400" bIns="60960" rtlCol="0" anchor="t" anchorCtr="0">
            <a:noAutofit/>
          </a:bodyPr>
          <a:lstStyle/>
          <a:p>
            <a:pPr marL="0" marR="0" lvl="0" indent="0" algn="l" defTabSz="1219170" rtl="0" eaLnBrk="1" fontAlgn="auto" latinLnBrk="0" hangingPunct="1">
              <a:lnSpc>
                <a:spcPct val="100000"/>
              </a:lnSpc>
              <a:spcBef>
                <a:spcPct val="0"/>
              </a:spcBef>
              <a:spcAft>
                <a:spcPts val="0"/>
              </a:spcAft>
              <a:buClrTx/>
              <a:buSzTx/>
              <a:buFontTx/>
              <a:buNone/>
              <a:tabLst/>
              <a:defRPr/>
            </a:pPr>
            <a:r>
              <a:rPr kumimoji="0" lang="de-DE" sz="1100" b="1" i="0" u="none" strike="noStrike" kern="0" cap="none" spc="0" normalizeH="0" baseline="0" noProof="0">
                <a:ln>
                  <a:noFill/>
                </a:ln>
                <a:solidFill>
                  <a:srgbClr val="003D6A"/>
                </a:solidFill>
                <a:effectLst/>
                <a:uLnTx/>
                <a:uFillTx/>
                <a:latin typeface="+mj-lt"/>
                <a:ea typeface="+mn-ea"/>
                <a:cs typeface="+mn-cs"/>
              </a:rPr>
              <a:t>Gressel AG</a:t>
            </a:r>
            <a:br>
              <a:rPr kumimoji="0" lang="de-DE" sz="1100" b="1" i="0" u="none" strike="noStrike" kern="0" cap="none" spc="0" normalizeH="0" baseline="0" noProof="0">
                <a:ln>
                  <a:noFill/>
                </a:ln>
                <a:solidFill>
                  <a:srgbClr val="003D6A"/>
                </a:solidFill>
                <a:effectLst/>
                <a:uLnTx/>
                <a:uFillTx/>
                <a:latin typeface="+mj-lt"/>
                <a:ea typeface="+mn-ea"/>
                <a:cs typeface="+mn-cs"/>
              </a:rPr>
            </a:br>
            <a:r>
              <a:rPr kumimoji="0" lang="de-DE" sz="1100" b="1" i="0" u="none" strike="noStrike" kern="0" cap="none" spc="0" normalizeH="0" baseline="0" noProof="0">
                <a:ln>
                  <a:noFill/>
                </a:ln>
                <a:solidFill>
                  <a:srgbClr val="003D6A"/>
                </a:solidFill>
                <a:effectLst/>
                <a:uLnTx/>
                <a:uFillTx/>
                <a:latin typeface="+mj-lt"/>
                <a:ea typeface="+mn-ea"/>
                <a:cs typeface="+mn-cs"/>
              </a:rPr>
              <a:t>Schweiz </a:t>
            </a:r>
          </a:p>
        </p:txBody>
      </p:sp>
      <p:grpSp>
        <p:nvGrpSpPr>
          <p:cNvPr id="3" name="Group 2">
            <a:extLst>
              <a:ext uri="{FF2B5EF4-FFF2-40B4-BE49-F238E27FC236}">
                <a16:creationId xmlns:a16="http://schemas.microsoft.com/office/drawing/2014/main" id="{72AC8BFD-3715-136B-FED6-A9C6491B32E0}"/>
              </a:ext>
            </a:extLst>
          </p:cNvPr>
          <p:cNvGrpSpPr/>
          <p:nvPr/>
        </p:nvGrpSpPr>
        <p:grpSpPr>
          <a:xfrm>
            <a:off x="554637" y="4823862"/>
            <a:ext cx="962210" cy="1155926"/>
            <a:chOff x="554636" y="4520782"/>
            <a:chExt cx="1214499" cy="1459006"/>
          </a:xfrm>
        </p:grpSpPr>
        <p:pic>
          <p:nvPicPr>
            <p:cNvPr id="93" name="Picture 2">
              <a:extLst>
                <a:ext uri="{FF2B5EF4-FFF2-40B4-BE49-F238E27FC236}">
                  <a16:creationId xmlns:a16="http://schemas.microsoft.com/office/drawing/2014/main" id="{ADDA886D-B4C9-FAFF-780B-7528591944E4}"/>
                </a:ext>
              </a:extLst>
            </p:cNvPr>
            <p:cNvPicPr>
              <a:picLocks noChangeAspect="1" noChangeArrowheads="1"/>
            </p:cNvPicPr>
            <p:nvPr/>
          </p:nvPicPr>
          <p:blipFill rotWithShape="1">
            <a:blip r:embed="rId5"/>
            <a:srcRect l="29680" t="11108" r="27169" b="31431"/>
            <a:stretch/>
          </p:blipFill>
          <p:spPr bwMode="auto">
            <a:xfrm>
              <a:off x="654966" y="4880076"/>
              <a:ext cx="1114169" cy="1099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1" name="Oval 40">
              <a:extLst>
                <a:ext uri="{FF2B5EF4-FFF2-40B4-BE49-F238E27FC236}">
                  <a16:creationId xmlns:a16="http://schemas.microsoft.com/office/drawing/2014/main" id="{AF800FAF-1AF8-F1F9-94D8-99D0948C88D1}"/>
                </a:ext>
              </a:extLst>
            </p:cNvPr>
            <p:cNvSpPr/>
            <p:nvPr/>
          </p:nvSpPr>
          <p:spPr>
            <a:xfrm>
              <a:off x="554636" y="4520782"/>
              <a:ext cx="689547" cy="683302"/>
            </a:xfrm>
            <a:prstGeom prst="ellipse">
              <a:avLst/>
            </a:prstGeom>
            <a:solidFill>
              <a:schemeClr val="bg1"/>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19" name="Grafik 19">
              <a:extLst>
                <a:ext uri="{FF2B5EF4-FFF2-40B4-BE49-F238E27FC236}">
                  <a16:creationId xmlns:a16="http://schemas.microsoft.com/office/drawing/2014/main" id="{1E7BBF7D-39CB-1E17-64CA-D15619438830}"/>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779488" y="4555135"/>
              <a:ext cx="239420" cy="611736"/>
            </a:xfrm>
            <a:prstGeom prst="rect">
              <a:avLst/>
            </a:prstGeom>
          </p:spPr>
        </p:pic>
      </p:grpSp>
      <p:grpSp>
        <p:nvGrpSpPr>
          <p:cNvPr id="9" name="Group 8">
            <a:extLst>
              <a:ext uri="{FF2B5EF4-FFF2-40B4-BE49-F238E27FC236}">
                <a16:creationId xmlns:a16="http://schemas.microsoft.com/office/drawing/2014/main" id="{B7AF29DF-84E9-4D1C-91C4-72E51583413F}"/>
              </a:ext>
            </a:extLst>
          </p:cNvPr>
          <p:cNvGrpSpPr/>
          <p:nvPr/>
        </p:nvGrpSpPr>
        <p:grpSpPr>
          <a:xfrm>
            <a:off x="2808912" y="4824119"/>
            <a:ext cx="995067" cy="1156904"/>
            <a:chOff x="3284987" y="4520782"/>
            <a:chExt cx="1255971" cy="1460241"/>
          </a:xfrm>
        </p:grpSpPr>
        <p:pic>
          <p:nvPicPr>
            <p:cNvPr id="81" name="Picture 6">
              <a:extLst>
                <a:ext uri="{FF2B5EF4-FFF2-40B4-BE49-F238E27FC236}">
                  <a16:creationId xmlns:a16="http://schemas.microsoft.com/office/drawing/2014/main" id="{63F44108-386D-5E17-E93E-7F6AD2791870}"/>
                </a:ext>
              </a:extLst>
            </p:cNvPr>
            <p:cNvPicPr>
              <a:picLocks noChangeAspect="1" noChangeArrowheads="1"/>
            </p:cNvPicPr>
            <p:nvPr/>
          </p:nvPicPr>
          <p:blipFill rotWithShape="1">
            <a:blip r:embed="rId7"/>
            <a:srcRect l="10516" t="35969" r="48672" b="10073"/>
            <a:stretch/>
          </p:blipFill>
          <p:spPr bwMode="auto">
            <a:xfrm>
              <a:off x="3413009" y="4886322"/>
              <a:ext cx="1127949" cy="1094701"/>
            </a:xfrm>
            <a:prstGeom prst="rect">
              <a:avLst/>
            </a:prstGeom>
            <a:noFill/>
            <a:extLst>
              <a:ext uri="{909E8E84-426E-40DD-AFC4-6F175D3DCCD1}">
                <a14:hiddenFill xmlns:a14="http://schemas.microsoft.com/office/drawing/2010/main">
                  <a:solidFill>
                    <a:srgbClr val="FFFFFF"/>
                  </a:solidFill>
                </a14:hiddenFill>
              </a:ext>
            </a:extLst>
          </p:spPr>
        </p:pic>
        <p:sp>
          <p:nvSpPr>
            <p:cNvPr id="47" name="Oval 46">
              <a:extLst>
                <a:ext uri="{FF2B5EF4-FFF2-40B4-BE49-F238E27FC236}">
                  <a16:creationId xmlns:a16="http://schemas.microsoft.com/office/drawing/2014/main" id="{622600B1-AEE7-2269-7C1A-913672F776B1}"/>
                </a:ext>
              </a:extLst>
            </p:cNvPr>
            <p:cNvSpPr/>
            <p:nvPr/>
          </p:nvSpPr>
          <p:spPr>
            <a:xfrm>
              <a:off x="3284987" y="4520782"/>
              <a:ext cx="689547" cy="683302"/>
            </a:xfrm>
            <a:prstGeom prst="ellipse">
              <a:avLst/>
            </a:prstGeom>
            <a:solidFill>
              <a:schemeClr val="bg1"/>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16" name="Grafik 18">
              <a:extLst>
                <a:ext uri="{FF2B5EF4-FFF2-40B4-BE49-F238E27FC236}">
                  <a16:creationId xmlns:a16="http://schemas.microsoft.com/office/drawing/2014/main" id="{42096A44-DD6C-D5F8-D8EE-D9D4D7C195AD}"/>
                </a:ext>
              </a:extLst>
            </p:cNvPr>
            <p:cNvPicPr>
              <a:picLocks noChangeAspect="1"/>
            </p:cNvPicPr>
            <p:nvPr/>
          </p:nvPicPr>
          <p:blipFill>
            <a:blip r:embed="rId8" cstate="screen">
              <a:extLst>
                <a:ext uri="{28A0092B-C50C-407E-A947-70E740481C1C}">
                  <a14:useLocalDpi xmlns:a14="http://schemas.microsoft.com/office/drawing/2010/main" val="0"/>
                </a:ext>
              </a:extLst>
            </a:blip>
            <a:stretch>
              <a:fillRect/>
            </a:stretch>
          </p:blipFill>
          <p:spPr>
            <a:xfrm>
              <a:off x="3407420" y="4610640"/>
              <a:ext cx="460921" cy="497939"/>
            </a:xfrm>
            <a:prstGeom prst="rect">
              <a:avLst/>
            </a:prstGeom>
          </p:spPr>
        </p:pic>
      </p:grpSp>
      <p:grpSp>
        <p:nvGrpSpPr>
          <p:cNvPr id="6" name="Group 5">
            <a:extLst>
              <a:ext uri="{FF2B5EF4-FFF2-40B4-BE49-F238E27FC236}">
                <a16:creationId xmlns:a16="http://schemas.microsoft.com/office/drawing/2014/main" id="{D8C9FB0E-7E32-DEFE-D38F-A3E84B60B915}"/>
              </a:ext>
            </a:extLst>
          </p:cNvPr>
          <p:cNvGrpSpPr/>
          <p:nvPr/>
        </p:nvGrpSpPr>
        <p:grpSpPr>
          <a:xfrm>
            <a:off x="1676825" y="4823862"/>
            <a:ext cx="972215" cy="1155926"/>
            <a:chOff x="1919812" y="4520782"/>
            <a:chExt cx="1227128" cy="1459006"/>
          </a:xfrm>
        </p:grpSpPr>
        <p:pic>
          <p:nvPicPr>
            <p:cNvPr id="92" name="Picture 3">
              <a:extLst>
                <a:ext uri="{FF2B5EF4-FFF2-40B4-BE49-F238E27FC236}">
                  <a16:creationId xmlns:a16="http://schemas.microsoft.com/office/drawing/2014/main" id="{C7AA3BDE-A89F-5BB6-4CEA-92BF9BBEDF1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p:blipFill>
          <p:spPr bwMode="auto">
            <a:xfrm>
              <a:off x="2033988" y="4880076"/>
              <a:ext cx="1112952" cy="1099712"/>
            </a:xfrm>
            <a:prstGeom prst="rect">
              <a:avLst/>
            </a:prstGeom>
            <a:noFill/>
            <a:extLst>
              <a:ext uri="{909E8E84-426E-40DD-AFC4-6F175D3DCCD1}">
                <a14:hiddenFill xmlns:a14="http://schemas.microsoft.com/office/drawing/2010/main">
                  <a:solidFill>
                    <a:srgbClr val="FFFFFF"/>
                  </a:solidFill>
                </a14:hiddenFill>
              </a:ext>
            </a:extLst>
          </p:spPr>
        </p:pic>
        <p:sp>
          <p:nvSpPr>
            <p:cNvPr id="48" name="Oval 47">
              <a:extLst>
                <a:ext uri="{FF2B5EF4-FFF2-40B4-BE49-F238E27FC236}">
                  <a16:creationId xmlns:a16="http://schemas.microsoft.com/office/drawing/2014/main" id="{D171DD7D-3A2C-0CF0-E507-0DCF179427DB}"/>
                </a:ext>
              </a:extLst>
            </p:cNvPr>
            <p:cNvSpPr/>
            <p:nvPr/>
          </p:nvSpPr>
          <p:spPr>
            <a:xfrm>
              <a:off x="1919812" y="4520782"/>
              <a:ext cx="689547" cy="683302"/>
            </a:xfrm>
            <a:prstGeom prst="ellipse">
              <a:avLst/>
            </a:prstGeom>
            <a:solidFill>
              <a:schemeClr val="bg1"/>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23" name="Grafik 21" descr="Ein Bild, das Text enthält.&#10;&#10;Automatisch generierte Beschreibung">
              <a:extLst>
                <a:ext uri="{FF2B5EF4-FFF2-40B4-BE49-F238E27FC236}">
                  <a16:creationId xmlns:a16="http://schemas.microsoft.com/office/drawing/2014/main" id="{259DE3EF-5851-3A62-08BF-A406C01D5C1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082278" y="4645212"/>
              <a:ext cx="364615" cy="435694"/>
            </a:xfrm>
            <a:prstGeom prst="rect">
              <a:avLst/>
            </a:prstGeom>
          </p:spPr>
        </p:pic>
      </p:grpSp>
      <p:grpSp>
        <p:nvGrpSpPr>
          <p:cNvPr id="13" name="Group 12">
            <a:extLst>
              <a:ext uri="{FF2B5EF4-FFF2-40B4-BE49-F238E27FC236}">
                <a16:creationId xmlns:a16="http://schemas.microsoft.com/office/drawing/2014/main" id="{46593B42-25D5-BDEB-32D3-8C7CC4839A18}"/>
              </a:ext>
            </a:extLst>
          </p:cNvPr>
          <p:cNvGrpSpPr/>
          <p:nvPr/>
        </p:nvGrpSpPr>
        <p:grpSpPr>
          <a:xfrm>
            <a:off x="3931118" y="4823862"/>
            <a:ext cx="986690" cy="1155925"/>
            <a:chOff x="4650163" y="4520782"/>
            <a:chExt cx="1245397" cy="1459005"/>
          </a:xfrm>
        </p:grpSpPr>
        <p:pic>
          <p:nvPicPr>
            <p:cNvPr id="82" name="Picture 6">
              <a:extLst>
                <a:ext uri="{FF2B5EF4-FFF2-40B4-BE49-F238E27FC236}">
                  <a16:creationId xmlns:a16="http://schemas.microsoft.com/office/drawing/2014/main" id="{2DB4B336-F1DB-D031-2CD9-A38753FBD21C}"/>
                </a:ext>
              </a:extLst>
            </p:cNvPr>
            <p:cNvPicPr>
              <a:picLocks noChangeAspect="1" noChangeArrowheads="1"/>
            </p:cNvPicPr>
            <p:nvPr/>
          </p:nvPicPr>
          <p:blipFill rotWithShape="1">
            <a:blip r:embed="rId11" cstate="screen">
              <a:extLst>
                <a:ext uri="{28A0092B-C50C-407E-A947-70E740481C1C}">
                  <a14:useLocalDpi xmlns:a14="http://schemas.microsoft.com/office/drawing/2010/main"/>
                </a:ext>
              </a:extLst>
            </a:blip>
            <a:srcRect/>
            <a:stretch/>
          </p:blipFill>
          <p:spPr bwMode="auto">
            <a:xfrm>
              <a:off x="4810768" y="4878841"/>
              <a:ext cx="1084792" cy="1100946"/>
            </a:xfrm>
            <a:prstGeom prst="rect">
              <a:avLst/>
            </a:prstGeom>
            <a:noFill/>
            <a:extLst>
              <a:ext uri="{909E8E84-426E-40DD-AFC4-6F175D3DCCD1}">
                <a14:hiddenFill xmlns:a14="http://schemas.microsoft.com/office/drawing/2010/main">
                  <a:solidFill>
                    <a:srgbClr val="FFFFFF"/>
                  </a:solidFill>
                </a14:hiddenFill>
              </a:ext>
            </a:extLst>
          </p:spPr>
        </p:pic>
        <p:sp>
          <p:nvSpPr>
            <p:cNvPr id="46" name="Oval 45">
              <a:extLst>
                <a:ext uri="{FF2B5EF4-FFF2-40B4-BE49-F238E27FC236}">
                  <a16:creationId xmlns:a16="http://schemas.microsoft.com/office/drawing/2014/main" id="{DE7EC05B-E014-F526-672D-F87104FCFF05}"/>
                </a:ext>
              </a:extLst>
            </p:cNvPr>
            <p:cNvSpPr/>
            <p:nvPr/>
          </p:nvSpPr>
          <p:spPr>
            <a:xfrm>
              <a:off x="4650163" y="4520782"/>
              <a:ext cx="689547" cy="683302"/>
            </a:xfrm>
            <a:prstGeom prst="ellipse">
              <a:avLst/>
            </a:prstGeom>
            <a:solidFill>
              <a:schemeClr val="bg1"/>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25" name="Grafik 23" descr="Ein Bild, das Text, Screenshot, Maschine, Haushaltsgerät enthält.&#10;&#10;Automatisch generierte Beschreibung">
              <a:extLst>
                <a:ext uri="{FF2B5EF4-FFF2-40B4-BE49-F238E27FC236}">
                  <a16:creationId xmlns:a16="http://schemas.microsoft.com/office/drawing/2014/main" id="{5A462CA2-9B39-53DE-4251-E2EA3E513085}"/>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734875" y="4612242"/>
              <a:ext cx="509603" cy="550861"/>
            </a:xfrm>
            <a:prstGeom prst="rect">
              <a:avLst/>
            </a:prstGeom>
          </p:spPr>
        </p:pic>
      </p:grpSp>
      <p:pic>
        <p:nvPicPr>
          <p:cNvPr id="84" name="Picture 6">
            <a:extLst>
              <a:ext uri="{FF2B5EF4-FFF2-40B4-BE49-F238E27FC236}">
                <a16:creationId xmlns:a16="http://schemas.microsoft.com/office/drawing/2014/main" id="{28E41DEB-6E70-A3C3-5070-348D892E73F2}"/>
              </a:ext>
            </a:extLst>
          </p:cNvPr>
          <p:cNvPicPr>
            <a:picLocks noChangeAspect="1" noChangeArrowheads="1"/>
          </p:cNvPicPr>
          <p:nvPr/>
        </p:nvPicPr>
        <p:blipFill rotWithShape="1">
          <a:blip r:embed="rId13"/>
          <a:srcRect l="14571" t="2097" r="26313" b="10769"/>
          <a:stretch/>
        </p:blipFill>
        <p:spPr bwMode="auto">
          <a:xfrm>
            <a:off x="8647536" y="5090999"/>
            <a:ext cx="874290" cy="871758"/>
          </a:xfrm>
          <a:prstGeom prst="rect">
            <a:avLst/>
          </a:prstGeom>
          <a:noFill/>
          <a:extLst>
            <a:ext uri="{909E8E84-426E-40DD-AFC4-6F175D3DCCD1}">
              <a14:hiddenFill xmlns:a14="http://schemas.microsoft.com/office/drawing/2010/main">
                <a:solidFill>
                  <a:srgbClr val="FFFFFF"/>
                </a:solidFill>
              </a14:hiddenFill>
            </a:ext>
          </a:extLst>
        </p:spPr>
      </p:pic>
      <p:pic>
        <p:nvPicPr>
          <p:cNvPr id="88" name="Picture 6">
            <a:extLst>
              <a:ext uri="{FF2B5EF4-FFF2-40B4-BE49-F238E27FC236}">
                <a16:creationId xmlns:a16="http://schemas.microsoft.com/office/drawing/2014/main" id="{25F2BD39-F80F-CBD1-8DC5-ACABF8CD748A}"/>
              </a:ext>
            </a:extLst>
          </p:cNvPr>
          <p:cNvPicPr>
            <a:picLocks noChangeAspect="1" noChangeArrowheads="1"/>
          </p:cNvPicPr>
          <p:nvPr/>
        </p:nvPicPr>
        <p:blipFill rotWithShape="1">
          <a:blip r:embed="rId14"/>
          <a:srcRect l="39077" t="-3" r="10392" b="-1279"/>
          <a:stretch/>
        </p:blipFill>
        <p:spPr bwMode="auto">
          <a:xfrm>
            <a:off x="5189242" y="5116949"/>
            <a:ext cx="880531" cy="880490"/>
          </a:xfrm>
          <a:prstGeom prst="rect">
            <a:avLst/>
          </a:prstGeom>
          <a:noFill/>
          <a:extLst>
            <a:ext uri="{909E8E84-426E-40DD-AFC4-6F175D3DCCD1}">
              <a14:hiddenFill xmlns:a14="http://schemas.microsoft.com/office/drawing/2010/main">
                <a:solidFill>
                  <a:srgbClr val="FFFFFF"/>
                </a:solidFill>
              </a14:hiddenFill>
            </a:ext>
          </a:extLst>
        </p:spPr>
      </p:pic>
      <p:sp>
        <p:nvSpPr>
          <p:cNvPr id="43" name="Oval 42">
            <a:extLst>
              <a:ext uri="{FF2B5EF4-FFF2-40B4-BE49-F238E27FC236}">
                <a16:creationId xmlns:a16="http://schemas.microsoft.com/office/drawing/2014/main" id="{121B866E-F83B-3D38-943D-2691855450CC}"/>
              </a:ext>
            </a:extLst>
          </p:cNvPr>
          <p:cNvSpPr/>
          <p:nvPr/>
        </p:nvSpPr>
        <p:spPr>
          <a:xfrm>
            <a:off x="6266492" y="4727009"/>
            <a:ext cx="546307" cy="541359"/>
          </a:xfrm>
          <a:prstGeom prst="ellipse">
            <a:avLst/>
          </a:prstGeom>
          <a:solidFill>
            <a:schemeClr val="bg1"/>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4" name="Oval 43">
            <a:extLst>
              <a:ext uri="{FF2B5EF4-FFF2-40B4-BE49-F238E27FC236}">
                <a16:creationId xmlns:a16="http://schemas.microsoft.com/office/drawing/2014/main" id="{40879083-9378-D548-718C-950C62BED401}"/>
              </a:ext>
            </a:extLst>
          </p:cNvPr>
          <p:cNvSpPr/>
          <p:nvPr/>
        </p:nvSpPr>
        <p:spPr>
          <a:xfrm>
            <a:off x="5061510" y="4726356"/>
            <a:ext cx="546307" cy="541359"/>
          </a:xfrm>
          <a:prstGeom prst="ellipse">
            <a:avLst/>
          </a:prstGeom>
          <a:solidFill>
            <a:schemeClr val="bg1"/>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 name="Foliennummernplatzhalter 2">
            <a:extLst>
              <a:ext uri="{FF2B5EF4-FFF2-40B4-BE49-F238E27FC236}">
                <a16:creationId xmlns:a16="http://schemas.microsoft.com/office/drawing/2014/main" id="{AC90D333-CD91-931A-85D2-73C4A4F54CBE}"/>
              </a:ext>
            </a:extLst>
          </p:cNvPr>
          <p:cNvSpPr>
            <a:spLocks noGrp="1"/>
          </p:cNvSpPr>
          <p:nvPr>
            <p:ph type="sldNum" sz="quarter" idx="10"/>
          </p:nvPr>
        </p:nvSpPr>
        <p:spPr>
          <a:xfrm>
            <a:off x="11244942" y="6384353"/>
            <a:ext cx="612095" cy="365125"/>
          </a:xfrm>
        </p:spPr>
        <p:txBody>
          <a:bodyPr/>
          <a:lstStyle/>
          <a:p>
            <a:fld id="{73F7D4EC-FAF2-48D2-B8E5-457915FC50F3}" type="slidenum">
              <a:rPr lang="de-DE" smtClean="0"/>
              <a:pPr/>
              <a:t>3</a:t>
            </a:fld>
            <a:endParaRPr lang="de-DE"/>
          </a:p>
        </p:txBody>
      </p:sp>
      <p:pic>
        <p:nvPicPr>
          <p:cNvPr id="7" name="Picture 6">
            <a:extLst>
              <a:ext uri="{FF2B5EF4-FFF2-40B4-BE49-F238E27FC236}">
                <a16:creationId xmlns:a16="http://schemas.microsoft.com/office/drawing/2014/main" id="{A2221BEF-F59E-D263-5ED6-99030C7F5B10}"/>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l="35824" r="926"/>
          <a:stretch/>
        </p:blipFill>
        <p:spPr bwMode="auto">
          <a:xfrm>
            <a:off x="9787526" y="5090999"/>
            <a:ext cx="880531" cy="880490"/>
          </a:xfrm>
          <a:prstGeom prst="rect">
            <a:avLst/>
          </a:prstGeom>
          <a:noFill/>
          <a:extLst>
            <a:ext uri="{909E8E84-426E-40DD-AFC4-6F175D3DCCD1}">
              <a14:hiddenFill xmlns:a14="http://schemas.microsoft.com/office/drawing/2010/main">
                <a:solidFill>
                  <a:srgbClr val="FFFFFF"/>
                </a:solidFill>
              </a14:hiddenFill>
            </a:ext>
          </a:extLst>
        </p:spPr>
      </p:pic>
      <p:sp>
        <p:nvSpPr>
          <p:cNvPr id="24" name="Textfeld 23">
            <a:extLst>
              <a:ext uri="{FF2B5EF4-FFF2-40B4-BE49-F238E27FC236}">
                <a16:creationId xmlns:a16="http://schemas.microsoft.com/office/drawing/2014/main" id="{E44CBA43-5FD0-BB8A-19C7-22DD70F7B427}"/>
              </a:ext>
            </a:extLst>
          </p:cNvPr>
          <p:cNvSpPr txBox="1"/>
          <p:nvPr/>
        </p:nvSpPr>
        <p:spPr>
          <a:xfrm>
            <a:off x="9782793" y="6018450"/>
            <a:ext cx="979691" cy="474075"/>
          </a:xfrm>
          <a:prstGeom prst="rect">
            <a:avLst/>
          </a:prstGeom>
        </p:spPr>
        <p:txBody>
          <a:bodyPr vert="horz" wrap="square" lIns="0" tIns="96000" rIns="62400" bIns="60960" rtlCol="0" anchor="t" anchorCtr="0">
            <a:noAutofit/>
          </a:bodyPr>
          <a:lstStyle/>
          <a:p>
            <a:pPr marL="0" marR="0" lvl="0" indent="0" algn="l" defTabSz="1219170" rtl="0" eaLnBrk="1" fontAlgn="auto" latinLnBrk="0" hangingPunct="1">
              <a:lnSpc>
                <a:spcPct val="100000"/>
              </a:lnSpc>
              <a:spcBef>
                <a:spcPct val="0"/>
              </a:spcBef>
              <a:spcAft>
                <a:spcPts val="0"/>
              </a:spcAft>
              <a:buClrTx/>
              <a:buSzTx/>
              <a:buFontTx/>
              <a:buNone/>
              <a:tabLst/>
              <a:defRPr/>
            </a:pPr>
            <a:r>
              <a:rPr kumimoji="0" lang="de-DE" sz="1100" b="1" i="0" u="none" strike="noStrike" kern="0" cap="none" spc="0" normalizeH="0" baseline="0" noProof="0">
                <a:ln>
                  <a:noFill/>
                </a:ln>
                <a:solidFill>
                  <a:srgbClr val="003D6A"/>
                </a:solidFill>
                <a:effectLst/>
                <a:uLnTx/>
                <a:uFillTx/>
                <a:latin typeface="+mj-lt"/>
                <a:ea typeface="+mn-ea"/>
                <a:cs typeface="+mn-cs"/>
              </a:rPr>
              <a:t>Querétaro, Mexiko</a:t>
            </a:r>
          </a:p>
        </p:txBody>
      </p:sp>
      <p:pic>
        <p:nvPicPr>
          <p:cNvPr id="31" name="Picture 6">
            <a:extLst>
              <a:ext uri="{FF2B5EF4-FFF2-40B4-BE49-F238E27FC236}">
                <a16:creationId xmlns:a16="http://schemas.microsoft.com/office/drawing/2014/main" id="{F44CCD1B-C769-DE57-ACCB-D832900F543A}"/>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l="13950" r="13950"/>
          <a:stretch/>
        </p:blipFill>
        <p:spPr bwMode="auto">
          <a:xfrm>
            <a:off x="10929230" y="5086633"/>
            <a:ext cx="880531" cy="880490"/>
          </a:xfrm>
          <a:prstGeom prst="rect">
            <a:avLst/>
          </a:prstGeom>
          <a:noFill/>
          <a:extLst>
            <a:ext uri="{909E8E84-426E-40DD-AFC4-6F175D3DCCD1}">
              <a14:hiddenFill xmlns:a14="http://schemas.microsoft.com/office/drawing/2010/main">
                <a:solidFill>
                  <a:srgbClr val="FFFFFF"/>
                </a:solidFill>
              </a14:hiddenFill>
            </a:ext>
          </a:extLst>
        </p:spPr>
      </p:pic>
      <p:sp>
        <p:nvSpPr>
          <p:cNvPr id="34" name="Textfeld 33">
            <a:extLst>
              <a:ext uri="{FF2B5EF4-FFF2-40B4-BE49-F238E27FC236}">
                <a16:creationId xmlns:a16="http://schemas.microsoft.com/office/drawing/2014/main" id="{AB076176-420D-B87D-2D61-2C8EDE46721C}"/>
              </a:ext>
            </a:extLst>
          </p:cNvPr>
          <p:cNvSpPr txBox="1"/>
          <p:nvPr/>
        </p:nvSpPr>
        <p:spPr>
          <a:xfrm>
            <a:off x="10934177" y="6018450"/>
            <a:ext cx="979691" cy="474075"/>
          </a:xfrm>
          <a:prstGeom prst="rect">
            <a:avLst/>
          </a:prstGeom>
        </p:spPr>
        <p:txBody>
          <a:bodyPr vert="horz" wrap="square" lIns="0" tIns="96000" rIns="62400" bIns="60960" rtlCol="0" anchor="t" anchorCtr="0">
            <a:noAutofit/>
          </a:bodyPr>
          <a:lstStyle/>
          <a:p>
            <a:pPr marL="0" marR="0" lvl="0" indent="0" algn="l" defTabSz="1219170" rtl="0" eaLnBrk="1" fontAlgn="auto" latinLnBrk="0" hangingPunct="1">
              <a:lnSpc>
                <a:spcPct val="100000"/>
              </a:lnSpc>
              <a:spcBef>
                <a:spcPct val="0"/>
              </a:spcBef>
              <a:spcAft>
                <a:spcPts val="0"/>
              </a:spcAft>
              <a:buClrTx/>
              <a:buSzTx/>
              <a:buFontTx/>
              <a:buNone/>
              <a:tabLst/>
              <a:defRPr/>
            </a:pPr>
            <a:r>
              <a:rPr kumimoji="0" lang="de-DE" sz="1100" b="1" i="0" u="none" strike="noStrike" kern="0" cap="none" spc="0" normalizeH="0" baseline="0" noProof="0">
                <a:ln>
                  <a:noFill/>
                </a:ln>
                <a:solidFill>
                  <a:srgbClr val="003D6A"/>
                </a:solidFill>
                <a:effectLst/>
                <a:uLnTx/>
                <a:uFillTx/>
                <a:latin typeface="+mj-lt"/>
                <a:ea typeface="+mn-ea"/>
                <a:cs typeface="+mn-cs"/>
              </a:rPr>
              <a:t>Shanghai, China</a:t>
            </a:r>
          </a:p>
        </p:txBody>
      </p:sp>
      <p:pic>
        <p:nvPicPr>
          <p:cNvPr id="18" name="Grafik 17" descr="Ein Bild, das Elektronisches Gerät, Elektronik, Metallwaren, Computerkomponenten enthält.&#10;&#10;Automatisch generierte Beschreibung">
            <a:extLst>
              <a:ext uri="{FF2B5EF4-FFF2-40B4-BE49-F238E27FC236}">
                <a16:creationId xmlns:a16="http://schemas.microsoft.com/office/drawing/2014/main" id="{228752EF-4F69-944C-D768-E509DBB57A37}"/>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6315645" y="4887628"/>
            <a:ext cx="457449" cy="242068"/>
          </a:xfrm>
          <a:prstGeom prst="rect">
            <a:avLst/>
          </a:prstGeom>
        </p:spPr>
      </p:pic>
      <p:pic>
        <p:nvPicPr>
          <p:cNvPr id="27" name="Grafik 26" descr="Ein Bild, das Elektronik, Maschine, Elektronisches Gerät, Verstärker enthält.&#10;&#10;Automatisch generierte Beschreibung">
            <a:extLst>
              <a:ext uri="{FF2B5EF4-FFF2-40B4-BE49-F238E27FC236}">
                <a16:creationId xmlns:a16="http://schemas.microsoft.com/office/drawing/2014/main" id="{7FEA75CA-2CBC-D2D0-9EFE-ED73E04EE0DA}"/>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5139835" y="4812883"/>
            <a:ext cx="399955" cy="310030"/>
          </a:xfrm>
          <a:prstGeom prst="rect">
            <a:avLst/>
          </a:prstGeom>
        </p:spPr>
      </p:pic>
      <p:pic>
        <p:nvPicPr>
          <p:cNvPr id="114" name="Grafik 113">
            <a:extLst>
              <a:ext uri="{FF2B5EF4-FFF2-40B4-BE49-F238E27FC236}">
                <a16:creationId xmlns:a16="http://schemas.microsoft.com/office/drawing/2014/main" id="{46F63F0B-B9E5-E456-D3EA-08DAFBBAA0BA}"/>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1548262" y="2672143"/>
            <a:ext cx="221051" cy="224735"/>
          </a:xfrm>
          <a:prstGeom prst="rect">
            <a:avLst/>
          </a:prstGeom>
        </p:spPr>
      </p:pic>
      <p:pic>
        <p:nvPicPr>
          <p:cNvPr id="115" name="Grafik 114">
            <a:extLst>
              <a:ext uri="{FF2B5EF4-FFF2-40B4-BE49-F238E27FC236}">
                <a16:creationId xmlns:a16="http://schemas.microsoft.com/office/drawing/2014/main" id="{4F0E138A-D4C4-3463-5402-B04C950B545F}"/>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1552510" y="2970755"/>
            <a:ext cx="221051" cy="224735"/>
          </a:xfrm>
          <a:prstGeom prst="rect">
            <a:avLst/>
          </a:prstGeom>
        </p:spPr>
      </p:pic>
      <p:pic>
        <p:nvPicPr>
          <p:cNvPr id="116" name="Grafik 115">
            <a:extLst>
              <a:ext uri="{FF2B5EF4-FFF2-40B4-BE49-F238E27FC236}">
                <a16:creationId xmlns:a16="http://schemas.microsoft.com/office/drawing/2014/main" id="{9231E7A0-FB82-6376-280B-CFEA11A5A0F4}"/>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1545405" y="3266810"/>
            <a:ext cx="221051" cy="224735"/>
          </a:xfrm>
          <a:prstGeom prst="rect">
            <a:avLst/>
          </a:prstGeom>
        </p:spPr>
      </p:pic>
      <p:pic>
        <p:nvPicPr>
          <p:cNvPr id="12" name="Picture 6">
            <a:extLst>
              <a:ext uri="{FF2B5EF4-FFF2-40B4-BE49-F238E27FC236}">
                <a16:creationId xmlns:a16="http://schemas.microsoft.com/office/drawing/2014/main" id="{E674FFB6-20B1-38B9-EB37-1D63EAC34D6F}"/>
              </a:ext>
            </a:extLst>
          </p:cNvPr>
          <p:cNvPicPr>
            <a:picLocks noChangeAspect="1" noChangeArrowheads="1"/>
          </p:cNvPicPr>
          <p:nvPr/>
        </p:nvPicPr>
        <p:blipFill>
          <a:blip r:embed="rId25">
            <a:extLst>
              <a:ext uri="{28A0092B-C50C-407E-A947-70E740481C1C}">
                <a14:useLocalDpi xmlns:a14="http://schemas.microsoft.com/office/drawing/2010/main" val="0"/>
              </a:ext>
            </a:extLst>
          </a:blip>
          <a:srcRect l="12373" r="12373"/>
          <a:stretch/>
        </p:blipFill>
        <p:spPr bwMode="auto">
          <a:xfrm>
            <a:off x="7491029" y="5098098"/>
            <a:ext cx="880531" cy="880490"/>
          </a:xfrm>
          <a:prstGeom prst="rect">
            <a:avLst/>
          </a:prstGeom>
          <a:noFill/>
          <a:extLst>
            <a:ext uri="{909E8E84-426E-40DD-AFC4-6F175D3DCCD1}">
              <a14:hiddenFill xmlns:a14="http://schemas.microsoft.com/office/drawing/2010/main">
                <a:solidFill>
                  <a:srgbClr val="FFFFFF"/>
                </a:solidFill>
              </a14:hiddenFill>
            </a:ext>
          </a:extLst>
        </p:spPr>
      </p:pic>
      <p:sp>
        <p:nvSpPr>
          <p:cNvPr id="21" name="Textfeld 20">
            <a:extLst>
              <a:ext uri="{FF2B5EF4-FFF2-40B4-BE49-F238E27FC236}">
                <a16:creationId xmlns:a16="http://schemas.microsoft.com/office/drawing/2014/main" id="{1CB9E178-06EA-C82A-469D-6B4661BB3C86}"/>
              </a:ext>
            </a:extLst>
          </p:cNvPr>
          <p:cNvSpPr txBox="1"/>
          <p:nvPr/>
        </p:nvSpPr>
        <p:spPr>
          <a:xfrm>
            <a:off x="7495976" y="6013273"/>
            <a:ext cx="1102931" cy="474075"/>
          </a:xfrm>
          <a:prstGeom prst="rect">
            <a:avLst/>
          </a:prstGeom>
        </p:spPr>
        <p:txBody>
          <a:bodyPr vert="horz" wrap="square" lIns="0" tIns="96000" rIns="62400" bIns="60960" rtlCol="0" anchor="t" anchorCtr="0">
            <a:noAutofit/>
          </a:bodyPr>
          <a:lstStyle/>
          <a:p>
            <a:pPr marL="0" marR="0" lvl="0" indent="0" algn="l" defTabSz="1219170" rtl="0" eaLnBrk="1" fontAlgn="auto" latinLnBrk="0" hangingPunct="1">
              <a:lnSpc>
                <a:spcPct val="100000"/>
              </a:lnSpc>
              <a:spcBef>
                <a:spcPct val="0"/>
              </a:spcBef>
              <a:spcAft>
                <a:spcPts val="0"/>
              </a:spcAft>
              <a:buClrTx/>
              <a:buSzTx/>
              <a:buFontTx/>
              <a:buNone/>
              <a:tabLst/>
              <a:defRPr/>
            </a:pPr>
            <a:r>
              <a:rPr kumimoji="0" lang="de-DE" sz="1100" b="1" i="0" u="none" strike="noStrike" kern="0" cap="none" spc="0" normalizeH="0" baseline="0" noProof="0">
                <a:ln>
                  <a:noFill/>
                </a:ln>
                <a:solidFill>
                  <a:srgbClr val="003D6A"/>
                </a:solidFill>
                <a:effectLst/>
                <a:uLnTx/>
                <a:uFillTx/>
                <a:latin typeface="+mj-lt"/>
                <a:ea typeface="+mn-ea"/>
                <a:cs typeface="+mn-cs"/>
              </a:rPr>
              <a:t>Eberhardt GmbH &amp; Co. KG</a:t>
            </a:r>
            <a:r>
              <a:rPr lang="de-DE" sz="1100" b="1" kern="0">
                <a:solidFill>
                  <a:srgbClr val="003D6A"/>
                </a:solidFill>
                <a:latin typeface="+mj-lt"/>
              </a:rPr>
              <a:t> </a:t>
            </a:r>
            <a:endParaRPr kumimoji="0" lang="de-DE" sz="1100" b="1" i="0" u="none" strike="noStrike" kern="0" cap="none" spc="0" normalizeH="0" baseline="0" noProof="0">
              <a:ln>
                <a:noFill/>
              </a:ln>
              <a:solidFill>
                <a:srgbClr val="003D6A"/>
              </a:solidFill>
              <a:effectLst/>
              <a:uLnTx/>
              <a:uFillTx/>
              <a:latin typeface="+mj-lt"/>
              <a:ea typeface="+mn-ea"/>
              <a:cs typeface="+mn-cs"/>
            </a:endParaRPr>
          </a:p>
          <a:p>
            <a:pPr marL="0" marR="0" lvl="0" indent="0" algn="l" defTabSz="1219170" rtl="0" eaLnBrk="1" fontAlgn="auto" latinLnBrk="0" hangingPunct="1">
              <a:lnSpc>
                <a:spcPct val="100000"/>
              </a:lnSpc>
              <a:spcBef>
                <a:spcPct val="0"/>
              </a:spcBef>
              <a:spcAft>
                <a:spcPts val="0"/>
              </a:spcAft>
              <a:buClrTx/>
              <a:buSzTx/>
              <a:buFontTx/>
              <a:buNone/>
              <a:tabLst/>
              <a:defRPr/>
            </a:pPr>
            <a:r>
              <a:rPr lang="de-DE" sz="1100" b="1" kern="0" err="1">
                <a:solidFill>
                  <a:srgbClr val="003D6A"/>
                </a:solidFill>
                <a:latin typeface="+mj-lt"/>
              </a:rPr>
              <a:t>Cleebronn</a:t>
            </a:r>
            <a:endParaRPr kumimoji="0" lang="de-DE" sz="1100" b="1" i="0" u="none" strike="noStrike" kern="0" cap="none" spc="0" normalizeH="0" baseline="0" noProof="0">
              <a:ln>
                <a:noFill/>
              </a:ln>
              <a:solidFill>
                <a:srgbClr val="003D6A"/>
              </a:solidFill>
              <a:effectLst/>
              <a:uLnTx/>
              <a:uFillTx/>
              <a:latin typeface="+mj-lt"/>
              <a:ea typeface="+mn-ea"/>
              <a:cs typeface="+mn-cs"/>
            </a:endParaRPr>
          </a:p>
        </p:txBody>
      </p:sp>
    </p:spTree>
    <p:extLst>
      <p:ext uri="{BB962C8B-B14F-4D97-AF65-F5344CB8AC3E}">
        <p14:creationId xmlns:p14="http://schemas.microsoft.com/office/powerpoint/2010/main" val="3742421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29" name="Tabelle 28">
            <a:extLst>
              <a:ext uri="{FF2B5EF4-FFF2-40B4-BE49-F238E27FC236}">
                <a16:creationId xmlns:a16="http://schemas.microsoft.com/office/drawing/2014/main" id="{D1E72134-A0B4-664E-1EC1-1E558DBD7CDA}"/>
              </a:ext>
            </a:extLst>
          </p:cNvPr>
          <p:cNvGraphicFramePr>
            <a:graphicFrameLocks noGrp="1"/>
          </p:cNvGraphicFramePr>
          <p:nvPr/>
        </p:nvGraphicFramePr>
        <p:xfrm>
          <a:off x="3319220" y="3974730"/>
          <a:ext cx="1665763" cy="1880084"/>
        </p:xfrm>
        <a:graphic>
          <a:graphicData uri="http://schemas.openxmlformats.org/drawingml/2006/table">
            <a:tbl>
              <a:tblPr/>
              <a:tblGrid>
                <a:gridCol w="1665763">
                  <a:extLst>
                    <a:ext uri="{9D8B030D-6E8A-4147-A177-3AD203B41FA5}">
                      <a16:colId xmlns:a16="http://schemas.microsoft.com/office/drawing/2014/main" val="2211963276"/>
                    </a:ext>
                  </a:extLst>
                </a:gridCol>
              </a:tblGrid>
              <a:tr h="698316">
                <a:tc>
                  <a:txBody>
                    <a:bodyPr/>
                    <a:lstStyle/>
                    <a:p>
                      <a:pPr>
                        <a:lnSpc>
                          <a:spcPct val="100000"/>
                        </a:lnSpc>
                      </a:pPr>
                      <a:r>
                        <a:rPr lang="de-DE" sz="2000" b="1">
                          <a:solidFill>
                            <a:schemeClr val="tx2"/>
                          </a:solidFill>
                        </a:rPr>
                        <a:t>1983</a:t>
                      </a:r>
                    </a:p>
                    <a:p>
                      <a:pPr>
                        <a:lnSpc>
                          <a:spcPct val="100000"/>
                        </a:lnSpc>
                      </a:pPr>
                      <a:endParaRPr lang="de-DE" sz="2000" b="1">
                        <a:solidFill>
                          <a:schemeClr val="accent1"/>
                        </a:solidFill>
                      </a:endParaRPr>
                    </a:p>
                  </a:txBody>
                  <a:tcPr marL="72000" marR="38120" marT="36000" marB="0">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79075751"/>
                  </a:ext>
                </a:extLst>
              </a:tr>
              <a:tr h="1181768">
                <a:tc>
                  <a:txBody>
                    <a:bodyPr/>
                    <a:lstStyle/>
                    <a:p>
                      <a:pPr>
                        <a:lnSpc>
                          <a:spcPct val="100000"/>
                        </a:lnSpc>
                      </a:pPr>
                      <a:r>
                        <a:rPr lang="de-DE" sz="1200">
                          <a:solidFill>
                            <a:schemeClr val="accent1"/>
                          </a:solidFill>
                        </a:rPr>
                        <a:t>Produktbereich </a:t>
                      </a:r>
                      <a:r>
                        <a:rPr lang="de-DE" sz="1200" b="1">
                          <a:solidFill>
                            <a:schemeClr val="accent1"/>
                          </a:solidFill>
                        </a:rPr>
                        <a:t>Greifsysteme</a:t>
                      </a:r>
                    </a:p>
                  </a:txBody>
                  <a:tcPr marL="72000" marR="38120" marT="0" marB="0" anchor="b">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61559545"/>
                  </a:ext>
                </a:extLst>
              </a:tr>
            </a:tbl>
          </a:graphicData>
        </a:graphic>
      </p:graphicFrame>
      <p:graphicFrame>
        <p:nvGraphicFramePr>
          <p:cNvPr id="30" name="Tabelle 29">
            <a:extLst>
              <a:ext uri="{FF2B5EF4-FFF2-40B4-BE49-F238E27FC236}">
                <a16:creationId xmlns:a16="http://schemas.microsoft.com/office/drawing/2014/main" id="{85AE71D9-E5AC-E2A0-DE75-A5BE6C43B537}"/>
              </a:ext>
            </a:extLst>
          </p:cNvPr>
          <p:cNvGraphicFramePr>
            <a:graphicFrameLocks noGrp="1"/>
          </p:cNvGraphicFramePr>
          <p:nvPr/>
        </p:nvGraphicFramePr>
        <p:xfrm>
          <a:off x="5087635" y="3974730"/>
          <a:ext cx="1665763" cy="1892475"/>
        </p:xfrm>
        <a:graphic>
          <a:graphicData uri="http://schemas.openxmlformats.org/drawingml/2006/table">
            <a:tbl>
              <a:tblPr/>
              <a:tblGrid>
                <a:gridCol w="1665763">
                  <a:extLst>
                    <a:ext uri="{9D8B030D-6E8A-4147-A177-3AD203B41FA5}">
                      <a16:colId xmlns:a16="http://schemas.microsoft.com/office/drawing/2014/main" val="2211963276"/>
                    </a:ext>
                  </a:extLst>
                </a:gridCol>
              </a:tblGrid>
              <a:tr h="721257">
                <a:tc>
                  <a:txBody>
                    <a:bodyPr/>
                    <a:lstStyle/>
                    <a:p>
                      <a:pPr>
                        <a:lnSpc>
                          <a:spcPct val="100000"/>
                        </a:lnSpc>
                      </a:pPr>
                      <a:r>
                        <a:rPr lang="de-DE" sz="2000" b="1">
                          <a:solidFill>
                            <a:schemeClr val="tx2"/>
                          </a:solidFill>
                        </a:rPr>
                        <a:t>1994</a:t>
                      </a:r>
                    </a:p>
                    <a:p>
                      <a:pPr>
                        <a:lnSpc>
                          <a:spcPct val="100000"/>
                        </a:lnSpc>
                      </a:pPr>
                      <a:endParaRPr lang="de-DE" sz="2000" b="1">
                        <a:solidFill>
                          <a:schemeClr val="accent1"/>
                        </a:solidFill>
                      </a:endParaRPr>
                    </a:p>
                  </a:txBody>
                  <a:tcPr marL="72000" marR="38120" marT="36000" marB="0">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79075751"/>
                  </a:ext>
                </a:extLst>
              </a:tr>
              <a:tr h="1171218">
                <a:tc>
                  <a:txBody>
                    <a:bodyPr/>
                    <a:lstStyle/>
                    <a:p>
                      <a:pPr>
                        <a:lnSpc>
                          <a:spcPct val="100000"/>
                        </a:lnSpc>
                      </a:pPr>
                      <a:r>
                        <a:rPr lang="de-DE" sz="1200">
                          <a:solidFill>
                            <a:schemeClr val="accent1"/>
                          </a:solidFill>
                        </a:rPr>
                        <a:t>Produktbereich </a:t>
                      </a:r>
                      <a:r>
                        <a:rPr lang="de-DE" sz="1200" b="1">
                          <a:solidFill>
                            <a:schemeClr val="accent1"/>
                          </a:solidFill>
                        </a:rPr>
                        <a:t>Drehfutter</a:t>
                      </a:r>
                      <a:r>
                        <a:rPr lang="de-DE" sz="1200">
                          <a:solidFill>
                            <a:schemeClr val="accent1"/>
                          </a:solidFill>
                        </a:rPr>
                        <a:t> </a:t>
                      </a:r>
                    </a:p>
                  </a:txBody>
                  <a:tcPr marL="72000" marR="38120" marT="0" marB="0" anchor="b">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61559545"/>
                  </a:ext>
                </a:extLst>
              </a:tr>
            </a:tbl>
          </a:graphicData>
        </a:graphic>
      </p:graphicFrame>
      <p:graphicFrame>
        <p:nvGraphicFramePr>
          <p:cNvPr id="28" name="Tabelle 27">
            <a:extLst>
              <a:ext uri="{FF2B5EF4-FFF2-40B4-BE49-F238E27FC236}">
                <a16:creationId xmlns:a16="http://schemas.microsoft.com/office/drawing/2014/main" id="{62AD23DC-2E31-C642-1B26-40A0163BFC88}"/>
              </a:ext>
            </a:extLst>
          </p:cNvPr>
          <p:cNvGraphicFramePr>
            <a:graphicFrameLocks noGrp="1"/>
          </p:cNvGraphicFramePr>
          <p:nvPr/>
        </p:nvGraphicFramePr>
        <p:xfrm>
          <a:off x="1536427" y="3960352"/>
          <a:ext cx="1665763" cy="1892976"/>
        </p:xfrm>
        <a:graphic>
          <a:graphicData uri="http://schemas.openxmlformats.org/drawingml/2006/table">
            <a:tbl>
              <a:tblPr/>
              <a:tblGrid>
                <a:gridCol w="1665763">
                  <a:extLst>
                    <a:ext uri="{9D8B030D-6E8A-4147-A177-3AD203B41FA5}">
                      <a16:colId xmlns:a16="http://schemas.microsoft.com/office/drawing/2014/main" val="2211963276"/>
                    </a:ext>
                  </a:extLst>
                </a:gridCol>
              </a:tblGrid>
              <a:tr h="715886">
                <a:tc>
                  <a:txBody>
                    <a:bodyPr/>
                    <a:lstStyle/>
                    <a:p>
                      <a:pPr>
                        <a:lnSpc>
                          <a:spcPct val="100000"/>
                        </a:lnSpc>
                      </a:pPr>
                      <a:r>
                        <a:rPr lang="de-DE" sz="2000" b="1">
                          <a:solidFill>
                            <a:schemeClr val="tx2"/>
                          </a:solidFill>
                        </a:rPr>
                        <a:t>1966</a:t>
                      </a:r>
                    </a:p>
                    <a:p>
                      <a:pPr>
                        <a:lnSpc>
                          <a:spcPct val="100000"/>
                        </a:lnSpc>
                      </a:pPr>
                      <a:endParaRPr lang="de-DE" sz="2000" b="1">
                        <a:solidFill>
                          <a:schemeClr val="accent1"/>
                        </a:solidFill>
                      </a:endParaRPr>
                    </a:p>
                  </a:txBody>
                  <a:tcPr marL="72000" marR="38120" marT="36000" marB="0">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79075751"/>
                  </a:ext>
                </a:extLst>
              </a:tr>
              <a:tr h="1177090">
                <a:tc>
                  <a:txBody>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lang="de-DE" sz="1200" b="0">
                          <a:solidFill>
                            <a:schemeClr val="accent1"/>
                          </a:solidFill>
                        </a:rPr>
                        <a:t>Produktbereich</a:t>
                      </a:r>
                      <a:br>
                        <a:rPr lang="de-DE" sz="1200" b="1">
                          <a:solidFill>
                            <a:schemeClr val="accent1"/>
                          </a:solidFill>
                        </a:rPr>
                      </a:br>
                      <a:r>
                        <a:rPr lang="de-DE" sz="1200" b="1">
                          <a:solidFill>
                            <a:schemeClr val="accent1"/>
                          </a:solidFill>
                        </a:rPr>
                        <a:t>Spannbacken</a:t>
                      </a:r>
                    </a:p>
                  </a:txBody>
                  <a:tcPr marL="72000" marR="38120" marT="0" marB="0" anchor="b">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61559545"/>
                  </a:ext>
                </a:extLst>
              </a:tr>
            </a:tbl>
          </a:graphicData>
        </a:graphic>
      </p:graphicFrame>
      <p:graphicFrame>
        <p:nvGraphicFramePr>
          <p:cNvPr id="24" name="Tabelle 23">
            <a:extLst>
              <a:ext uri="{FF2B5EF4-FFF2-40B4-BE49-F238E27FC236}">
                <a16:creationId xmlns:a16="http://schemas.microsoft.com/office/drawing/2014/main" id="{674AF1E5-EF20-E7DD-CFC3-B863800D828A}"/>
              </a:ext>
            </a:extLst>
          </p:cNvPr>
          <p:cNvGraphicFramePr>
            <a:graphicFrameLocks noGrp="1"/>
          </p:cNvGraphicFramePr>
          <p:nvPr/>
        </p:nvGraphicFramePr>
        <p:xfrm>
          <a:off x="563552" y="2103954"/>
          <a:ext cx="1665763" cy="1855038"/>
        </p:xfrm>
        <a:graphic>
          <a:graphicData uri="http://schemas.openxmlformats.org/drawingml/2006/table">
            <a:tbl>
              <a:tblPr/>
              <a:tblGrid>
                <a:gridCol w="1665763">
                  <a:extLst>
                    <a:ext uri="{9D8B030D-6E8A-4147-A177-3AD203B41FA5}">
                      <a16:colId xmlns:a16="http://schemas.microsoft.com/office/drawing/2014/main" val="2211963276"/>
                    </a:ext>
                  </a:extLst>
                </a:gridCol>
              </a:tblGrid>
              <a:tr h="1182830">
                <a:tc>
                  <a:txBody>
                    <a:bodyPr/>
                    <a:lstStyle/>
                    <a:p>
                      <a:pPr>
                        <a:lnSpc>
                          <a:spcPct val="100000"/>
                        </a:lnSpc>
                      </a:pPr>
                      <a:r>
                        <a:rPr lang="de-DE" sz="1200" b="1">
                          <a:solidFill>
                            <a:schemeClr val="accent1"/>
                          </a:solidFill>
                        </a:rPr>
                        <a:t>Friedrich Schunk </a:t>
                      </a:r>
                      <a:br>
                        <a:rPr lang="de-DE" sz="1200" b="1">
                          <a:solidFill>
                            <a:schemeClr val="accent1"/>
                          </a:solidFill>
                        </a:rPr>
                      </a:br>
                      <a:r>
                        <a:rPr lang="de-DE" sz="1200">
                          <a:solidFill>
                            <a:schemeClr val="accent1"/>
                          </a:solidFill>
                        </a:rPr>
                        <a:t>gründet mechanische Werkstatt</a:t>
                      </a:r>
                      <a:endParaRPr lang="de-DE" sz="1200" b="1">
                        <a:solidFill>
                          <a:schemeClr val="accent1"/>
                        </a:solidFill>
                      </a:endParaRPr>
                    </a:p>
                  </a:txBody>
                  <a:tcPr marL="72000" marR="38120" marT="0" marB="0">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79075751"/>
                  </a:ext>
                </a:extLst>
              </a:tr>
              <a:tr h="672208">
                <a:tc>
                  <a:txBody>
                    <a:bodyPr/>
                    <a:lstStyle/>
                    <a:p>
                      <a:pPr>
                        <a:lnSpc>
                          <a:spcPct val="100000"/>
                        </a:lnSpc>
                      </a:pPr>
                      <a:r>
                        <a:rPr lang="de-DE" sz="2000" b="1">
                          <a:solidFill>
                            <a:schemeClr val="accent1"/>
                          </a:solidFill>
                        </a:rPr>
                        <a:t>1945</a:t>
                      </a:r>
                    </a:p>
                  </a:txBody>
                  <a:tcPr marL="72000" marR="38120" marT="0" marB="72000" anchor="b">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68580197"/>
                  </a:ext>
                </a:extLst>
              </a:tr>
            </a:tbl>
          </a:graphicData>
        </a:graphic>
      </p:graphicFrame>
      <p:graphicFrame>
        <p:nvGraphicFramePr>
          <p:cNvPr id="25" name="Tabelle 24">
            <a:extLst>
              <a:ext uri="{FF2B5EF4-FFF2-40B4-BE49-F238E27FC236}">
                <a16:creationId xmlns:a16="http://schemas.microsoft.com/office/drawing/2014/main" id="{87315520-7D95-8B13-657B-371FEDFB21EF}"/>
              </a:ext>
            </a:extLst>
          </p:cNvPr>
          <p:cNvGraphicFramePr>
            <a:graphicFrameLocks noGrp="1"/>
          </p:cNvGraphicFramePr>
          <p:nvPr/>
        </p:nvGraphicFramePr>
        <p:xfrm>
          <a:off x="4210616" y="2103954"/>
          <a:ext cx="1665763" cy="1847574"/>
        </p:xfrm>
        <a:graphic>
          <a:graphicData uri="http://schemas.openxmlformats.org/drawingml/2006/table">
            <a:tbl>
              <a:tblPr/>
              <a:tblGrid>
                <a:gridCol w="1665763">
                  <a:extLst>
                    <a:ext uri="{9D8B030D-6E8A-4147-A177-3AD203B41FA5}">
                      <a16:colId xmlns:a16="http://schemas.microsoft.com/office/drawing/2014/main" val="2211963276"/>
                    </a:ext>
                  </a:extLst>
                </a:gridCol>
              </a:tblGrid>
              <a:tr h="543089">
                <a:tc>
                  <a:txBody>
                    <a:bodyPr/>
                    <a:lstStyle/>
                    <a:p>
                      <a:pPr>
                        <a:lnSpc>
                          <a:spcPct val="100000"/>
                        </a:lnSpc>
                      </a:pPr>
                      <a:r>
                        <a:rPr lang="de-DE" sz="1200">
                          <a:solidFill>
                            <a:schemeClr val="accent1"/>
                          </a:solidFill>
                        </a:rPr>
                        <a:t>Produktbereich </a:t>
                      </a:r>
                      <a:r>
                        <a:rPr lang="de-DE" sz="1200" b="1">
                          <a:solidFill>
                            <a:schemeClr val="accent1"/>
                          </a:solidFill>
                        </a:rPr>
                        <a:t>Stationäre Spannsysteme</a:t>
                      </a:r>
                    </a:p>
                  </a:txBody>
                  <a:tcPr marL="72000" marR="38120" marT="0" marB="0">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79075751"/>
                  </a:ext>
                </a:extLst>
              </a:tr>
              <a:tr h="649467">
                <a:tc>
                  <a:txBody>
                    <a:bodyPr/>
                    <a:lstStyle/>
                    <a:p>
                      <a:pPr marL="0" marR="0" lvl="0" indent="0" algn="l" defTabSz="914400" rtl="0" eaLnBrk="1" fontAlgn="auto" latinLnBrk="0" hangingPunct="1">
                        <a:lnSpc>
                          <a:spcPct val="100000"/>
                        </a:lnSpc>
                        <a:spcBef>
                          <a:spcPts val="600"/>
                        </a:spcBef>
                        <a:spcAft>
                          <a:spcPts val="0"/>
                        </a:spcAft>
                        <a:buClrTx/>
                        <a:buSzTx/>
                        <a:buFontTx/>
                        <a:buNone/>
                        <a:tabLst/>
                        <a:defRPr/>
                      </a:pPr>
                      <a:endParaRPr lang="de-DE" sz="1200"/>
                    </a:p>
                  </a:txBody>
                  <a:tcPr marL="72000" marR="38120" marT="0" marB="0">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61559545"/>
                  </a:ext>
                </a:extLst>
              </a:tr>
              <a:tr h="649467">
                <a:tc>
                  <a:txBody>
                    <a:bodyPr/>
                    <a:lstStyle/>
                    <a:p>
                      <a:pPr>
                        <a:lnSpc>
                          <a:spcPct val="100000"/>
                        </a:lnSpc>
                      </a:pPr>
                      <a:r>
                        <a:rPr lang="de-DE" sz="2000" b="1">
                          <a:solidFill>
                            <a:schemeClr val="tx2"/>
                          </a:solidFill>
                        </a:rPr>
                        <a:t>1988</a:t>
                      </a:r>
                    </a:p>
                  </a:txBody>
                  <a:tcPr marL="72000" marR="38120" marT="0" marB="72000" anchor="b">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68580197"/>
                  </a:ext>
                </a:extLst>
              </a:tr>
            </a:tbl>
          </a:graphicData>
        </a:graphic>
      </p:graphicFrame>
      <p:graphicFrame>
        <p:nvGraphicFramePr>
          <p:cNvPr id="26" name="Tabelle 25">
            <a:extLst>
              <a:ext uri="{FF2B5EF4-FFF2-40B4-BE49-F238E27FC236}">
                <a16:creationId xmlns:a16="http://schemas.microsoft.com/office/drawing/2014/main" id="{49EF0390-CF1A-CDA8-B620-BBF76B6C2584}"/>
              </a:ext>
            </a:extLst>
          </p:cNvPr>
          <p:cNvGraphicFramePr>
            <a:graphicFrameLocks noGrp="1"/>
          </p:cNvGraphicFramePr>
          <p:nvPr/>
        </p:nvGraphicFramePr>
        <p:xfrm>
          <a:off x="5976657" y="2103954"/>
          <a:ext cx="1665763" cy="1855006"/>
        </p:xfrm>
        <a:graphic>
          <a:graphicData uri="http://schemas.openxmlformats.org/drawingml/2006/table">
            <a:tbl>
              <a:tblPr/>
              <a:tblGrid>
                <a:gridCol w="1665763">
                  <a:extLst>
                    <a:ext uri="{9D8B030D-6E8A-4147-A177-3AD203B41FA5}">
                      <a16:colId xmlns:a16="http://schemas.microsoft.com/office/drawing/2014/main" val="2211963276"/>
                    </a:ext>
                  </a:extLst>
                </a:gridCol>
              </a:tblGrid>
              <a:tr h="1219374">
                <a:tc>
                  <a:txBody>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lang="de-DE" sz="1200" b="1">
                          <a:solidFill>
                            <a:schemeClr val="accent1"/>
                          </a:solidFill>
                        </a:rPr>
                        <a:t>Nutzen-</a:t>
                      </a:r>
                      <a:br>
                        <a:rPr lang="de-DE" sz="1200" b="1">
                          <a:solidFill>
                            <a:srgbClr val="003D6A"/>
                          </a:solidFill>
                        </a:rPr>
                      </a:br>
                      <a:r>
                        <a:rPr lang="de-DE" sz="1200" b="1" err="1">
                          <a:solidFill>
                            <a:schemeClr val="accent1"/>
                          </a:solidFill>
                        </a:rPr>
                        <a:t>trenntechnik</a:t>
                      </a:r>
                      <a:endParaRPr lang="de-DE" sz="1200" b="1"/>
                    </a:p>
                  </a:txBody>
                  <a:tcPr marL="72000" marR="38120" marT="0" marB="0">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79075751"/>
                  </a:ext>
                </a:extLst>
              </a:tr>
              <a:tr h="635632">
                <a:tc>
                  <a:txBody>
                    <a:bodyPr/>
                    <a:lstStyle/>
                    <a:p>
                      <a:pPr>
                        <a:lnSpc>
                          <a:spcPct val="100000"/>
                        </a:lnSpc>
                      </a:pPr>
                      <a:r>
                        <a:rPr lang="de-DE" sz="2000" b="1">
                          <a:solidFill>
                            <a:schemeClr val="tx2"/>
                          </a:solidFill>
                        </a:rPr>
                        <a:t>2013</a:t>
                      </a:r>
                    </a:p>
                  </a:txBody>
                  <a:tcPr marL="72000" marR="38120" marT="0" marB="72000" anchor="b">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68580197"/>
                  </a:ext>
                </a:extLst>
              </a:tr>
            </a:tbl>
          </a:graphicData>
        </a:graphic>
      </p:graphicFrame>
      <p:graphicFrame>
        <p:nvGraphicFramePr>
          <p:cNvPr id="22" name="Tabelle 21">
            <a:extLst>
              <a:ext uri="{FF2B5EF4-FFF2-40B4-BE49-F238E27FC236}">
                <a16:creationId xmlns:a16="http://schemas.microsoft.com/office/drawing/2014/main" id="{B268B387-E9A4-A8AF-9EBC-F928C48F3D44}"/>
              </a:ext>
            </a:extLst>
          </p:cNvPr>
          <p:cNvGraphicFramePr>
            <a:graphicFrameLocks noGrp="1"/>
          </p:cNvGraphicFramePr>
          <p:nvPr/>
        </p:nvGraphicFramePr>
        <p:xfrm>
          <a:off x="2429650" y="2103954"/>
          <a:ext cx="1665763" cy="1861246"/>
        </p:xfrm>
        <a:graphic>
          <a:graphicData uri="http://schemas.openxmlformats.org/drawingml/2006/table">
            <a:tbl>
              <a:tblPr/>
              <a:tblGrid>
                <a:gridCol w="1665763">
                  <a:extLst>
                    <a:ext uri="{9D8B030D-6E8A-4147-A177-3AD203B41FA5}">
                      <a16:colId xmlns:a16="http://schemas.microsoft.com/office/drawing/2014/main" val="2211963276"/>
                    </a:ext>
                  </a:extLst>
                </a:gridCol>
              </a:tblGrid>
              <a:tr h="1203953">
                <a:tc>
                  <a:txBody>
                    <a:bodyPr/>
                    <a:lstStyle/>
                    <a:p>
                      <a:pPr>
                        <a:lnSpc>
                          <a:spcPct val="100000"/>
                        </a:lnSpc>
                      </a:pPr>
                      <a:r>
                        <a:rPr lang="de-DE" sz="1200">
                          <a:solidFill>
                            <a:schemeClr val="accent1"/>
                          </a:solidFill>
                        </a:rPr>
                        <a:t>Produktbereich </a:t>
                      </a:r>
                      <a:br>
                        <a:rPr lang="de-DE" sz="1200">
                          <a:solidFill>
                            <a:srgbClr val="003D6A"/>
                          </a:solidFill>
                        </a:rPr>
                      </a:br>
                      <a:r>
                        <a:rPr lang="de-DE" sz="1200" b="1">
                          <a:solidFill>
                            <a:schemeClr val="accent1"/>
                          </a:solidFill>
                        </a:rPr>
                        <a:t>Hydro-</a:t>
                      </a:r>
                    </a:p>
                    <a:p>
                      <a:pPr>
                        <a:lnSpc>
                          <a:spcPct val="100000"/>
                        </a:lnSpc>
                      </a:pPr>
                      <a:r>
                        <a:rPr lang="de-DE" sz="1200" b="1">
                          <a:solidFill>
                            <a:schemeClr val="accent1"/>
                          </a:solidFill>
                        </a:rPr>
                        <a:t>Dehnspanntechnik</a:t>
                      </a:r>
                    </a:p>
                  </a:txBody>
                  <a:tcPr marL="72000" marR="38120" marT="0" marB="0">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79075751"/>
                  </a:ext>
                </a:extLst>
              </a:tr>
              <a:tr h="657293">
                <a:tc>
                  <a:txBody>
                    <a:bodyPr/>
                    <a:lstStyle/>
                    <a:p>
                      <a:pPr>
                        <a:lnSpc>
                          <a:spcPct val="100000"/>
                        </a:lnSpc>
                      </a:pPr>
                      <a:r>
                        <a:rPr lang="de-DE" sz="2000" b="1">
                          <a:solidFill>
                            <a:schemeClr val="tx2"/>
                          </a:solidFill>
                        </a:rPr>
                        <a:t>1978</a:t>
                      </a:r>
                    </a:p>
                  </a:txBody>
                  <a:tcPr marL="72000" marR="38120" marT="0" marB="72000" anchor="b">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68580197"/>
                  </a:ext>
                </a:extLst>
              </a:tr>
            </a:tbl>
          </a:graphicData>
        </a:graphic>
      </p:graphicFrame>
      <p:graphicFrame>
        <p:nvGraphicFramePr>
          <p:cNvPr id="10" name="Objekt 9" hidden="1"/>
          <p:cNvGraphicFramePr>
            <a:graphicFrameLocks noChangeAspect="1"/>
          </p:cNvGraphicFramePr>
          <p:nvPr>
            <p:custDataLst>
              <p:tags r:id="rId1"/>
            </p:custDataLst>
          </p:nvPr>
        </p:nvGraphicFramePr>
        <p:xfrm>
          <a:off x="1143000" y="0"/>
          <a:ext cx="158750" cy="158750"/>
        </p:xfrm>
        <a:graphic>
          <a:graphicData uri="http://schemas.openxmlformats.org/presentationml/2006/ole">
            <mc:AlternateContent xmlns:mc="http://schemas.openxmlformats.org/markup-compatibility/2006">
              <mc:Choice xmlns:v="urn:schemas-microsoft-com:vml" Requires="v">
                <p:oleObj name="think-cell Folie" r:id="rId4" imgW="270" imgH="270" progId="TCLayout.ActiveDocument.1">
                  <p:embed/>
                </p:oleObj>
              </mc:Choice>
              <mc:Fallback>
                <p:oleObj name="think-cell Folie" r:id="rId4" imgW="270" imgH="270" progId="TCLayout.ActiveDocument.1">
                  <p:embed/>
                  <p:pic>
                    <p:nvPicPr>
                      <p:cNvPr id="10" name="Objekt 9" hidden="1"/>
                      <p:cNvPicPr/>
                      <p:nvPr/>
                    </p:nvPicPr>
                    <p:blipFill>
                      <a:blip r:embed="rId5"/>
                      <a:stretch>
                        <a:fillRect/>
                      </a:stretch>
                    </p:blipFill>
                    <p:spPr>
                      <a:xfrm>
                        <a:off x="1143000" y="0"/>
                        <a:ext cx="158750" cy="158750"/>
                      </a:xfrm>
                      <a:prstGeom prst="rect">
                        <a:avLst/>
                      </a:prstGeom>
                    </p:spPr>
                  </p:pic>
                </p:oleObj>
              </mc:Fallback>
            </mc:AlternateContent>
          </a:graphicData>
        </a:graphic>
      </p:graphicFrame>
      <p:cxnSp>
        <p:nvCxnSpPr>
          <p:cNvPr id="6" name="Gerader Verbinder 5">
            <a:extLst>
              <a:ext uri="{FF2B5EF4-FFF2-40B4-BE49-F238E27FC236}">
                <a16:creationId xmlns:a16="http://schemas.microsoft.com/office/drawing/2014/main" id="{30D5B18E-399C-4AD7-9806-EB15A6B1D7DE}"/>
              </a:ext>
            </a:extLst>
          </p:cNvPr>
          <p:cNvCxnSpPr>
            <a:cxnSpLocks/>
          </p:cNvCxnSpPr>
          <p:nvPr/>
        </p:nvCxnSpPr>
        <p:spPr>
          <a:xfrm flipV="1">
            <a:off x="558746" y="3969444"/>
            <a:ext cx="11184287"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7" name="Textplatzhalter 5"/>
          <p:cNvSpPr txBox="1">
            <a:spLocks/>
          </p:cNvSpPr>
          <p:nvPr/>
        </p:nvSpPr>
        <p:spPr>
          <a:xfrm>
            <a:off x="3975566" y="3573423"/>
            <a:ext cx="1450436" cy="318040"/>
          </a:xfrm>
          <a:prstGeom prst="rect">
            <a:avLst/>
          </a:prstGeom>
        </p:spPr>
        <p:txBody>
          <a:bodyPr vert="horz" wrap="square" lIns="108000" tIns="0" rIns="0" bIns="0" rtlCol="0">
            <a:noAutofit/>
          </a:bodyPr>
          <a:lstStyle>
            <a:lvl1pPr marL="0" indent="0" algn="l" defTabSz="914400" rtl="0" eaLnBrk="1" latinLnBrk="0" hangingPunct="1">
              <a:spcBef>
                <a:spcPts val="0"/>
              </a:spcBef>
              <a:spcAft>
                <a:spcPts val="0"/>
              </a:spcAft>
              <a:buFont typeface="Arial" pitchFamily="34" charset="0"/>
              <a:buNone/>
              <a:defRPr sz="1600" kern="1200">
                <a:solidFill>
                  <a:schemeClr val="tx1"/>
                </a:solidFill>
                <a:latin typeface="+mn-lt"/>
                <a:ea typeface="+mn-ea"/>
                <a:cs typeface="+mn-cs"/>
              </a:defRPr>
            </a:lvl1pPr>
            <a:lvl2pPr marL="144000" indent="-144000" algn="l" defTabSz="914400" rtl="0" eaLnBrk="1" latinLnBrk="0" hangingPunct="1">
              <a:spcBef>
                <a:spcPts val="0"/>
              </a:spcBef>
              <a:spcAft>
                <a:spcPts val="0"/>
              </a:spcAft>
              <a:buFont typeface="Arial" panose="020B0604020202020204" pitchFamily="34" charset="0"/>
              <a:buChar char="•"/>
              <a:defRPr sz="1600" kern="1200">
                <a:solidFill>
                  <a:schemeClr val="tx1"/>
                </a:solidFill>
                <a:latin typeface="+mn-lt"/>
                <a:ea typeface="+mn-ea"/>
                <a:cs typeface="+mn-cs"/>
              </a:defRPr>
            </a:lvl2pPr>
            <a:lvl3pPr marL="288000" indent="-144000" algn="l" defTabSz="914400" rtl="0" eaLnBrk="1" latinLnBrk="0" hangingPunct="1">
              <a:spcBef>
                <a:spcPts val="0"/>
              </a:spcBef>
              <a:spcAft>
                <a:spcPts val="0"/>
              </a:spcAft>
              <a:buFont typeface="Arial" panose="020B0604020202020204" pitchFamily="34" charset="0"/>
              <a:buChar char="•"/>
              <a:defRPr sz="1600" kern="1200">
                <a:solidFill>
                  <a:schemeClr val="tx1"/>
                </a:solidFill>
                <a:latin typeface="+mn-lt"/>
                <a:ea typeface="+mn-ea"/>
                <a:cs typeface="+mn-cs"/>
              </a:defRPr>
            </a:lvl3pPr>
            <a:lvl4pPr marL="432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4pPr>
            <a:lvl5pPr marL="576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5pPr>
            <a:lvl6pPr marL="576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6pPr>
            <a:lvl7pPr marL="576000" indent="-144000" algn="l" defTabSz="914400" rtl="0" eaLnBrk="1" latinLnBrk="0" hangingPunct="1">
              <a:spcBef>
                <a:spcPts val="0"/>
              </a:spcBef>
              <a:spcAft>
                <a:spcPts val="0"/>
              </a:spcAft>
              <a:buSzPct val="100000"/>
              <a:buFont typeface="Arial" panose="020B0604020202020204" pitchFamily="34" charset="0"/>
              <a:buChar char="•"/>
              <a:defRPr sz="1600" kern="1200" baseline="0">
                <a:solidFill>
                  <a:schemeClr val="tx1"/>
                </a:solidFill>
                <a:latin typeface="+mn-lt"/>
                <a:ea typeface="+mn-ea"/>
                <a:cs typeface="+mn-cs"/>
              </a:defRPr>
            </a:lvl7pPr>
            <a:lvl8pPr marL="576000" indent="-144000" algn="l" defTabSz="914400" rtl="0" eaLnBrk="1" latinLnBrk="0" hangingPunct="1">
              <a:spcBef>
                <a:spcPts val="0"/>
              </a:spcBef>
              <a:spcAft>
                <a:spcPts val="0"/>
              </a:spcAft>
              <a:buSzPct val="100000"/>
              <a:buFont typeface="Arial" panose="020B0604020202020204" pitchFamily="34" charset="0"/>
              <a:buChar char="•"/>
              <a:defRPr sz="1600" kern="1200">
                <a:solidFill>
                  <a:schemeClr val="tx1"/>
                </a:solidFill>
                <a:latin typeface="+mn-lt"/>
                <a:ea typeface="+mn-ea"/>
                <a:cs typeface="+mn-cs"/>
              </a:defRPr>
            </a:lvl8pPr>
            <a:lvl9pPr marL="576000" indent="-144000" algn="l" defTabSz="914400" rtl="0" eaLnBrk="1" latinLnBrk="0" hangingPunct="1">
              <a:spcBef>
                <a:spcPts val="0"/>
              </a:spcBef>
              <a:spcAft>
                <a:spcPts val="0"/>
              </a:spcAft>
              <a:buSzPct val="100000"/>
              <a:buFont typeface="Arial" panose="020B0604020202020204" pitchFamily="34" charset="0"/>
              <a:buChar char="•"/>
              <a:defRPr sz="1600" kern="1200" baseline="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 typeface="Arial" pitchFamily="34" charset="0"/>
              <a:buNone/>
              <a:tabLst/>
              <a:defRPr/>
            </a:pPr>
            <a:endParaRPr kumimoji="0" lang="de-DE" sz="2000" b="1" i="0" u="none" strike="noStrike" kern="1200" cap="none" spc="0" normalizeH="0" baseline="0" noProof="0">
              <a:ln>
                <a:noFill/>
              </a:ln>
              <a:solidFill>
                <a:srgbClr val="009EE0"/>
              </a:solidFill>
              <a:effectLst/>
              <a:uLnTx/>
              <a:uFillTx/>
              <a:latin typeface="Fago Pro"/>
              <a:ea typeface="+mn-ea"/>
              <a:cs typeface="+mn-cs"/>
            </a:endParaRPr>
          </a:p>
        </p:txBody>
      </p:sp>
      <p:sp>
        <p:nvSpPr>
          <p:cNvPr id="19" name="Titel 18">
            <a:extLst>
              <a:ext uri="{FF2B5EF4-FFF2-40B4-BE49-F238E27FC236}">
                <a16:creationId xmlns:a16="http://schemas.microsoft.com/office/drawing/2014/main" id="{ABAB238F-D6CE-49FD-B2F4-721BC883F165}"/>
              </a:ext>
            </a:extLst>
          </p:cNvPr>
          <p:cNvSpPr>
            <a:spLocks noGrp="1"/>
          </p:cNvSpPr>
          <p:nvPr>
            <p:ph type="title"/>
          </p:nvPr>
        </p:nvSpPr>
        <p:spPr>
          <a:xfrm>
            <a:off x="658813" y="666751"/>
            <a:ext cx="9645791" cy="897624"/>
          </a:xfrm>
        </p:spPr>
        <p:txBody>
          <a:bodyPr/>
          <a:lstStyle/>
          <a:p>
            <a:r>
              <a:rPr lang="de-DE">
                <a:solidFill>
                  <a:srgbClr val="003D6A"/>
                </a:solidFill>
                <a:latin typeface="Fago Pro"/>
              </a:rPr>
              <a:t>Von der Werkstatt zum Partner für Produktivität – Headquarter Lauffen/Hausen </a:t>
            </a:r>
            <a:endParaRPr lang="de-DE">
              <a:latin typeface="Fago Pro"/>
            </a:endParaRPr>
          </a:p>
        </p:txBody>
      </p:sp>
      <p:graphicFrame>
        <p:nvGraphicFramePr>
          <p:cNvPr id="3" name="Tabelle 2">
            <a:extLst>
              <a:ext uri="{FF2B5EF4-FFF2-40B4-BE49-F238E27FC236}">
                <a16:creationId xmlns:a16="http://schemas.microsoft.com/office/drawing/2014/main" id="{76556D22-58F7-1729-8729-D518CF21D4C5}"/>
              </a:ext>
            </a:extLst>
          </p:cNvPr>
          <p:cNvGraphicFramePr>
            <a:graphicFrameLocks noGrp="1"/>
          </p:cNvGraphicFramePr>
          <p:nvPr/>
        </p:nvGraphicFramePr>
        <p:xfrm>
          <a:off x="6862169" y="3975737"/>
          <a:ext cx="1665763" cy="1886261"/>
        </p:xfrm>
        <a:graphic>
          <a:graphicData uri="http://schemas.openxmlformats.org/drawingml/2006/table">
            <a:tbl>
              <a:tblPr/>
              <a:tblGrid>
                <a:gridCol w="1665763">
                  <a:extLst>
                    <a:ext uri="{9D8B030D-6E8A-4147-A177-3AD203B41FA5}">
                      <a16:colId xmlns:a16="http://schemas.microsoft.com/office/drawing/2014/main" val="2211963276"/>
                    </a:ext>
                  </a:extLst>
                </a:gridCol>
              </a:tblGrid>
              <a:tr h="647431">
                <a:tc>
                  <a:txBody>
                    <a:bodyPr/>
                    <a:lstStyle/>
                    <a:p>
                      <a:pPr>
                        <a:lnSpc>
                          <a:spcPct val="100000"/>
                        </a:lnSpc>
                      </a:pPr>
                      <a:r>
                        <a:rPr lang="de-DE" sz="2000" b="1">
                          <a:solidFill>
                            <a:schemeClr val="tx2"/>
                          </a:solidFill>
                        </a:rPr>
                        <a:t>2018</a:t>
                      </a:r>
                      <a:endParaRPr lang="de-DE" sz="2000" b="1">
                        <a:solidFill>
                          <a:schemeClr val="accent1"/>
                        </a:solidFill>
                      </a:endParaRPr>
                    </a:p>
                    <a:p>
                      <a:pPr>
                        <a:lnSpc>
                          <a:spcPct val="100000"/>
                        </a:lnSpc>
                      </a:pPr>
                      <a:endParaRPr lang="de-DE" sz="2000" b="1">
                        <a:solidFill>
                          <a:schemeClr val="accent1"/>
                        </a:solidFill>
                      </a:endParaRPr>
                    </a:p>
                  </a:txBody>
                  <a:tcPr marL="72000" marR="38120" marT="36000" marB="0">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79075751"/>
                  </a:ext>
                </a:extLst>
              </a:tr>
              <a:tr h="1238830">
                <a:tc>
                  <a:txBody>
                    <a:bodyPr/>
                    <a:lstStyle/>
                    <a:p>
                      <a:pPr>
                        <a:lnSpc>
                          <a:spcPct val="100000"/>
                        </a:lnSpc>
                      </a:pPr>
                      <a:r>
                        <a:rPr lang="de-DE" sz="1200" b="1" err="1">
                          <a:solidFill>
                            <a:schemeClr val="accent1"/>
                          </a:solidFill>
                        </a:rPr>
                        <a:t>iTENDO</a:t>
                      </a:r>
                      <a:r>
                        <a:rPr lang="de-DE" sz="1200">
                          <a:solidFill>
                            <a:schemeClr val="accent1"/>
                          </a:solidFill>
                        </a:rPr>
                        <a:t> – </a:t>
                      </a:r>
                      <a:br>
                        <a:rPr lang="de-DE" sz="1200">
                          <a:solidFill>
                            <a:schemeClr val="accent1"/>
                          </a:solidFill>
                        </a:rPr>
                      </a:br>
                      <a:r>
                        <a:rPr lang="de-DE" sz="1200">
                          <a:solidFill>
                            <a:schemeClr val="accent1"/>
                          </a:solidFill>
                        </a:rPr>
                        <a:t>Erster intelligenter Werkzeughalter</a:t>
                      </a:r>
                    </a:p>
                  </a:txBody>
                  <a:tcPr marL="72000" marR="38120" marT="0" marB="0" anchor="b">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61559545"/>
                  </a:ext>
                </a:extLst>
              </a:tr>
            </a:tbl>
          </a:graphicData>
        </a:graphic>
      </p:graphicFrame>
      <p:graphicFrame>
        <p:nvGraphicFramePr>
          <p:cNvPr id="13" name="Tabelle 12">
            <a:extLst>
              <a:ext uri="{FF2B5EF4-FFF2-40B4-BE49-F238E27FC236}">
                <a16:creationId xmlns:a16="http://schemas.microsoft.com/office/drawing/2014/main" id="{C5DF8076-6043-5B2E-9B59-EC745B34A926}"/>
              </a:ext>
            </a:extLst>
          </p:cNvPr>
          <p:cNvGraphicFramePr>
            <a:graphicFrameLocks noGrp="1"/>
          </p:cNvGraphicFramePr>
          <p:nvPr/>
        </p:nvGraphicFramePr>
        <p:xfrm>
          <a:off x="7761823" y="2103954"/>
          <a:ext cx="1665763" cy="1855032"/>
        </p:xfrm>
        <a:graphic>
          <a:graphicData uri="http://schemas.openxmlformats.org/drawingml/2006/table">
            <a:tbl>
              <a:tblPr/>
              <a:tblGrid>
                <a:gridCol w="1665763">
                  <a:extLst>
                    <a:ext uri="{9D8B030D-6E8A-4147-A177-3AD203B41FA5}">
                      <a16:colId xmlns:a16="http://schemas.microsoft.com/office/drawing/2014/main" val="2211963276"/>
                    </a:ext>
                  </a:extLst>
                </a:gridCol>
              </a:tblGrid>
              <a:tr h="1219574">
                <a:tc>
                  <a:txBody>
                    <a:bodyPr/>
                    <a:lstStyle/>
                    <a:p>
                      <a:pPr>
                        <a:lnSpc>
                          <a:spcPct val="100000"/>
                        </a:lnSpc>
                      </a:pPr>
                      <a:r>
                        <a:rPr lang="de-DE" sz="1200" b="1">
                          <a:solidFill>
                            <a:schemeClr val="accent1"/>
                          </a:solidFill>
                        </a:rPr>
                        <a:t>ADHESO</a:t>
                      </a:r>
                      <a:r>
                        <a:rPr lang="de-DE" sz="1200">
                          <a:solidFill>
                            <a:schemeClr val="accent1"/>
                          </a:solidFill>
                        </a:rPr>
                        <a:t> </a:t>
                      </a:r>
                      <a:br>
                        <a:rPr lang="de-DE" sz="1200">
                          <a:solidFill>
                            <a:srgbClr val="003D6A"/>
                          </a:solidFill>
                        </a:rPr>
                      </a:br>
                      <a:r>
                        <a:rPr lang="de-DE" sz="1200">
                          <a:solidFill>
                            <a:schemeClr val="accent1"/>
                          </a:solidFill>
                        </a:rPr>
                        <a:t>Haftgreifer</a:t>
                      </a:r>
                    </a:p>
                  </a:txBody>
                  <a:tcPr marL="72000" marR="38120" marT="0" marB="0">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79075751"/>
                  </a:ext>
                </a:extLst>
              </a:tr>
              <a:tr h="635458">
                <a:tc>
                  <a:txBody>
                    <a:bodyPr/>
                    <a:lstStyle/>
                    <a:p>
                      <a:pPr>
                        <a:lnSpc>
                          <a:spcPct val="100000"/>
                        </a:lnSpc>
                      </a:pPr>
                      <a:r>
                        <a:rPr lang="de-DE" sz="2000" b="1">
                          <a:solidFill>
                            <a:schemeClr val="tx2"/>
                          </a:solidFill>
                        </a:rPr>
                        <a:t>2020</a:t>
                      </a:r>
                    </a:p>
                  </a:txBody>
                  <a:tcPr marL="72000" marR="38120" marT="0" marB="72000" anchor="b">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68580197"/>
                  </a:ext>
                </a:extLst>
              </a:tr>
            </a:tbl>
          </a:graphicData>
        </a:graphic>
      </p:graphicFrame>
      <p:graphicFrame>
        <p:nvGraphicFramePr>
          <p:cNvPr id="17" name="Tabelle 16">
            <a:extLst>
              <a:ext uri="{FF2B5EF4-FFF2-40B4-BE49-F238E27FC236}">
                <a16:creationId xmlns:a16="http://schemas.microsoft.com/office/drawing/2014/main" id="{432069E5-0540-EAF5-41B8-4EBEBF714B32}"/>
              </a:ext>
            </a:extLst>
          </p:cNvPr>
          <p:cNvGraphicFramePr>
            <a:graphicFrameLocks noGrp="1"/>
          </p:cNvGraphicFramePr>
          <p:nvPr/>
        </p:nvGraphicFramePr>
        <p:xfrm>
          <a:off x="8638842" y="3974730"/>
          <a:ext cx="1665763" cy="1880022"/>
        </p:xfrm>
        <a:graphic>
          <a:graphicData uri="http://schemas.openxmlformats.org/drawingml/2006/table">
            <a:tbl>
              <a:tblPr/>
              <a:tblGrid>
                <a:gridCol w="1665763">
                  <a:extLst>
                    <a:ext uri="{9D8B030D-6E8A-4147-A177-3AD203B41FA5}">
                      <a16:colId xmlns:a16="http://schemas.microsoft.com/office/drawing/2014/main" val="2211963276"/>
                    </a:ext>
                  </a:extLst>
                </a:gridCol>
              </a:tblGrid>
              <a:tr h="687180">
                <a:tc>
                  <a:txBody>
                    <a:bodyPr/>
                    <a:lstStyle/>
                    <a:p>
                      <a:pPr>
                        <a:lnSpc>
                          <a:spcPct val="100000"/>
                        </a:lnSpc>
                      </a:pPr>
                      <a:r>
                        <a:rPr lang="de-DE" sz="2000" b="1">
                          <a:solidFill>
                            <a:schemeClr val="tx2"/>
                          </a:solidFill>
                        </a:rPr>
                        <a:t>2021</a:t>
                      </a:r>
                      <a:endParaRPr lang="de-DE" sz="2000" b="1">
                        <a:solidFill>
                          <a:schemeClr val="accent1"/>
                        </a:solidFill>
                      </a:endParaRPr>
                    </a:p>
                    <a:p>
                      <a:pPr>
                        <a:lnSpc>
                          <a:spcPct val="100000"/>
                        </a:lnSpc>
                      </a:pPr>
                      <a:endParaRPr lang="de-DE" sz="2000" b="1">
                        <a:solidFill>
                          <a:schemeClr val="accent1"/>
                        </a:solidFill>
                      </a:endParaRPr>
                    </a:p>
                  </a:txBody>
                  <a:tcPr marL="72000" marR="38120" marT="36000" marB="0">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79075751"/>
                  </a:ext>
                </a:extLst>
              </a:tr>
              <a:tr h="1192842">
                <a:tc>
                  <a:txBody>
                    <a:bodyPr/>
                    <a:lstStyle/>
                    <a:p>
                      <a:pPr>
                        <a:lnSpc>
                          <a:spcPct val="100000"/>
                        </a:lnSpc>
                      </a:pPr>
                      <a:r>
                        <a:rPr lang="de-DE" sz="1200" b="1">
                          <a:solidFill>
                            <a:schemeClr val="accent1"/>
                          </a:solidFill>
                        </a:rPr>
                        <a:t>CoLab</a:t>
                      </a:r>
                      <a:br>
                        <a:rPr lang="de-DE" sz="1200">
                          <a:solidFill>
                            <a:srgbClr val="003D6A"/>
                          </a:solidFill>
                        </a:rPr>
                      </a:br>
                      <a:r>
                        <a:rPr lang="de-DE" sz="1200">
                          <a:solidFill>
                            <a:schemeClr val="accent1"/>
                          </a:solidFill>
                        </a:rPr>
                        <a:t>Applikations-</a:t>
                      </a:r>
                      <a:br>
                        <a:rPr lang="de-DE" sz="1200">
                          <a:solidFill>
                            <a:srgbClr val="003D6A"/>
                          </a:solidFill>
                        </a:rPr>
                      </a:br>
                      <a:r>
                        <a:rPr lang="de-DE" sz="1200">
                          <a:solidFill>
                            <a:schemeClr val="accent1"/>
                          </a:solidFill>
                        </a:rPr>
                        <a:t>zentren</a:t>
                      </a:r>
                    </a:p>
                  </a:txBody>
                  <a:tcPr marL="72000" marR="38120" marT="0" marB="0" anchor="b">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61559545"/>
                  </a:ext>
                </a:extLst>
              </a:tr>
            </a:tbl>
          </a:graphicData>
        </a:graphic>
      </p:graphicFrame>
      <p:graphicFrame>
        <p:nvGraphicFramePr>
          <p:cNvPr id="21" name="Tabelle 20">
            <a:extLst>
              <a:ext uri="{FF2B5EF4-FFF2-40B4-BE49-F238E27FC236}">
                <a16:creationId xmlns:a16="http://schemas.microsoft.com/office/drawing/2014/main" id="{1A771B2F-21AF-731B-168D-A439AAA07619}"/>
              </a:ext>
            </a:extLst>
          </p:cNvPr>
          <p:cNvGraphicFramePr>
            <a:graphicFrameLocks noGrp="1"/>
          </p:cNvGraphicFramePr>
          <p:nvPr/>
        </p:nvGraphicFramePr>
        <p:xfrm>
          <a:off x="9532055" y="2103954"/>
          <a:ext cx="1665763" cy="1855739"/>
        </p:xfrm>
        <a:graphic>
          <a:graphicData uri="http://schemas.openxmlformats.org/drawingml/2006/table">
            <a:tbl>
              <a:tblPr/>
              <a:tblGrid>
                <a:gridCol w="1665763">
                  <a:extLst>
                    <a:ext uri="{9D8B030D-6E8A-4147-A177-3AD203B41FA5}">
                      <a16:colId xmlns:a16="http://schemas.microsoft.com/office/drawing/2014/main" val="2211963276"/>
                    </a:ext>
                  </a:extLst>
                </a:gridCol>
              </a:tblGrid>
              <a:tr h="1223997">
                <a:tc>
                  <a:txBody>
                    <a:bodyPr/>
                    <a:lstStyle/>
                    <a:p>
                      <a:pPr>
                        <a:lnSpc>
                          <a:spcPct val="100000"/>
                        </a:lnSpc>
                      </a:pPr>
                      <a:r>
                        <a:rPr lang="de-DE" sz="1200" b="1">
                          <a:solidFill>
                            <a:schemeClr val="accent1"/>
                          </a:solidFill>
                        </a:rPr>
                        <a:t>Mechatronische Greifer </a:t>
                      </a:r>
                    </a:p>
                  </a:txBody>
                  <a:tcPr marL="72000" marR="38120" marT="0" marB="0">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79075751"/>
                  </a:ext>
                </a:extLst>
              </a:tr>
              <a:tr h="631742">
                <a:tc>
                  <a:txBody>
                    <a:bodyPr/>
                    <a:lstStyle/>
                    <a:p>
                      <a:pPr>
                        <a:lnSpc>
                          <a:spcPct val="100000"/>
                        </a:lnSpc>
                      </a:pPr>
                      <a:r>
                        <a:rPr lang="de-DE" sz="2000" b="1">
                          <a:solidFill>
                            <a:schemeClr val="tx2"/>
                          </a:solidFill>
                        </a:rPr>
                        <a:t>2022</a:t>
                      </a:r>
                    </a:p>
                  </a:txBody>
                  <a:tcPr marL="72000" marR="38120" marT="0" marB="72000" anchor="b">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68580197"/>
                  </a:ext>
                </a:extLst>
              </a:tr>
            </a:tbl>
          </a:graphicData>
        </a:graphic>
      </p:graphicFrame>
      <p:graphicFrame>
        <p:nvGraphicFramePr>
          <p:cNvPr id="27" name="Tabelle 26">
            <a:extLst>
              <a:ext uri="{FF2B5EF4-FFF2-40B4-BE49-F238E27FC236}">
                <a16:creationId xmlns:a16="http://schemas.microsoft.com/office/drawing/2014/main" id="{5AFFC558-A3BA-C47C-C847-C60123FCA324}"/>
              </a:ext>
            </a:extLst>
          </p:cNvPr>
          <p:cNvGraphicFramePr>
            <a:graphicFrameLocks noGrp="1"/>
          </p:cNvGraphicFramePr>
          <p:nvPr/>
        </p:nvGraphicFramePr>
        <p:xfrm>
          <a:off x="10421635" y="3974730"/>
          <a:ext cx="1433274" cy="1876230"/>
        </p:xfrm>
        <a:graphic>
          <a:graphicData uri="http://schemas.openxmlformats.org/drawingml/2006/table">
            <a:tbl>
              <a:tblPr/>
              <a:tblGrid>
                <a:gridCol w="1433274">
                  <a:extLst>
                    <a:ext uri="{9D8B030D-6E8A-4147-A177-3AD203B41FA5}">
                      <a16:colId xmlns:a16="http://schemas.microsoft.com/office/drawing/2014/main" val="2211963276"/>
                    </a:ext>
                  </a:extLst>
                </a:gridCol>
              </a:tblGrid>
              <a:tr h="643140">
                <a:tc>
                  <a:txBody>
                    <a:bodyPr/>
                    <a:lstStyle/>
                    <a:p>
                      <a:pPr>
                        <a:lnSpc>
                          <a:spcPct val="100000"/>
                        </a:lnSpc>
                      </a:pPr>
                      <a:r>
                        <a:rPr lang="de-DE" sz="2000" b="1">
                          <a:solidFill>
                            <a:schemeClr val="tx2"/>
                          </a:solidFill>
                        </a:rPr>
                        <a:t>2023</a:t>
                      </a:r>
                    </a:p>
                    <a:p>
                      <a:pPr>
                        <a:lnSpc>
                          <a:spcPct val="100000"/>
                        </a:lnSpc>
                      </a:pPr>
                      <a:endParaRPr lang="de-DE" sz="2000" b="1">
                        <a:solidFill>
                          <a:schemeClr val="accent1"/>
                        </a:solidFill>
                      </a:endParaRPr>
                    </a:p>
                  </a:txBody>
                  <a:tcPr marL="72000" marR="38120" marT="36000" marB="0">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79075751"/>
                  </a:ext>
                </a:extLst>
              </a:tr>
              <a:tr h="1230630">
                <a:tc>
                  <a:txBody>
                    <a:bodyPr/>
                    <a:lstStyle/>
                    <a:p>
                      <a:pPr>
                        <a:lnSpc>
                          <a:spcPct val="100000"/>
                        </a:lnSpc>
                      </a:pPr>
                      <a:r>
                        <a:rPr lang="de-DE" sz="1200" b="1">
                          <a:solidFill>
                            <a:schemeClr val="accent1"/>
                          </a:solidFill>
                        </a:rPr>
                        <a:t>Konfigurierbare</a:t>
                      </a:r>
                      <a:r>
                        <a:rPr lang="de-DE" sz="1200">
                          <a:solidFill>
                            <a:schemeClr val="accent1"/>
                          </a:solidFill>
                        </a:rPr>
                        <a:t> Produkte </a:t>
                      </a:r>
                    </a:p>
                  </a:txBody>
                  <a:tcPr marL="72000" marR="38120" marT="0" marB="0" anchor="b">
                    <a:lnL w="0" cap="flat" cmpd="sng" algn="ctr">
                      <a:noFill/>
                      <a:prstDash val="dash"/>
                      <a:round/>
                      <a:headEnd type="none" w="med" len="med"/>
                      <a:tailEnd type="none" w="med" len="med"/>
                    </a:lnL>
                    <a:lnR w="0" cap="flat" cmpd="sng" algn="ctr">
                      <a:noFill/>
                      <a:prstDash val="solid"/>
                      <a:round/>
                      <a:headEnd type="none" w="med" len="med"/>
                      <a:tailEnd type="none" w="med" len="med"/>
                    </a:lnR>
                    <a:lnT w="0" cap="flat" cmpd="sng" algn="ctr">
                      <a:noFill/>
                      <a:prstDash val="solid"/>
                      <a:round/>
                      <a:headEnd type="none" w="med" len="med"/>
                      <a:tailEnd type="none" w="med" len="med"/>
                    </a:lnT>
                    <a:lnB w="0" cap="flat" cmpd="sng" algn="ctr">
                      <a:noFill/>
                      <a:prstDash val="lg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61559545"/>
                  </a:ext>
                </a:extLst>
              </a:tr>
            </a:tbl>
          </a:graphicData>
        </a:graphic>
      </p:graphicFrame>
      <p:pic>
        <p:nvPicPr>
          <p:cNvPr id="49" name="Grafik 133" descr="Ein Bild, das Projektor enthält.&#10;&#10;Automatisch generierte Beschreibung">
            <a:extLst>
              <a:ext uri="{FF2B5EF4-FFF2-40B4-BE49-F238E27FC236}">
                <a16:creationId xmlns:a16="http://schemas.microsoft.com/office/drawing/2014/main" id="{B443D2FB-2FF9-71D1-ECA8-EE693B5606D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81824" y="2790030"/>
            <a:ext cx="1052046" cy="742305"/>
          </a:xfrm>
          <a:prstGeom prst="rect">
            <a:avLst/>
          </a:prstGeom>
        </p:spPr>
      </p:pic>
      <p:pic>
        <p:nvPicPr>
          <p:cNvPr id="53" name="Grafik 39" descr="Ein Bild, das Text enthält.&#10;&#10;Automatisch generierte Beschreibung">
            <a:extLst>
              <a:ext uri="{FF2B5EF4-FFF2-40B4-BE49-F238E27FC236}">
                <a16:creationId xmlns:a16="http://schemas.microsoft.com/office/drawing/2014/main" id="{80B24F21-3794-DE9E-9449-2E75DAD1968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40031" y="2804407"/>
            <a:ext cx="579901" cy="692220"/>
          </a:xfrm>
          <a:prstGeom prst="rect">
            <a:avLst/>
          </a:prstGeom>
        </p:spPr>
      </p:pic>
      <p:pic>
        <p:nvPicPr>
          <p:cNvPr id="55" name="Grafik 48" descr="Ein Bild, das Text, Screenshot, Maschine, Haushaltsgerät enthält.&#10;&#10;Automatisch generierte Beschreibung">
            <a:extLst>
              <a:ext uri="{FF2B5EF4-FFF2-40B4-BE49-F238E27FC236}">
                <a16:creationId xmlns:a16="http://schemas.microsoft.com/office/drawing/2014/main" id="{CF57DA45-6A63-66D6-94CA-CF76A53F561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045112" y="2746898"/>
            <a:ext cx="732632" cy="838854"/>
          </a:xfrm>
          <a:prstGeom prst="rect">
            <a:avLst/>
          </a:prstGeom>
        </p:spPr>
      </p:pic>
      <p:pic>
        <p:nvPicPr>
          <p:cNvPr id="71" name="Grafik 36">
            <a:extLst>
              <a:ext uri="{FF2B5EF4-FFF2-40B4-BE49-F238E27FC236}">
                <a16:creationId xmlns:a16="http://schemas.microsoft.com/office/drawing/2014/main" id="{D48E00DB-2F3B-08AF-177B-643AE6E8AA39}"/>
              </a:ext>
            </a:extLst>
          </p:cNvPr>
          <p:cNvPicPr>
            <a:picLocks noChangeAspect="1"/>
          </p:cNvPicPr>
          <p:nvPr/>
        </p:nvPicPr>
        <p:blipFill rotWithShape="1">
          <a:blip r:embed="rId9">
            <a:extLst>
              <a:ext uri="{28A0092B-C50C-407E-A947-70E740481C1C}">
                <a14:useLocalDpi xmlns:a14="http://schemas.microsoft.com/office/drawing/2010/main" val="0"/>
              </a:ext>
            </a:extLst>
          </a:blip>
          <a:srcRect t="4669" b="13812"/>
          <a:stretch/>
        </p:blipFill>
        <p:spPr>
          <a:xfrm>
            <a:off x="2481204" y="2714782"/>
            <a:ext cx="558242" cy="871470"/>
          </a:xfrm>
          <a:prstGeom prst="rect">
            <a:avLst/>
          </a:prstGeom>
        </p:spPr>
      </p:pic>
      <p:pic>
        <p:nvPicPr>
          <p:cNvPr id="73" name="Picture 72">
            <a:extLst>
              <a:ext uri="{FF2B5EF4-FFF2-40B4-BE49-F238E27FC236}">
                <a16:creationId xmlns:a16="http://schemas.microsoft.com/office/drawing/2014/main" id="{C6E9D2A3-B8CA-DF3E-DD05-AE79C4936C5F}"/>
              </a:ext>
            </a:extLst>
          </p:cNvPr>
          <p:cNvPicPr>
            <a:picLocks noChangeAspect="1"/>
          </p:cNvPicPr>
          <p:nvPr/>
        </p:nvPicPr>
        <p:blipFill>
          <a:blip r:embed="rId10"/>
          <a:stretch>
            <a:fillRect/>
          </a:stretch>
        </p:blipFill>
        <p:spPr>
          <a:xfrm>
            <a:off x="4346484" y="2876294"/>
            <a:ext cx="688906" cy="559196"/>
          </a:xfrm>
          <a:prstGeom prst="rect">
            <a:avLst/>
          </a:prstGeom>
        </p:spPr>
      </p:pic>
      <p:pic>
        <p:nvPicPr>
          <p:cNvPr id="77" name="Grafik 49" descr="Ein Bild, das Zylinder enthält.&#10;&#10;Automatisch generierte Beschreibung">
            <a:extLst>
              <a:ext uri="{FF2B5EF4-FFF2-40B4-BE49-F238E27FC236}">
                <a16:creationId xmlns:a16="http://schemas.microsoft.com/office/drawing/2014/main" id="{AE36AB0D-D63A-E775-B79A-5A9EF3A4539D}"/>
              </a:ext>
            </a:extLst>
          </p:cNvPr>
          <p:cNvPicPr>
            <a:picLocks noChangeAspect="1"/>
          </p:cNvPicPr>
          <p:nvPr/>
        </p:nvPicPr>
        <p:blipFill rotWithShape="1">
          <a:blip r:embed="rId11">
            <a:extLst>
              <a:ext uri="{28A0092B-C50C-407E-A947-70E740481C1C}">
                <a14:useLocalDpi xmlns:a14="http://schemas.microsoft.com/office/drawing/2010/main" val="0"/>
              </a:ext>
            </a:extLst>
          </a:blip>
          <a:srcRect r="27855"/>
          <a:stretch/>
        </p:blipFill>
        <p:spPr>
          <a:xfrm>
            <a:off x="11133450" y="4530646"/>
            <a:ext cx="832908" cy="865818"/>
          </a:xfrm>
          <a:prstGeom prst="rect">
            <a:avLst/>
          </a:prstGeom>
        </p:spPr>
      </p:pic>
      <p:pic>
        <p:nvPicPr>
          <p:cNvPr id="79" name="Grafik 129">
            <a:extLst>
              <a:ext uri="{FF2B5EF4-FFF2-40B4-BE49-F238E27FC236}">
                <a16:creationId xmlns:a16="http://schemas.microsoft.com/office/drawing/2014/main" id="{51D5A7D3-F5A9-0778-3859-82EFBD693530}"/>
              </a:ext>
            </a:extLst>
          </p:cNvPr>
          <p:cNvPicPr>
            <a:picLocks noChangeAspect="1"/>
          </p:cNvPicPr>
          <p:nvPr/>
        </p:nvPicPr>
        <p:blipFill>
          <a:blip r:embed="rId12" cstate="screen">
            <a:extLst>
              <a:ext uri="{28A0092B-C50C-407E-A947-70E740481C1C}">
                <a14:useLocalDpi xmlns:a14="http://schemas.microsoft.com/office/drawing/2010/main" val="0"/>
              </a:ext>
            </a:extLst>
          </a:blip>
          <a:stretch>
            <a:fillRect/>
          </a:stretch>
        </p:blipFill>
        <p:spPr>
          <a:xfrm>
            <a:off x="5173572" y="4476159"/>
            <a:ext cx="653494" cy="671575"/>
          </a:xfrm>
          <a:prstGeom prst="rect">
            <a:avLst/>
          </a:prstGeom>
        </p:spPr>
      </p:pic>
      <p:pic>
        <p:nvPicPr>
          <p:cNvPr id="81" name="Grafik 131">
            <a:extLst>
              <a:ext uri="{FF2B5EF4-FFF2-40B4-BE49-F238E27FC236}">
                <a16:creationId xmlns:a16="http://schemas.microsoft.com/office/drawing/2014/main" id="{1C30FA36-ED32-5EAC-DEB0-1C865A1928C9}"/>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341156" y="4346763"/>
            <a:ext cx="780874" cy="928107"/>
          </a:xfrm>
          <a:prstGeom prst="rect">
            <a:avLst/>
          </a:prstGeom>
        </p:spPr>
      </p:pic>
      <p:pic>
        <p:nvPicPr>
          <p:cNvPr id="83" name="Grafik 134">
            <a:extLst>
              <a:ext uri="{FF2B5EF4-FFF2-40B4-BE49-F238E27FC236}">
                <a16:creationId xmlns:a16="http://schemas.microsoft.com/office/drawing/2014/main" id="{4C008A26-3893-D899-4769-62FF7BB568B1}"/>
              </a:ext>
            </a:extLst>
          </p:cNvPr>
          <p:cNvPicPr>
            <a:picLocks noChangeAspect="1"/>
          </p:cNvPicPr>
          <p:nvPr/>
        </p:nvPicPr>
        <p:blipFill>
          <a:blip r:embed="rId14">
            <a:extLst>
              <a:ext uri="{28A0092B-C50C-407E-A947-70E740481C1C}">
                <a14:useLocalDpi xmlns:a14="http://schemas.microsoft.com/office/drawing/2010/main" val="0"/>
              </a:ext>
            </a:extLst>
          </a:blip>
          <a:srcRect/>
          <a:stretch/>
        </p:blipFill>
        <p:spPr>
          <a:xfrm>
            <a:off x="6936552" y="4353951"/>
            <a:ext cx="352204" cy="909860"/>
          </a:xfrm>
          <a:prstGeom prst="rect">
            <a:avLst/>
          </a:prstGeom>
        </p:spPr>
      </p:pic>
      <p:pic>
        <p:nvPicPr>
          <p:cNvPr id="85" name="Grafik 146">
            <a:extLst>
              <a:ext uri="{FF2B5EF4-FFF2-40B4-BE49-F238E27FC236}">
                <a16:creationId xmlns:a16="http://schemas.microsoft.com/office/drawing/2014/main" id="{AE77B7C4-BD41-792C-D315-5F73BFEE775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8738337" y="4663065"/>
            <a:ext cx="1033333" cy="300490"/>
          </a:xfrm>
          <a:prstGeom prst="rect">
            <a:avLst/>
          </a:prstGeom>
        </p:spPr>
      </p:pic>
      <p:pic>
        <p:nvPicPr>
          <p:cNvPr id="88" name="Grafik 14">
            <a:extLst>
              <a:ext uri="{FF2B5EF4-FFF2-40B4-BE49-F238E27FC236}">
                <a16:creationId xmlns:a16="http://schemas.microsoft.com/office/drawing/2014/main" id="{0780F1BE-B7FC-909A-6302-08C8F8C72957}"/>
              </a:ext>
            </a:extLst>
          </p:cNvPr>
          <p:cNvPicPr>
            <a:picLocks noChangeAspect="1"/>
          </p:cNvPicPr>
          <p:nvPr/>
        </p:nvPicPr>
        <p:blipFill rotWithShape="1">
          <a:blip r:embed="rId16">
            <a:extLst>
              <a:ext uri="{28A0092B-C50C-407E-A947-70E740481C1C}">
                <a14:useLocalDpi xmlns:a14="http://schemas.microsoft.com/office/drawing/2010/main" val="0"/>
              </a:ext>
            </a:extLst>
          </a:blip>
          <a:srcRect/>
          <a:stretch/>
        </p:blipFill>
        <p:spPr>
          <a:xfrm>
            <a:off x="1532645" y="4461782"/>
            <a:ext cx="928991" cy="699647"/>
          </a:xfrm>
          <a:prstGeom prst="rect">
            <a:avLst/>
          </a:prstGeom>
        </p:spPr>
      </p:pic>
      <p:pic>
        <p:nvPicPr>
          <p:cNvPr id="90" name="Grafik 51">
            <a:extLst>
              <a:ext uri="{FF2B5EF4-FFF2-40B4-BE49-F238E27FC236}">
                <a16:creationId xmlns:a16="http://schemas.microsoft.com/office/drawing/2014/main" id="{DADA589F-46A6-F2F3-F5F5-C4C6069AA771}"/>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10533084" y="4377833"/>
            <a:ext cx="804827" cy="695347"/>
          </a:xfrm>
          <a:prstGeom prst="rect">
            <a:avLst/>
          </a:prstGeom>
        </p:spPr>
      </p:pic>
      <p:sp>
        <p:nvSpPr>
          <p:cNvPr id="50" name="Foliennummernplatzhalter 2">
            <a:extLst>
              <a:ext uri="{FF2B5EF4-FFF2-40B4-BE49-F238E27FC236}">
                <a16:creationId xmlns:a16="http://schemas.microsoft.com/office/drawing/2014/main" id="{A4938EA7-0879-11CB-E5AC-17931382B097}"/>
              </a:ext>
            </a:extLst>
          </p:cNvPr>
          <p:cNvSpPr>
            <a:spLocks noGrp="1"/>
          </p:cNvSpPr>
          <p:nvPr>
            <p:ph type="sldNum" sz="quarter" idx="10"/>
          </p:nvPr>
        </p:nvSpPr>
        <p:spPr>
          <a:xfrm>
            <a:off x="11244942" y="6384353"/>
            <a:ext cx="612095" cy="365125"/>
          </a:xfrm>
        </p:spPr>
        <p:txBody>
          <a:bodyPr/>
          <a:lstStyle/>
          <a:p>
            <a:fld id="{73F7D4EC-FAF2-48D2-B8E5-457915FC50F3}" type="slidenum">
              <a:rPr lang="de-DE" smtClean="0"/>
              <a:pPr/>
              <a:t>4</a:t>
            </a:fld>
            <a:endParaRPr lang="de-DE"/>
          </a:p>
        </p:txBody>
      </p:sp>
      <p:cxnSp>
        <p:nvCxnSpPr>
          <p:cNvPr id="15" name="Gerade Verbindung 19">
            <a:extLst>
              <a:ext uri="{FF2B5EF4-FFF2-40B4-BE49-F238E27FC236}">
                <a16:creationId xmlns:a16="http://schemas.microsoft.com/office/drawing/2014/main" id="{83F55C86-3B4C-B514-9F75-558AC0C108CA}"/>
              </a:ext>
            </a:extLst>
          </p:cNvPr>
          <p:cNvCxnSpPr>
            <a:cxnSpLocks/>
          </p:cNvCxnSpPr>
          <p:nvPr/>
        </p:nvCxnSpPr>
        <p:spPr>
          <a:xfrm flipH="1">
            <a:off x="539489" y="2086205"/>
            <a:ext cx="4920" cy="1883095"/>
          </a:xfrm>
          <a:prstGeom prst="line">
            <a:avLst/>
          </a:prstGeom>
          <a:ln w="12700">
            <a:solidFill>
              <a:schemeClr val="bg2"/>
            </a:solidFill>
            <a:tailEnd type="oval"/>
          </a:ln>
        </p:spPr>
        <p:style>
          <a:lnRef idx="1">
            <a:schemeClr val="accent1"/>
          </a:lnRef>
          <a:fillRef idx="0">
            <a:schemeClr val="accent1"/>
          </a:fillRef>
          <a:effectRef idx="0">
            <a:schemeClr val="accent1"/>
          </a:effectRef>
          <a:fontRef idx="minor">
            <a:schemeClr val="tx1"/>
          </a:fontRef>
        </p:style>
      </p:cxnSp>
      <p:cxnSp>
        <p:nvCxnSpPr>
          <p:cNvPr id="48" name="Gerade Verbindung 19">
            <a:extLst>
              <a:ext uri="{FF2B5EF4-FFF2-40B4-BE49-F238E27FC236}">
                <a16:creationId xmlns:a16="http://schemas.microsoft.com/office/drawing/2014/main" id="{BBBF55BE-7A3B-312D-1289-42F5991EBB7C}"/>
              </a:ext>
            </a:extLst>
          </p:cNvPr>
          <p:cNvCxnSpPr>
            <a:cxnSpLocks/>
          </p:cNvCxnSpPr>
          <p:nvPr/>
        </p:nvCxnSpPr>
        <p:spPr>
          <a:xfrm flipH="1">
            <a:off x="2404884" y="2082073"/>
            <a:ext cx="4920" cy="1883095"/>
          </a:xfrm>
          <a:prstGeom prst="line">
            <a:avLst/>
          </a:prstGeom>
          <a:ln w="12700">
            <a:solidFill>
              <a:schemeClr val="bg2"/>
            </a:solidFill>
            <a:tailEnd type="oval"/>
          </a:ln>
        </p:spPr>
        <p:style>
          <a:lnRef idx="1">
            <a:schemeClr val="accent1"/>
          </a:lnRef>
          <a:fillRef idx="0">
            <a:schemeClr val="accent1"/>
          </a:fillRef>
          <a:effectRef idx="0">
            <a:schemeClr val="accent1"/>
          </a:effectRef>
          <a:fontRef idx="minor">
            <a:schemeClr val="tx1"/>
          </a:fontRef>
        </p:style>
      </p:cxnSp>
      <p:cxnSp>
        <p:nvCxnSpPr>
          <p:cNvPr id="51" name="Gerade Verbindung 19">
            <a:extLst>
              <a:ext uri="{FF2B5EF4-FFF2-40B4-BE49-F238E27FC236}">
                <a16:creationId xmlns:a16="http://schemas.microsoft.com/office/drawing/2014/main" id="{278CDEA4-B520-6A14-AC73-16CE6E1D28DD}"/>
              </a:ext>
            </a:extLst>
          </p:cNvPr>
          <p:cNvCxnSpPr>
            <a:cxnSpLocks/>
          </p:cNvCxnSpPr>
          <p:nvPr/>
        </p:nvCxnSpPr>
        <p:spPr>
          <a:xfrm flipH="1">
            <a:off x="4187367" y="2082740"/>
            <a:ext cx="4920" cy="1883095"/>
          </a:xfrm>
          <a:prstGeom prst="line">
            <a:avLst/>
          </a:prstGeom>
          <a:ln w="12700">
            <a:solidFill>
              <a:schemeClr val="bg2"/>
            </a:solidFill>
            <a:tailEnd type="oval"/>
          </a:ln>
        </p:spPr>
        <p:style>
          <a:lnRef idx="1">
            <a:schemeClr val="accent1"/>
          </a:lnRef>
          <a:fillRef idx="0">
            <a:schemeClr val="accent1"/>
          </a:fillRef>
          <a:effectRef idx="0">
            <a:schemeClr val="accent1"/>
          </a:effectRef>
          <a:fontRef idx="minor">
            <a:schemeClr val="tx1"/>
          </a:fontRef>
        </p:style>
      </p:cxnSp>
      <p:cxnSp>
        <p:nvCxnSpPr>
          <p:cNvPr id="52" name="Gerade Verbindung 19">
            <a:extLst>
              <a:ext uri="{FF2B5EF4-FFF2-40B4-BE49-F238E27FC236}">
                <a16:creationId xmlns:a16="http://schemas.microsoft.com/office/drawing/2014/main" id="{E501C385-392F-128C-006C-4F2EB1B5F28B}"/>
              </a:ext>
            </a:extLst>
          </p:cNvPr>
          <p:cNvCxnSpPr>
            <a:cxnSpLocks/>
          </p:cNvCxnSpPr>
          <p:nvPr/>
        </p:nvCxnSpPr>
        <p:spPr>
          <a:xfrm flipH="1">
            <a:off x="5942012" y="2076312"/>
            <a:ext cx="4920" cy="1883095"/>
          </a:xfrm>
          <a:prstGeom prst="line">
            <a:avLst/>
          </a:prstGeom>
          <a:ln w="12700">
            <a:solidFill>
              <a:schemeClr val="bg2"/>
            </a:solidFill>
            <a:tailEnd type="oval"/>
          </a:ln>
        </p:spPr>
        <p:style>
          <a:lnRef idx="1">
            <a:schemeClr val="accent1"/>
          </a:lnRef>
          <a:fillRef idx="0">
            <a:schemeClr val="accent1"/>
          </a:fillRef>
          <a:effectRef idx="0">
            <a:schemeClr val="accent1"/>
          </a:effectRef>
          <a:fontRef idx="minor">
            <a:schemeClr val="tx1"/>
          </a:fontRef>
        </p:style>
      </p:cxnSp>
      <p:cxnSp>
        <p:nvCxnSpPr>
          <p:cNvPr id="54" name="Gerade Verbindung 19">
            <a:extLst>
              <a:ext uri="{FF2B5EF4-FFF2-40B4-BE49-F238E27FC236}">
                <a16:creationId xmlns:a16="http://schemas.microsoft.com/office/drawing/2014/main" id="{0841FE63-CEEB-4016-A6F6-66C010E7D6E1}"/>
              </a:ext>
            </a:extLst>
          </p:cNvPr>
          <p:cNvCxnSpPr>
            <a:cxnSpLocks/>
          </p:cNvCxnSpPr>
          <p:nvPr/>
        </p:nvCxnSpPr>
        <p:spPr>
          <a:xfrm flipH="1">
            <a:off x="7735138" y="2081107"/>
            <a:ext cx="4920" cy="1883095"/>
          </a:xfrm>
          <a:prstGeom prst="line">
            <a:avLst/>
          </a:prstGeom>
          <a:ln w="12700">
            <a:solidFill>
              <a:schemeClr val="bg2"/>
            </a:solidFill>
            <a:tailEnd type="oval"/>
          </a:ln>
        </p:spPr>
        <p:style>
          <a:lnRef idx="1">
            <a:schemeClr val="accent1"/>
          </a:lnRef>
          <a:fillRef idx="0">
            <a:schemeClr val="accent1"/>
          </a:fillRef>
          <a:effectRef idx="0">
            <a:schemeClr val="accent1"/>
          </a:effectRef>
          <a:fontRef idx="minor">
            <a:schemeClr val="tx1"/>
          </a:fontRef>
        </p:style>
      </p:cxnSp>
      <p:cxnSp>
        <p:nvCxnSpPr>
          <p:cNvPr id="56" name="Gerade Verbindung 19">
            <a:extLst>
              <a:ext uri="{FF2B5EF4-FFF2-40B4-BE49-F238E27FC236}">
                <a16:creationId xmlns:a16="http://schemas.microsoft.com/office/drawing/2014/main" id="{521F1248-06FB-9296-B6EB-6BF6CA6B0BF1}"/>
              </a:ext>
            </a:extLst>
          </p:cNvPr>
          <p:cNvCxnSpPr>
            <a:cxnSpLocks/>
          </p:cNvCxnSpPr>
          <p:nvPr/>
        </p:nvCxnSpPr>
        <p:spPr>
          <a:xfrm flipH="1">
            <a:off x="9523914" y="2073962"/>
            <a:ext cx="4920" cy="1883095"/>
          </a:xfrm>
          <a:prstGeom prst="line">
            <a:avLst/>
          </a:prstGeom>
          <a:ln w="12700">
            <a:solidFill>
              <a:schemeClr val="bg2"/>
            </a:solidFill>
            <a:tailEnd type="oval"/>
          </a:ln>
        </p:spPr>
        <p:style>
          <a:lnRef idx="1">
            <a:schemeClr val="accent1"/>
          </a:lnRef>
          <a:fillRef idx="0">
            <a:schemeClr val="accent1"/>
          </a:fillRef>
          <a:effectRef idx="0">
            <a:schemeClr val="accent1"/>
          </a:effectRef>
          <a:fontRef idx="minor">
            <a:schemeClr val="tx1"/>
          </a:fontRef>
        </p:style>
      </p:cxnSp>
      <p:cxnSp>
        <p:nvCxnSpPr>
          <p:cNvPr id="57" name="Gerade Verbindung 19">
            <a:extLst>
              <a:ext uri="{FF2B5EF4-FFF2-40B4-BE49-F238E27FC236}">
                <a16:creationId xmlns:a16="http://schemas.microsoft.com/office/drawing/2014/main" id="{0F962C81-52ED-A55A-3109-F574F8ED27AA}"/>
              </a:ext>
            </a:extLst>
          </p:cNvPr>
          <p:cNvCxnSpPr>
            <a:cxnSpLocks/>
          </p:cNvCxnSpPr>
          <p:nvPr/>
        </p:nvCxnSpPr>
        <p:spPr>
          <a:xfrm flipH="1" flipV="1">
            <a:off x="1529704" y="3958960"/>
            <a:ext cx="4920" cy="1883095"/>
          </a:xfrm>
          <a:prstGeom prst="line">
            <a:avLst/>
          </a:prstGeom>
          <a:ln w="12700">
            <a:solidFill>
              <a:schemeClr val="bg2"/>
            </a:solidFill>
            <a:tailEnd type="oval"/>
          </a:ln>
        </p:spPr>
        <p:style>
          <a:lnRef idx="1">
            <a:schemeClr val="accent1"/>
          </a:lnRef>
          <a:fillRef idx="0">
            <a:schemeClr val="accent1"/>
          </a:fillRef>
          <a:effectRef idx="0">
            <a:schemeClr val="accent1"/>
          </a:effectRef>
          <a:fontRef idx="minor">
            <a:schemeClr val="tx1"/>
          </a:fontRef>
        </p:style>
      </p:cxnSp>
      <p:cxnSp>
        <p:nvCxnSpPr>
          <p:cNvPr id="58" name="Gerade Verbindung 19">
            <a:extLst>
              <a:ext uri="{FF2B5EF4-FFF2-40B4-BE49-F238E27FC236}">
                <a16:creationId xmlns:a16="http://schemas.microsoft.com/office/drawing/2014/main" id="{6E4B9D57-244B-EAD9-3D71-C14431D00609}"/>
              </a:ext>
            </a:extLst>
          </p:cNvPr>
          <p:cNvCxnSpPr>
            <a:cxnSpLocks/>
          </p:cNvCxnSpPr>
          <p:nvPr/>
        </p:nvCxnSpPr>
        <p:spPr>
          <a:xfrm flipH="1" flipV="1">
            <a:off x="3317742" y="3965835"/>
            <a:ext cx="4920" cy="1883095"/>
          </a:xfrm>
          <a:prstGeom prst="line">
            <a:avLst/>
          </a:prstGeom>
          <a:ln w="12700">
            <a:solidFill>
              <a:schemeClr val="bg2"/>
            </a:solidFill>
            <a:tailEnd type="oval"/>
          </a:ln>
        </p:spPr>
        <p:style>
          <a:lnRef idx="1">
            <a:schemeClr val="accent1"/>
          </a:lnRef>
          <a:fillRef idx="0">
            <a:schemeClr val="accent1"/>
          </a:fillRef>
          <a:effectRef idx="0">
            <a:schemeClr val="accent1"/>
          </a:effectRef>
          <a:fontRef idx="minor">
            <a:schemeClr val="tx1"/>
          </a:fontRef>
        </p:style>
      </p:cxnSp>
      <p:cxnSp>
        <p:nvCxnSpPr>
          <p:cNvPr id="59" name="Gerade Verbindung 19">
            <a:extLst>
              <a:ext uri="{FF2B5EF4-FFF2-40B4-BE49-F238E27FC236}">
                <a16:creationId xmlns:a16="http://schemas.microsoft.com/office/drawing/2014/main" id="{6D553EBF-5836-6B7C-EE5C-71E313EA2FAB}"/>
              </a:ext>
            </a:extLst>
          </p:cNvPr>
          <p:cNvCxnSpPr>
            <a:cxnSpLocks/>
          </p:cNvCxnSpPr>
          <p:nvPr/>
        </p:nvCxnSpPr>
        <p:spPr>
          <a:xfrm flipH="1" flipV="1">
            <a:off x="5088578" y="3970650"/>
            <a:ext cx="4920" cy="1883095"/>
          </a:xfrm>
          <a:prstGeom prst="line">
            <a:avLst/>
          </a:prstGeom>
          <a:ln w="12700">
            <a:solidFill>
              <a:schemeClr val="bg2"/>
            </a:solidFill>
            <a:tailEnd type="oval"/>
          </a:ln>
        </p:spPr>
        <p:style>
          <a:lnRef idx="1">
            <a:schemeClr val="accent1"/>
          </a:lnRef>
          <a:fillRef idx="0">
            <a:schemeClr val="accent1"/>
          </a:fillRef>
          <a:effectRef idx="0">
            <a:schemeClr val="accent1"/>
          </a:effectRef>
          <a:fontRef idx="minor">
            <a:schemeClr val="tx1"/>
          </a:fontRef>
        </p:style>
      </p:cxnSp>
      <p:cxnSp>
        <p:nvCxnSpPr>
          <p:cNvPr id="60" name="Gerade Verbindung 19">
            <a:extLst>
              <a:ext uri="{FF2B5EF4-FFF2-40B4-BE49-F238E27FC236}">
                <a16:creationId xmlns:a16="http://schemas.microsoft.com/office/drawing/2014/main" id="{CA97CB78-1D43-D1BF-BEC6-68CD361A5AA4}"/>
              </a:ext>
            </a:extLst>
          </p:cNvPr>
          <p:cNvCxnSpPr>
            <a:cxnSpLocks/>
          </p:cNvCxnSpPr>
          <p:nvPr/>
        </p:nvCxnSpPr>
        <p:spPr>
          <a:xfrm flipH="1" flipV="1">
            <a:off x="6859414" y="3954474"/>
            <a:ext cx="4920" cy="1883095"/>
          </a:xfrm>
          <a:prstGeom prst="line">
            <a:avLst/>
          </a:prstGeom>
          <a:ln w="12700">
            <a:solidFill>
              <a:schemeClr val="bg2"/>
            </a:solidFill>
            <a:tailEnd type="oval"/>
          </a:ln>
        </p:spPr>
        <p:style>
          <a:lnRef idx="1">
            <a:schemeClr val="accent1"/>
          </a:lnRef>
          <a:fillRef idx="0">
            <a:schemeClr val="accent1"/>
          </a:fillRef>
          <a:effectRef idx="0">
            <a:schemeClr val="accent1"/>
          </a:effectRef>
          <a:fontRef idx="minor">
            <a:schemeClr val="tx1"/>
          </a:fontRef>
        </p:style>
      </p:cxnSp>
      <p:cxnSp>
        <p:nvCxnSpPr>
          <p:cNvPr id="61" name="Gerade Verbindung 19">
            <a:extLst>
              <a:ext uri="{FF2B5EF4-FFF2-40B4-BE49-F238E27FC236}">
                <a16:creationId xmlns:a16="http://schemas.microsoft.com/office/drawing/2014/main" id="{071368BC-6329-8C7F-2A66-70A0A7842C7A}"/>
              </a:ext>
            </a:extLst>
          </p:cNvPr>
          <p:cNvCxnSpPr>
            <a:cxnSpLocks/>
          </p:cNvCxnSpPr>
          <p:nvPr/>
        </p:nvCxnSpPr>
        <p:spPr>
          <a:xfrm flipH="1" flipV="1">
            <a:off x="8621541" y="3971857"/>
            <a:ext cx="4920" cy="1883095"/>
          </a:xfrm>
          <a:prstGeom prst="line">
            <a:avLst/>
          </a:prstGeom>
          <a:ln w="12700">
            <a:solidFill>
              <a:schemeClr val="bg2"/>
            </a:solidFill>
            <a:tailEnd type="oval"/>
          </a:ln>
        </p:spPr>
        <p:style>
          <a:lnRef idx="1">
            <a:schemeClr val="accent1"/>
          </a:lnRef>
          <a:fillRef idx="0">
            <a:schemeClr val="accent1"/>
          </a:fillRef>
          <a:effectRef idx="0">
            <a:schemeClr val="accent1"/>
          </a:effectRef>
          <a:fontRef idx="minor">
            <a:schemeClr val="tx1"/>
          </a:fontRef>
        </p:style>
      </p:cxnSp>
      <p:cxnSp>
        <p:nvCxnSpPr>
          <p:cNvPr id="62" name="Gerade Verbindung 19">
            <a:extLst>
              <a:ext uri="{FF2B5EF4-FFF2-40B4-BE49-F238E27FC236}">
                <a16:creationId xmlns:a16="http://schemas.microsoft.com/office/drawing/2014/main" id="{EBD76F4E-4CA7-8D29-C02E-6864DC36BDA4}"/>
              </a:ext>
            </a:extLst>
          </p:cNvPr>
          <p:cNvCxnSpPr>
            <a:cxnSpLocks/>
          </p:cNvCxnSpPr>
          <p:nvPr/>
        </p:nvCxnSpPr>
        <p:spPr>
          <a:xfrm flipH="1" flipV="1">
            <a:off x="10414044" y="3963789"/>
            <a:ext cx="4920" cy="1883095"/>
          </a:xfrm>
          <a:prstGeom prst="line">
            <a:avLst/>
          </a:prstGeom>
          <a:ln w="12700">
            <a:solidFill>
              <a:schemeClr val="bg2"/>
            </a:solidFill>
            <a:tailEnd type="oval"/>
          </a:ln>
        </p:spPr>
        <p:style>
          <a:lnRef idx="1">
            <a:schemeClr val="accent1"/>
          </a:lnRef>
          <a:fillRef idx="0">
            <a:schemeClr val="accent1"/>
          </a:fillRef>
          <a:effectRef idx="0">
            <a:schemeClr val="accent1"/>
          </a:effectRef>
          <a:fontRef idx="minor">
            <a:schemeClr val="tx1"/>
          </a:fontRef>
        </p:style>
      </p:cxnSp>
      <p:pic>
        <p:nvPicPr>
          <p:cNvPr id="2" name="Grafik 1">
            <a:extLst>
              <a:ext uri="{FF2B5EF4-FFF2-40B4-BE49-F238E27FC236}">
                <a16:creationId xmlns:a16="http://schemas.microsoft.com/office/drawing/2014/main" id="{5F53181F-54FE-6E20-6826-70534A98A91B}"/>
              </a:ext>
            </a:extLst>
          </p:cNvPr>
          <p:cNvPicPr>
            <a:picLocks noChangeAspect="1"/>
          </p:cNvPicPr>
          <p:nvPr/>
        </p:nvPicPr>
        <p:blipFill>
          <a:blip r:embed="rId18"/>
          <a:stretch>
            <a:fillRect/>
          </a:stretch>
        </p:blipFill>
        <p:spPr>
          <a:xfrm>
            <a:off x="635613" y="2827321"/>
            <a:ext cx="994803" cy="746102"/>
          </a:xfrm>
          <a:prstGeom prst="rect">
            <a:avLst/>
          </a:prstGeom>
        </p:spPr>
      </p:pic>
    </p:spTree>
    <p:extLst>
      <p:ext uri="{BB962C8B-B14F-4D97-AF65-F5344CB8AC3E}">
        <p14:creationId xmlns:p14="http://schemas.microsoft.com/office/powerpoint/2010/main" val="36682757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EC01A36-7E4C-281A-2478-92512215A58A}"/>
              </a:ext>
            </a:extLst>
          </p:cNvPr>
          <p:cNvSpPr>
            <a:spLocks noGrp="1"/>
          </p:cNvSpPr>
          <p:nvPr>
            <p:ph type="title"/>
          </p:nvPr>
        </p:nvSpPr>
        <p:spPr/>
        <p:txBody>
          <a:bodyPr/>
          <a:lstStyle/>
          <a:p>
            <a:r>
              <a:rPr lang="de-DE">
                <a:solidFill>
                  <a:srgbClr val="003D6A"/>
                </a:solidFill>
              </a:rPr>
              <a:t>SCHUNK Electronic Solutions</a:t>
            </a:r>
          </a:p>
        </p:txBody>
      </p:sp>
      <p:sp>
        <p:nvSpPr>
          <p:cNvPr id="4" name="Textplatzhalter 3">
            <a:extLst>
              <a:ext uri="{FF2B5EF4-FFF2-40B4-BE49-F238E27FC236}">
                <a16:creationId xmlns:a16="http://schemas.microsoft.com/office/drawing/2014/main" id="{F91E9144-D8A7-2533-56F5-DE6900608C81}"/>
              </a:ext>
            </a:extLst>
          </p:cNvPr>
          <p:cNvSpPr>
            <a:spLocks noGrp="1"/>
          </p:cNvSpPr>
          <p:nvPr>
            <p:ph type="body" sz="quarter" idx="11"/>
          </p:nvPr>
        </p:nvSpPr>
        <p:spPr/>
        <p:txBody>
          <a:bodyPr/>
          <a:lstStyle/>
          <a:p>
            <a:r>
              <a:rPr lang="de-DE" b="1"/>
              <a:t>SCHUNK Electronic Solutions</a:t>
            </a:r>
          </a:p>
        </p:txBody>
      </p:sp>
      <p:sp>
        <p:nvSpPr>
          <p:cNvPr id="7" name="Textplatzhalter 6">
            <a:extLst>
              <a:ext uri="{FF2B5EF4-FFF2-40B4-BE49-F238E27FC236}">
                <a16:creationId xmlns:a16="http://schemas.microsoft.com/office/drawing/2014/main" id="{519527D5-9BFB-CA1D-DD9F-1276AA818D67}"/>
              </a:ext>
            </a:extLst>
          </p:cNvPr>
          <p:cNvSpPr>
            <a:spLocks noGrp="1"/>
          </p:cNvSpPr>
          <p:nvPr>
            <p:ph type="body" sz="quarter" idx="12"/>
          </p:nvPr>
        </p:nvSpPr>
        <p:spPr>
          <a:xfrm>
            <a:off x="8150022" y="1381932"/>
            <a:ext cx="3831226" cy="4679401"/>
          </a:xfrm>
        </p:spPr>
        <p:txBody>
          <a:bodyPr/>
          <a:lstStyle/>
          <a:p>
            <a:pPr marL="0" indent="0">
              <a:buNone/>
              <a:defRPr/>
            </a:pPr>
            <a:br>
              <a:rPr lang="de-DE" altLang="de-DE" sz="1400" kern="0">
                <a:solidFill>
                  <a:srgbClr val="003D6A"/>
                </a:solidFill>
              </a:rPr>
            </a:br>
            <a:endParaRPr lang="de-DE" altLang="de-DE" sz="1400" kern="0">
              <a:solidFill>
                <a:srgbClr val="003D6A"/>
              </a:solidFill>
            </a:endParaRPr>
          </a:p>
          <a:p>
            <a:pPr>
              <a:defRPr/>
            </a:pPr>
            <a:r>
              <a:rPr lang="en-US" altLang="de-DE" sz="1800" kern="0">
                <a:solidFill>
                  <a:srgbClr val="003D6A"/>
                </a:solidFill>
              </a:rPr>
              <a:t>Technology leader in linear drive systems and PCB </a:t>
            </a:r>
            <a:r>
              <a:rPr lang="en-US" altLang="de-DE" sz="1800" kern="0" err="1">
                <a:solidFill>
                  <a:srgbClr val="003D6A"/>
                </a:solidFill>
              </a:rPr>
              <a:t>depaneling</a:t>
            </a:r>
            <a:r>
              <a:rPr lang="en-US" altLang="de-DE" sz="1800" kern="0">
                <a:solidFill>
                  <a:srgbClr val="003D6A"/>
                </a:solidFill>
              </a:rPr>
              <a:t> systems</a:t>
            </a:r>
            <a:br>
              <a:rPr lang="de-DE" altLang="de-DE" sz="1800" kern="0">
                <a:solidFill>
                  <a:srgbClr val="003D6A"/>
                </a:solidFill>
              </a:rPr>
            </a:br>
            <a:endParaRPr lang="de-DE" altLang="de-DE" sz="1800" kern="0">
              <a:solidFill>
                <a:srgbClr val="003D6A"/>
              </a:solidFill>
            </a:endParaRPr>
          </a:p>
          <a:p>
            <a:pPr>
              <a:defRPr/>
            </a:pPr>
            <a:r>
              <a:rPr lang="en-US" altLang="de-DE" sz="1800" kern="0">
                <a:solidFill>
                  <a:srgbClr val="003D6A"/>
                </a:solidFill>
              </a:rPr>
              <a:t>More than 180 employees at the St. Georgen site</a:t>
            </a:r>
            <a:br>
              <a:rPr lang="de-DE" altLang="de-DE" sz="1800" kern="0">
                <a:solidFill>
                  <a:srgbClr val="003D6A"/>
                </a:solidFill>
              </a:rPr>
            </a:br>
            <a:endParaRPr lang="de-DE" altLang="de-DE" sz="1800" kern="0">
              <a:solidFill>
                <a:srgbClr val="003D6A"/>
              </a:solidFill>
            </a:endParaRPr>
          </a:p>
          <a:p>
            <a:pPr>
              <a:defRPr/>
            </a:pPr>
            <a:r>
              <a:rPr lang="en-US" altLang="de-DE" sz="1800" kern="0">
                <a:solidFill>
                  <a:srgbClr val="003D6A"/>
                </a:solidFill>
              </a:rPr>
              <a:t>Expected sales in 2025 approx.    36 million €</a:t>
            </a:r>
            <a:br>
              <a:rPr lang="de-DE" altLang="de-DE" sz="1400" kern="0">
                <a:solidFill>
                  <a:srgbClr val="003D6A"/>
                </a:solidFill>
              </a:rPr>
            </a:br>
            <a:endParaRPr lang="de-DE" altLang="de-DE" sz="1800" kern="0">
              <a:solidFill>
                <a:srgbClr val="003D6A"/>
              </a:solidFill>
            </a:endParaRPr>
          </a:p>
          <a:p>
            <a:pPr>
              <a:defRPr/>
            </a:pPr>
            <a:r>
              <a:rPr lang="de-DE" altLang="de-DE" sz="1800" kern="0" err="1">
                <a:solidFill>
                  <a:srgbClr val="003D6A"/>
                </a:solidFill>
              </a:rPr>
              <a:t>Production</a:t>
            </a:r>
            <a:r>
              <a:rPr lang="de-DE" altLang="de-DE" sz="1800" kern="0">
                <a:solidFill>
                  <a:srgbClr val="003D6A"/>
                </a:solidFill>
              </a:rPr>
              <a:t> </a:t>
            </a:r>
            <a:r>
              <a:rPr lang="de-DE" altLang="de-DE" sz="1800" kern="0" err="1">
                <a:solidFill>
                  <a:srgbClr val="003D6A"/>
                </a:solidFill>
              </a:rPr>
              <a:t>area</a:t>
            </a:r>
            <a:r>
              <a:rPr lang="de-DE" altLang="de-DE" sz="1800" kern="0">
                <a:solidFill>
                  <a:srgbClr val="003D6A"/>
                </a:solidFill>
              </a:rPr>
              <a:t> </a:t>
            </a:r>
            <a:r>
              <a:rPr lang="de-DE" altLang="de-DE" sz="1800" kern="0" err="1">
                <a:solidFill>
                  <a:srgbClr val="003D6A"/>
                </a:solidFill>
              </a:rPr>
              <a:t>of</a:t>
            </a:r>
            <a:r>
              <a:rPr lang="de-DE" altLang="de-DE" sz="1800" kern="0">
                <a:solidFill>
                  <a:srgbClr val="003D6A"/>
                </a:solidFill>
              </a:rPr>
              <a:t> 8,400m²</a:t>
            </a:r>
            <a:endParaRPr lang="de-DE" sz="1800"/>
          </a:p>
        </p:txBody>
      </p:sp>
      <p:pic>
        <p:nvPicPr>
          <p:cNvPr id="9" name="Grafik 8" descr="Ein Bild, das draußen, Gras, Himmel, Baum enthält.&#10;&#10;Automatisch generierte Beschreibung">
            <a:extLst>
              <a:ext uri="{FF2B5EF4-FFF2-40B4-BE49-F238E27FC236}">
                <a16:creationId xmlns:a16="http://schemas.microsoft.com/office/drawing/2014/main" id="{F0A5BAF8-F711-E500-80A5-94BD44001831}"/>
              </a:ext>
            </a:extLst>
          </p:cNvPr>
          <p:cNvPicPr>
            <a:picLocks noChangeAspect="1"/>
          </p:cNvPicPr>
          <p:nvPr/>
        </p:nvPicPr>
        <p:blipFill rotWithShape="1">
          <a:blip r:embed="rId2">
            <a:extLst>
              <a:ext uri="{28A0092B-C50C-407E-A947-70E740481C1C}">
                <a14:useLocalDpi xmlns:a14="http://schemas.microsoft.com/office/drawing/2010/main" val="0"/>
              </a:ext>
            </a:extLst>
          </a:blip>
          <a:srcRect t="13684" b="13085"/>
          <a:stretch/>
        </p:blipFill>
        <p:spPr>
          <a:xfrm>
            <a:off x="248809" y="1506065"/>
            <a:ext cx="7710854" cy="4431136"/>
          </a:xfrm>
          <a:prstGeom prst="rect">
            <a:avLst/>
          </a:prstGeom>
        </p:spPr>
      </p:pic>
      <p:sp>
        <p:nvSpPr>
          <p:cNvPr id="5" name="Foliennummernplatzhalter 4">
            <a:extLst>
              <a:ext uri="{FF2B5EF4-FFF2-40B4-BE49-F238E27FC236}">
                <a16:creationId xmlns:a16="http://schemas.microsoft.com/office/drawing/2014/main" id="{DD8E5BEB-035B-080B-834C-9053DA334A0D}"/>
              </a:ext>
            </a:extLst>
          </p:cNvPr>
          <p:cNvSpPr>
            <a:spLocks noGrp="1"/>
          </p:cNvSpPr>
          <p:nvPr>
            <p:ph type="sldNum" sz="quarter" idx="10"/>
          </p:nvPr>
        </p:nvSpPr>
        <p:spPr/>
        <p:txBody>
          <a:bodyPr/>
          <a:lstStyle/>
          <a:p>
            <a:fld id="{73F7D4EC-FAF2-48D2-B8E5-457915FC50F3}" type="slidenum">
              <a:rPr lang="de-DE" smtClean="0"/>
              <a:pPr/>
              <a:t>5</a:t>
            </a:fld>
            <a:endParaRPr lang="de-DE"/>
          </a:p>
        </p:txBody>
      </p:sp>
      <p:grpSp>
        <p:nvGrpSpPr>
          <p:cNvPr id="3" name="Gruppieren 3">
            <a:extLst>
              <a:ext uri="{FF2B5EF4-FFF2-40B4-BE49-F238E27FC236}">
                <a16:creationId xmlns:a16="http://schemas.microsoft.com/office/drawing/2014/main" id="{219A7E1D-6C1C-AC7D-C81F-E5F3BB8D8646}"/>
              </a:ext>
            </a:extLst>
          </p:cNvPr>
          <p:cNvGrpSpPr/>
          <p:nvPr/>
        </p:nvGrpSpPr>
        <p:grpSpPr>
          <a:xfrm>
            <a:off x="11226787" y="6384352"/>
            <a:ext cx="417299" cy="365125"/>
            <a:chOff x="11000774" y="6311246"/>
            <a:chExt cx="572342" cy="511337"/>
          </a:xfrm>
        </p:grpSpPr>
        <p:pic>
          <p:nvPicPr>
            <p:cNvPr id="6" name="Grafik 8" descr="Haus mit einfarbiger Füllung">
              <a:hlinkClick r:id="rId3" action="ppaction://hlinksldjump"/>
              <a:extLst>
                <a:ext uri="{FF2B5EF4-FFF2-40B4-BE49-F238E27FC236}">
                  <a16:creationId xmlns:a16="http://schemas.microsoft.com/office/drawing/2014/main" id="{0E00637D-90FC-A634-DA0C-B89E69E0B06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084889" y="6345366"/>
              <a:ext cx="404112" cy="404112"/>
            </a:xfrm>
            <a:prstGeom prst="rect">
              <a:avLst/>
            </a:prstGeom>
          </p:spPr>
        </p:pic>
        <p:sp>
          <p:nvSpPr>
            <p:cNvPr id="8" name="Rechteck: abgerundete Ecken 9">
              <a:hlinkClick r:id="rId3" action="ppaction://hlinksldjump"/>
              <a:extLst>
                <a:ext uri="{FF2B5EF4-FFF2-40B4-BE49-F238E27FC236}">
                  <a16:creationId xmlns:a16="http://schemas.microsoft.com/office/drawing/2014/main" id="{65E2271B-D712-0F79-6D78-D20D4E85BE51}"/>
                </a:ext>
              </a:extLst>
            </p:cNvPr>
            <p:cNvSpPr/>
            <p:nvPr/>
          </p:nvSpPr>
          <p:spPr>
            <a:xfrm>
              <a:off x="11000774" y="6311246"/>
              <a:ext cx="572342" cy="511337"/>
            </a:xfrm>
            <a:prstGeom prst="roundRect">
              <a:avLst/>
            </a:prstGeom>
            <a:noFill/>
            <a:ln w="19050">
              <a:solidFill>
                <a:srgbClr val="003D6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Tree>
    <p:extLst>
      <p:ext uri="{BB962C8B-B14F-4D97-AF65-F5344CB8AC3E}">
        <p14:creationId xmlns:p14="http://schemas.microsoft.com/office/powerpoint/2010/main" val="4065994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52DA6333-0286-AC6F-B4AA-0AA78B2AA6BE}"/>
              </a:ext>
            </a:extLst>
          </p:cNvPr>
          <p:cNvSpPr>
            <a:spLocks noGrp="1"/>
          </p:cNvSpPr>
          <p:nvPr>
            <p:ph type="body" sz="quarter" idx="11"/>
          </p:nvPr>
        </p:nvSpPr>
        <p:spPr/>
        <p:txBody>
          <a:bodyPr/>
          <a:lstStyle/>
          <a:p>
            <a:r>
              <a:rPr lang="en-US"/>
              <a:t>Where we come from</a:t>
            </a:r>
          </a:p>
        </p:txBody>
      </p:sp>
      <p:sp>
        <p:nvSpPr>
          <p:cNvPr id="6" name="Titel 5">
            <a:extLst>
              <a:ext uri="{FF2B5EF4-FFF2-40B4-BE49-F238E27FC236}">
                <a16:creationId xmlns:a16="http://schemas.microsoft.com/office/drawing/2014/main" id="{B668156F-D51B-3043-9202-F971BA3485FF}"/>
              </a:ext>
            </a:extLst>
          </p:cNvPr>
          <p:cNvSpPr>
            <a:spLocks noGrp="1"/>
          </p:cNvSpPr>
          <p:nvPr>
            <p:ph type="title"/>
          </p:nvPr>
        </p:nvSpPr>
        <p:spPr>
          <a:xfrm>
            <a:off x="658814" y="666751"/>
            <a:ext cx="8996816" cy="965959"/>
          </a:xfrm>
        </p:spPr>
        <p:txBody>
          <a:bodyPr/>
          <a:lstStyle/>
          <a:p>
            <a:r>
              <a:rPr lang="en-US">
                <a:solidFill>
                  <a:srgbClr val="003D6A"/>
                </a:solidFill>
              </a:rPr>
              <a:t>From start-up to reliable partner in automation</a:t>
            </a:r>
            <a:br>
              <a:rPr lang="de-DE">
                <a:solidFill>
                  <a:srgbClr val="003D6A"/>
                </a:solidFill>
              </a:rPr>
            </a:br>
            <a:endParaRPr lang="de-DE"/>
          </a:p>
        </p:txBody>
      </p:sp>
      <p:cxnSp>
        <p:nvCxnSpPr>
          <p:cNvPr id="7" name="Gerade Verbindung 159">
            <a:extLst>
              <a:ext uri="{FF2B5EF4-FFF2-40B4-BE49-F238E27FC236}">
                <a16:creationId xmlns:a16="http://schemas.microsoft.com/office/drawing/2014/main" id="{FE5A6015-68DF-6A7D-CDF0-15DD85B30BD3}"/>
              </a:ext>
            </a:extLst>
          </p:cNvPr>
          <p:cNvCxnSpPr>
            <a:cxnSpLocks/>
          </p:cNvCxnSpPr>
          <p:nvPr/>
        </p:nvCxnSpPr>
        <p:spPr>
          <a:xfrm>
            <a:off x="7866639" y="4637056"/>
            <a:ext cx="0" cy="842629"/>
          </a:xfrm>
          <a:prstGeom prst="line">
            <a:avLst/>
          </a:prstGeom>
          <a:ln w="12700">
            <a:solidFill>
              <a:srgbClr val="009EE0"/>
            </a:solidFill>
            <a:prstDash val="solid"/>
          </a:ln>
        </p:spPr>
        <p:style>
          <a:lnRef idx="1">
            <a:schemeClr val="accent1"/>
          </a:lnRef>
          <a:fillRef idx="0">
            <a:schemeClr val="accent1"/>
          </a:fillRef>
          <a:effectRef idx="0">
            <a:schemeClr val="accent1"/>
          </a:effectRef>
          <a:fontRef idx="minor">
            <a:schemeClr val="tx1"/>
          </a:fontRef>
        </p:style>
      </p:cxnSp>
      <p:cxnSp>
        <p:nvCxnSpPr>
          <p:cNvPr id="8" name="Gerade Verbindung 7">
            <a:extLst>
              <a:ext uri="{FF2B5EF4-FFF2-40B4-BE49-F238E27FC236}">
                <a16:creationId xmlns:a16="http://schemas.microsoft.com/office/drawing/2014/main" id="{1C542EB6-C721-BE0B-DA54-0ECF87587C9F}"/>
              </a:ext>
            </a:extLst>
          </p:cNvPr>
          <p:cNvCxnSpPr>
            <a:cxnSpLocks/>
          </p:cNvCxnSpPr>
          <p:nvPr/>
        </p:nvCxnSpPr>
        <p:spPr>
          <a:xfrm>
            <a:off x="10970938" y="3513870"/>
            <a:ext cx="0" cy="942735"/>
          </a:xfrm>
          <a:prstGeom prst="line">
            <a:avLst/>
          </a:prstGeom>
          <a:ln w="12700">
            <a:solidFill>
              <a:srgbClr val="009EE0"/>
            </a:solidFill>
            <a:prstDash val="solid"/>
          </a:ln>
        </p:spPr>
        <p:style>
          <a:lnRef idx="1">
            <a:schemeClr val="accent1"/>
          </a:lnRef>
          <a:fillRef idx="0">
            <a:schemeClr val="accent1"/>
          </a:fillRef>
          <a:effectRef idx="0">
            <a:schemeClr val="accent1"/>
          </a:effectRef>
          <a:fontRef idx="minor">
            <a:schemeClr val="tx1"/>
          </a:fontRef>
        </p:style>
      </p:cxnSp>
      <p:cxnSp>
        <p:nvCxnSpPr>
          <p:cNvPr id="11" name="Gerade Verbindung 165">
            <a:extLst>
              <a:ext uri="{FF2B5EF4-FFF2-40B4-BE49-F238E27FC236}">
                <a16:creationId xmlns:a16="http://schemas.microsoft.com/office/drawing/2014/main" id="{6F2EB1D7-CC5A-E94D-12FD-BA20B85CE281}"/>
              </a:ext>
            </a:extLst>
          </p:cNvPr>
          <p:cNvCxnSpPr>
            <a:cxnSpLocks/>
          </p:cNvCxnSpPr>
          <p:nvPr/>
        </p:nvCxnSpPr>
        <p:spPr>
          <a:xfrm>
            <a:off x="6543798" y="3483606"/>
            <a:ext cx="1272" cy="930120"/>
          </a:xfrm>
          <a:prstGeom prst="line">
            <a:avLst/>
          </a:prstGeom>
          <a:ln w="12700">
            <a:solidFill>
              <a:srgbClr val="009EE0"/>
            </a:solidFill>
            <a:prstDash val="solid"/>
          </a:ln>
        </p:spPr>
        <p:style>
          <a:lnRef idx="1">
            <a:schemeClr val="accent1"/>
          </a:lnRef>
          <a:fillRef idx="0">
            <a:schemeClr val="accent1"/>
          </a:fillRef>
          <a:effectRef idx="0">
            <a:schemeClr val="accent1"/>
          </a:effectRef>
          <a:fontRef idx="minor">
            <a:schemeClr val="tx1"/>
          </a:fontRef>
        </p:style>
      </p:cxnSp>
      <p:cxnSp>
        <p:nvCxnSpPr>
          <p:cNvPr id="13" name="Gerade Verbindung 165">
            <a:extLst>
              <a:ext uri="{FF2B5EF4-FFF2-40B4-BE49-F238E27FC236}">
                <a16:creationId xmlns:a16="http://schemas.microsoft.com/office/drawing/2014/main" id="{95264B39-93A7-D0D7-9D31-798B8F78F042}"/>
              </a:ext>
            </a:extLst>
          </p:cNvPr>
          <p:cNvCxnSpPr>
            <a:cxnSpLocks/>
          </p:cNvCxnSpPr>
          <p:nvPr/>
        </p:nvCxnSpPr>
        <p:spPr>
          <a:xfrm>
            <a:off x="8554227" y="3331867"/>
            <a:ext cx="0" cy="1016211"/>
          </a:xfrm>
          <a:prstGeom prst="line">
            <a:avLst/>
          </a:prstGeom>
          <a:ln w="12700">
            <a:solidFill>
              <a:srgbClr val="009EE0"/>
            </a:solidFill>
            <a:prstDash val="solid"/>
          </a:ln>
        </p:spPr>
        <p:style>
          <a:lnRef idx="1">
            <a:schemeClr val="accent1"/>
          </a:lnRef>
          <a:fillRef idx="0">
            <a:schemeClr val="accent1"/>
          </a:fillRef>
          <a:effectRef idx="0">
            <a:schemeClr val="accent1"/>
          </a:effectRef>
          <a:fontRef idx="minor">
            <a:schemeClr val="tx1"/>
          </a:fontRef>
        </p:style>
      </p:cxnSp>
      <p:cxnSp>
        <p:nvCxnSpPr>
          <p:cNvPr id="16" name="Gerade Verbindung 158">
            <a:extLst>
              <a:ext uri="{FF2B5EF4-FFF2-40B4-BE49-F238E27FC236}">
                <a16:creationId xmlns:a16="http://schemas.microsoft.com/office/drawing/2014/main" id="{610D0904-3A3C-58D0-19F0-B0A7111663F9}"/>
              </a:ext>
            </a:extLst>
          </p:cNvPr>
          <p:cNvCxnSpPr>
            <a:cxnSpLocks/>
          </p:cNvCxnSpPr>
          <p:nvPr/>
        </p:nvCxnSpPr>
        <p:spPr>
          <a:xfrm>
            <a:off x="4211711" y="4634446"/>
            <a:ext cx="0" cy="781725"/>
          </a:xfrm>
          <a:prstGeom prst="line">
            <a:avLst/>
          </a:prstGeom>
          <a:ln w="12700">
            <a:solidFill>
              <a:srgbClr val="009EE0"/>
            </a:solidFill>
            <a:prstDash val="solid"/>
          </a:ln>
        </p:spPr>
        <p:style>
          <a:lnRef idx="1">
            <a:schemeClr val="accent1"/>
          </a:lnRef>
          <a:fillRef idx="0">
            <a:schemeClr val="accent1"/>
          </a:fillRef>
          <a:effectRef idx="0">
            <a:schemeClr val="accent1"/>
          </a:effectRef>
          <a:fontRef idx="minor">
            <a:schemeClr val="tx1"/>
          </a:fontRef>
        </p:style>
      </p:cxnSp>
      <p:sp>
        <p:nvSpPr>
          <p:cNvPr id="18" name="Rectangle 5">
            <a:extLst>
              <a:ext uri="{FF2B5EF4-FFF2-40B4-BE49-F238E27FC236}">
                <a16:creationId xmlns:a16="http://schemas.microsoft.com/office/drawing/2014/main" id="{2DA6FB9F-9409-F93F-77D8-B18F7BB0699A}"/>
              </a:ext>
            </a:extLst>
          </p:cNvPr>
          <p:cNvSpPr>
            <a:spLocks noChangeArrowheads="1"/>
          </p:cNvSpPr>
          <p:nvPr/>
        </p:nvSpPr>
        <p:spPr bwMode="auto">
          <a:xfrm>
            <a:off x="788495" y="4489310"/>
            <a:ext cx="10921971" cy="45719"/>
          </a:xfrm>
          <a:prstGeom prst="rect">
            <a:avLst/>
          </a:prstGeom>
          <a:solidFill>
            <a:srgbClr val="009EE0"/>
          </a:solidFill>
          <a:ln>
            <a:noFill/>
          </a:ln>
        </p:spPr>
        <p:txBody>
          <a:bodyPr vert="horz" wrap="square" lIns="91440" tIns="45720" rIns="91440" bIns="45720" numCol="1" anchor="t" anchorCtr="0" compatLnSpc="1">
            <a:prstTxWarp prst="textNoShape">
              <a:avLst/>
            </a:prstTxWarp>
          </a:bodyPr>
          <a:lstStyle/>
          <a:p>
            <a:endParaRPr lang="de-DE"/>
          </a:p>
        </p:txBody>
      </p:sp>
      <p:sp>
        <p:nvSpPr>
          <p:cNvPr id="23" name="Textfeld 22">
            <a:extLst>
              <a:ext uri="{FF2B5EF4-FFF2-40B4-BE49-F238E27FC236}">
                <a16:creationId xmlns:a16="http://schemas.microsoft.com/office/drawing/2014/main" id="{6AF0138F-F47B-30F4-7843-5F9A65B32273}"/>
              </a:ext>
            </a:extLst>
          </p:cNvPr>
          <p:cNvSpPr txBox="1"/>
          <p:nvPr/>
        </p:nvSpPr>
        <p:spPr>
          <a:xfrm>
            <a:off x="6530004" y="3459844"/>
            <a:ext cx="1526876" cy="338554"/>
          </a:xfrm>
          <a:prstGeom prst="rect">
            <a:avLst/>
          </a:prstGeom>
          <a:noFill/>
        </p:spPr>
        <p:txBody>
          <a:bodyPr wrap="square" lIns="72000" tIns="0" rIns="72000" bIns="0" rtlCol="0">
            <a:spAutoFit/>
          </a:bodyPr>
          <a:lstStyle/>
          <a:p>
            <a:r>
              <a:rPr lang="de-DE" sz="1100" err="1"/>
              <a:t>Product</a:t>
            </a:r>
            <a:r>
              <a:rPr lang="de-DE" sz="1100"/>
              <a:t> </a:t>
            </a:r>
            <a:r>
              <a:rPr lang="de-DE" sz="1100" err="1"/>
              <a:t>series</a:t>
            </a:r>
            <a:r>
              <a:rPr lang="de-DE" sz="1100"/>
              <a:t>
Linear </a:t>
            </a:r>
            <a:r>
              <a:rPr lang="de-DE" sz="1100" err="1"/>
              <a:t>drives</a:t>
            </a:r>
            <a:endParaRPr lang="de-DE" sz="1100"/>
          </a:p>
        </p:txBody>
      </p:sp>
      <p:sp>
        <p:nvSpPr>
          <p:cNvPr id="24" name="Textfeld 23">
            <a:extLst>
              <a:ext uri="{FF2B5EF4-FFF2-40B4-BE49-F238E27FC236}">
                <a16:creationId xmlns:a16="http://schemas.microsoft.com/office/drawing/2014/main" id="{79629075-95EE-A41B-AD14-49899F4434DE}"/>
              </a:ext>
            </a:extLst>
          </p:cNvPr>
          <p:cNvSpPr txBox="1"/>
          <p:nvPr/>
        </p:nvSpPr>
        <p:spPr>
          <a:xfrm>
            <a:off x="7873419" y="5086611"/>
            <a:ext cx="1427162" cy="507831"/>
          </a:xfrm>
          <a:prstGeom prst="rect">
            <a:avLst/>
          </a:prstGeom>
          <a:noFill/>
        </p:spPr>
        <p:txBody>
          <a:bodyPr wrap="square" lIns="72000" tIns="0" rIns="72000" bIns="0" rtlCol="0">
            <a:spAutoFit/>
          </a:bodyPr>
          <a:lstStyle/>
          <a:p>
            <a:r>
              <a:rPr lang="de-DE" sz="1100" err="1">
                <a:solidFill>
                  <a:schemeClr val="tx1">
                    <a:lumMod val="85000"/>
                    <a:lumOff val="15000"/>
                  </a:schemeClr>
                </a:solidFill>
              </a:rPr>
              <a:t>Product</a:t>
            </a:r>
            <a:r>
              <a:rPr lang="de-DE" sz="1100">
                <a:solidFill>
                  <a:schemeClr val="tx1">
                    <a:lumMod val="85000"/>
                    <a:lumOff val="15000"/>
                  </a:schemeClr>
                </a:solidFill>
              </a:rPr>
              <a:t> </a:t>
            </a:r>
            <a:r>
              <a:rPr lang="de-DE" sz="1100" err="1">
                <a:solidFill>
                  <a:schemeClr val="tx1">
                    <a:lumMod val="85000"/>
                    <a:lumOff val="15000"/>
                  </a:schemeClr>
                </a:solidFill>
              </a:rPr>
              <a:t>series</a:t>
            </a:r>
            <a:r>
              <a:rPr lang="de-DE" sz="1100">
                <a:solidFill>
                  <a:schemeClr val="tx1">
                    <a:lumMod val="85000"/>
                    <a:lumOff val="15000"/>
                  </a:schemeClr>
                </a:solidFill>
              </a:rPr>
              <a:t> </a:t>
            </a:r>
            <a:r>
              <a:rPr lang="de-DE" sz="1100" err="1">
                <a:solidFill>
                  <a:schemeClr val="tx1">
                    <a:lumMod val="85000"/>
                    <a:lumOff val="15000"/>
                  </a:schemeClr>
                </a:solidFill>
              </a:rPr>
              <a:t>depaneling</a:t>
            </a:r>
            <a:r>
              <a:rPr lang="de-DE" sz="1100">
                <a:solidFill>
                  <a:schemeClr val="tx1">
                    <a:lumMod val="85000"/>
                    <a:lumOff val="15000"/>
                  </a:schemeClr>
                </a:solidFill>
              </a:rPr>
              <a:t> </a:t>
            </a:r>
            <a:r>
              <a:rPr lang="de-DE" sz="1100" err="1">
                <a:solidFill>
                  <a:schemeClr val="tx1">
                    <a:lumMod val="85000"/>
                    <a:lumOff val="15000"/>
                  </a:schemeClr>
                </a:solidFill>
              </a:rPr>
              <a:t>machine</a:t>
            </a:r>
            <a:endParaRPr lang="de-DE" sz="1100">
              <a:solidFill>
                <a:schemeClr val="tx1">
                  <a:lumMod val="85000"/>
                  <a:lumOff val="15000"/>
                </a:schemeClr>
              </a:solidFill>
            </a:endParaRPr>
          </a:p>
        </p:txBody>
      </p:sp>
      <p:sp>
        <p:nvSpPr>
          <p:cNvPr id="28" name="Textfeld 27">
            <a:extLst>
              <a:ext uri="{FF2B5EF4-FFF2-40B4-BE49-F238E27FC236}">
                <a16:creationId xmlns:a16="http://schemas.microsoft.com/office/drawing/2014/main" id="{D76944FE-49E1-5AAF-7302-8DEC07F885F7}"/>
              </a:ext>
            </a:extLst>
          </p:cNvPr>
          <p:cNvSpPr txBox="1"/>
          <p:nvPr/>
        </p:nvSpPr>
        <p:spPr>
          <a:xfrm>
            <a:off x="4238068" y="4094312"/>
            <a:ext cx="1394109" cy="369332"/>
          </a:xfrm>
          <a:prstGeom prst="rect">
            <a:avLst/>
          </a:prstGeom>
          <a:noFill/>
        </p:spPr>
        <p:txBody>
          <a:bodyPr wrap="square" rtlCol="0">
            <a:spAutoFit/>
          </a:bodyPr>
          <a:lstStyle/>
          <a:p>
            <a:pPr algn="ctr"/>
            <a:r>
              <a:rPr lang="de-DE" b="1">
                <a:solidFill>
                  <a:srgbClr val="003C6A"/>
                </a:solidFill>
              </a:rPr>
              <a:t>1990-1994</a:t>
            </a:r>
          </a:p>
        </p:txBody>
      </p:sp>
      <p:sp>
        <p:nvSpPr>
          <p:cNvPr id="29" name="Textfeld 28">
            <a:extLst>
              <a:ext uri="{FF2B5EF4-FFF2-40B4-BE49-F238E27FC236}">
                <a16:creationId xmlns:a16="http://schemas.microsoft.com/office/drawing/2014/main" id="{CB07473C-0482-95A7-0C74-A8739F1F22DD}"/>
              </a:ext>
            </a:extLst>
          </p:cNvPr>
          <p:cNvSpPr txBox="1"/>
          <p:nvPr/>
        </p:nvSpPr>
        <p:spPr>
          <a:xfrm>
            <a:off x="7462123" y="4040520"/>
            <a:ext cx="812974" cy="369332"/>
          </a:xfrm>
          <a:prstGeom prst="rect">
            <a:avLst/>
          </a:prstGeom>
          <a:noFill/>
        </p:spPr>
        <p:txBody>
          <a:bodyPr wrap="square" rtlCol="0">
            <a:spAutoFit/>
          </a:bodyPr>
          <a:lstStyle/>
          <a:p>
            <a:pPr algn="ctr"/>
            <a:r>
              <a:rPr lang="de-DE" b="1">
                <a:solidFill>
                  <a:srgbClr val="003C6A"/>
                </a:solidFill>
              </a:rPr>
              <a:t>2004</a:t>
            </a:r>
          </a:p>
        </p:txBody>
      </p:sp>
      <p:sp>
        <p:nvSpPr>
          <p:cNvPr id="32" name="Textfeld 31">
            <a:extLst>
              <a:ext uri="{FF2B5EF4-FFF2-40B4-BE49-F238E27FC236}">
                <a16:creationId xmlns:a16="http://schemas.microsoft.com/office/drawing/2014/main" id="{D6913B6F-9D1C-79FF-9687-D3922131987A}"/>
              </a:ext>
            </a:extLst>
          </p:cNvPr>
          <p:cNvSpPr txBox="1"/>
          <p:nvPr/>
        </p:nvSpPr>
        <p:spPr>
          <a:xfrm>
            <a:off x="6145194" y="4558759"/>
            <a:ext cx="812974" cy="369332"/>
          </a:xfrm>
          <a:prstGeom prst="rect">
            <a:avLst/>
          </a:prstGeom>
          <a:noFill/>
        </p:spPr>
        <p:txBody>
          <a:bodyPr wrap="square" rtlCol="0">
            <a:spAutoFit/>
          </a:bodyPr>
          <a:lstStyle/>
          <a:p>
            <a:pPr algn="ctr"/>
            <a:r>
              <a:rPr lang="de-DE" b="1">
                <a:solidFill>
                  <a:srgbClr val="003C6A"/>
                </a:solidFill>
              </a:rPr>
              <a:t>2000</a:t>
            </a:r>
          </a:p>
        </p:txBody>
      </p:sp>
      <p:sp>
        <p:nvSpPr>
          <p:cNvPr id="93" name="Textfeld 92">
            <a:extLst>
              <a:ext uri="{FF2B5EF4-FFF2-40B4-BE49-F238E27FC236}">
                <a16:creationId xmlns:a16="http://schemas.microsoft.com/office/drawing/2014/main" id="{F1434EA6-7CAB-BF06-BD6D-D661F99CE55A}"/>
              </a:ext>
            </a:extLst>
          </p:cNvPr>
          <p:cNvSpPr txBox="1"/>
          <p:nvPr/>
        </p:nvSpPr>
        <p:spPr>
          <a:xfrm>
            <a:off x="8143705" y="4551979"/>
            <a:ext cx="812974" cy="369332"/>
          </a:xfrm>
          <a:prstGeom prst="rect">
            <a:avLst/>
          </a:prstGeom>
          <a:noFill/>
        </p:spPr>
        <p:txBody>
          <a:bodyPr wrap="square" rtlCol="0">
            <a:spAutoFit/>
          </a:bodyPr>
          <a:lstStyle/>
          <a:p>
            <a:pPr algn="ctr"/>
            <a:r>
              <a:rPr lang="de-DE" b="1">
                <a:solidFill>
                  <a:srgbClr val="003C6A"/>
                </a:solidFill>
              </a:rPr>
              <a:t>2009</a:t>
            </a:r>
          </a:p>
        </p:txBody>
      </p:sp>
      <p:sp>
        <p:nvSpPr>
          <p:cNvPr id="104" name="Textfeld 103">
            <a:extLst>
              <a:ext uri="{FF2B5EF4-FFF2-40B4-BE49-F238E27FC236}">
                <a16:creationId xmlns:a16="http://schemas.microsoft.com/office/drawing/2014/main" id="{F21DD9F6-AC46-BC15-F2C8-E00436E520D3}"/>
              </a:ext>
            </a:extLst>
          </p:cNvPr>
          <p:cNvSpPr txBox="1"/>
          <p:nvPr/>
        </p:nvSpPr>
        <p:spPr>
          <a:xfrm>
            <a:off x="8539570" y="3308130"/>
            <a:ext cx="1924178" cy="677108"/>
          </a:xfrm>
          <a:prstGeom prst="rect">
            <a:avLst/>
          </a:prstGeom>
          <a:noFill/>
        </p:spPr>
        <p:txBody>
          <a:bodyPr wrap="square" lIns="72000" tIns="0" rIns="72000" bIns="0" rtlCol="0">
            <a:spAutoFit/>
          </a:bodyPr>
          <a:lstStyle/>
          <a:p>
            <a:r>
              <a:rPr lang="en-US" sz="1100">
                <a:solidFill>
                  <a:schemeClr val="tx1">
                    <a:lumMod val="85000"/>
                    <a:lumOff val="15000"/>
                  </a:schemeClr>
                </a:solidFill>
              </a:rPr>
              <a:t>Merger between SCHUNK GmbH and GAS under the name: 
</a:t>
            </a:r>
            <a:r>
              <a:rPr lang="en-US" sz="1100" b="1">
                <a:solidFill>
                  <a:schemeClr val="tx1">
                    <a:lumMod val="85000"/>
                    <a:lumOff val="15000"/>
                  </a:schemeClr>
                </a:solidFill>
              </a:rPr>
              <a:t>SCHUNK Electronic Solutions</a:t>
            </a:r>
            <a:endParaRPr lang="de-DE" sz="1100" b="1">
              <a:solidFill>
                <a:schemeClr val="tx1">
                  <a:lumMod val="85000"/>
                  <a:lumOff val="15000"/>
                </a:schemeClr>
              </a:solidFill>
            </a:endParaRPr>
          </a:p>
        </p:txBody>
      </p:sp>
      <p:cxnSp>
        <p:nvCxnSpPr>
          <p:cNvPr id="118" name="Gerade Verbindung 151">
            <a:extLst>
              <a:ext uri="{FF2B5EF4-FFF2-40B4-BE49-F238E27FC236}">
                <a16:creationId xmlns:a16="http://schemas.microsoft.com/office/drawing/2014/main" id="{BECA0FD4-B742-B9A8-CFD1-D94362B640C8}"/>
              </a:ext>
            </a:extLst>
          </p:cNvPr>
          <p:cNvCxnSpPr>
            <a:cxnSpLocks/>
          </p:cNvCxnSpPr>
          <p:nvPr/>
        </p:nvCxnSpPr>
        <p:spPr>
          <a:xfrm>
            <a:off x="808451" y="3059723"/>
            <a:ext cx="0" cy="1309572"/>
          </a:xfrm>
          <a:prstGeom prst="line">
            <a:avLst/>
          </a:prstGeom>
          <a:ln w="12700">
            <a:solidFill>
              <a:srgbClr val="009EE0"/>
            </a:solidFill>
            <a:prstDash val="solid"/>
          </a:ln>
        </p:spPr>
        <p:style>
          <a:lnRef idx="1">
            <a:schemeClr val="accent1"/>
          </a:lnRef>
          <a:fillRef idx="0">
            <a:schemeClr val="accent1"/>
          </a:fillRef>
          <a:effectRef idx="0">
            <a:schemeClr val="accent1"/>
          </a:effectRef>
          <a:fontRef idx="minor">
            <a:schemeClr val="tx1"/>
          </a:fontRef>
        </p:style>
      </p:cxnSp>
      <p:sp>
        <p:nvSpPr>
          <p:cNvPr id="146" name="Textfeld 145">
            <a:extLst>
              <a:ext uri="{FF2B5EF4-FFF2-40B4-BE49-F238E27FC236}">
                <a16:creationId xmlns:a16="http://schemas.microsoft.com/office/drawing/2014/main" id="{2BDB4B27-0639-DBEC-D843-B3E04EF388E0}"/>
              </a:ext>
            </a:extLst>
          </p:cNvPr>
          <p:cNvSpPr txBox="1"/>
          <p:nvPr/>
        </p:nvSpPr>
        <p:spPr>
          <a:xfrm>
            <a:off x="10564451" y="4528041"/>
            <a:ext cx="812974" cy="369332"/>
          </a:xfrm>
          <a:prstGeom prst="rect">
            <a:avLst/>
          </a:prstGeom>
          <a:noFill/>
        </p:spPr>
        <p:txBody>
          <a:bodyPr wrap="square" rtlCol="0">
            <a:spAutoFit/>
          </a:bodyPr>
          <a:lstStyle/>
          <a:p>
            <a:pPr algn="ctr"/>
            <a:r>
              <a:rPr lang="de-DE" b="1">
                <a:solidFill>
                  <a:srgbClr val="003C6A"/>
                </a:solidFill>
              </a:rPr>
              <a:t>2023</a:t>
            </a:r>
          </a:p>
        </p:txBody>
      </p:sp>
      <p:sp>
        <p:nvSpPr>
          <p:cNvPr id="149" name="Oval 31">
            <a:extLst>
              <a:ext uri="{FF2B5EF4-FFF2-40B4-BE49-F238E27FC236}">
                <a16:creationId xmlns:a16="http://schemas.microsoft.com/office/drawing/2014/main" id="{7B65E39E-8DBC-CB98-7BB1-2B564F08EE24}"/>
              </a:ext>
            </a:extLst>
          </p:cNvPr>
          <p:cNvSpPr>
            <a:spLocks noChangeArrowheads="1"/>
          </p:cNvSpPr>
          <p:nvPr/>
        </p:nvSpPr>
        <p:spPr bwMode="auto">
          <a:xfrm>
            <a:off x="737795" y="4441802"/>
            <a:ext cx="133350" cy="133350"/>
          </a:xfrm>
          <a:prstGeom prst="ellipse">
            <a:avLst/>
          </a:prstGeom>
          <a:solidFill>
            <a:srgbClr val="009EE0"/>
          </a:solidFill>
          <a:ln w="25400">
            <a:solidFill>
              <a:srgbClr val="E3E3E3"/>
            </a:solidFill>
          </a:ln>
        </p:spPr>
        <p:txBody>
          <a:bodyPr vert="horz" wrap="square" lIns="91440" tIns="45720" rIns="91440" bIns="45720" numCol="1" anchor="t" anchorCtr="0" compatLnSpc="1">
            <a:prstTxWarp prst="textNoShape">
              <a:avLst/>
            </a:prstTxWarp>
          </a:bodyPr>
          <a:lstStyle/>
          <a:p>
            <a:endParaRPr lang="de-DE"/>
          </a:p>
        </p:txBody>
      </p:sp>
      <p:sp>
        <p:nvSpPr>
          <p:cNvPr id="152" name="Oval 31">
            <a:extLst>
              <a:ext uri="{FF2B5EF4-FFF2-40B4-BE49-F238E27FC236}">
                <a16:creationId xmlns:a16="http://schemas.microsoft.com/office/drawing/2014/main" id="{5575F5A7-2FD7-77C0-7B4A-15E18A2456AF}"/>
              </a:ext>
            </a:extLst>
          </p:cNvPr>
          <p:cNvSpPr>
            <a:spLocks noChangeArrowheads="1"/>
          </p:cNvSpPr>
          <p:nvPr/>
        </p:nvSpPr>
        <p:spPr bwMode="auto">
          <a:xfrm>
            <a:off x="4143770" y="4440449"/>
            <a:ext cx="133350" cy="133350"/>
          </a:xfrm>
          <a:prstGeom prst="ellipse">
            <a:avLst/>
          </a:prstGeom>
          <a:solidFill>
            <a:srgbClr val="009EE0"/>
          </a:solidFill>
          <a:ln w="25400">
            <a:solidFill>
              <a:srgbClr val="E3E3E3"/>
            </a:solidFill>
          </a:ln>
        </p:spPr>
        <p:txBody>
          <a:bodyPr vert="horz" wrap="square" lIns="91440" tIns="45720" rIns="91440" bIns="45720" numCol="1" anchor="t" anchorCtr="0" compatLnSpc="1">
            <a:prstTxWarp prst="textNoShape">
              <a:avLst/>
            </a:prstTxWarp>
          </a:bodyPr>
          <a:lstStyle/>
          <a:p>
            <a:endParaRPr lang="de-DE"/>
          </a:p>
        </p:txBody>
      </p:sp>
      <p:sp>
        <p:nvSpPr>
          <p:cNvPr id="153" name="Oval 31">
            <a:extLst>
              <a:ext uri="{FF2B5EF4-FFF2-40B4-BE49-F238E27FC236}">
                <a16:creationId xmlns:a16="http://schemas.microsoft.com/office/drawing/2014/main" id="{8C3A6E90-407A-658A-3617-9993A7B7DC9E}"/>
              </a:ext>
            </a:extLst>
          </p:cNvPr>
          <p:cNvSpPr>
            <a:spLocks noChangeArrowheads="1"/>
          </p:cNvSpPr>
          <p:nvPr/>
        </p:nvSpPr>
        <p:spPr bwMode="auto">
          <a:xfrm>
            <a:off x="6475754" y="4437456"/>
            <a:ext cx="133350" cy="133350"/>
          </a:xfrm>
          <a:prstGeom prst="ellipse">
            <a:avLst/>
          </a:prstGeom>
          <a:solidFill>
            <a:srgbClr val="009EE0"/>
          </a:solidFill>
          <a:ln w="25400">
            <a:solidFill>
              <a:srgbClr val="E3E3E3"/>
            </a:solidFill>
          </a:ln>
        </p:spPr>
        <p:txBody>
          <a:bodyPr vert="horz" wrap="square" lIns="91440" tIns="45720" rIns="91440" bIns="45720" numCol="1" anchor="t" anchorCtr="0" compatLnSpc="1">
            <a:prstTxWarp prst="textNoShape">
              <a:avLst/>
            </a:prstTxWarp>
          </a:bodyPr>
          <a:lstStyle/>
          <a:p>
            <a:endParaRPr lang="de-DE"/>
          </a:p>
        </p:txBody>
      </p:sp>
      <p:sp>
        <p:nvSpPr>
          <p:cNvPr id="154" name="Oval 31">
            <a:extLst>
              <a:ext uri="{FF2B5EF4-FFF2-40B4-BE49-F238E27FC236}">
                <a16:creationId xmlns:a16="http://schemas.microsoft.com/office/drawing/2014/main" id="{2756106A-0DA9-C53E-C624-B6698BA6E58B}"/>
              </a:ext>
            </a:extLst>
          </p:cNvPr>
          <p:cNvSpPr>
            <a:spLocks noChangeArrowheads="1"/>
          </p:cNvSpPr>
          <p:nvPr/>
        </p:nvSpPr>
        <p:spPr bwMode="auto">
          <a:xfrm>
            <a:off x="7797171" y="4441802"/>
            <a:ext cx="133350" cy="133350"/>
          </a:xfrm>
          <a:prstGeom prst="ellipse">
            <a:avLst/>
          </a:prstGeom>
          <a:solidFill>
            <a:srgbClr val="009EE0"/>
          </a:solidFill>
          <a:ln w="25400">
            <a:solidFill>
              <a:srgbClr val="E3E3E3"/>
            </a:solidFill>
          </a:ln>
        </p:spPr>
        <p:txBody>
          <a:bodyPr vert="horz" wrap="square" lIns="91440" tIns="45720" rIns="91440" bIns="45720" numCol="1" anchor="t" anchorCtr="0" compatLnSpc="1">
            <a:prstTxWarp prst="textNoShape">
              <a:avLst/>
            </a:prstTxWarp>
          </a:bodyPr>
          <a:lstStyle/>
          <a:p>
            <a:endParaRPr lang="de-DE"/>
          </a:p>
        </p:txBody>
      </p:sp>
      <p:sp>
        <p:nvSpPr>
          <p:cNvPr id="155" name="Oval 31">
            <a:extLst>
              <a:ext uri="{FF2B5EF4-FFF2-40B4-BE49-F238E27FC236}">
                <a16:creationId xmlns:a16="http://schemas.microsoft.com/office/drawing/2014/main" id="{062C6F87-5BC1-C7BF-FFD3-B6AD68F08E35}"/>
              </a:ext>
            </a:extLst>
          </p:cNvPr>
          <p:cNvSpPr>
            <a:spLocks noChangeArrowheads="1"/>
          </p:cNvSpPr>
          <p:nvPr/>
        </p:nvSpPr>
        <p:spPr bwMode="auto">
          <a:xfrm>
            <a:off x="8472895" y="4435603"/>
            <a:ext cx="133350" cy="133350"/>
          </a:xfrm>
          <a:prstGeom prst="ellipse">
            <a:avLst/>
          </a:prstGeom>
          <a:solidFill>
            <a:srgbClr val="009EE0"/>
          </a:solidFill>
          <a:ln w="25400">
            <a:solidFill>
              <a:srgbClr val="E3E3E3"/>
            </a:solidFill>
          </a:ln>
        </p:spPr>
        <p:txBody>
          <a:bodyPr vert="horz" wrap="square" lIns="91440" tIns="45720" rIns="91440" bIns="45720" numCol="1" anchor="t" anchorCtr="0" compatLnSpc="1">
            <a:prstTxWarp prst="textNoShape">
              <a:avLst/>
            </a:prstTxWarp>
          </a:bodyPr>
          <a:lstStyle/>
          <a:p>
            <a:endParaRPr lang="de-DE"/>
          </a:p>
        </p:txBody>
      </p:sp>
      <p:sp>
        <p:nvSpPr>
          <p:cNvPr id="157" name="Oval 31">
            <a:extLst>
              <a:ext uri="{FF2B5EF4-FFF2-40B4-BE49-F238E27FC236}">
                <a16:creationId xmlns:a16="http://schemas.microsoft.com/office/drawing/2014/main" id="{7C843B48-EDE4-6A0D-37B8-3F8DE8F9BF5E}"/>
              </a:ext>
            </a:extLst>
          </p:cNvPr>
          <p:cNvSpPr>
            <a:spLocks noChangeArrowheads="1"/>
          </p:cNvSpPr>
          <p:nvPr/>
        </p:nvSpPr>
        <p:spPr bwMode="auto">
          <a:xfrm>
            <a:off x="10907256" y="4444486"/>
            <a:ext cx="133350" cy="133350"/>
          </a:xfrm>
          <a:prstGeom prst="ellipse">
            <a:avLst/>
          </a:prstGeom>
          <a:solidFill>
            <a:srgbClr val="009EE0"/>
          </a:solidFill>
          <a:ln w="25400">
            <a:solidFill>
              <a:srgbClr val="E3E3E3"/>
            </a:solidFill>
          </a:ln>
        </p:spPr>
        <p:txBody>
          <a:bodyPr vert="horz" wrap="square" lIns="91440" tIns="45720" rIns="91440" bIns="45720" numCol="1" anchor="t" anchorCtr="0" compatLnSpc="1">
            <a:prstTxWarp prst="textNoShape">
              <a:avLst/>
            </a:prstTxWarp>
          </a:bodyPr>
          <a:lstStyle/>
          <a:p>
            <a:endParaRPr lang="de-DE"/>
          </a:p>
        </p:txBody>
      </p:sp>
      <p:sp>
        <p:nvSpPr>
          <p:cNvPr id="161" name="Rechteck 160">
            <a:extLst>
              <a:ext uri="{FF2B5EF4-FFF2-40B4-BE49-F238E27FC236}">
                <a16:creationId xmlns:a16="http://schemas.microsoft.com/office/drawing/2014/main" id="{48EF51B4-068C-C27D-808B-3418A5DEA81F}"/>
              </a:ext>
            </a:extLst>
          </p:cNvPr>
          <p:cNvSpPr/>
          <p:nvPr/>
        </p:nvSpPr>
        <p:spPr>
          <a:xfrm rot="10800000">
            <a:off x="11487923" y="4476484"/>
            <a:ext cx="540584" cy="86803"/>
          </a:xfrm>
          <a:prstGeom prst="rect">
            <a:avLst/>
          </a:prstGeom>
          <a:gradFill>
            <a:gsLst>
              <a:gs pos="0">
                <a:schemeClr val="tx2">
                  <a:alpha val="0"/>
                </a:schemeClr>
              </a:gs>
              <a:gs pos="53000">
                <a:srgbClr val="E3E3E3"/>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 name="Textfeld 2">
            <a:extLst>
              <a:ext uri="{FF2B5EF4-FFF2-40B4-BE49-F238E27FC236}">
                <a16:creationId xmlns:a16="http://schemas.microsoft.com/office/drawing/2014/main" id="{7D8ED030-72DD-B930-26D1-9C8BF5D179BE}"/>
              </a:ext>
            </a:extLst>
          </p:cNvPr>
          <p:cNvSpPr txBox="1"/>
          <p:nvPr/>
        </p:nvSpPr>
        <p:spPr>
          <a:xfrm>
            <a:off x="875875" y="3119707"/>
            <a:ext cx="1902507" cy="1015663"/>
          </a:xfrm>
          <a:prstGeom prst="rect">
            <a:avLst/>
          </a:prstGeom>
          <a:noFill/>
        </p:spPr>
        <p:txBody>
          <a:bodyPr wrap="square" lIns="72000" tIns="0" rIns="72000" bIns="0" rtlCol="0">
            <a:spAutoFit/>
          </a:bodyPr>
          <a:lstStyle/>
          <a:p>
            <a:r>
              <a:rPr lang="de-DE" sz="1100">
                <a:solidFill>
                  <a:schemeClr val="tx1">
                    <a:lumMod val="85000"/>
                    <a:lumOff val="15000"/>
                  </a:schemeClr>
                </a:solidFill>
              </a:rPr>
              <a:t>Prof. Dr. Wolf Dieter Goedecke </a:t>
            </a:r>
            <a:r>
              <a:rPr lang="de-DE" sz="1100" err="1">
                <a:solidFill>
                  <a:schemeClr val="tx1">
                    <a:lumMod val="85000"/>
                    <a:lumOff val="15000"/>
                  </a:schemeClr>
                </a:solidFill>
              </a:rPr>
              <a:t>founds</a:t>
            </a:r>
            <a:r>
              <a:rPr lang="de-DE" sz="1100">
                <a:solidFill>
                  <a:schemeClr val="tx1">
                    <a:lumMod val="85000"/>
                    <a:lumOff val="15000"/>
                  </a:schemeClr>
                </a:solidFill>
              </a:rPr>
              <a:t> </a:t>
            </a:r>
            <a:r>
              <a:rPr lang="de-DE" sz="1100" err="1">
                <a:solidFill>
                  <a:schemeClr val="tx1">
                    <a:lumMod val="85000"/>
                    <a:lumOff val="15000"/>
                  </a:schemeClr>
                </a:solidFill>
              </a:rPr>
              <a:t>the</a:t>
            </a:r>
            <a:r>
              <a:rPr lang="de-DE" sz="1100">
                <a:solidFill>
                  <a:schemeClr val="tx1">
                    <a:lumMod val="85000"/>
                    <a:lumOff val="15000"/>
                  </a:schemeClr>
                </a:solidFill>
              </a:rPr>
              <a:t> </a:t>
            </a:r>
            <a:r>
              <a:rPr lang="de-DE" sz="1100" err="1">
                <a:solidFill>
                  <a:schemeClr val="tx1">
                    <a:lumMod val="85000"/>
                    <a:lumOff val="15000"/>
                  </a:schemeClr>
                </a:solidFill>
              </a:rPr>
              <a:t>company</a:t>
            </a:r>
            <a:r>
              <a:rPr lang="de-DE" sz="1100">
                <a:solidFill>
                  <a:schemeClr val="tx1">
                    <a:lumMod val="85000"/>
                    <a:lumOff val="15000"/>
                  </a:schemeClr>
                </a:solidFill>
              </a:rPr>
              <a:t> GAS Automation (Gesellschaft für Antriebs- und Steuerungstechnik) in St. Georgen</a:t>
            </a:r>
          </a:p>
        </p:txBody>
      </p:sp>
      <p:sp>
        <p:nvSpPr>
          <p:cNvPr id="12" name="Textfeld 11">
            <a:extLst>
              <a:ext uri="{FF2B5EF4-FFF2-40B4-BE49-F238E27FC236}">
                <a16:creationId xmlns:a16="http://schemas.microsoft.com/office/drawing/2014/main" id="{0CA65F5D-6741-FD64-A2AA-138486852DCA}"/>
              </a:ext>
            </a:extLst>
          </p:cNvPr>
          <p:cNvSpPr txBox="1"/>
          <p:nvPr/>
        </p:nvSpPr>
        <p:spPr>
          <a:xfrm>
            <a:off x="400861" y="4591545"/>
            <a:ext cx="812974" cy="369332"/>
          </a:xfrm>
          <a:prstGeom prst="rect">
            <a:avLst/>
          </a:prstGeom>
          <a:noFill/>
        </p:spPr>
        <p:txBody>
          <a:bodyPr wrap="square" rtlCol="0">
            <a:spAutoFit/>
          </a:bodyPr>
          <a:lstStyle/>
          <a:p>
            <a:pPr algn="ctr"/>
            <a:r>
              <a:rPr lang="de-DE" b="1">
                <a:solidFill>
                  <a:srgbClr val="003C6A"/>
                </a:solidFill>
              </a:rPr>
              <a:t>1984</a:t>
            </a:r>
          </a:p>
        </p:txBody>
      </p:sp>
      <p:cxnSp>
        <p:nvCxnSpPr>
          <p:cNvPr id="4" name="Gerade Verbindung 157">
            <a:extLst>
              <a:ext uri="{FF2B5EF4-FFF2-40B4-BE49-F238E27FC236}">
                <a16:creationId xmlns:a16="http://schemas.microsoft.com/office/drawing/2014/main" id="{051BD994-4665-84B7-8C03-22B2C7198B22}"/>
              </a:ext>
            </a:extLst>
          </p:cNvPr>
          <p:cNvCxnSpPr>
            <a:cxnSpLocks/>
          </p:cNvCxnSpPr>
          <p:nvPr/>
        </p:nvCxnSpPr>
        <p:spPr>
          <a:xfrm flipH="1">
            <a:off x="3040977" y="3446553"/>
            <a:ext cx="1876" cy="942608"/>
          </a:xfrm>
          <a:prstGeom prst="line">
            <a:avLst/>
          </a:prstGeom>
          <a:ln w="12700">
            <a:solidFill>
              <a:srgbClr val="009EE0"/>
            </a:solidFill>
            <a:prstDash val="solid"/>
          </a:ln>
        </p:spPr>
        <p:style>
          <a:lnRef idx="1">
            <a:schemeClr val="accent1"/>
          </a:lnRef>
          <a:fillRef idx="0">
            <a:schemeClr val="accent1"/>
          </a:fillRef>
          <a:effectRef idx="0">
            <a:schemeClr val="accent1"/>
          </a:effectRef>
          <a:fontRef idx="minor">
            <a:schemeClr val="tx1"/>
          </a:fontRef>
        </p:style>
      </p:cxnSp>
      <p:sp>
        <p:nvSpPr>
          <p:cNvPr id="34" name="Textfeld 33">
            <a:extLst>
              <a:ext uri="{FF2B5EF4-FFF2-40B4-BE49-F238E27FC236}">
                <a16:creationId xmlns:a16="http://schemas.microsoft.com/office/drawing/2014/main" id="{279934DF-71B3-F5AA-471A-259A1F9CDE58}"/>
              </a:ext>
            </a:extLst>
          </p:cNvPr>
          <p:cNvSpPr txBox="1"/>
          <p:nvPr/>
        </p:nvSpPr>
        <p:spPr>
          <a:xfrm>
            <a:off x="2625143" y="4566984"/>
            <a:ext cx="812974" cy="369332"/>
          </a:xfrm>
          <a:prstGeom prst="rect">
            <a:avLst/>
          </a:prstGeom>
          <a:noFill/>
        </p:spPr>
        <p:txBody>
          <a:bodyPr wrap="square" rtlCol="0">
            <a:spAutoFit/>
          </a:bodyPr>
          <a:lstStyle/>
          <a:p>
            <a:pPr algn="ctr"/>
            <a:r>
              <a:rPr lang="de-DE" b="1">
                <a:solidFill>
                  <a:srgbClr val="003C6A"/>
                </a:solidFill>
              </a:rPr>
              <a:t>1986</a:t>
            </a:r>
          </a:p>
        </p:txBody>
      </p:sp>
      <p:sp>
        <p:nvSpPr>
          <p:cNvPr id="35" name="Oval 31">
            <a:extLst>
              <a:ext uri="{FF2B5EF4-FFF2-40B4-BE49-F238E27FC236}">
                <a16:creationId xmlns:a16="http://schemas.microsoft.com/office/drawing/2014/main" id="{63BABBDB-97C5-5775-E20E-0467CD8C5D96}"/>
              </a:ext>
            </a:extLst>
          </p:cNvPr>
          <p:cNvSpPr>
            <a:spLocks noChangeArrowheads="1"/>
          </p:cNvSpPr>
          <p:nvPr/>
        </p:nvSpPr>
        <p:spPr bwMode="auto">
          <a:xfrm>
            <a:off x="2976807" y="4437978"/>
            <a:ext cx="133350" cy="133350"/>
          </a:xfrm>
          <a:prstGeom prst="ellipse">
            <a:avLst/>
          </a:prstGeom>
          <a:solidFill>
            <a:srgbClr val="009EE0"/>
          </a:solidFill>
          <a:ln w="25400">
            <a:solidFill>
              <a:srgbClr val="E3E3E3"/>
            </a:solidFill>
          </a:ln>
        </p:spPr>
        <p:txBody>
          <a:bodyPr vert="horz" wrap="square" lIns="91440" tIns="45720" rIns="91440" bIns="45720" numCol="1" anchor="t" anchorCtr="0" compatLnSpc="1">
            <a:prstTxWarp prst="textNoShape">
              <a:avLst/>
            </a:prstTxWarp>
          </a:bodyPr>
          <a:lstStyle/>
          <a:p>
            <a:endParaRPr lang="de-DE"/>
          </a:p>
        </p:txBody>
      </p:sp>
      <p:sp>
        <p:nvSpPr>
          <p:cNvPr id="39" name="Textfeld 38">
            <a:extLst>
              <a:ext uri="{FF2B5EF4-FFF2-40B4-BE49-F238E27FC236}">
                <a16:creationId xmlns:a16="http://schemas.microsoft.com/office/drawing/2014/main" id="{BAC37584-5EDA-65ED-F85E-ADE735BFFF39}"/>
              </a:ext>
            </a:extLst>
          </p:cNvPr>
          <p:cNvSpPr txBox="1"/>
          <p:nvPr/>
        </p:nvSpPr>
        <p:spPr>
          <a:xfrm>
            <a:off x="3056216" y="3406740"/>
            <a:ext cx="1628696" cy="338554"/>
          </a:xfrm>
          <a:prstGeom prst="rect">
            <a:avLst/>
          </a:prstGeom>
          <a:noFill/>
        </p:spPr>
        <p:txBody>
          <a:bodyPr wrap="square" lIns="72000" tIns="0" rIns="72000" bIns="0" rtlCol="0">
            <a:spAutoFit/>
          </a:bodyPr>
          <a:lstStyle/>
          <a:p>
            <a:r>
              <a:rPr lang="de-DE" sz="1100" err="1">
                <a:solidFill>
                  <a:schemeClr val="tx1">
                    <a:lumMod val="85000"/>
                    <a:lumOff val="15000"/>
                  </a:schemeClr>
                </a:solidFill>
              </a:rPr>
              <a:t>Product</a:t>
            </a:r>
            <a:r>
              <a:rPr lang="de-DE" sz="1100">
                <a:solidFill>
                  <a:schemeClr val="tx1">
                    <a:lumMod val="85000"/>
                    <a:lumOff val="15000"/>
                  </a:schemeClr>
                </a:solidFill>
              </a:rPr>
              <a:t> </a:t>
            </a:r>
            <a:r>
              <a:rPr lang="de-DE" sz="1100" err="1">
                <a:solidFill>
                  <a:schemeClr val="tx1">
                    <a:lumMod val="85000"/>
                    <a:lumOff val="15000"/>
                  </a:schemeClr>
                </a:solidFill>
              </a:rPr>
              <a:t>series</a:t>
            </a:r>
            <a:r>
              <a:rPr lang="de-DE" sz="1100">
                <a:solidFill>
                  <a:schemeClr val="tx1">
                    <a:lumMod val="85000"/>
                    <a:lumOff val="15000"/>
                  </a:schemeClr>
                </a:solidFill>
              </a:rPr>
              <a:t>
</a:t>
            </a:r>
            <a:r>
              <a:rPr lang="de-DE" sz="1100" err="1">
                <a:solidFill>
                  <a:schemeClr val="tx1">
                    <a:lumMod val="85000"/>
                    <a:lumOff val="15000"/>
                  </a:schemeClr>
                </a:solidFill>
              </a:rPr>
              <a:t>valves</a:t>
            </a:r>
            <a:endParaRPr lang="de-DE" sz="1100">
              <a:solidFill>
                <a:schemeClr val="tx1">
                  <a:lumMod val="85000"/>
                  <a:lumOff val="15000"/>
                </a:schemeClr>
              </a:solidFill>
            </a:endParaRPr>
          </a:p>
        </p:txBody>
      </p:sp>
      <p:pic>
        <p:nvPicPr>
          <p:cNvPr id="41" name="Picture 4" descr="Servoelektrik">
            <a:extLst>
              <a:ext uri="{FF2B5EF4-FFF2-40B4-BE49-F238E27FC236}">
                <a16:creationId xmlns:a16="http://schemas.microsoft.com/office/drawing/2014/main" id="{788E1593-8D8B-0348-D931-58A86F757F92}"/>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442602" y="5555120"/>
            <a:ext cx="1335780" cy="983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 name="Picture 2">
            <a:extLst>
              <a:ext uri="{FF2B5EF4-FFF2-40B4-BE49-F238E27FC236}">
                <a16:creationId xmlns:a16="http://schemas.microsoft.com/office/drawing/2014/main" id="{65FDC498-92EB-9850-2961-1A00268E7A89}"/>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085537" y="2626231"/>
            <a:ext cx="1085144" cy="682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pic>
      <p:cxnSp>
        <p:nvCxnSpPr>
          <p:cNvPr id="43" name="Gerade Verbindung 165">
            <a:extLst>
              <a:ext uri="{FF2B5EF4-FFF2-40B4-BE49-F238E27FC236}">
                <a16:creationId xmlns:a16="http://schemas.microsoft.com/office/drawing/2014/main" id="{FAFAC088-4599-C155-9FC1-3564D3D31CE6}"/>
              </a:ext>
            </a:extLst>
          </p:cNvPr>
          <p:cNvCxnSpPr>
            <a:cxnSpLocks/>
          </p:cNvCxnSpPr>
          <p:nvPr/>
        </p:nvCxnSpPr>
        <p:spPr>
          <a:xfrm>
            <a:off x="1414950" y="4640691"/>
            <a:ext cx="0" cy="828017"/>
          </a:xfrm>
          <a:prstGeom prst="line">
            <a:avLst/>
          </a:prstGeom>
          <a:ln w="12700">
            <a:solidFill>
              <a:srgbClr val="009EE0"/>
            </a:solidFill>
            <a:prstDash val="solid"/>
          </a:ln>
        </p:spPr>
        <p:style>
          <a:lnRef idx="1">
            <a:schemeClr val="accent1"/>
          </a:lnRef>
          <a:fillRef idx="0">
            <a:schemeClr val="accent1"/>
          </a:fillRef>
          <a:effectRef idx="0">
            <a:schemeClr val="accent1"/>
          </a:effectRef>
          <a:fontRef idx="minor">
            <a:schemeClr val="tx1"/>
          </a:fontRef>
        </p:style>
      </p:cxnSp>
      <p:sp>
        <p:nvSpPr>
          <p:cNvPr id="45" name="Oval 31">
            <a:extLst>
              <a:ext uri="{FF2B5EF4-FFF2-40B4-BE49-F238E27FC236}">
                <a16:creationId xmlns:a16="http://schemas.microsoft.com/office/drawing/2014/main" id="{EA93EB22-6142-98C9-1CF1-023E09738272}"/>
              </a:ext>
            </a:extLst>
          </p:cNvPr>
          <p:cNvSpPr>
            <a:spLocks noChangeArrowheads="1"/>
          </p:cNvSpPr>
          <p:nvPr/>
        </p:nvSpPr>
        <p:spPr bwMode="auto">
          <a:xfrm>
            <a:off x="1348275" y="4444595"/>
            <a:ext cx="133350" cy="133350"/>
          </a:xfrm>
          <a:prstGeom prst="ellipse">
            <a:avLst/>
          </a:prstGeom>
          <a:solidFill>
            <a:srgbClr val="009EE0"/>
          </a:solidFill>
          <a:ln w="25400">
            <a:solidFill>
              <a:srgbClr val="E3E3E3"/>
            </a:solidFill>
          </a:ln>
        </p:spPr>
        <p:txBody>
          <a:bodyPr vert="horz" wrap="square" lIns="91440" tIns="45720" rIns="91440" bIns="45720" numCol="1" anchor="t" anchorCtr="0" compatLnSpc="1">
            <a:prstTxWarp prst="textNoShape">
              <a:avLst/>
            </a:prstTxWarp>
          </a:bodyPr>
          <a:lstStyle/>
          <a:p>
            <a:endParaRPr lang="de-DE"/>
          </a:p>
        </p:txBody>
      </p:sp>
      <p:sp>
        <p:nvSpPr>
          <p:cNvPr id="46" name="Textfeld 45">
            <a:extLst>
              <a:ext uri="{FF2B5EF4-FFF2-40B4-BE49-F238E27FC236}">
                <a16:creationId xmlns:a16="http://schemas.microsoft.com/office/drawing/2014/main" id="{ED1FB08B-E6AE-6673-FCFD-77B04A7384AA}"/>
              </a:ext>
            </a:extLst>
          </p:cNvPr>
          <p:cNvSpPr txBox="1"/>
          <p:nvPr/>
        </p:nvSpPr>
        <p:spPr>
          <a:xfrm>
            <a:off x="1442602" y="4980693"/>
            <a:ext cx="1628696" cy="507831"/>
          </a:xfrm>
          <a:prstGeom prst="rect">
            <a:avLst/>
          </a:prstGeom>
          <a:noFill/>
        </p:spPr>
        <p:txBody>
          <a:bodyPr wrap="square" lIns="72000" tIns="0" rIns="72000" bIns="0" rtlCol="0">
            <a:spAutoFit/>
          </a:bodyPr>
          <a:lstStyle/>
          <a:p>
            <a:r>
              <a:rPr lang="en-US" sz="1100">
                <a:solidFill>
                  <a:schemeClr val="tx1">
                    <a:lumMod val="85000"/>
                    <a:lumOff val="15000"/>
                  </a:schemeClr>
                </a:solidFill>
              </a:rPr>
              <a:t>First products:
Spindle and gear belt axes</a:t>
            </a:r>
            <a:endParaRPr lang="de-DE" sz="1100">
              <a:solidFill>
                <a:schemeClr val="tx1">
                  <a:lumMod val="85000"/>
                  <a:lumOff val="15000"/>
                </a:schemeClr>
              </a:solidFill>
            </a:endParaRPr>
          </a:p>
        </p:txBody>
      </p:sp>
      <p:sp>
        <p:nvSpPr>
          <p:cNvPr id="48" name="Oval 31">
            <a:extLst>
              <a:ext uri="{FF2B5EF4-FFF2-40B4-BE49-F238E27FC236}">
                <a16:creationId xmlns:a16="http://schemas.microsoft.com/office/drawing/2014/main" id="{2D1E388C-59E5-9437-DABE-2980C782C823}"/>
              </a:ext>
            </a:extLst>
          </p:cNvPr>
          <p:cNvSpPr>
            <a:spLocks noChangeArrowheads="1"/>
          </p:cNvSpPr>
          <p:nvPr/>
        </p:nvSpPr>
        <p:spPr bwMode="auto">
          <a:xfrm>
            <a:off x="5571950" y="4433634"/>
            <a:ext cx="133350" cy="133350"/>
          </a:xfrm>
          <a:prstGeom prst="ellipse">
            <a:avLst/>
          </a:prstGeom>
          <a:solidFill>
            <a:srgbClr val="009EE0"/>
          </a:solidFill>
          <a:ln w="25400">
            <a:solidFill>
              <a:srgbClr val="E3E3E3"/>
            </a:solidFill>
          </a:ln>
        </p:spPr>
        <p:txBody>
          <a:bodyPr vert="horz" wrap="square" lIns="91440" tIns="45720" rIns="91440" bIns="45720" numCol="1" anchor="t" anchorCtr="0" compatLnSpc="1">
            <a:prstTxWarp prst="textNoShape">
              <a:avLst/>
            </a:prstTxWarp>
          </a:bodyPr>
          <a:lstStyle/>
          <a:p>
            <a:endParaRPr lang="de-DE"/>
          </a:p>
        </p:txBody>
      </p:sp>
      <p:cxnSp>
        <p:nvCxnSpPr>
          <p:cNvPr id="49" name="Gerade Verbindung 158">
            <a:extLst>
              <a:ext uri="{FF2B5EF4-FFF2-40B4-BE49-F238E27FC236}">
                <a16:creationId xmlns:a16="http://schemas.microsoft.com/office/drawing/2014/main" id="{F4EEE1C9-F5F0-5242-6491-D275E4F9CC08}"/>
              </a:ext>
            </a:extLst>
          </p:cNvPr>
          <p:cNvCxnSpPr>
            <a:cxnSpLocks/>
          </p:cNvCxnSpPr>
          <p:nvPr/>
        </p:nvCxnSpPr>
        <p:spPr>
          <a:xfrm>
            <a:off x="5638625" y="4633369"/>
            <a:ext cx="0" cy="781725"/>
          </a:xfrm>
          <a:prstGeom prst="line">
            <a:avLst/>
          </a:prstGeom>
          <a:ln w="12700">
            <a:solidFill>
              <a:srgbClr val="009EE0"/>
            </a:solidFill>
            <a:prstDash val="solid"/>
          </a:ln>
        </p:spPr>
        <p:style>
          <a:lnRef idx="1">
            <a:schemeClr val="accent1"/>
          </a:lnRef>
          <a:fillRef idx="0">
            <a:schemeClr val="accent1"/>
          </a:fillRef>
          <a:effectRef idx="0">
            <a:schemeClr val="accent1"/>
          </a:effectRef>
          <a:fontRef idx="minor">
            <a:schemeClr val="tx1"/>
          </a:fontRef>
        </p:style>
      </p:cxnSp>
      <p:sp>
        <p:nvSpPr>
          <p:cNvPr id="50" name="Textfeld 49">
            <a:extLst>
              <a:ext uri="{FF2B5EF4-FFF2-40B4-BE49-F238E27FC236}">
                <a16:creationId xmlns:a16="http://schemas.microsoft.com/office/drawing/2014/main" id="{B1B35265-1DD6-5554-6BF2-653844F4EEE3}"/>
              </a:ext>
            </a:extLst>
          </p:cNvPr>
          <p:cNvSpPr txBox="1"/>
          <p:nvPr/>
        </p:nvSpPr>
        <p:spPr>
          <a:xfrm>
            <a:off x="4238068" y="4905763"/>
            <a:ext cx="1427162" cy="507831"/>
          </a:xfrm>
          <a:prstGeom prst="rect">
            <a:avLst/>
          </a:prstGeom>
          <a:noFill/>
        </p:spPr>
        <p:txBody>
          <a:bodyPr wrap="square" lIns="72000" tIns="0" rIns="72000" bIns="0" rtlCol="0">
            <a:spAutoFit/>
          </a:bodyPr>
          <a:lstStyle/>
          <a:p>
            <a:pPr algn="ctr"/>
            <a:r>
              <a:rPr lang="en-US" sz="1100">
                <a:solidFill>
                  <a:schemeClr val="tx1">
                    <a:lumMod val="85000"/>
                    <a:lumOff val="15000"/>
                  </a:schemeClr>
                </a:solidFill>
              </a:rPr>
              <a:t>Merger: GAS with Mannesmann Rexroth</a:t>
            </a:r>
            <a:endParaRPr lang="de-DE" sz="1100">
              <a:solidFill>
                <a:schemeClr val="tx1">
                  <a:lumMod val="85000"/>
                  <a:lumOff val="15000"/>
                </a:schemeClr>
              </a:solidFill>
            </a:endParaRPr>
          </a:p>
        </p:txBody>
      </p:sp>
      <p:pic>
        <p:nvPicPr>
          <p:cNvPr id="51" name="Picture 9">
            <a:extLst>
              <a:ext uri="{FF2B5EF4-FFF2-40B4-BE49-F238E27FC236}">
                <a16:creationId xmlns:a16="http://schemas.microsoft.com/office/drawing/2014/main" id="{959FF0F2-CABB-815F-B305-D7B7A7140D12}"/>
              </a:ext>
            </a:extLst>
          </p:cNvPr>
          <p:cNvPicPr>
            <a:picLocks noChangeAspect="1" noChangeArrowheads="1"/>
          </p:cNvPicPr>
          <p:nvPr/>
        </p:nvPicPr>
        <p:blipFill>
          <a:blip r:embed="rId5" cstate="hqprint">
            <a:extLst>
              <a:ext uri="{28A0092B-C50C-407E-A947-70E740481C1C}">
                <a14:useLocalDpi xmlns:a14="http://schemas.microsoft.com/office/drawing/2010/main"/>
              </a:ext>
            </a:extLst>
          </a:blip>
          <a:srcRect/>
          <a:stretch>
            <a:fillRect/>
          </a:stretch>
        </p:blipFill>
        <p:spPr bwMode="auto">
          <a:xfrm>
            <a:off x="6565731" y="2582051"/>
            <a:ext cx="1210484" cy="85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 name="Picture 2">
            <a:extLst>
              <a:ext uri="{FF2B5EF4-FFF2-40B4-BE49-F238E27FC236}">
                <a16:creationId xmlns:a16="http://schemas.microsoft.com/office/drawing/2014/main" id="{6C99B2E4-D1F0-1306-F37C-D9DDEAE3E12B}"/>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7933504" y="5564661"/>
            <a:ext cx="894093" cy="10634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 name="Grafik 56" descr="Ein Bild, das Text, Schrift, Grafiken, Logo enthält.&#10;&#10;Automatisch generierte Beschreibung">
            <a:extLst>
              <a:ext uri="{FF2B5EF4-FFF2-40B4-BE49-F238E27FC236}">
                <a16:creationId xmlns:a16="http://schemas.microsoft.com/office/drawing/2014/main" id="{AEB8C215-203B-1D65-95CD-D5BB29FF0943}"/>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6867" b="90558" l="2720" r="96627">
                        <a14:foregroundMark x1="10229" y1="6438" x2="14255" y2="84979"/>
                        <a14:foregroundMark x1="14255" y1="84979" x2="44287" y2="86266"/>
                        <a14:foregroundMark x1="44287" y1="86266" x2="73449" y2="72961"/>
                        <a14:foregroundMark x1="73449" y1="72961" x2="52557" y2="27039"/>
                        <a14:foregroundMark x1="52557" y1="27039" x2="25245" y2="48498"/>
                        <a14:foregroundMark x1="25245" y1="48498" x2="83134" y2="9442"/>
                        <a14:foregroundMark x1="83134" y1="9442" x2="92165" y2="75536"/>
                        <a14:foregroundMark x1="92165" y1="75536" x2="91948" y2="76395"/>
                        <a14:foregroundMark x1="92601" y1="85408" x2="89989" y2="13305"/>
                        <a14:foregroundMark x1="89989" y1="13305" x2="86398" y2="7725"/>
                        <a14:foregroundMark x1="93906" y1="18026" x2="94233" y2="80258"/>
                        <a14:foregroundMark x1="96627" y1="73820" x2="96300" y2="34764"/>
                        <a14:foregroundMark x1="5985" y1="90558" x2="6964" y2="27039"/>
                        <a14:foregroundMark x1="4353" y1="27039" x2="2720" y2="71245"/>
                        <a14:foregroundMark x1="25027" y1="51931" x2="17084" y2="48069"/>
                      </a14:backgroundRemoval>
                    </a14:imgEffect>
                  </a14:imgLayer>
                </a14:imgProps>
              </a:ext>
              <a:ext uri="{28A0092B-C50C-407E-A947-70E740481C1C}">
                <a14:useLocalDpi xmlns:a14="http://schemas.microsoft.com/office/drawing/2010/main" val="0"/>
              </a:ext>
            </a:extLst>
          </a:blip>
          <a:stretch>
            <a:fillRect/>
          </a:stretch>
        </p:blipFill>
        <p:spPr>
          <a:xfrm>
            <a:off x="8534515" y="2804890"/>
            <a:ext cx="1639662" cy="415715"/>
          </a:xfrm>
          <a:prstGeom prst="rect">
            <a:avLst/>
          </a:prstGeom>
        </p:spPr>
      </p:pic>
      <p:pic>
        <p:nvPicPr>
          <p:cNvPr id="62" name="Grafik 61">
            <a:extLst>
              <a:ext uri="{FF2B5EF4-FFF2-40B4-BE49-F238E27FC236}">
                <a16:creationId xmlns:a16="http://schemas.microsoft.com/office/drawing/2014/main" id="{79A5B340-D2C2-205E-61AE-BF7019FB6949}"/>
              </a:ext>
            </a:extLst>
          </p:cNvPr>
          <p:cNvPicPr>
            <a:picLocks noChangeAspect="1"/>
          </p:cNvPicPr>
          <p:nvPr/>
        </p:nvPicPr>
        <p:blipFill>
          <a:blip r:embed="rId9"/>
          <a:stretch>
            <a:fillRect/>
          </a:stretch>
        </p:blipFill>
        <p:spPr>
          <a:xfrm>
            <a:off x="783810" y="2115595"/>
            <a:ext cx="1653164" cy="858510"/>
          </a:xfrm>
          <a:prstGeom prst="rect">
            <a:avLst/>
          </a:prstGeom>
        </p:spPr>
      </p:pic>
      <p:sp>
        <p:nvSpPr>
          <p:cNvPr id="2" name="Textfeld 1">
            <a:extLst>
              <a:ext uri="{FF2B5EF4-FFF2-40B4-BE49-F238E27FC236}">
                <a16:creationId xmlns:a16="http://schemas.microsoft.com/office/drawing/2014/main" id="{E28E2114-EC91-119C-304D-EB838FDADD39}"/>
              </a:ext>
            </a:extLst>
          </p:cNvPr>
          <p:cNvSpPr txBox="1"/>
          <p:nvPr/>
        </p:nvSpPr>
        <p:spPr>
          <a:xfrm>
            <a:off x="10946438" y="3556100"/>
            <a:ext cx="1290414" cy="677108"/>
          </a:xfrm>
          <a:prstGeom prst="rect">
            <a:avLst/>
          </a:prstGeom>
          <a:noFill/>
        </p:spPr>
        <p:txBody>
          <a:bodyPr wrap="square" lIns="72000" tIns="0" rIns="72000" bIns="0" rtlCol="0">
            <a:spAutoFit/>
          </a:bodyPr>
          <a:lstStyle/>
          <a:p>
            <a:r>
              <a:rPr lang="en-US" sz="1100">
                <a:solidFill>
                  <a:schemeClr val="tx1">
                    <a:lumMod val="85000"/>
                    <a:lumOff val="15000"/>
                  </a:schemeClr>
                </a:solidFill>
              </a:rPr>
              <a:t>Expansion of the portfolio with a laser depaneling machine</a:t>
            </a:r>
            <a:endParaRPr lang="de-DE" sz="1100">
              <a:solidFill>
                <a:schemeClr val="tx1">
                  <a:lumMod val="85000"/>
                  <a:lumOff val="15000"/>
                </a:schemeClr>
              </a:solidFill>
            </a:endParaRPr>
          </a:p>
        </p:txBody>
      </p:sp>
      <p:pic>
        <p:nvPicPr>
          <p:cNvPr id="9" name="Grafik 8" descr="Ein Bild, das Text, Haushaltsgerät, Screenshot, Maschine enthält.&#10;&#10;Automatisch generierte Beschreibung">
            <a:hlinkClick r:id="rId10" action="ppaction://hlinksldjump"/>
            <a:extLst>
              <a:ext uri="{FF2B5EF4-FFF2-40B4-BE49-F238E27FC236}">
                <a16:creationId xmlns:a16="http://schemas.microsoft.com/office/drawing/2014/main" id="{63003E70-870C-0E92-B36F-8F226107A5C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960158" y="2658374"/>
            <a:ext cx="820248" cy="942736"/>
          </a:xfrm>
          <a:prstGeom prst="rect">
            <a:avLst/>
          </a:prstGeom>
        </p:spPr>
      </p:pic>
      <p:sp>
        <p:nvSpPr>
          <p:cNvPr id="10" name="Foliennummernplatzhalter 9">
            <a:extLst>
              <a:ext uri="{FF2B5EF4-FFF2-40B4-BE49-F238E27FC236}">
                <a16:creationId xmlns:a16="http://schemas.microsoft.com/office/drawing/2014/main" id="{40AAB3E5-DA77-EC64-5B52-C178DF3A6AC6}"/>
              </a:ext>
            </a:extLst>
          </p:cNvPr>
          <p:cNvSpPr>
            <a:spLocks noGrp="1"/>
          </p:cNvSpPr>
          <p:nvPr>
            <p:ph type="sldNum" sz="quarter" idx="10"/>
          </p:nvPr>
        </p:nvSpPr>
        <p:spPr/>
        <p:txBody>
          <a:bodyPr/>
          <a:lstStyle/>
          <a:p>
            <a:fld id="{73F7D4EC-FAF2-48D2-B8E5-457915FC50F3}" type="slidenum">
              <a:rPr lang="de-DE" smtClean="0"/>
              <a:pPr/>
              <a:t>6</a:t>
            </a:fld>
            <a:endParaRPr lang="de-DE"/>
          </a:p>
        </p:txBody>
      </p:sp>
      <p:sp>
        <p:nvSpPr>
          <p:cNvPr id="14" name="Oval 31">
            <a:extLst>
              <a:ext uri="{FF2B5EF4-FFF2-40B4-BE49-F238E27FC236}">
                <a16:creationId xmlns:a16="http://schemas.microsoft.com/office/drawing/2014/main" id="{7F09685F-2C23-6805-A771-AF03CA2A949D}"/>
              </a:ext>
            </a:extLst>
          </p:cNvPr>
          <p:cNvSpPr>
            <a:spLocks noChangeArrowheads="1"/>
          </p:cNvSpPr>
          <p:nvPr/>
        </p:nvSpPr>
        <p:spPr bwMode="auto">
          <a:xfrm>
            <a:off x="9113662" y="4444486"/>
            <a:ext cx="133350" cy="133350"/>
          </a:xfrm>
          <a:prstGeom prst="ellipse">
            <a:avLst/>
          </a:prstGeom>
          <a:solidFill>
            <a:srgbClr val="009EE0"/>
          </a:solidFill>
          <a:ln w="25400">
            <a:solidFill>
              <a:srgbClr val="E3E3E3"/>
            </a:solidFill>
          </a:ln>
        </p:spPr>
        <p:txBody>
          <a:bodyPr vert="horz" wrap="square" lIns="91440" tIns="45720" rIns="91440" bIns="45720" numCol="1" anchor="t" anchorCtr="0" compatLnSpc="1">
            <a:prstTxWarp prst="textNoShape">
              <a:avLst/>
            </a:prstTxWarp>
          </a:bodyPr>
          <a:lstStyle/>
          <a:p>
            <a:endParaRPr lang="de-DE"/>
          </a:p>
        </p:txBody>
      </p:sp>
      <p:sp>
        <p:nvSpPr>
          <p:cNvPr id="15" name="Textfeld 14">
            <a:extLst>
              <a:ext uri="{FF2B5EF4-FFF2-40B4-BE49-F238E27FC236}">
                <a16:creationId xmlns:a16="http://schemas.microsoft.com/office/drawing/2014/main" id="{E6F36CFD-A3F2-9037-D206-C2CFF49478DC}"/>
              </a:ext>
            </a:extLst>
          </p:cNvPr>
          <p:cNvSpPr txBox="1"/>
          <p:nvPr/>
        </p:nvSpPr>
        <p:spPr>
          <a:xfrm>
            <a:off x="8802907" y="4115486"/>
            <a:ext cx="812974" cy="369332"/>
          </a:xfrm>
          <a:prstGeom prst="rect">
            <a:avLst/>
          </a:prstGeom>
          <a:noFill/>
        </p:spPr>
        <p:txBody>
          <a:bodyPr wrap="square" rtlCol="0">
            <a:spAutoFit/>
          </a:bodyPr>
          <a:lstStyle/>
          <a:p>
            <a:pPr algn="ctr"/>
            <a:r>
              <a:rPr lang="de-DE" b="1">
                <a:solidFill>
                  <a:srgbClr val="003C6A"/>
                </a:solidFill>
              </a:rPr>
              <a:t>2010</a:t>
            </a:r>
          </a:p>
        </p:txBody>
      </p:sp>
      <p:cxnSp>
        <p:nvCxnSpPr>
          <p:cNvPr id="17" name="Gerade Verbindung 159">
            <a:extLst>
              <a:ext uri="{FF2B5EF4-FFF2-40B4-BE49-F238E27FC236}">
                <a16:creationId xmlns:a16="http://schemas.microsoft.com/office/drawing/2014/main" id="{4060DA10-647B-233D-1A53-9EABEBD52ED4}"/>
              </a:ext>
            </a:extLst>
          </p:cNvPr>
          <p:cNvCxnSpPr>
            <a:cxnSpLocks/>
          </p:cNvCxnSpPr>
          <p:nvPr/>
        </p:nvCxnSpPr>
        <p:spPr>
          <a:xfrm>
            <a:off x="9180337" y="4640691"/>
            <a:ext cx="0" cy="842629"/>
          </a:xfrm>
          <a:prstGeom prst="line">
            <a:avLst/>
          </a:prstGeom>
          <a:ln w="12700">
            <a:solidFill>
              <a:srgbClr val="009EE0"/>
            </a:solidFill>
            <a:prstDash val="solid"/>
          </a:ln>
        </p:spPr>
        <p:style>
          <a:lnRef idx="1">
            <a:schemeClr val="accent1"/>
          </a:lnRef>
          <a:fillRef idx="0">
            <a:schemeClr val="accent1"/>
          </a:fillRef>
          <a:effectRef idx="0">
            <a:schemeClr val="accent1"/>
          </a:effectRef>
          <a:fontRef idx="minor">
            <a:schemeClr val="tx1"/>
          </a:fontRef>
        </p:style>
      </p:cxnSp>
      <p:sp>
        <p:nvSpPr>
          <p:cNvPr id="19" name="Textfeld 18">
            <a:extLst>
              <a:ext uri="{FF2B5EF4-FFF2-40B4-BE49-F238E27FC236}">
                <a16:creationId xmlns:a16="http://schemas.microsoft.com/office/drawing/2014/main" id="{13C1DC65-3D23-F613-5BE0-DBA48B487E91}"/>
              </a:ext>
            </a:extLst>
          </p:cNvPr>
          <p:cNvSpPr txBox="1"/>
          <p:nvPr/>
        </p:nvSpPr>
        <p:spPr>
          <a:xfrm>
            <a:off x="9176919" y="5067936"/>
            <a:ext cx="1123698" cy="507831"/>
          </a:xfrm>
          <a:prstGeom prst="rect">
            <a:avLst/>
          </a:prstGeom>
          <a:noFill/>
        </p:spPr>
        <p:txBody>
          <a:bodyPr wrap="square" lIns="72000" tIns="0" rIns="72000" bIns="0" rtlCol="0">
            <a:spAutoFit/>
          </a:bodyPr>
          <a:lstStyle/>
          <a:p>
            <a:r>
              <a:rPr lang="de-DE" sz="1100">
                <a:solidFill>
                  <a:schemeClr val="tx1">
                    <a:lumMod val="85000"/>
                    <a:lumOff val="15000"/>
                  </a:schemeClr>
                </a:solidFill>
              </a:rPr>
              <a:t>First </a:t>
            </a:r>
            <a:r>
              <a:rPr lang="de-DE" sz="1100" err="1">
                <a:solidFill>
                  <a:schemeClr val="tx1">
                    <a:lumMod val="85000"/>
                    <a:lumOff val="15000"/>
                  </a:schemeClr>
                </a:solidFill>
              </a:rPr>
              <a:t>special</a:t>
            </a:r>
            <a:r>
              <a:rPr lang="de-DE" sz="1100">
                <a:solidFill>
                  <a:schemeClr val="tx1">
                    <a:lumMod val="85000"/>
                    <a:lumOff val="15000"/>
                  </a:schemeClr>
                </a:solidFill>
              </a:rPr>
              <a:t> </a:t>
            </a:r>
            <a:r>
              <a:rPr lang="de-DE" sz="1100" err="1">
                <a:solidFill>
                  <a:schemeClr val="tx1">
                    <a:lumMod val="85000"/>
                    <a:lumOff val="15000"/>
                  </a:schemeClr>
                </a:solidFill>
              </a:rPr>
              <a:t>machine</a:t>
            </a:r>
            <a:r>
              <a:rPr lang="de-DE" sz="1100">
                <a:solidFill>
                  <a:schemeClr val="tx1">
                    <a:lumMod val="85000"/>
                    <a:lumOff val="15000"/>
                  </a:schemeClr>
                </a:solidFill>
              </a:rPr>
              <a:t>  </a:t>
            </a:r>
            <a:r>
              <a:rPr lang="de-DE" sz="1100" err="1">
                <a:solidFill>
                  <a:schemeClr val="tx1">
                    <a:lumMod val="85000"/>
                    <a:lumOff val="15000"/>
                  </a:schemeClr>
                </a:solidFill>
              </a:rPr>
              <a:t>solution</a:t>
            </a:r>
            <a:endParaRPr lang="de-DE" sz="1100">
              <a:solidFill>
                <a:schemeClr val="tx1">
                  <a:lumMod val="85000"/>
                  <a:lumOff val="15000"/>
                </a:schemeClr>
              </a:solidFill>
            </a:endParaRPr>
          </a:p>
        </p:txBody>
      </p:sp>
      <p:pic>
        <p:nvPicPr>
          <p:cNvPr id="20" name="Grafik 19">
            <a:extLst>
              <a:ext uri="{FF2B5EF4-FFF2-40B4-BE49-F238E27FC236}">
                <a16:creationId xmlns:a16="http://schemas.microsoft.com/office/drawing/2014/main" id="{2326D306-EE2B-BF9B-2AE1-3BE7A033BC9D}"/>
              </a:ext>
            </a:extLst>
          </p:cNvPr>
          <p:cNvPicPr>
            <a:picLocks noChangeAspect="1"/>
          </p:cNvPicPr>
          <p:nvPr/>
        </p:nvPicPr>
        <p:blipFill>
          <a:blip r:embed="rId12"/>
          <a:stretch>
            <a:fillRect/>
          </a:stretch>
        </p:blipFill>
        <p:spPr>
          <a:xfrm>
            <a:off x="8999463" y="5625765"/>
            <a:ext cx="1311231" cy="1040517"/>
          </a:xfrm>
          <a:prstGeom prst="rect">
            <a:avLst/>
          </a:prstGeom>
        </p:spPr>
      </p:pic>
    </p:spTree>
    <p:extLst>
      <p:ext uri="{BB962C8B-B14F-4D97-AF65-F5344CB8AC3E}">
        <p14:creationId xmlns:p14="http://schemas.microsoft.com/office/powerpoint/2010/main" val="710878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14" name="Grafik 8">
            <a:extLst>
              <a:ext uri="{FF2B5EF4-FFF2-40B4-BE49-F238E27FC236}">
                <a16:creationId xmlns:a16="http://schemas.microsoft.com/office/drawing/2014/main" id="{8654ED70-BDEF-1962-1938-30D0E87ED55E}"/>
              </a:ext>
            </a:extLst>
          </p:cNvPr>
          <p:cNvSpPr/>
          <p:nvPr/>
        </p:nvSpPr>
        <p:spPr>
          <a:xfrm>
            <a:off x="658813" y="1603929"/>
            <a:ext cx="4881267" cy="4669871"/>
          </a:xfrm>
          <a:custGeom>
            <a:avLst/>
            <a:gdLst>
              <a:gd name="connsiteX0" fmla="*/ 0 w 4881267"/>
              <a:gd name="connsiteY0" fmla="*/ 0 h 4669871"/>
              <a:gd name="connsiteX1" fmla="*/ 0 w 4881267"/>
              <a:gd name="connsiteY1" fmla="*/ 4669872 h 4669871"/>
              <a:gd name="connsiteX2" fmla="*/ 3988574 w 4881267"/>
              <a:gd name="connsiteY2" fmla="*/ 4669872 h 4669871"/>
              <a:gd name="connsiteX3" fmla="*/ 4881268 w 4881267"/>
              <a:gd name="connsiteY3" fmla="*/ 4201133 h 4669871"/>
              <a:gd name="connsiteX4" fmla="*/ 4881268 w 4881267"/>
              <a:gd name="connsiteY4" fmla="*/ 0 h 4669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1267" h="4669871">
                <a:moveTo>
                  <a:pt x="0" y="0"/>
                </a:moveTo>
                <a:lnTo>
                  <a:pt x="0" y="4669872"/>
                </a:lnTo>
                <a:lnTo>
                  <a:pt x="3988574" y="4669872"/>
                </a:lnTo>
                <a:lnTo>
                  <a:pt x="4881268" y="4201133"/>
                </a:lnTo>
                <a:lnTo>
                  <a:pt x="4881268" y="0"/>
                </a:lnTo>
                <a:close/>
              </a:path>
            </a:pathLst>
          </a:custGeom>
          <a:solidFill>
            <a:schemeClr val="bg2"/>
          </a:solidFill>
          <a:ln w="17078" cap="flat">
            <a:noFill/>
            <a:prstDash val="solid"/>
            <a:miter/>
          </a:ln>
        </p:spPr>
        <p:txBody>
          <a:bodyPr rtlCol="0" anchor="ctr"/>
          <a:lstStyle/>
          <a:p>
            <a:endParaRPr lang="de-DE">
              <a:latin typeface="Fago Pro" panose="02000506040000020004" pitchFamily="50" charset="0"/>
            </a:endParaRPr>
          </a:p>
        </p:txBody>
      </p:sp>
      <p:pic>
        <p:nvPicPr>
          <p:cNvPr id="5" name="Grafik 4">
            <a:extLst>
              <a:ext uri="{FF2B5EF4-FFF2-40B4-BE49-F238E27FC236}">
                <a16:creationId xmlns:a16="http://schemas.microsoft.com/office/drawing/2014/main" id="{23DAB44E-30DF-F695-8D41-8274374F9C8A}"/>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9220200" y="330418"/>
            <a:ext cx="2636837" cy="672663"/>
          </a:xfrm>
          <a:prstGeom prst="rect">
            <a:avLst/>
          </a:prstGeom>
        </p:spPr>
      </p:pic>
      <p:sp>
        <p:nvSpPr>
          <p:cNvPr id="12" name="Titel 11">
            <a:extLst>
              <a:ext uri="{FF2B5EF4-FFF2-40B4-BE49-F238E27FC236}">
                <a16:creationId xmlns:a16="http://schemas.microsoft.com/office/drawing/2014/main" id="{1738D005-5B61-0F99-2B15-4CE2F0CA33D1}"/>
              </a:ext>
            </a:extLst>
          </p:cNvPr>
          <p:cNvSpPr>
            <a:spLocks noGrp="1"/>
          </p:cNvSpPr>
          <p:nvPr>
            <p:ph type="title"/>
          </p:nvPr>
        </p:nvSpPr>
        <p:spPr>
          <a:xfrm>
            <a:off x="658815" y="2010600"/>
            <a:ext cx="4408485" cy="2200275"/>
          </a:xfrm>
        </p:spPr>
        <p:txBody>
          <a:bodyPr lIns="504000"/>
          <a:lstStyle/>
          <a:p>
            <a:pPr>
              <a:lnSpc>
                <a:spcPct val="100000"/>
              </a:lnSpc>
            </a:pPr>
            <a:r>
              <a:rPr lang="de-DE">
                <a:solidFill>
                  <a:schemeClr val="bg1"/>
                </a:solidFill>
              </a:rPr>
              <a:t>ELECTRONICS</a:t>
            </a:r>
            <a:br>
              <a:rPr lang="de-DE">
                <a:solidFill>
                  <a:schemeClr val="bg1"/>
                </a:solidFill>
              </a:rPr>
            </a:br>
            <a:r>
              <a:rPr lang="de-DE" sz="2400" b="0">
                <a:solidFill>
                  <a:schemeClr val="bg1"/>
                </a:solidFill>
              </a:rPr>
              <a:t>Vom Wafer bis zum fertigen</a:t>
            </a:r>
            <a:br>
              <a:rPr lang="de-DE" sz="2400" b="0">
                <a:solidFill>
                  <a:schemeClr val="bg1"/>
                </a:solidFill>
              </a:rPr>
            </a:br>
            <a:r>
              <a:rPr lang="de-DE" sz="2400" b="0">
                <a:solidFill>
                  <a:schemeClr val="bg1"/>
                </a:solidFill>
              </a:rPr>
              <a:t>Elektronikprodukt</a:t>
            </a:r>
            <a:endParaRPr lang="de-DE" b="0">
              <a:solidFill>
                <a:schemeClr val="bg1"/>
              </a:solidFill>
            </a:endParaRPr>
          </a:p>
        </p:txBody>
      </p:sp>
      <p:sp>
        <p:nvSpPr>
          <p:cNvPr id="13" name="Textplatzhalter 12">
            <a:extLst>
              <a:ext uri="{FF2B5EF4-FFF2-40B4-BE49-F238E27FC236}">
                <a16:creationId xmlns:a16="http://schemas.microsoft.com/office/drawing/2014/main" id="{88ED06A6-9470-9F52-CA2F-CF62CC7A4B33}"/>
              </a:ext>
            </a:extLst>
          </p:cNvPr>
          <p:cNvSpPr>
            <a:spLocks noGrp="1"/>
          </p:cNvSpPr>
          <p:nvPr>
            <p:ph type="body" sz="quarter" idx="12"/>
          </p:nvPr>
        </p:nvSpPr>
        <p:spPr>
          <a:xfrm>
            <a:off x="658814" y="4449000"/>
            <a:ext cx="4408485" cy="1307829"/>
          </a:xfrm>
        </p:spPr>
        <p:txBody>
          <a:bodyPr lIns="504000"/>
          <a:lstStyle/>
          <a:p>
            <a:pPr marL="0" indent="0">
              <a:buNone/>
            </a:pPr>
            <a:r>
              <a:rPr lang="de-DE" sz="2100" b="1"/>
              <a:t>SCHUNK – Ihr Partner mit Branchenkompetenz</a:t>
            </a:r>
          </a:p>
        </p:txBody>
      </p:sp>
      <p:grpSp>
        <p:nvGrpSpPr>
          <p:cNvPr id="56" name="Grafik 6">
            <a:extLst>
              <a:ext uri="{FF2B5EF4-FFF2-40B4-BE49-F238E27FC236}">
                <a16:creationId xmlns:a16="http://schemas.microsoft.com/office/drawing/2014/main" id="{6C319E44-B961-116E-4F88-2D5F0A5240A1}"/>
              </a:ext>
            </a:extLst>
          </p:cNvPr>
          <p:cNvGrpSpPr>
            <a:grpSpLocks noChangeAspect="1"/>
          </p:cNvGrpSpPr>
          <p:nvPr/>
        </p:nvGrpSpPr>
        <p:grpSpPr>
          <a:xfrm>
            <a:off x="678561" y="638375"/>
            <a:ext cx="2631282" cy="162000"/>
            <a:chOff x="4381500" y="3324234"/>
            <a:chExt cx="3430676" cy="211216"/>
          </a:xfrm>
          <a:solidFill>
            <a:schemeClr val="tx2"/>
          </a:solidFill>
        </p:grpSpPr>
        <p:sp>
          <p:nvSpPr>
            <p:cNvPr id="57" name="Freihandform: Form 56">
              <a:extLst>
                <a:ext uri="{FF2B5EF4-FFF2-40B4-BE49-F238E27FC236}">
                  <a16:creationId xmlns:a16="http://schemas.microsoft.com/office/drawing/2014/main" id="{21BE4BC9-5164-163E-24C6-399E57057DE7}"/>
                </a:ext>
              </a:extLst>
            </p:cNvPr>
            <p:cNvSpPr/>
            <p:nvPr/>
          </p:nvSpPr>
          <p:spPr>
            <a:xfrm>
              <a:off x="4381500" y="3343179"/>
              <a:ext cx="129997" cy="189566"/>
            </a:xfrm>
            <a:custGeom>
              <a:avLst/>
              <a:gdLst>
                <a:gd name="connsiteX0" fmla="*/ 92069 w 129997"/>
                <a:gd name="connsiteY0" fmla="*/ 189567 h 189566"/>
                <a:gd name="connsiteX1" fmla="*/ 92069 w 129997"/>
                <a:gd name="connsiteY1" fmla="*/ 102365 h 189566"/>
                <a:gd name="connsiteX2" fmla="*/ 37919 w 129997"/>
                <a:gd name="connsiteY2" fmla="*/ 102365 h 189566"/>
                <a:gd name="connsiteX3" fmla="*/ 37919 w 129997"/>
                <a:gd name="connsiteY3" fmla="*/ 189567 h 189566"/>
                <a:gd name="connsiteX4" fmla="*/ 0 w 129997"/>
                <a:gd name="connsiteY4" fmla="*/ 189567 h 189566"/>
                <a:gd name="connsiteX5" fmla="*/ 0 w 129997"/>
                <a:gd name="connsiteY5" fmla="*/ 0 h 189566"/>
                <a:gd name="connsiteX6" fmla="*/ 37919 w 129997"/>
                <a:gd name="connsiteY6" fmla="*/ 0 h 189566"/>
                <a:gd name="connsiteX7" fmla="*/ 37919 w 129997"/>
                <a:gd name="connsiteY7" fmla="*/ 73133 h 189566"/>
                <a:gd name="connsiteX8" fmla="*/ 92078 w 129997"/>
                <a:gd name="connsiteY8" fmla="*/ 73133 h 189566"/>
                <a:gd name="connsiteX9" fmla="*/ 92078 w 129997"/>
                <a:gd name="connsiteY9" fmla="*/ 0 h 189566"/>
                <a:gd name="connsiteX10" fmla="*/ 129997 w 129997"/>
                <a:gd name="connsiteY10" fmla="*/ 0 h 189566"/>
                <a:gd name="connsiteX11" fmla="*/ 129997 w 129997"/>
                <a:gd name="connsiteY11" fmla="*/ 189567 h 189566"/>
                <a:gd name="connsiteX12" fmla="*/ 92069 w 129997"/>
                <a:gd name="connsiteY12" fmla="*/ 189567 h 18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97" h="189566">
                  <a:moveTo>
                    <a:pt x="92069" y="189567"/>
                  </a:moveTo>
                  <a:lnTo>
                    <a:pt x="92069" y="102365"/>
                  </a:lnTo>
                  <a:lnTo>
                    <a:pt x="37919" y="102365"/>
                  </a:lnTo>
                  <a:lnTo>
                    <a:pt x="37919" y="189567"/>
                  </a:lnTo>
                  <a:lnTo>
                    <a:pt x="0" y="189567"/>
                  </a:lnTo>
                  <a:lnTo>
                    <a:pt x="0" y="0"/>
                  </a:lnTo>
                  <a:lnTo>
                    <a:pt x="37919" y="0"/>
                  </a:lnTo>
                  <a:lnTo>
                    <a:pt x="37919" y="73133"/>
                  </a:lnTo>
                  <a:lnTo>
                    <a:pt x="92078" y="73133"/>
                  </a:lnTo>
                  <a:lnTo>
                    <a:pt x="92078" y="0"/>
                  </a:lnTo>
                  <a:lnTo>
                    <a:pt x="129997" y="0"/>
                  </a:lnTo>
                  <a:lnTo>
                    <a:pt x="129997" y="189567"/>
                  </a:lnTo>
                  <a:lnTo>
                    <a:pt x="92069" y="189567"/>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58" name="Freihandform: Form 57">
              <a:extLst>
                <a:ext uri="{FF2B5EF4-FFF2-40B4-BE49-F238E27FC236}">
                  <a16:creationId xmlns:a16="http://schemas.microsoft.com/office/drawing/2014/main" id="{48563F6D-C5C9-7039-7077-9D07D5EE0D1C}"/>
                </a:ext>
              </a:extLst>
            </p:cNvPr>
            <p:cNvSpPr/>
            <p:nvPr/>
          </p:nvSpPr>
          <p:spPr>
            <a:xfrm>
              <a:off x="4545282"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704 w 116433"/>
                <a:gd name="connsiteY15" fmla="*/ 77734 h 148942"/>
                <a:gd name="connsiteX16" fmla="*/ 37929 w 116433"/>
                <a:gd name="connsiteY16" fmla="*/ 101832 h 148942"/>
                <a:gd name="connsiteX17" fmla="*/ 54435 w 116433"/>
                <a:gd name="connsiteY17" fmla="*/ 120787 h 148942"/>
                <a:gd name="connsiteX18" fmla="*/ 78543 w 116433"/>
                <a:gd name="connsiteY18" fmla="*/ 113738 h 148942"/>
                <a:gd name="connsiteX19" fmla="*/ 78543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8"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704" y="77734"/>
                  </a:lnTo>
                  <a:cubicBezTo>
                    <a:pt x="46320" y="78276"/>
                    <a:pt x="37929" y="83420"/>
                    <a:pt x="37929" y="101832"/>
                  </a:cubicBezTo>
                  <a:cubicBezTo>
                    <a:pt x="37929" y="116719"/>
                    <a:pt x="44691" y="120787"/>
                    <a:pt x="54435" y="120787"/>
                  </a:cubicBezTo>
                  <a:cubicBezTo>
                    <a:pt x="63922" y="120787"/>
                    <a:pt x="71228" y="117805"/>
                    <a:pt x="78543" y="113738"/>
                  </a:cubicBezTo>
                  <a:lnTo>
                    <a:pt x="78543" y="77448"/>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59" name="Freihandform: Form 58">
              <a:extLst>
                <a:ext uri="{FF2B5EF4-FFF2-40B4-BE49-F238E27FC236}">
                  <a16:creationId xmlns:a16="http://schemas.microsoft.com/office/drawing/2014/main" id="{47C53C49-58E0-FE00-1EE6-BF77C2A440ED}"/>
                </a:ext>
              </a:extLst>
            </p:cNvPr>
            <p:cNvSpPr/>
            <p:nvPr/>
          </p:nvSpPr>
          <p:spPr>
            <a:xfrm>
              <a:off x="4703664"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60" name="Freihandform: Form 59">
              <a:extLst>
                <a:ext uri="{FF2B5EF4-FFF2-40B4-BE49-F238E27FC236}">
                  <a16:creationId xmlns:a16="http://schemas.microsoft.com/office/drawing/2014/main" id="{585B0180-7C00-DC76-301D-9B2F6A56970B}"/>
                </a:ext>
              </a:extLst>
            </p:cNvPr>
            <p:cNvSpPr/>
            <p:nvPr/>
          </p:nvSpPr>
          <p:spPr>
            <a:xfrm>
              <a:off x="4862026" y="3337779"/>
              <a:ext cx="127292" cy="197672"/>
            </a:xfrm>
            <a:custGeom>
              <a:avLst/>
              <a:gdLst>
                <a:gd name="connsiteX0" fmla="*/ 96679 w 127292"/>
                <a:gd name="connsiteY0" fmla="*/ 194967 h 197672"/>
                <a:gd name="connsiteX1" fmla="*/ 92345 w 127292"/>
                <a:gd name="connsiteY1" fmla="*/ 183318 h 197672"/>
                <a:gd name="connsiteX2" fmla="*/ 54169 w 127292"/>
                <a:gd name="connsiteY2" fmla="*/ 197672 h 197672"/>
                <a:gd name="connsiteX3" fmla="*/ 0 w 127292"/>
                <a:gd name="connsiteY3" fmla="*/ 123206 h 197672"/>
                <a:gd name="connsiteX4" fmla="*/ 59579 w 127292"/>
                <a:gd name="connsiteY4" fmla="*/ 48739 h 197672"/>
                <a:gd name="connsiteX5" fmla="*/ 89373 w 127292"/>
                <a:gd name="connsiteY5" fmla="*/ 60103 h 197672"/>
                <a:gd name="connsiteX6" fmla="*/ 89373 w 127292"/>
                <a:gd name="connsiteY6" fmla="*/ 0 h 197672"/>
                <a:gd name="connsiteX7" fmla="*/ 127292 w 127292"/>
                <a:gd name="connsiteY7" fmla="*/ 0 h 197672"/>
                <a:gd name="connsiteX8" fmla="*/ 127292 w 127292"/>
                <a:gd name="connsiteY8" fmla="*/ 194967 h 197672"/>
                <a:gd name="connsiteX9" fmla="*/ 96679 w 127292"/>
                <a:gd name="connsiteY9" fmla="*/ 194967 h 197672"/>
                <a:gd name="connsiteX10" fmla="*/ 89383 w 127292"/>
                <a:gd name="connsiteY10" fmla="*/ 84753 h 197672"/>
                <a:gd name="connsiteX11" fmla="*/ 67713 w 127292"/>
                <a:gd name="connsiteY11" fmla="*/ 77429 h 197672"/>
                <a:gd name="connsiteX12" fmla="*/ 37919 w 127292"/>
                <a:gd name="connsiteY12" fmla="*/ 123196 h 197672"/>
                <a:gd name="connsiteX13" fmla="*/ 64999 w 127292"/>
                <a:gd name="connsiteY13" fmla="*/ 169507 h 197672"/>
                <a:gd name="connsiteX14" fmla="*/ 89373 w 127292"/>
                <a:gd name="connsiteY14" fmla="*/ 160582 h 197672"/>
                <a:gd name="connsiteX15" fmla="*/ 89373 w 12729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92" h="197672">
                  <a:moveTo>
                    <a:pt x="96679" y="194967"/>
                  </a:moveTo>
                  <a:lnTo>
                    <a:pt x="92345" y="183318"/>
                  </a:lnTo>
                  <a:cubicBezTo>
                    <a:pt x="83134" y="191443"/>
                    <a:pt x="69332"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92" y="0"/>
                  </a:lnTo>
                  <a:lnTo>
                    <a:pt x="127292" y="194967"/>
                  </a:lnTo>
                  <a:lnTo>
                    <a:pt x="96679" y="194967"/>
                  </a:lnTo>
                  <a:close/>
                  <a:moveTo>
                    <a:pt x="89383" y="84753"/>
                  </a:moveTo>
                  <a:cubicBezTo>
                    <a:pt x="83420" y="80686"/>
                    <a:pt x="75571" y="77429"/>
                    <a:pt x="67713" y="77429"/>
                  </a:cubicBezTo>
                  <a:cubicBezTo>
                    <a:pt x="51730" y="77429"/>
                    <a:pt x="37919" y="80410"/>
                    <a:pt x="37919" y="123196"/>
                  </a:cubicBezTo>
                  <a:cubicBezTo>
                    <a:pt x="37919" y="166526"/>
                    <a:pt x="49835" y="169507"/>
                    <a:pt x="64999" y="169507"/>
                  </a:cubicBezTo>
                  <a:cubicBezTo>
                    <a:pt x="72857" y="169507"/>
                    <a:pt x="81791" y="165983"/>
                    <a:pt x="89373" y="160582"/>
                  </a:cubicBezTo>
                  <a:lnTo>
                    <a:pt x="89373" y="84753"/>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61" name="Freihandform: Form 60">
              <a:extLst>
                <a:ext uri="{FF2B5EF4-FFF2-40B4-BE49-F238E27FC236}">
                  <a16:creationId xmlns:a16="http://schemas.microsoft.com/office/drawing/2014/main" id="{71A97521-8F52-33E0-B222-6EEB14E45729}"/>
                </a:ext>
              </a:extLst>
            </p:cNvPr>
            <p:cNvSpPr/>
            <p:nvPr/>
          </p:nvSpPr>
          <p:spPr>
            <a:xfrm>
              <a:off x="5118401" y="3324234"/>
              <a:ext cx="44967" cy="208511"/>
            </a:xfrm>
            <a:custGeom>
              <a:avLst/>
              <a:gdLst>
                <a:gd name="connsiteX0" fmla="*/ 22479 w 44967"/>
                <a:gd name="connsiteY0" fmla="*/ 46025 h 208511"/>
                <a:gd name="connsiteX1" fmla="*/ 0 w 44967"/>
                <a:gd name="connsiteY1" fmla="*/ 23012 h 208511"/>
                <a:gd name="connsiteX2" fmla="*/ 22479 w 44967"/>
                <a:gd name="connsiteY2" fmla="*/ 0 h 208511"/>
                <a:gd name="connsiteX3" fmla="*/ 44968 w 44967"/>
                <a:gd name="connsiteY3" fmla="*/ 23012 h 208511"/>
                <a:gd name="connsiteX4" fmla="*/ 22479 w 44967"/>
                <a:gd name="connsiteY4" fmla="*/ 46025 h 208511"/>
                <a:gd name="connsiteX5" fmla="*/ 3524 w 44967"/>
                <a:gd name="connsiteY5" fmla="*/ 208512 h 208511"/>
                <a:gd name="connsiteX6" fmla="*/ 3524 w 44967"/>
                <a:gd name="connsiteY6" fmla="*/ 64970 h 208511"/>
                <a:gd name="connsiteX7" fmla="*/ 41443 w 44967"/>
                <a:gd name="connsiteY7" fmla="*/ 64970 h 208511"/>
                <a:gd name="connsiteX8" fmla="*/ 41443 w 44967"/>
                <a:gd name="connsiteY8" fmla="*/ 208512 h 208511"/>
                <a:gd name="connsiteX9" fmla="*/ 3524 w 44967"/>
                <a:gd name="connsiteY9" fmla="*/ 208512 h 208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67" h="208511">
                  <a:moveTo>
                    <a:pt x="22479" y="46025"/>
                  </a:moveTo>
                  <a:cubicBezTo>
                    <a:pt x="9754" y="46025"/>
                    <a:pt x="0" y="35481"/>
                    <a:pt x="0" y="23012"/>
                  </a:cubicBezTo>
                  <a:cubicBezTo>
                    <a:pt x="0" y="10563"/>
                    <a:pt x="9744" y="0"/>
                    <a:pt x="22479" y="0"/>
                  </a:cubicBezTo>
                  <a:cubicBezTo>
                    <a:pt x="35214" y="0"/>
                    <a:pt x="44968" y="10563"/>
                    <a:pt x="44968" y="23012"/>
                  </a:cubicBezTo>
                  <a:cubicBezTo>
                    <a:pt x="44958" y="35471"/>
                    <a:pt x="35204" y="46025"/>
                    <a:pt x="22479" y="46025"/>
                  </a:cubicBezTo>
                  <a:close/>
                  <a:moveTo>
                    <a:pt x="3524" y="208512"/>
                  </a:moveTo>
                  <a:lnTo>
                    <a:pt x="3524" y="64970"/>
                  </a:lnTo>
                  <a:lnTo>
                    <a:pt x="41443" y="64970"/>
                  </a:lnTo>
                  <a:lnTo>
                    <a:pt x="41443" y="208512"/>
                  </a:lnTo>
                  <a:lnTo>
                    <a:pt x="3524" y="208512"/>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62" name="Freihandform: Form 61">
              <a:extLst>
                <a:ext uri="{FF2B5EF4-FFF2-40B4-BE49-F238E27FC236}">
                  <a16:creationId xmlns:a16="http://schemas.microsoft.com/office/drawing/2014/main" id="{C99FDD14-9304-716F-316E-C52A87B51171}"/>
                </a:ext>
              </a:extLst>
            </p:cNvPr>
            <p:cNvSpPr/>
            <p:nvPr/>
          </p:nvSpPr>
          <p:spPr>
            <a:xfrm>
              <a:off x="5201783"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63" name="Freihandform: Form 62">
              <a:extLst>
                <a:ext uri="{FF2B5EF4-FFF2-40B4-BE49-F238E27FC236}">
                  <a16:creationId xmlns:a16="http://schemas.microsoft.com/office/drawing/2014/main" id="{41D2537D-311A-9E8E-5E9F-CBC06BD9C9D9}"/>
                </a:ext>
              </a:extLst>
            </p:cNvPr>
            <p:cNvSpPr/>
            <p:nvPr/>
          </p:nvSpPr>
          <p:spPr>
            <a:xfrm>
              <a:off x="5457624" y="3337779"/>
              <a:ext cx="124577" cy="194967"/>
            </a:xfrm>
            <a:custGeom>
              <a:avLst/>
              <a:gdLst>
                <a:gd name="connsiteX0" fmla="*/ 86659 w 124577"/>
                <a:gd name="connsiteY0" fmla="*/ 194967 h 194967"/>
                <a:gd name="connsiteX1" fmla="*/ 86659 w 124577"/>
                <a:gd name="connsiteY1" fmla="*/ 93678 h 194967"/>
                <a:gd name="connsiteX2" fmla="*/ 70409 w 124577"/>
                <a:gd name="connsiteY2" fmla="*/ 80153 h 194967"/>
                <a:gd name="connsiteX3" fmla="*/ 37919 w 124577"/>
                <a:gd name="connsiteY3" fmla="*/ 90440 h 194967"/>
                <a:gd name="connsiteX4" fmla="*/ 37919 w 124577"/>
                <a:gd name="connsiteY4" fmla="*/ 194967 h 194967"/>
                <a:gd name="connsiteX5" fmla="*/ 0 w 124577"/>
                <a:gd name="connsiteY5" fmla="*/ 194967 h 194967"/>
                <a:gd name="connsiteX6" fmla="*/ 0 w 124577"/>
                <a:gd name="connsiteY6" fmla="*/ 0 h 194967"/>
                <a:gd name="connsiteX7" fmla="*/ 37919 w 124577"/>
                <a:gd name="connsiteY7" fmla="*/ 0 h 194967"/>
                <a:gd name="connsiteX8" fmla="*/ 37919 w 124577"/>
                <a:gd name="connsiteY8" fmla="*/ 66342 h 194967"/>
                <a:gd name="connsiteX9" fmla="*/ 84773 w 124577"/>
                <a:gd name="connsiteY9" fmla="*/ 48730 h 194967"/>
                <a:gd name="connsiteX10" fmla="*/ 124578 w 124577"/>
                <a:gd name="connsiteY10" fmla="*/ 91516 h 194967"/>
                <a:gd name="connsiteX11" fmla="*/ 124578 w 124577"/>
                <a:gd name="connsiteY11" fmla="*/ 194967 h 194967"/>
                <a:gd name="connsiteX12" fmla="*/ 86659 w 124577"/>
                <a:gd name="connsiteY12" fmla="*/ 194967 h 19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77" h="194967">
                  <a:moveTo>
                    <a:pt x="86659" y="194967"/>
                  </a:moveTo>
                  <a:lnTo>
                    <a:pt x="86659" y="93678"/>
                  </a:lnTo>
                  <a:cubicBezTo>
                    <a:pt x="86659" y="83391"/>
                    <a:pt x="82868" y="80153"/>
                    <a:pt x="70409" y="80153"/>
                  </a:cubicBezTo>
                  <a:cubicBezTo>
                    <a:pt x="61741" y="80153"/>
                    <a:pt x="50378" y="84220"/>
                    <a:pt x="37919" y="90440"/>
                  </a:cubicBezTo>
                  <a:lnTo>
                    <a:pt x="37919" y="194967"/>
                  </a:lnTo>
                  <a:lnTo>
                    <a:pt x="0" y="194967"/>
                  </a:lnTo>
                  <a:lnTo>
                    <a:pt x="0" y="0"/>
                  </a:lnTo>
                  <a:lnTo>
                    <a:pt x="37919" y="0"/>
                  </a:lnTo>
                  <a:lnTo>
                    <a:pt x="37919" y="66342"/>
                  </a:lnTo>
                  <a:cubicBezTo>
                    <a:pt x="50644" y="56855"/>
                    <a:pt x="68247" y="48730"/>
                    <a:pt x="84773" y="48730"/>
                  </a:cubicBezTo>
                  <a:cubicBezTo>
                    <a:pt x="108595" y="48730"/>
                    <a:pt x="124578" y="59836"/>
                    <a:pt x="124578" y="91516"/>
                  </a:cubicBezTo>
                  <a:lnTo>
                    <a:pt x="124578" y="194967"/>
                  </a:lnTo>
                  <a:lnTo>
                    <a:pt x="86659" y="194967"/>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64" name="Freihandform: Form 63">
              <a:extLst>
                <a:ext uri="{FF2B5EF4-FFF2-40B4-BE49-F238E27FC236}">
                  <a16:creationId xmlns:a16="http://schemas.microsoft.com/office/drawing/2014/main" id="{B51CE9A0-58D5-64ED-A942-ACA13AB07B37}"/>
                </a:ext>
              </a:extLst>
            </p:cNvPr>
            <p:cNvSpPr/>
            <p:nvPr/>
          </p:nvSpPr>
          <p:spPr>
            <a:xfrm>
              <a:off x="5612206"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694 w 116433"/>
                <a:gd name="connsiteY15" fmla="*/ 77724 h 148942"/>
                <a:gd name="connsiteX16" fmla="*/ 37919 w 116433"/>
                <a:gd name="connsiteY16" fmla="*/ 101822 h 148942"/>
                <a:gd name="connsiteX17" fmla="*/ 54426 w 116433"/>
                <a:gd name="connsiteY17" fmla="*/ 120777 h 148942"/>
                <a:gd name="connsiteX18" fmla="*/ 78534 w 116433"/>
                <a:gd name="connsiteY18" fmla="*/ 113729 h 148942"/>
                <a:gd name="connsiteX19" fmla="*/ 78534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9"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694" y="77724"/>
                  </a:lnTo>
                  <a:cubicBezTo>
                    <a:pt x="46311" y="78267"/>
                    <a:pt x="37919" y="83410"/>
                    <a:pt x="37919" y="101822"/>
                  </a:cubicBezTo>
                  <a:cubicBezTo>
                    <a:pt x="37919" y="116710"/>
                    <a:pt x="44682" y="120777"/>
                    <a:pt x="54426" y="120777"/>
                  </a:cubicBezTo>
                  <a:cubicBezTo>
                    <a:pt x="63913" y="120777"/>
                    <a:pt x="71218" y="117796"/>
                    <a:pt x="78534" y="113729"/>
                  </a:cubicBezTo>
                  <a:lnTo>
                    <a:pt x="78534" y="77448"/>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65" name="Freihandform: Form 64">
              <a:extLst>
                <a:ext uri="{FF2B5EF4-FFF2-40B4-BE49-F238E27FC236}">
                  <a16:creationId xmlns:a16="http://schemas.microsoft.com/office/drawing/2014/main" id="{1441EDB3-4C40-8910-F93C-49010DD07667}"/>
                </a:ext>
              </a:extLst>
            </p:cNvPr>
            <p:cNvSpPr/>
            <p:nvPr/>
          </p:nvSpPr>
          <p:spPr>
            <a:xfrm>
              <a:off x="5770578"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82"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66" name="Freihandform: Form 65">
              <a:extLst>
                <a:ext uri="{FF2B5EF4-FFF2-40B4-BE49-F238E27FC236}">
                  <a16:creationId xmlns:a16="http://schemas.microsoft.com/office/drawing/2014/main" id="{548B70EC-0286-6C89-B19A-14365BF4687F}"/>
                </a:ext>
              </a:extLst>
            </p:cNvPr>
            <p:cNvSpPr/>
            <p:nvPr/>
          </p:nvSpPr>
          <p:spPr>
            <a:xfrm>
              <a:off x="5928941" y="3337779"/>
              <a:ext cx="127282" cy="197672"/>
            </a:xfrm>
            <a:custGeom>
              <a:avLst/>
              <a:gdLst>
                <a:gd name="connsiteX0" fmla="*/ 96679 w 127282"/>
                <a:gd name="connsiteY0" fmla="*/ 194967 h 197672"/>
                <a:gd name="connsiteX1" fmla="*/ 92345 w 127282"/>
                <a:gd name="connsiteY1" fmla="*/ 183318 h 197672"/>
                <a:gd name="connsiteX2" fmla="*/ 54169 w 127282"/>
                <a:gd name="connsiteY2" fmla="*/ 197672 h 197672"/>
                <a:gd name="connsiteX3" fmla="*/ 0 w 127282"/>
                <a:gd name="connsiteY3" fmla="*/ 123206 h 197672"/>
                <a:gd name="connsiteX4" fmla="*/ 59579 w 127282"/>
                <a:gd name="connsiteY4" fmla="*/ 48739 h 197672"/>
                <a:gd name="connsiteX5" fmla="*/ 89373 w 127282"/>
                <a:gd name="connsiteY5" fmla="*/ 60103 h 197672"/>
                <a:gd name="connsiteX6" fmla="*/ 89373 w 127282"/>
                <a:gd name="connsiteY6" fmla="*/ 0 h 197672"/>
                <a:gd name="connsiteX7" fmla="*/ 127283 w 127282"/>
                <a:gd name="connsiteY7" fmla="*/ 0 h 197672"/>
                <a:gd name="connsiteX8" fmla="*/ 127283 w 127282"/>
                <a:gd name="connsiteY8" fmla="*/ 194967 h 197672"/>
                <a:gd name="connsiteX9" fmla="*/ 96679 w 127282"/>
                <a:gd name="connsiteY9" fmla="*/ 194967 h 197672"/>
                <a:gd name="connsiteX10" fmla="*/ 89373 w 127282"/>
                <a:gd name="connsiteY10" fmla="*/ 84753 h 197672"/>
                <a:gd name="connsiteX11" fmla="*/ 67704 w 127282"/>
                <a:gd name="connsiteY11" fmla="*/ 77429 h 197672"/>
                <a:gd name="connsiteX12" fmla="*/ 37909 w 127282"/>
                <a:gd name="connsiteY12" fmla="*/ 123196 h 197672"/>
                <a:gd name="connsiteX13" fmla="*/ 64989 w 127282"/>
                <a:gd name="connsiteY13" fmla="*/ 169507 h 197672"/>
                <a:gd name="connsiteX14" fmla="*/ 89364 w 127282"/>
                <a:gd name="connsiteY14" fmla="*/ 160582 h 197672"/>
                <a:gd name="connsiteX15" fmla="*/ 89364 w 12728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82" h="197672">
                  <a:moveTo>
                    <a:pt x="96679" y="194967"/>
                  </a:moveTo>
                  <a:lnTo>
                    <a:pt x="92345" y="183318"/>
                  </a:lnTo>
                  <a:cubicBezTo>
                    <a:pt x="83134" y="191443"/>
                    <a:pt x="69333"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83" y="0"/>
                  </a:lnTo>
                  <a:lnTo>
                    <a:pt x="127283" y="194967"/>
                  </a:lnTo>
                  <a:lnTo>
                    <a:pt x="96679" y="194967"/>
                  </a:lnTo>
                  <a:close/>
                  <a:moveTo>
                    <a:pt x="89373" y="84753"/>
                  </a:moveTo>
                  <a:cubicBezTo>
                    <a:pt x="83410" y="80686"/>
                    <a:pt x="75562" y="77429"/>
                    <a:pt x="67704" y="77429"/>
                  </a:cubicBezTo>
                  <a:cubicBezTo>
                    <a:pt x="51721" y="77429"/>
                    <a:pt x="37909" y="80410"/>
                    <a:pt x="37909" y="123196"/>
                  </a:cubicBezTo>
                  <a:cubicBezTo>
                    <a:pt x="37909" y="166526"/>
                    <a:pt x="49825" y="169507"/>
                    <a:pt x="64989" y="169507"/>
                  </a:cubicBezTo>
                  <a:cubicBezTo>
                    <a:pt x="72847" y="169507"/>
                    <a:pt x="81782" y="165983"/>
                    <a:pt x="89364" y="160582"/>
                  </a:cubicBezTo>
                  <a:lnTo>
                    <a:pt x="89364" y="84753"/>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67" name="Freihandform: Form 66">
              <a:extLst>
                <a:ext uri="{FF2B5EF4-FFF2-40B4-BE49-F238E27FC236}">
                  <a16:creationId xmlns:a16="http://schemas.microsoft.com/office/drawing/2014/main" id="{18D8BA80-4F3C-01E3-B5B0-9C4B27D8DA02}"/>
                </a:ext>
              </a:extLst>
            </p:cNvPr>
            <p:cNvSpPr/>
            <p:nvPr/>
          </p:nvSpPr>
          <p:spPr>
            <a:xfrm>
              <a:off x="6169885" y="3335054"/>
              <a:ext cx="105613" cy="197700"/>
            </a:xfrm>
            <a:custGeom>
              <a:avLst/>
              <a:gdLst>
                <a:gd name="connsiteX0" fmla="*/ 76638 w 105613"/>
                <a:gd name="connsiteY0" fmla="*/ 30061 h 197700"/>
                <a:gd name="connsiteX1" fmla="*/ 62284 w 105613"/>
                <a:gd name="connsiteY1" fmla="*/ 46596 h 197700"/>
                <a:gd name="connsiteX2" fmla="*/ 62284 w 105613"/>
                <a:gd name="connsiteY2" fmla="*/ 54159 h 197700"/>
                <a:gd name="connsiteX3" fmla="*/ 94783 w 105613"/>
                <a:gd name="connsiteY3" fmla="*/ 54159 h 197700"/>
                <a:gd name="connsiteX4" fmla="*/ 91002 w 105613"/>
                <a:gd name="connsiteY4" fmla="*/ 79619 h 197700"/>
                <a:gd name="connsiteX5" fmla="*/ 62284 w 105613"/>
                <a:gd name="connsiteY5" fmla="*/ 79619 h 197700"/>
                <a:gd name="connsiteX6" fmla="*/ 62284 w 105613"/>
                <a:gd name="connsiteY6" fmla="*/ 197701 h 197700"/>
                <a:gd name="connsiteX7" fmla="*/ 24365 w 105613"/>
                <a:gd name="connsiteY7" fmla="*/ 197701 h 197700"/>
                <a:gd name="connsiteX8" fmla="*/ 24365 w 105613"/>
                <a:gd name="connsiteY8" fmla="*/ 79610 h 197700"/>
                <a:gd name="connsiteX9" fmla="*/ 0 w 105613"/>
                <a:gd name="connsiteY9" fmla="*/ 79610 h 197700"/>
                <a:gd name="connsiteX10" fmla="*/ 0 w 105613"/>
                <a:gd name="connsiteY10" fmla="*/ 54150 h 197700"/>
                <a:gd name="connsiteX11" fmla="*/ 24365 w 105613"/>
                <a:gd name="connsiteY11" fmla="*/ 54150 h 197700"/>
                <a:gd name="connsiteX12" fmla="*/ 24365 w 105613"/>
                <a:gd name="connsiteY12" fmla="*/ 44691 h 197700"/>
                <a:gd name="connsiteX13" fmla="*/ 70152 w 105613"/>
                <a:gd name="connsiteY13" fmla="*/ 0 h 197700"/>
                <a:gd name="connsiteX14" fmla="*/ 105613 w 105613"/>
                <a:gd name="connsiteY14" fmla="*/ 6506 h 197700"/>
                <a:gd name="connsiteX15" fmla="*/ 105613 w 105613"/>
                <a:gd name="connsiteY15" fmla="*/ 34404 h 197700"/>
                <a:gd name="connsiteX16" fmla="*/ 76638 w 105613"/>
                <a:gd name="connsiteY16" fmla="*/ 30061 h 19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3" h="197700">
                  <a:moveTo>
                    <a:pt x="76638" y="30061"/>
                  </a:moveTo>
                  <a:cubicBezTo>
                    <a:pt x="66094" y="30061"/>
                    <a:pt x="62284" y="34661"/>
                    <a:pt x="62284" y="46596"/>
                  </a:cubicBezTo>
                  <a:lnTo>
                    <a:pt x="62284" y="54159"/>
                  </a:lnTo>
                  <a:lnTo>
                    <a:pt x="94783" y="54159"/>
                  </a:lnTo>
                  <a:lnTo>
                    <a:pt x="91002" y="79619"/>
                  </a:lnTo>
                  <a:lnTo>
                    <a:pt x="62284" y="79619"/>
                  </a:lnTo>
                  <a:lnTo>
                    <a:pt x="62284" y="197701"/>
                  </a:lnTo>
                  <a:lnTo>
                    <a:pt x="24365" y="197701"/>
                  </a:lnTo>
                  <a:lnTo>
                    <a:pt x="24365" y="79610"/>
                  </a:lnTo>
                  <a:lnTo>
                    <a:pt x="0" y="79610"/>
                  </a:lnTo>
                  <a:lnTo>
                    <a:pt x="0" y="54150"/>
                  </a:lnTo>
                  <a:lnTo>
                    <a:pt x="24365" y="54150"/>
                  </a:lnTo>
                  <a:lnTo>
                    <a:pt x="24365" y="44691"/>
                  </a:lnTo>
                  <a:cubicBezTo>
                    <a:pt x="24365" y="9744"/>
                    <a:pt x="46034" y="0"/>
                    <a:pt x="70152" y="0"/>
                  </a:cubicBezTo>
                  <a:cubicBezTo>
                    <a:pt x="83420" y="0"/>
                    <a:pt x="96945" y="2981"/>
                    <a:pt x="105613" y="6506"/>
                  </a:cubicBezTo>
                  <a:lnTo>
                    <a:pt x="105613" y="34404"/>
                  </a:lnTo>
                  <a:cubicBezTo>
                    <a:pt x="95869" y="31956"/>
                    <a:pt x="83677" y="30061"/>
                    <a:pt x="76638" y="30061"/>
                  </a:cubicBez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68" name="Freihandform: Form 67">
              <a:extLst>
                <a:ext uri="{FF2B5EF4-FFF2-40B4-BE49-F238E27FC236}">
                  <a16:creationId xmlns:a16="http://schemas.microsoft.com/office/drawing/2014/main" id="{5278E807-1E7F-6480-50B3-319270DDC4CD}"/>
                </a:ext>
              </a:extLst>
            </p:cNvPr>
            <p:cNvSpPr/>
            <p:nvPr/>
          </p:nvSpPr>
          <p:spPr>
            <a:xfrm>
              <a:off x="6271679" y="3386518"/>
              <a:ext cx="131082" cy="148932"/>
            </a:xfrm>
            <a:custGeom>
              <a:avLst/>
              <a:gdLst>
                <a:gd name="connsiteX0" fmla="*/ 65541 w 131082"/>
                <a:gd name="connsiteY0" fmla="*/ 148933 h 148932"/>
                <a:gd name="connsiteX1" fmla="*/ 0 w 131082"/>
                <a:gd name="connsiteY1" fmla="*/ 74466 h 148932"/>
                <a:gd name="connsiteX2" fmla="*/ 65541 w 131082"/>
                <a:gd name="connsiteY2" fmla="*/ 0 h 148932"/>
                <a:gd name="connsiteX3" fmla="*/ 131083 w 131082"/>
                <a:gd name="connsiteY3" fmla="*/ 74466 h 148932"/>
                <a:gd name="connsiteX4" fmla="*/ 65541 w 131082"/>
                <a:gd name="connsiteY4" fmla="*/ 148933 h 148932"/>
                <a:gd name="connsiteX5" fmla="*/ 65541 w 131082"/>
                <a:gd name="connsiteY5" fmla="*/ 26803 h 148932"/>
                <a:gd name="connsiteX6" fmla="*/ 37919 w 131082"/>
                <a:gd name="connsiteY6" fmla="*/ 74457 h 148932"/>
                <a:gd name="connsiteX7" fmla="*/ 65541 w 131082"/>
                <a:gd name="connsiteY7" fmla="*/ 121853 h 148932"/>
                <a:gd name="connsiteX8" fmla="*/ 93164 w 131082"/>
                <a:gd name="connsiteY8" fmla="*/ 74457 h 148932"/>
                <a:gd name="connsiteX9" fmla="*/ 65541 w 131082"/>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82" h="148932">
                  <a:moveTo>
                    <a:pt x="65541" y="148933"/>
                  </a:moveTo>
                  <a:cubicBezTo>
                    <a:pt x="36557" y="148933"/>
                    <a:pt x="0" y="138646"/>
                    <a:pt x="0" y="74466"/>
                  </a:cubicBezTo>
                  <a:cubicBezTo>
                    <a:pt x="0" y="11906"/>
                    <a:pt x="35481" y="0"/>
                    <a:pt x="65541" y="0"/>
                  </a:cubicBezTo>
                  <a:cubicBezTo>
                    <a:pt x="95317" y="0"/>
                    <a:pt x="131083" y="10030"/>
                    <a:pt x="131083" y="74466"/>
                  </a:cubicBezTo>
                  <a:cubicBezTo>
                    <a:pt x="131093" y="139465"/>
                    <a:pt x="94240" y="148933"/>
                    <a:pt x="65541" y="148933"/>
                  </a:cubicBezTo>
                  <a:close/>
                  <a:moveTo>
                    <a:pt x="65541" y="26803"/>
                  </a:moveTo>
                  <a:cubicBezTo>
                    <a:pt x="50654" y="26803"/>
                    <a:pt x="37919" y="31661"/>
                    <a:pt x="37919" y="74457"/>
                  </a:cubicBezTo>
                  <a:cubicBezTo>
                    <a:pt x="37919" y="116710"/>
                    <a:pt x="53350" y="121853"/>
                    <a:pt x="65541" y="121853"/>
                  </a:cubicBezTo>
                  <a:cubicBezTo>
                    <a:pt x="77733" y="121853"/>
                    <a:pt x="93164" y="116996"/>
                    <a:pt x="93164" y="74457"/>
                  </a:cubicBezTo>
                  <a:cubicBezTo>
                    <a:pt x="93164" y="30051"/>
                    <a:pt x="80429" y="26803"/>
                    <a:pt x="65541" y="26803"/>
                  </a:cubicBez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69" name="Freihandform: Form 68">
              <a:extLst>
                <a:ext uri="{FF2B5EF4-FFF2-40B4-BE49-F238E27FC236}">
                  <a16:creationId xmlns:a16="http://schemas.microsoft.com/office/drawing/2014/main" id="{5CD388E5-0532-4479-DD48-B3A6E9F79879}"/>
                </a:ext>
              </a:extLst>
            </p:cNvPr>
            <p:cNvSpPr/>
            <p:nvPr/>
          </p:nvSpPr>
          <p:spPr>
            <a:xfrm>
              <a:off x="6435194" y="3386508"/>
              <a:ext cx="78000" cy="146237"/>
            </a:xfrm>
            <a:custGeom>
              <a:avLst/>
              <a:gdLst>
                <a:gd name="connsiteX0" fmla="*/ 78000 w 78000"/>
                <a:gd name="connsiteY0" fmla="*/ 37643 h 146237"/>
                <a:gd name="connsiteX1" fmla="*/ 56321 w 78000"/>
                <a:gd name="connsiteY1" fmla="*/ 34938 h 146237"/>
                <a:gd name="connsiteX2" fmla="*/ 37910 w 78000"/>
                <a:gd name="connsiteY2" fmla="*/ 40081 h 146237"/>
                <a:gd name="connsiteX3" fmla="*/ 37910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5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6" y="36024"/>
                    <a:pt x="60389" y="34938"/>
                    <a:pt x="56321" y="34938"/>
                  </a:cubicBezTo>
                  <a:cubicBezTo>
                    <a:pt x="51464" y="34938"/>
                    <a:pt x="44415" y="36814"/>
                    <a:pt x="37910" y="40081"/>
                  </a:cubicBezTo>
                  <a:lnTo>
                    <a:pt x="37910" y="146237"/>
                  </a:lnTo>
                  <a:lnTo>
                    <a:pt x="0" y="146237"/>
                  </a:lnTo>
                  <a:lnTo>
                    <a:pt x="0" y="2696"/>
                  </a:lnTo>
                  <a:lnTo>
                    <a:pt x="30318" y="2696"/>
                  </a:lnTo>
                  <a:lnTo>
                    <a:pt x="35205"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70" name="Freihandform: Form 69">
              <a:extLst>
                <a:ext uri="{FF2B5EF4-FFF2-40B4-BE49-F238E27FC236}">
                  <a16:creationId xmlns:a16="http://schemas.microsoft.com/office/drawing/2014/main" id="{80C34041-7FFD-8714-DE18-35701C00E518}"/>
                </a:ext>
              </a:extLst>
            </p:cNvPr>
            <p:cNvSpPr/>
            <p:nvPr/>
          </p:nvSpPr>
          <p:spPr>
            <a:xfrm>
              <a:off x="6605482" y="3345875"/>
              <a:ext cx="97488" cy="189576"/>
            </a:xfrm>
            <a:custGeom>
              <a:avLst/>
              <a:gdLst>
                <a:gd name="connsiteX0" fmla="*/ 63637 w 97488"/>
                <a:gd name="connsiteY0" fmla="*/ 189576 h 189576"/>
                <a:gd name="connsiteX1" fmla="*/ 24375 w 97488"/>
                <a:gd name="connsiteY1" fmla="*/ 150847 h 189576"/>
                <a:gd name="connsiteX2" fmla="*/ 24375 w 97488"/>
                <a:gd name="connsiteY2" fmla="*/ 68790 h 189576"/>
                <a:gd name="connsiteX3" fmla="*/ 0 w 97488"/>
                <a:gd name="connsiteY3" fmla="*/ 68790 h 189576"/>
                <a:gd name="connsiteX4" fmla="*/ 0 w 97488"/>
                <a:gd name="connsiteY4" fmla="*/ 43329 h 189576"/>
                <a:gd name="connsiteX5" fmla="*/ 24375 w 97488"/>
                <a:gd name="connsiteY5" fmla="*/ 43329 h 189576"/>
                <a:gd name="connsiteX6" fmla="*/ 27080 w 97488"/>
                <a:gd name="connsiteY6" fmla="*/ 11649 h 189576"/>
                <a:gd name="connsiteX7" fmla="*/ 62284 w 97488"/>
                <a:gd name="connsiteY7" fmla="*/ 0 h 189576"/>
                <a:gd name="connsiteX8" fmla="*/ 62284 w 97488"/>
                <a:gd name="connsiteY8" fmla="*/ 43329 h 189576"/>
                <a:gd name="connsiteX9" fmla="*/ 94783 w 97488"/>
                <a:gd name="connsiteY9" fmla="*/ 43329 h 189576"/>
                <a:gd name="connsiteX10" fmla="*/ 91002 w 97488"/>
                <a:gd name="connsiteY10" fmla="*/ 68790 h 189576"/>
                <a:gd name="connsiteX11" fmla="*/ 62284 w 97488"/>
                <a:gd name="connsiteY11" fmla="*/ 68790 h 189576"/>
                <a:gd name="connsiteX12" fmla="*/ 62284 w 97488"/>
                <a:gd name="connsiteY12" fmla="*/ 150305 h 189576"/>
                <a:gd name="connsiteX13" fmla="*/ 71495 w 97488"/>
                <a:gd name="connsiteY13" fmla="*/ 159515 h 189576"/>
                <a:gd name="connsiteX14" fmla="*/ 97488 w 97488"/>
                <a:gd name="connsiteY14" fmla="*/ 154657 h 189576"/>
                <a:gd name="connsiteX15" fmla="*/ 97488 w 97488"/>
                <a:gd name="connsiteY15" fmla="*/ 183356 h 189576"/>
                <a:gd name="connsiteX16" fmla="*/ 63637 w 97488"/>
                <a:gd name="connsiteY16" fmla="*/ 189576 h 189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488" h="189576">
                  <a:moveTo>
                    <a:pt x="63637" y="189576"/>
                  </a:moveTo>
                  <a:cubicBezTo>
                    <a:pt x="44148" y="189576"/>
                    <a:pt x="24375" y="184718"/>
                    <a:pt x="24375" y="150847"/>
                  </a:cubicBezTo>
                  <a:lnTo>
                    <a:pt x="24375" y="68790"/>
                  </a:lnTo>
                  <a:lnTo>
                    <a:pt x="0" y="68790"/>
                  </a:lnTo>
                  <a:lnTo>
                    <a:pt x="0" y="43329"/>
                  </a:lnTo>
                  <a:lnTo>
                    <a:pt x="24375" y="43329"/>
                  </a:lnTo>
                  <a:lnTo>
                    <a:pt x="27080" y="11649"/>
                  </a:lnTo>
                  <a:lnTo>
                    <a:pt x="62284" y="0"/>
                  </a:lnTo>
                  <a:lnTo>
                    <a:pt x="62284" y="43329"/>
                  </a:lnTo>
                  <a:lnTo>
                    <a:pt x="94783" y="43329"/>
                  </a:lnTo>
                  <a:lnTo>
                    <a:pt x="91002" y="68790"/>
                  </a:lnTo>
                  <a:lnTo>
                    <a:pt x="62284" y="68790"/>
                  </a:lnTo>
                  <a:lnTo>
                    <a:pt x="62284" y="150305"/>
                  </a:lnTo>
                  <a:cubicBezTo>
                    <a:pt x="62284" y="158429"/>
                    <a:pt x="66627" y="159515"/>
                    <a:pt x="71495" y="159515"/>
                  </a:cubicBezTo>
                  <a:cubicBezTo>
                    <a:pt x="75019" y="159515"/>
                    <a:pt x="88030" y="157096"/>
                    <a:pt x="97488" y="154657"/>
                  </a:cubicBezTo>
                  <a:lnTo>
                    <a:pt x="97488" y="183356"/>
                  </a:lnTo>
                  <a:cubicBezTo>
                    <a:pt x="87192" y="187147"/>
                    <a:pt x="73924" y="189576"/>
                    <a:pt x="63637" y="189576"/>
                  </a:cubicBez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71" name="Freihandform: Form 70">
              <a:extLst>
                <a:ext uri="{FF2B5EF4-FFF2-40B4-BE49-F238E27FC236}">
                  <a16:creationId xmlns:a16="http://schemas.microsoft.com/office/drawing/2014/main" id="{C9993599-8175-523D-1A5B-A1D2A147F303}"/>
                </a:ext>
              </a:extLst>
            </p:cNvPr>
            <p:cNvSpPr/>
            <p:nvPr/>
          </p:nvSpPr>
          <p:spPr>
            <a:xfrm>
              <a:off x="6714048"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2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72" name="Freihandform: Form 71">
              <a:extLst>
                <a:ext uri="{FF2B5EF4-FFF2-40B4-BE49-F238E27FC236}">
                  <a16:creationId xmlns:a16="http://schemas.microsoft.com/office/drawing/2014/main" id="{3CE7C2BD-1342-94B3-E0FE-81AC2C04E50D}"/>
                </a:ext>
              </a:extLst>
            </p:cNvPr>
            <p:cNvSpPr/>
            <p:nvPr/>
          </p:nvSpPr>
          <p:spPr>
            <a:xfrm>
              <a:off x="6877554" y="3386499"/>
              <a:ext cx="194995" cy="146246"/>
            </a:xfrm>
            <a:custGeom>
              <a:avLst/>
              <a:gdLst>
                <a:gd name="connsiteX0" fmla="*/ 157067 w 194995"/>
                <a:gd name="connsiteY0" fmla="*/ 146247 h 146246"/>
                <a:gd name="connsiteX1" fmla="*/ 157067 w 194995"/>
                <a:gd name="connsiteY1" fmla="*/ 43882 h 146246"/>
                <a:gd name="connsiteX2" fmla="*/ 142180 w 194995"/>
                <a:gd name="connsiteY2" fmla="*/ 31433 h 146246"/>
                <a:gd name="connsiteX3" fmla="*/ 116462 w 194995"/>
                <a:gd name="connsiteY3" fmla="*/ 39815 h 146246"/>
                <a:gd name="connsiteX4" fmla="*/ 116462 w 194995"/>
                <a:gd name="connsiteY4" fmla="*/ 146247 h 146246"/>
                <a:gd name="connsiteX5" fmla="*/ 78534 w 194995"/>
                <a:gd name="connsiteY5" fmla="*/ 146247 h 146246"/>
                <a:gd name="connsiteX6" fmla="*/ 78534 w 194995"/>
                <a:gd name="connsiteY6" fmla="*/ 43882 h 146246"/>
                <a:gd name="connsiteX7" fmla="*/ 63646 w 194995"/>
                <a:gd name="connsiteY7" fmla="*/ 31433 h 146246"/>
                <a:gd name="connsiteX8" fmla="*/ 37929 w 194995"/>
                <a:gd name="connsiteY8" fmla="*/ 39815 h 146246"/>
                <a:gd name="connsiteX9" fmla="*/ 37929 w 194995"/>
                <a:gd name="connsiteY9" fmla="*/ 146247 h 146246"/>
                <a:gd name="connsiteX10" fmla="*/ 0 w 194995"/>
                <a:gd name="connsiteY10" fmla="*/ 146247 h 146246"/>
                <a:gd name="connsiteX11" fmla="*/ 0 w 194995"/>
                <a:gd name="connsiteY11" fmla="*/ 2705 h 146246"/>
                <a:gd name="connsiteX12" fmla="*/ 31680 w 194995"/>
                <a:gd name="connsiteY12" fmla="*/ 2705 h 146246"/>
                <a:gd name="connsiteX13" fmla="*/ 37100 w 194995"/>
                <a:gd name="connsiteY13" fmla="*/ 16793 h 146246"/>
                <a:gd name="connsiteX14" fmla="*/ 77991 w 194995"/>
                <a:gd name="connsiteY14" fmla="*/ 0 h 146246"/>
                <a:gd name="connsiteX15" fmla="*/ 112395 w 194995"/>
                <a:gd name="connsiteY15" fmla="*/ 19774 h 146246"/>
                <a:gd name="connsiteX16" fmla="*/ 156524 w 194995"/>
                <a:gd name="connsiteY16" fmla="*/ 0 h 146246"/>
                <a:gd name="connsiteX17" fmla="*/ 194996 w 194995"/>
                <a:gd name="connsiteY17" fmla="*/ 42786 h 146246"/>
                <a:gd name="connsiteX18" fmla="*/ 194996 w 194995"/>
                <a:gd name="connsiteY18" fmla="*/ 146237 h 146246"/>
                <a:gd name="connsiteX19" fmla="*/ 157067 w 194995"/>
                <a:gd name="connsiteY19"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995" h="146246">
                  <a:moveTo>
                    <a:pt x="157067" y="146247"/>
                  </a:moveTo>
                  <a:lnTo>
                    <a:pt x="157067" y="43882"/>
                  </a:lnTo>
                  <a:cubicBezTo>
                    <a:pt x="157067" y="33880"/>
                    <a:pt x="151924" y="31433"/>
                    <a:pt x="142180" y="31433"/>
                  </a:cubicBezTo>
                  <a:cubicBezTo>
                    <a:pt x="134598" y="31433"/>
                    <a:pt x="124587" y="35214"/>
                    <a:pt x="116462" y="39815"/>
                  </a:cubicBezTo>
                  <a:lnTo>
                    <a:pt x="116462" y="146247"/>
                  </a:lnTo>
                  <a:lnTo>
                    <a:pt x="78534" y="146247"/>
                  </a:lnTo>
                  <a:lnTo>
                    <a:pt x="78534" y="43882"/>
                  </a:lnTo>
                  <a:cubicBezTo>
                    <a:pt x="78534" y="33880"/>
                    <a:pt x="73390" y="31433"/>
                    <a:pt x="63646" y="31433"/>
                  </a:cubicBezTo>
                  <a:cubicBezTo>
                    <a:pt x="55797" y="31433"/>
                    <a:pt x="46853" y="34414"/>
                    <a:pt x="37929" y="39815"/>
                  </a:cubicBezTo>
                  <a:lnTo>
                    <a:pt x="37929" y="146247"/>
                  </a:lnTo>
                  <a:lnTo>
                    <a:pt x="0" y="146247"/>
                  </a:lnTo>
                  <a:lnTo>
                    <a:pt x="0" y="2705"/>
                  </a:lnTo>
                  <a:lnTo>
                    <a:pt x="31680" y="2705"/>
                  </a:lnTo>
                  <a:lnTo>
                    <a:pt x="37100" y="16793"/>
                  </a:lnTo>
                  <a:cubicBezTo>
                    <a:pt x="46311" y="8125"/>
                    <a:pt x="61198" y="0"/>
                    <a:pt x="77991" y="0"/>
                  </a:cubicBezTo>
                  <a:cubicBezTo>
                    <a:pt x="95860" y="0"/>
                    <a:pt x="106975" y="6220"/>
                    <a:pt x="112395" y="19774"/>
                  </a:cubicBezTo>
                  <a:cubicBezTo>
                    <a:pt x="124301" y="8944"/>
                    <a:pt x="137855" y="0"/>
                    <a:pt x="156524" y="0"/>
                  </a:cubicBezTo>
                  <a:cubicBezTo>
                    <a:pt x="179279" y="0"/>
                    <a:pt x="194996" y="10830"/>
                    <a:pt x="194996" y="42786"/>
                  </a:cubicBezTo>
                  <a:lnTo>
                    <a:pt x="194996" y="146237"/>
                  </a:lnTo>
                  <a:lnTo>
                    <a:pt x="157067" y="146237"/>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73" name="Freihandform: Form 72">
              <a:extLst>
                <a:ext uri="{FF2B5EF4-FFF2-40B4-BE49-F238E27FC236}">
                  <a16:creationId xmlns:a16="http://schemas.microsoft.com/office/drawing/2014/main" id="{F4D79846-D9E2-2F18-5BEE-62557C8403F3}"/>
                </a:ext>
              </a:extLst>
            </p:cNvPr>
            <p:cNvSpPr/>
            <p:nvPr/>
          </p:nvSpPr>
          <p:spPr>
            <a:xfrm>
              <a:off x="7103630"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54" y="30051"/>
                    <a:pt x="80429" y="26803"/>
                    <a:pt x="65542" y="26803"/>
                  </a:cubicBez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74" name="Freihandform: Form 73">
              <a:extLst>
                <a:ext uri="{FF2B5EF4-FFF2-40B4-BE49-F238E27FC236}">
                  <a16:creationId xmlns:a16="http://schemas.microsoft.com/office/drawing/2014/main" id="{F04E0A63-870C-78FB-E6C5-2CA6F15BDEA5}"/>
                </a:ext>
              </a:extLst>
            </p:cNvPr>
            <p:cNvSpPr/>
            <p:nvPr/>
          </p:nvSpPr>
          <p:spPr>
            <a:xfrm>
              <a:off x="7267127" y="3386508"/>
              <a:ext cx="77990" cy="146237"/>
            </a:xfrm>
            <a:custGeom>
              <a:avLst/>
              <a:gdLst>
                <a:gd name="connsiteX0" fmla="*/ 77991 w 77990"/>
                <a:gd name="connsiteY0" fmla="*/ 37643 h 146237"/>
                <a:gd name="connsiteX1" fmla="*/ 56340 w 77990"/>
                <a:gd name="connsiteY1" fmla="*/ 34938 h 146237"/>
                <a:gd name="connsiteX2" fmla="*/ 37929 w 77990"/>
                <a:gd name="connsiteY2" fmla="*/ 40081 h 146237"/>
                <a:gd name="connsiteX3" fmla="*/ 37929 w 77990"/>
                <a:gd name="connsiteY3" fmla="*/ 146237 h 146237"/>
                <a:gd name="connsiteX4" fmla="*/ 0 w 77990"/>
                <a:gd name="connsiteY4" fmla="*/ 146237 h 146237"/>
                <a:gd name="connsiteX5" fmla="*/ 0 w 77990"/>
                <a:gd name="connsiteY5" fmla="*/ 2696 h 146237"/>
                <a:gd name="connsiteX6" fmla="*/ 30337 w 77990"/>
                <a:gd name="connsiteY6" fmla="*/ 2696 h 146237"/>
                <a:gd name="connsiteX7" fmla="*/ 35195 w 77990"/>
                <a:gd name="connsiteY7" fmla="*/ 17069 h 146237"/>
                <a:gd name="connsiteX8" fmla="*/ 62017 w 77990"/>
                <a:gd name="connsiteY8" fmla="*/ 0 h 146237"/>
                <a:gd name="connsiteX9" fmla="*/ 77991 w 77990"/>
                <a:gd name="connsiteY9" fmla="*/ 1619 h 146237"/>
                <a:gd name="connsiteX10" fmla="*/ 77991 w 7799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990" h="146237">
                  <a:moveTo>
                    <a:pt x="77991" y="37643"/>
                  </a:moveTo>
                  <a:cubicBezTo>
                    <a:pt x="69866" y="36024"/>
                    <a:pt x="60398" y="34938"/>
                    <a:pt x="56340" y="34938"/>
                  </a:cubicBezTo>
                  <a:cubicBezTo>
                    <a:pt x="51454" y="34938"/>
                    <a:pt x="44415" y="36814"/>
                    <a:pt x="37929" y="40081"/>
                  </a:cubicBezTo>
                  <a:lnTo>
                    <a:pt x="37929" y="146237"/>
                  </a:lnTo>
                  <a:lnTo>
                    <a:pt x="0" y="146237"/>
                  </a:lnTo>
                  <a:lnTo>
                    <a:pt x="0" y="2696"/>
                  </a:lnTo>
                  <a:lnTo>
                    <a:pt x="30337" y="2696"/>
                  </a:lnTo>
                  <a:lnTo>
                    <a:pt x="35195" y="17069"/>
                  </a:lnTo>
                  <a:cubicBezTo>
                    <a:pt x="41977" y="6220"/>
                    <a:pt x="51445" y="0"/>
                    <a:pt x="62017" y="0"/>
                  </a:cubicBezTo>
                  <a:cubicBezTo>
                    <a:pt x="67161" y="0"/>
                    <a:pt x="73666" y="543"/>
                    <a:pt x="77991" y="1619"/>
                  </a:cubicBezTo>
                  <a:lnTo>
                    <a:pt x="77991" y="37643"/>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75" name="Freihandform: Form 74">
              <a:extLst>
                <a:ext uri="{FF2B5EF4-FFF2-40B4-BE49-F238E27FC236}">
                  <a16:creationId xmlns:a16="http://schemas.microsoft.com/office/drawing/2014/main" id="{9374803B-DF87-AF47-1755-861E3F7CA7AB}"/>
                </a:ext>
              </a:extLst>
            </p:cNvPr>
            <p:cNvSpPr/>
            <p:nvPr/>
          </p:nvSpPr>
          <p:spPr>
            <a:xfrm>
              <a:off x="7368387" y="3386508"/>
              <a:ext cx="78000" cy="146237"/>
            </a:xfrm>
            <a:custGeom>
              <a:avLst/>
              <a:gdLst>
                <a:gd name="connsiteX0" fmla="*/ 78000 w 78000"/>
                <a:gd name="connsiteY0" fmla="*/ 37643 h 146237"/>
                <a:gd name="connsiteX1" fmla="*/ 56321 w 78000"/>
                <a:gd name="connsiteY1" fmla="*/ 34938 h 146237"/>
                <a:gd name="connsiteX2" fmla="*/ 37909 w 78000"/>
                <a:gd name="connsiteY2" fmla="*/ 40081 h 146237"/>
                <a:gd name="connsiteX3" fmla="*/ 37909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4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5" y="36024"/>
                    <a:pt x="60388" y="34938"/>
                    <a:pt x="56321" y="34938"/>
                  </a:cubicBezTo>
                  <a:cubicBezTo>
                    <a:pt x="51463" y="34938"/>
                    <a:pt x="44415" y="36814"/>
                    <a:pt x="37909" y="40081"/>
                  </a:cubicBezTo>
                  <a:lnTo>
                    <a:pt x="37909" y="146237"/>
                  </a:lnTo>
                  <a:lnTo>
                    <a:pt x="0" y="146237"/>
                  </a:lnTo>
                  <a:lnTo>
                    <a:pt x="0" y="2696"/>
                  </a:lnTo>
                  <a:lnTo>
                    <a:pt x="30318" y="2696"/>
                  </a:lnTo>
                  <a:lnTo>
                    <a:pt x="35204"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76" name="Freihandform: Form 75">
              <a:extLst>
                <a:ext uri="{FF2B5EF4-FFF2-40B4-BE49-F238E27FC236}">
                  <a16:creationId xmlns:a16="http://schemas.microsoft.com/office/drawing/2014/main" id="{FB270EE0-E7A4-2C33-558B-D85540326A5D}"/>
                </a:ext>
              </a:extLst>
            </p:cNvPr>
            <p:cNvSpPr/>
            <p:nvPr/>
          </p:nvSpPr>
          <p:spPr>
            <a:xfrm>
              <a:off x="7457455"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a:latin typeface="Fago Pro" panose="02000506040000020004" pitchFamily="50" charset="0"/>
              </a:endParaRPr>
            </a:p>
          </p:txBody>
        </p:sp>
        <p:sp>
          <p:nvSpPr>
            <p:cNvPr id="77" name="Freihandform: Form 76">
              <a:extLst>
                <a:ext uri="{FF2B5EF4-FFF2-40B4-BE49-F238E27FC236}">
                  <a16:creationId xmlns:a16="http://schemas.microsoft.com/office/drawing/2014/main" id="{778716B0-882F-B009-2C1C-BDDD8BD73EE6}"/>
                </a:ext>
              </a:extLst>
            </p:cNvPr>
            <p:cNvSpPr/>
            <p:nvPr/>
          </p:nvSpPr>
          <p:spPr>
            <a:xfrm>
              <a:off x="7600950" y="3389204"/>
              <a:ext cx="211226" cy="143541"/>
            </a:xfrm>
            <a:custGeom>
              <a:avLst/>
              <a:gdLst>
                <a:gd name="connsiteX0" fmla="*/ 181165 w 211226"/>
                <a:gd name="connsiteY0" fmla="*/ 143542 h 143541"/>
                <a:gd name="connsiteX1" fmla="*/ 129426 w 211226"/>
                <a:gd name="connsiteY1" fmla="*/ 143542 h 143541"/>
                <a:gd name="connsiteX2" fmla="*/ 117520 w 211226"/>
                <a:gd name="connsiteY2" fmla="*/ 85325 h 143541"/>
                <a:gd name="connsiteX3" fmla="*/ 105613 w 211226"/>
                <a:gd name="connsiteY3" fmla="*/ 22498 h 143541"/>
                <a:gd name="connsiteX4" fmla="*/ 93421 w 211226"/>
                <a:gd name="connsiteY4" fmla="*/ 83963 h 143541"/>
                <a:gd name="connsiteX5" fmla="*/ 81772 w 211226"/>
                <a:gd name="connsiteY5" fmla="*/ 143542 h 143541"/>
                <a:gd name="connsiteX6" fmla="*/ 30061 w 211226"/>
                <a:gd name="connsiteY6" fmla="*/ 143542 h 143541"/>
                <a:gd name="connsiteX7" fmla="*/ 0 w 211226"/>
                <a:gd name="connsiteY7" fmla="*/ 0 h 143541"/>
                <a:gd name="connsiteX8" fmla="*/ 41691 w 211226"/>
                <a:gd name="connsiteY8" fmla="*/ 0 h 143541"/>
                <a:gd name="connsiteX9" fmla="*/ 50102 w 211226"/>
                <a:gd name="connsiteY9" fmla="*/ 66904 h 143541"/>
                <a:gd name="connsiteX10" fmla="*/ 56064 w 211226"/>
                <a:gd name="connsiteY10" fmla="*/ 122958 h 143541"/>
                <a:gd name="connsiteX11" fmla="*/ 65808 w 211226"/>
                <a:gd name="connsiteY11" fmla="*/ 66904 h 143541"/>
                <a:gd name="connsiteX12" fmla="*/ 79877 w 211226"/>
                <a:gd name="connsiteY12" fmla="*/ 0 h 143541"/>
                <a:gd name="connsiteX13" fmla="*/ 131331 w 211226"/>
                <a:gd name="connsiteY13" fmla="*/ 0 h 143541"/>
                <a:gd name="connsiteX14" fmla="*/ 145418 w 211226"/>
                <a:gd name="connsiteY14" fmla="*/ 66904 h 143541"/>
                <a:gd name="connsiteX15" fmla="*/ 154629 w 211226"/>
                <a:gd name="connsiteY15" fmla="*/ 122958 h 143541"/>
                <a:gd name="connsiteX16" fmla="*/ 160849 w 211226"/>
                <a:gd name="connsiteY16" fmla="*/ 66904 h 143541"/>
                <a:gd name="connsiteX17" fmla="*/ 170059 w 211226"/>
                <a:gd name="connsiteY17" fmla="*/ 0 h 143541"/>
                <a:gd name="connsiteX18" fmla="*/ 211226 w 211226"/>
                <a:gd name="connsiteY18" fmla="*/ 0 h 143541"/>
                <a:gd name="connsiteX19" fmla="*/ 181165 w 211226"/>
                <a:gd name="connsiteY19" fmla="*/ 143542 h 14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26" h="143541">
                  <a:moveTo>
                    <a:pt x="181165" y="143542"/>
                  </a:moveTo>
                  <a:lnTo>
                    <a:pt x="129426" y="143542"/>
                  </a:lnTo>
                  <a:lnTo>
                    <a:pt x="117520" y="85325"/>
                  </a:lnTo>
                  <a:cubicBezTo>
                    <a:pt x="115357" y="74495"/>
                    <a:pt x="109937" y="46320"/>
                    <a:pt x="105613" y="22498"/>
                  </a:cubicBezTo>
                  <a:cubicBezTo>
                    <a:pt x="100727" y="46053"/>
                    <a:pt x="95326" y="73676"/>
                    <a:pt x="93421" y="83963"/>
                  </a:cubicBezTo>
                  <a:lnTo>
                    <a:pt x="81772" y="143542"/>
                  </a:lnTo>
                  <a:lnTo>
                    <a:pt x="30061" y="143542"/>
                  </a:lnTo>
                  <a:lnTo>
                    <a:pt x="0" y="0"/>
                  </a:lnTo>
                  <a:lnTo>
                    <a:pt x="41691" y="0"/>
                  </a:lnTo>
                  <a:lnTo>
                    <a:pt x="50102" y="66904"/>
                  </a:lnTo>
                  <a:cubicBezTo>
                    <a:pt x="52264" y="83953"/>
                    <a:pt x="55788" y="120777"/>
                    <a:pt x="56064" y="122958"/>
                  </a:cubicBezTo>
                  <a:cubicBezTo>
                    <a:pt x="56607" y="119691"/>
                    <a:pt x="62008" y="84773"/>
                    <a:pt x="65808" y="66904"/>
                  </a:cubicBezTo>
                  <a:lnTo>
                    <a:pt x="79877" y="0"/>
                  </a:lnTo>
                  <a:lnTo>
                    <a:pt x="131331" y="0"/>
                  </a:lnTo>
                  <a:lnTo>
                    <a:pt x="145418" y="66904"/>
                  </a:lnTo>
                  <a:cubicBezTo>
                    <a:pt x="148657" y="83153"/>
                    <a:pt x="154086" y="119158"/>
                    <a:pt x="154629" y="122958"/>
                  </a:cubicBezTo>
                  <a:cubicBezTo>
                    <a:pt x="154886" y="120520"/>
                    <a:pt x="158410" y="83410"/>
                    <a:pt x="160849" y="66904"/>
                  </a:cubicBezTo>
                  <a:lnTo>
                    <a:pt x="170059" y="0"/>
                  </a:lnTo>
                  <a:lnTo>
                    <a:pt x="211226" y="0"/>
                  </a:lnTo>
                  <a:lnTo>
                    <a:pt x="181165" y="143542"/>
                  </a:lnTo>
                  <a:close/>
                </a:path>
              </a:pathLst>
            </a:custGeom>
            <a:grpFill/>
            <a:ln w="9525" cap="flat">
              <a:noFill/>
              <a:prstDash val="solid"/>
              <a:miter/>
            </a:ln>
          </p:spPr>
          <p:txBody>
            <a:bodyPr rtlCol="0" anchor="ctr"/>
            <a:lstStyle/>
            <a:p>
              <a:endParaRPr lang="de-DE">
                <a:latin typeface="Fago Pro" panose="02000506040000020004" pitchFamily="50" charset="0"/>
              </a:endParaRPr>
            </a:p>
          </p:txBody>
        </p:sp>
      </p:grpSp>
    </p:spTree>
    <p:extLst>
      <p:ext uri="{BB962C8B-B14F-4D97-AF65-F5344CB8AC3E}">
        <p14:creationId xmlns:p14="http://schemas.microsoft.com/office/powerpoint/2010/main" val="853843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6DA249A-8130-C996-4919-3014AE41E04C}"/>
              </a:ext>
            </a:extLst>
          </p:cNvPr>
          <p:cNvSpPr>
            <a:spLocks noGrp="1"/>
          </p:cNvSpPr>
          <p:nvPr>
            <p:ph type="title"/>
          </p:nvPr>
        </p:nvSpPr>
        <p:spPr/>
        <p:txBody>
          <a:bodyPr/>
          <a:lstStyle/>
          <a:p>
            <a:r>
              <a:rPr lang="de-DE" sz="2800"/>
              <a:t>Vom Wafer bis zum fertigen Elektronikprodukt</a:t>
            </a:r>
            <a:endParaRPr lang="en-US" sz="2800"/>
          </a:p>
        </p:txBody>
      </p:sp>
      <p:sp>
        <p:nvSpPr>
          <p:cNvPr id="3" name="Foliennummernplatzhalter 2">
            <a:extLst>
              <a:ext uri="{FF2B5EF4-FFF2-40B4-BE49-F238E27FC236}">
                <a16:creationId xmlns:a16="http://schemas.microsoft.com/office/drawing/2014/main" id="{F03557C4-4D71-969B-7B09-A59A6825AF67}"/>
              </a:ext>
            </a:extLst>
          </p:cNvPr>
          <p:cNvSpPr>
            <a:spLocks noGrp="1"/>
          </p:cNvSpPr>
          <p:nvPr>
            <p:ph type="sldNum" sz="quarter" idx="10"/>
          </p:nvPr>
        </p:nvSpPr>
        <p:spPr/>
        <p:txBody>
          <a:bodyPr/>
          <a:lstStyle/>
          <a:p>
            <a:fld id="{73F7D4EC-FAF2-48D2-B8E5-457915FC50F3}" type="slidenum">
              <a:rPr lang="de-DE" smtClean="0"/>
              <a:pPr/>
              <a:t>8</a:t>
            </a:fld>
            <a:endParaRPr lang="de-DE"/>
          </a:p>
        </p:txBody>
      </p:sp>
      <p:sp>
        <p:nvSpPr>
          <p:cNvPr id="4" name="Textplatzhalter 3">
            <a:extLst>
              <a:ext uri="{FF2B5EF4-FFF2-40B4-BE49-F238E27FC236}">
                <a16:creationId xmlns:a16="http://schemas.microsoft.com/office/drawing/2014/main" id="{C514E9CC-5A37-1032-803D-669038AA408D}"/>
              </a:ext>
            </a:extLst>
          </p:cNvPr>
          <p:cNvSpPr>
            <a:spLocks noGrp="1"/>
          </p:cNvSpPr>
          <p:nvPr>
            <p:ph type="body" sz="quarter" idx="11"/>
          </p:nvPr>
        </p:nvSpPr>
        <p:spPr/>
        <p:txBody>
          <a:bodyPr/>
          <a:lstStyle/>
          <a:p>
            <a:r>
              <a:rPr lang="de-DE"/>
              <a:t>SCHUNK Electronics</a:t>
            </a:r>
            <a:endParaRPr lang="en-US"/>
          </a:p>
        </p:txBody>
      </p:sp>
      <p:sp>
        <p:nvSpPr>
          <p:cNvPr id="22" name="Textplatzhalter 21">
            <a:extLst>
              <a:ext uri="{FF2B5EF4-FFF2-40B4-BE49-F238E27FC236}">
                <a16:creationId xmlns:a16="http://schemas.microsoft.com/office/drawing/2014/main" id="{24A07BA6-D5BE-42D6-E379-438EDC4080F0}"/>
              </a:ext>
            </a:extLst>
          </p:cNvPr>
          <p:cNvSpPr>
            <a:spLocks noGrp="1"/>
          </p:cNvSpPr>
          <p:nvPr>
            <p:ph type="body" sz="quarter" idx="12"/>
          </p:nvPr>
        </p:nvSpPr>
        <p:spPr>
          <a:xfrm>
            <a:off x="658813" y="2379518"/>
            <a:ext cx="11198225" cy="3894282"/>
          </a:xfrm>
        </p:spPr>
        <p:txBody>
          <a:bodyPr/>
          <a:lstStyle/>
          <a:p>
            <a:endParaRPr lang="en-US"/>
          </a:p>
        </p:txBody>
      </p:sp>
      <p:sp>
        <p:nvSpPr>
          <p:cNvPr id="19" name="Rechteck 18">
            <a:extLst>
              <a:ext uri="{FF2B5EF4-FFF2-40B4-BE49-F238E27FC236}">
                <a16:creationId xmlns:a16="http://schemas.microsoft.com/office/drawing/2014/main" id="{F42A1806-6294-DDC1-FD62-8F923AB5514D}"/>
              </a:ext>
            </a:extLst>
          </p:cNvPr>
          <p:cNvSpPr/>
          <p:nvPr/>
        </p:nvSpPr>
        <p:spPr>
          <a:xfrm>
            <a:off x="658814" y="1687069"/>
            <a:ext cx="2312986" cy="51580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a:t>Wafer-Fertigung</a:t>
            </a:r>
            <a:endParaRPr lang="en-US" b="1"/>
          </a:p>
        </p:txBody>
      </p:sp>
      <p:sp>
        <p:nvSpPr>
          <p:cNvPr id="20" name="Rechteck 19">
            <a:extLst>
              <a:ext uri="{FF2B5EF4-FFF2-40B4-BE49-F238E27FC236}">
                <a16:creationId xmlns:a16="http://schemas.microsoft.com/office/drawing/2014/main" id="{3F91277D-FBFC-C7EE-4108-3A1CD9E4FD46}"/>
              </a:ext>
            </a:extLst>
          </p:cNvPr>
          <p:cNvSpPr/>
          <p:nvPr/>
        </p:nvSpPr>
        <p:spPr>
          <a:xfrm>
            <a:off x="3106882" y="1687069"/>
            <a:ext cx="2234045" cy="51580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a:t>Halbleiterfertigung</a:t>
            </a:r>
            <a:endParaRPr lang="en-US" b="1"/>
          </a:p>
        </p:txBody>
      </p:sp>
      <p:sp>
        <p:nvSpPr>
          <p:cNvPr id="21" name="Rechteck 20">
            <a:extLst>
              <a:ext uri="{FF2B5EF4-FFF2-40B4-BE49-F238E27FC236}">
                <a16:creationId xmlns:a16="http://schemas.microsoft.com/office/drawing/2014/main" id="{FEEE6864-7956-F02B-DE38-AB61FB23A543}"/>
              </a:ext>
            </a:extLst>
          </p:cNvPr>
          <p:cNvSpPr/>
          <p:nvPr/>
        </p:nvSpPr>
        <p:spPr>
          <a:xfrm>
            <a:off x="5482213" y="1687069"/>
            <a:ext cx="6374824" cy="51580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a:t>Elektronikfertigung</a:t>
            </a:r>
            <a:endParaRPr lang="en-US" b="1"/>
          </a:p>
        </p:txBody>
      </p:sp>
      <p:sp>
        <p:nvSpPr>
          <p:cNvPr id="23" name="Rechteck 22">
            <a:extLst>
              <a:ext uri="{FF2B5EF4-FFF2-40B4-BE49-F238E27FC236}">
                <a16:creationId xmlns:a16="http://schemas.microsoft.com/office/drawing/2014/main" id="{68E0830C-B429-001D-1178-6D1C7C34AB4D}"/>
              </a:ext>
            </a:extLst>
          </p:cNvPr>
          <p:cNvSpPr/>
          <p:nvPr/>
        </p:nvSpPr>
        <p:spPr>
          <a:xfrm>
            <a:off x="658814" y="2202873"/>
            <a:ext cx="2306782" cy="4070926"/>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de-DE" sz="1400" i="1">
                <a:solidFill>
                  <a:schemeClr val="bg1">
                    <a:lumMod val="65000"/>
                  </a:schemeClr>
                </a:solidFill>
              </a:rPr>
              <a:t>Herstellung von Wafern aus Silizium</a:t>
            </a:r>
            <a:endParaRPr lang="en-US" sz="1400" i="1">
              <a:solidFill>
                <a:schemeClr val="bg1">
                  <a:lumMod val="65000"/>
                </a:schemeClr>
              </a:solidFill>
            </a:endParaRPr>
          </a:p>
        </p:txBody>
      </p:sp>
      <p:sp>
        <p:nvSpPr>
          <p:cNvPr id="24" name="Rechteck 23">
            <a:extLst>
              <a:ext uri="{FF2B5EF4-FFF2-40B4-BE49-F238E27FC236}">
                <a16:creationId xmlns:a16="http://schemas.microsoft.com/office/drawing/2014/main" id="{D2EAEFE5-67F6-4410-423D-D7FE40558497}"/>
              </a:ext>
            </a:extLst>
          </p:cNvPr>
          <p:cNvSpPr/>
          <p:nvPr/>
        </p:nvSpPr>
        <p:spPr>
          <a:xfrm>
            <a:off x="3106882" y="2202873"/>
            <a:ext cx="2234045" cy="4070926"/>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de-DE" sz="1400" i="1">
                <a:solidFill>
                  <a:schemeClr val="bg1">
                    <a:lumMod val="65000"/>
                  </a:schemeClr>
                </a:solidFill>
              </a:rPr>
              <a:t>Herstellung von Chips</a:t>
            </a:r>
            <a:endParaRPr lang="en-US" sz="1400" i="1">
              <a:solidFill>
                <a:schemeClr val="bg1">
                  <a:lumMod val="65000"/>
                </a:schemeClr>
              </a:solidFill>
            </a:endParaRPr>
          </a:p>
        </p:txBody>
      </p:sp>
      <p:sp>
        <p:nvSpPr>
          <p:cNvPr id="25" name="Rechteck 24">
            <a:extLst>
              <a:ext uri="{FF2B5EF4-FFF2-40B4-BE49-F238E27FC236}">
                <a16:creationId xmlns:a16="http://schemas.microsoft.com/office/drawing/2014/main" id="{F614FA58-1A9F-89EC-A9C1-3ADE8DB165A4}"/>
              </a:ext>
            </a:extLst>
          </p:cNvPr>
          <p:cNvSpPr/>
          <p:nvPr/>
        </p:nvSpPr>
        <p:spPr>
          <a:xfrm>
            <a:off x="5476009" y="2202872"/>
            <a:ext cx="6374824" cy="407092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de-DE" sz="1400" i="1">
                <a:solidFill>
                  <a:schemeClr val="bg1">
                    <a:lumMod val="65000"/>
                  </a:schemeClr>
                </a:solidFill>
              </a:rPr>
              <a:t>Herstellung von elektronischen Baugruppen und Geräten</a:t>
            </a:r>
            <a:endParaRPr lang="en-US" sz="1400" i="1">
              <a:solidFill>
                <a:schemeClr val="bg1">
                  <a:lumMod val="65000"/>
                </a:schemeClr>
              </a:solidFill>
            </a:endParaRPr>
          </a:p>
        </p:txBody>
      </p:sp>
      <p:pic>
        <p:nvPicPr>
          <p:cNvPr id="26" name="Grafik 25">
            <a:extLst>
              <a:ext uri="{FF2B5EF4-FFF2-40B4-BE49-F238E27FC236}">
                <a16:creationId xmlns:a16="http://schemas.microsoft.com/office/drawing/2014/main" id="{ADAD3667-A94A-54FD-E133-7B996CB0EEB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6577" b="94772" l="4401" r="95448">
                        <a14:foregroundMark x1="94689" y1="68128" x2="94689" y2="68128"/>
                        <a14:foregroundMark x1="4704" y1="35750" x2="4704" y2="35750"/>
                        <a14:foregroundMark x1="62822" y1="93761" x2="62822" y2="93761"/>
                        <a14:foregroundMark x1="17147" y1="69140" x2="17147" y2="69140"/>
                        <a14:foregroundMark x1="4704" y1="50759" x2="4704" y2="50759"/>
                        <a14:foregroundMark x1="37936" y1="6577" x2="37936" y2="6577"/>
                        <a14:foregroundMark x1="13505" y1="47555" x2="13505" y2="47555"/>
                        <a14:foregroundMark x1="83612" y1="34233" x2="83612" y2="34233"/>
                        <a14:foregroundMark x1="95599" y1="51771" x2="95599" y2="51771"/>
                        <a14:foregroundMark x1="63278" y1="91231" x2="63278" y2="91231"/>
                        <a14:foregroundMark x1="61002" y1="86509" x2="61912" y2="94772"/>
                      </a14:backgroundRemoval>
                    </a14:imgEffect>
                  </a14:imgLayer>
                </a14:imgProps>
              </a:ext>
            </a:extLst>
          </a:blip>
          <a:stretch>
            <a:fillRect/>
          </a:stretch>
        </p:blipFill>
        <p:spPr>
          <a:xfrm>
            <a:off x="3565878" y="4368566"/>
            <a:ext cx="1329000" cy="1180332"/>
          </a:xfrm>
          <a:prstGeom prst="rect">
            <a:avLst/>
          </a:prstGeom>
        </p:spPr>
      </p:pic>
      <p:pic>
        <p:nvPicPr>
          <p:cNvPr id="28" name="Grafik 27">
            <a:extLst>
              <a:ext uri="{FF2B5EF4-FFF2-40B4-BE49-F238E27FC236}">
                <a16:creationId xmlns:a16="http://schemas.microsoft.com/office/drawing/2014/main" id="{434645D2-6BAD-5D3C-E5CF-2254C7611597}"/>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3261" b="97826" l="4125" r="90000">
                        <a14:foregroundMark x1="16750" y1="14493" x2="16750" y2="14493"/>
                        <a14:foregroundMark x1="16250" y1="14855" x2="16250" y2="14855"/>
                        <a14:foregroundMark x1="17125" y1="11051" x2="17125" y2="11051"/>
                        <a14:foregroundMark x1="22500" y1="3442" x2="23500" y2="12138"/>
                        <a14:foregroundMark x1="19500" y1="37500" x2="34000" y2="71920"/>
                        <a14:foregroundMark x1="34000" y1="71920" x2="55500" y2="44565"/>
                        <a14:foregroundMark x1="55500" y1="44565" x2="63250" y2="84601"/>
                        <a14:foregroundMark x1="63250" y1="84601" x2="71875" y2="80254"/>
                        <a14:foregroundMark x1="61000" y1="47464" x2="55750" y2="82609"/>
                        <a14:foregroundMark x1="55750" y1="82609" x2="80250" y2="86775"/>
                        <a14:foregroundMark x1="80250" y1="86775" x2="68125" y2="56522"/>
                        <a14:foregroundMark x1="68125" y1="56522" x2="61125" y2="56703"/>
                        <a14:foregroundMark x1="63625" y1="75725" x2="70875" y2="80435"/>
                        <a14:foregroundMark x1="80750" y1="66123" x2="82125" y2="75362"/>
                        <a14:foregroundMark x1="84625" y1="60326" x2="85000" y2="66304"/>
                        <a14:foregroundMark x1="84750" y1="58333" x2="85250" y2="60326"/>
                        <a14:foregroundMark x1="85750" y1="58333" x2="85750" y2="58333"/>
                        <a14:foregroundMark x1="81750" y1="90399" x2="78375" y2="93116"/>
                        <a14:foregroundMark x1="84000" y1="82971" x2="84000" y2="82971"/>
                        <a14:foregroundMark x1="84125" y1="84058" x2="82375" y2="75906"/>
                        <a14:foregroundMark x1="58250" y1="43297" x2="57625" y2="36594"/>
                        <a14:foregroundMark x1="59000" y1="34239" x2="59125" y2="43659"/>
                        <a14:foregroundMark x1="58875" y1="42210" x2="36500" y2="42210"/>
                        <a14:foregroundMark x1="60375" y1="16304" x2="60375" y2="16304"/>
                        <a14:foregroundMark x1="34750" y1="63043" x2="36125" y2="75181"/>
                        <a14:foregroundMark x1="45125" y1="68659" x2="42875" y2="73913"/>
                        <a14:foregroundMark x1="39375" y1="63768" x2="23000" y2="46739"/>
                        <a14:foregroundMark x1="74125" y1="82246" x2="74125" y2="82246"/>
                        <a14:foregroundMark x1="74875" y1="77536" x2="75125" y2="81703"/>
                        <a14:foregroundMark x1="71750" y1="55978" x2="71750" y2="55978"/>
                        <a14:foregroundMark x1="71750" y1="55072" x2="71750" y2="55072"/>
                        <a14:foregroundMark x1="89375" y1="60688" x2="89375" y2="60688"/>
                        <a14:foregroundMark x1="89750" y1="74275" x2="89750" y2="74275"/>
                        <a14:foregroundMark x1="88000" y1="68297" x2="88000" y2="68297"/>
                        <a14:foregroundMark x1="80875" y1="87138" x2="80875" y2="87138"/>
                        <a14:foregroundMark x1="75375" y1="94928" x2="75375" y2="94928"/>
                        <a14:foregroundMark x1="73750" y1="92754" x2="73750" y2="92754"/>
                        <a14:foregroundMark x1="73750" y1="92754" x2="73750" y2="92754"/>
                        <a14:foregroundMark x1="72125" y1="92029" x2="72125" y2="92029"/>
                        <a14:foregroundMark x1="40125" y1="84964" x2="40125" y2="84964"/>
                        <a14:foregroundMark x1="39625" y1="85688" x2="39625" y2="85688"/>
                        <a14:foregroundMark x1="42125" y1="85326" x2="42125" y2="85326"/>
                        <a14:foregroundMark x1="49750" y1="81703" x2="49750" y2="81703"/>
                        <a14:foregroundMark x1="28875" y1="82065" x2="28875" y2="82065"/>
                        <a14:foregroundMark x1="28750" y1="82609" x2="28750" y2="82609"/>
                        <a14:foregroundMark x1="22250" y1="50725" x2="22250" y2="50725"/>
                        <a14:foregroundMark x1="20875" y1="44746" x2="20875" y2="44746"/>
                        <a14:foregroundMark x1="18500" y1="44565" x2="18500" y2="44565"/>
                        <a14:foregroundMark x1="19000" y1="53986" x2="19000" y2="53986"/>
                        <a14:foregroundMark x1="18375" y1="55254" x2="18375" y2="55254"/>
                        <a14:foregroundMark x1="18625" y1="53623" x2="18625" y2="53623"/>
                        <a14:foregroundMark x1="19125" y1="57609" x2="19125" y2="57609"/>
                        <a14:foregroundMark x1="18750" y1="59239" x2="18750" y2="59239"/>
                        <a14:foregroundMark x1="34750" y1="8514" x2="34750" y2="8514"/>
                        <a14:foregroundMark x1="31625" y1="3261" x2="31625" y2="3261"/>
                        <a14:foregroundMark x1="31625" y1="8333" x2="31625" y2="8333"/>
                        <a14:foregroundMark x1="35500" y1="10688" x2="35500" y2="10688"/>
                        <a14:foregroundMark x1="59000" y1="15580" x2="59000" y2="15580"/>
                        <a14:foregroundMark x1="60500" y1="15580" x2="60500" y2="15580"/>
                        <a14:foregroundMark x1="59625" y1="14312" x2="59625" y2="14312"/>
                        <a14:foregroundMark x1="58250" y1="16304" x2="58250" y2="16304"/>
                        <a14:foregroundMark x1="60750" y1="14493" x2="60750" y2="14493"/>
                        <a14:foregroundMark x1="60375" y1="18116" x2="60375" y2="18116"/>
                        <a14:foregroundMark x1="54750" y1="57790" x2="54750" y2="57790"/>
                        <a14:foregroundMark x1="54375" y1="57790" x2="54375" y2="57790"/>
                        <a14:foregroundMark x1="53750" y1="58333" x2="53750" y2="58333"/>
                        <a14:foregroundMark x1="54125" y1="64855" x2="54125" y2="64855"/>
                        <a14:foregroundMark x1="54125" y1="66123" x2="54125" y2="66123"/>
                        <a14:foregroundMark x1="54125" y1="68659" x2="54125" y2="68659"/>
                        <a14:foregroundMark x1="54250" y1="71014" x2="54250" y2="71014"/>
                        <a14:foregroundMark x1="54375" y1="73188" x2="54375" y2="73188"/>
                        <a14:foregroundMark x1="54375" y1="75000" x2="54375" y2="75000"/>
                        <a14:foregroundMark x1="54250" y1="76993" x2="54250" y2="76993"/>
                        <a14:foregroundMark x1="53875" y1="81341" x2="53875" y2="81341"/>
                        <a14:foregroundMark x1="53875" y1="82971" x2="53875" y2="82971"/>
                        <a14:foregroundMark x1="53875" y1="83514" x2="53875" y2="83514"/>
                        <a14:foregroundMark x1="54250" y1="87138" x2="54250" y2="87138"/>
                        <a14:foregroundMark x1="87000" y1="57428" x2="87000" y2="57428"/>
                        <a14:foregroundMark x1="89625" y1="59239" x2="89625" y2="59239"/>
                        <a14:foregroundMark x1="88375" y1="63406" x2="88375" y2="63406"/>
                        <a14:foregroundMark x1="87375" y1="70833" x2="87375" y2="70833"/>
                        <a14:foregroundMark x1="87500" y1="75000" x2="87500" y2="75000"/>
                        <a14:foregroundMark x1="87625" y1="78261" x2="87625" y2="78261"/>
                        <a14:foregroundMark x1="89000" y1="76630" x2="89000" y2="76630"/>
                        <a14:foregroundMark x1="89125" y1="70471" x2="89125" y2="70471"/>
                        <a14:foregroundMark x1="89500" y1="63043" x2="89500" y2="63043"/>
                        <a14:foregroundMark x1="89500" y1="57065" x2="89500" y2="57065"/>
                        <a14:foregroundMark x1="62750" y1="44022" x2="62750" y2="44022"/>
                        <a14:foregroundMark x1="60500" y1="42935" x2="60500" y2="42935"/>
                        <a14:foregroundMark x1="62000" y1="42029" x2="62000" y2="42029"/>
                        <a14:foregroundMark x1="63000" y1="40399" x2="63000" y2="40399"/>
                        <a14:foregroundMark x1="64500" y1="40942" x2="64500" y2="40942"/>
                        <a14:foregroundMark x1="64875" y1="43297" x2="64875" y2="43297"/>
                        <a14:foregroundMark x1="10500" y1="85145" x2="74750" y2="96920"/>
                        <a14:foregroundMark x1="54750" y1="97283" x2="36500" y2="95109"/>
                        <a14:foregroundMark x1="13625" y1="94203" x2="13625" y2="94203"/>
                        <a14:foregroundMark x1="9000" y1="95290" x2="9000" y2="95290"/>
                        <a14:foregroundMark x1="51375" y1="76449" x2="51375" y2="76449"/>
                        <a14:foregroundMark x1="81875" y1="98007" x2="81875" y2="98007"/>
                        <a14:foregroundMark x1="11500" y1="90217" x2="35625" y2="96558"/>
                        <a14:foregroundMark x1="13750" y1="91123" x2="4125" y2="95833"/>
                        <a14:backgroundMark x1="51750" y1="68116" x2="51750" y2="68116"/>
                        <a14:backgroundMark x1="89375" y1="60507" x2="89375" y2="60507"/>
                        <a14:backgroundMark x1="88875" y1="61594" x2="88875" y2="61594"/>
                        <a14:backgroundMark x1="88625" y1="65399" x2="88625" y2="65399"/>
                        <a14:backgroundMark x1="89250" y1="73188" x2="89250" y2="73188"/>
                        <a14:backgroundMark x1="88750" y1="75906" x2="88750" y2="75906"/>
                        <a14:backgroundMark x1="88125" y1="73551" x2="88125" y2="73551"/>
                        <a14:backgroundMark x1="89125" y1="58877" x2="89125" y2="58877"/>
                        <a14:backgroundMark x1="52000" y1="62500" x2="52000" y2="62500"/>
                        <a14:backgroundMark x1="51750" y1="75725" x2="51750" y2="75725"/>
                      </a14:backgroundRemoval>
                    </a14:imgEffect>
                  </a14:imgLayer>
                </a14:imgProps>
              </a:ext>
            </a:extLst>
          </a:blip>
          <a:srcRect r="12835"/>
          <a:stretch/>
        </p:blipFill>
        <p:spPr>
          <a:xfrm>
            <a:off x="910847" y="4455270"/>
            <a:ext cx="1808136" cy="1431321"/>
          </a:xfrm>
          <a:prstGeom prst="rect">
            <a:avLst/>
          </a:prstGeom>
        </p:spPr>
      </p:pic>
      <p:sp>
        <p:nvSpPr>
          <p:cNvPr id="29" name="Pfeil: Chevron 28">
            <a:extLst>
              <a:ext uri="{FF2B5EF4-FFF2-40B4-BE49-F238E27FC236}">
                <a16:creationId xmlns:a16="http://schemas.microsoft.com/office/drawing/2014/main" id="{EE4F74ED-BF6E-248F-2BBE-D2FAA9D65056}"/>
              </a:ext>
            </a:extLst>
          </p:cNvPr>
          <p:cNvSpPr/>
          <p:nvPr/>
        </p:nvSpPr>
        <p:spPr>
          <a:xfrm>
            <a:off x="5476010" y="2718677"/>
            <a:ext cx="2389908" cy="560824"/>
          </a:xfrm>
          <a:prstGeom prst="chevr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solidFill>
                  <a:schemeClr val="bg1"/>
                </a:solidFill>
              </a:rPr>
              <a:t>Leiterplatten-</a:t>
            </a:r>
            <a:br>
              <a:rPr lang="de-DE">
                <a:solidFill>
                  <a:schemeClr val="bg1"/>
                </a:solidFill>
              </a:rPr>
            </a:br>
            <a:r>
              <a:rPr lang="de-DE" err="1">
                <a:solidFill>
                  <a:schemeClr val="bg1"/>
                </a:solidFill>
              </a:rPr>
              <a:t>bestückung</a:t>
            </a:r>
            <a:endParaRPr lang="en-US">
              <a:solidFill>
                <a:schemeClr val="bg1"/>
              </a:solidFill>
            </a:endParaRPr>
          </a:p>
        </p:txBody>
      </p:sp>
      <p:sp>
        <p:nvSpPr>
          <p:cNvPr id="30" name="Pfeil: Chevron 29">
            <a:extLst>
              <a:ext uri="{FF2B5EF4-FFF2-40B4-BE49-F238E27FC236}">
                <a16:creationId xmlns:a16="http://schemas.microsoft.com/office/drawing/2014/main" id="{8CA3E263-F7F6-F68C-7687-1EDDD11DDE40}"/>
              </a:ext>
            </a:extLst>
          </p:cNvPr>
          <p:cNvSpPr/>
          <p:nvPr/>
        </p:nvSpPr>
        <p:spPr>
          <a:xfrm>
            <a:off x="9655630" y="2714935"/>
            <a:ext cx="2118137" cy="560824"/>
          </a:xfrm>
          <a:prstGeom prst="chevr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solidFill>
                  <a:schemeClr val="bg1"/>
                </a:solidFill>
              </a:rPr>
              <a:t>Endmontage</a:t>
            </a:r>
            <a:endParaRPr lang="en-US">
              <a:solidFill>
                <a:schemeClr val="bg1"/>
              </a:solidFill>
            </a:endParaRPr>
          </a:p>
        </p:txBody>
      </p:sp>
      <p:sp>
        <p:nvSpPr>
          <p:cNvPr id="32" name="Pfeil: Chevron 31">
            <a:extLst>
              <a:ext uri="{FF2B5EF4-FFF2-40B4-BE49-F238E27FC236}">
                <a16:creationId xmlns:a16="http://schemas.microsoft.com/office/drawing/2014/main" id="{66FC7C1E-9FD7-11AD-2033-93AA05383DCF}"/>
              </a:ext>
            </a:extLst>
          </p:cNvPr>
          <p:cNvSpPr/>
          <p:nvPr/>
        </p:nvSpPr>
        <p:spPr>
          <a:xfrm>
            <a:off x="7701706" y="2714935"/>
            <a:ext cx="2118137" cy="560824"/>
          </a:xfrm>
          <a:prstGeom prst="chevr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solidFill>
                  <a:schemeClr val="bg1"/>
                </a:solidFill>
              </a:rPr>
              <a:t>Nutzen-</a:t>
            </a:r>
            <a:br>
              <a:rPr lang="de-DE">
                <a:solidFill>
                  <a:schemeClr val="bg1"/>
                </a:solidFill>
              </a:rPr>
            </a:br>
            <a:r>
              <a:rPr lang="de-DE">
                <a:solidFill>
                  <a:schemeClr val="bg1"/>
                </a:solidFill>
              </a:rPr>
              <a:t>trennen</a:t>
            </a:r>
            <a:endParaRPr lang="en-US">
              <a:solidFill>
                <a:schemeClr val="bg1"/>
              </a:solidFill>
            </a:endParaRPr>
          </a:p>
        </p:txBody>
      </p:sp>
      <p:sp>
        <p:nvSpPr>
          <p:cNvPr id="34" name="Rechteck 33">
            <a:extLst>
              <a:ext uri="{FF2B5EF4-FFF2-40B4-BE49-F238E27FC236}">
                <a16:creationId xmlns:a16="http://schemas.microsoft.com/office/drawing/2014/main" id="{22C6FDB6-F4C9-9151-8DDE-540F8A550851}"/>
              </a:ext>
            </a:extLst>
          </p:cNvPr>
          <p:cNvSpPr/>
          <p:nvPr/>
        </p:nvSpPr>
        <p:spPr>
          <a:xfrm>
            <a:off x="5616344" y="5051423"/>
            <a:ext cx="5911705" cy="366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de-DE" dirty="0"/>
              <a:t>Prüfen/Testen</a:t>
            </a:r>
            <a:endParaRPr lang="en-US" dirty="0"/>
          </a:p>
        </p:txBody>
      </p:sp>
      <p:sp>
        <p:nvSpPr>
          <p:cNvPr id="35" name="Rechteck 34">
            <a:extLst>
              <a:ext uri="{FF2B5EF4-FFF2-40B4-BE49-F238E27FC236}">
                <a16:creationId xmlns:a16="http://schemas.microsoft.com/office/drawing/2014/main" id="{C2016DC7-094D-B62D-C222-329D180341DC}"/>
              </a:ext>
            </a:extLst>
          </p:cNvPr>
          <p:cNvSpPr/>
          <p:nvPr/>
        </p:nvSpPr>
        <p:spPr>
          <a:xfrm>
            <a:off x="5621481" y="3821851"/>
            <a:ext cx="1932709" cy="366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THT-Bestückung</a:t>
            </a:r>
            <a:endParaRPr lang="en-US"/>
          </a:p>
        </p:txBody>
      </p:sp>
      <p:sp>
        <p:nvSpPr>
          <p:cNvPr id="38" name="Rechteck 37">
            <a:extLst>
              <a:ext uri="{FF2B5EF4-FFF2-40B4-BE49-F238E27FC236}">
                <a16:creationId xmlns:a16="http://schemas.microsoft.com/office/drawing/2014/main" id="{15E746A7-9E2A-9DFC-9AFF-516E23E929BD}"/>
              </a:ext>
            </a:extLst>
          </p:cNvPr>
          <p:cNvSpPr/>
          <p:nvPr/>
        </p:nvSpPr>
        <p:spPr>
          <a:xfrm>
            <a:off x="5621480" y="3413814"/>
            <a:ext cx="5911705" cy="366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Handling | Pick and Place | Be-&amp; Entladen</a:t>
            </a:r>
            <a:endParaRPr lang="en-US"/>
          </a:p>
        </p:txBody>
      </p:sp>
      <p:sp>
        <p:nvSpPr>
          <p:cNvPr id="39" name="Rechteck 38">
            <a:extLst>
              <a:ext uri="{FF2B5EF4-FFF2-40B4-BE49-F238E27FC236}">
                <a16:creationId xmlns:a16="http://schemas.microsoft.com/office/drawing/2014/main" id="{71119673-1CC8-EE15-8C1C-9950E691E119}"/>
              </a:ext>
            </a:extLst>
          </p:cNvPr>
          <p:cNvSpPr/>
          <p:nvPr/>
        </p:nvSpPr>
        <p:spPr>
          <a:xfrm>
            <a:off x="9600476" y="3824556"/>
            <a:ext cx="1932709" cy="366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Schrauben</a:t>
            </a:r>
            <a:endParaRPr lang="en-US"/>
          </a:p>
        </p:txBody>
      </p:sp>
      <p:sp>
        <p:nvSpPr>
          <p:cNvPr id="42" name="Rechteck 41">
            <a:extLst>
              <a:ext uri="{FF2B5EF4-FFF2-40B4-BE49-F238E27FC236}">
                <a16:creationId xmlns:a16="http://schemas.microsoft.com/office/drawing/2014/main" id="{B9D46543-D4CF-D7D1-B96C-6A61B00D4B99}"/>
              </a:ext>
            </a:extLst>
          </p:cNvPr>
          <p:cNvSpPr/>
          <p:nvPr/>
        </p:nvSpPr>
        <p:spPr>
          <a:xfrm>
            <a:off x="5616342" y="5479458"/>
            <a:ext cx="5911705" cy="366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Magazinieren / Verpacken</a:t>
            </a:r>
            <a:endParaRPr lang="en-US"/>
          </a:p>
        </p:txBody>
      </p:sp>
      <p:sp>
        <p:nvSpPr>
          <p:cNvPr id="44" name="Rechteck 43">
            <a:extLst>
              <a:ext uri="{FF2B5EF4-FFF2-40B4-BE49-F238E27FC236}">
                <a16:creationId xmlns:a16="http://schemas.microsoft.com/office/drawing/2014/main" id="{C0A3ADAE-04DF-38C4-41F9-121FD126C678}"/>
              </a:ext>
            </a:extLst>
          </p:cNvPr>
          <p:cNvSpPr/>
          <p:nvPr/>
        </p:nvSpPr>
        <p:spPr>
          <a:xfrm>
            <a:off x="5616344" y="4231266"/>
            <a:ext cx="1932709" cy="366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Selektivlöten</a:t>
            </a:r>
            <a:endParaRPr lang="en-US"/>
          </a:p>
        </p:txBody>
      </p:sp>
      <p:sp>
        <p:nvSpPr>
          <p:cNvPr id="45" name="Rechteck 44">
            <a:extLst>
              <a:ext uri="{FF2B5EF4-FFF2-40B4-BE49-F238E27FC236}">
                <a16:creationId xmlns:a16="http://schemas.microsoft.com/office/drawing/2014/main" id="{64DB32D6-FE92-42FB-33A1-9278BB8479DA}"/>
              </a:ext>
            </a:extLst>
          </p:cNvPr>
          <p:cNvSpPr/>
          <p:nvPr/>
        </p:nvSpPr>
        <p:spPr>
          <a:xfrm>
            <a:off x="9595339" y="4233971"/>
            <a:ext cx="1932709" cy="366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Einpressen</a:t>
            </a:r>
            <a:endParaRPr lang="en-US"/>
          </a:p>
        </p:txBody>
      </p:sp>
      <p:sp>
        <p:nvSpPr>
          <p:cNvPr id="47" name="Rechteck 46">
            <a:extLst>
              <a:ext uri="{FF2B5EF4-FFF2-40B4-BE49-F238E27FC236}">
                <a16:creationId xmlns:a16="http://schemas.microsoft.com/office/drawing/2014/main" id="{D67615F4-DACB-EC72-C7AF-C629D6CF3795}"/>
              </a:ext>
            </a:extLst>
          </p:cNvPr>
          <p:cNvSpPr/>
          <p:nvPr/>
        </p:nvSpPr>
        <p:spPr>
          <a:xfrm>
            <a:off x="5616344" y="4644119"/>
            <a:ext cx="1932709" cy="366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Dispensen</a:t>
            </a:r>
            <a:endParaRPr lang="en-US"/>
          </a:p>
        </p:txBody>
      </p:sp>
      <p:sp>
        <p:nvSpPr>
          <p:cNvPr id="48" name="Rechteck 47">
            <a:extLst>
              <a:ext uri="{FF2B5EF4-FFF2-40B4-BE49-F238E27FC236}">
                <a16:creationId xmlns:a16="http://schemas.microsoft.com/office/drawing/2014/main" id="{255860EE-47BF-E564-F2FA-0FE006F1381B}"/>
              </a:ext>
            </a:extLst>
          </p:cNvPr>
          <p:cNvSpPr/>
          <p:nvPr/>
        </p:nvSpPr>
        <p:spPr>
          <a:xfrm>
            <a:off x="9595339" y="4646824"/>
            <a:ext cx="1932709" cy="366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Dispensen</a:t>
            </a:r>
            <a:endParaRPr lang="en-US"/>
          </a:p>
        </p:txBody>
      </p:sp>
      <p:pic>
        <p:nvPicPr>
          <p:cNvPr id="50" name="Picture 2">
            <a:extLst>
              <a:ext uri="{FF2B5EF4-FFF2-40B4-BE49-F238E27FC236}">
                <a16:creationId xmlns:a16="http://schemas.microsoft.com/office/drawing/2014/main" id="{EF397345-1C03-B390-0C82-252F10BC3CC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823503" y="4611258"/>
            <a:ext cx="110490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68835A7A-9187-6D94-84B8-48A0D3A94A1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75204" y="3804714"/>
            <a:ext cx="1692343" cy="1128229"/>
          </a:xfrm>
          <a:prstGeom prst="rect">
            <a:avLst/>
          </a:prstGeom>
          <a:noFill/>
          <a:extLst>
            <a:ext uri="{909E8E84-426E-40DD-AFC4-6F175D3DCCD1}">
              <a14:hiddenFill xmlns:a14="http://schemas.microsoft.com/office/drawing/2010/main">
                <a:solidFill>
                  <a:srgbClr val="FFFFFF"/>
                </a:solidFill>
              </a14:hiddenFill>
            </a:ext>
          </a:extLst>
        </p:spPr>
      </p:pic>
      <p:sp>
        <p:nvSpPr>
          <p:cNvPr id="51" name="Rechteck 50">
            <a:extLst>
              <a:ext uri="{FF2B5EF4-FFF2-40B4-BE49-F238E27FC236}">
                <a16:creationId xmlns:a16="http://schemas.microsoft.com/office/drawing/2014/main" id="{CF2F978E-6EEE-597C-C59E-91D70A2AF7E8}"/>
              </a:ext>
            </a:extLst>
          </p:cNvPr>
          <p:cNvSpPr/>
          <p:nvPr/>
        </p:nvSpPr>
        <p:spPr>
          <a:xfrm>
            <a:off x="1313863" y="3416557"/>
            <a:ext cx="3431259" cy="366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Wafer-Handling</a:t>
            </a:r>
            <a:endParaRPr lang="en-US"/>
          </a:p>
        </p:txBody>
      </p:sp>
      <p:sp>
        <p:nvSpPr>
          <p:cNvPr id="52" name="Pfeil: Chevron 51">
            <a:extLst>
              <a:ext uri="{FF2B5EF4-FFF2-40B4-BE49-F238E27FC236}">
                <a16:creationId xmlns:a16="http://schemas.microsoft.com/office/drawing/2014/main" id="{EF816435-4B08-A411-F028-35E74ADBB10A}"/>
              </a:ext>
            </a:extLst>
          </p:cNvPr>
          <p:cNvSpPr/>
          <p:nvPr/>
        </p:nvSpPr>
        <p:spPr>
          <a:xfrm>
            <a:off x="4114801" y="2714935"/>
            <a:ext cx="1406958" cy="560824"/>
          </a:xfrm>
          <a:prstGeom prst="chevr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solidFill>
                  <a:schemeClr val="bg1"/>
                </a:solidFill>
              </a:rPr>
              <a:t>Back-</a:t>
            </a:r>
            <a:br>
              <a:rPr lang="de-DE">
                <a:solidFill>
                  <a:schemeClr val="bg1"/>
                </a:solidFill>
              </a:rPr>
            </a:br>
            <a:r>
              <a:rPr lang="de-DE">
                <a:solidFill>
                  <a:schemeClr val="bg1"/>
                </a:solidFill>
              </a:rPr>
              <a:t>end</a:t>
            </a:r>
            <a:endParaRPr lang="en-US">
              <a:solidFill>
                <a:schemeClr val="bg1"/>
              </a:solidFill>
            </a:endParaRPr>
          </a:p>
        </p:txBody>
      </p:sp>
      <p:sp>
        <p:nvSpPr>
          <p:cNvPr id="53" name="Pfeil: Chevron 52">
            <a:extLst>
              <a:ext uri="{FF2B5EF4-FFF2-40B4-BE49-F238E27FC236}">
                <a16:creationId xmlns:a16="http://schemas.microsoft.com/office/drawing/2014/main" id="{C5C7CB2A-5C9A-632E-C726-64E59FA0711F}"/>
              </a:ext>
            </a:extLst>
          </p:cNvPr>
          <p:cNvSpPr/>
          <p:nvPr/>
        </p:nvSpPr>
        <p:spPr>
          <a:xfrm>
            <a:off x="2857500" y="2714934"/>
            <a:ext cx="1457413" cy="560824"/>
          </a:xfrm>
          <a:prstGeom prst="chevr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solidFill>
                  <a:schemeClr val="bg1"/>
                </a:solidFill>
              </a:rPr>
              <a:t>Front-</a:t>
            </a:r>
            <a:br>
              <a:rPr lang="de-DE">
                <a:solidFill>
                  <a:schemeClr val="bg1"/>
                </a:solidFill>
              </a:rPr>
            </a:br>
            <a:r>
              <a:rPr lang="de-DE">
                <a:solidFill>
                  <a:schemeClr val="bg1"/>
                </a:solidFill>
              </a:rPr>
              <a:t>end</a:t>
            </a:r>
            <a:endParaRPr lang="en-US">
              <a:solidFill>
                <a:schemeClr val="bg1"/>
              </a:solidFill>
            </a:endParaRPr>
          </a:p>
        </p:txBody>
      </p:sp>
      <p:sp>
        <p:nvSpPr>
          <p:cNvPr id="54" name="Pfeil: Chevron 53">
            <a:extLst>
              <a:ext uri="{FF2B5EF4-FFF2-40B4-BE49-F238E27FC236}">
                <a16:creationId xmlns:a16="http://schemas.microsoft.com/office/drawing/2014/main" id="{D4852921-8A9B-9614-D2A6-AD956A1E7597}"/>
              </a:ext>
            </a:extLst>
          </p:cNvPr>
          <p:cNvSpPr/>
          <p:nvPr/>
        </p:nvSpPr>
        <p:spPr>
          <a:xfrm>
            <a:off x="903575" y="2714933"/>
            <a:ext cx="2097703" cy="560824"/>
          </a:xfrm>
          <a:prstGeom prst="chevr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solidFill>
                  <a:schemeClr val="bg1"/>
                </a:solidFill>
              </a:rPr>
              <a:t>Wafer-Fertigung</a:t>
            </a:r>
            <a:endParaRPr lang="en-US">
              <a:solidFill>
                <a:schemeClr val="bg1"/>
              </a:solidFill>
            </a:endParaRPr>
          </a:p>
        </p:txBody>
      </p:sp>
      <p:pic>
        <p:nvPicPr>
          <p:cNvPr id="55" name="Grafik 54">
            <a:extLst>
              <a:ext uri="{FF2B5EF4-FFF2-40B4-BE49-F238E27FC236}">
                <a16:creationId xmlns:a16="http://schemas.microsoft.com/office/drawing/2014/main" id="{35ED1403-09DE-B559-B207-B676DC74FCAC}"/>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5481260" y="5085041"/>
            <a:ext cx="1675325" cy="1155137"/>
          </a:xfrm>
          <a:prstGeom prst="rect">
            <a:avLst/>
          </a:prstGeom>
        </p:spPr>
      </p:pic>
    </p:spTree>
    <p:extLst>
      <p:ext uri="{BB962C8B-B14F-4D97-AF65-F5344CB8AC3E}">
        <p14:creationId xmlns:p14="http://schemas.microsoft.com/office/powerpoint/2010/main" val="917291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hteck 13">
            <a:extLst>
              <a:ext uri="{FF2B5EF4-FFF2-40B4-BE49-F238E27FC236}">
                <a16:creationId xmlns:a16="http://schemas.microsoft.com/office/drawing/2014/main" id="{5DDA9B8E-9814-1554-FA0A-7D18B95E648F}"/>
              </a:ext>
            </a:extLst>
          </p:cNvPr>
          <p:cNvSpPr/>
          <p:nvPr/>
        </p:nvSpPr>
        <p:spPr>
          <a:xfrm>
            <a:off x="9237145" y="1743379"/>
            <a:ext cx="1221670" cy="2159153"/>
          </a:xfrm>
          <a:prstGeom prst="rect">
            <a:avLst/>
          </a:prstGeom>
          <a:solidFill>
            <a:srgbClr val="BBB9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9" name="Titel 8">
            <a:extLst>
              <a:ext uri="{FF2B5EF4-FFF2-40B4-BE49-F238E27FC236}">
                <a16:creationId xmlns:a16="http://schemas.microsoft.com/office/drawing/2014/main" id="{E40D6983-CDF1-E1D1-AC4C-DB9F337A3ADD}"/>
              </a:ext>
            </a:extLst>
          </p:cNvPr>
          <p:cNvSpPr>
            <a:spLocks noGrp="1"/>
          </p:cNvSpPr>
          <p:nvPr>
            <p:ph type="title"/>
          </p:nvPr>
        </p:nvSpPr>
        <p:spPr>
          <a:xfrm>
            <a:off x="673903" y="666751"/>
            <a:ext cx="11116835" cy="1020318"/>
          </a:xfrm>
        </p:spPr>
        <p:txBody>
          <a:bodyPr/>
          <a:lstStyle/>
          <a:p>
            <a:r>
              <a:rPr lang="de-DE" sz="3200">
                <a:latin typeface="+mn-lt"/>
                <a:cs typeface="Calibri"/>
              </a:rPr>
              <a:t>4 Ebenen der </a:t>
            </a:r>
            <a:r>
              <a:rPr lang="de-DE" sz="3200">
                <a:solidFill>
                  <a:schemeClr val="bg2"/>
                </a:solidFill>
                <a:latin typeface="+mn-lt"/>
                <a:cs typeface="Calibri"/>
              </a:rPr>
              <a:t>Partnerschaft</a:t>
            </a:r>
            <a:r>
              <a:rPr lang="de-DE" sz="3200">
                <a:latin typeface="+mn-lt"/>
                <a:cs typeface="Calibri"/>
              </a:rPr>
              <a:t> – SCHUNK bietet mehr</a:t>
            </a:r>
            <a:endParaRPr lang="de-DE" sz="3200"/>
          </a:p>
        </p:txBody>
      </p:sp>
      <p:sp>
        <p:nvSpPr>
          <p:cNvPr id="10" name="Textplatzhalter 9">
            <a:extLst>
              <a:ext uri="{FF2B5EF4-FFF2-40B4-BE49-F238E27FC236}">
                <a16:creationId xmlns:a16="http://schemas.microsoft.com/office/drawing/2014/main" id="{54540955-2D92-5BF8-8C17-2BA57DD28D5F}"/>
              </a:ext>
            </a:extLst>
          </p:cNvPr>
          <p:cNvSpPr>
            <a:spLocks noGrp="1"/>
          </p:cNvSpPr>
          <p:nvPr>
            <p:ph type="body" sz="quarter" idx="11"/>
          </p:nvPr>
        </p:nvSpPr>
        <p:spPr/>
        <p:txBody>
          <a:bodyPr/>
          <a:lstStyle/>
          <a:p>
            <a:r>
              <a:rPr lang="de-DE"/>
              <a:t>SCHUNK Electronics</a:t>
            </a:r>
          </a:p>
        </p:txBody>
      </p:sp>
      <p:pic>
        <p:nvPicPr>
          <p:cNvPr id="7" name="Grafik 6" descr="Ein Bild, das Spielzeug enthält.&#10;&#10;Automatisch generierte Beschreibung">
            <a:extLst>
              <a:ext uri="{FF2B5EF4-FFF2-40B4-BE49-F238E27FC236}">
                <a16:creationId xmlns:a16="http://schemas.microsoft.com/office/drawing/2014/main" id="{A708D6F0-DE72-B404-903E-734CEE0F81D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608089" y="2880239"/>
            <a:ext cx="868969" cy="733751"/>
          </a:xfrm>
          <a:prstGeom prst="rect">
            <a:avLst/>
          </a:prstGeom>
        </p:spPr>
      </p:pic>
      <p:pic>
        <p:nvPicPr>
          <p:cNvPr id="8" name="Grafik 7">
            <a:extLst>
              <a:ext uri="{FF2B5EF4-FFF2-40B4-BE49-F238E27FC236}">
                <a16:creationId xmlns:a16="http://schemas.microsoft.com/office/drawing/2014/main" id="{9BC7A9DA-79BD-0948-A966-0A812D18B64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424384">
            <a:off x="7640784" y="4016554"/>
            <a:ext cx="804878" cy="682250"/>
          </a:xfrm>
          <a:prstGeom prst="rect">
            <a:avLst/>
          </a:prstGeom>
        </p:spPr>
      </p:pic>
      <p:pic>
        <p:nvPicPr>
          <p:cNvPr id="11" name="Picture 4" descr="JGP-P 64-2">
            <a:extLst>
              <a:ext uri="{FF2B5EF4-FFF2-40B4-BE49-F238E27FC236}">
                <a16:creationId xmlns:a16="http://schemas.microsoft.com/office/drawing/2014/main" id="{11502D2C-A1EE-6067-A779-146B33219E5C}"/>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7655426" y="1989404"/>
            <a:ext cx="774292" cy="490385"/>
          </a:xfrm>
          <a:prstGeom prst="rect">
            <a:avLst/>
          </a:prstGeom>
          <a:noFill/>
          <a:extLst>
            <a:ext uri="{909E8E84-426E-40DD-AFC4-6F175D3DCCD1}">
              <a14:hiddenFill xmlns:a14="http://schemas.microsoft.com/office/drawing/2010/main">
                <a:solidFill>
                  <a:srgbClr val="FFFFFF"/>
                </a:solidFill>
              </a14:hiddenFill>
            </a:ext>
          </a:extLst>
        </p:spPr>
      </p:pic>
      <p:pic>
        <p:nvPicPr>
          <p:cNvPr id="4" name="Grafik 3">
            <a:extLst>
              <a:ext uri="{FF2B5EF4-FFF2-40B4-BE49-F238E27FC236}">
                <a16:creationId xmlns:a16="http://schemas.microsoft.com/office/drawing/2014/main" id="{7CE73B68-DA6F-6E86-C1DD-3D60A94E7D65}"/>
              </a:ext>
            </a:extLst>
          </p:cNvPr>
          <p:cNvPicPr>
            <a:picLocks noChangeAspect="1"/>
          </p:cNvPicPr>
          <p:nvPr/>
        </p:nvPicPr>
        <p:blipFill rotWithShape="1">
          <a:blip r:embed="rId6" cstate="email">
            <a:extLst>
              <a:ext uri="{28A0092B-C50C-407E-A947-70E740481C1C}">
                <a14:useLocalDpi xmlns:a14="http://schemas.microsoft.com/office/drawing/2010/main" val="0"/>
              </a:ext>
            </a:extLst>
          </a:blip>
          <a:srcRect/>
          <a:stretch/>
        </p:blipFill>
        <p:spPr>
          <a:xfrm>
            <a:off x="7608089" y="5123765"/>
            <a:ext cx="902081" cy="806208"/>
          </a:xfrm>
          <a:prstGeom prst="rect">
            <a:avLst/>
          </a:prstGeom>
        </p:spPr>
      </p:pic>
      <p:sp>
        <p:nvSpPr>
          <p:cNvPr id="3" name="Foliennummernplatzhalter 2">
            <a:extLst>
              <a:ext uri="{FF2B5EF4-FFF2-40B4-BE49-F238E27FC236}">
                <a16:creationId xmlns:a16="http://schemas.microsoft.com/office/drawing/2014/main" id="{E420380C-AC68-BCD4-36B5-2B35DE98A1E7}"/>
              </a:ext>
            </a:extLst>
          </p:cNvPr>
          <p:cNvSpPr>
            <a:spLocks noGrp="1"/>
          </p:cNvSpPr>
          <p:nvPr>
            <p:ph type="sldNum" sz="quarter" idx="10"/>
          </p:nvPr>
        </p:nvSpPr>
        <p:spPr>
          <a:xfrm>
            <a:off x="11244942" y="6384353"/>
            <a:ext cx="612095" cy="365125"/>
          </a:xfrm>
        </p:spPr>
        <p:txBody>
          <a:bodyPr/>
          <a:lstStyle/>
          <a:p>
            <a:fld id="{73F7D4EC-FAF2-48D2-B8E5-457915FC50F3}" type="slidenum">
              <a:rPr lang="de-DE" smtClean="0"/>
              <a:t>9</a:t>
            </a:fld>
            <a:endParaRPr lang="de-DE"/>
          </a:p>
        </p:txBody>
      </p:sp>
      <p:graphicFrame>
        <p:nvGraphicFramePr>
          <p:cNvPr id="2" name="Tabelle 14">
            <a:extLst>
              <a:ext uri="{FF2B5EF4-FFF2-40B4-BE49-F238E27FC236}">
                <a16:creationId xmlns:a16="http://schemas.microsoft.com/office/drawing/2014/main" id="{1665E33B-8614-471B-F63A-592EEA60D59D}"/>
              </a:ext>
            </a:extLst>
          </p:cNvPr>
          <p:cNvGraphicFramePr>
            <a:graphicFrameLocks noGrp="1"/>
          </p:cNvGraphicFramePr>
          <p:nvPr>
            <p:extLst>
              <p:ext uri="{D42A27DB-BD31-4B8C-83A1-F6EECF244321}">
                <p14:modId xmlns:p14="http://schemas.microsoft.com/office/powerpoint/2010/main" val="1643849041"/>
              </p:ext>
            </p:extLst>
          </p:nvPr>
        </p:nvGraphicFramePr>
        <p:xfrm>
          <a:off x="1901227" y="2016328"/>
          <a:ext cx="6306426" cy="733751"/>
        </p:xfrm>
        <a:graphic>
          <a:graphicData uri="http://schemas.openxmlformats.org/drawingml/2006/table">
            <a:tbl>
              <a:tblPr/>
              <a:tblGrid>
                <a:gridCol w="6306426">
                  <a:extLst>
                    <a:ext uri="{9D8B030D-6E8A-4147-A177-3AD203B41FA5}">
                      <a16:colId xmlns:a16="http://schemas.microsoft.com/office/drawing/2014/main" val="2211963276"/>
                    </a:ext>
                  </a:extLst>
                </a:gridCol>
              </a:tblGrid>
              <a:tr h="733751">
                <a:tc>
                  <a:txBody>
                    <a:bodyPr/>
                    <a:lstStyle/>
                    <a:p>
                      <a:pPr marR="0" algn="l" rtl="0" eaLnBrk="1" fontAlgn="auto" latinLnBrk="0" hangingPunct="1">
                        <a:lnSpc>
                          <a:spcPct val="100000"/>
                        </a:lnSpc>
                        <a:spcBef>
                          <a:spcPts val="300"/>
                        </a:spcBef>
                        <a:spcAft>
                          <a:spcPts val="0"/>
                        </a:spcAft>
                        <a:buClr>
                          <a:srgbClr val="009EE0"/>
                        </a:buClr>
                        <a:buSzTx/>
                      </a:pPr>
                      <a:r>
                        <a:rPr kumimoji="0" lang="de-DE" sz="1600" b="1" i="0" u="none" strike="noStrike" kern="1200" cap="none" spc="0" normalizeH="0" baseline="0" noProof="0">
                          <a:ln>
                            <a:noFill/>
                          </a:ln>
                          <a:solidFill>
                            <a:schemeClr val="accent2"/>
                          </a:solidFill>
                          <a:effectLst/>
                          <a:uLnTx/>
                          <a:uFillTx/>
                          <a:latin typeface="+mn-lt"/>
                          <a:ea typeface="+mn-ea"/>
                          <a:cs typeface="+mn-cs"/>
                        </a:rPr>
                        <a:t>Standardkomponente, modifizierte Komponenten</a:t>
                      </a:r>
                      <a:br>
                        <a:rPr kumimoji="0" lang="de-DE" sz="1600" b="1" i="0" u="none" strike="noStrike" kern="1200" cap="none" spc="0" normalizeH="0" baseline="0" noProof="0">
                          <a:ln>
                            <a:noFill/>
                          </a:ln>
                          <a:solidFill>
                            <a:srgbClr val="003D6A"/>
                          </a:solidFill>
                          <a:effectLst/>
                          <a:uLnTx/>
                          <a:uFillTx/>
                          <a:latin typeface="+mn-lt"/>
                          <a:ea typeface="+mn-ea"/>
                          <a:cs typeface="+mn-cs"/>
                        </a:rPr>
                      </a:br>
                      <a:r>
                        <a:rPr kumimoji="0" lang="de-DE" sz="1600" b="0" i="0" u="none" strike="noStrike" kern="1200" cap="none" spc="0" normalizeH="0" baseline="0" noProof="0">
                          <a:ln>
                            <a:noFill/>
                          </a:ln>
                          <a:solidFill>
                            <a:srgbClr val="003D6A"/>
                          </a:solidFill>
                          <a:effectLst/>
                          <a:uLnTx/>
                          <a:uFillTx/>
                          <a:latin typeface="+mn-lt"/>
                          <a:ea typeface="+mn-ea"/>
                          <a:cs typeface="+mn-cs"/>
                        </a:rPr>
                        <a:t>Produktportfolio mit über 13.000 Komponenten</a:t>
                      </a:r>
                      <a:endParaRPr lang="de-DE" sz="1600">
                        <a:solidFill>
                          <a:schemeClr val="tx2"/>
                        </a:solidFill>
                      </a:endParaRPr>
                    </a:p>
                  </a:txBody>
                  <a:tcPr marL="504000" marR="38120" marT="72000" marB="72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952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79075751"/>
                  </a:ext>
                </a:extLst>
              </a:tr>
            </a:tbl>
          </a:graphicData>
        </a:graphic>
      </p:graphicFrame>
      <p:graphicFrame>
        <p:nvGraphicFramePr>
          <p:cNvPr id="6" name="Tabelle 21">
            <a:extLst>
              <a:ext uri="{FF2B5EF4-FFF2-40B4-BE49-F238E27FC236}">
                <a16:creationId xmlns:a16="http://schemas.microsoft.com/office/drawing/2014/main" id="{665F01B6-7D1F-B452-4B66-C5EA791E6878}"/>
              </a:ext>
            </a:extLst>
          </p:cNvPr>
          <p:cNvGraphicFramePr>
            <a:graphicFrameLocks noGrp="1"/>
          </p:cNvGraphicFramePr>
          <p:nvPr>
            <p:extLst>
              <p:ext uri="{D42A27DB-BD31-4B8C-83A1-F6EECF244321}">
                <p14:modId xmlns:p14="http://schemas.microsoft.com/office/powerpoint/2010/main" val="2084761417"/>
              </p:ext>
            </p:extLst>
          </p:nvPr>
        </p:nvGraphicFramePr>
        <p:xfrm>
          <a:off x="1901227" y="2753762"/>
          <a:ext cx="5700615" cy="973247"/>
        </p:xfrm>
        <a:graphic>
          <a:graphicData uri="http://schemas.openxmlformats.org/drawingml/2006/table">
            <a:tbl>
              <a:tblPr/>
              <a:tblGrid>
                <a:gridCol w="5700615">
                  <a:extLst>
                    <a:ext uri="{9D8B030D-6E8A-4147-A177-3AD203B41FA5}">
                      <a16:colId xmlns:a16="http://schemas.microsoft.com/office/drawing/2014/main" val="2211963276"/>
                    </a:ext>
                  </a:extLst>
                </a:gridCol>
              </a:tblGrid>
              <a:tr h="973247">
                <a:tc>
                  <a:txBody>
                    <a:bodyPr/>
                    <a:lstStyle/>
                    <a:p>
                      <a:pPr>
                        <a:lnSpc>
                          <a:spcPct val="100000"/>
                        </a:lnSpc>
                      </a:pPr>
                      <a:r>
                        <a:rPr lang="de-DE" sz="1600" b="1">
                          <a:solidFill>
                            <a:schemeClr val="bg1"/>
                          </a:solidFill>
                        </a:rPr>
                        <a:t>Kundenspezifische Komponenten</a:t>
                      </a:r>
                      <a:br>
                        <a:rPr lang="de-DE" sz="1600" b="1">
                          <a:solidFill>
                            <a:srgbClr val="003D6A"/>
                          </a:solidFill>
                        </a:rPr>
                      </a:br>
                      <a:r>
                        <a:rPr lang="de-DE" sz="1600" b="0">
                          <a:solidFill>
                            <a:schemeClr val="tx2"/>
                          </a:solidFill>
                        </a:rPr>
                        <a:t>Konfigurierbare Produkte, Achssysteme und Baugruppen mit definierter Schnittstelle zur Kundenanlage</a:t>
                      </a:r>
                      <a:endParaRPr lang="de-DE" sz="1600">
                        <a:solidFill>
                          <a:schemeClr val="tx2"/>
                        </a:solidFill>
                      </a:endParaRPr>
                    </a:p>
                  </a:txBody>
                  <a:tcPr marL="504000" marR="38120" marT="72000" marB="72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952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79075751"/>
                  </a:ext>
                </a:extLst>
              </a:tr>
            </a:tbl>
          </a:graphicData>
        </a:graphic>
      </p:graphicFrame>
      <p:graphicFrame>
        <p:nvGraphicFramePr>
          <p:cNvPr id="12" name="Tabelle 27">
            <a:extLst>
              <a:ext uri="{FF2B5EF4-FFF2-40B4-BE49-F238E27FC236}">
                <a16:creationId xmlns:a16="http://schemas.microsoft.com/office/drawing/2014/main" id="{858486EA-82CC-B7ED-8A4A-B8BF3A6313F9}"/>
              </a:ext>
            </a:extLst>
          </p:cNvPr>
          <p:cNvGraphicFramePr>
            <a:graphicFrameLocks noGrp="1"/>
          </p:cNvGraphicFramePr>
          <p:nvPr>
            <p:extLst>
              <p:ext uri="{D42A27DB-BD31-4B8C-83A1-F6EECF244321}">
                <p14:modId xmlns:p14="http://schemas.microsoft.com/office/powerpoint/2010/main" val="3174865829"/>
              </p:ext>
            </p:extLst>
          </p:nvPr>
        </p:nvGraphicFramePr>
        <p:xfrm>
          <a:off x="1905000" y="3729181"/>
          <a:ext cx="5615589" cy="1267500"/>
        </p:xfrm>
        <a:graphic>
          <a:graphicData uri="http://schemas.openxmlformats.org/drawingml/2006/table">
            <a:tbl>
              <a:tblPr/>
              <a:tblGrid>
                <a:gridCol w="5615589">
                  <a:extLst>
                    <a:ext uri="{9D8B030D-6E8A-4147-A177-3AD203B41FA5}">
                      <a16:colId xmlns:a16="http://schemas.microsoft.com/office/drawing/2014/main" val="2211963276"/>
                    </a:ext>
                  </a:extLst>
                </a:gridCol>
              </a:tblGrid>
              <a:tr h="1267500">
                <a:tc>
                  <a:txBody>
                    <a:bodyPr/>
                    <a:lstStyle/>
                    <a:p>
                      <a:pPr>
                        <a:lnSpc>
                          <a:spcPct val="100000"/>
                        </a:lnSpc>
                      </a:pPr>
                      <a:r>
                        <a:rPr lang="de-DE" sz="1600" b="1">
                          <a:solidFill>
                            <a:schemeClr val="bg1"/>
                          </a:solidFill>
                        </a:rPr>
                        <a:t>Großprojekte</a:t>
                      </a:r>
                      <a:br>
                        <a:rPr lang="de-DE" sz="1600" b="1">
                          <a:solidFill>
                            <a:schemeClr val="bg1"/>
                          </a:solidFill>
                        </a:rPr>
                      </a:br>
                      <a:r>
                        <a:rPr lang="de-DE" sz="1600">
                          <a:solidFill>
                            <a:schemeClr val="tx2"/>
                          </a:solidFill>
                        </a:rPr>
                        <a:t>Achssysteme und Baugruppen mit definierter Schnittstelle zur Kundenanlage einschließlich Stahlbau, Schutzzaun und Schaltschrank</a:t>
                      </a:r>
                    </a:p>
                  </a:txBody>
                  <a:tcPr marL="504000" marR="38120" marT="72000" marB="72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952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79075751"/>
                  </a:ext>
                </a:extLst>
              </a:tr>
            </a:tbl>
          </a:graphicData>
        </a:graphic>
      </p:graphicFrame>
      <p:graphicFrame>
        <p:nvGraphicFramePr>
          <p:cNvPr id="13" name="Tabelle 36">
            <a:extLst>
              <a:ext uri="{FF2B5EF4-FFF2-40B4-BE49-F238E27FC236}">
                <a16:creationId xmlns:a16="http://schemas.microsoft.com/office/drawing/2014/main" id="{E6A0B2F8-2E21-BAAB-13DC-C9D6B3DF5D74}"/>
              </a:ext>
            </a:extLst>
          </p:cNvPr>
          <p:cNvGraphicFramePr>
            <a:graphicFrameLocks noGrp="1"/>
          </p:cNvGraphicFramePr>
          <p:nvPr>
            <p:extLst>
              <p:ext uri="{D42A27DB-BD31-4B8C-83A1-F6EECF244321}">
                <p14:modId xmlns:p14="http://schemas.microsoft.com/office/powerpoint/2010/main" val="2910738548"/>
              </p:ext>
            </p:extLst>
          </p:nvPr>
        </p:nvGraphicFramePr>
        <p:xfrm>
          <a:off x="1916545" y="4993409"/>
          <a:ext cx="6297564" cy="1119360"/>
        </p:xfrm>
        <a:graphic>
          <a:graphicData uri="http://schemas.openxmlformats.org/drawingml/2006/table">
            <a:tbl>
              <a:tblPr/>
              <a:tblGrid>
                <a:gridCol w="6297564">
                  <a:extLst>
                    <a:ext uri="{9D8B030D-6E8A-4147-A177-3AD203B41FA5}">
                      <a16:colId xmlns:a16="http://schemas.microsoft.com/office/drawing/2014/main" val="2211963276"/>
                    </a:ext>
                  </a:extLst>
                </a:gridCol>
              </a:tblGrid>
              <a:tr h="1033717">
                <a:tc>
                  <a:txBody>
                    <a:bodyPr/>
                    <a:lstStyle/>
                    <a:p>
                      <a:pPr marR="0" algn="l" rtl="0" eaLnBrk="1" fontAlgn="auto" latinLnBrk="0" hangingPunct="1">
                        <a:lnSpc>
                          <a:spcPct val="100000"/>
                        </a:lnSpc>
                        <a:spcBef>
                          <a:spcPts val="300"/>
                        </a:spcBef>
                        <a:spcAft>
                          <a:spcPts val="0"/>
                        </a:spcAft>
                        <a:buClr>
                          <a:srgbClr val="009EE0"/>
                        </a:buClr>
                        <a:buSzTx/>
                      </a:pPr>
                      <a:r>
                        <a:rPr lang="de-DE" sz="1600" b="1">
                          <a:solidFill>
                            <a:schemeClr val="accent2"/>
                          </a:solidFill>
                        </a:rPr>
                        <a:t>Maschinen</a:t>
                      </a:r>
                      <a:br>
                        <a:rPr lang="de-DE" sz="1600" b="1">
                          <a:solidFill>
                            <a:srgbClr val="003D6A"/>
                          </a:solidFill>
                        </a:rPr>
                      </a:br>
                      <a:r>
                        <a:rPr lang="de-DE" sz="1600">
                          <a:solidFill>
                            <a:schemeClr val="tx2"/>
                          </a:solidFill>
                        </a:rPr>
                        <a:t>Lieferung kompletter Systeme inklusive Steuerung und Software.</a:t>
                      </a:r>
                      <a:br>
                        <a:rPr lang="de-DE" sz="1600">
                          <a:solidFill>
                            <a:schemeClr val="tx2"/>
                          </a:solidFill>
                        </a:rPr>
                      </a:br>
                      <a:r>
                        <a:rPr lang="de-DE" sz="1600">
                          <a:solidFill>
                            <a:schemeClr val="tx2"/>
                          </a:solidFill>
                        </a:rPr>
                        <a:t>Prozessverantwortung des Systems bei SCHUNK</a:t>
                      </a:r>
                      <a:endParaRPr lang="en-US"/>
                    </a:p>
                  </a:txBody>
                  <a:tcPr marL="504000" marR="38120" marT="72000" marB="72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952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79075751"/>
                  </a:ext>
                </a:extLst>
              </a:tr>
            </a:tbl>
          </a:graphicData>
        </a:graphic>
      </p:graphicFrame>
      <p:sp>
        <p:nvSpPr>
          <p:cNvPr id="15" name="Rechteck 12">
            <a:extLst>
              <a:ext uri="{FF2B5EF4-FFF2-40B4-BE49-F238E27FC236}">
                <a16:creationId xmlns:a16="http://schemas.microsoft.com/office/drawing/2014/main" id="{98B3D311-6ADC-75A0-0099-E1153D1D2E4D}"/>
              </a:ext>
            </a:extLst>
          </p:cNvPr>
          <p:cNvSpPr>
            <a:spLocks/>
          </p:cNvSpPr>
          <p:nvPr/>
        </p:nvSpPr>
        <p:spPr>
          <a:xfrm>
            <a:off x="719037" y="2034204"/>
            <a:ext cx="912781" cy="432006"/>
          </a:xfrm>
          <a:prstGeom prst="rect">
            <a:avLst/>
          </a:prstGeom>
          <a:noFill/>
          <a:ln w="12700">
            <a:no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nSpc>
                <a:spcPct val="110000"/>
              </a:lnSpc>
              <a:spcBef>
                <a:spcPts val="600"/>
              </a:spcBef>
              <a:defRPr/>
            </a:pPr>
            <a:r>
              <a:rPr lang="de-DE" sz="2000" b="1">
                <a:solidFill>
                  <a:srgbClr val="009EE0"/>
                </a:solidFill>
                <a:latin typeface="Fago Pro"/>
                <a:sym typeface="+mn-lt"/>
              </a:rPr>
              <a:t>Level 1 </a:t>
            </a:r>
            <a:endParaRPr kumimoji="0" lang="de-DE" sz="2000" b="1" i="0" u="none" strike="noStrike" kern="1200" cap="none" spc="0" normalizeH="0" baseline="0" noProof="0">
              <a:ln>
                <a:noFill/>
              </a:ln>
              <a:solidFill>
                <a:srgbClr val="009EE0"/>
              </a:solidFill>
              <a:effectLst/>
              <a:uLnTx/>
              <a:uFillTx/>
              <a:latin typeface="Fago Pro"/>
              <a:sym typeface="+mn-lt"/>
            </a:endParaRPr>
          </a:p>
        </p:txBody>
      </p:sp>
      <p:sp>
        <p:nvSpPr>
          <p:cNvPr id="17" name="Rechteck 17">
            <a:extLst>
              <a:ext uri="{FF2B5EF4-FFF2-40B4-BE49-F238E27FC236}">
                <a16:creationId xmlns:a16="http://schemas.microsoft.com/office/drawing/2014/main" id="{8AAEE831-E3A5-00E0-DEE8-A9B259FED983}"/>
              </a:ext>
            </a:extLst>
          </p:cNvPr>
          <p:cNvSpPr>
            <a:spLocks/>
          </p:cNvSpPr>
          <p:nvPr/>
        </p:nvSpPr>
        <p:spPr>
          <a:xfrm>
            <a:off x="719037" y="3023577"/>
            <a:ext cx="912781" cy="432006"/>
          </a:xfrm>
          <a:prstGeom prst="rect">
            <a:avLst/>
          </a:prstGeom>
          <a:noFill/>
          <a:ln w="12700">
            <a:no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l" defTabSz="914400" rtl="0" eaLnBrk="1" fontAlgn="auto" latinLnBrk="0" hangingPunct="1">
              <a:lnSpc>
                <a:spcPct val="110000"/>
              </a:lnSpc>
              <a:spcBef>
                <a:spcPts val="600"/>
              </a:spcBef>
              <a:spcAft>
                <a:spcPts val="0"/>
              </a:spcAft>
              <a:buClrTx/>
              <a:buSzTx/>
              <a:buFontTx/>
              <a:buNone/>
              <a:tabLst/>
              <a:defRPr/>
            </a:pPr>
            <a:r>
              <a:rPr kumimoji="0" lang="de-DE" sz="2000" b="1" i="0" u="none" strike="noStrike" kern="1200" cap="none" spc="0" normalizeH="0" baseline="0" noProof="0">
                <a:ln>
                  <a:noFill/>
                </a:ln>
                <a:solidFill>
                  <a:srgbClr val="009EE0"/>
                </a:solidFill>
                <a:effectLst/>
                <a:uLnTx/>
                <a:uFillTx/>
                <a:latin typeface="Fago Pro"/>
                <a:ea typeface="+mn-ea"/>
                <a:cs typeface="+mn-cs"/>
                <a:sym typeface="+mn-lt"/>
              </a:rPr>
              <a:t>Level 2</a:t>
            </a:r>
          </a:p>
        </p:txBody>
      </p:sp>
      <p:sp>
        <p:nvSpPr>
          <p:cNvPr id="21" name="Rechteck 34">
            <a:extLst>
              <a:ext uri="{FF2B5EF4-FFF2-40B4-BE49-F238E27FC236}">
                <a16:creationId xmlns:a16="http://schemas.microsoft.com/office/drawing/2014/main" id="{D55B114D-71C4-8044-3C22-A9F4AF56E039}"/>
              </a:ext>
            </a:extLst>
          </p:cNvPr>
          <p:cNvSpPr>
            <a:spLocks/>
          </p:cNvSpPr>
          <p:nvPr/>
        </p:nvSpPr>
        <p:spPr>
          <a:xfrm>
            <a:off x="719037" y="5337086"/>
            <a:ext cx="912781" cy="432006"/>
          </a:xfrm>
          <a:prstGeom prst="rect">
            <a:avLst/>
          </a:prstGeom>
          <a:noFill/>
          <a:ln w="12700">
            <a:no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l" defTabSz="914400" rtl="0" eaLnBrk="1" fontAlgn="auto" latinLnBrk="0" hangingPunct="1">
              <a:lnSpc>
                <a:spcPct val="110000"/>
              </a:lnSpc>
              <a:spcBef>
                <a:spcPts val="600"/>
              </a:spcBef>
              <a:spcAft>
                <a:spcPts val="0"/>
              </a:spcAft>
              <a:buClrTx/>
              <a:buSzTx/>
              <a:buFontTx/>
              <a:buNone/>
              <a:tabLst/>
              <a:defRPr/>
            </a:pPr>
            <a:r>
              <a:rPr kumimoji="0" lang="de-DE" sz="2000" b="1" i="0" u="none" strike="noStrike" kern="1200" cap="none" spc="0" normalizeH="0" baseline="0" noProof="0">
                <a:ln>
                  <a:noFill/>
                </a:ln>
                <a:solidFill>
                  <a:srgbClr val="009EE0"/>
                </a:solidFill>
                <a:effectLst/>
                <a:uLnTx/>
                <a:uFillTx/>
                <a:latin typeface="Fago Pro"/>
                <a:ea typeface="+mn-ea"/>
                <a:cs typeface="+mn-cs"/>
                <a:sym typeface="+mn-lt"/>
              </a:rPr>
              <a:t>Level 4</a:t>
            </a:r>
          </a:p>
        </p:txBody>
      </p:sp>
      <p:pic>
        <p:nvPicPr>
          <p:cNvPr id="1026" name="Picture 2">
            <a:extLst>
              <a:ext uri="{FF2B5EF4-FFF2-40B4-BE49-F238E27FC236}">
                <a16:creationId xmlns:a16="http://schemas.microsoft.com/office/drawing/2014/main" id="{970FB265-5562-9667-45C7-768DB2962CF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77869" y="1752652"/>
            <a:ext cx="1383074" cy="2149880"/>
          </a:xfrm>
          <a:prstGeom prst="rect">
            <a:avLst/>
          </a:prstGeom>
          <a:noFill/>
          <a:extLst>
            <a:ext uri="{909E8E84-426E-40DD-AFC4-6F175D3DCCD1}">
              <a14:hiddenFill xmlns:a14="http://schemas.microsoft.com/office/drawing/2010/main">
                <a:solidFill>
                  <a:srgbClr val="FFFFFF"/>
                </a:solidFill>
              </a14:hiddenFill>
            </a:ext>
          </a:extLst>
        </p:spPr>
      </p:pic>
      <p:pic>
        <p:nvPicPr>
          <p:cNvPr id="22" name="Grafik 21">
            <a:extLst>
              <a:ext uri="{FF2B5EF4-FFF2-40B4-BE49-F238E27FC236}">
                <a16:creationId xmlns:a16="http://schemas.microsoft.com/office/drawing/2014/main" id="{2A23BF9A-A54D-4D63-126C-C1F84663EED5}"/>
              </a:ext>
            </a:extLst>
          </p:cNvPr>
          <p:cNvPicPr>
            <a:picLocks noChangeAspect="1"/>
          </p:cNvPicPr>
          <p:nvPr/>
        </p:nvPicPr>
        <p:blipFill>
          <a:blip r:embed="rId8"/>
          <a:stretch>
            <a:fillRect/>
          </a:stretch>
        </p:blipFill>
        <p:spPr>
          <a:xfrm>
            <a:off x="9232045" y="3926954"/>
            <a:ext cx="2624992" cy="2298105"/>
          </a:xfrm>
          <a:prstGeom prst="rect">
            <a:avLst/>
          </a:prstGeom>
        </p:spPr>
      </p:pic>
      <p:pic>
        <p:nvPicPr>
          <p:cNvPr id="24" name="Grafik 23" descr="Ein Bild, das Werkzeug enthält.&#10;&#10;Automatisch generierte Beschreibung">
            <a:extLst>
              <a:ext uri="{FF2B5EF4-FFF2-40B4-BE49-F238E27FC236}">
                <a16:creationId xmlns:a16="http://schemas.microsoft.com/office/drawing/2014/main" id="{C5845503-797D-83EF-C330-906CCC9A5FF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2494815">
            <a:off x="8534725" y="2109009"/>
            <a:ext cx="2504196" cy="1586642"/>
          </a:xfrm>
          <a:prstGeom prst="rect">
            <a:avLst/>
          </a:prstGeom>
        </p:spPr>
      </p:pic>
      <p:sp>
        <p:nvSpPr>
          <p:cNvPr id="19" name="Rechteck 23">
            <a:extLst>
              <a:ext uri="{FF2B5EF4-FFF2-40B4-BE49-F238E27FC236}">
                <a16:creationId xmlns:a16="http://schemas.microsoft.com/office/drawing/2014/main" id="{F2D9392C-89B5-9E5A-84F3-D29B5C4FA956}"/>
              </a:ext>
            </a:extLst>
          </p:cNvPr>
          <p:cNvSpPr>
            <a:spLocks/>
          </p:cNvSpPr>
          <p:nvPr/>
        </p:nvSpPr>
        <p:spPr>
          <a:xfrm>
            <a:off x="719037" y="4136642"/>
            <a:ext cx="912781" cy="432006"/>
          </a:xfrm>
          <a:prstGeom prst="rect">
            <a:avLst/>
          </a:prstGeom>
          <a:noFill/>
          <a:ln w="12700">
            <a:no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l" defTabSz="914400" rtl="0" eaLnBrk="1" fontAlgn="auto" latinLnBrk="0" hangingPunct="1">
              <a:lnSpc>
                <a:spcPct val="110000"/>
              </a:lnSpc>
              <a:spcBef>
                <a:spcPts val="600"/>
              </a:spcBef>
              <a:spcAft>
                <a:spcPts val="0"/>
              </a:spcAft>
              <a:buClrTx/>
              <a:buSzTx/>
              <a:buFontTx/>
              <a:buNone/>
              <a:tabLst/>
              <a:defRPr/>
            </a:pPr>
            <a:r>
              <a:rPr kumimoji="0" lang="de-DE" sz="2000" b="1" i="0" u="none" strike="noStrike" kern="1200" cap="none" spc="0" normalizeH="0" baseline="0" noProof="0">
                <a:ln>
                  <a:noFill/>
                </a:ln>
                <a:solidFill>
                  <a:srgbClr val="009EE0"/>
                </a:solidFill>
                <a:effectLst/>
                <a:uLnTx/>
                <a:uFillTx/>
                <a:latin typeface="Fago Pro"/>
                <a:ea typeface="+mn-ea"/>
                <a:cs typeface="+mn-cs"/>
                <a:sym typeface="+mn-lt"/>
              </a:rPr>
              <a:t>Level 3</a:t>
            </a:r>
          </a:p>
        </p:txBody>
      </p:sp>
    </p:spTree>
    <p:extLst>
      <p:ext uri="{BB962C8B-B14F-4D97-AF65-F5344CB8AC3E}">
        <p14:creationId xmlns:p14="http://schemas.microsoft.com/office/powerpoint/2010/main" val="1336615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feil: Fünfeck 4">
            <a:extLst>
              <a:ext uri="{FF2B5EF4-FFF2-40B4-BE49-F238E27FC236}">
                <a16:creationId xmlns:a16="http://schemas.microsoft.com/office/drawing/2014/main" id="{9AB50768-D749-B3CA-2CF3-E1DE08930E2B}"/>
              </a:ext>
            </a:extLst>
          </p:cNvPr>
          <p:cNvSpPr/>
          <p:nvPr/>
        </p:nvSpPr>
        <p:spPr>
          <a:xfrm>
            <a:off x="897735" y="3699979"/>
            <a:ext cx="10396530" cy="864481"/>
          </a:xfrm>
          <a:prstGeom prst="homePlat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&gt; 160 MITARBEITER</a:t>
            </a:r>
          </a:p>
        </p:txBody>
      </p:sp>
      <p:sp>
        <p:nvSpPr>
          <p:cNvPr id="2" name="Titel 1">
            <a:extLst>
              <a:ext uri="{FF2B5EF4-FFF2-40B4-BE49-F238E27FC236}">
                <a16:creationId xmlns:a16="http://schemas.microsoft.com/office/drawing/2014/main" id="{A9BCB364-A8FF-4BF0-ADBF-AF9C24998959}"/>
              </a:ext>
            </a:extLst>
          </p:cNvPr>
          <p:cNvSpPr>
            <a:spLocks noGrp="1"/>
          </p:cNvSpPr>
          <p:nvPr>
            <p:ph type="title"/>
          </p:nvPr>
        </p:nvSpPr>
        <p:spPr/>
        <p:txBody>
          <a:bodyPr/>
          <a:lstStyle/>
          <a:p>
            <a:r>
              <a:rPr lang="de-DE" sz="3200"/>
              <a:t>Agiles Projektmanagement sorgt für den Erfolg Ihres Projekts</a:t>
            </a:r>
          </a:p>
        </p:txBody>
      </p:sp>
      <p:sp>
        <p:nvSpPr>
          <p:cNvPr id="6" name="Foliennummernplatzhalter 2">
            <a:extLst>
              <a:ext uri="{FF2B5EF4-FFF2-40B4-BE49-F238E27FC236}">
                <a16:creationId xmlns:a16="http://schemas.microsoft.com/office/drawing/2014/main" id="{5DE276A6-5F76-26F6-4C79-1C66C9962550}"/>
              </a:ext>
            </a:extLst>
          </p:cNvPr>
          <p:cNvSpPr>
            <a:spLocks noGrp="1"/>
          </p:cNvSpPr>
          <p:nvPr>
            <p:ph type="sldNum" sz="quarter" idx="10"/>
          </p:nvPr>
        </p:nvSpPr>
        <p:spPr/>
        <p:txBody>
          <a:bodyPr/>
          <a:lstStyle/>
          <a:p>
            <a:fld id="{73F7D4EC-FAF2-48D2-B8E5-457915FC50F3}" type="slidenum">
              <a:rPr lang="de-DE" smtClean="0"/>
              <a:t>10</a:t>
            </a:fld>
            <a:endParaRPr lang="de-DE"/>
          </a:p>
        </p:txBody>
      </p:sp>
      <p:sp>
        <p:nvSpPr>
          <p:cNvPr id="3" name="Textplatzhalter 2">
            <a:extLst>
              <a:ext uri="{FF2B5EF4-FFF2-40B4-BE49-F238E27FC236}">
                <a16:creationId xmlns:a16="http://schemas.microsoft.com/office/drawing/2014/main" id="{3096FB1B-E462-B241-9ADE-44518182D872}"/>
              </a:ext>
            </a:extLst>
          </p:cNvPr>
          <p:cNvSpPr>
            <a:spLocks noGrp="1"/>
          </p:cNvSpPr>
          <p:nvPr>
            <p:ph type="body" sz="quarter" idx="11"/>
          </p:nvPr>
        </p:nvSpPr>
        <p:spPr/>
        <p:txBody>
          <a:bodyPr/>
          <a:lstStyle/>
          <a:p>
            <a:r>
              <a:rPr lang="de-DE"/>
              <a:t>SCHUNK Electronics</a:t>
            </a:r>
          </a:p>
          <a:p>
            <a:endParaRPr lang="de-DE"/>
          </a:p>
        </p:txBody>
      </p:sp>
      <p:sp>
        <p:nvSpPr>
          <p:cNvPr id="7" name="Rechteck: diagonal liegende Ecken abgeschnitten 6">
            <a:extLst>
              <a:ext uri="{FF2B5EF4-FFF2-40B4-BE49-F238E27FC236}">
                <a16:creationId xmlns:a16="http://schemas.microsoft.com/office/drawing/2014/main" id="{F27E702D-84F4-4F48-A7C5-3F8815061DEF}"/>
              </a:ext>
            </a:extLst>
          </p:cNvPr>
          <p:cNvSpPr/>
          <p:nvPr/>
        </p:nvSpPr>
        <p:spPr>
          <a:xfrm>
            <a:off x="341790" y="3165242"/>
            <a:ext cx="2381061" cy="733331"/>
          </a:xfrm>
          <a:prstGeom prst="snip2Diag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600" b="1" i="0" u="none" strike="noStrike" kern="1200" cap="none" spc="0" normalizeH="0" baseline="0" noProof="0">
                <a:ln>
                  <a:noFill/>
                </a:ln>
                <a:solidFill>
                  <a:schemeClr val="bg1"/>
                </a:solidFill>
                <a:effectLst/>
                <a:uLnTx/>
                <a:uFillTx/>
                <a:latin typeface="Fago Pro"/>
                <a:ea typeface="+mn-ea"/>
                <a:cs typeface="+mn-cs"/>
              </a:rPr>
              <a:t>VERTRIEB ENGINEERING</a:t>
            </a:r>
          </a:p>
        </p:txBody>
      </p:sp>
      <p:sp>
        <p:nvSpPr>
          <p:cNvPr id="8" name="Rechteck: diagonal liegende Ecken abgeschnitten 7">
            <a:extLst>
              <a:ext uri="{FF2B5EF4-FFF2-40B4-BE49-F238E27FC236}">
                <a16:creationId xmlns:a16="http://schemas.microsoft.com/office/drawing/2014/main" id="{29E5382A-611A-4AC2-8929-51ABBFF7C8B0}"/>
              </a:ext>
            </a:extLst>
          </p:cNvPr>
          <p:cNvSpPr/>
          <p:nvPr/>
        </p:nvSpPr>
        <p:spPr>
          <a:xfrm>
            <a:off x="2050799" y="4216933"/>
            <a:ext cx="2483879" cy="733331"/>
          </a:xfrm>
          <a:prstGeom prst="snip2Diag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600" b="1" i="0" u="none" strike="noStrike" kern="1200" cap="none" spc="0" normalizeH="0" baseline="0" noProof="0">
                <a:ln>
                  <a:noFill/>
                </a:ln>
                <a:solidFill>
                  <a:schemeClr val="bg1"/>
                </a:solidFill>
                <a:effectLst/>
                <a:uLnTx/>
                <a:uFillTx/>
                <a:latin typeface="Fago Pro"/>
                <a:ea typeface="+mn-ea"/>
                <a:cs typeface="+mn-cs"/>
              </a:rPr>
              <a:t>PROJEKTMANAGEMENT</a:t>
            </a:r>
          </a:p>
        </p:txBody>
      </p:sp>
      <p:sp>
        <p:nvSpPr>
          <p:cNvPr id="9" name="Rechteck: diagonal liegende Ecken abgeschnitten 8">
            <a:extLst>
              <a:ext uri="{FF2B5EF4-FFF2-40B4-BE49-F238E27FC236}">
                <a16:creationId xmlns:a16="http://schemas.microsoft.com/office/drawing/2014/main" id="{59A80992-9BF2-431A-A790-D4A2DD2C6DDB}"/>
              </a:ext>
            </a:extLst>
          </p:cNvPr>
          <p:cNvSpPr/>
          <p:nvPr/>
        </p:nvSpPr>
        <p:spPr>
          <a:xfrm>
            <a:off x="4686394" y="3165242"/>
            <a:ext cx="2381061" cy="733331"/>
          </a:xfrm>
          <a:prstGeom prst="snip2Diag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600" b="1">
                <a:solidFill>
                  <a:schemeClr val="bg1"/>
                </a:solidFill>
                <a:latin typeface="Fago Pro"/>
              </a:rPr>
              <a:t>KONSTRUKTION</a:t>
            </a:r>
            <a:endParaRPr kumimoji="0" lang="de-DE" sz="1600" b="1" i="0" u="none" strike="noStrike" kern="1200" cap="none" spc="0" normalizeH="0" baseline="0" noProof="0">
              <a:ln>
                <a:noFill/>
              </a:ln>
              <a:solidFill>
                <a:schemeClr val="bg1"/>
              </a:solidFill>
              <a:effectLst/>
              <a:uLnTx/>
              <a:uFillTx/>
              <a:latin typeface="Fago Pro"/>
              <a:ea typeface="+mn-ea"/>
              <a:cs typeface="+mn-cs"/>
            </a:endParaRPr>
          </a:p>
        </p:txBody>
      </p:sp>
      <p:sp>
        <p:nvSpPr>
          <p:cNvPr id="10" name="Rechteck: diagonal liegende Ecken abgeschnitten 9">
            <a:extLst>
              <a:ext uri="{FF2B5EF4-FFF2-40B4-BE49-F238E27FC236}">
                <a16:creationId xmlns:a16="http://schemas.microsoft.com/office/drawing/2014/main" id="{5AA4D96A-07E4-44B2-9B51-9FF00E2AC6A5}"/>
              </a:ext>
            </a:extLst>
          </p:cNvPr>
          <p:cNvSpPr/>
          <p:nvPr/>
        </p:nvSpPr>
        <p:spPr>
          <a:xfrm>
            <a:off x="6160045" y="4272310"/>
            <a:ext cx="2381061" cy="733331"/>
          </a:xfrm>
          <a:prstGeom prst="snip2Diag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600" b="1" i="0" u="none" strike="noStrike" kern="1200" cap="none" spc="0" normalizeH="0" baseline="0" noProof="0">
                <a:ln>
                  <a:noFill/>
                </a:ln>
                <a:solidFill>
                  <a:schemeClr val="bg1"/>
                </a:solidFill>
                <a:effectLst/>
                <a:uLnTx/>
                <a:uFillTx/>
                <a:latin typeface="Fago Pro"/>
                <a:ea typeface="+mn-ea"/>
                <a:cs typeface="+mn-cs"/>
              </a:rPr>
              <a:t>FERTIGUNG &amp; MONTAGE</a:t>
            </a:r>
          </a:p>
        </p:txBody>
      </p:sp>
      <p:sp>
        <p:nvSpPr>
          <p:cNvPr id="11" name="Rechteck: diagonal liegende Ecken abgeschnitten 10">
            <a:extLst>
              <a:ext uri="{FF2B5EF4-FFF2-40B4-BE49-F238E27FC236}">
                <a16:creationId xmlns:a16="http://schemas.microsoft.com/office/drawing/2014/main" id="{AB2379A8-50E3-470D-90CD-7A2ED80A06E4}"/>
              </a:ext>
            </a:extLst>
          </p:cNvPr>
          <p:cNvSpPr/>
          <p:nvPr/>
        </p:nvSpPr>
        <p:spPr>
          <a:xfrm>
            <a:off x="8387154" y="3198431"/>
            <a:ext cx="2381061" cy="733331"/>
          </a:xfrm>
          <a:prstGeom prst="snip2Diag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600" b="1" i="0" u="none" strike="noStrike" kern="1200" cap="none" spc="0" normalizeH="0" baseline="0" noProof="0">
                <a:ln>
                  <a:noFill/>
                </a:ln>
                <a:solidFill>
                  <a:schemeClr val="bg1"/>
                </a:solidFill>
                <a:effectLst/>
                <a:uLnTx/>
                <a:uFillTx/>
                <a:latin typeface="Fago Pro"/>
                <a:ea typeface="+mn-ea"/>
                <a:cs typeface="+mn-cs"/>
              </a:rPr>
              <a:t>AFTER-SALES SERVICE</a:t>
            </a:r>
          </a:p>
        </p:txBody>
      </p:sp>
      <p:sp>
        <p:nvSpPr>
          <p:cNvPr id="14" name="Textfeld 13">
            <a:extLst>
              <a:ext uri="{FF2B5EF4-FFF2-40B4-BE49-F238E27FC236}">
                <a16:creationId xmlns:a16="http://schemas.microsoft.com/office/drawing/2014/main" id="{D60ED4B4-1228-4640-B56A-7DE333C07E40}"/>
              </a:ext>
            </a:extLst>
          </p:cNvPr>
          <p:cNvSpPr txBox="1"/>
          <p:nvPr/>
        </p:nvSpPr>
        <p:spPr>
          <a:xfrm>
            <a:off x="5861050" y="2971800"/>
            <a:ext cx="914400" cy="914400"/>
          </a:xfrm>
          <a:prstGeom prst="rect">
            <a:avLst/>
          </a:prstGeom>
          <a:noFill/>
        </p:spPr>
        <p:txBody>
          <a:bodyPr wrap="square" lIns="0" tIns="0" rIns="0" bIns="0" rtlCol="0">
            <a:noAutofit/>
          </a:bodyPr>
          <a:lstStyle/>
          <a:p>
            <a:pPr marL="0" marR="0" lvl="0" indent="0" algn="l" defTabSz="914400" rtl="0" eaLnBrk="1" fontAlgn="auto" latinLnBrk="0" hangingPunct="1">
              <a:lnSpc>
                <a:spcPct val="90000"/>
              </a:lnSpc>
              <a:spcBef>
                <a:spcPts val="300"/>
              </a:spcBef>
              <a:spcAft>
                <a:spcPts val="0"/>
              </a:spcAft>
              <a:buClr>
                <a:srgbClr val="009EE0"/>
              </a:buClr>
              <a:buSzTx/>
              <a:buFontTx/>
              <a:buNone/>
              <a:tabLst/>
              <a:defRPr/>
            </a:pPr>
            <a:endParaRPr kumimoji="0" lang="de-DE" sz="2200" b="0" i="0" u="none" strike="noStrike" kern="1200" cap="none" spc="0" normalizeH="0" baseline="0" noProof="0" err="1">
              <a:ln>
                <a:noFill/>
              </a:ln>
              <a:solidFill>
                <a:srgbClr val="003D6A"/>
              </a:solidFill>
              <a:effectLst/>
              <a:uLnTx/>
              <a:uFillTx/>
              <a:latin typeface="Fago Pro"/>
              <a:ea typeface="+mn-ea"/>
              <a:cs typeface="+mn-cs"/>
            </a:endParaRPr>
          </a:p>
        </p:txBody>
      </p:sp>
      <p:sp>
        <p:nvSpPr>
          <p:cNvPr id="15" name="Textfeld 14">
            <a:extLst>
              <a:ext uri="{FF2B5EF4-FFF2-40B4-BE49-F238E27FC236}">
                <a16:creationId xmlns:a16="http://schemas.microsoft.com/office/drawing/2014/main" id="{C973F3CC-2588-458F-9BA9-2262F328518D}"/>
              </a:ext>
            </a:extLst>
          </p:cNvPr>
          <p:cNvSpPr txBox="1"/>
          <p:nvPr/>
        </p:nvSpPr>
        <p:spPr>
          <a:xfrm>
            <a:off x="326749" y="2098676"/>
            <a:ext cx="3488320" cy="753752"/>
          </a:xfrm>
          <a:prstGeom prst="rect">
            <a:avLst/>
          </a:prstGeom>
          <a:noFill/>
        </p:spPr>
        <p:txBody>
          <a:bodyPr wrap="square" lIns="0" tIns="0" rIns="0" bIns="0" rtlCol="0">
            <a:noAutofit/>
          </a:bodyPr>
          <a:lstStyle/>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lang="de-DE" sz="1600">
                <a:solidFill>
                  <a:srgbClr val="003D6A"/>
                </a:solidFill>
                <a:latin typeface="Fago Pro"/>
              </a:rPr>
              <a:t>&gt;30 Spezialisten</a:t>
            </a:r>
          </a:p>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lang="de-DE" sz="1600">
                <a:solidFill>
                  <a:srgbClr val="003D6A"/>
                </a:solidFill>
                <a:latin typeface="Fago Pro"/>
              </a:rPr>
              <a:t>5</a:t>
            </a:r>
            <a:r>
              <a:rPr kumimoji="0" lang="de-DE" sz="1600" b="0" i="0" u="none" strike="noStrike" kern="1200" cap="none" spc="0" normalizeH="0" baseline="0" noProof="0">
                <a:ln>
                  <a:noFill/>
                </a:ln>
                <a:solidFill>
                  <a:srgbClr val="003D6A"/>
                </a:solidFill>
                <a:effectLst/>
                <a:uLnTx/>
                <a:uFillTx/>
                <a:latin typeface="Fago Pro"/>
                <a:ea typeface="+mn-ea"/>
                <a:cs typeface="+mn-cs"/>
              </a:rPr>
              <a:t> Produktbereiche</a:t>
            </a:r>
          </a:p>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kumimoji="0" lang="de-DE" sz="1600" b="0" i="0" u="none" strike="noStrike" kern="1200" cap="none" spc="0" normalizeH="0" baseline="0" noProof="0">
                <a:ln>
                  <a:noFill/>
                </a:ln>
                <a:solidFill>
                  <a:srgbClr val="003D6A"/>
                </a:solidFill>
                <a:effectLst/>
                <a:uLnTx/>
                <a:uFillTx/>
                <a:latin typeface="Fago Pro"/>
                <a:ea typeface="+mn-ea"/>
                <a:cs typeface="+mn-cs"/>
              </a:rPr>
              <a:t>Richtpreis- und Vorabkalkulation</a:t>
            </a:r>
          </a:p>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endParaRPr kumimoji="0" lang="de-DE" sz="1600" b="0" i="0" u="none" strike="noStrike" kern="1200" cap="none" spc="0" normalizeH="0" baseline="0" noProof="0">
              <a:ln>
                <a:noFill/>
              </a:ln>
              <a:solidFill>
                <a:srgbClr val="003D6A"/>
              </a:solidFill>
              <a:effectLst/>
              <a:uLnTx/>
              <a:uFillTx/>
              <a:latin typeface="Fago Pro"/>
              <a:ea typeface="+mn-ea"/>
              <a:cs typeface="+mn-cs"/>
            </a:endParaRPr>
          </a:p>
        </p:txBody>
      </p:sp>
      <p:sp>
        <p:nvSpPr>
          <p:cNvPr id="16" name="Textfeld 15">
            <a:extLst>
              <a:ext uri="{FF2B5EF4-FFF2-40B4-BE49-F238E27FC236}">
                <a16:creationId xmlns:a16="http://schemas.microsoft.com/office/drawing/2014/main" id="{1053688D-ED0D-427E-9970-246B88A52CF7}"/>
              </a:ext>
            </a:extLst>
          </p:cNvPr>
          <p:cNvSpPr txBox="1"/>
          <p:nvPr/>
        </p:nvSpPr>
        <p:spPr>
          <a:xfrm>
            <a:off x="1974158" y="5200524"/>
            <a:ext cx="3886891" cy="1078453"/>
          </a:xfrm>
          <a:prstGeom prst="rect">
            <a:avLst/>
          </a:prstGeom>
          <a:noFill/>
        </p:spPr>
        <p:txBody>
          <a:bodyPr wrap="square" lIns="0" tIns="0" rIns="0" bIns="0" rtlCol="0">
            <a:noAutofit/>
          </a:bodyPr>
          <a:lstStyle/>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kumimoji="0" lang="de-DE" sz="1600" b="0" i="0" u="none" strike="noStrike" kern="1200" cap="none" spc="0" normalizeH="0" baseline="0" noProof="0">
                <a:ln>
                  <a:noFill/>
                </a:ln>
                <a:solidFill>
                  <a:srgbClr val="003D6A"/>
                </a:solidFill>
                <a:effectLst/>
                <a:uLnTx/>
                <a:uFillTx/>
                <a:latin typeface="Fago Pro"/>
                <a:ea typeface="+mn-ea"/>
                <a:cs typeface="+mn-cs"/>
              </a:rPr>
              <a:t>Zentrale Koordination</a:t>
            </a:r>
          </a:p>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lang="de-DE" sz="1600">
                <a:solidFill>
                  <a:srgbClr val="003D6A"/>
                </a:solidFill>
                <a:latin typeface="Fago Pro"/>
              </a:rPr>
              <a:t>Branchenspezifisches Anforderungsmanagement</a:t>
            </a:r>
          </a:p>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kumimoji="0" lang="de-DE" sz="1600" b="0" i="0" u="none" strike="noStrike" kern="1200" cap="none" spc="0" normalizeH="0" baseline="0" noProof="0">
                <a:ln>
                  <a:noFill/>
                </a:ln>
                <a:solidFill>
                  <a:srgbClr val="003D6A"/>
                </a:solidFill>
                <a:effectLst/>
                <a:uLnTx/>
                <a:uFillTx/>
                <a:latin typeface="Fago Pro"/>
                <a:ea typeface="+mn-ea"/>
                <a:cs typeface="+mn-cs"/>
              </a:rPr>
              <a:t>Zeit-/Kosten-/Terminplanung</a:t>
            </a:r>
          </a:p>
        </p:txBody>
      </p:sp>
      <p:sp>
        <p:nvSpPr>
          <p:cNvPr id="17" name="Textfeld 16">
            <a:extLst>
              <a:ext uri="{FF2B5EF4-FFF2-40B4-BE49-F238E27FC236}">
                <a16:creationId xmlns:a16="http://schemas.microsoft.com/office/drawing/2014/main" id="{0435AD54-2A3A-4A6B-8FC1-19F1701701DD}"/>
              </a:ext>
            </a:extLst>
          </p:cNvPr>
          <p:cNvSpPr txBox="1"/>
          <p:nvPr/>
        </p:nvSpPr>
        <p:spPr>
          <a:xfrm>
            <a:off x="4686394" y="1880086"/>
            <a:ext cx="4038506" cy="951922"/>
          </a:xfrm>
          <a:prstGeom prst="rect">
            <a:avLst/>
          </a:prstGeom>
          <a:noFill/>
        </p:spPr>
        <p:txBody>
          <a:bodyPr wrap="square" lIns="0" tIns="0" rIns="0" bIns="0" rtlCol="0">
            <a:noAutofit/>
          </a:bodyPr>
          <a:lstStyle/>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kumimoji="0" lang="de-DE" sz="1600" b="0" i="0" u="none" strike="noStrike" kern="1200" cap="none" spc="0" normalizeH="0" baseline="0" noProof="0">
                <a:ln>
                  <a:noFill/>
                </a:ln>
                <a:solidFill>
                  <a:srgbClr val="003D6A"/>
                </a:solidFill>
                <a:effectLst/>
                <a:uLnTx/>
                <a:uFillTx/>
                <a:latin typeface="Fago Pro"/>
                <a:ea typeface="+mn-ea"/>
                <a:cs typeface="+mn-cs"/>
              </a:rPr>
              <a:t>Konzeptentwicklung</a:t>
            </a:r>
          </a:p>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lang="de-DE" sz="1600">
                <a:solidFill>
                  <a:srgbClr val="003D6A"/>
                </a:solidFill>
                <a:latin typeface="Fago Pro"/>
              </a:rPr>
              <a:t>Mechanik/Hydraulik/Elektrik/</a:t>
            </a:r>
            <a:br>
              <a:rPr lang="de-DE" sz="1600">
                <a:solidFill>
                  <a:srgbClr val="003D6A"/>
                </a:solidFill>
                <a:latin typeface="Fago Pro"/>
              </a:rPr>
            </a:br>
            <a:r>
              <a:rPr lang="de-DE" sz="1600">
                <a:solidFill>
                  <a:srgbClr val="003D6A"/>
                </a:solidFill>
                <a:latin typeface="Fago Pro"/>
              </a:rPr>
              <a:t>Software</a:t>
            </a:r>
          </a:p>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kumimoji="0" lang="de-DE" sz="1600" b="0" i="0" u="none" strike="noStrike" kern="1200" cap="none" spc="0" normalizeH="0" baseline="0" noProof="0">
                <a:ln>
                  <a:noFill/>
                </a:ln>
                <a:solidFill>
                  <a:srgbClr val="003D6A"/>
                </a:solidFill>
                <a:effectLst/>
                <a:uLnTx/>
                <a:uFillTx/>
                <a:latin typeface="Fago Pro"/>
                <a:ea typeface="+mn-ea"/>
                <a:cs typeface="+mn-cs"/>
              </a:rPr>
              <a:t>FEM-Si</a:t>
            </a:r>
            <a:r>
              <a:rPr lang="de-DE" sz="1600" err="1">
                <a:solidFill>
                  <a:srgbClr val="003D6A"/>
                </a:solidFill>
                <a:latin typeface="Fago Pro"/>
              </a:rPr>
              <a:t>mulation</a:t>
            </a:r>
            <a:endParaRPr lang="de-DE" sz="1600">
              <a:solidFill>
                <a:srgbClr val="003D6A"/>
              </a:solidFill>
              <a:latin typeface="Fago Pro"/>
            </a:endParaRPr>
          </a:p>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kumimoji="0" lang="de-DE" sz="1600" b="0" i="0" u="none" strike="noStrike" kern="1200" cap="none" spc="0" normalizeH="0" baseline="0" noProof="0">
                <a:ln>
                  <a:noFill/>
                </a:ln>
                <a:solidFill>
                  <a:srgbClr val="003D6A"/>
                </a:solidFill>
                <a:effectLst/>
                <a:uLnTx/>
                <a:uFillTx/>
                <a:latin typeface="Fago Pro"/>
                <a:ea typeface="+mn-ea"/>
                <a:cs typeface="+mn-cs"/>
              </a:rPr>
              <a:t>Taktzeitanalyse</a:t>
            </a:r>
          </a:p>
        </p:txBody>
      </p:sp>
      <p:sp>
        <p:nvSpPr>
          <p:cNvPr id="18" name="Textfeld 17">
            <a:extLst>
              <a:ext uri="{FF2B5EF4-FFF2-40B4-BE49-F238E27FC236}">
                <a16:creationId xmlns:a16="http://schemas.microsoft.com/office/drawing/2014/main" id="{774497E9-5347-4310-B1C9-AF7C02E3AA28}"/>
              </a:ext>
            </a:extLst>
          </p:cNvPr>
          <p:cNvSpPr txBox="1"/>
          <p:nvPr/>
        </p:nvSpPr>
        <p:spPr>
          <a:xfrm>
            <a:off x="8387153" y="2098676"/>
            <a:ext cx="3282333" cy="964631"/>
          </a:xfrm>
          <a:prstGeom prst="rect">
            <a:avLst/>
          </a:prstGeom>
          <a:noFill/>
        </p:spPr>
        <p:txBody>
          <a:bodyPr wrap="square" lIns="0" tIns="0" rIns="0" bIns="0" rtlCol="0">
            <a:noAutofit/>
          </a:bodyPr>
          <a:lstStyle/>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kumimoji="0" lang="de-DE" sz="1600" b="0" i="0" u="none" strike="noStrike" kern="1200" cap="none" spc="0" normalizeH="0" baseline="0" noProof="0">
                <a:ln>
                  <a:noFill/>
                </a:ln>
                <a:solidFill>
                  <a:srgbClr val="003D6A"/>
                </a:solidFill>
                <a:effectLst/>
                <a:uLnTx/>
                <a:uFillTx/>
                <a:latin typeface="Fago Pro"/>
                <a:ea typeface="+mn-ea"/>
                <a:cs typeface="+mn-cs"/>
              </a:rPr>
              <a:t>Support in 34 INTECs</a:t>
            </a:r>
          </a:p>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kumimoji="0" lang="de-DE" sz="1600" b="0" i="0" u="none" strike="noStrike" kern="1200" cap="none" spc="0" normalizeH="0" baseline="0" noProof="0">
                <a:ln>
                  <a:noFill/>
                </a:ln>
                <a:solidFill>
                  <a:srgbClr val="003D6A"/>
                </a:solidFill>
                <a:effectLst/>
                <a:uLnTx/>
                <a:uFillTx/>
                <a:latin typeface="Fago Pro"/>
                <a:ea typeface="+mn-ea"/>
                <a:cs typeface="+mn-cs"/>
              </a:rPr>
              <a:t>Reparatur/Wartung</a:t>
            </a:r>
          </a:p>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lang="de-DE" sz="1600">
                <a:solidFill>
                  <a:srgbClr val="003D6A"/>
                </a:solidFill>
                <a:latin typeface="Fago Pro"/>
              </a:rPr>
              <a:t>Ad-hoc Service bei Anlagenstillstand</a:t>
            </a:r>
            <a:endParaRPr kumimoji="0" lang="de-DE" sz="1600" b="0" i="0" u="none" strike="noStrike" kern="1200" cap="none" spc="0" normalizeH="0" baseline="0" noProof="0">
              <a:ln>
                <a:noFill/>
              </a:ln>
              <a:solidFill>
                <a:srgbClr val="003D6A"/>
              </a:solidFill>
              <a:effectLst/>
              <a:uLnTx/>
              <a:uFillTx/>
              <a:latin typeface="Fago Pro"/>
              <a:ea typeface="+mn-ea"/>
              <a:cs typeface="+mn-cs"/>
            </a:endParaRPr>
          </a:p>
        </p:txBody>
      </p:sp>
      <p:sp>
        <p:nvSpPr>
          <p:cNvPr id="19" name="Textfeld 18">
            <a:extLst>
              <a:ext uri="{FF2B5EF4-FFF2-40B4-BE49-F238E27FC236}">
                <a16:creationId xmlns:a16="http://schemas.microsoft.com/office/drawing/2014/main" id="{EEE90DC3-2828-4280-9545-108C4DC38FDD}"/>
              </a:ext>
            </a:extLst>
          </p:cNvPr>
          <p:cNvSpPr txBox="1"/>
          <p:nvPr/>
        </p:nvSpPr>
        <p:spPr>
          <a:xfrm>
            <a:off x="6243527" y="5200524"/>
            <a:ext cx="3886891" cy="1078453"/>
          </a:xfrm>
          <a:prstGeom prst="rect">
            <a:avLst/>
          </a:prstGeom>
          <a:noFill/>
        </p:spPr>
        <p:txBody>
          <a:bodyPr wrap="square" lIns="0" tIns="0" rIns="0" bIns="0" rtlCol="0">
            <a:noAutofit/>
          </a:bodyPr>
          <a:lstStyle/>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kumimoji="0" lang="de-DE" sz="1600" b="0" i="0" u="none" strike="noStrike" kern="1200" cap="none" spc="0" normalizeH="0" baseline="0" noProof="0">
                <a:ln>
                  <a:noFill/>
                </a:ln>
                <a:solidFill>
                  <a:srgbClr val="003D6A"/>
                </a:solidFill>
                <a:effectLst/>
                <a:uLnTx/>
                <a:uFillTx/>
                <a:latin typeface="Fago Pro"/>
                <a:ea typeface="+mn-ea"/>
                <a:cs typeface="+mn-cs"/>
              </a:rPr>
              <a:t>Höchste Qualitätsansprüche</a:t>
            </a:r>
          </a:p>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lang="de-DE" sz="1600">
                <a:solidFill>
                  <a:srgbClr val="003D6A"/>
                </a:solidFill>
                <a:latin typeface="Fago Pro"/>
              </a:rPr>
              <a:t>Reinraumontage möglich</a:t>
            </a:r>
          </a:p>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lang="de-DE" sz="1600">
                <a:solidFill>
                  <a:srgbClr val="003D6A"/>
                </a:solidFill>
                <a:latin typeface="Fago Pro"/>
              </a:rPr>
              <a:t>Fertigung von Kleinserien</a:t>
            </a:r>
          </a:p>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r>
              <a:rPr lang="de-DE" sz="1600">
                <a:solidFill>
                  <a:srgbClr val="003D6A"/>
                </a:solidFill>
                <a:latin typeface="Fago Pro"/>
              </a:rPr>
              <a:t>Weltweites Lieferantennetzwerk</a:t>
            </a:r>
          </a:p>
          <a:p>
            <a:pPr marL="342900" marR="0" lvl="0" indent="-342900" algn="l" defTabSz="914400" rtl="0" eaLnBrk="1" fontAlgn="auto" latinLnBrk="0" hangingPunct="1">
              <a:lnSpc>
                <a:spcPct val="90000"/>
              </a:lnSpc>
              <a:spcBef>
                <a:spcPts val="300"/>
              </a:spcBef>
              <a:spcAft>
                <a:spcPts val="0"/>
              </a:spcAft>
              <a:buClr>
                <a:srgbClr val="009EE0"/>
              </a:buClr>
              <a:buSzTx/>
              <a:buFont typeface="Arial" panose="020B0604020202020204" pitchFamily="34" charset="0"/>
              <a:buChar char="•"/>
              <a:tabLst/>
              <a:defRPr/>
            </a:pPr>
            <a:endParaRPr lang="de-DE" sz="1600">
              <a:solidFill>
                <a:srgbClr val="003D6A"/>
              </a:solidFill>
              <a:latin typeface="Fago Pro"/>
            </a:endParaRPr>
          </a:p>
          <a:p>
            <a:pPr marR="0" lvl="0" algn="l" defTabSz="914400" rtl="0" eaLnBrk="1" fontAlgn="auto" latinLnBrk="0" hangingPunct="1">
              <a:lnSpc>
                <a:spcPct val="90000"/>
              </a:lnSpc>
              <a:spcBef>
                <a:spcPts val="300"/>
              </a:spcBef>
              <a:spcAft>
                <a:spcPts val="0"/>
              </a:spcAft>
              <a:buClr>
                <a:srgbClr val="009EE0"/>
              </a:buClr>
              <a:buSzTx/>
              <a:tabLst/>
              <a:defRPr/>
            </a:pPr>
            <a:endParaRPr kumimoji="0" lang="de-DE" sz="1600" b="0" i="0" u="none" strike="noStrike" kern="1200" cap="none" spc="0" normalizeH="0" baseline="0" noProof="0">
              <a:ln>
                <a:noFill/>
              </a:ln>
              <a:solidFill>
                <a:srgbClr val="003D6A"/>
              </a:solidFill>
              <a:effectLst/>
              <a:uLnTx/>
              <a:uFillTx/>
              <a:latin typeface="Fago Pro"/>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4" name="Freihand 3">
                <a:extLst>
                  <a:ext uri="{FF2B5EF4-FFF2-40B4-BE49-F238E27FC236}">
                    <a16:creationId xmlns:a16="http://schemas.microsoft.com/office/drawing/2014/main" id="{CA29B946-7E9E-D107-02C7-027DA1D6C290}"/>
                  </a:ext>
                </a:extLst>
              </p14:cNvPr>
              <p14:cNvContentPartPr/>
              <p14:nvPr/>
            </p14:nvContentPartPr>
            <p14:xfrm>
              <a:off x="-95610" y="247140"/>
              <a:ext cx="50400" cy="25200"/>
            </p14:xfrm>
          </p:contentPart>
        </mc:Choice>
        <mc:Fallback xmlns="">
          <p:pic>
            <p:nvPicPr>
              <p:cNvPr id="4" name="Freihand 3">
                <a:extLst>
                  <a:ext uri="{FF2B5EF4-FFF2-40B4-BE49-F238E27FC236}">
                    <a16:creationId xmlns:a16="http://schemas.microsoft.com/office/drawing/2014/main" id="{CA29B946-7E9E-D107-02C7-027DA1D6C290}"/>
                  </a:ext>
                </a:extLst>
              </p:cNvPr>
              <p:cNvPicPr/>
              <p:nvPr/>
            </p:nvPicPr>
            <p:blipFill>
              <a:blip r:embed="rId4"/>
              <a:stretch>
                <a:fillRect/>
              </a:stretch>
            </p:blipFill>
            <p:spPr>
              <a:xfrm>
                <a:off x="-101730" y="240931"/>
                <a:ext cx="62640" cy="37617"/>
              </a:xfrm>
              <a:prstGeom prst="rect">
                <a:avLst/>
              </a:prstGeom>
            </p:spPr>
          </p:pic>
        </mc:Fallback>
      </mc:AlternateContent>
    </p:spTree>
    <p:custDataLst>
      <p:tags r:id="rId1"/>
    </p:custDataLst>
    <p:extLst>
      <p:ext uri="{BB962C8B-B14F-4D97-AF65-F5344CB8AC3E}">
        <p14:creationId xmlns:p14="http://schemas.microsoft.com/office/powerpoint/2010/main" val="831455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Ein Bild, das Maschine, Im Haus, Bautechnik, Forschungsinstrument enthält.&#10;&#10;Automatisch generierte Beschreibung">
            <a:extLst>
              <a:ext uri="{FF2B5EF4-FFF2-40B4-BE49-F238E27FC236}">
                <a16:creationId xmlns:a16="http://schemas.microsoft.com/office/drawing/2014/main" id="{5AB8A0E0-5C08-9041-05FE-59172F6DC63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6091" b="18955"/>
          <a:stretch/>
        </p:blipFill>
        <p:spPr bwMode="auto">
          <a:xfrm>
            <a:off x="5157222" y="-9144"/>
            <a:ext cx="7034778" cy="3515231"/>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3076" name="Picture 4" descr="Ein Bild, das Maschine, Bautechnik, Stahl, Im Haus enthält.&#10;&#10;Automatisch generierte Beschreibung">
            <a:extLst>
              <a:ext uri="{FF2B5EF4-FFF2-40B4-BE49-F238E27FC236}">
                <a16:creationId xmlns:a16="http://schemas.microsoft.com/office/drawing/2014/main" id="{E9C4CC2A-D6DB-12DF-2ADA-8505DD271ED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9790"/>
          <a:stretch/>
        </p:blipFill>
        <p:spPr bwMode="auto">
          <a:xfrm>
            <a:off x="5157222" y="3524375"/>
            <a:ext cx="7034778" cy="3758091"/>
          </a:xfrm>
          <a:prstGeom prst="rect">
            <a:avLst/>
          </a:prstGeom>
          <a:noFill/>
          <a:ln>
            <a:noFill/>
          </a:ln>
          <a:extLst>
            <a:ext uri="{909E8E84-426E-40DD-AFC4-6F175D3DCCD1}">
              <a14:hiddenFill xmlns:a14="http://schemas.microsoft.com/office/drawing/2010/main">
                <a:solidFill>
                  <a:srgbClr val="FFFFFF"/>
                </a:solidFill>
              </a14:hiddenFill>
            </a:ext>
          </a:extLst>
        </p:spPr>
      </p:pic>
      <p:graphicFrame>
        <p:nvGraphicFramePr>
          <p:cNvPr id="7" name="Objekt 6" hidden="1"/>
          <p:cNvGraphicFramePr>
            <a:graphicFrameLocks noChangeAspect="1"/>
          </p:cNvGraphicFramePr>
          <p:nvPr>
            <p:custDataLst>
              <p:tags r:id="rId2"/>
            </p:custDataLst>
          </p:nvPr>
        </p:nvGraphicFramePr>
        <p:xfrm>
          <a:off x="2010" y="1904"/>
          <a:ext cx="1903" cy="1903"/>
        </p:xfrm>
        <a:graphic>
          <a:graphicData uri="http://schemas.openxmlformats.org/presentationml/2006/ole">
            <mc:AlternateContent xmlns:mc="http://schemas.openxmlformats.org/markup-compatibility/2006">
              <mc:Choice xmlns:v="urn:schemas-microsoft-com:vml" Requires="v">
                <p:oleObj name="think-cell Folie" r:id="rId7" imgW="270" imgH="270" progId="TCLayout.ActiveDocument.1">
                  <p:embed/>
                </p:oleObj>
              </mc:Choice>
              <mc:Fallback>
                <p:oleObj name="think-cell Folie" r:id="rId7" imgW="270" imgH="270" progId="TCLayout.ActiveDocument.1">
                  <p:embed/>
                  <p:pic>
                    <p:nvPicPr>
                      <p:cNvPr id="7" name="Objekt 6" hidden="1"/>
                      <p:cNvPicPr/>
                      <p:nvPr/>
                    </p:nvPicPr>
                    <p:blipFill>
                      <a:blip r:embed="rId8"/>
                      <a:stretch>
                        <a:fillRect/>
                      </a:stretch>
                    </p:blipFill>
                    <p:spPr>
                      <a:xfrm>
                        <a:off x="2010" y="1904"/>
                        <a:ext cx="1903" cy="1903"/>
                      </a:xfrm>
                      <a:prstGeom prst="rect">
                        <a:avLst/>
                      </a:prstGeom>
                    </p:spPr>
                  </p:pic>
                </p:oleObj>
              </mc:Fallback>
            </mc:AlternateContent>
          </a:graphicData>
        </a:graphic>
      </p:graphicFrame>
      <p:sp>
        <p:nvSpPr>
          <p:cNvPr id="12" name="Textfeld 11">
            <a:extLst>
              <a:ext uri="{FF2B5EF4-FFF2-40B4-BE49-F238E27FC236}">
                <a16:creationId xmlns:a16="http://schemas.microsoft.com/office/drawing/2014/main" id="{C17D6FA6-884D-D8B5-8B6F-987987E0C0AA}"/>
              </a:ext>
            </a:extLst>
          </p:cNvPr>
          <p:cNvSpPr txBox="1">
            <a:spLocks noGrp="1" noRot="1" noMove="1" noResize="1" noEditPoints="1" noAdjustHandles="1" noChangeArrowheads="1" noChangeShapeType="1"/>
          </p:cNvSpPr>
          <p:nvPr/>
        </p:nvSpPr>
        <p:spPr bwMode="gray">
          <a:xfrm>
            <a:off x="371475" y="6498112"/>
            <a:ext cx="1633778" cy="159018"/>
          </a:xfrm>
          <a:prstGeom prst="rect">
            <a:avLst/>
          </a:prstGeom>
        </p:spPr>
        <p:txBody>
          <a:bodyPr vert="horz" wrap="square" lIns="0" tIns="0" rIns="0" bIns="0" rtlCol="0" anchor="t">
            <a:noAutofit/>
          </a:bodyPr>
          <a:lstStyle/>
          <a:p>
            <a:pPr marL="0" marR="0" lvl="0" indent="0" algn="l" defTabSz="914400" rtl="0" eaLnBrk="1" fontAlgn="auto" latinLnBrk="0" hangingPunct="1">
              <a:lnSpc>
                <a:spcPct val="110000"/>
              </a:lnSpc>
              <a:spcBef>
                <a:spcPts val="600"/>
              </a:spcBef>
              <a:spcAft>
                <a:spcPts val="0"/>
              </a:spcAft>
              <a:buClrTx/>
              <a:buSzTx/>
              <a:buFontTx/>
              <a:buNone/>
              <a:tabLst/>
              <a:defRPr/>
            </a:pPr>
            <a:endParaRPr lang="de-DE" sz="1000" b="1" i="0" u="none" strike="noStrike" kern="1200" cap="none" spc="0" normalizeH="0" baseline="0" noProof="0">
              <a:ln>
                <a:noFill/>
              </a:ln>
              <a:solidFill>
                <a:srgbClr val="003D6A"/>
              </a:solidFill>
              <a:effectLst/>
              <a:uLnTx/>
              <a:uFillTx/>
              <a:latin typeface="Fago Pro"/>
            </a:endParaRPr>
          </a:p>
        </p:txBody>
      </p:sp>
      <p:sp>
        <p:nvSpPr>
          <p:cNvPr id="2" name="Title 1">
            <a:extLst>
              <a:ext uri="{FF2B5EF4-FFF2-40B4-BE49-F238E27FC236}">
                <a16:creationId xmlns:a16="http://schemas.microsoft.com/office/drawing/2014/main" id="{53009504-420F-5F78-742E-6321CB4FCC81}"/>
              </a:ext>
            </a:extLst>
          </p:cNvPr>
          <p:cNvSpPr>
            <a:spLocks noGrp="1"/>
          </p:cNvSpPr>
          <p:nvPr>
            <p:ph type="title"/>
          </p:nvPr>
        </p:nvSpPr>
        <p:spPr/>
        <p:txBody>
          <a:bodyPr/>
          <a:lstStyle/>
          <a:p>
            <a:r>
              <a:rPr lang="en-US">
                <a:latin typeface="Fago Pro"/>
              </a:rPr>
              <a:t>SCHUNK-</a:t>
            </a:r>
            <a:br>
              <a:rPr lang="en-US">
                <a:latin typeface="Fago Pro"/>
              </a:rPr>
            </a:br>
            <a:r>
              <a:rPr lang="de-DE">
                <a:latin typeface="Fago Pro"/>
              </a:rPr>
              <a:t>Produktbereiche</a:t>
            </a:r>
            <a:endParaRPr lang="en-US"/>
          </a:p>
        </p:txBody>
      </p:sp>
      <p:sp>
        <p:nvSpPr>
          <p:cNvPr id="8" name="Foliennummernplatzhalter 2">
            <a:extLst>
              <a:ext uri="{FF2B5EF4-FFF2-40B4-BE49-F238E27FC236}">
                <a16:creationId xmlns:a16="http://schemas.microsoft.com/office/drawing/2014/main" id="{26E5B6D1-BFD9-081D-7E54-B5ED2A0A3E86}"/>
              </a:ext>
            </a:extLst>
          </p:cNvPr>
          <p:cNvSpPr>
            <a:spLocks noGrp="1"/>
          </p:cNvSpPr>
          <p:nvPr>
            <p:ph type="sldNum" sz="quarter" idx="10"/>
          </p:nvPr>
        </p:nvSpPr>
        <p:spPr/>
        <p:txBody>
          <a:bodyPr/>
          <a:lstStyle/>
          <a:p>
            <a:fld id="{73F7D4EC-FAF2-48D2-B8E5-457915FC50F3}" type="slidenum">
              <a:rPr lang="de-DE" smtClean="0"/>
              <a:pPr/>
              <a:t>11</a:t>
            </a:fld>
            <a:endParaRPr lang="de-DE"/>
          </a:p>
        </p:txBody>
      </p:sp>
      <p:sp>
        <p:nvSpPr>
          <p:cNvPr id="4" name="Textplatzhalter 3">
            <a:extLst>
              <a:ext uri="{FF2B5EF4-FFF2-40B4-BE49-F238E27FC236}">
                <a16:creationId xmlns:a16="http://schemas.microsoft.com/office/drawing/2014/main" id="{8950217E-2AAE-7236-6395-2D53838B0200}"/>
              </a:ext>
            </a:extLst>
          </p:cNvPr>
          <p:cNvSpPr>
            <a:spLocks noGrp="1"/>
          </p:cNvSpPr>
          <p:nvPr>
            <p:ph type="body" sz="quarter" idx="11"/>
          </p:nvPr>
        </p:nvSpPr>
        <p:spPr/>
        <p:txBody>
          <a:bodyPr/>
          <a:lstStyle/>
          <a:p>
            <a:r>
              <a:rPr lang="de-DE"/>
              <a:t>SCHUNK Electronics</a:t>
            </a:r>
            <a:endParaRPr lang="en-US"/>
          </a:p>
        </p:txBody>
      </p:sp>
      <p:sp>
        <p:nvSpPr>
          <p:cNvPr id="6" name="Textplatzhalter 15">
            <a:extLst>
              <a:ext uri="{FF2B5EF4-FFF2-40B4-BE49-F238E27FC236}">
                <a16:creationId xmlns:a16="http://schemas.microsoft.com/office/drawing/2014/main" id="{5BB5AF16-400E-2E85-CC70-E337C0EA4299}"/>
              </a:ext>
            </a:extLst>
          </p:cNvPr>
          <p:cNvSpPr>
            <a:spLocks noGrp="1"/>
          </p:cNvSpPr>
          <p:nvPr>
            <p:ph type="body" sz="quarter" idx="12"/>
          </p:nvPr>
        </p:nvSpPr>
        <p:spPr/>
        <p:txBody>
          <a:bodyPr vert="horz" lIns="0" tIns="0" rIns="0" bIns="0" rtlCol="0" anchor="t">
            <a:noAutofit/>
          </a:bodyPr>
          <a:lstStyle/>
          <a:p>
            <a:pPr marL="264795" marR="0" lvl="0" indent="-264795" algn="l" defTabSz="914400" rtl="0" eaLnBrk="1" fontAlgn="auto" latinLnBrk="0" hangingPunct="1">
              <a:lnSpc>
                <a:spcPct val="150000"/>
              </a:lnSpc>
              <a:spcBef>
                <a:spcPts val="600"/>
              </a:spcBef>
              <a:spcAft>
                <a:spcPts val="0"/>
              </a:spcAft>
              <a:buClr>
                <a:srgbClr val="009EE0"/>
              </a:buClr>
              <a:buSzTx/>
              <a:buFont typeface="Arial" panose="020B0604020202020204" pitchFamily="34" charset="0"/>
              <a:buBlip>
                <a:blip r:embed="rId9">
                  <a:extLst>
                    <a:ext uri="{96DAC541-7B7A-43D3-8B79-37D633B846F1}">
                      <asvg:svgBlip xmlns:asvg="http://schemas.microsoft.com/office/drawing/2016/SVG/main" r:embed="rId10"/>
                    </a:ext>
                  </a:extLst>
                </a:blip>
              </a:buBlip>
              <a:tabLst/>
              <a:defRPr/>
            </a:pPr>
            <a:r>
              <a:rPr lang="de-DE" sz="1600" b="1">
                <a:latin typeface="Fago Pro"/>
              </a:rPr>
              <a:t>Werkzeugspanntechnik</a:t>
            </a:r>
            <a:endParaRPr lang="de-DE" sz="1600" b="0" i="0" u="none" strike="noStrike" kern="1200" cap="none" spc="0" normalizeH="0" baseline="0" noProof="0">
              <a:ln>
                <a:noFill/>
              </a:ln>
              <a:effectLst/>
              <a:uLnTx/>
              <a:uFillTx/>
              <a:latin typeface="Fago Pro"/>
            </a:endParaRPr>
          </a:p>
          <a:p>
            <a:pPr marL="264795" marR="0" lvl="0" indent="-264795" algn="l" defTabSz="914400" rtl="0" eaLnBrk="1" fontAlgn="auto" latinLnBrk="0" hangingPunct="1">
              <a:lnSpc>
                <a:spcPct val="150000"/>
              </a:lnSpc>
              <a:spcBef>
                <a:spcPts val="600"/>
              </a:spcBef>
              <a:spcAft>
                <a:spcPts val="0"/>
              </a:spcAft>
              <a:buClr>
                <a:srgbClr val="009EE0"/>
              </a:buClr>
              <a:buSzTx/>
              <a:buFont typeface="Arial" panose="020B0604020202020204" pitchFamily="34" charset="0"/>
              <a:buBlip>
                <a:blip r:embed="rId9">
                  <a:extLst>
                    <a:ext uri="{96DAC541-7B7A-43D3-8B79-37D633B846F1}">
                      <asvg:svgBlip xmlns:asvg="http://schemas.microsoft.com/office/drawing/2016/SVG/main" r:embed="rId10"/>
                    </a:ext>
                  </a:extLst>
                </a:blip>
              </a:buBlip>
              <a:tabLst/>
              <a:defRPr/>
            </a:pPr>
            <a:r>
              <a:rPr lang="de-DE" sz="1600" b="1">
                <a:latin typeface="Fago Pro"/>
              </a:rPr>
              <a:t>Werkstückspanntechnik</a:t>
            </a:r>
          </a:p>
          <a:p>
            <a:pPr marL="264795" indent="-264795">
              <a:lnSpc>
                <a:spcPct val="150000"/>
              </a:lnSpc>
              <a:buClr>
                <a:srgbClr val="009EE0"/>
              </a:buClr>
              <a:buBlip>
                <a:blip r:embed="rId9">
                  <a:extLst>
                    <a:ext uri="{96DAC541-7B7A-43D3-8B79-37D633B846F1}">
                      <asvg:svgBlip xmlns:asvg="http://schemas.microsoft.com/office/drawing/2016/SVG/main" r:embed="rId10"/>
                    </a:ext>
                  </a:extLst>
                </a:blip>
              </a:buBlip>
              <a:defRPr/>
            </a:pPr>
            <a:r>
              <a:rPr lang="de-DE" sz="1600" b="1">
                <a:latin typeface="Fago Pro"/>
              </a:rPr>
              <a:t>Greiftechnik</a:t>
            </a:r>
          </a:p>
          <a:p>
            <a:pPr marL="264795" marR="0" lvl="0" indent="-264795" algn="l" defTabSz="914400" rtl="0" eaLnBrk="1" fontAlgn="auto" latinLnBrk="0" hangingPunct="1">
              <a:lnSpc>
                <a:spcPct val="150000"/>
              </a:lnSpc>
              <a:spcBef>
                <a:spcPts val="600"/>
              </a:spcBef>
              <a:spcAft>
                <a:spcPts val="0"/>
              </a:spcAft>
              <a:buClr>
                <a:srgbClr val="009EE0"/>
              </a:buClr>
              <a:buSzTx/>
              <a:buFont typeface="Arial" panose="020B0604020202020204" pitchFamily="34" charset="0"/>
              <a:buBlip>
                <a:blip r:embed="rId9">
                  <a:extLst>
                    <a:ext uri="{96DAC541-7B7A-43D3-8B79-37D633B846F1}">
                      <asvg:svgBlip xmlns:asvg="http://schemas.microsoft.com/office/drawing/2016/SVG/main" r:embed="rId10"/>
                    </a:ext>
                  </a:extLst>
                </a:blip>
              </a:buBlip>
              <a:tabLst/>
              <a:defRPr/>
            </a:pPr>
            <a:r>
              <a:rPr lang="de-DE" sz="1600" b="1">
                <a:latin typeface="Fago Pro"/>
              </a:rPr>
              <a:t>Automatisierungstechnik</a:t>
            </a:r>
          </a:p>
          <a:p>
            <a:pPr marL="264795" indent="-264795">
              <a:lnSpc>
                <a:spcPct val="150000"/>
              </a:lnSpc>
              <a:buClr>
                <a:srgbClr val="009EE0"/>
              </a:buClr>
              <a:buBlip>
                <a:blip r:embed="rId9">
                  <a:extLst>
                    <a:ext uri="{96DAC541-7B7A-43D3-8B79-37D633B846F1}">
                      <asvg:svgBlip xmlns:asvg="http://schemas.microsoft.com/office/drawing/2016/SVG/main" r:embed="rId10"/>
                    </a:ext>
                  </a:extLst>
                </a:blip>
              </a:buBlip>
              <a:defRPr/>
            </a:pPr>
            <a:r>
              <a:rPr lang="de-DE" sz="1600" b="1">
                <a:latin typeface="Fago Pro"/>
              </a:rPr>
              <a:t>Nutzentrenntechnik</a:t>
            </a:r>
          </a:p>
        </p:txBody>
      </p:sp>
      <p:pic>
        <p:nvPicPr>
          <p:cNvPr id="10" name="Grafik 9">
            <a:extLst>
              <a:ext uri="{FF2B5EF4-FFF2-40B4-BE49-F238E27FC236}">
                <a16:creationId xmlns:a16="http://schemas.microsoft.com/office/drawing/2014/main" id="{A858928C-0FA5-3C22-8BDD-ED8A238D1089}"/>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030968" y="351118"/>
            <a:ext cx="1826070" cy="465835"/>
          </a:xfrm>
          <a:prstGeom prst="rect">
            <a:avLst/>
          </a:prstGeom>
        </p:spPr>
      </p:pic>
    </p:spTree>
    <p:custDataLst>
      <p:tags r:id="rId1"/>
    </p:custDataLst>
    <p:extLst>
      <p:ext uri="{BB962C8B-B14F-4D97-AF65-F5344CB8AC3E}">
        <p14:creationId xmlns:p14="http://schemas.microsoft.com/office/powerpoint/2010/main" val="2658378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5068A4-EAB3-AE5B-27F4-781D1A405C32}"/>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ACEF4BC8-88B9-3995-EF4F-5B48C7E744EC}"/>
              </a:ext>
            </a:extLst>
          </p:cNvPr>
          <p:cNvSpPr>
            <a:spLocks noGrp="1"/>
          </p:cNvSpPr>
          <p:nvPr>
            <p:ph type="title"/>
          </p:nvPr>
        </p:nvSpPr>
        <p:spPr/>
        <p:txBody>
          <a:bodyPr/>
          <a:lstStyle/>
          <a:p>
            <a:r>
              <a:rPr lang="de-DE"/>
              <a:t>MEHRACHS-SYSTEME</a:t>
            </a:r>
            <a:endParaRPr lang="en-US"/>
          </a:p>
        </p:txBody>
      </p:sp>
      <p:sp>
        <p:nvSpPr>
          <p:cNvPr id="3" name="Foliennummernplatzhalter 2">
            <a:extLst>
              <a:ext uri="{FF2B5EF4-FFF2-40B4-BE49-F238E27FC236}">
                <a16:creationId xmlns:a16="http://schemas.microsoft.com/office/drawing/2014/main" id="{D69B601D-440F-C55D-D891-ED3B14299A85}"/>
              </a:ext>
            </a:extLst>
          </p:cNvPr>
          <p:cNvSpPr>
            <a:spLocks noGrp="1"/>
          </p:cNvSpPr>
          <p:nvPr>
            <p:ph type="sldNum" sz="quarter" idx="10"/>
          </p:nvPr>
        </p:nvSpPr>
        <p:spPr/>
        <p:txBody>
          <a:bodyPr/>
          <a:lstStyle/>
          <a:p>
            <a:fld id="{73F7D4EC-FAF2-48D2-B8E5-457915FC50F3}" type="slidenum">
              <a:rPr lang="de-DE" smtClean="0"/>
              <a:pPr/>
              <a:t>12</a:t>
            </a:fld>
            <a:endParaRPr lang="de-DE"/>
          </a:p>
        </p:txBody>
      </p:sp>
      <p:sp>
        <p:nvSpPr>
          <p:cNvPr id="4" name="Textplatzhalter 3">
            <a:extLst>
              <a:ext uri="{FF2B5EF4-FFF2-40B4-BE49-F238E27FC236}">
                <a16:creationId xmlns:a16="http://schemas.microsoft.com/office/drawing/2014/main" id="{84C18DEE-3F5F-A6F6-82A5-DC84BF78BAAB}"/>
              </a:ext>
            </a:extLst>
          </p:cNvPr>
          <p:cNvSpPr>
            <a:spLocks noGrp="1"/>
          </p:cNvSpPr>
          <p:nvPr>
            <p:ph type="body" sz="quarter" idx="11"/>
          </p:nvPr>
        </p:nvSpPr>
        <p:spPr/>
        <p:txBody>
          <a:bodyPr/>
          <a:lstStyle/>
          <a:p>
            <a:r>
              <a:rPr lang="de-DE"/>
              <a:t>SCHUNK Electronics</a:t>
            </a:r>
            <a:endParaRPr lang="en-US"/>
          </a:p>
        </p:txBody>
      </p:sp>
      <p:sp>
        <p:nvSpPr>
          <p:cNvPr id="5" name="Textplatzhalter 4">
            <a:extLst>
              <a:ext uri="{FF2B5EF4-FFF2-40B4-BE49-F238E27FC236}">
                <a16:creationId xmlns:a16="http://schemas.microsoft.com/office/drawing/2014/main" id="{2467DB0A-2FB0-9BD9-99F5-7E4970C9284E}"/>
              </a:ext>
            </a:extLst>
          </p:cNvPr>
          <p:cNvSpPr>
            <a:spLocks noGrp="1"/>
          </p:cNvSpPr>
          <p:nvPr>
            <p:ph type="body" sz="quarter" idx="12"/>
          </p:nvPr>
        </p:nvSpPr>
        <p:spPr>
          <a:xfrm>
            <a:off x="658813" y="1122218"/>
            <a:ext cx="11198225" cy="5151582"/>
          </a:xfrm>
        </p:spPr>
        <p:txBody>
          <a:bodyPr/>
          <a:lstStyle/>
          <a:p>
            <a:pPr marL="0" indent="0">
              <a:buNone/>
            </a:pPr>
            <a:r>
              <a:rPr lang="de-DE"/>
              <a:t>Dispensen | Kleben | </a:t>
            </a:r>
            <a:r>
              <a:rPr lang="de-DE" err="1"/>
              <a:t>Conformal</a:t>
            </a:r>
            <a:r>
              <a:rPr lang="de-DE"/>
              <a:t> Coating | Pick and Place | Markieren</a:t>
            </a:r>
            <a:endParaRPr lang="en-US"/>
          </a:p>
        </p:txBody>
      </p:sp>
      <p:pic>
        <p:nvPicPr>
          <p:cNvPr id="6" name="Grafik 5">
            <a:extLst>
              <a:ext uri="{FF2B5EF4-FFF2-40B4-BE49-F238E27FC236}">
                <a16:creationId xmlns:a16="http://schemas.microsoft.com/office/drawing/2014/main" id="{8D713AC9-5D2B-2BC8-EDA1-66E22510D82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58814" y="2120111"/>
            <a:ext cx="5744512" cy="3960841"/>
          </a:xfrm>
          <a:prstGeom prst="rect">
            <a:avLst/>
          </a:prstGeom>
        </p:spPr>
      </p:pic>
      <p:sp>
        <p:nvSpPr>
          <p:cNvPr id="7" name="Foliennummernplatzhalter 2">
            <a:extLst>
              <a:ext uri="{FF2B5EF4-FFF2-40B4-BE49-F238E27FC236}">
                <a16:creationId xmlns:a16="http://schemas.microsoft.com/office/drawing/2014/main" id="{B0957AD2-94B9-4C3B-BD9D-65EB8BE1C5AF}"/>
              </a:ext>
            </a:extLst>
          </p:cNvPr>
          <p:cNvSpPr txBox="1">
            <a:spLocks/>
          </p:cNvSpPr>
          <p:nvPr/>
        </p:nvSpPr>
        <p:spPr>
          <a:xfrm>
            <a:off x="11244942" y="6384353"/>
            <a:ext cx="612095" cy="365125"/>
          </a:xfrm>
          <a:prstGeom prst="rect">
            <a:avLst/>
          </a:prstGeom>
        </p:spPr>
        <p:txBody>
          <a:bodyPr vert="horz" lIns="0" tIns="0" rIns="0" bIns="0" rtlCol="0" anchor="ctr">
            <a:noAutofit/>
          </a:bodyPr>
          <a:lstStyle>
            <a:defPPr>
              <a:defRPr lang="de-DE"/>
            </a:defPPr>
            <a:lvl1pPr marL="0" algn="r" defTabSz="914400" rtl="0" eaLnBrk="1" latinLnBrk="0" hangingPunct="1">
              <a:defRPr sz="1200" kern="1200">
                <a:solidFill>
                  <a:schemeClr val="tx2"/>
                </a:solidFill>
                <a:latin typeface="Fago Pro" panose="02000506040000020004" pitchFamily="50"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F7D4EC-FAF2-48D2-B8E5-457915FC50F3}" type="slidenum">
              <a:rPr lang="de-DE" smtClean="0"/>
              <a:pPr/>
              <a:t>12</a:t>
            </a:fld>
            <a:endParaRPr lang="de-DE"/>
          </a:p>
        </p:txBody>
      </p:sp>
      <p:sp>
        <p:nvSpPr>
          <p:cNvPr id="8" name="Textfeld 7">
            <a:extLst>
              <a:ext uri="{FF2B5EF4-FFF2-40B4-BE49-F238E27FC236}">
                <a16:creationId xmlns:a16="http://schemas.microsoft.com/office/drawing/2014/main" id="{8B965178-C631-0E11-9796-BA58096F62B4}"/>
              </a:ext>
            </a:extLst>
          </p:cNvPr>
          <p:cNvSpPr txBox="1"/>
          <p:nvPr/>
        </p:nvSpPr>
        <p:spPr>
          <a:xfrm>
            <a:off x="7020000" y="1917689"/>
            <a:ext cx="5063225" cy="4544390"/>
          </a:xfrm>
          <a:prstGeom prst="rect">
            <a:avLst/>
          </a:prstGeom>
          <a:noFill/>
        </p:spPr>
        <p:txBody>
          <a:bodyPr wrap="square" rtlCol="0" anchor="ctr">
            <a:noAutofit/>
          </a:bodyPr>
          <a:lstStyle/>
          <a:p>
            <a:pPr>
              <a:lnSpc>
                <a:spcPct val="150000"/>
              </a:lnSpc>
              <a:buClr>
                <a:schemeClr val="bg2"/>
              </a:buClr>
              <a:buSzPct val="100000"/>
            </a:pPr>
            <a:r>
              <a:rPr lang="de-DE" b="1">
                <a:solidFill>
                  <a:srgbClr val="003D6A"/>
                </a:solidFill>
              </a:rPr>
              <a:t>Hohe Dynamik und Genauigkeit</a:t>
            </a:r>
          </a:p>
          <a:p>
            <a:pPr marL="285750" indent="-285750">
              <a:buClr>
                <a:schemeClr val="bg2"/>
              </a:buClr>
              <a:buSzPct val="100000"/>
              <a:buBlip>
                <a:blip r:embed="rId3">
                  <a:extLst>
                    <a:ext uri="{96DAC541-7B7A-43D3-8B79-37D633B846F1}">
                      <asvg:svgBlip xmlns:asvg="http://schemas.microsoft.com/office/drawing/2016/SVG/main" r:embed="rId4"/>
                    </a:ext>
                  </a:extLst>
                </a:blip>
              </a:buBlip>
            </a:pPr>
            <a:r>
              <a:rPr lang="de-DE" sz="1400">
                <a:solidFill>
                  <a:srgbClr val="003D6A"/>
                </a:solidFill>
              </a:rPr>
              <a:t>Beschleunigung bis zu 100m/s²</a:t>
            </a:r>
          </a:p>
          <a:p>
            <a:pPr marL="285750" indent="-285750">
              <a:buClr>
                <a:schemeClr val="bg2"/>
              </a:buClr>
              <a:buSzPct val="100000"/>
              <a:buBlip>
                <a:blip r:embed="rId3">
                  <a:extLst>
                    <a:ext uri="{96DAC541-7B7A-43D3-8B79-37D633B846F1}">
                      <asvg:svgBlip xmlns:asvg="http://schemas.microsoft.com/office/drawing/2016/SVG/main" r:embed="rId4"/>
                    </a:ext>
                  </a:extLst>
                </a:blip>
              </a:buBlip>
            </a:pPr>
            <a:r>
              <a:rPr lang="de-DE" sz="1400">
                <a:solidFill>
                  <a:srgbClr val="003D6A"/>
                </a:solidFill>
              </a:rPr>
              <a:t>Geschwindigkeit von 5m/s</a:t>
            </a:r>
          </a:p>
          <a:p>
            <a:pPr marL="285750" indent="-285750">
              <a:buClr>
                <a:schemeClr val="bg2"/>
              </a:buClr>
              <a:buSzPct val="100000"/>
              <a:buBlip>
                <a:blip r:embed="rId3">
                  <a:extLst>
                    <a:ext uri="{96DAC541-7B7A-43D3-8B79-37D633B846F1}">
                      <asvg:svgBlip xmlns:asvg="http://schemas.microsoft.com/office/drawing/2016/SVG/main" r:embed="rId4"/>
                    </a:ext>
                  </a:extLst>
                </a:blip>
              </a:buBlip>
            </a:pPr>
            <a:r>
              <a:rPr lang="de-DE" sz="1400">
                <a:solidFill>
                  <a:srgbClr val="003D6A"/>
                </a:solidFill>
              </a:rPr>
              <a:t>Wiederholgenauigkeit ±0,01mm</a:t>
            </a:r>
            <a:r>
              <a:rPr lang="de-DE" b="1">
                <a:solidFill>
                  <a:srgbClr val="003D6A"/>
                </a:solidFill>
                <a:latin typeface="Fago Pro"/>
              </a:rPr>
              <a:t>	</a:t>
            </a:r>
          </a:p>
          <a:p>
            <a:pPr>
              <a:buClr>
                <a:schemeClr val="bg2"/>
              </a:buClr>
              <a:buSzPct val="100000"/>
            </a:pPr>
            <a:r>
              <a:rPr lang="de-DE" sz="1400" b="1">
                <a:solidFill>
                  <a:srgbClr val="003D6A"/>
                </a:solidFill>
                <a:latin typeface="Fago Pro"/>
              </a:rPr>
              <a:t>	Mehr Zeit für Ihren Prozess!</a:t>
            </a:r>
          </a:p>
          <a:p>
            <a:pPr>
              <a:buClr>
                <a:schemeClr val="bg2"/>
              </a:buClr>
              <a:buSzPct val="100000"/>
            </a:pPr>
            <a:endParaRPr lang="de-DE" sz="1400" b="1">
              <a:solidFill>
                <a:srgbClr val="003D6A"/>
              </a:solidFill>
            </a:endParaRPr>
          </a:p>
          <a:p>
            <a:pPr marL="0" marR="0" lvl="0" indent="0" algn="l" defTabSz="914400" rtl="0" eaLnBrk="1" fontAlgn="auto" latinLnBrk="0" hangingPunct="1">
              <a:lnSpc>
                <a:spcPct val="100000"/>
              </a:lnSpc>
              <a:spcBef>
                <a:spcPts val="0"/>
              </a:spcBef>
              <a:spcAft>
                <a:spcPts val="0"/>
              </a:spcAft>
              <a:buClr>
                <a:srgbClr val="009EE0"/>
              </a:buClr>
              <a:buSzPct val="100000"/>
              <a:buFontTx/>
              <a:buNone/>
              <a:tabLst/>
              <a:defRPr/>
            </a:pPr>
            <a:r>
              <a:rPr kumimoji="0" lang="de-DE" sz="1800" b="1" i="0" u="none" strike="noStrike" kern="1200" cap="none" spc="0" normalizeH="0" baseline="0" noProof="0">
                <a:ln>
                  <a:noFill/>
                </a:ln>
                <a:solidFill>
                  <a:srgbClr val="003D6A"/>
                </a:solidFill>
                <a:effectLst/>
                <a:uLnTx/>
                <a:uFillTx/>
                <a:latin typeface="Fago Pro"/>
                <a:ea typeface="+mn-ea"/>
                <a:cs typeface="+mn-cs"/>
              </a:rPr>
              <a:t>Kleiner Footprint</a:t>
            </a:r>
          </a:p>
          <a:p>
            <a:pPr marL="285750" marR="0" lvl="0" indent="-285750" algn="l" defTabSz="914400" rtl="0" eaLnBrk="1" fontAlgn="auto" latinLnBrk="0" hangingPunct="1">
              <a:lnSpc>
                <a:spcPct val="100000"/>
              </a:lnSpc>
              <a:spcBef>
                <a:spcPts val="0"/>
              </a:spcBef>
              <a:spcAft>
                <a:spcPts val="0"/>
              </a:spcAft>
              <a:buClr>
                <a:srgbClr val="009EE0"/>
              </a:buClr>
              <a:buSzPct val="100000"/>
              <a:buFontTx/>
              <a:buBlip>
                <a:blip r:embed="rId3">
                  <a:extLst>
                    <a:ext uri="{96DAC541-7B7A-43D3-8B79-37D633B846F1}">
                      <asvg:svgBlip xmlns:asvg="http://schemas.microsoft.com/office/drawing/2016/SVG/main" r:embed="rId4"/>
                    </a:ext>
                  </a:extLst>
                </a:blip>
              </a:buBlip>
              <a:tabLst/>
              <a:defRPr/>
            </a:pPr>
            <a:r>
              <a:rPr kumimoji="0" lang="de-DE" sz="1400" b="0" i="0" u="none" strike="noStrike" kern="1200" cap="none" spc="0" normalizeH="0" baseline="0" noProof="0">
                <a:ln>
                  <a:noFill/>
                </a:ln>
                <a:solidFill>
                  <a:srgbClr val="003D6A"/>
                </a:solidFill>
                <a:effectLst/>
                <a:uLnTx/>
                <a:uFillTx/>
                <a:latin typeface="Fago Pro"/>
                <a:ea typeface="+mn-ea"/>
                <a:cs typeface="+mn-cs"/>
              </a:rPr>
              <a:t>Nutzung des gesamten Hubbereiches der Achse</a:t>
            </a:r>
          </a:p>
          <a:p>
            <a:pPr marL="285750" marR="0" lvl="0" indent="-285750" algn="l" defTabSz="914400" rtl="0" eaLnBrk="1" fontAlgn="auto" latinLnBrk="0" hangingPunct="1">
              <a:lnSpc>
                <a:spcPct val="100000"/>
              </a:lnSpc>
              <a:spcBef>
                <a:spcPts val="0"/>
              </a:spcBef>
              <a:spcAft>
                <a:spcPts val="0"/>
              </a:spcAft>
              <a:buClr>
                <a:srgbClr val="009EE0"/>
              </a:buClr>
              <a:buSzPct val="100000"/>
              <a:buFontTx/>
              <a:buBlip>
                <a:blip r:embed="rId3">
                  <a:extLst>
                    <a:ext uri="{96DAC541-7B7A-43D3-8B79-37D633B846F1}">
                      <asvg:svgBlip xmlns:asvg="http://schemas.microsoft.com/office/drawing/2016/SVG/main" r:embed="rId4"/>
                    </a:ext>
                  </a:extLst>
                </a:blip>
              </a:buBlip>
              <a:tabLst/>
              <a:defRPr/>
            </a:pPr>
            <a:r>
              <a:rPr kumimoji="0" lang="de-DE" sz="1400" b="0" i="0" u="none" strike="noStrike" kern="1200" cap="none" spc="0" normalizeH="0" baseline="0" noProof="0">
                <a:ln>
                  <a:noFill/>
                </a:ln>
                <a:solidFill>
                  <a:srgbClr val="003D6A"/>
                </a:solidFill>
                <a:effectLst/>
                <a:uLnTx/>
                <a:uFillTx/>
                <a:latin typeface="Fago Pro"/>
                <a:ea typeface="+mn-ea"/>
                <a:cs typeface="+mn-cs"/>
              </a:rPr>
              <a:t>Motor im Schlitten integriert</a:t>
            </a:r>
          </a:p>
          <a:p>
            <a:pPr marR="0" lvl="0" algn="l" defTabSz="914400" rtl="0" eaLnBrk="1" fontAlgn="auto" latinLnBrk="0" hangingPunct="1">
              <a:lnSpc>
                <a:spcPct val="100000"/>
              </a:lnSpc>
              <a:spcBef>
                <a:spcPts val="0"/>
              </a:spcBef>
              <a:spcAft>
                <a:spcPts val="0"/>
              </a:spcAft>
              <a:buClr>
                <a:srgbClr val="009EE0"/>
              </a:buClr>
              <a:buSzPct val="100000"/>
              <a:tabLst/>
              <a:defRPr/>
            </a:pPr>
            <a:endParaRPr kumimoji="0" lang="de-DE" sz="1400" b="0" i="0" u="none" strike="noStrike" kern="1200" cap="none" spc="0" normalizeH="0" baseline="0" noProof="0">
              <a:ln>
                <a:noFill/>
              </a:ln>
              <a:solidFill>
                <a:srgbClr val="003D6A"/>
              </a:solidFill>
              <a:effectLst/>
              <a:uLnTx/>
              <a:uFillTx/>
              <a:latin typeface="Fago Pro"/>
              <a:ea typeface="+mn-ea"/>
              <a:cs typeface="+mn-cs"/>
            </a:endParaRPr>
          </a:p>
          <a:p>
            <a:pPr marL="0" marR="0" lvl="0" indent="0" algn="l" defTabSz="914400" rtl="0" eaLnBrk="1" fontAlgn="auto" latinLnBrk="0" hangingPunct="1">
              <a:lnSpc>
                <a:spcPct val="100000"/>
              </a:lnSpc>
              <a:spcBef>
                <a:spcPts val="0"/>
              </a:spcBef>
              <a:spcAft>
                <a:spcPts val="0"/>
              </a:spcAft>
              <a:buClr>
                <a:srgbClr val="009EE0"/>
              </a:buClr>
              <a:buSzPct val="100000"/>
              <a:buFontTx/>
              <a:buNone/>
              <a:tabLst/>
              <a:defRPr/>
            </a:pPr>
            <a:r>
              <a:rPr kumimoji="0" lang="de-DE" sz="1800" b="1" i="0" u="none" strike="noStrike" kern="1200" cap="none" spc="0" normalizeH="0" baseline="0" noProof="0">
                <a:ln>
                  <a:noFill/>
                </a:ln>
                <a:solidFill>
                  <a:srgbClr val="003D6A"/>
                </a:solidFill>
                <a:effectLst/>
                <a:uLnTx/>
                <a:uFillTx/>
                <a:latin typeface="Fago Pro"/>
                <a:ea typeface="+mn-ea"/>
                <a:cs typeface="+mn-cs"/>
              </a:rPr>
              <a:t>Optionen</a:t>
            </a:r>
          </a:p>
          <a:p>
            <a:pPr marL="285750" marR="0" lvl="0" indent="-285750" algn="l" defTabSz="914400" rtl="0" eaLnBrk="1" fontAlgn="auto" latinLnBrk="0" hangingPunct="1">
              <a:lnSpc>
                <a:spcPct val="100000"/>
              </a:lnSpc>
              <a:spcBef>
                <a:spcPts val="0"/>
              </a:spcBef>
              <a:spcAft>
                <a:spcPts val="0"/>
              </a:spcAft>
              <a:buClr>
                <a:srgbClr val="009EE0"/>
              </a:buClr>
              <a:buSzPct val="100000"/>
              <a:buFontTx/>
              <a:buBlip>
                <a:blip r:embed="rId3">
                  <a:extLst>
                    <a:ext uri="{96DAC541-7B7A-43D3-8B79-37D633B846F1}">
                      <asvg:svgBlip xmlns:asvg="http://schemas.microsoft.com/office/drawing/2016/SVG/main" r:embed="rId4"/>
                    </a:ext>
                  </a:extLst>
                </a:blip>
              </a:buBlip>
              <a:tabLst/>
              <a:defRPr/>
            </a:pPr>
            <a:r>
              <a:rPr lang="de-DE" sz="1400">
                <a:solidFill>
                  <a:srgbClr val="003D6A"/>
                </a:solidFill>
                <a:latin typeface="Fago Pro"/>
              </a:rPr>
              <a:t>Stahlkonstruktion</a:t>
            </a:r>
          </a:p>
          <a:p>
            <a:pPr marL="285750" marR="0" lvl="0" indent="-285750" algn="l" defTabSz="914400" rtl="0" eaLnBrk="1" fontAlgn="auto" latinLnBrk="0" hangingPunct="1">
              <a:lnSpc>
                <a:spcPct val="100000"/>
              </a:lnSpc>
              <a:spcBef>
                <a:spcPts val="0"/>
              </a:spcBef>
              <a:spcAft>
                <a:spcPts val="0"/>
              </a:spcAft>
              <a:buClr>
                <a:srgbClr val="009EE0"/>
              </a:buClr>
              <a:buSzPct val="100000"/>
              <a:buFontTx/>
              <a:buBlip>
                <a:blip r:embed="rId3">
                  <a:extLst>
                    <a:ext uri="{96DAC541-7B7A-43D3-8B79-37D633B846F1}">
                      <asvg:svgBlip xmlns:asvg="http://schemas.microsoft.com/office/drawing/2016/SVG/main" r:embed="rId4"/>
                    </a:ext>
                  </a:extLst>
                </a:blip>
              </a:buBlip>
              <a:tabLst/>
              <a:defRPr/>
            </a:pPr>
            <a:r>
              <a:rPr lang="de-DE" sz="1400">
                <a:solidFill>
                  <a:srgbClr val="003D6A"/>
                </a:solidFill>
                <a:latin typeface="Fago Pro"/>
              </a:rPr>
              <a:t>Energieführungsketten</a:t>
            </a:r>
          </a:p>
          <a:p>
            <a:pPr marL="285750" marR="0" lvl="0" indent="-285750" algn="l" defTabSz="914400" rtl="0" eaLnBrk="1" fontAlgn="auto" latinLnBrk="0" hangingPunct="1">
              <a:lnSpc>
                <a:spcPct val="100000"/>
              </a:lnSpc>
              <a:spcBef>
                <a:spcPts val="0"/>
              </a:spcBef>
              <a:spcAft>
                <a:spcPts val="0"/>
              </a:spcAft>
              <a:buClr>
                <a:srgbClr val="009EE0"/>
              </a:buClr>
              <a:buSzPct val="100000"/>
              <a:buFontTx/>
              <a:buBlip>
                <a:blip r:embed="rId3">
                  <a:extLst>
                    <a:ext uri="{96DAC541-7B7A-43D3-8B79-37D633B846F1}">
                      <asvg:svgBlip xmlns:asvg="http://schemas.microsoft.com/office/drawing/2016/SVG/main" r:embed="rId4"/>
                    </a:ext>
                  </a:extLst>
                </a:blip>
              </a:buBlip>
              <a:tabLst/>
              <a:defRPr/>
            </a:pPr>
            <a:r>
              <a:rPr lang="de-DE" sz="1400">
                <a:solidFill>
                  <a:srgbClr val="003D6A"/>
                </a:solidFill>
                <a:latin typeface="Fago Pro"/>
              </a:rPr>
              <a:t>Komplette Baugruppe</a:t>
            </a:r>
          </a:p>
          <a:p>
            <a:pPr marR="0" lvl="0" algn="l" defTabSz="914400" rtl="0" eaLnBrk="1" fontAlgn="auto" latinLnBrk="0" hangingPunct="1">
              <a:lnSpc>
                <a:spcPct val="100000"/>
              </a:lnSpc>
              <a:spcBef>
                <a:spcPts val="0"/>
              </a:spcBef>
              <a:spcAft>
                <a:spcPts val="0"/>
              </a:spcAft>
              <a:buClr>
                <a:srgbClr val="009EE0"/>
              </a:buClr>
              <a:buSzPct val="100000"/>
              <a:tabLst/>
              <a:defRPr/>
            </a:pPr>
            <a:endParaRPr lang="de-DE" sz="1400" b="1">
              <a:solidFill>
                <a:srgbClr val="003D6A"/>
              </a:solidFill>
            </a:endParaRPr>
          </a:p>
          <a:p>
            <a:pPr>
              <a:buClr>
                <a:schemeClr val="bg2"/>
              </a:buClr>
              <a:buSzPct val="100000"/>
            </a:pPr>
            <a:r>
              <a:rPr lang="de-DE" b="1">
                <a:solidFill>
                  <a:srgbClr val="003D6A"/>
                </a:solidFill>
              </a:rPr>
              <a:t>Unabhängig vom </a:t>
            </a:r>
            <a:r>
              <a:rPr lang="de-DE" b="1" err="1">
                <a:solidFill>
                  <a:srgbClr val="003D6A"/>
                </a:solidFill>
              </a:rPr>
              <a:t>Servoregler</a:t>
            </a:r>
            <a:endParaRPr lang="de-DE" b="1">
              <a:solidFill>
                <a:srgbClr val="003D6A"/>
              </a:solidFill>
            </a:endParaRPr>
          </a:p>
          <a:p>
            <a:pPr marL="285750" indent="-285750">
              <a:buClr>
                <a:schemeClr val="bg2"/>
              </a:buClr>
              <a:buSzPct val="100000"/>
              <a:buBlip>
                <a:blip r:embed="rId3">
                  <a:extLst>
                    <a:ext uri="{96DAC541-7B7A-43D3-8B79-37D633B846F1}">
                      <asvg:svgBlip xmlns:asvg="http://schemas.microsoft.com/office/drawing/2016/SVG/main" r:embed="rId4"/>
                    </a:ext>
                  </a:extLst>
                </a:blip>
              </a:buBlip>
            </a:pPr>
            <a:r>
              <a:rPr lang="de-DE" sz="1400">
                <a:solidFill>
                  <a:srgbClr val="003D6A"/>
                </a:solidFill>
              </a:rPr>
              <a:t>Schnelle Lieferung</a:t>
            </a:r>
          </a:p>
          <a:p>
            <a:pPr>
              <a:buClr>
                <a:schemeClr val="bg2"/>
              </a:buClr>
              <a:buSzPct val="100000"/>
            </a:pPr>
            <a:endParaRPr lang="de-DE" sz="1400">
              <a:solidFill>
                <a:srgbClr val="003D6A"/>
              </a:solidFill>
            </a:endParaRPr>
          </a:p>
          <a:p>
            <a:pPr>
              <a:buClr>
                <a:schemeClr val="bg2"/>
              </a:buClr>
              <a:buSzPct val="100000"/>
            </a:pPr>
            <a:endParaRPr lang="de-DE" sz="1600">
              <a:solidFill>
                <a:srgbClr val="003D6A"/>
              </a:solidFill>
            </a:endParaRPr>
          </a:p>
        </p:txBody>
      </p:sp>
      <p:pic>
        <p:nvPicPr>
          <p:cNvPr id="9" name="Picture 2">
            <a:extLst>
              <a:ext uri="{FF2B5EF4-FFF2-40B4-BE49-F238E27FC236}">
                <a16:creationId xmlns:a16="http://schemas.microsoft.com/office/drawing/2014/main" id="{7257D5F5-9DF2-418F-3E89-6965472E81D9}"/>
              </a:ext>
            </a:extLst>
          </p:cNvPr>
          <p:cNvPicPr>
            <a:picLocks noChangeAspect="1" noChangeArrowheads="1"/>
          </p:cNvPicPr>
          <p:nvPr/>
        </p:nvPicPr>
        <p:blipFill>
          <a:blip r:embed="rId5" cstate="screen">
            <a:clrChange>
              <a:clrFrom>
                <a:srgbClr val="000000">
                  <a:alpha val="0"/>
                </a:srgbClr>
              </a:clrFrom>
              <a:clrTo>
                <a:srgbClr val="000000">
                  <a:alpha val="0"/>
                </a:srgbClr>
              </a:clrTo>
            </a:clrChange>
            <a:extLst>
              <a:ext uri="{28A0092B-C50C-407E-A947-70E740481C1C}">
                <a14:useLocalDpi xmlns:a14="http://schemas.microsoft.com/office/drawing/2010/main"/>
              </a:ext>
            </a:extLst>
          </a:blip>
          <a:srcRect/>
          <a:stretch>
            <a:fillRect/>
          </a:stretch>
        </p:blipFill>
        <p:spPr bwMode="auto">
          <a:xfrm>
            <a:off x="8334055" y="6115712"/>
            <a:ext cx="1165108" cy="27711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a:extLst>
              <a:ext uri="{FF2B5EF4-FFF2-40B4-BE49-F238E27FC236}">
                <a16:creationId xmlns:a16="http://schemas.microsoft.com/office/drawing/2014/main" id="{6A86599B-1812-2B20-D3CE-80341B596867}"/>
              </a:ext>
            </a:extLst>
          </p:cNvPr>
          <p:cNvPicPr>
            <a:picLocks noChangeAspect="1" noChangeArrowheads="1"/>
          </p:cNvPicPr>
          <p:nvPr/>
        </p:nvPicPr>
        <p:blipFill>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7157509" y="6080952"/>
            <a:ext cx="886210" cy="34663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Beckhoff Automation GmbH &amp;amp; Co. KG WID - Windindustrie in Deutschland">
            <a:extLst>
              <a:ext uri="{FF2B5EF4-FFF2-40B4-BE49-F238E27FC236}">
                <a16:creationId xmlns:a16="http://schemas.microsoft.com/office/drawing/2014/main" id="{264480D8-E37A-8E85-C6E0-CBAF66DE1EE0}"/>
              </a:ext>
            </a:extLst>
          </p:cNvPr>
          <p:cNvPicPr>
            <a:picLocks noChangeAspect="1" noChangeArrowheads="1"/>
          </p:cNvPicPr>
          <p:nvPr/>
        </p:nvPicPr>
        <p:blipFill>
          <a:blip r:embed="rId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789499" y="6021249"/>
            <a:ext cx="1165108" cy="46604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6">
            <a:extLst>
              <a:ext uri="{FF2B5EF4-FFF2-40B4-BE49-F238E27FC236}">
                <a16:creationId xmlns:a16="http://schemas.microsoft.com/office/drawing/2014/main" id="{7CE0CD35-F076-9334-A449-BC1A553B1A2B}"/>
              </a:ext>
            </a:extLst>
          </p:cNvPr>
          <p:cNvPicPr>
            <a:picLocks noChangeAspect="1" noChangeArrowheads="1"/>
          </p:cNvPicPr>
          <p:nvPr/>
        </p:nvPicPr>
        <p:blipFill>
          <a:blip r:embed="rId8" cstate="screen">
            <a:clrChange>
              <a:clrFrom>
                <a:srgbClr val="000000">
                  <a:alpha val="0"/>
                </a:srgbClr>
              </a:clrFrom>
              <a:clrTo>
                <a:srgbClr val="000000">
                  <a:alpha val="0"/>
                </a:srgbClr>
              </a:clrTo>
            </a:clrChange>
            <a:extLst>
              <a:ext uri="{28A0092B-C50C-407E-A947-70E740481C1C}">
                <a14:useLocalDpi xmlns:a14="http://schemas.microsoft.com/office/drawing/2010/main"/>
              </a:ext>
            </a:extLst>
          </a:blip>
          <a:srcRect/>
          <a:stretch>
            <a:fillRect/>
          </a:stretch>
        </p:blipFill>
        <p:spPr bwMode="auto">
          <a:xfrm>
            <a:off x="10983070" y="5690072"/>
            <a:ext cx="927942" cy="27982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B&amp;amp;R Industrial Automation – Wikipedia">
            <a:extLst>
              <a:ext uri="{FF2B5EF4-FFF2-40B4-BE49-F238E27FC236}">
                <a16:creationId xmlns:a16="http://schemas.microsoft.com/office/drawing/2014/main" id="{89CA8779-8AA4-B108-BAEA-5AF4456C68B7}"/>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11244942" y="6100692"/>
            <a:ext cx="541416" cy="307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84346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133DEE-F17E-F9C0-202C-16A59BAD9959}"/>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700EB26B-D68F-47AA-1F48-6701A52F121A}"/>
              </a:ext>
            </a:extLst>
          </p:cNvPr>
          <p:cNvSpPr>
            <a:spLocks noGrp="1"/>
          </p:cNvSpPr>
          <p:nvPr>
            <p:ph type="title"/>
          </p:nvPr>
        </p:nvSpPr>
        <p:spPr/>
        <p:txBody>
          <a:bodyPr/>
          <a:lstStyle/>
          <a:p>
            <a:r>
              <a:rPr lang="de-DE"/>
              <a:t>UNIVERSALGREIFER EGU/EGK</a:t>
            </a:r>
            <a:endParaRPr lang="en-US"/>
          </a:p>
        </p:txBody>
      </p:sp>
      <p:sp>
        <p:nvSpPr>
          <p:cNvPr id="3" name="Foliennummernplatzhalter 2">
            <a:extLst>
              <a:ext uri="{FF2B5EF4-FFF2-40B4-BE49-F238E27FC236}">
                <a16:creationId xmlns:a16="http://schemas.microsoft.com/office/drawing/2014/main" id="{D6A64154-7D33-9FA9-6E5E-593E3D1226ED}"/>
              </a:ext>
            </a:extLst>
          </p:cNvPr>
          <p:cNvSpPr>
            <a:spLocks noGrp="1"/>
          </p:cNvSpPr>
          <p:nvPr>
            <p:ph type="sldNum" sz="quarter" idx="10"/>
          </p:nvPr>
        </p:nvSpPr>
        <p:spPr/>
        <p:txBody>
          <a:bodyPr/>
          <a:lstStyle/>
          <a:p>
            <a:fld id="{73F7D4EC-FAF2-48D2-B8E5-457915FC50F3}" type="slidenum">
              <a:rPr lang="de-DE" smtClean="0"/>
              <a:pPr/>
              <a:t>13</a:t>
            </a:fld>
            <a:endParaRPr lang="de-DE"/>
          </a:p>
        </p:txBody>
      </p:sp>
      <p:sp>
        <p:nvSpPr>
          <p:cNvPr id="4" name="Textplatzhalter 3">
            <a:extLst>
              <a:ext uri="{FF2B5EF4-FFF2-40B4-BE49-F238E27FC236}">
                <a16:creationId xmlns:a16="http://schemas.microsoft.com/office/drawing/2014/main" id="{A0ABB980-9B92-A2AD-71B5-6D25E699C14B}"/>
              </a:ext>
            </a:extLst>
          </p:cNvPr>
          <p:cNvSpPr>
            <a:spLocks noGrp="1"/>
          </p:cNvSpPr>
          <p:nvPr>
            <p:ph type="body" sz="quarter" idx="11"/>
          </p:nvPr>
        </p:nvSpPr>
        <p:spPr/>
        <p:txBody>
          <a:bodyPr/>
          <a:lstStyle/>
          <a:p>
            <a:r>
              <a:rPr lang="de-DE"/>
              <a:t>SCHUNK Electronics</a:t>
            </a:r>
            <a:endParaRPr lang="en-US"/>
          </a:p>
        </p:txBody>
      </p:sp>
      <p:sp>
        <p:nvSpPr>
          <p:cNvPr id="5" name="Textplatzhalter 4">
            <a:extLst>
              <a:ext uri="{FF2B5EF4-FFF2-40B4-BE49-F238E27FC236}">
                <a16:creationId xmlns:a16="http://schemas.microsoft.com/office/drawing/2014/main" id="{9AF40B61-3732-54A8-11B6-02EE6292C4BB}"/>
              </a:ext>
            </a:extLst>
          </p:cNvPr>
          <p:cNvSpPr>
            <a:spLocks noGrp="1"/>
          </p:cNvSpPr>
          <p:nvPr>
            <p:ph type="body" sz="quarter" idx="12"/>
          </p:nvPr>
        </p:nvSpPr>
        <p:spPr>
          <a:xfrm>
            <a:off x="658814" y="1687069"/>
            <a:ext cx="4183350" cy="4586731"/>
          </a:xfrm>
        </p:spPr>
        <p:txBody>
          <a:bodyPr/>
          <a:lstStyle/>
          <a:p>
            <a:r>
              <a:rPr lang="de-DE" sz="1800" b="1"/>
              <a:t>Flexibel im Einsatz</a:t>
            </a:r>
          </a:p>
          <a:p>
            <a:pPr lvl="1"/>
            <a:r>
              <a:rPr lang="de-DE" sz="1400"/>
              <a:t>Teilevielfalt (High-Mix-Low-Volume)</a:t>
            </a:r>
          </a:p>
          <a:p>
            <a:pPr lvl="1"/>
            <a:r>
              <a:rPr lang="de-DE" sz="1400"/>
              <a:t>Einstellungsmöglichkeiten</a:t>
            </a:r>
            <a:br>
              <a:rPr lang="de-DE" sz="1400"/>
            </a:br>
            <a:r>
              <a:rPr lang="de-DE" sz="1400"/>
              <a:t>(Positionierung, Hub, Kraft, Modi)</a:t>
            </a:r>
          </a:p>
          <a:p>
            <a:pPr lvl="3">
              <a:buFont typeface="Wingdings" panose="05000000000000000000" pitchFamily="2" charset="2"/>
              <a:buChar char="ü"/>
            </a:pPr>
            <a:r>
              <a:rPr lang="de-DE" sz="1400" err="1"/>
              <a:t>SoftGrip</a:t>
            </a:r>
            <a:r>
              <a:rPr lang="de-DE" sz="1400"/>
              <a:t> | Empfindliche Werkstücke</a:t>
            </a:r>
          </a:p>
          <a:p>
            <a:r>
              <a:rPr lang="de-DE" sz="1800" b="1"/>
              <a:t>Connectivity</a:t>
            </a:r>
          </a:p>
          <a:p>
            <a:pPr lvl="1"/>
            <a:r>
              <a:rPr lang="de-DE" sz="1400"/>
              <a:t>Mehrwert durch standardisierte Schnittstellen</a:t>
            </a:r>
          </a:p>
          <a:p>
            <a:r>
              <a:rPr lang="de-DE" sz="1800" b="1"/>
              <a:t>Prozessfeedback</a:t>
            </a:r>
          </a:p>
          <a:p>
            <a:pPr lvl="1"/>
            <a:r>
              <a:rPr lang="de-DE" sz="1400"/>
              <a:t>Integrierte Abfrage- und Analysemöglichkeiten für mehr Prozessstabilität und –</a:t>
            </a:r>
            <a:r>
              <a:rPr lang="de-DE" sz="1400" err="1"/>
              <a:t>sicherheit</a:t>
            </a:r>
            <a:endParaRPr lang="de-DE" sz="1400"/>
          </a:p>
          <a:p>
            <a:r>
              <a:rPr lang="de-DE" sz="2000" b="1"/>
              <a:t> </a:t>
            </a:r>
            <a:r>
              <a:rPr lang="de-DE" sz="1800" b="1"/>
              <a:t>Geeignet für Elektronikfertigung</a:t>
            </a:r>
          </a:p>
          <a:p>
            <a:pPr lvl="1"/>
            <a:r>
              <a:rPr lang="de-DE" sz="1400"/>
              <a:t>ESD-Abdeckung erhältlich</a:t>
            </a:r>
          </a:p>
          <a:p>
            <a:pPr lvl="1"/>
            <a:r>
              <a:rPr lang="de-DE" sz="1400"/>
              <a:t>Reinraum ISO-Klasse 5 zertifiziert</a:t>
            </a:r>
          </a:p>
          <a:p>
            <a:pPr lvl="1"/>
            <a:r>
              <a:rPr lang="de-DE" sz="1400"/>
              <a:t>Abgedichtete Bauweise</a:t>
            </a:r>
          </a:p>
          <a:p>
            <a:pPr lvl="1"/>
            <a:r>
              <a:rPr lang="de-DE" sz="1400"/>
              <a:t>Leichtgängige Profilschienenführung</a:t>
            </a:r>
            <a:endParaRPr lang="en-US" sz="1400"/>
          </a:p>
        </p:txBody>
      </p:sp>
      <p:pic>
        <p:nvPicPr>
          <p:cNvPr id="6" name="Grafik 5">
            <a:extLst>
              <a:ext uri="{FF2B5EF4-FFF2-40B4-BE49-F238E27FC236}">
                <a16:creationId xmlns:a16="http://schemas.microsoft.com/office/drawing/2014/main" id="{73C98426-4CF2-2C7F-8922-C07D3B270DAE}"/>
              </a:ext>
            </a:extLst>
          </p:cNvPr>
          <p:cNvPicPr>
            <a:picLocks noChangeAspect="1"/>
          </p:cNvPicPr>
          <p:nvPr/>
        </p:nvPicPr>
        <p:blipFill>
          <a:blip r:embed="rId2"/>
          <a:stretch>
            <a:fillRect/>
          </a:stretch>
        </p:blipFill>
        <p:spPr>
          <a:xfrm>
            <a:off x="5177011" y="1821443"/>
            <a:ext cx="6680026" cy="4452357"/>
          </a:xfrm>
          <a:prstGeom prst="rect">
            <a:avLst/>
          </a:prstGeom>
        </p:spPr>
      </p:pic>
    </p:spTree>
    <p:extLst>
      <p:ext uri="{BB962C8B-B14F-4D97-AF65-F5344CB8AC3E}">
        <p14:creationId xmlns:p14="http://schemas.microsoft.com/office/powerpoint/2010/main" val="216649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Grafik 5" descr="Ein Bild, das Maschine, Bautechnik, Forschungsinstrument, Im Haus enthält.&#10;&#10;Automatisch generierte Beschreibung">
            <a:extLst>
              <a:ext uri="{FF2B5EF4-FFF2-40B4-BE49-F238E27FC236}">
                <a16:creationId xmlns:a16="http://schemas.microsoft.com/office/drawing/2014/main" id="{2E15447C-9D73-211D-DC73-27276315F918}"/>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1" t="7752" r="558" b="8309"/>
          <a:stretch/>
        </p:blipFill>
        <p:spPr>
          <a:xfrm>
            <a:off x="0" y="0"/>
            <a:ext cx="12192000" cy="6858000"/>
          </a:xfrm>
          <a:prstGeom prst="rect">
            <a:avLst/>
          </a:prstGeom>
        </p:spPr>
      </p:pic>
      <p:sp>
        <p:nvSpPr>
          <p:cNvPr id="2" name="Titel 1">
            <a:extLst>
              <a:ext uri="{FF2B5EF4-FFF2-40B4-BE49-F238E27FC236}">
                <a16:creationId xmlns:a16="http://schemas.microsoft.com/office/drawing/2014/main" id="{347CC1BF-93D7-8658-5BC4-112AC1FA632D}"/>
              </a:ext>
            </a:extLst>
          </p:cNvPr>
          <p:cNvSpPr>
            <a:spLocks noGrp="1"/>
          </p:cNvSpPr>
          <p:nvPr>
            <p:ph type="title"/>
          </p:nvPr>
        </p:nvSpPr>
        <p:spPr>
          <a:xfrm>
            <a:off x="965200" y="965200"/>
            <a:ext cx="10261600" cy="3564869"/>
          </a:xfrm>
        </p:spPr>
        <p:txBody>
          <a:bodyPr vert="horz" lIns="91440" tIns="45720" rIns="91440" bIns="45720" rtlCol="0" anchor="b">
            <a:normAutofit/>
          </a:bodyPr>
          <a:lstStyle/>
          <a:p>
            <a:r>
              <a:rPr lang="en-US" sz="10600">
                <a:ln w="22225">
                  <a:solidFill>
                    <a:schemeClr val="bg1"/>
                  </a:solidFill>
                  <a:miter lim="800000"/>
                </a:ln>
                <a:noFill/>
                <a:latin typeface="+mj-lt"/>
              </a:rPr>
              <a:t>WAFER HANDLING</a:t>
            </a:r>
          </a:p>
        </p:txBody>
      </p:sp>
      <p:sp>
        <p:nvSpPr>
          <p:cNvPr id="4" name="Textplatzhalter 3">
            <a:extLst>
              <a:ext uri="{FF2B5EF4-FFF2-40B4-BE49-F238E27FC236}">
                <a16:creationId xmlns:a16="http://schemas.microsoft.com/office/drawing/2014/main" id="{4310D46F-4CF7-64A4-22AE-05B8D3901049}"/>
              </a:ext>
            </a:extLst>
          </p:cNvPr>
          <p:cNvSpPr>
            <a:spLocks noGrp="1"/>
          </p:cNvSpPr>
          <p:nvPr>
            <p:ph type="body" sz="quarter" idx="11"/>
          </p:nvPr>
        </p:nvSpPr>
        <p:spPr>
          <a:xfrm>
            <a:off x="965200" y="4572002"/>
            <a:ext cx="10261600" cy="1202995"/>
          </a:xfrm>
        </p:spPr>
        <p:txBody>
          <a:bodyPr vert="horz" lIns="91440" tIns="45720" rIns="91440" bIns="45720" rtlCol="0">
            <a:normAutofit/>
          </a:bodyPr>
          <a:lstStyle/>
          <a:p>
            <a:pPr>
              <a:lnSpc>
                <a:spcPct val="90000"/>
              </a:lnSpc>
              <a:spcBef>
                <a:spcPts val="1000"/>
              </a:spcBef>
            </a:pPr>
            <a:r>
              <a:rPr lang="en-US" sz="3200">
                <a:solidFill>
                  <a:schemeClr val="bg1"/>
                </a:solidFill>
                <a:latin typeface="+mn-lt"/>
              </a:rPr>
              <a:t>ELECTRONICS</a:t>
            </a:r>
          </a:p>
        </p:txBody>
      </p:sp>
      <p:sp>
        <p:nvSpPr>
          <p:cNvPr id="3" name="Foliennummernplatzhalter 2">
            <a:extLst>
              <a:ext uri="{FF2B5EF4-FFF2-40B4-BE49-F238E27FC236}">
                <a16:creationId xmlns:a16="http://schemas.microsoft.com/office/drawing/2014/main" id="{F4846589-D595-0B7D-38A0-C02A8B868967}"/>
              </a:ext>
            </a:extLst>
          </p:cNvPr>
          <p:cNvSpPr>
            <a:spLocks noGrp="1"/>
          </p:cNvSpPr>
          <p:nvPr>
            <p:ph type="sldNum" sz="quarter" idx="10"/>
          </p:nvPr>
        </p:nvSpPr>
        <p:spPr>
          <a:xfrm>
            <a:off x="10744200" y="6356350"/>
            <a:ext cx="609600" cy="365125"/>
          </a:xfrm>
        </p:spPr>
        <p:txBody>
          <a:bodyPr vert="horz" lIns="91440" tIns="45720" rIns="91440" bIns="45720" rtlCol="0" anchor="ctr">
            <a:normAutofit/>
          </a:bodyPr>
          <a:lstStyle/>
          <a:p>
            <a:pPr>
              <a:spcAft>
                <a:spcPts val="600"/>
              </a:spcAft>
              <a:defRPr/>
            </a:pPr>
            <a:fld id="{73F7D4EC-FAF2-48D2-B8E5-457915FC50F3}" type="slidenum">
              <a:rPr lang="en-US">
                <a:solidFill>
                  <a:schemeClr val="tx1"/>
                </a:solidFill>
                <a:latin typeface="Calibri" panose="020F0502020204030204"/>
              </a:rPr>
              <a:pPr>
                <a:spcAft>
                  <a:spcPts val="600"/>
                </a:spcAft>
                <a:defRPr/>
              </a:pPr>
              <a:t>14</a:t>
            </a:fld>
            <a:endParaRPr lang="en-US">
              <a:solidFill>
                <a:schemeClr val="tx1"/>
              </a:solidFill>
              <a:latin typeface="Calibri" panose="020F0502020204030204"/>
            </a:endParaRPr>
          </a:p>
        </p:txBody>
      </p:sp>
    </p:spTree>
    <p:extLst>
      <p:ext uri="{BB962C8B-B14F-4D97-AF65-F5344CB8AC3E}">
        <p14:creationId xmlns:p14="http://schemas.microsoft.com/office/powerpoint/2010/main" val="35220522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FDF7358-F066-DF6E-4F54-D87B0394AB98}"/>
              </a:ext>
            </a:extLst>
          </p:cNvPr>
          <p:cNvSpPr>
            <a:spLocks noGrp="1"/>
          </p:cNvSpPr>
          <p:nvPr>
            <p:ph type="title"/>
          </p:nvPr>
        </p:nvSpPr>
        <p:spPr/>
        <p:txBody>
          <a:bodyPr/>
          <a:lstStyle/>
          <a:p>
            <a:r>
              <a:rPr lang="de-DE"/>
              <a:t>WAFER HANDLING</a:t>
            </a:r>
            <a:endParaRPr lang="en-US"/>
          </a:p>
        </p:txBody>
      </p:sp>
      <p:sp>
        <p:nvSpPr>
          <p:cNvPr id="3" name="Foliennummernplatzhalter 2">
            <a:extLst>
              <a:ext uri="{FF2B5EF4-FFF2-40B4-BE49-F238E27FC236}">
                <a16:creationId xmlns:a16="http://schemas.microsoft.com/office/drawing/2014/main" id="{7A34DF33-3C29-CA2E-0E5E-45B31C051B97}"/>
              </a:ext>
            </a:extLst>
          </p:cNvPr>
          <p:cNvSpPr>
            <a:spLocks noGrp="1"/>
          </p:cNvSpPr>
          <p:nvPr>
            <p:ph type="sldNum" sz="quarter" idx="10"/>
          </p:nvPr>
        </p:nvSpPr>
        <p:spPr/>
        <p:txBody>
          <a:bodyPr/>
          <a:lstStyle/>
          <a:p>
            <a:fld id="{73F7D4EC-FAF2-48D2-B8E5-457915FC50F3}" type="slidenum">
              <a:rPr lang="de-DE" smtClean="0"/>
              <a:pPr/>
              <a:t>15</a:t>
            </a:fld>
            <a:endParaRPr lang="de-DE"/>
          </a:p>
        </p:txBody>
      </p:sp>
      <p:sp>
        <p:nvSpPr>
          <p:cNvPr id="4" name="Textplatzhalter 3">
            <a:extLst>
              <a:ext uri="{FF2B5EF4-FFF2-40B4-BE49-F238E27FC236}">
                <a16:creationId xmlns:a16="http://schemas.microsoft.com/office/drawing/2014/main" id="{09A18ED8-0E8F-FB72-67B7-DCF60EE4F010}"/>
              </a:ext>
            </a:extLst>
          </p:cNvPr>
          <p:cNvSpPr>
            <a:spLocks noGrp="1"/>
          </p:cNvSpPr>
          <p:nvPr>
            <p:ph type="body" sz="quarter" idx="11"/>
          </p:nvPr>
        </p:nvSpPr>
        <p:spPr/>
        <p:txBody>
          <a:bodyPr/>
          <a:lstStyle/>
          <a:p>
            <a:r>
              <a:rPr lang="de-DE"/>
              <a:t>SCHUNK Electronics</a:t>
            </a:r>
            <a:endParaRPr lang="en-US"/>
          </a:p>
        </p:txBody>
      </p:sp>
      <p:sp>
        <p:nvSpPr>
          <p:cNvPr id="5" name="Textplatzhalter 4">
            <a:extLst>
              <a:ext uri="{FF2B5EF4-FFF2-40B4-BE49-F238E27FC236}">
                <a16:creationId xmlns:a16="http://schemas.microsoft.com/office/drawing/2014/main" id="{A8BC8C58-576D-758D-A6B7-207696D0B698}"/>
              </a:ext>
            </a:extLst>
          </p:cNvPr>
          <p:cNvSpPr>
            <a:spLocks noGrp="1"/>
          </p:cNvSpPr>
          <p:nvPr>
            <p:ph type="body" sz="quarter" idx="12"/>
          </p:nvPr>
        </p:nvSpPr>
        <p:spPr>
          <a:xfrm>
            <a:off x="658813" y="1687069"/>
            <a:ext cx="11198225" cy="4586731"/>
          </a:xfrm>
        </p:spPr>
        <p:txBody>
          <a:bodyPr/>
          <a:lstStyle/>
          <a:p>
            <a:pPr marL="0" indent="0">
              <a:buNone/>
            </a:pPr>
            <a:r>
              <a:rPr lang="de-DE" b="1"/>
              <a:t>HANDHABUNG VON WAFERN</a:t>
            </a:r>
          </a:p>
          <a:p>
            <a:pPr marL="0" indent="0">
              <a:buNone/>
            </a:pPr>
            <a:r>
              <a:rPr lang="de-DE"/>
              <a:t>Innovative Greiflösung zum Be- und</a:t>
            </a:r>
            <a:br>
              <a:rPr lang="de-DE"/>
            </a:br>
            <a:r>
              <a:rPr lang="de-DE"/>
              <a:t>Entladen von </a:t>
            </a:r>
            <a:r>
              <a:rPr lang="de-DE" err="1"/>
              <a:t>FOUP‘s</a:t>
            </a:r>
            <a:r>
              <a:rPr lang="de-DE"/>
              <a:t> mit </a:t>
            </a:r>
            <a:r>
              <a:rPr lang="de-DE" b="1"/>
              <a:t>ADHESO-</a:t>
            </a:r>
            <a:br>
              <a:rPr lang="de-DE" b="1"/>
            </a:br>
            <a:r>
              <a:rPr lang="de-DE" b="1" err="1"/>
              <a:t>Technolgie</a:t>
            </a:r>
            <a:endParaRPr lang="de-DE" b="1"/>
          </a:p>
          <a:p>
            <a:pPr marL="0" indent="0">
              <a:buNone/>
            </a:pPr>
            <a:endParaRPr lang="de-DE" b="1"/>
          </a:p>
          <a:p>
            <a:pPr marL="0" indent="0">
              <a:buSzPct val="100000"/>
              <a:buNone/>
            </a:pPr>
            <a:endParaRPr lang="en-US"/>
          </a:p>
        </p:txBody>
      </p:sp>
      <p:pic>
        <p:nvPicPr>
          <p:cNvPr id="12" name="Einblicke ins CoLab_ SCHUNK ADHESO – Semiconductor Wafer Handling">
            <a:hlinkClick r:id="" action="ppaction://media"/>
            <a:extLst>
              <a:ext uri="{FF2B5EF4-FFF2-40B4-BE49-F238E27FC236}">
                <a16:creationId xmlns:a16="http://schemas.microsoft.com/office/drawing/2014/main" id="{FB12CDA4-7F9A-19AE-1C88-92C73F5B56F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257925" y="1730834"/>
            <a:ext cx="5400000" cy="3037500"/>
          </a:xfrm>
          <a:prstGeom prst="rect">
            <a:avLst/>
          </a:prstGeom>
        </p:spPr>
      </p:pic>
      <p:pic>
        <p:nvPicPr>
          <p:cNvPr id="13" name="Grafik 12">
            <a:extLst>
              <a:ext uri="{FF2B5EF4-FFF2-40B4-BE49-F238E27FC236}">
                <a16:creationId xmlns:a16="http://schemas.microsoft.com/office/drawing/2014/main" id="{82F96ED2-01A8-01C5-D81F-6AB2FDCD8FAD}"/>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658813" y="3800219"/>
            <a:ext cx="271541" cy="276105"/>
          </a:xfrm>
          <a:prstGeom prst="rect">
            <a:avLst/>
          </a:prstGeom>
        </p:spPr>
      </p:pic>
      <p:sp>
        <p:nvSpPr>
          <p:cNvPr id="14" name="Textfeld 13">
            <a:extLst>
              <a:ext uri="{FF2B5EF4-FFF2-40B4-BE49-F238E27FC236}">
                <a16:creationId xmlns:a16="http://schemas.microsoft.com/office/drawing/2014/main" id="{5478025E-98E6-F6AA-FE3F-414E2627BE63}"/>
              </a:ext>
            </a:extLst>
          </p:cNvPr>
          <p:cNvSpPr txBox="1"/>
          <p:nvPr/>
        </p:nvSpPr>
        <p:spPr>
          <a:xfrm>
            <a:off x="904119" y="3746061"/>
            <a:ext cx="4488005" cy="584775"/>
          </a:xfrm>
          <a:prstGeom prst="rect">
            <a:avLst/>
          </a:prstGeom>
          <a:noFill/>
        </p:spPr>
        <p:txBody>
          <a:bodyPr wrap="square">
            <a:spAutoFit/>
          </a:bodyPr>
          <a:lstStyle/>
          <a:p>
            <a:r>
              <a:rPr lang="de-DE" sz="1600" b="1">
                <a:solidFill>
                  <a:schemeClr val="tx2"/>
                </a:solidFill>
                <a:latin typeface="Fago Pro" panose="02000506040000020004" pitchFamily="50" charset="0"/>
              </a:rPr>
              <a:t>Nachhaltigkeit </a:t>
            </a:r>
            <a:br>
              <a:rPr lang="de-DE" sz="1600" b="1">
                <a:solidFill>
                  <a:schemeClr val="tx2"/>
                </a:solidFill>
                <a:latin typeface="Fago Pro" panose="02000506040000020004" pitchFamily="50" charset="0"/>
              </a:rPr>
            </a:br>
            <a:r>
              <a:rPr lang="de-DE" sz="1600">
                <a:solidFill>
                  <a:schemeClr val="tx2"/>
                </a:solidFill>
                <a:latin typeface="Fago Pro" panose="02000506040000020004" pitchFamily="50" charset="0"/>
              </a:rPr>
              <a:t>Pick and Place ohne externe Energie</a:t>
            </a:r>
            <a:endParaRPr lang="en-US" sz="1600" b="1"/>
          </a:p>
        </p:txBody>
      </p:sp>
      <p:pic>
        <p:nvPicPr>
          <p:cNvPr id="21" name="Grafik 20">
            <a:extLst>
              <a:ext uri="{FF2B5EF4-FFF2-40B4-BE49-F238E27FC236}">
                <a16:creationId xmlns:a16="http://schemas.microsoft.com/office/drawing/2014/main" id="{0BFE48E6-85B8-6624-719D-04E688D80060}"/>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666262" y="4501961"/>
            <a:ext cx="271541" cy="276105"/>
          </a:xfrm>
          <a:prstGeom prst="rect">
            <a:avLst/>
          </a:prstGeom>
        </p:spPr>
      </p:pic>
      <p:sp>
        <p:nvSpPr>
          <p:cNvPr id="22" name="Textfeld 21">
            <a:extLst>
              <a:ext uri="{FF2B5EF4-FFF2-40B4-BE49-F238E27FC236}">
                <a16:creationId xmlns:a16="http://schemas.microsoft.com/office/drawing/2014/main" id="{8FE7415A-2D2D-F067-A743-0585C2AB77EE}"/>
              </a:ext>
            </a:extLst>
          </p:cNvPr>
          <p:cNvSpPr txBox="1"/>
          <p:nvPr/>
        </p:nvSpPr>
        <p:spPr>
          <a:xfrm>
            <a:off x="904119" y="4475947"/>
            <a:ext cx="4488005" cy="584775"/>
          </a:xfrm>
          <a:prstGeom prst="rect">
            <a:avLst/>
          </a:prstGeom>
          <a:noFill/>
        </p:spPr>
        <p:txBody>
          <a:bodyPr wrap="square">
            <a:spAutoFit/>
          </a:bodyPr>
          <a:lstStyle/>
          <a:p>
            <a:r>
              <a:rPr lang="de-DE" sz="1600" b="1">
                <a:solidFill>
                  <a:schemeClr val="tx2"/>
                </a:solidFill>
                <a:latin typeface="Fago Pro" panose="02000506040000020004" pitchFamily="50" charset="0"/>
              </a:rPr>
              <a:t>Rückstandsfreies Greifen</a:t>
            </a:r>
            <a:br>
              <a:rPr lang="de-DE" sz="1600" b="1">
                <a:solidFill>
                  <a:schemeClr val="tx2"/>
                </a:solidFill>
                <a:latin typeface="Fago Pro" panose="02000506040000020004" pitchFamily="50" charset="0"/>
              </a:rPr>
            </a:br>
            <a:r>
              <a:rPr lang="de-DE" sz="1600">
                <a:solidFill>
                  <a:schemeClr val="tx2"/>
                </a:solidFill>
                <a:latin typeface="Fago Pro" panose="02000506040000020004" pitchFamily="50" charset="0"/>
              </a:rPr>
              <a:t>durch Silikonfreies Material</a:t>
            </a:r>
            <a:endParaRPr lang="en-US" sz="1600" b="1"/>
          </a:p>
        </p:txBody>
      </p:sp>
      <p:pic>
        <p:nvPicPr>
          <p:cNvPr id="23" name="Grafik 22">
            <a:extLst>
              <a:ext uri="{FF2B5EF4-FFF2-40B4-BE49-F238E27FC236}">
                <a16:creationId xmlns:a16="http://schemas.microsoft.com/office/drawing/2014/main" id="{5FE33990-9116-9345-15EC-8F06C84023F0}"/>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666262" y="5216663"/>
            <a:ext cx="271541" cy="276105"/>
          </a:xfrm>
          <a:prstGeom prst="rect">
            <a:avLst/>
          </a:prstGeom>
        </p:spPr>
      </p:pic>
      <p:sp>
        <p:nvSpPr>
          <p:cNvPr id="24" name="Textfeld 23">
            <a:extLst>
              <a:ext uri="{FF2B5EF4-FFF2-40B4-BE49-F238E27FC236}">
                <a16:creationId xmlns:a16="http://schemas.microsoft.com/office/drawing/2014/main" id="{6396E2E0-B549-6CE8-27E0-CE2D341403A5}"/>
              </a:ext>
            </a:extLst>
          </p:cNvPr>
          <p:cNvSpPr txBox="1"/>
          <p:nvPr/>
        </p:nvSpPr>
        <p:spPr>
          <a:xfrm>
            <a:off x="911568" y="5162505"/>
            <a:ext cx="4488005" cy="830997"/>
          </a:xfrm>
          <a:prstGeom prst="rect">
            <a:avLst/>
          </a:prstGeom>
          <a:noFill/>
        </p:spPr>
        <p:txBody>
          <a:bodyPr wrap="square">
            <a:spAutoFit/>
          </a:bodyPr>
          <a:lstStyle/>
          <a:p>
            <a:r>
              <a:rPr lang="de-DE" sz="1600" b="1">
                <a:solidFill>
                  <a:schemeClr val="tx2"/>
                </a:solidFill>
                <a:latin typeface="Fago Pro" panose="02000506040000020004" pitchFamily="50" charset="0"/>
              </a:rPr>
              <a:t>Kundenspezifische Greifeinheiten</a:t>
            </a:r>
            <a:br>
              <a:rPr lang="de-DE" sz="1600" b="1">
                <a:solidFill>
                  <a:schemeClr val="tx2"/>
                </a:solidFill>
                <a:latin typeface="Fago Pro" panose="02000506040000020004" pitchFamily="50" charset="0"/>
              </a:rPr>
            </a:br>
            <a:r>
              <a:rPr lang="de-DE" sz="1600">
                <a:solidFill>
                  <a:schemeClr val="tx2"/>
                </a:solidFill>
                <a:latin typeface="Fago Pro" panose="02000506040000020004" pitchFamily="50" charset="0"/>
              </a:rPr>
              <a:t>in verschiedenen Ausführungen erhältlich und für Ihre Anwendung validiert</a:t>
            </a:r>
            <a:endParaRPr lang="en-US" sz="1600" b="1"/>
          </a:p>
        </p:txBody>
      </p:sp>
      <p:pic>
        <p:nvPicPr>
          <p:cNvPr id="26" name="Grafik 25">
            <a:extLst>
              <a:ext uri="{FF2B5EF4-FFF2-40B4-BE49-F238E27FC236}">
                <a16:creationId xmlns:a16="http://schemas.microsoft.com/office/drawing/2014/main" id="{A50480A3-98B1-B38B-DFEE-11A5398D49E2}"/>
              </a:ext>
            </a:extLst>
          </p:cNvPr>
          <p:cNvPicPr>
            <a:picLocks noChangeAspect="1"/>
          </p:cNvPicPr>
          <p:nvPr/>
        </p:nvPicPr>
        <p:blipFill>
          <a:blip r:embed="rId7"/>
          <a:srcRect l="5476" r="677"/>
          <a:stretch/>
        </p:blipFill>
        <p:spPr>
          <a:xfrm>
            <a:off x="6248400" y="4395629"/>
            <a:ext cx="5436000" cy="2060927"/>
          </a:xfrm>
          <a:prstGeom prst="rect">
            <a:avLst/>
          </a:prstGeom>
        </p:spPr>
      </p:pic>
    </p:spTree>
    <p:extLst>
      <p:ext uri="{BB962C8B-B14F-4D97-AF65-F5344CB8AC3E}">
        <p14:creationId xmlns:p14="http://schemas.microsoft.com/office/powerpoint/2010/main" val="2961825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777"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2"/>
                                        </p:tgtEl>
                                      </p:cBhvr>
                                    </p:cmd>
                                  </p:childTnLst>
                                </p:cTn>
                              </p:par>
                            </p:childTnLst>
                          </p:cTn>
                        </p:par>
                      </p:childTnLst>
                    </p:cTn>
                  </p:par>
                </p:childTnLst>
              </p:cTn>
              <p:nextCondLst>
                <p:cond evt="onClick" delay="0">
                  <p:tgtEl>
                    <p:spTgt spid="12"/>
                  </p:tgtEl>
                </p:cond>
              </p:nextCondLst>
            </p:seq>
            <p:video>
              <p:cMediaNode vol="80000">
                <p:cTn id="12" fill="hold" display="0">
                  <p:stCondLst>
                    <p:cond delay="indefinite"/>
                  </p:stCondLst>
                </p:cTn>
                <p:tgtEl>
                  <p:spTgt spid="12"/>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B404DD-719D-234B-8907-E202D0B7AA2A}"/>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034A6246-4496-2535-9E7F-2A5C74BF9146}"/>
              </a:ext>
            </a:extLst>
          </p:cNvPr>
          <p:cNvSpPr>
            <a:spLocks noGrp="1"/>
          </p:cNvSpPr>
          <p:nvPr>
            <p:ph type="title"/>
          </p:nvPr>
        </p:nvSpPr>
        <p:spPr/>
        <p:txBody>
          <a:bodyPr/>
          <a:lstStyle/>
          <a:p>
            <a:r>
              <a:rPr lang="de-DE"/>
              <a:t>WAFER HANDLING</a:t>
            </a:r>
            <a:endParaRPr lang="en-US"/>
          </a:p>
        </p:txBody>
      </p:sp>
      <p:sp>
        <p:nvSpPr>
          <p:cNvPr id="3" name="Foliennummernplatzhalter 2">
            <a:extLst>
              <a:ext uri="{FF2B5EF4-FFF2-40B4-BE49-F238E27FC236}">
                <a16:creationId xmlns:a16="http://schemas.microsoft.com/office/drawing/2014/main" id="{451F060D-A19F-013F-6550-AA6663CFA6F7}"/>
              </a:ext>
            </a:extLst>
          </p:cNvPr>
          <p:cNvSpPr>
            <a:spLocks noGrp="1"/>
          </p:cNvSpPr>
          <p:nvPr>
            <p:ph type="sldNum" sz="quarter" idx="10"/>
          </p:nvPr>
        </p:nvSpPr>
        <p:spPr/>
        <p:txBody>
          <a:bodyPr/>
          <a:lstStyle/>
          <a:p>
            <a:fld id="{73F7D4EC-FAF2-48D2-B8E5-457915FC50F3}" type="slidenum">
              <a:rPr lang="de-DE" smtClean="0"/>
              <a:pPr/>
              <a:t>16</a:t>
            </a:fld>
            <a:endParaRPr lang="de-DE"/>
          </a:p>
        </p:txBody>
      </p:sp>
      <p:sp>
        <p:nvSpPr>
          <p:cNvPr id="4" name="Textplatzhalter 3">
            <a:extLst>
              <a:ext uri="{FF2B5EF4-FFF2-40B4-BE49-F238E27FC236}">
                <a16:creationId xmlns:a16="http://schemas.microsoft.com/office/drawing/2014/main" id="{69F3BE31-E14D-6393-37DE-9B434BE42727}"/>
              </a:ext>
            </a:extLst>
          </p:cNvPr>
          <p:cNvSpPr>
            <a:spLocks noGrp="1"/>
          </p:cNvSpPr>
          <p:nvPr>
            <p:ph type="body" sz="quarter" idx="11"/>
          </p:nvPr>
        </p:nvSpPr>
        <p:spPr/>
        <p:txBody>
          <a:bodyPr/>
          <a:lstStyle/>
          <a:p>
            <a:r>
              <a:rPr lang="de-DE"/>
              <a:t>SCHUNK Electronics</a:t>
            </a:r>
            <a:endParaRPr lang="en-US"/>
          </a:p>
        </p:txBody>
      </p:sp>
      <p:sp>
        <p:nvSpPr>
          <p:cNvPr id="5" name="Textplatzhalter 4">
            <a:extLst>
              <a:ext uri="{FF2B5EF4-FFF2-40B4-BE49-F238E27FC236}">
                <a16:creationId xmlns:a16="http://schemas.microsoft.com/office/drawing/2014/main" id="{4C49A7AE-3E4F-7D55-1CB8-B250ED5562EE}"/>
              </a:ext>
            </a:extLst>
          </p:cNvPr>
          <p:cNvSpPr>
            <a:spLocks noGrp="1"/>
          </p:cNvSpPr>
          <p:nvPr>
            <p:ph type="body" sz="quarter" idx="12"/>
          </p:nvPr>
        </p:nvSpPr>
        <p:spPr>
          <a:xfrm>
            <a:off x="1535112" y="1687069"/>
            <a:ext cx="10321926" cy="4586731"/>
          </a:xfrm>
        </p:spPr>
        <p:txBody>
          <a:bodyPr/>
          <a:lstStyle/>
          <a:p>
            <a:pPr marL="0" indent="0">
              <a:buNone/>
            </a:pPr>
            <a:r>
              <a:rPr lang="de-DE" b="1"/>
              <a:t>Kooperation mit Marktführer</a:t>
            </a:r>
          </a:p>
          <a:p>
            <a:pPr marL="0" indent="0">
              <a:buNone/>
            </a:pPr>
            <a:endParaRPr lang="de-DE" b="1"/>
          </a:p>
          <a:p>
            <a:pPr marL="0" indent="0">
              <a:buSzPct val="100000"/>
              <a:buNone/>
            </a:pPr>
            <a:endParaRPr lang="en-US"/>
          </a:p>
        </p:txBody>
      </p:sp>
      <p:pic>
        <p:nvPicPr>
          <p:cNvPr id="28" name="Grafik 27">
            <a:extLst>
              <a:ext uri="{FF2B5EF4-FFF2-40B4-BE49-F238E27FC236}">
                <a16:creationId xmlns:a16="http://schemas.microsoft.com/office/drawing/2014/main" id="{34D487F9-2521-FF8B-08EB-2F9789298C7E}"/>
              </a:ext>
            </a:extLst>
          </p:cNvPr>
          <p:cNvPicPr>
            <a:picLocks noChangeAspect="1"/>
          </p:cNvPicPr>
          <p:nvPr/>
        </p:nvPicPr>
        <p:blipFill>
          <a:blip r:embed="rId2"/>
          <a:stretch>
            <a:fillRect/>
          </a:stretch>
        </p:blipFill>
        <p:spPr>
          <a:xfrm>
            <a:off x="1535112" y="2032495"/>
            <a:ext cx="8793579" cy="4351858"/>
          </a:xfrm>
          <a:prstGeom prst="rect">
            <a:avLst/>
          </a:prstGeom>
        </p:spPr>
      </p:pic>
      <p:sp>
        <p:nvSpPr>
          <p:cNvPr id="6" name="Textfeld 5">
            <a:extLst>
              <a:ext uri="{FF2B5EF4-FFF2-40B4-BE49-F238E27FC236}">
                <a16:creationId xmlns:a16="http://schemas.microsoft.com/office/drawing/2014/main" id="{54702C07-151F-6A31-8196-0258CD885C16}"/>
              </a:ext>
            </a:extLst>
          </p:cNvPr>
          <p:cNvSpPr txBox="1"/>
          <p:nvPr/>
        </p:nvSpPr>
        <p:spPr>
          <a:xfrm>
            <a:off x="8924924" y="6394026"/>
            <a:ext cx="3808413" cy="201760"/>
          </a:xfrm>
          <a:prstGeom prst="rect">
            <a:avLst/>
          </a:prstGeom>
          <a:noFill/>
        </p:spPr>
        <p:txBody>
          <a:bodyPr wrap="squar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kumimoji="0" lang="de-DE" sz="1400" b="0" i="1" u="none" strike="noStrike" kern="1200" cap="none" spc="0" normalizeH="0" baseline="0" noProof="0">
                <a:ln>
                  <a:noFill/>
                </a:ln>
                <a:solidFill>
                  <a:srgbClr val="003D6A"/>
                </a:solidFill>
                <a:effectLst/>
                <a:uLnTx/>
                <a:uFillTx/>
                <a:ea typeface="+mn-ea"/>
                <a:cs typeface="+mn-cs"/>
              </a:rPr>
              <a:t>lamreseach.com</a:t>
            </a:r>
            <a:endParaRPr kumimoji="0" lang="en-US" sz="1400" b="0" i="1" u="none" strike="noStrike" kern="1200" cap="none" spc="0" normalizeH="0" baseline="0" noProof="0" err="1">
              <a:ln>
                <a:noFill/>
              </a:ln>
              <a:solidFill>
                <a:srgbClr val="003D6A"/>
              </a:solidFill>
              <a:effectLst/>
              <a:uLnTx/>
              <a:uFillTx/>
              <a:ea typeface="+mn-ea"/>
              <a:cs typeface="+mn-cs"/>
            </a:endParaRPr>
          </a:p>
        </p:txBody>
      </p:sp>
    </p:spTree>
    <p:extLst>
      <p:ext uri="{BB962C8B-B14F-4D97-AF65-F5344CB8AC3E}">
        <p14:creationId xmlns:p14="http://schemas.microsoft.com/office/powerpoint/2010/main" val="2637010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47CC1BF-93D7-8658-5BC4-112AC1FA632D}"/>
              </a:ext>
            </a:extLst>
          </p:cNvPr>
          <p:cNvSpPr>
            <a:spLocks noGrp="1"/>
          </p:cNvSpPr>
          <p:nvPr>
            <p:ph type="title"/>
          </p:nvPr>
        </p:nvSpPr>
        <p:spPr/>
        <p:txBody>
          <a:bodyPr/>
          <a:lstStyle/>
          <a:p>
            <a:r>
              <a:rPr lang="de-DE"/>
              <a:t>WAFER HANDLING</a:t>
            </a:r>
            <a:br>
              <a:rPr lang="de-DE"/>
            </a:br>
            <a:endParaRPr lang="de-DE"/>
          </a:p>
        </p:txBody>
      </p:sp>
      <p:sp>
        <p:nvSpPr>
          <p:cNvPr id="3" name="Foliennummernplatzhalter 2">
            <a:extLst>
              <a:ext uri="{FF2B5EF4-FFF2-40B4-BE49-F238E27FC236}">
                <a16:creationId xmlns:a16="http://schemas.microsoft.com/office/drawing/2014/main" id="{F4846589-D595-0B7D-38A0-C02A8B868967}"/>
              </a:ext>
            </a:extLst>
          </p:cNvPr>
          <p:cNvSpPr>
            <a:spLocks noGrp="1"/>
          </p:cNvSpPr>
          <p:nvPr>
            <p:ph type="sldNum" sz="quarter" idx="10"/>
          </p:nvPr>
        </p:nvSpPr>
        <p:spPr/>
        <p:txBody>
          <a:bodyPr/>
          <a:lstStyle/>
          <a:p>
            <a:fld id="{73F7D4EC-FAF2-48D2-B8E5-457915FC50F3}" type="slidenum">
              <a:rPr lang="de-DE" smtClean="0"/>
              <a:pPr/>
              <a:t>17</a:t>
            </a:fld>
            <a:endParaRPr lang="de-DE"/>
          </a:p>
        </p:txBody>
      </p:sp>
      <p:sp>
        <p:nvSpPr>
          <p:cNvPr id="4" name="Textplatzhalter 3">
            <a:extLst>
              <a:ext uri="{FF2B5EF4-FFF2-40B4-BE49-F238E27FC236}">
                <a16:creationId xmlns:a16="http://schemas.microsoft.com/office/drawing/2014/main" id="{4310D46F-4CF7-64A4-22AE-05B8D3901049}"/>
              </a:ext>
            </a:extLst>
          </p:cNvPr>
          <p:cNvSpPr>
            <a:spLocks noGrp="1"/>
          </p:cNvSpPr>
          <p:nvPr>
            <p:ph type="body" sz="quarter" idx="11"/>
          </p:nvPr>
        </p:nvSpPr>
        <p:spPr/>
        <p:txBody>
          <a:bodyPr/>
          <a:lstStyle/>
          <a:p>
            <a:r>
              <a:rPr lang="de-DE"/>
              <a:t>SCHUNK Electronics</a:t>
            </a:r>
          </a:p>
        </p:txBody>
      </p:sp>
      <p:sp>
        <p:nvSpPr>
          <p:cNvPr id="5" name="Textplatzhalter 4">
            <a:extLst>
              <a:ext uri="{FF2B5EF4-FFF2-40B4-BE49-F238E27FC236}">
                <a16:creationId xmlns:a16="http://schemas.microsoft.com/office/drawing/2014/main" id="{D5A1A50A-7FA6-0201-8975-CECAE9FDECF5}"/>
              </a:ext>
            </a:extLst>
          </p:cNvPr>
          <p:cNvSpPr>
            <a:spLocks noGrp="1"/>
          </p:cNvSpPr>
          <p:nvPr>
            <p:ph type="body" sz="quarter" idx="12"/>
          </p:nvPr>
        </p:nvSpPr>
        <p:spPr>
          <a:xfrm>
            <a:off x="658813" y="2114550"/>
            <a:ext cx="5824283" cy="4159250"/>
          </a:xfrm>
        </p:spPr>
        <p:txBody>
          <a:bodyPr/>
          <a:lstStyle/>
          <a:p>
            <a:pPr marL="0" indent="0">
              <a:buNone/>
            </a:pPr>
            <a:r>
              <a:rPr lang="de-DE" b="1"/>
              <a:t>LOADING AND UNLOADING OF CLEANING STATION</a:t>
            </a:r>
            <a:br>
              <a:rPr lang="de-DE"/>
            </a:br>
            <a:endParaRPr lang="de-DE"/>
          </a:p>
          <a:p>
            <a:pPr marL="0" indent="0">
              <a:buNone/>
            </a:pPr>
            <a:endParaRPr lang="de-DE"/>
          </a:p>
          <a:p>
            <a:pPr marL="0" indent="0">
              <a:buNone/>
            </a:pPr>
            <a:r>
              <a:rPr lang="de-DE" b="1"/>
              <a:t>YOUR BENEFITS:</a:t>
            </a:r>
          </a:p>
          <a:p>
            <a:r>
              <a:rPr lang="de-DE" b="1"/>
              <a:t>CYCLE TIME REDUCTION</a:t>
            </a:r>
          </a:p>
          <a:p>
            <a:pPr lvl="1"/>
            <a:r>
              <a:rPr lang="de-DE"/>
              <a:t>DOUBLE GRIPPER FOR CLEAND AND DIRTY PIECE</a:t>
            </a:r>
          </a:p>
          <a:p>
            <a:r>
              <a:rPr lang="de-DE" b="1"/>
              <a:t>HIGHEST RELIABILITY IN DIRTY ENVIRONMENT</a:t>
            </a:r>
          </a:p>
          <a:p>
            <a:pPr lvl="1"/>
            <a:r>
              <a:rPr lang="de-DE"/>
              <a:t>IP 67 CERTIFICATION</a:t>
            </a:r>
          </a:p>
          <a:p>
            <a:r>
              <a:rPr lang="de-DE" b="1"/>
              <a:t>RESIDUE FREE</a:t>
            </a:r>
          </a:p>
          <a:p>
            <a:pPr lvl="1"/>
            <a:r>
              <a:rPr lang="de-DE"/>
              <a:t>SILICONE FREE MATERIAL</a:t>
            </a:r>
          </a:p>
          <a:p>
            <a:endParaRPr lang="de-DE"/>
          </a:p>
        </p:txBody>
      </p:sp>
      <p:pic>
        <p:nvPicPr>
          <p:cNvPr id="10" name="Bildplatzhalter 9">
            <a:extLst>
              <a:ext uri="{FF2B5EF4-FFF2-40B4-BE49-F238E27FC236}">
                <a16:creationId xmlns:a16="http://schemas.microsoft.com/office/drawing/2014/main" id="{DCBE2D8B-C28E-F1BA-CEEB-6B342F448CA1}"/>
              </a:ext>
            </a:extLst>
          </p:cNvPr>
          <p:cNvPicPr>
            <a:picLocks noGrp="1" noChangeAspect="1"/>
          </p:cNvPicPr>
          <p:nvPr>
            <p:ph type="pic" sz="quarter" idx="13"/>
          </p:nvPr>
        </p:nvPicPr>
        <p:blipFill rotWithShape="1">
          <a:blip r:embed="rId3"/>
          <a:srcRect l="14747" t="1604" r="4689" b="-1604"/>
          <a:stretch/>
        </p:blipFill>
        <p:spPr>
          <a:xfrm>
            <a:off x="6492046" y="1481328"/>
            <a:ext cx="5358641" cy="4792472"/>
          </a:xfrm>
          <a:prstGeom prst="rect">
            <a:avLst/>
          </a:prstGeom>
        </p:spPr>
      </p:pic>
      <p:grpSp>
        <p:nvGrpSpPr>
          <p:cNvPr id="9" name="Gruppieren 8">
            <a:extLst>
              <a:ext uri="{FF2B5EF4-FFF2-40B4-BE49-F238E27FC236}">
                <a16:creationId xmlns:a16="http://schemas.microsoft.com/office/drawing/2014/main" id="{95B5646E-BE26-AFCD-C877-472B5EAEE9C5}"/>
              </a:ext>
            </a:extLst>
          </p:cNvPr>
          <p:cNvGrpSpPr/>
          <p:nvPr/>
        </p:nvGrpSpPr>
        <p:grpSpPr>
          <a:xfrm>
            <a:off x="402336" y="1108837"/>
            <a:ext cx="4005072" cy="884555"/>
            <a:chOff x="402336" y="1108837"/>
            <a:chExt cx="4005072" cy="884555"/>
          </a:xfrm>
        </p:grpSpPr>
        <p:sp>
          <p:nvSpPr>
            <p:cNvPr id="8" name="Rechteck: abgerundete Ecken 7">
              <a:extLst>
                <a:ext uri="{FF2B5EF4-FFF2-40B4-BE49-F238E27FC236}">
                  <a16:creationId xmlns:a16="http://schemas.microsoft.com/office/drawing/2014/main" id="{87806629-1346-3BEE-3365-B13F423F1A11}"/>
                </a:ext>
              </a:extLst>
            </p:cNvPr>
            <p:cNvSpPr/>
            <p:nvPr/>
          </p:nvSpPr>
          <p:spPr>
            <a:xfrm>
              <a:off x="526258" y="1127125"/>
              <a:ext cx="3657815" cy="814281"/>
            </a:xfrm>
            <a:prstGeom prst="roundRect">
              <a:avLst/>
            </a:prstGeom>
            <a:ln/>
          </p:spPr>
          <p:style>
            <a:lnRef idx="2">
              <a:schemeClr val="accent4"/>
            </a:lnRef>
            <a:fillRef idx="1">
              <a:schemeClr val="lt1"/>
            </a:fillRef>
            <a:effectRef idx="0">
              <a:schemeClr val="accent4"/>
            </a:effectRef>
            <a:fontRef idx="minor">
              <a:schemeClr val="dk1"/>
            </a:fontRef>
          </p:style>
          <p:txBody>
            <a:bodyPr rtlCol="0" anchor="ctr"/>
            <a:lstStyle/>
            <a:p>
              <a:pPr algn="ctr"/>
              <a:r>
                <a:rPr lang="de-DE" sz="4400" b="1" dirty="0">
                  <a:solidFill>
                    <a:schemeClr val="accent4"/>
                  </a:solidFill>
                </a:rPr>
                <a:t>CONFIDENTIAL</a:t>
              </a:r>
            </a:p>
          </p:txBody>
        </p:sp>
        <p:sp>
          <p:nvSpPr>
            <p:cNvPr id="7" name="Rechteck: abgerundete Ecken 6">
              <a:extLst>
                <a:ext uri="{FF2B5EF4-FFF2-40B4-BE49-F238E27FC236}">
                  <a16:creationId xmlns:a16="http://schemas.microsoft.com/office/drawing/2014/main" id="{D6C212A5-C2C2-7B98-1254-7F6925EE23BD}"/>
                </a:ext>
              </a:extLst>
            </p:cNvPr>
            <p:cNvSpPr/>
            <p:nvPr/>
          </p:nvSpPr>
          <p:spPr>
            <a:xfrm>
              <a:off x="402336" y="1108837"/>
              <a:ext cx="4005072" cy="884555"/>
            </a:xfrm>
            <a:prstGeom prst="roundRect">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Tree>
    <p:extLst>
      <p:ext uri="{BB962C8B-B14F-4D97-AF65-F5344CB8AC3E}">
        <p14:creationId xmlns:p14="http://schemas.microsoft.com/office/powerpoint/2010/main" val="39435931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B0A254E-30EF-FB5B-A903-F97CB43B256C}"/>
              </a:ext>
            </a:extLst>
          </p:cNvPr>
          <p:cNvSpPr>
            <a:spLocks noGrp="1"/>
          </p:cNvSpPr>
          <p:nvPr>
            <p:ph type="title"/>
          </p:nvPr>
        </p:nvSpPr>
        <p:spPr/>
        <p:txBody>
          <a:bodyPr/>
          <a:lstStyle/>
          <a:p>
            <a:r>
              <a:rPr lang="de-DE"/>
              <a:t>WAFER CLAMPING</a:t>
            </a:r>
          </a:p>
        </p:txBody>
      </p:sp>
      <p:sp>
        <p:nvSpPr>
          <p:cNvPr id="3" name="Foliennummernplatzhalter 2">
            <a:extLst>
              <a:ext uri="{FF2B5EF4-FFF2-40B4-BE49-F238E27FC236}">
                <a16:creationId xmlns:a16="http://schemas.microsoft.com/office/drawing/2014/main" id="{AB882779-B2A8-D891-A65E-BB84D54374DF}"/>
              </a:ext>
            </a:extLst>
          </p:cNvPr>
          <p:cNvSpPr>
            <a:spLocks noGrp="1"/>
          </p:cNvSpPr>
          <p:nvPr>
            <p:ph type="sldNum" sz="quarter" idx="10"/>
          </p:nvPr>
        </p:nvSpPr>
        <p:spPr/>
        <p:txBody>
          <a:bodyPr/>
          <a:lstStyle/>
          <a:p>
            <a:fld id="{73F7D4EC-FAF2-48D2-B8E5-457915FC50F3}" type="slidenum">
              <a:rPr lang="de-DE" smtClean="0"/>
              <a:pPr/>
              <a:t>18</a:t>
            </a:fld>
            <a:endParaRPr lang="de-DE"/>
          </a:p>
        </p:txBody>
      </p:sp>
      <p:sp>
        <p:nvSpPr>
          <p:cNvPr id="4" name="Textplatzhalter 3">
            <a:extLst>
              <a:ext uri="{FF2B5EF4-FFF2-40B4-BE49-F238E27FC236}">
                <a16:creationId xmlns:a16="http://schemas.microsoft.com/office/drawing/2014/main" id="{CBB636B3-1250-3E61-1E2F-510AB5169879}"/>
              </a:ext>
            </a:extLst>
          </p:cNvPr>
          <p:cNvSpPr>
            <a:spLocks noGrp="1"/>
          </p:cNvSpPr>
          <p:nvPr>
            <p:ph type="body" sz="quarter" idx="11"/>
          </p:nvPr>
        </p:nvSpPr>
        <p:spPr/>
        <p:txBody>
          <a:bodyPr/>
          <a:lstStyle/>
          <a:p>
            <a:r>
              <a:rPr lang="de-DE"/>
              <a:t>SCHUNK Electronics</a:t>
            </a:r>
          </a:p>
        </p:txBody>
      </p:sp>
      <p:sp>
        <p:nvSpPr>
          <p:cNvPr id="5" name="Textplatzhalter 4">
            <a:extLst>
              <a:ext uri="{FF2B5EF4-FFF2-40B4-BE49-F238E27FC236}">
                <a16:creationId xmlns:a16="http://schemas.microsoft.com/office/drawing/2014/main" id="{4D92EB5F-ECFE-1913-0346-0DB761BFED96}"/>
              </a:ext>
            </a:extLst>
          </p:cNvPr>
          <p:cNvSpPr>
            <a:spLocks noGrp="1"/>
          </p:cNvSpPr>
          <p:nvPr>
            <p:ph type="body" sz="quarter" idx="12"/>
          </p:nvPr>
        </p:nvSpPr>
        <p:spPr/>
        <p:txBody>
          <a:bodyPr/>
          <a:lstStyle/>
          <a:p>
            <a:pPr marL="0" indent="0">
              <a:buNone/>
            </a:pPr>
            <a:r>
              <a:rPr lang="de-DE" b="1"/>
              <a:t>WAFER CHUCK</a:t>
            </a:r>
          </a:p>
          <a:p>
            <a:pPr marL="0" indent="0">
              <a:buNone/>
            </a:pPr>
            <a:r>
              <a:rPr lang="de-DE"/>
              <a:t>PRESICIOUS CLAMPING OF THE WAFER FOR LASERMARKING</a:t>
            </a:r>
          </a:p>
          <a:p>
            <a:pPr marL="0" indent="0">
              <a:buNone/>
            </a:pPr>
            <a:endParaRPr lang="de-DE"/>
          </a:p>
          <a:p>
            <a:pPr marL="0" indent="0">
              <a:buNone/>
            </a:pPr>
            <a:r>
              <a:rPr lang="de-DE" b="1"/>
              <a:t>YOUR BENEFITS:</a:t>
            </a:r>
          </a:p>
          <a:p>
            <a:r>
              <a:rPr lang="de-DE" b="1"/>
              <a:t>RELIABILITY</a:t>
            </a:r>
          </a:p>
          <a:p>
            <a:pPr lvl="1"/>
            <a:r>
              <a:rPr lang="de-DE"/>
              <a:t>OVER 80 YEARS EXPIRIENCE</a:t>
            </a:r>
          </a:p>
          <a:p>
            <a:r>
              <a:rPr lang="de-DE" b="1"/>
              <a:t>GENTLE GRIPPING</a:t>
            </a:r>
          </a:p>
          <a:p>
            <a:pPr lvl="1"/>
            <a:r>
              <a:rPr lang="de-DE"/>
              <a:t>SPECIAL MATERIAL COMPOSITION IN WAFER CONTACT</a:t>
            </a:r>
          </a:p>
          <a:p>
            <a:r>
              <a:rPr lang="de-DE" b="1"/>
              <a:t>DURABILITY</a:t>
            </a:r>
          </a:p>
          <a:p>
            <a:pPr lvl="1"/>
            <a:r>
              <a:rPr lang="de-DE"/>
              <a:t>LONG LIFECYCLE BECAUSE OF CUSTOMIZED DESIGN</a:t>
            </a:r>
          </a:p>
          <a:p>
            <a:pPr marL="0" indent="0">
              <a:buNone/>
            </a:pPr>
            <a:endParaRPr lang="de-DE"/>
          </a:p>
          <a:p>
            <a:pPr marL="0" indent="0">
              <a:buNone/>
            </a:pPr>
            <a:endParaRPr lang="de-DE"/>
          </a:p>
          <a:p>
            <a:pPr marL="0" indent="0">
              <a:buNone/>
            </a:pPr>
            <a:endParaRPr lang="de-DE"/>
          </a:p>
        </p:txBody>
      </p:sp>
      <p:pic>
        <p:nvPicPr>
          <p:cNvPr id="9" name="Bildplatzhalter 8">
            <a:extLst>
              <a:ext uri="{FF2B5EF4-FFF2-40B4-BE49-F238E27FC236}">
                <a16:creationId xmlns:a16="http://schemas.microsoft.com/office/drawing/2014/main" id="{D882919B-5AEC-69E0-020E-F83BCDD6548F}"/>
              </a:ext>
            </a:extLst>
          </p:cNvPr>
          <p:cNvPicPr>
            <a:picLocks noGrp="1" noChangeAspect="1"/>
          </p:cNvPicPr>
          <p:nvPr>
            <p:ph type="pic" sz="quarter" idx="13"/>
          </p:nvPr>
        </p:nvPicPr>
        <p:blipFill>
          <a:blip r:embed="rId2"/>
          <a:srcRect l="113" r="113"/>
          <a:stretch/>
        </p:blipFill>
        <p:spPr>
          <a:xfrm>
            <a:off x="6101905" y="1135183"/>
            <a:ext cx="5755132" cy="2569309"/>
          </a:xfrm>
        </p:spPr>
      </p:pic>
      <p:pic>
        <p:nvPicPr>
          <p:cNvPr id="2050" name="Picture 2">
            <a:extLst>
              <a:ext uri="{FF2B5EF4-FFF2-40B4-BE49-F238E27FC236}">
                <a16:creationId xmlns:a16="http://schemas.microsoft.com/office/drawing/2014/main" id="{E1122695-92DE-D0C0-511C-7408D3FC5E96}"/>
              </a:ext>
            </a:extLst>
          </p:cNvPr>
          <p:cNvPicPr>
            <a:picLocks noGrp="1" noChangeAspect="1" noChangeArrowheads="1"/>
          </p:cNvPicPr>
          <p:nvPr>
            <p:ph type="pic" sz="quarter" idx="14"/>
          </p:nvPr>
        </p:nvPicPr>
        <p:blipFill rotWithShape="1">
          <a:blip r:embed="rId3">
            <a:extLst>
              <a:ext uri="{28A0092B-C50C-407E-A947-70E740481C1C}">
                <a14:useLocalDpi xmlns:a14="http://schemas.microsoft.com/office/drawing/2010/main" val="0"/>
              </a:ext>
            </a:extLst>
          </a:blip>
          <a:srcRect l="2791" t="-13808" r="2791" b="-23816"/>
          <a:stretch/>
        </p:blipFill>
        <p:spPr bwMode="auto">
          <a:prstGeom prst="rect">
            <a:avLst/>
          </a:prstGeom>
          <a:noFill/>
          <a:extLst>
            <a:ext uri="{909E8E84-426E-40DD-AFC4-6F175D3DCCD1}">
              <a14:hiddenFill xmlns:a14="http://schemas.microsoft.com/office/drawing/2010/main">
                <a:solidFill>
                  <a:srgbClr val="FFFFFF"/>
                </a:solidFill>
              </a14:hiddenFill>
            </a:ext>
          </a:extLst>
        </p:spPr>
      </p:pic>
      <p:grpSp>
        <p:nvGrpSpPr>
          <p:cNvPr id="6" name="Gruppieren 5">
            <a:extLst>
              <a:ext uri="{FF2B5EF4-FFF2-40B4-BE49-F238E27FC236}">
                <a16:creationId xmlns:a16="http://schemas.microsoft.com/office/drawing/2014/main" id="{517F3FD3-2246-68C2-C9E4-A83F73C5F5B0}"/>
              </a:ext>
            </a:extLst>
          </p:cNvPr>
          <p:cNvGrpSpPr/>
          <p:nvPr/>
        </p:nvGrpSpPr>
        <p:grpSpPr>
          <a:xfrm>
            <a:off x="402336" y="1108837"/>
            <a:ext cx="4005072" cy="884555"/>
            <a:chOff x="402336" y="1108837"/>
            <a:chExt cx="4005072" cy="884555"/>
          </a:xfrm>
        </p:grpSpPr>
        <p:sp>
          <p:nvSpPr>
            <p:cNvPr id="7" name="Rechteck: abgerundete Ecken 6">
              <a:extLst>
                <a:ext uri="{FF2B5EF4-FFF2-40B4-BE49-F238E27FC236}">
                  <a16:creationId xmlns:a16="http://schemas.microsoft.com/office/drawing/2014/main" id="{8144CB12-C2E7-090E-4DC2-3A2C36691930}"/>
                </a:ext>
              </a:extLst>
            </p:cNvPr>
            <p:cNvSpPr/>
            <p:nvPr/>
          </p:nvSpPr>
          <p:spPr>
            <a:xfrm>
              <a:off x="526258" y="1127125"/>
              <a:ext cx="3657815" cy="814281"/>
            </a:xfrm>
            <a:prstGeom prst="roundRect">
              <a:avLst/>
            </a:prstGeom>
            <a:ln/>
          </p:spPr>
          <p:style>
            <a:lnRef idx="2">
              <a:schemeClr val="accent4"/>
            </a:lnRef>
            <a:fillRef idx="1">
              <a:schemeClr val="lt1"/>
            </a:fillRef>
            <a:effectRef idx="0">
              <a:schemeClr val="accent4"/>
            </a:effectRef>
            <a:fontRef idx="minor">
              <a:schemeClr val="dk1"/>
            </a:fontRef>
          </p:style>
          <p:txBody>
            <a:bodyPr rtlCol="0" anchor="ctr"/>
            <a:lstStyle/>
            <a:p>
              <a:pPr algn="ctr"/>
              <a:r>
                <a:rPr lang="de-DE" sz="4400" b="1" dirty="0">
                  <a:solidFill>
                    <a:schemeClr val="accent4"/>
                  </a:solidFill>
                </a:rPr>
                <a:t>CONFIDENTIAL</a:t>
              </a:r>
            </a:p>
          </p:txBody>
        </p:sp>
        <p:sp>
          <p:nvSpPr>
            <p:cNvPr id="10" name="Rechteck: abgerundete Ecken 9">
              <a:extLst>
                <a:ext uri="{FF2B5EF4-FFF2-40B4-BE49-F238E27FC236}">
                  <a16:creationId xmlns:a16="http://schemas.microsoft.com/office/drawing/2014/main" id="{72E206AB-1242-6E21-302D-CA093B1DA420}"/>
                </a:ext>
              </a:extLst>
            </p:cNvPr>
            <p:cNvSpPr/>
            <p:nvPr/>
          </p:nvSpPr>
          <p:spPr>
            <a:xfrm>
              <a:off x="402336" y="1108837"/>
              <a:ext cx="4005072" cy="884555"/>
            </a:xfrm>
            <a:prstGeom prst="roundRect">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Tree>
    <p:extLst>
      <p:ext uri="{BB962C8B-B14F-4D97-AF65-F5344CB8AC3E}">
        <p14:creationId xmlns:p14="http://schemas.microsoft.com/office/powerpoint/2010/main" val="347575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B0A254E-30EF-FB5B-A903-F97CB43B256C}"/>
              </a:ext>
            </a:extLst>
          </p:cNvPr>
          <p:cNvSpPr>
            <a:spLocks noGrp="1"/>
          </p:cNvSpPr>
          <p:nvPr>
            <p:ph type="title"/>
          </p:nvPr>
        </p:nvSpPr>
        <p:spPr/>
        <p:txBody>
          <a:bodyPr/>
          <a:lstStyle/>
          <a:p>
            <a:r>
              <a:rPr lang="de-DE" dirty="0"/>
              <a:t>WAFER CLAMPING </a:t>
            </a:r>
            <a:r>
              <a:rPr lang="de-DE" b="0" dirty="0"/>
              <a:t>(FUNCTION)</a:t>
            </a:r>
          </a:p>
        </p:txBody>
      </p:sp>
      <p:sp>
        <p:nvSpPr>
          <p:cNvPr id="3" name="Foliennummernplatzhalter 2">
            <a:extLst>
              <a:ext uri="{FF2B5EF4-FFF2-40B4-BE49-F238E27FC236}">
                <a16:creationId xmlns:a16="http://schemas.microsoft.com/office/drawing/2014/main" id="{AB882779-B2A8-D891-A65E-BB84D54374DF}"/>
              </a:ext>
            </a:extLst>
          </p:cNvPr>
          <p:cNvSpPr>
            <a:spLocks noGrp="1"/>
          </p:cNvSpPr>
          <p:nvPr>
            <p:ph type="sldNum" sz="quarter" idx="10"/>
          </p:nvPr>
        </p:nvSpPr>
        <p:spPr/>
        <p:txBody>
          <a:bodyPr/>
          <a:lstStyle/>
          <a:p>
            <a:fld id="{73F7D4EC-FAF2-48D2-B8E5-457915FC50F3}" type="slidenum">
              <a:rPr lang="de-DE" smtClean="0"/>
              <a:pPr/>
              <a:t>19</a:t>
            </a:fld>
            <a:endParaRPr lang="de-DE"/>
          </a:p>
        </p:txBody>
      </p:sp>
      <p:sp>
        <p:nvSpPr>
          <p:cNvPr id="4" name="Textplatzhalter 3">
            <a:extLst>
              <a:ext uri="{FF2B5EF4-FFF2-40B4-BE49-F238E27FC236}">
                <a16:creationId xmlns:a16="http://schemas.microsoft.com/office/drawing/2014/main" id="{CBB636B3-1250-3E61-1E2F-510AB5169879}"/>
              </a:ext>
            </a:extLst>
          </p:cNvPr>
          <p:cNvSpPr>
            <a:spLocks noGrp="1"/>
          </p:cNvSpPr>
          <p:nvPr>
            <p:ph type="body" sz="quarter" idx="11"/>
          </p:nvPr>
        </p:nvSpPr>
        <p:spPr/>
        <p:txBody>
          <a:bodyPr/>
          <a:lstStyle/>
          <a:p>
            <a:r>
              <a:rPr lang="de-DE"/>
              <a:t>SCHUNK Electronics</a:t>
            </a:r>
          </a:p>
        </p:txBody>
      </p:sp>
      <p:sp>
        <p:nvSpPr>
          <p:cNvPr id="5" name="Textplatzhalter 4">
            <a:extLst>
              <a:ext uri="{FF2B5EF4-FFF2-40B4-BE49-F238E27FC236}">
                <a16:creationId xmlns:a16="http://schemas.microsoft.com/office/drawing/2014/main" id="{4D92EB5F-ECFE-1913-0346-0DB761BFED96}"/>
              </a:ext>
            </a:extLst>
          </p:cNvPr>
          <p:cNvSpPr>
            <a:spLocks noGrp="1"/>
          </p:cNvSpPr>
          <p:nvPr>
            <p:ph type="body" sz="quarter" idx="12"/>
          </p:nvPr>
        </p:nvSpPr>
        <p:spPr/>
        <p:txBody>
          <a:bodyPr/>
          <a:lstStyle/>
          <a:p>
            <a:pPr marL="457200" indent="-457200">
              <a:buFont typeface="+mj-lt"/>
              <a:buAutoNum type="arabicPeriod"/>
            </a:pPr>
            <a:r>
              <a:rPr lang="en-US" b="1"/>
              <a:t>Pins​</a:t>
            </a:r>
          </a:p>
          <a:p>
            <a:pPr marL="457200" indent="-457200">
              <a:buFont typeface="+mj-lt"/>
              <a:buAutoNum type="arabicPeriod"/>
            </a:pPr>
            <a:r>
              <a:rPr lang="en-US" b="1"/>
              <a:t>Drainage​</a:t>
            </a:r>
          </a:p>
          <a:p>
            <a:pPr marL="457200" indent="-457200">
              <a:buFont typeface="+mj-lt"/>
              <a:buAutoNum type="arabicPeriod"/>
            </a:pPr>
            <a:r>
              <a:rPr lang="en-US" b="1"/>
              <a:t>Drive </a:t>
            </a:r>
          </a:p>
          <a:p>
            <a:pPr marL="457200" indent="-457200">
              <a:buFont typeface="+mj-lt"/>
              <a:buAutoNum type="arabicPeriod"/>
            </a:pPr>
            <a:r>
              <a:rPr lang="en-US" b="1"/>
              <a:t>Spindle back Cover​</a:t>
            </a:r>
          </a:p>
          <a:p>
            <a:pPr marL="457200" indent="-457200">
              <a:buFont typeface="+mj-lt"/>
              <a:buAutoNum type="arabicPeriod"/>
            </a:pPr>
            <a:r>
              <a:rPr lang="en-US" b="1"/>
              <a:t>Spindle​</a:t>
            </a:r>
          </a:p>
          <a:p>
            <a:pPr marL="457200" indent="-457200">
              <a:buFont typeface="+mj-lt"/>
              <a:buAutoNum type="arabicPeriod"/>
            </a:pPr>
            <a:r>
              <a:rPr lang="en-US" b="1"/>
              <a:t>Spindle nut​</a:t>
            </a:r>
          </a:p>
          <a:p>
            <a:pPr marL="457200" indent="-457200">
              <a:buFont typeface="+mj-lt"/>
              <a:buAutoNum type="arabicPeriod"/>
            </a:pPr>
            <a:r>
              <a:rPr lang="en-US" b="1"/>
              <a:t>Housing​</a:t>
            </a:r>
          </a:p>
          <a:p>
            <a:pPr marL="457200" indent="-457200">
              <a:buFont typeface="+mj-lt"/>
              <a:buAutoNum type="arabicPeriod"/>
            </a:pPr>
            <a:r>
              <a:rPr lang="en-US" b="1"/>
              <a:t>Actuator​</a:t>
            </a:r>
          </a:p>
          <a:p>
            <a:pPr marL="457200" indent="-457200">
              <a:buFont typeface="+mj-lt"/>
              <a:buAutoNum type="arabicPeriod"/>
            </a:pPr>
            <a:r>
              <a:rPr lang="en-US" b="1"/>
              <a:t>Guidance</a:t>
            </a:r>
            <a:endParaRPr lang="de-DE"/>
          </a:p>
        </p:txBody>
      </p:sp>
      <p:pic>
        <p:nvPicPr>
          <p:cNvPr id="2090" name="Grafik 2089">
            <a:extLst>
              <a:ext uri="{FF2B5EF4-FFF2-40B4-BE49-F238E27FC236}">
                <a16:creationId xmlns:a16="http://schemas.microsoft.com/office/drawing/2014/main" id="{B426E675-D2C5-A8B4-5504-D5F936BDAFD4}"/>
              </a:ext>
            </a:extLst>
          </p:cNvPr>
          <p:cNvPicPr>
            <a:picLocks noChangeAspect="1"/>
          </p:cNvPicPr>
          <p:nvPr/>
        </p:nvPicPr>
        <p:blipFill>
          <a:blip r:embed="rId2"/>
          <a:stretch>
            <a:fillRect/>
          </a:stretch>
        </p:blipFill>
        <p:spPr>
          <a:xfrm>
            <a:off x="6384116" y="1382215"/>
            <a:ext cx="5190709" cy="1037190"/>
          </a:xfrm>
          <a:prstGeom prst="rect">
            <a:avLst/>
          </a:prstGeom>
        </p:spPr>
      </p:pic>
      <p:sp>
        <p:nvSpPr>
          <p:cNvPr id="2091" name="Textfeld 2090">
            <a:extLst>
              <a:ext uri="{FF2B5EF4-FFF2-40B4-BE49-F238E27FC236}">
                <a16:creationId xmlns:a16="http://schemas.microsoft.com/office/drawing/2014/main" id="{A1E0A58A-1726-B39D-FB80-CEE841E50141}"/>
              </a:ext>
            </a:extLst>
          </p:cNvPr>
          <p:cNvSpPr txBox="1"/>
          <p:nvPr/>
        </p:nvSpPr>
        <p:spPr>
          <a:xfrm>
            <a:off x="9571839" y="2203406"/>
            <a:ext cx="654341" cy="204234"/>
          </a:xfrm>
          <a:prstGeom prst="rect">
            <a:avLst/>
          </a:prstGeom>
          <a:solidFill>
            <a:schemeClr val="bg1"/>
          </a:solidFill>
        </p:spPr>
        <p:txBody>
          <a:bodyPr wrap="squar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endParaRPr kumimoji="0" lang="de-DE" sz="2200" b="0" i="0" u="none" strike="noStrike" kern="1200" cap="none" spc="0" normalizeH="0" baseline="0" noProof="0" err="1">
              <a:ln>
                <a:noFill/>
              </a:ln>
              <a:solidFill>
                <a:srgbClr val="003D6A"/>
              </a:solidFill>
              <a:effectLst/>
              <a:uLnTx/>
              <a:uFillTx/>
              <a:ea typeface="+mn-ea"/>
              <a:cs typeface="+mn-cs"/>
            </a:endParaRPr>
          </a:p>
        </p:txBody>
      </p:sp>
      <p:pic>
        <p:nvPicPr>
          <p:cNvPr id="2093" name="Grafik 2092">
            <a:extLst>
              <a:ext uri="{FF2B5EF4-FFF2-40B4-BE49-F238E27FC236}">
                <a16:creationId xmlns:a16="http://schemas.microsoft.com/office/drawing/2014/main" id="{FC2BA7E7-3C5C-EDBC-B8A6-71E78C796254}"/>
              </a:ext>
            </a:extLst>
          </p:cNvPr>
          <p:cNvPicPr>
            <a:picLocks noChangeAspect="1"/>
          </p:cNvPicPr>
          <p:nvPr/>
        </p:nvPicPr>
        <p:blipFill>
          <a:blip r:embed="rId3"/>
          <a:stretch>
            <a:fillRect/>
          </a:stretch>
        </p:blipFill>
        <p:spPr>
          <a:xfrm>
            <a:off x="6346873" y="4003437"/>
            <a:ext cx="5265193" cy="2468439"/>
          </a:xfrm>
          <a:prstGeom prst="rect">
            <a:avLst/>
          </a:prstGeom>
        </p:spPr>
      </p:pic>
      <p:sp>
        <p:nvSpPr>
          <p:cNvPr id="2097" name="Content Placeholder 2">
            <a:extLst>
              <a:ext uri="{FF2B5EF4-FFF2-40B4-BE49-F238E27FC236}">
                <a16:creationId xmlns:a16="http://schemas.microsoft.com/office/drawing/2014/main" id="{F83FCA6C-8B58-424D-AD3F-9A7F4E99EDA9}"/>
              </a:ext>
            </a:extLst>
          </p:cNvPr>
          <p:cNvSpPr>
            <a:spLocks noGrp="1"/>
          </p:cNvSpPr>
          <p:nvPr/>
        </p:nvSpPr>
        <p:spPr>
          <a:xfrm>
            <a:off x="6232042" y="2419405"/>
            <a:ext cx="4287753" cy="851696"/>
          </a:xfrm>
          <a:prstGeom prst="rect">
            <a:avLst/>
          </a:prstGeom>
        </p:spPr>
        <p:txBody>
          <a:bodyPr vert="horz" lIns="0" tIns="0" rIns="91440" bIns="0" rtlCol="0" anchor="t">
            <a:noAutofit/>
          </a:bodyPr>
          <a:lstStyle>
            <a:lvl1pPr marL="6350" indent="-6350" algn="l" defTabSz="914400" rtl="0" eaLnBrk="1" latinLnBrk="0" hangingPunct="1">
              <a:lnSpc>
                <a:spcPct val="120000"/>
              </a:lnSpc>
              <a:spcBef>
                <a:spcPts val="1500"/>
              </a:spcBef>
              <a:spcAft>
                <a:spcPts val="0"/>
              </a:spcAft>
              <a:buClrTx/>
              <a:buSzPct val="80000"/>
              <a:buFont typeface="Arial" panose="020B0604020202020204" pitchFamily="34" charset="0"/>
              <a:buChar char="​"/>
              <a:tabLst/>
              <a:defRPr lang="en-US" sz="1600" b="0" kern="1200" dirty="0" smtClean="0">
                <a:solidFill>
                  <a:schemeClr val="tx1"/>
                </a:solidFill>
                <a:latin typeface="+mn-lt"/>
                <a:ea typeface="+mn-ea"/>
                <a:cs typeface="+mn-cs"/>
              </a:defRPr>
            </a:lvl1pPr>
            <a:lvl2pPr marL="292100" indent="-119063" algn="l" defTabSz="914400" rtl="0" eaLnBrk="1" latinLnBrk="0" hangingPunct="1">
              <a:lnSpc>
                <a:spcPct val="120000"/>
              </a:lnSpc>
              <a:spcBef>
                <a:spcPts val="300"/>
              </a:spcBef>
              <a:spcAft>
                <a:spcPts val="0"/>
              </a:spcAft>
              <a:buClr>
                <a:schemeClr val="accent2"/>
              </a:buClr>
              <a:buFont typeface="Arial" panose="020B0604020202020204" pitchFamily="34" charset="0"/>
              <a:buChar char="•"/>
              <a:tabLst/>
              <a:defRPr lang="en-US" sz="1400" b="0" kern="1200" dirty="0" smtClean="0">
                <a:solidFill>
                  <a:schemeClr val="tx1"/>
                </a:solidFill>
                <a:latin typeface="+mn-lt"/>
                <a:ea typeface="+mn-ea"/>
                <a:cs typeface="+mn-cs"/>
              </a:defRPr>
            </a:lvl2pPr>
            <a:lvl3pPr marL="465138" indent="-119063" algn="l" defTabSz="914400" rtl="0" eaLnBrk="1" latinLnBrk="0" hangingPunct="1">
              <a:lnSpc>
                <a:spcPct val="120000"/>
              </a:lnSpc>
              <a:spcBef>
                <a:spcPts val="300"/>
              </a:spcBef>
              <a:spcAft>
                <a:spcPts val="0"/>
              </a:spcAft>
              <a:buClr>
                <a:schemeClr val="tx1"/>
              </a:buClr>
              <a:buFont typeface="Arial" panose="020B0604020202020204" pitchFamily="34" charset="0"/>
              <a:buChar char="–"/>
              <a:tabLst/>
              <a:defRPr lang="en-US" sz="1200" b="0" kern="1200" dirty="0" smtClean="0">
                <a:solidFill>
                  <a:schemeClr val="tx1"/>
                </a:solidFill>
                <a:latin typeface="+mn-lt"/>
                <a:ea typeface="+mn-ea"/>
                <a:cs typeface="+mn-cs"/>
              </a:defRPr>
            </a:lvl3pPr>
            <a:lvl4pPr marL="6350" indent="-6350" algn="l" defTabSz="914400" rtl="0" eaLnBrk="1" latinLnBrk="0" hangingPunct="1">
              <a:lnSpc>
                <a:spcPct val="103000"/>
              </a:lnSpc>
              <a:spcBef>
                <a:spcPts val="1500"/>
              </a:spcBef>
              <a:spcAft>
                <a:spcPts val="0"/>
              </a:spcAft>
              <a:buClr>
                <a:schemeClr val="accent3"/>
              </a:buClr>
              <a:buFont typeface="Arial" panose="020B0604020202020204" pitchFamily="34" charset="0"/>
              <a:buChar char="​"/>
              <a:tabLst/>
              <a:defRPr lang="en-US" sz="2100" b="0" kern="1200" dirty="0" smtClean="0">
                <a:solidFill>
                  <a:schemeClr val="accent2"/>
                </a:solidFill>
                <a:latin typeface="+mj-lt"/>
                <a:ea typeface="+mn-ea"/>
                <a:cs typeface="+mn-cs"/>
              </a:defRPr>
            </a:lvl4pPr>
            <a:lvl5pPr marL="182880" indent="-182880" algn="l" defTabSz="914400" rtl="0" eaLnBrk="1" latinLnBrk="0" hangingPunct="1">
              <a:lnSpc>
                <a:spcPct val="120000"/>
              </a:lnSpc>
              <a:spcBef>
                <a:spcPts val="1500"/>
              </a:spcBef>
              <a:spcAft>
                <a:spcPts val="0"/>
              </a:spcAft>
              <a:buClr>
                <a:schemeClr val="accent2"/>
              </a:buClr>
              <a:buFont typeface="Arial" panose="020B0604020202020204" pitchFamily="34" charset="0"/>
              <a:buChar char="+"/>
              <a:tabLst/>
              <a:defRPr lang="en-US" sz="1600" b="0" kern="1200" dirty="0">
                <a:solidFill>
                  <a:schemeClr val="tx1"/>
                </a:solidFill>
                <a:latin typeface="+mn-lt"/>
                <a:ea typeface="+mn-ea"/>
                <a:cs typeface="+mn-cs"/>
              </a:defRPr>
            </a:lvl5pPr>
            <a:lvl6pPr marL="182880" indent="-182880" algn="l" defTabSz="914400" rtl="0" eaLnBrk="1" latinLnBrk="0" hangingPunct="1">
              <a:lnSpc>
                <a:spcPct val="120000"/>
              </a:lnSpc>
              <a:spcBef>
                <a:spcPts val="1500"/>
              </a:spcBef>
              <a:spcAft>
                <a:spcPts val="0"/>
              </a:spcAft>
              <a:buClr>
                <a:schemeClr val="accent5"/>
              </a:buClr>
              <a:buFont typeface="Arial" panose="020B0604020202020204" pitchFamily="34" charset="0"/>
              <a:buChar char="×"/>
              <a:tabLst/>
              <a:defRPr sz="1600" kern="1200">
                <a:solidFill>
                  <a:schemeClr val="tx1"/>
                </a:solidFill>
                <a:latin typeface="+mn-lt"/>
                <a:ea typeface="+mn-ea"/>
                <a:cs typeface="+mn-cs"/>
              </a:defRPr>
            </a:lvl6pPr>
            <a:lvl7pPr marL="6350" indent="-6350" algn="l" defTabSz="914400" rtl="0" eaLnBrk="1" latinLnBrk="0" hangingPunct="1">
              <a:lnSpc>
                <a:spcPct val="105000"/>
              </a:lnSpc>
              <a:spcBef>
                <a:spcPts val="1500"/>
              </a:spcBef>
              <a:spcAft>
                <a:spcPts val="0"/>
              </a:spcAft>
              <a:buFont typeface="Arial" panose="020B0604020202020204" pitchFamily="34" charset="0"/>
              <a:buChar char="​"/>
              <a:tabLst/>
              <a:defRPr sz="1200" b="1" kern="1200" cap="all" spc="50" baseline="0">
                <a:solidFill>
                  <a:schemeClr val="tx1"/>
                </a:solidFill>
                <a:latin typeface="+mn-lt"/>
                <a:ea typeface="+mn-ea"/>
                <a:cs typeface="+mn-cs"/>
              </a:defRPr>
            </a:lvl7pPr>
            <a:lvl8pPr marL="6350" indent="-6350" algn="l" defTabSz="914400" rtl="0" eaLnBrk="1" latinLnBrk="0" hangingPunct="1">
              <a:lnSpc>
                <a:spcPct val="105000"/>
              </a:lnSpc>
              <a:spcBef>
                <a:spcPts val="1500"/>
              </a:spcBef>
              <a:spcAft>
                <a:spcPts val="0"/>
              </a:spcAft>
              <a:buFont typeface="Arial" panose="020B0604020202020204" pitchFamily="34" charset="0"/>
              <a:buChar char="​"/>
              <a:tabLst/>
              <a:defRPr sz="1200" kern="1200">
                <a:solidFill>
                  <a:schemeClr val="tx1"/>
                </a:solidFill>
                <a:latin typeface="+mn-lt"/>
                <a:ea typeface="+mn-ea"/>
                <a:cs typeface="+mn-cs"/>
              </a:defRPr>
            </a:lvl8pPr>
            <a:lvl9pPr marL="238125" indent="-238125" algn="l" defTabSz="914400" rtl="0" eaLnBrk="1" latinLnBrk="0" hangingPunct="1">
              <a:lnSpc>
                <a:spcPct val="120000"/>
              </a:lnSpc>
              <a:spcBef>
                <a:spcPts val="1500"/>
              </a:spcBef>
              <a:spcAft>
                <a:spcPts val="0"/>
              </a:spcAft>
              <a:buFont typeface="+mj-lt"/>
              <a:buAutoNum type="arabicPeriod"/>
              <a:tabLst/>
              <a:defRPr sz="1600" kern="1200">
                <a:solidFill>
                  <a:schemeClr val="tx1"/>
                </a:solidFill>
                <a:latin typeface="+mn-lt"/>
                <a:ea typeface="+mn-ea"/>
                <a:cs typeface="+mn-cs"/>
              </a:defRPr>
            </a:lvl9pPr>
          </a:lstStyle>
          <a:p>
            <a:pPr marL="173037" lvl="1" indent="0">
              <a:buNone/>
            </a:pPr>
            <a:r>
              <a:rPr lang="en-US" sz="1600">
                <a:solidFill>
                  <a:schemeClr val="tx2"/>
                </a:solidFill>
              </a:rPr>
              <a:t>The external pneumatic cylinder moves back to the starting position and thus the fingers twist 180° and grip the wafer.</a:t>
            </a:r>
          </a:p>
          <a:p>
            <a:pPr marL="173037" lvl="1" indent="0">
              <a:buNone/>
            </a:pPr>
            <a:r>
              <a:rPr lang="en-US" sz="1600">
                <a:solidFill>
                  <a:schemeClr val="tx2"/>
                </a:solidFill>
              </a:rPr>
              <a:t>The angle of rotation of the fingers can still be adjusted in the design.</a:t>
            </a:r>
          </a:p>
          <a:p>
            <a:pPr marL="173037" lvl="1" indent="0">
              <a:buNone/>
            </a:pPr>
            <a:endParaRPr lang="en-US" sz="1600">
              <a:latin typeface="+mj-lt"/>
            </a:endParaRPr>
          </a:p>
        </p:txBody>
      </p:sp>
      <p:grpSp>
        <p:nvGrpSpPr>
          <p:cNvPr id="7" name="Gruppieren 6">
            <a:extLst>
              <a:ext uri="{FF2B5EF4-FFF2-40B4-BE49-F238E27FC236}">
                <a16:creationId xmlns:a16="http://schemas.microsoft.com/office/drawing/2014/main" id="{97A0C13A-ECE6-E354-11F4-92C020695E9D}"/>
              </a:ext>
            </a:extLst>
          </p:cNvPr>
          <p:cNvGrpSpPr/>
          <p:nvPr/>
        </p:nvGrpSpPr>
        <p:grpSpPr>
          <a:xfrm>
            <a:off x="402336" y="1108837"/>
            <a:ext cx="4005072" cy="884555"/>
            <a:chOff x="402336" y="1108837"/>
            <a:chExt cx="4005072" cy="884555"/>
          </a:xfrm>
        </p:grpSpPr>
        <p:sp>
          <p:nvSpPr>
            <p:cNvPr id="9" name="Rechteck: abgerundete Ecken 8">
              <a:extLst>
                <a:ext uri="{FF2B5EF4-FFF2-40B4-BE49-F238E27FC236}">
                  <a16:creationId xmlns:a16="http://schemas.microsoft.com/office/drawing/2014/main" id="{41D60C84-5782-63EF-AE25-C4488D29BA6C}"/>
                </a:ext>
              </a:extLst>
            </p:cNvPr>
            <p:cNvSpPr/>
            <p:nvPr/>
          </p:nvSpPr>
          <p:spPr>
            <a:xfrm>
              <a:off x="526258" y="1127125"/>
              <a:ext cx="3657815" cy="814281"/>
            </a:xfrm>
            <a:prstGeom prst="roundRect">
              <a:avLst/>
            </a:prstGeom>
            <a:ln/>
          </p:spPr>
          <p:style>
            <a:lnRef idx="2">
              <a:schemeClr val="accent4"/>
            </a:lnRef>
            <a:fillRef idx="1">
              <a:schemeClr val="lt1"/>
            </a:fillRef>
            <a:effectRef idx="0">
              <a:schemeClr val="accent4"/>
            </a:effectRef>
            <a:fontRef idx="minor">
              <a:schemeClr val="dk1"/>
            </a:fontRef>
          </p:style>
          <p:txBody>
            <a:bodyPr rtlCol="0" anchor="ctr"/>
            <a:lstStyle/>
            <a:p>
              <a:pPr algn="ctr"/>
              <a:r>
                <a:rPr lang="de-DE" sz="4400" b="1" dirty="0">
                  <a:solidFill>
                    <a:schemeClr val="accent4"/>
                  </a:solidFill>
                </a:rPr>
                <a:t>CONFIDENTIAL</a:t>
              </a:r>
            </a:p>
          </p:txBody>
        </p:sp>
        <p:sp>
          <p:nvSpPr>
            <p:cNvPr id="10" name="Rechteck: abgerundete Ecken 9">
              <a:extLst>
                <a:ext uri="{FF2B5EF4-FFF2-40B4-BE49-F238E27FC236}">
                  <a16:creationId xmlns:a16="http://schemas.microsoft.com/office/drawing/2014/main" id="{397AAA2E-BE83-BB05-EBAB-C179991295D2}"/>
                </a:ext>
              </a:extLst>
            </p:cNvPr>
            <p:cNvSpPr/>
            <p:nvPr/>
          </p:nvSpPr>
          <p:spPr>
            <a:xfrm>
              <a:off x="402336" y="1108837"/>
              <a:ext cx="4005072" cy="884555"/>
            </a:xfrm>
            <a:prstGeom prst="roundRect">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Tree>
    <p:extLst>
      <p:ext uri="{BB962C8B-B14F-4D97-AF65-F5344CB8AC3E}">
        <p14:creationId xmlns:p14="http://schemas.microsoft.com/office/powerpoint/2010/main" val="39868899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8" name="Grafik 7" descr="Ein Bild, das Maschine, Bautechnik, Im Haus enthält.&#10;&#10;Automatisch generierte Beschreibung">
            <a:extLst>
              <a:ext uri="{FF2B5EF4-FFF2-40B4-BE49-F238E27FC236}">
                <a16:creationId xmlns:a16="http://schemas.microsoft.com/office/drawing/2014/main" id="{3E3E4000-3808-DE0D-9D53-9FEF56281CF0}"/>
              </a:ext>
            </a:extLst>
          </p:cNvPr>
          <p:cNvPicPr>
            <a:picLocks noChangeAspect="1"/>
          </p:cNvPicPr>
          <p:nvPr/>
        </p:nvPicPr>
        <p:blipFill rotWithShape="1">
          <a:blip r:embed="rId2">
            <a:alphaModFix amt="43000"/>
            <a:extLst>
              <a:ext uri="{28A0092B-C50C-407E-A947-70E740481C1C}">
                <a14:useLocalDpi xmlns:a14="http://schemas.microsoft.com/office/drawing/2010/main" val="0"/>
              </a:ext>
            </a:extLst>
          </a:blip>
          <a:srcRect/>
          <a:stretch/>
        </p:blipFill>
        <p:spPr>
          <a:xfrm>
            <a:off x="0" y="-22"/>
            <a:ext cx="12191977" cy="6858022"/>
          </a:xfrm>
          <a:prstGeom prst="rect">
            <a:avLst/>
          </a:prstGeom>
        </p:spPr>
      </p:pic>
      <p:sp>
        <p:nvSpPr>
          <p:cNvPr id="2" name="Titel 1">
            <a:extLst>
              <a:ext uri="{FF2B5EF4-FFF2-40B4-BE49-F238E27FC236}">
                <a16:creationId xmlns:a16="http://schemas.microsoft.com/office/drawing/2014/main" id="{997661D8-9095-A318-153C-79157FECFF6D}"/>
              </a:ext>
            </a:extLst>
          </p:cNvPr>
          <p:cNvSpPr>
            <a:spLocks noGrp="1"/>
          </p:cNvSpPr>
          <p:nvPr>
            <p:ph type="title"/>
          </p:nvPr>
        </p:nvSpPr>
        <p:spPr>
          <a:xfrm>
            <a:off x="965200" y="965200"/>
            <a:ext cx="10261600" cy="3564869"/>
          </a:xfrm>
        </p:spPr>
        <p:txBody>
          <a:bodyPr vert="horz" lIns="91440" tIns="45720" rIns="91440" bIns="45720" rtlCol="0" anchor="b">
            <a:normAutofit/>
          </a:bodyPr>
          <a:lstStyle/>
          <a:p>
            <a:r>
              <a:rPr lang="en-US" sz="9600">
                <a:ln w="22225">
                  <a:solidFill>
                    <a:schemeClr val="bg1"/>
                  </a:solidFill>
                  <a:miter lim="800000"/>
                </a:ln>
                <a:noFill/>
                <a:latin typeface="+mj-lt"/>
              </a:rPr>
              <a:t>ELEKTRONIK-FERTIGUNG</a:t>
            </a:r>
          </a:p>
        </p:txBody>
      </p:sp>
      <p:sp>
        <p:nvSpPr>
          <p:cNvPr id="4" name="Textplatzhalter 3">
            <a:extLst>
              <a:ext uri="{FF2B5EF4-FFF2-40B4-BE49-F238E27FC236}">
                <a16:creationId xmlns:a16="http://schemas.microsoft.com/office/drawing/2014/main" id="{B6F64AAB-1E75-83FC-5A26-6E46DB333902}"/>
              </a:ext>
            </a:extLst>
          </p:cNvPr>
          <p:cNvSpPr>
            <a:spLocks noGrp="1"/>
          </p:cNvSpPr>
          <p:nvPr>
            <p:ph type="body" sz="quarter" idx="11"/>
          </p:nvPr>
        </p:nvSpPr>
        <p:spPr>
          <a:xfrm>
            <a:off x="965200" y="4572002"/>
            <a:ext cx="10261600" cy="1202995"/>
          </a:xfrm>
        </p:spPr>
        <p:txBody>
          <a:bodyPr vert="horz" lIns="91440" tIns="45720" rIns="91440" bIns="45720" rtlCol="0">
            <a:normAutofit/>
          </a:bodyPr>
          <a:lstStyle/>
          <a:p>
            <a:pPr>
              <a:lnSpc>
                <a:spcPct val="90000"/>
              </a:lnSpc>
              <a:spcBef>
                <a:spcPts val="1000"/>
              </a:spcBef>
            </a:pPr>
            <a:r>
              <a:rPr lang="en-US" sz="3200">
                <a:solidFill>
                  <a:schemeClr val="bg1"/>
                </a:solidFill>
                <a:latin typeface="+mn-lt"/>
              </a:rPr>
              <a:t>ELECTRONICS</a:t>
            </a:r>
          </a:p>
        </p:txBody>
      </p:sp>
      <p:sp>
        <p:nvSpPr>
          <p:cNvPr id="3" name="Foliennummernplatzhalter 2">
            <a:extLst>
              <a:ext uri="{FF2B5EF4-FFF2-40B4-BE49-F238E27FC236}">
                <a16:creationId xmlns:a16="http://schemas.microsoft.com/office/drawing/2014/main" id="{FFA46A00-D39B-C184-442F-4F10B56DEAC1}"/>
              </a:ext>
            </a:extLst>
          </p:cNvPr>
          <p:cNvSpPr>
            <a:spLocks noGrp="1"/>
          </p:cNvSpPr>
          <p:nvPr>
            <p:ph type="sldNum" sz="quarter" idx="10"/>
          </p:nvPr>
        </p:nvSpPr>
        <p:spPr>
          <a:xfrm>
            <a:off x="10744200" y="6356350"/>
            <a:ext cx="609600" cy="365125"/>
          </a:xfrm>
        </p:spPr>
        <p:txBody>
          <a:bodyPr vert="horz" lIns="91440" tIns="45720" rIns="91440" bIns="45720" rtlCol="0" anchor="ctr">
            <a:normAutofit/>
          </a:bodyPr>
          <a:lstStyle/>
          <a:p>
            <a:pPr>
              <a:spcAft>
                <a:spcPts val="600"/>
              </a:spcAft>
              <a:defRPr/>
            </a:pPr>
            <a:fld id="{73F7D4EC-FAF2-48D2-B8E5-457915FC50F3}" type="slidenum">
              <a:rPr lang="en-US">
                <a:solidFill>
                  <a:schemeClr val="tx1"/>
                </a:solidFill>
                <a:latin typeface="Calibri" panose="020F0502020204030204"/>
              </a:rPr>
              <a:pPr>
                <a:spcAft>
                  <a:spcPts val="600"/>
                </a:spcAft>
                <a:defRPr/>
              </a:pPr>
              <a:t>20</a:t>
            </a:fld>
            <a:endParaRPr lang="en-US">
              <a:solidFill>
                <a:schemeClr val="tx1"/>
              </a:solidFill>
              <a:latin typeface="Calibri" panose="020F0502020204030204"/>
            </a:endParaRPr>
          </a:p>
        </p:txBody>
      </p:sp>
    </p:spTree>
    <p:extLst>
      <p:ext uri="{BB962C8B-B14F-4D97-AF65-F5344CB8AC3E}">
        <p14:creationId xmlns:p14="http://schemas.microsoft.com/office/powerpoint/2010/main" val="12531187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14A96E-2606-3CC6-8EF2-6C826045FDCB}"/>
              </a:ext>
            </a:extLst>
          </p:cNvPr>
          <p:cNvSpPr>
            <a:spLocks noGrp="1"/>
          </p:cNvSpPr>
          <p:nvPr>
            <p:ph type="title"/>
          </p:nvPr>
        </p:nvSpPr>
        <p:spPr/>
        <p:txBody>
          <a:bodyPr/>
          <a:lstStyle/>
          <a:p>
            <a:r>
              <a:rPr lang="de-DE"/>
              <a:t>LEITERPLATTENBESTÜCKUNG</a:t>
            </a:r>
            <a:endParaRPr lang="en-US"/>
          </a:p>
        </p:txBody>
      </p:sp>
      <p:sp>
        <p:nvSpPr>
          <p:cNvPr id="3" name="Foliennummernplatzhalter 2">
            <a:extLst>
              <a:ext uri="{FF2B5EF4-FFF2-40B4-BE49-F238E27FC236}">
                <a16:creationId xmlns:a16="http://schemas.microsoft.com/office/drawing/2014/main" id="{26C493E4-C620-630F-7ECF-014DA4C0C1DB}"/>
              </a:ext>
            </a:extLst>
          </p:cNvPr>
          <p:cNvSpPr>
            <a:spLocks noGrp="1"/>
          </p:cNvSpPr>
          <p:nvPr>
            <p:ph type="sldNum" sz="quarter" idx="10"/>
          </p:nvPr>
        </p:nvSpPr>
        <p:spPr/>
        <p:txBody>
          <a:bodyPr/>
          <a:lstStyle/>
          <a:p>
            <a:fld id="{73F7D4EC-FAF2-48D2-B8E5-457915FC50F3}" type="slidenum">
              <a:rPr lang="de-DE" smtClean="0"/>
              <a:pPr/>
              <a:t>21</a:t>
            </a:fld>
            <a:endParaRPr lang="de-DE"/>
          </a:p>
        </p:txBody>
      </p:sp>
      <p:sp>
        <p:nvSpPr>
          <p:cNvPr id="4" name="Textplatzhalter 3">
            <a:extLst>
              <a:ext uri="{FF2B5EF4-FFF2-40B4-BE49-F238E27FC236}">
                <a16:creationId xmlns:a16="http://schemas.microsoft.com/office/drawing/2014/main" id="{E8A79CE0-79FB-94B0-CBA7-48DFA7C2C4E9}"/>
              </a:ext>
            </a:extLst>
          </p:cNvPr>
          <p:cNvSpPr>
            <a:spLocks noGrp="1"/>
          </p:cNvSpPr>
          <p:nvPr>
            <p:ph type="body" sz="quarter" idx="11"/>
          </p:nvPr>
        </p:nvSpPr>
        <p:spPr/>
        <p:txBody>
          <a:bodyPr/>
          <a:lstStyle/>
          <a:p>
            <a:r>
              <a:rPr lang="de-DE"/>
              <a:t>SCHUNK Electronics</a:t>
            </a:r>
            <a:endParaRPr lang="en-US"/>
          </a:p>
        </p:txBody>
      </p:sp>
      <p:sp>
        <p:nvSpPr>
          <p:cNvPr id="5" name="Textplatzhalter 4">
            <a:extLst>
              <a:ext uri="{FF2B5EF4-FFF2-40B4-BE49-F238E27FC236}">
                <a16:creationId xmlns:a16="http://schemas.microsoft.com/office/drawing/2014/main" id="{87AB6A36-1C42-2025-3508-E4C280C5DA1B}"/>
              </a:ext>
            </a:extLst>
          </p:cNvPr>
          <p:cNvSpPr>
            <a:spLocks noGrp="1"/>
          </p:cNvSpPr>
          <p:nvPr>
            <p:ph type="body" sz="quarter" idx="12"/>
          </p:nvPr>
        </p:nvSpPr>
        <p:spPr>
          <a:xfrm>
            <a:off x="658813" y="1687069"/>
            <a:ext cx="4048269" cy="4586731"/>
          </a:xfrm>
        </p:spPr>
        <p:txBody>
          <a:bodyPr/>
          <a:lstStyle/>
          <a:p>
            <a:pPr marL="0" indent="0">
              <a:buNone/>
            </a:pPr>
            <a:r>
              <a:rPr lang="de-DE" b="1" dirty="0"/>
              <a:t>THT-BESTÜCKUNG</a:t>
            </a:r>
          </a:p>
          <a:p>
            <a:r>
              <a:rPr lang="de-DE" dirty="0" err="1"/>
              <a:t>Sonderbestücklösungen</a:t>
            </a:r>
            <a:endParaRPr lang="de-DE" dirty="0"/>
          </a:p>
          <a:p>
            <a:r>
              <a:rPr lang="de-DE" dirty="0"/>
              <a:t>Teilesortierung /-vorbereitung</a:t>
            </a:r>
          </a:p>
          <a:p>
            <a:r>
              <a:rPr lang="de-DE" dirty="0"/>
              <a:t>Pick &amp; Place</a:t>
            </a:r>
          </a:p>
          <a:p>
            <a:pPr marL="0" indent="0">
              <a:buNone/>
            </a:pPr>
            <a:endParaRPr lang="de-DE" dirty="0"/>
          </a:p>
          <a:p>
            <a:pPr marL="0" indent="0">
              <a:buNone/>
            </a:pPr>
            <a:endParaRPr lang="en-US" dirty="0"/>
          </a:p>
        </p:txBody>
      </p:sp>
      <p:pic>
        <p:nvPicPr>
          <p:cNvPr id="6" name="Onlinemedien 5" title="20250325_5_2DGK_Platinen_bestuecken.mp4">
            <a:hlinkClick r:id="" action="ppaction://media"/>
            <a:extLst>
              <a:ext uri="{FF2B5EF4-FFF2-40B4-BE49-F238E27FC236}">
                <a16:creationId xmlns:a16="http://schemas.microsoft.com/office/drawing/2014/main" id="{6BC12D05-312C-F9C0-D214-BD4BAFBBEB1B}"/>
              </a:ext>
            </a:extLst>
          </p:cNvPr>
          <p:cNvPicPr>
            <a:picLocks noRot="1" noChangeAspect="1"/>
          </p:cNvPicPr>
          <p:nvPr>
            <a:videoFile r:link="rId1"/>
          </p:nvPr>
        </p:nvPicPr>
        <p:blipFill>
          <a:blip r:embed="rId3"/>
          <a:stretch>
            <a:fillRect/>
          </a:stretch>
        </p:blipFill>
        <p:spPr>
          <a:xfrm>
            <a:off x="5357092" y="1261354"/>
            <a:ext cx="6834908" cy="3844636"/>
          </a:xfrm>
          <a:prstGeom prst="rect">
            <a:avLst/>
          </a:prstGeom>
        </p:spPr>
      </p:pic>
      <p:sp>
        <p:nvSpPr>
          <p:cNvPr id="7" name="Textplatzhalter 4">
            <a:extLst>
              <a:ext uri="{FF2B5EF4-FFF2-40B4-BE49-F238E27FC236}">
                <a16:creationId xmlns:a16="http://schemas.microsoft.com/office/drawing/2014/main" id="{0432866C-9AAF-F48B-C581-B3E0F7549B89}"/>
              </a:ext>
            </a:extLst>
          </p:cNvPr>
          <p:cNvSpPr txBox="1">
            <a:spLocks/>
          </p:cNvSpPr>
          <p:nvPr/>
        </p:nvSpPr>
        <p:spPr>
          <a:xfrm>
            <a:off x="5631365" y="5281877"/>
            <a:ext cx="5901821" cy="415925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b="1"/>
              <a:t>SELEKTIVLÖTEN</a:t>
            </a:r>
          </a:p>
          <a:p>
            <a:r>
              <a:rPr lang="de-DE"/>
              <a:t>Bewegen der Platinen über den </a:t>
            </a:r>
            <a:r>
              <a:rPr lang="de-DE" err="1"/>
              <a:t>Löttigel</a:t>
            </a:r>
            <a:endParaRPr lang="de-DE"/>
          </a:p>
          <a:p>
            <a:r>
              <a:rPr lang="de-DE"/>
              <a:t>Bewegen des </a:t>
            </a:r>
            <a:r>
              <a:rPr lang="de-DE" err="1"/>
              <a:t>Löttigels</a:t>
            </a:r>
            <a:r>
              <a:rPr lang="de-DE"/>
              <a:t> mit Achssystem</a:t>
            </a:r>
          </a:p>
          <a:p>
            <a:pPr marL="0" indent="0">
              <a:buFont typeface="Arial" panose="020B0604020202020204" pitchFamily="34" charset="0"/>
              <a:buNone/>
            </a:pPr>
            <a:endParaRPr lang="en-US"/>
          </a:p>
        </p:txBody>
      </p:sp>
      <p:pic>
        <p:nvPicPr>
          <p:cNvPr id="1026" name="Picture 2">
            <a:extLst>
              <a:ext uri="{FF2B5EF4-FFF2-40B4-BE49-F238E27FC236}">
                <a16:creationId xmlns:a16="http://schemas.microsoft.com/office/drawing/2014/main" id="{7E542700-FB2C-D427-9F7D-E1C2FE6982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288837"/>
            <a:ext cx="5357092" cy="3569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710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DC463CA-3D29-7DAC-132D-56B4EEBDA96D}"/>
              </a:ext>
            </a:extLst>
          </p:cNvPr>
          <p:cNvSpPr>
            <a:spLocks noGrp="1"/>
          </p:cNvSpPr>
          <p:nvPr>
            <p:ph type="title"/>
          </p:nvPr>
        </p:nvSpPr>
        <p:spPr/>
        <p:txBody>
          <a:bodyPr/>
          <a:lstStyle/>
          <a:p>
            <a:r>
              <a:rPr lang="de-DE" dirty="0"/>
              <a:t>LEITERPLATTENBESTÜCKUNG</a:t>
            </a:r>
            <a:br>
              <a:rPr lang="de-DE" dirty="0"/>
            </a:br>
            <a:r>
              <a:rPr lang="de-DE" sz="2800" b="0" dirty="0"/>
              <a:t>THT-Bestückung</a:t>
            </a:r>
            <a:endParaRPr lang="de-DE" b="0" dirty="0"/>
          </a:p>
        </p:txBody>
      </p:sp>
      <p:sp>
        <p:nvSpPr>
          <p:cNvPr id="3" name="Foliennummernplatzhalter 2">
            <a:extLst>
              <a:ext uri="{FF2B5EF4-FFF2-40B4-BE49-F238E27FC236}">
                <a16:creationId xmlns:a16="http://schemas.microsoft.com/office/drawing/2014/main" id="{36998978-09DC-F93B-DBC6-5484728F002B}"/>
              </a:ext>
            </a:extLst>
          </p:cNvPr>
          <p:cNvSpPr>
            <a:spLocks noGrp="1"/>
          </p:cNvSpPr>
          <p:nvPr>
            <p:ph type="sldNum" sz="quarter" idx="10"/>
          </p:nvPr>
        </p:nvSpPr>
        <p:spPr/>
        <p:txBody>
          <a:bodyPr/>
          <a:lstStyle/>
          <a:p>
            <a:fld id="{73F7D4EC-FAF2-48D2-B8E5-457915FC50F3}" type="slidenum">
              <a:rPr lang="de-DE" smtClean="0"/>
              <a:pPr/>
              <a:t>22</a:t>
            </a:fld>
            <a:endParaRPr lang="de-DE"/>
          </a:p>
        </p:txBody>
      </p:sp>
      <p:sp>
        <p:nvSpPr>
          <p:cNvPr id="4" name="Textplatzhalter 3">
            <a:extLst>
              <a:ext uri="{FF2B5EF4-FFF2-40B4-BE49-F238E27FC236}">
                <a16:creationId xmlns:a16="http://schemas.microsoft.com/office/drawing/2014/main" id="{9491DE1E-7A53-8DE1-1AF8-0B729CDBF8E6}"/>
              </a:ext>
            </a:extLst>
          </p:cNvPr>
          <p:cNvSpPr>
            <a:spLocks noGrp="1"/>
          </p:cNvSpPr>
          <p:nvPr>
            <p:ph type="body" sz="quarter" idx="11"/>
          </p:nvPr>
        </p:nvSpPr>
        <p:spPr/>
        <p:txBody>
          <a:bodyPr/>
          <a:lstStyle/>
          <a:p>
            <a:r>
              <a:rPr lang="de-DE"/>
              <a:t>SCHUNK Electronics</a:t>
            </a:r>
          </a:p>
        </p:txBody>
      </p:sp>
      <p:pic>
        <p:nvPicPr>
          <p:cNvPr id="6" name="Grafik 5">
            <a:extLst>
              <a:ext uri="{FF2B5EF4-FFF2-40B4-BE49-F238E27FC236}">
                <a16:creationId xmlns:a16="http://schemas.microsoft.com/office/drawing/2014/main" id="{5DA02DDC-9BB8-E9BA-71F1-CC8F67147EF1}"/>
              </a:ext>
            </a:extLst>
          </p:cNvPr>
          <p:cNvPicPr>
            <a:picLocks noChangeAspect="1"/>
          </p:cNvPicPr>
          <p:nvPr/>
        </p:nvPicPr>
        <p:blipFill>
          <a:blip r:embed="rId2"/>
          <a:stretch>
            <a:fillRect/>
          </a:stretch>
        </p:blipFill>
        <p:spPr>
          <a:xfrm>
            <a:off x="4332611" y="1762143"/>
            <a:ext cx="3512199" cy="2340000"/>
          </a:xfrm>
          <a:prstGeom prst="rect">
            <a:avLst/>
          </a:prstGeom>
        </p:spPr>
      </p:pic>
      <p:pic>
        <p:nvPicPr>
          <p:cNvPr id="7" name="Grafik 6">
            <a:extLst>
              <a:ext uri="{FF2B5EF4-FFF2-40B4-BE49-F238E27FC236}">
                <a16:creationId xmlns:a16="http://schemas.microsoft.com/office/drawing/2014/main" id="{98584806-5F61-176A-E984-9C7FE1C8E48C}"/>
              </a:ext>
            </a:extLst>
          </p:cNvPr>
          <p:cNvPicPr>
            <a:picLocks noChangeAspect="1"/>
          </p:cNvPicPr>
          <p:nvPr/>
        </p:nvPicPr>
        <p:blipFill>
          <a:blip r:embed="rId3"/>
          <a:stretch>
            <a:fillRect/>
          </a:stretch>
        </p:blipFill>
        <p:spPr>
          <a:xfrm>
            <a:off x="650226" y="1762143"/>
            <a:ext cx="3512199" cy="2340000"/>
          </a:xfrm>
          <a:prstGeom prst="rect">
            <a:avLst/>
          </a:prstGeom>
        </p:spPr>
      </p:pic>
      <p:pic>
        <p:nvPicPr>
          <p:cNvPr id="8" name="Grafik 7">
            <a:extLst>
              <a:ext uri="{FF2B5EF4-FFF2-40B4-BE49-F238E27FC236}">
                <a16:creationId xmlns:a16="http://schemas.microsoft.com/office/drawing/2014/main" id="{60AFB1B5-DB0B-68E3-F7A7-B33A34DB180C}"/>
              </a:ext>
            </a:extLst>
          </p:cNvPr>
          <p:cNvPicPr>
            <a:picLocks noChangeAspect="1"/>
          </p:cNvPicPr>
          <p:nvPr/>
        </p:nvPicPr>
        <p:blipFill>
          <a:blip r:embed="rId4"/>
          <a:stretch>
            <a:fillRect/>
          </a:stretch>
        </p:blipFill>
        <p:spPr>
          <a:xfrm>
            <a:off x="7955577" y="1762143"/>
            <a:ext cx="3512199" cy="2340000"/>
          </a:xfrm>
          <a:prstGeom prst="rect">
            <a:avLst/>
          </a:prstGeom>
        </p:spPr>
      </p:pic>
      <p:pic>
        <p:nvPicPr>
          <p:cNvPr id="9" name="Grafik 8">
            <a:extLst>
              <a:ext uri="{FF2B5EF4-FFF2-40B4-BE49-F238E27FC236}">
                <a16:creationId xmlns:a16="http://schemas.microsoft.com/office/drawing/2014/main" id="{257726EE-A67B-03D5-A283-7D8EFB03BBEC}"/>
              </a:ext>
            </a:extLst>
          </p:cNvPr>
          <p:cNvPicPr>
            <a:picLocks noChangeAspect="1"/>
          </p:cNvPicPr>
          <p:nvPr/>
        </p:nvPicPr>
        <p:blipFill>
          <a:blip r:embed="rId5"/>
          <a:stretch>
            <a:fillRect/>
          </a:stretch>
        </p:blipFill>
        <p:spPr>
          <a:xfrm>
            <a:off x="650226" y="4232909"/>
            <a:ext cx="3512199" cy="2340000"/>
          </a:xfrm>
          <a:prstGeom prst="rect">
            <a:avLst/>
          </a:prstGeom>
        </p:spPr>
      </p:pic>
      <p:pic>
        <p:nvPicPr>
          <p:cNvPr id="10" name="Grafik 9">
            <a:extLst>
              <a:ext uri="{FF2B5EF4-FFF2-40B4-BE49-F238E27FC236}">
                <a16:creationId xmlns:a16="http://schemas.microsoft.com/office/drawing/2014/main" id="{D597233B-26E9-DDB2-C48D-59183400476E}"/>
              </a:ext>
            </a:extLst>
          </p:cNvPr>
          <p:cNvPicPr>
            <a:picLocks noChangeAspect="1"/>
          </p:cNvPicPr>
          <p:nvPr/>
        </p:nvPicPr>
        <p:blipFill>
          <a:blip r:embed="rId6"/>
          <a:stretch>
            <a:fillRect/>
          </a:stretch>
        </p:blipFill>
        <p:spPr>
          <a:xfrm>
            <a:off x="7955577" y="4232909"/>
            <a:ext cx="3512199" cy="2340000"/>
          </a:xfrm>
          <a:prstGeom prst="rect">
            <a:avLst/>
          </a:prstGeom>
        </p:spPr>
      </p:pic>
      <p:pic>
        <p:nvPicPr>
          <p:cNvPr id="11" name="Grafik 10">
            <a:extLst>
              <a:ext uri="{FF2B5EF4-FFF2-40B4-BE49-F238E27FC236}">
                <a16:creationId xmlns:a16="http://schemas.microsoft.com/office/drawing/2014/main" id="{D14DF3A0-8BE3-652B-68B7-B63650AC2DC0}"/>
              </a:ext>
            </a:extLst>
          </p:cNvPr>
          <p:cNvPicPr>
            <a:picLocks noChangeAspect="1"/>
          </p:cNvPicPr>
          <p:nvPr/>
        </p:nvPicPr>
        <p:blipFill>
          <a:blip r:embed="rId7"/>
          <a:stretch>
            <a:fillRect/>
          </a:stretch>
        </p:blipFill>
        <p:spPr>
          <a:xfrm>
            <a:off x="4356626" y="4232909"/>
            <a:ext cx="3512199" cy="2340000"/>
          </a:xfrm>
          <a:prstGeom prst="rect">
            <a:avLst/>
          </a:prstGeom>
        </p:spPr>
      </p:pic>
    </p:spTree>
    <p:extLst>
      <p:ext uri="{BB962C8B-B14F-4D97-AF65-F5344CB8AC3E}">
        <p14:creationId xmlns:p14="http://schemas.microsoft.com/office/powerpoint/2010/main" val="4564884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F26C72-DDA3-90AA-1E7F-E30DD1AA1FA1}"/>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351F86D7-1A8C-9275-62CD-3501456CB000}"/>
              </a:ext>
            </a:extLst>
          </p:cNvPr>
          <p:cNvSpPr>
            <a:spLocks noGrp="1"/>
          </p:cNvSpPr>
          <p:nvPr>
            <p:ph type="title"/>
          </p:nvPr>
        </p:nvSpPr>
        <p:spPr/>
        <p:txBody>
          <a:bodyPr/>
          <a:lstStyle/>
          <a:p>
            <a:r>
              <a:rPr lang="de-DE"/>
              <a:t>LEITERPLATTENBESTÜCKUNG</a:t>
            </a:r>
            <a:endParaRPr lang="en-US"/>
          </a:p>
        </p:txBody>
      </p:sp>
      <p:sp>
        <p:nvSpPr>
          <p:cNvPr id="3" name="Foliennummernplatzhalter 2">
            <a:extLst>
              <a:ext uri="{FF2B5EF4-FFF2-40B4-BE49-F238E27FC236}">
                <a16:creationId xmlns:a16="http://schemas.microsoft.com/office/drawing/2014/main" id="{1D06FEDE-8D5E-425A-CCBF-B9B54FE7CF4F}"/>
              </a:ext>
            </a:extLst>
          </p:cNvPr>
          <p:cNvSpPr>
            <a:spLocks noGrp="1"/>
          </p:cNvSpPr>
          <p:nvPr>
            <p:ph type="sldNum" sz="quarter" idx="10"/>
          </p:nvPr>
        </p:nvSpPr>
        <p:spPr/>
        <p:txBody>
          <a:bodyPr/>
          <a:lstStyle/>
          <a:p>
            <a:fld id="{73F7D4EC-FAF2-48D2-B8E5-457915FC50F3}" type="slidenum">
              <a:rPr lang="de-DE" smtClean="0"/>
              <a:pPr/>
              <a:t>23</a:t>
            </a:fld>
            <a:endParaRPr lang="de-DE"/>
          </a:p>
        </p:txBody>
      </p:sp>
      <p:sp>
        <p:nvSpPr>
          <p:cNvPr id="4" name="Textplatzhalter 3">
            <a:extLst>
              <a:ext uri="{FF2B5EF4-FFF2-40B4-BE49-F238E27FC236}">
                <a16:creationId xmlns:a16="http://schemas.microsoft.com/office/drawing/2014/main" id="{18B418F2-C404-E4DA-D836-801E94B99392}"/>
              </a:ext>
            </a:extLst>
          </p:cNvPr>
          <p:cNvSpPr>
            <a:spLocks noGrp="1"/>
          </p:cNvSpPr>
          <p:nvPr>
            <p:ph type="body" sz="quarter" idx="11"/>
          </p:nvPr>
        </p:nvSpPr>
        <p:spPr/>
        <p:txBody>
          <a:bodyPr/>
          <a:lstStyle/>
          <a:p>
            <a:r>
              <a:rPr lang="de-DE"/>
              <a:t>SCHUNK Electronics</a:t>
            </a:r>
            <a:endParaRPr lang="en-US"/>
          </a:p>
        </p:txBody>
      </p:sp>
      <p:sp>
        <p:nvSpPr>
          <p:cNvPr id="5" name="Textplatzhalter 4">
            <a:extLst>
              <a:ext uri="{FF2B5EF4-FFF2-40B4-BE49-F238E27FC236}">
                <a16:creationId xmlns:a16="http://schemas.microsoft.com/office/drawing/2014/main" id="{BAC64738-9AD8-CEB1-C940-8E4BEF355901}"/>
              </a:ext>
            </a:extLst>
          </p:cNvPr>
          <p:cNvSpPr>
            <a:spLocks noGrp="1"/>
          </p:cNvSpPr>
          <p:nvPr>
            <p:ph type="body" sz="quarter" idx="12"/>
          </p:nvPr>
        </p:nvSpPr>
        <p:spPr>
          <a:xfrm>
            <a:off x="658813" y="1350873"/>
            <a:ext cx="5312219" cy="5856731"/>
          </a:xfrm>
        </p:spPr>
        <p:txBody>
          <a:bodyPr/>
          <a:lstStyle/>
          <a:p>
            <a:pPr marL="0" indent="0">
              <a:buNone/>
            </a:pPr>
            <a:r>
              <a:rPr lang="de-DE" b="1"/>
              <a:t>EINPRESSTECHNIK</a:t>
            </a:r>
          </a:p>
          <a:p>
            <a:r>
              <a:rPr lang="de-DE" sz="1800"/>
              <a:t>Weg-Kraftüberwachung durch Linearachse</a:t>
            </a:r>
          </a:p>
          <a:p>
            <a:r>
              <a:rPr lang="de-DE" sz="1800"/>
              <a:t>Kraft-Moment-Sensoren</a:t>
            </a:r>
          </a:p>
          <a:p>
            <a:endParaRPr lang="de-DE" b="1"/>
          </a:p>
          <a:p>
            <a:pPr marL="0" indent="0">
              <a:buNone/>
            </a:pPr>
            <a:r>
              <a:rPr lang="de-DE" b="1"/>
              <a:t>DISPENSEN</a:t>
            </a:r>
          </a:p>
          <a:p>
            <a:r>
              <a:rPr lang="de-DE" sz="1800"/>
              <a:t>Jet-Printing</a:t>
            </a:r>
          </a:p>
          <a:p>
            <a:r>
              <a:rPr lang="de-DE" sz="1800"/>
              <a:t>Versiegeln der Bauteile mit Klebstoff/Schutzlack</a:t>
            </a:r>
          </a:p>
          <a:p>
            <a:pPr marL="0" indent="0">
              <a:buNone/>
            </a:pPr>
            <a:endParaRPr lang="de-DE" b="1"/>
          </a:p>
          <a:p>
            <a:pPr marL="0" indent="0">
              <a:buFont typeface="Arial" panose="020B0604020202020204" pitchFamily="34" charset="0"/>
              <a:buNone/>
            </a:pPr>
            <a:r>
              <a:rPr lang="de-DE" b="1"/>
              <a:t>TESTEN</a:t>
            </a:r>
          </a:p>
          <a:p>
            <a:r>
              <a:rPr lang="de-DE" sz="1800"/>
              <a:t>Zuführen in Tests (AOI, FPT, ICT)</a:t>
            </a:r>
          </a:p>
          <a:p>
            <a:r>
              <a:rPr lang="de-DE" sz="1800"/>
              <a:t>Flying-Probe</a:t>
            </a:r>
          </a:p>
          <a:p>
            <a:pPr lvl="1"/>
            <a:r>
              <a:rPr lang="de-DE"/>
              <a:t>Präzises Verfahren der Prüfnadel zur Prüfposition</a:t>
            </a:r>
          </a:p>
          <a:p>
            <a:pPr lvl="1"/>
            <a:r>
              <a:rPr lang="de-DE"/>
              <a:t>Prüfen mit definierter Kraft und definiertem Weg</a:t>
            </a:r>
          </a:p>
          <a:p>
            <a:pPr marL="0" indent="0">
              <a:buNone/>
            </a:pPr>
            <a:endParaRPr lang="de-DE"/>
          </a:p>
          <a:p>
            <a:endParaRPr lang="de-DE"/>
          </a:p>
          <a:p>
            <a:pPr marL="0" indent="0">
              <a:buNone/>
            </a:pPr>
            <a:endParaRPr lang="en-US"/>
          </a:p>
        </p:txBody>
      </p:sp>
      <p:sp>
        <p:nvSpPr>
          <p:cNvPr id="7" name="Textplatzhalter 4">
            <a:extLst>
              <a:ext uri="{FF2B5EF4-FFF2-40B4-BE49-F238E27FC236}">
                <a16:creationId xmlns:a16="http://schemas.microsoft.com/office/drawing/2014/main" id="{3F22B9BC-4169-DC37-15DF-5B5D7BC89329}"/>
              </a:ext>
            </a:extLst>
          </p:cNvPr>
          <p:cNvSpPr txBox="1">
            <a:spLocks/>
          </p:cNvSpPr>
          <p:nvPr/>
        </p:nvSpPr>
        <p:spPr>
          <a:xfrm>
            <a:off x="5631365" y="5281877"/>
            <a:ext cx="5901821" cy="415925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a:p>
        </p:txBody>
      </p:sp>
      <p:pic>
        <p:nvPicPr>
          <p:cNvPr id="8" name="Picture 3" descr="368428_2">
            <a:extLst>
              <a:ext uri="{FF2B5EF4-FFF2-40B4-BE49-F238E27FC236}">
                <a16:creationId xmlns:a16="http://schemas.microsoft.com/office/drawing/2014/main" id="{A79031C2-1710-96E7-039C-EED0069331F1}"/>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l="-12380" r="-12380"/>
          <a:stretch/>
        </p:blipFill>
        <p:spPr bwMode="auto">
          <a:xfrm>
            <a:off x="5250761" y="1613079"/>
            <a:ext cx="7749945" cy="415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platzhalter 4">
            <a:extLst>
              <a:ext uri="{FF2B5EF4-FFF2-40B4-BE49-F238E27FC236}">
                <a16:creationId xmlns:a16="http://schemas.microsoft.com/office/drawing/2014/main" id="{8BA2B535-AE72-5BB8-7CC8-D1E063797810}"/>
              </a:ext>
            </a:extLst>
          </p:cNvPr>
          <p:cNvSpPr txBox="1">
            <a:spLocks/>
          </p:cNvSpPr>
          <p:nvPr/>
        </p:nvSpPr>
        <p:spPr>
          <a:xfrm>
            <a:off x="658813" y="4224528"/>
            <a:ext cx="4283302" cy="1456562"/>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de-DE"/>
          </a:p>
          <a:p>
            <a:pPr marL="0" indent="0">
              <a:buFont typeface="Arial" panose="020B0604020202020204" pitchFamily="34" charset="0"/>
              <a:buNone/>
            </a:pPr>
            <a:endParaRPr lang="en-US"/>
          </a:p>
        </p:txBody>
      </p:sp>
    </p:spTree>
    <p:extLst>
      <p:ext uri="{BB962C8B-B14F-4D97-AF65-F5344CB8AC3E}">
        <p14:creationId xmlns:p14="http://schemas.microsoft.com/office/powerpoint/2010/main" val="33744986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36056B-3E70-9F4A-F520-B483C1EDA425}"/>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2CC67455-CDE6-7BBF-264F-1D83387283BC}"/>
              </a:ext>
            </a:extLst>
          </p:cNvPr>
          <p:cNvSpPr>
            <a:spLocks noGrp="1"/>
          </p:cNvSpPr>
          <p:nvPr>
            <p:ph type="title"/>
          </p:nvPr>
        </p:nvSpPr>
        <p:spPr/>
        <p:txBody>
          <a:bodyPr/>
          <a:lstStyle/>
          <a:p>
            <a:r>
              <a:rPr lang="de-DE" dirty="0"/>
              <a:t>NUTZENTRENNTECHNIK</a:t>
            </a:r>
            <a:endParaRPr lang="en-US" dirty="0"/>
          </a:p>
        </p:txBody>
      </p:sp>
      <p:sp>
        <p:nvSpPr>
          <p:cNvPr id="3" name="Foliennummernplatzhalter 2">
            <a:extLst>
              <a:ext uri="{FF2B5EF4-FFF2-40B4-BE49-F238E27FC236}">
                <a16:creationId xmlns:a16="http://schemas.microsoft.com/office/drawing/2014/main" id="{91F3C1DB-F52D-6385-1CFF-382E322DB292}"/>
              </a:ext>
            </a:extLst>
          </p:cNvPr>
          <p:cNvSpPr>
            <a:spLocks noGrp="1"/>
          </p:cNvSpPr>
          <p:nvPr>
            <p:ph type="sldNum" sz="quarter" idx="10"/>
          </p:nvPr>
        </p:nvSpPr>
        <p:spPr/>
        <p:txBody>
          <a:bodyPr/>
          <a:lstStyle/>
          <a:p>
            <a:fld id="{73F7D4EC-FAF2-48D2-B8E5-457915FC50F3}" type="slidenum">
              <a:rPr lang="de-DE" smtClean="0"/>
              <a:pPr/>
              <a:t>24</a:t>
            </a:fld>
            <a:endParaRPr lang="de-DE"/>
          </a:p>
        </p:txBody>
      </p:sp>
      <p:sp>
        <p:nvSpPr>
          <p:cNvPr id="4" name="Textplatzhalter 3">
            <a:extLst>
              <a:ext uri="{FF2B5EF4-FFF2-40B4-BE49-F238E27FC236}">
                <a16:creationId xmlns:a16="http://schemas.microsoft.com/office/drawing/2014/main" id="{E07ADBB0-8B4E-E91C-F832-329026BDAAC3}"/>
              </a:ext>
            </a:extLst>
          </p:cNvPr>
          <p:cNvSpPr>
            <a:spLocks noGrp="1"/>
          </p:cNvSpPr>
          <p:nvPr>
            <p:ph type="body" sz="quarter" idx="11"/>
          </p:nvPr>
        </p:nvSpPr>
        <p:spPr/>
        <p:txBody>
          <a:bodyPr/>
          <a:lstStyle/>
          <a:p>
            <a:r>
              <a:rPr lang="de-DE"/>
              <a:t>SCHUNK Electronics</a:t>
            </a:r>
            <a:endParaRPr lang="en-US"/>
          </a:p>
        </p:txBody>
      </p:sp>
      <p:sp>
        <p:nvSpPr>
          <p:cNvPr id="7" name="Textplatzhalter 4">
            <a:extLst>
              <a:ext uri="{FF2B5EF4-FFF2-40B4-BE49-F238E27FC236}">
                <a16:creationId xmlns:a16="http://schemas.microsoft.com/office/drawing/2014/main" id="{1B1576F7-F22D-7B80-6360-1B5EE6B24BEE}"/>
              </a:ext>
            </a:extLst>
          </p:cNvPr>
          <p:cNvSpPr txBox="1">
            <a:spLocks/>
          </p:cNvSpPr>
          <p:nvPr/>
        </p:nvSpPr>
        <p:spPr>
          <a:xfrm>
            <a:off x="5631365" y="5281877"/>
            <a:ext cx="5901821" cy="415925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a:p>
        </p:txBody>
      </p:sp>
      <p:sp>
        <p:nvSpPr>
          <p:cNvPr id="9" name="Textplatzhalter 4">
            <a:extLst>
              <a:ext uri="{FF2B5EF4-FFF2-40B4-BE49-F238E27FC236}">
                <a16:creationId xmlns:a16="http://schemas.microsoft.com/office/drawing/2014/main" id="{27A136DC-101A-36AA-137E-40A7EC42893E}"/>
              </a:ext>
            </a:extLst>
          </p:cNvPr>
          <p:cNvSpPr txBox="1">
            <a:spLocks/>
          </p:cNvSpPr>
          <p:nvPr/>
        </p:nvSpPr>
        <p:spPr>
          <a:xfrm>
            <a:off x="658813" y="4224528"/>
            <a:ext cx="4283302" cy="1456562"/>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de-DE"/>
          </a:p>
          <a:p>
            <a:pPr marL="0" indent="0">
              <a:buFont typeface="Arial" panose="020B0604020202020204" pitchFamily="34" charset="0"/>
              <a:buNone/>
            </a:pPr>
            <a:endParaRPr lang="en-US"/>
          </a:p>
        </p:txBody>
      </p:sp>
      <p:sp>
        <p:nvSpPr>
          <p:cNvPr id="19" name="Rechteck 18">
            <a:extLst>
              <a:ext uri="{FF2B5EF4-FFF2-40B4-BE49-F238E27FC236}">
                <a16:creationId xmlns:a16="http://schemas.microsoft.com/office/drawing/2014/main" id="{1BC2EAD9-B15E-621A-D82D-EA23F297CF22}"/>
              </a:ext>
            </a:extLst>
          </p:cNvPr>
          <p:cNvSpPr/>
          <p:nvPr/>
        </p:nvSpPr>
        <p:spPr>
          <a:xfrm>
            <a:off x="0" y="4803209"/>
            <a:ext cx="12192000" cy="85787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8" name="Grafik 7" descr="Ein Bild, das Im Haus, Boden, Maschine, Decke enthält.&#10;&#10;Automatisch generierte Beschreibung">
            <a:extLst>
              <a:ext uri="{FF2B5EF4-FFF2-40B4-BE49-F238E27FC236}">
                <a16:creationId xmlns:a16="http://schemas.microsoft.com/office/drawing/2014/main" id="{B4444753-DF22-3136-8FF0-3945ECA659ED}"/>
              </a:ext>
            </a:extLst>
          </p:cNvPr>
          <p:cNvPicPr>
            <a:picLocks noChangeAspect="1"/>
          </p:cNvPicPr>
          <p:nvPr/>
        </p:nvPicPr>
        <p:blipFill rotWithShape="1">
          <a:blip r:embed="rId3">
            <a:extLst>
              <a:ext uri="{28A0092B-C50C-407E-A947-70E740481C1C}">
                <a14:useLocalDpi xmlns:a14="http://schemas.microsoft.com/office/drawing/2010/main" val="0"/>
              </a:ext>
            </a:extLst>
          </a:blip>
          <a:srcRect l="4097" t="1287" r="13285"/>
          <a:stretch/>
        </p:blipFill>
        <p:spPr>
          <a:xfrm>
            <a:off x="0" y="1524623"/>
            <a:ext cx="4116001" cy="3278586"/>
          </a:xfrm>
          <a:prstGeom prst="rect">
            <a:avLst/>
          </a:prstGeom>
        </p:spPr>
      </p:pic>
      <p:pic>
        <p:nvPicPr>
          <p:cNvPr id="10" name="Grafik 9" descr="Ein Bild, das Bautechnik, Im Haus enthält.&#10;&#10;Automatisch generierte Beschreibung">
            <a:extLst>
              <a:ext uri="{FF2B5EF4-FFF2-40B4-BE49-F238E27FC236}">
                <a16:creationId xmlns:a16="http://schemas.microsoft.com/office/drawing/2014/main" id="{A61B8459-7996-789A-E824-1DA93E10F990}"/>
              </a:ext>
            </a:extLst>
          </p:cNvPr>
          <p:cNvPicPr>
            <a:picLocks noChangeAspect="1"/>
          </p:cNvPicPr>
          <p:nvPr/>
        </p:nvPicPr>
        <p:blipFill rotWithShape="1">
          <a:blip r:embed="rId4">
            <a:extLst>
              <a:ext uri="{28A0092B-C50C-407E-A947-70E740481C1C}">
                <a14:useLocalDpi xmlns:a14="http://schemas.microsoft.com/office/drawing/2010/main" val="0"/>
              </a:ext>
            </a:extLst>
          </a:blip>
          <a:srcRect l="18902" t="1263" b="1840"/>
          <a:stretch/>
        </p:blipFill>
        <p:spPr>
          <a:xfrm>
            <a:off x="4116002" y="1524623"/>
            <a:ext cx="4116000" cy="3278586"/>
          </a:xfrm>
          <a:prstGeom prst="rect">
            <a:avLst/>
          </a:prstGeom>
        </p:spPr>
      </p:pic>
      <p:pic>
        <p:nvPicPr>
          <p:cNvPr id="15" name="Grafik 14" descr="Ein Bild, das Im Haus, Maschine, Dienstleistung, Bautechnik enthält.">
            <a:extLst>
              <a:ext uri="{FF2B5EF4-FFF2-40B4-BE49-F238E27FC236}">
                <a16:creationId xmlns:a16="http://schemas.microsoft.com/office/drawing/2014/main" id="{FACB5EA3-3544-8AC9-97CB-3CF254C218AC}"/>
              </a:ext>
            </a:extLst>
          </p:cNvPr>
          <p:cNvPicPr>
            <a:picLocks noChangeAspect="1"/>
          </p:cNvPicPr>
          <p:nvPr/>
        </p:nvPicPr>
        <p:blipFill rotWithShape="1">
          <a:blip r:embed="rId5">
            <a:extLst>
              <a:ext uri="{28A0092B-C50C-407E-A947-70E740481C1C}">
                <a14:useLocalDpi xmlns:a14="http://schemas.microsoft.com/office/drawing/2010/main" val="0"/>
              </a:ext>
            </a:extLst>
          </a:blip>
          <a:srcRect l="2625" t="14743" r="30747" b="2310"/>
          <a:stretch/>
        </p:blipFill>
        <p:spPr>
          <a:xfrm>
            <a:off x="8232003" y="1524623"/>
            <a:ext cx="3960000" cy="3278586"/>
          </a:xfrm>
          <a:prstGeom prst="rect">
            <a:avLst/>
          </a:prstGeom>
        </p:spPr>
      </p:pic>
      <p:sp>
        <p:nvSpPr>
          <p:cNvPr id="16" name="Textfeld 15">
            <a:extLst>
              <a:ext uri="{FF2B5EF4-FFF2-40B4-BE49-F238E27FC236}">
                <a16:creationId xmlns:a16="http://schemas.microsoft.com/office/drawing/2014/main" id="{D2A5DA4E-E0A7-F395-A716-B026D29E505B}"/>
              </a:ext>
            </a:extLst>
          </p:cNvPr>
          <p:cNvSpPr txBox="1"/>
          <p:nvPr/>
        </p:nvSpPr>
        <p:spPr>
          <a:xfrm>
            <a:off x="809923" y="4923703"/>
            <a:ext cx="5286076" cy="430744"/>
          </a:xfrm>
          <a:prstGeom prst="rect">
            <a:avLst/>
          </a:prstGeom>
          <a:noFill/>
        </p:spPr>
        <p:txBody>
          <a:bodyPr wrap="squar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2200" b="1">
                <a:solidFill>
                  <a:srgbClr val="003D6A"/>
                </a:solidFill>
              </a:rPr>
              <a:t>Inline-Nutzentrenner </a:t>
            </a:r>
            <a:br>
              <a:rPr lang="de-DE" sz="2200" b="1">
                <a:solidFill>
                  <a:srgbClr val="003D6A"/>
                </a:solidFill>
              </a:rPr>
            </a:br>
            <a:r>
              <a:rPr lang="de-DE" sz="2200" b="1">
                <a:solidFill>
                  <a:srgbClr val="003D6A"/>
                </a:solidFill>
              </a:rPr>
              <a:t>und Palettierer</a:t>
            </a:r>
            <a:endParaRPr kumimoji="0" lang="de-DE" sz="2200" b="1" i="0" u="none" strike="noStrike" kern="1200" cap="none" spc="0" normalizeH="0" baseline="0" noProof="0" err="1">
              <a:ln>
                <a:noFill/>
              </a:ln>
              <a:solidFill>
                <a:srgbClr val="003D6A"/>
              </a:solidFill>
              <a:effectLst/>
              <a:uLnTx/>
              <a:uFillTx/>
              <a:ea typeface="+mn-ea"/>
              <a:cs typeface="+mn-cs"/>
            </a:endParaRPr>
          </a:p>
        </p:txBody>
      </p:sp>
      <p:sp>
        <p:nvSpPr>
          <p:cNvPr id="17" name="Textfeld 16">
            <a:extLst>
              <a:ext uri="{FF2B5EF4-FFF2-40B4-BE49-F238E27FC236}">
                <a16:creationId xmlns:a16="http://schemas.microsoft.com/office/drawing/2014/main" id="{1E84C307-0DA8-BC7E-9C0B-67E1BBACFD0F}"/>
              </a:ext>
            </a:extLst>
          </p:cNvPr>
          <p:cNvSpPr txBox="1"/>
          <p:nvPr/>
        </p:nvSpPr>
        <p:spPr>
          <a:xfrm>
            <a:off x="4602557" y="5044197"/>
            <a:ext cx="3481900" cy="430744"/>
          </a:xfrm>
          <a:prstGeom prst="rect">
            <a:avLst/>
          </a:prstGeom>
          <a:noFill/>
        </p:spPr>
        <p:txBody>
          <a:bodyPr wrap="squar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2200" b="1">
                <a:solidFill>
                  <a:srgbClr val="003D6A"/>
                </a:solidFill>
              </a:rPr>
              <a:t>Werkstückträgerlösungen</a:t>
            </a:r>
            <a:endParaRPr kumimoji="0" lang="de-DE" sz="2200" b="1" i="0" u="none" strike="noStrike" kern="1200" cap="none" spc="0" normalizeH="0" baseline="0" noProof="0" err="1">
              <a:ln>
                <a:noFill/>
              </a:ln>
              <a:solidFill>
                <a:srgbClr val="003D6A"/>
              </a:solidFill>
              <a:effectLst/>
              <a:uLnTx/>
              <a:uFillTx/>
              <a:ea typeface="+mn-ea"/>
              <a:cs typeface="+mn-cs"/>
            </a:endParaRPr>
          </a:p>
        </p:txBody>
      </p:sp>
      <p:sp>
        <p:nvSpPr>
          <p:cNvPr id="18" name="Textfeld 17">
            <a:extLst>
              <a:ext uri="{FF2B5EF4-FFF2-40B4-BE49-F238E27FC236}">
                <a16:creationId xmlns:a16="http://schemas.microsoft.com/office/drawing/2014/main" id="{D20148D5-1966-62E9-B72E-4FC265811354}"/>
              </a:ext>
            </a:extLst>
          </p:cNvPr>
          <p:cNvSpPr txBox="1"/>
          <p:nvPr/>
        </p:nvSpPr>
        <p:spPr>
          <a:xfrm>
            <a:off x="8549354" y="5025379"/>
            <a:ext cx="3673082" cy="430744"/>
          </a:xfrm>
          <a:prstGeom prst="rect">
            <a:avLst/>
          </a:prstGeom>
          <a:noFill/>
        </p:spPr>
        <p:txBody>
          <a:bodyPr wrap="squar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2200" b="1">
                <a:solidFill>
                  <a:srgbClr val="003D6A"/>
                </a:solidFill>
              </a:rPr>
              <a:t>Stand-Alone Nutzentrenner</a:t>
            </a:r>
            <a:endParaRPr kumimoji="0" lang="de-DE" sz="2200" b="1" i="0" u="none" strike="noStrike" kern="1200" cap="none" spc="0" normalizeH="0" baseline="0" noProof="0" err="1">
              <a:ln>
                <a:noFill/>
              </a:ln>
              <a:solidFill>
                <a:srgbClr val="003D6A"/>
              </a:solidFill>
              <a:effectLst/>
              <a:uLnTx/>
              <a:uFillTx/>
              <a:ea typeface="+mn-ea"/>
              <a:cs typeface="+mn-cs"/>
            </a:endParaRPr>
          </a:p>
        </p:txBody>
      </p:sp>
    </p:spTree>
    <p:extLst>
      <p:ext uri="{BB962C8B-B14F-4D97-AF65-F5344CB8AC3E}">
        <p14:creationId xmlns:p14="http://schemas.microsoft.com/office/powerpoint/2010/main" val="7273898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3848C8-56A5-1023-0AE8-0571EC5DD056}"/>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0D25B077-C1C0-74DF-6355-4730C8FE46BD}"/>
              </a:ext>
            </a:extLst>
          </p:cNvPr>
          <p:cNvSpPr>
            <a:spLocks noGrp="1"/>
          </p:cNvSpPr>
          <p:nvPr>
            <p:ph type="title"/>
          </p:nvPr>
        </p:nvSpPr>
        <p:spPr/>
        <p:txBody>
          <a:bodyPr/>
          <a:lstStyle/>
          <a:p>
            <a:r>
              <a:rPr lang="de-DE" dirty="0"/>
              <a:t>VOLL INTEGRIERTE END-OF-LINE-LÖSUNG</a:t>
            </a:r>
          </a:p>
        </p:txBody>
      </p:sp>
      <p:sp>
        <p:nvSpPr>
          <p:cNvPr id="3" name="Foliennummernplatzhalter 2">
            <a:extLst>
              <a:ext uri="{FF2B5EF4-FFF2-40B4-BE49-F238E27FC236}">
                <a16:creationId xmlns:a16="http://schemas.microsoft.com/office/drawing/2014/main" id="{D42D7D59-5617-7CB8-81AF-D3A2B8323C48}"/>
              </a:ext>
            </a:extLst>
          </p:cNvPr>
          <p:cNvSpPr>
            <a:spLocks noGrp="1"/>
          </p:cNvSpPr>
          <p:nvPr>
            <p:ph type="sldNum" sz="quarter" idx="10"/>
          </p:nvPr>
        </p:nvSpPr>
        <p:spPr/>
        <p:txBody>
          <a:bodyPr/>
          <a:lstStyle/>
          <a:p>
            <a:fld id="{73F7D4EC-FAF2-48D2-B8E5-457915FC50F3}" type="slidenum">
              <a:rPr lang="de-DE" smtClean="0"/>
              <a:pPr/>
              <a:t>25</a:t>
            </a:fld>
            <a:endParaRPr lang="de-DE"/>
          </a:p>
        </p:txBody>
      </p:sp>
      <p:sp>
        <p:nvSpPr>
          <p:cNvPr id="4" name="Textplatzhalter 3">
            <a:extLst>
              <a:ext uri="{FF2B5EF4-FFF2-40B4-BE49-F238E27FC236}">
                <a16:creationId xmlns:a16="http://schemas.microsoft.com/office/drawing/2014/main" id="{AE1D3A90-9B9D-DEF4-8614-2E9E7975DE26}"/>
              </a:ext>
            </a:extLst>
          </p:cNvPr>
          <p:cNvSpPr>
            <a:spLocks noGrp="1"/>
          </p:cNvSpPr>
          <p:nvPr>
            <p:ph type="body" sz="quarter" idx="11"/>
          </p:nvPr>
        </p:nvSpPr>
        <p:spPr/>
        <p:txBody>
          <a:bodyPr/>
          <a:lstStyle/>
          <a:p>
            <a:r>
              <a:rPr lang="de-DE"/>
              <a:t>SCHUNK Electronics</a:t>
            </a:r>
          </a:p>
        </p:txBody>
      </p:sp>
      <p:sp>
        <p:nvSpPr>
          <p:cNvPr id="24" name="Rechteck 23">
            <a:extLst>
              <a:ext uri="{FF2B5EF4-FFF2-40B4-BE49-F238E27FC236}">
                <a16:creationId xmlns:a16="http://schemas.microsoft.com/office/drawing/2014/main" id="{9C843CB0-7F91-A56D-769C-4309C1E7E7A7}"/>
              </a:ext>
            </a:extLst>
          </p:cNvPr>
          <p:cNvSpPr/>
          <p:nvPr/>
        </p:nvSpPr>
        <p:spPr>
          <a:xfrm>
            <a:off x="7393920" y="5709338"/>
            <a:ext cx="2302198" cy="3302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400"/>
          </a:p>
        </p:txBody>
      </p:sp>
      <p:sp>
        <p:nvSpPr>
          <p:cNvPr id="25" name="Textfeld 24">
            <a:extLst>
              <a:ext uri="{FF2B5EF4-FFF2-40B4-BE49-F238E27FC236}">
                <a16:creationId xmlns:a16="http://schemas.microsoft.com/office/drawing/2014/main" id="{2123E133-B95D-7465-E57A-7A70BCD1D367}"/>
              </a:ext>
            </a:extLst>
          </p:cNvPr>
          <p:cNvSpPr txBox="1"/>
          <p:nvPr/>
        </p:nvSpPr>
        <p:spPr>
          <a:xfrm>
            <a:off x="7933988" y="5736611"/>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i="0" u="none" strike="noStrike" kern="1200" cap="none" spc="0" normalizeH="0" baseline="0" noProof="0" err="1">
                <a:ln>
                  <a:noFill/>
                </a:ln>
                <a:solidFill>
                  <a:schemeClr val="tx2"/>
                </a:solidFill>
                <a:effectLst/>
                <a:uLnTx/>
                <a:uFillTx/>
                <a:ea typeface="+mn-ea"/>
                <a:cs typeface="+mn-cs"/>
              </a:rPr>
              <a:t>Heißverstemmen</a:t>
            </a:r>
            <a:endParaRPr kumimoji="0" lang="de-DE" i="0" u="none" strike="noStrike" kern="1200" cap="none" spc="0" normalizeH="0" baseline="0" noProof="0">
              <a:ln>
                <a:noFill/>
              </a:ln>
              <a:solidFill>
                <a:schemeClr val="tx2"/>
              </a:solidFill>
              <a:effectLst/>
              <a:uLnTx/>
              <a:uFillTx/>
              <a:ea typeface="+mn-ea"/>
              <a:cs typeface="+mn-cs"/>
            </a:endParaRPr>
          </a:p>
        </p:txBody>
      </p:sp>
      <p:sp>
        <p:nvSpPr>
          <p:cNvPr id="34" name="Rechteck 33">
            <a:extLst>
              <a:ext uri="{FF2B5EF4-FFF2-40B4-BE49-F238E27FC236}">
                <a16:creationId xmlns:a16="http://schemas.microsoft.com/office/drawing/2014/main" id="{2CF1AA5C-7D94-DCF6-6745-F82F0492C005}"/>
              </a:ext>
            </a:extLst>
          </p:cNvPr>
          <p:cNvSpPr/>
          <p:nvPr/>
        </p:nvSpPr>
        <p:spPr>
          <a:xfrm>
            <a:off x="7393920" y="6094084"/>
            <a:ext cx="2302198" cy="3302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400"/>
          </a:p>
        </p:txBody>
      </p:sp>
      <p:sp>
        <p:nvSpPr>
          <p:cNvPr id="35" name="Textfeld 34">
            <a:extLst>
              <a:ext uri="{FF2B5EF4-FFF2-40B4-BE49-F238E27FC236}">
                <a16:creationId xmlns:a16="http://schemas.microsoft.com/office/drawing/2014/main" id="{0E7A4126-DE5B-7A0F-AB99-58669AF817BA}"/>
              </a:ext>
            </a:extLst>
          </p:cNvPr>
          <p:cNvSpPr txBox="1"/>
          <p:nvPr/>
        </p:nvSpPr>
        <p:spPr>
          <a:xfrm>
            <a:off x="7933988" y="6121357"/>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i="0" u="none" strike="noStrike" kern="1200" cap="none" spc="0" normalizeH="0" baseline="0" noProof="0">
                <a:ln>
                  <a:noFill/>
                </a:ln>
                <a:solidFill>
                  <a:schemeClr val="tx2"/>
                </a:solidFill>
                <a:effectLst/>
                <a:uLnTx/>
                <a:uFillTx/>
                <a:ea typeface="+mn-ea"/>
                <a:cs typeface="+mn-cs"/>
              </a:rPr>
              <a:t>Lasermarkieren</a:t>
            </a:r>
          </a:p>
        </p:txBody>
      </p:sp>
      <p:sp>
        <p:nvSpPr>
          <p:cNvPr id="36" name="Rechteck 35">
            <a:extLst>
              <a:ext uri="{FF2B5EF4-FFF2-40B4-BE49-F238E27FC236}">
                <a16:creationId xmlns:a16="http://schemas.microsoft.com/office/drawing/2014/main" id="{EB32961C-434B-5C4C-FDB9-F1EC0DD74587}"/>
              </a:ext>
            </a:extLst>
          </p:cNvPr>
          <p:cNvSpPr/>
          <p:nvPr/>
        </p:nvSpPr>
        <p:spPr>
          <a:xfrm>
            <a:off x="7393920" y="5351865"/>
            <a:ext cx="2302198" cy="3302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400"/>
          </a:p>
        </p:txBody>
      </p:sp>
      <p:sp>
        <p:nvSpPr>
          <p:cNvPr id="37" name="Textfeld 36">
            <a:extLst>
              <a:ext uri="{FF2B5EF4-FFF2-40B4-BE49-F238E27FC236}">
                <a16:creationId xmlns:a16="http://schemas.microsoft.com/office/drawing/2014/main" id="{43CBA268-5612-297C-2507-82ADE75236D6}"/>
              </a:ext>
            </a:extLst>
          </p:cNvPr>
          <p:cNvSpPr txBox="1"/>
          <p:nvPr/>
        </p:nvSpPr>
        <p:spPr>
          <a:xfrm>
            <a:off x="7933988" y="5379138"/>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i="0" u="none" strike="noStrike" kern="1200" cap="none" spc="0" normalizeH="0" baseline="0" noProof="0">
                <a:ln>
                  <a:noFill/>
                </a:ln>
                <a:solidFill>
                  <a:schemeClr val="tx2"/>
                </a:solidFill>
                <a:effectLst/>
                <a:uLnTx/>
                <a:uFillTx/>
                <a:ea typeface="+mn-ea"/>
                <a:cs typeface="+mn-cs"/>
              </a:rPr>
              <a:t>Reinigen</a:t>
            </a:r>
          </a:p>
        </p:txBody>
      </p:sp>
      <p:sp>
        <p:nvSpPr>
          <p:cNvPr id="38" name="Rechteck 37">
            <a:extLst>
              <a:ext uri="{FF2B5EF4-FFF2-40B4-BE49-F238E27FC236}">
                <a16:creationId xmlns:a16="http://schemas.microsoft.com/office/drawing/2014/main" id="{E97EACEC-0932-F351-4F4B-727FB14A45D8}"/>
              </a:ext>
            </a:extLst>
          </p:cNvPr>
          <p:cNvSpPr/>
          <p:nvPr/>
        </p:nvSpPr>
        <p:spPr>
          <a:xfrm>
            <a:off x="9731356" y="5709338"/>
            <a:ext cx="2302198" cy="3302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9" name="Textfeld 38">
            <a:extLst>
              <a:ext uri="{FF2B5EF4-FFF2-40B4-BE49-F238E27FC236}">
                <a16:creationId xmlns:a16="http://schemas.microsoft.com/office/drawing/2014/main" id="{A0C20D8A-4F01-6BA3-9384-7D5CBA350DA9}"/>
              </a:ext>
            </a:extLst>
          </p:cNvPr>
          <p:cNvSpPr txBox="1"/>
          <p:nvPr/>
        </p:nvSpPr>
        <p:spPr>
          <a:xfrm>
            <a:off x="10271424" y="5736611"/>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i="0" u="none" strike="noStrike" kern="1200" cap="none" spc="0" normalizeH="0" baseline="0" noProof="0">
                <a:ln>
                  <a:noFill/>
                </a:ln>
                <a:solidFill>
                  <a:schemeClr val="tx2"/>
                </a:solidFill>
                <a:effectLst/>
                <a:uLnTx/>
                <a:uFillTx/>
                <a:ea typeface="+mn-ea"/>
                <a:cs typeface="+mn-cs"/>
              </a:rPr>
              <a:t>Trennen</a:t>
            </a:r>
          </a:p>
        </p:txBody>
      </p:sp>
      <p:sp>
        <p:nvSpPr>
          <p:cNvPr id="40" name="Rechteck 39">
            <a:extLst>
              <a:ext uri="{FF2B5EF4-FFF2-40B4-BE49-F238E27FC236}">
                <a16:creationId xmlns:a16="http://schemas.microsoft.com/office/drawing/2014/main" id="{AC842870-C4B9-1DD3-E899-CFAECD8E1D9D}"/>
              </a:ext>
            </a:extLst>
          </p:cNvPr>
          <p:cNvSpPr/>
          <p:nvPr/>
        </p:nvSpPr>
        <p:spPr>
          <a:xfrm>
            <a:off x="9731356" y="6094084"/>
            <a:ext cx="2302198" cy="3302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1" name="Textfeld 40">
            <a:extLst>
              <a:ext uri="{FF2B5EF4-FFF2-40B4-BE49-F238E27FC236}">
                <a16:creationId xmlns:a16="http://schemas.microsoft.com/office/drawing/2014/main" id="{F45C1A29-7196-D052-C2AF-7C006DE90823}"/>
              </a:ext>
            </a:extLst>
          </p:cNvPr>
          <p:cNvSpPr txBox="1"/>
          <p:nvPr/>
        </p:nvSpPr>
        <p:spPr>
          <a:xfrm>
            <a:off x="10271424" y="6121357"/>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i="0" u="none" strike="noStrike" kern="1200" cap="none" spc="0" normalizeH="0" baseline="0" noProof="0">
                <a:ln>
                  <a:noFill/>
                </a:ln>
                <a:solidFill>
                  <a:schemeClr val="tx2"/>
                </a:solidFill>
                <a:effectLst/>
                <a:uLnTx/>
                <a:uFillTx/>
                <a:ea typeface="+mn-ea"/>
                <a:cs typeface="+mn-cs"/>
              </a:rPr>
              <a:t>Pin-Insertion</a:t>
            </a:r>
          </a:p>
        </p:txBody>
      </p:sp>
      <p:sp>
        <p:nvSpPr>
          <p:cNvPr id="42" name="Rechteck 41">
            <a:extLst>
              <a:ext uri="{FF2B5EF4-FFF2-40B4-BE49-F238E27FC236}">
                <a16:creationId xmlns:a16="http://schemas.microsoft.com/office/drawing/2014/main" id="{D3832345-00F9-90EB-88F6-FBF9659AD68D}"/>
              </a:ext>
            </a:extLst>
          </p:cNvPr>
          <p:cNvSpPr/>
          <p:nvPr/>
        </p:nvSpPr>
        <p:spPr>
          <a:xfrm>
            <a:off x="9731356" y="5351865"/>
            <a:ext cx="2302198" cy="3302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3" name="Textfeld 42">
            <a:extLst>
              <a:ext uri="{FF2B5EF4-FFF2-40B4-BE49-F238E27FC236}">
                <a16:creationId xmlns:a16="http://schemas.microsoft.com/office/drawing/2014/main" id="{E07D6D87-BD67-818C-F17F-BCD77350E146}"/>
              </a:ext>
            </a:extLst>
          </p:cNvPr>
          <p:cNvSpPr txBox="1"/>
          <p:nvPr/>
        </p:nvSpPr>
        <p:spPr>
          <a:xfrm>
            <a:off x="10271424" y="5379138"/>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i="0" u="none" strike="noStrike" kern="1200" cap="none" spc="0" normalizeH="0" baseline="0" noProof="0">
                <a:ln>
                  <a:noFill/>
                </a:ln>
                <a:solidFill>
                  <a:schemeClr val="tx2"/>
                </a:solidFill>
                <a:effectLst/>
                <a:uLnTx/>
                <a:uFillTx/>
                <a:ea typeface="+mn-ea"/>
                <a:cs typeface="+mn-cs"/>
              </a:rPr>
              <a:t>Wenden</a:t>
            </a:r>
          </a:p>
        </p:txBody>
      </p:sp>
      <p:sp>
        <p:nvSpPr>
          <p:cNvPr id="44" name="Rechteck 43">
            <a:extLst>
              <a:ext uri="{FF2B5EF4-FFF2-40B4-BE49-F238E27FC236}">
                <a16:creationId xmlns:a16="http://schemas.microsoft.com/office/drawing/2014/main" id="{A0DDB8EE-DBB8-D7FE-01A3-504D24E430C9}"/>
              </a:ext>
            </a:extLst>
          </p:cNvPr>
          <p:cNvSpPr/>
          <p:nvPr/>
        </p:nvSpPr>
        <p:spPr>
          <a:xfrm>
            <a:off x="5056484" y="5709338"/>
            <a:ext cx="2302198" cy="3302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400"/>
          </a:p>
        </p:txBody>
      </p:sp>
      <p:sp>
        <p:nvSpPr>
          <p:cNvPr id="45" name="Textfeld 44">
            <a:extLst>
              <a:ext uri="{FF2B5EF4-FFF2-40B4-BE49-F238E27FC236}">
                <a16:creationId xmlns:a16="http://schemas.microsoft.com/office/drawing/2014/main" id="{7FC7CAAA-EBCF-54FD-E64C-4DD2A214CC87}"/>
              </a:ext>
            </a:extLst>
          </p:cNvPr>
          <p:cNvSpPr txBox="1"/>
          <p:nvPr/>
        </p:nvSpPr>
        <p:spPr>
          <a:xfrm>
            <a:off x="5596552" y="5736611"/>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lang="de-DE">
                <a:solidFill>
                  <a:schemeClr val="tx2"/>
                </a:solidFill>
              </a:rPr>
              <a:t>Dispensen</a:t>
            </a:r>
            <a:endParaRPr kumimoji="0" lang="de-DE" i="0" u="none" strike="noStrike" kern="1200" cap="none" spc="0" normalizeH="0" baseline="0" noProof="0">
              <a:ln>
                <a:noFill/>
              </a:ln>
              <a:solidFill>
                <a:schemeClr val="tx2"/>
              </a:solidFill>
              <a:effectLst/>
              <a:uLnTx/>
              <a:uFillTx/>
              <a:ea typeface="+mn-ea"/>
              <a:cs typeface="+mn-cs"/>
            </a:endParaRPr>
          </a:p>
        </p:txBody>
      </p:sp>
      <p:sp>
        <p:nvSpPr>
          <p:cNvPr id="46" name="Rechteck 45">
            <a:extLst>
              <a:ext uri="{FF2B5EF4-FFF2-40B4-BE49-F238E27FC236}">
                <a16:creationId xmlns:a16="http://schemas.microsoft.com/office/drawing/2014/main" id="{6E31E624-3AB0-EC48-3290-C43E8B9D8D37}"/>
              </a:ext>
            </a:extLst>
          </p:cNvPr>
          <p:cNvSpPr/>
          <p:nvPr/>
        </p:nvSpPr>
        <p:spPr>
          <a:xfrm>
            <a:off x="5056484" y="6094084"/>
            <a:ext cx="2302198" cy="3302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400"/>
          </a:p>
        </p:txBody>
      </p:sp>
      <p:sp>
        <p:nvSpPr>
          <p:cNvPr id="47" name="Textfeld 46">
            <a:extLst>
              <a:ext uri="{FF2B5EF4-FFF2-40B4-BE49-F238E27FC236}">
                <a16:creationId xmlns:a16="http://schemas.microsoft.com/office/drawing/2014/main" id="{96E3C244-09E0-795C-D97F-2349EF6D8E5F}"/>
              </a:ext>
            </a:extLst>
          </p:cNvPr>
          <p:cNvSpPr txBox="1"/>
          <p:nvPr/>
        </p:nvSpPr>
        <p:spPr>
          <a:xfrm>
            <a:off x="5596552" y="6121357"/>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i="0" u="none" strike="noStrike" kern="1200" cap="none" spc="0" normalizeH="0" baseline="0" noProof="0">
                <a:ln>
                  <a:noFill/>
                </a:ln>
                <a:solidFill>
                  <a:schemeClr val="tx2"/>
                </a:solidFill>
                <a:effectLst/>
                <a:uLnTx/>
                <a:uFillTx/>
                <a:ea typeface="+mn-ea"/>
                <a:cs typeface="+mn-cs"/>
              </a:rPr>
              <a:t>ICT-Test</a:t>
            </a:r>
          </a:p>
        </p:txBody>
      </p:sp>
      <p:sp>
        <p:nvSpPr>
          <p:cNvPr id="48" name="Rechteck 47">
            <a:extLst>
              <a:ext uri="{FF2B5EF4-FFF2-40B4-BE49-F238E27FC236}">
                <a16:creationId xmlns:a16="http://schemas.microsoft.com/office/drawing/2014/main" id="{41E5F5F8-4836-249D-413F-6CC22DD60D12}"/>
              </a:ext>
            </a:extLst>
          </p:cNvPr>
          <p:cNvSpPr/>
          <p:nvPr/>
        </p:nvSpPr>
        <p:spPr>
          <a:xfrm>
            <a:off x="5056484" y="5351865"/>
            <a:ext cx="2302198" cy="3302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400"/>
          </a:p>
        </p:txBody>
      </p:sp>
      <p:sp>
        <p:nvSpPr>
          <p:cNvPr id="49" name="Textfeld 48">
            <a:extLst>
              <a:ext uri="{FF2B5EF4-FFF2-40B4-BE49-F238E27FC236}">
                <a16:creationId xmlns:a16="http://schemas.microsoft.com/office/drawing/2014/main" id="{6DB8E212-D07D-D642-81B5-2A96FC0CA2FC}"/>
              </a:ext>
            </a:extLst>
          </p:cNvPr>
          <p:cNvSpPr txBox="1"/>
          <p:nvPr/>
        </p:nvSpPr>
        <p:spPr>
          <a:xfrm>
            <a:off x="5596552" y="5379138"/>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i="0" u="none" strike="noStrike" kern="1200" cap="none" spc="0" normalizeH="0" baseline="0" noProof="0">
                <a:ln>
                  <a:noFill/>
                </a:ln>
                <a:solidFill>
                  <a:schemeClr val="tx2"/>
                </a:solidFill>
                <a:effectLst/>
                <a:uLnTx/>
                <a:uFillTx/>
                <a:ea typeface="+mn-ea"/>
                <a:cs typeface="+mn-cs"/>
              </a:rPr>
              <a:t>AOI</a:t>
            </a:r>
          </a:p>
        </p:txBody>
      </p:sp>
      <p:pic>
        <p:nvPicPr>
          <p:cNvPr id="6" name="Grafik 5">
            <a:extLst>
              <a:ext uri="{FF2B5EF4-FFF2-40B4-BE49-F238E27FC236}">
                <a16:creationId xmlns:a16="http://schemas.microsoft.com/office/drawing/2014/main" id="{373A8D0A-EB21-6788-F130-51A05E18BBF7}"/>
              </a:ext>
            </a:extLst>
          </p:cNvPr>
          <p:cNvPicPr>
            <a:picLocks noChangeAspect="1"/>
          </p:cNvPicPr>
          <p:nvPr/>
        </p:nvPicPr>
        <p:blipFill>
          <a:blip r:embed="rId2"/>
          <a:srcRect t="2252" b="5389"/>
          <a:stretch>
            <a:fillRect/>
          </a:stretch>
        </p:blipFill>
        <p:spPr>
          <a:xfrm>
            <a:off x="2658031" y="1175934"/>
            <a:ext cx="8506699" cy="3469898"/>
          </a:xfrm>
          <a:prstGeom prst="rect">
            <a:avLst/>
          </a:prstGeom>
        </p:spPr>
      </p:pic>
      <p:sp>
        <p:nvSpPr>
          <p:cNvPr id="60" name="Rechteck 59">
            <a:extLst>
              <a:ext uri="{FF2B5EF4-FFF2-40B4-BE49-F238E27FC236}">
                <a16:creationId xmlns:a16="http://schemas.microsoft.com/office/drawing/2014/main" id="{7E881480-28C9-6175-07D1-E5EAB848D0C7}"/>
              </a:ext>
            </a:extLst>
          </p:cNvPr>
          <p:cNvSpPr/>
          <p:nvPr/>
        </p:nvSpPr>
        <p:spPr>
          <a:xfrm>
            <a:off x="1036315" y="4783863"/>
            <a:ext cx="3227382" cy="46135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61" name="Textfeld 60">
            <a:extLst>
              <a:ext uri="{FF2B5EF4-FFF2-40B4-BE49-F238E27FC236}">
                <a16:creationId xmlns:a16="http://schemas.microsoft.com/office/drawing/2014/main" id="{81F1181A-8B19-A04A-5D9F-A4C361DCAAD7}"/>
              </a:ext>
            </a:extLst>
          </p:cNvPr>
          <p:cNvSpPr txBox="1"/>
          <p:nvPr/>
        </p:nvSpPr>
        <p:spPr>
          <a:xfrm>
            <a:off x="1979287" y="4867001"/>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sz="2200" i="0" u="none" strike="noStrike" kern="1200" cap="none" spc="0" normalizeH="0" baseline="0" noProof="0" err="1">
                <a:ln>
                  <a:noFill/>
                </a:ln>
                <a:solidFill>
                  <a:schemeClr val="bg1"/>
                </a:solidFill>
                <a:effectLst/>
                <a:uLnTx/>
                <a:uFillTx/>
                <a:ea typeface="+mn-ea"/>
                <a:cs typeface="+mn-cs"/>
              </a:rPr>
              <a:t>Boardhandlingsysteme</a:t>
            </a:r>
            <a:endParaRPr kumimoji="0" lang="de-DE" sz="2200" i="0" u="none" strike="noStrike" kern="1200" cap="none" spc="0" normalizeH="0" baseline="0" noProof="0">
              <a:ln>
                <a:noFill/>
              </a:ln>
              <a:solidFill>
                <a:schemeClr val="bg1"/>
              </a:solidFill>
              <a:effectLst/>
              <a:uLnTx/>
              <a:uFillTx/>
              <a:ea typeface="+mn-ea"/>
              <a:cs typeface="+mn-cs"/>
            </a:endParaRPr>
          </a:p>
        </p:txBody>
      </p:sp>
      <p:sp>
        <p:nvSpPr>
          <p:cNvPr id="64" name="Rechteck 63">
            <a:extLst>
              <a:ext uri="{FF2B5EF4-FFF2-40B4-BE49-F238E27FC236}">
                <a16:creationId xmlns:a16="http://schemas.microsoft.com/office/drawing/2014/main" id="{06D63B5C-CE0F-5396-C27B-7BE5408D749F}"/>
              </a:ext>
            </a:extLst>
          </p:cNvPr>
          <p:cNvSpPr/>
          <p:nvPr/>
        </p:nvSpPr>
        <p:spPr>
          <a:xfrm>
            <a:off x="152604" y="5709338"/>
            <a:ext cx="2302198" cy="3302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65" name="Textfeld 64">
            <a:extLst>
              <a:ext uri="{FF2B5EF4-FFF2-40B4-BE49-F238E27FC236}">
                <a16:creationId xmlns:a16="http://schemas.microsoft.com/office/drawing/2014/main" id="{4B698971-4596-56D1-329E-F3F7A5826529}"/>
              </a:ext>
            </a:extLst>
          </p:cNvPr>
          <p:cNvSpPr txBox="1"/>
          <p:nvPr/>
        </p:nvSpPr>
        <p:spPr>
          <a:xfrm>
            <a:off x="692672" y="5736611"/>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lang="de-DE">
                <a:solidFill>
                  <a:schemeClr val="tx2"/>
                </a:solidFill>
              </a:rPr>
              <a:t>Code-Scan-Station</a:t>
            </a:r>
            <a:endParaRPr kumimoji="0" lang="de-DE" sz="2200" i="0" u="none" strike="noStrike" kern="1200" cap="none" spc="0" normalizeH="0" baseline="0" noProof="0">
              <a:ln>
                <a:noFill/>
              </a:ln>
              <a:solidFill>
                <a:schemeClr val="tx2"/>
              </a:solidFill>
              <a:effectLst/>
              <a:uLnTx/>
              <a:uFillTx/>
              <a:ea typeface="+mn-ea"/>
              <a:cs typeface="+mn-cs"/>
            </a:endParaRPr>
          </a:p>
        </p:txBody>
      </p:sp>
      <p:sp>
        <p:nvSpPr>
          <p:cNvPr id="66" name="Rechteck 65">
            <a:extLst>
              <a:ext uri="{FF2B5EF4-FFF2-40B4-BE49-F238E27FC236}">
                <a16:creationId xmlns:a16="http://schemas.microsoft.com/office/drawing/2014/main" id="{BAFE57F4-955A-C95A-BC69-82126D309660}"/>
              </a:ext>
            </a:extLst>
          </p:cNvPr>
          <p:cNvSpPr/>
          <p:nvPr/>
        </p:nvSpPr>
        <p:spPr>
          <a:xfrm>
            <a:off x="152604" y="6094084"/>
            <a:ext cx="2302198" cy="3302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67" name="Textfeld 66">
            <a:extLst>
              <a:ext uri="{FF2B5EF4-FFF2-40B4-BE49-F238E27FC236}">
                <a16:creationId xmlns:a16="http://schemas.microsoft.com/office/drawing/2014/main" id="{FD47DB79-D056-959C-0DDC-E46EEF9CDECE}"/>
              </a:ext>
            </a:extLst>
          </p:cNvPr>
          <p:cNvSpPr txBox="1"/>
          <p:nvPr/>
        </p:nvSpPr>
        <p:spPr>
          <a:xfrm>
            <a:off x="692672" y="6121357"/>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i="0" u="none" strike="noStrike" kern="1200" cap="none" spc="0" normalizeH="0" baseline="0" noProof="0">
                <a:ln>
                  <a:noFill/>
                </a:ln>
                <a:solidFill>
                  <a:schemeClr val="tx2"/>
                </a:solidFill>
                <a:effectLst/>
                <a:uLnTx/>
                <a:uFillTx/>
                <a:ea typeface="+mn-ea"/>
                <a:cs typeface="+mn-cs"/>
              </a:rPr>
              <a:t>PCB-</a:t>
            </a:r>
            <a:r>
              <a:rPr kumimoji="0" lang="de-DE" i="0" u="none" strike="noStrike" kern="1200" cap="none" spc="0" normalizeH="0" baseline="0" noProof="0" err="1">
                <a:ln>
                  <a:noFill/>
                </a:ln>
                <a:solidFill>
                  <a:schemeClr val="tx2"/>
                </a:solidFill>
                <a:effectLst/>
                <a:uLnTx/>
                <a:uFillTx/>
                <a:ea typeface="+mn-ea"/>
                <a:cs typeface="+mn-cs"/>
              </a:rPr>
              <a:t>Conveyor</a:t>
            </a:r>
            <a:endParaRPr kumimoji="0" lang="de-DE" i="0" u="none" strike="noStrike" kern="1200" cap="none" spc="0" normalizeH="0" baseline="0" noProof="0">
              <a:ln>
                <a:noFill/>
              </a:ln>
              <a:solidFill>
                <a:schemeClr val="tx2"/>
              </a:solidFill>
              <a:effectLst/>
              <a:uLnTx/>
              <a:uFillTx/>
              <a:ea typeface="+mn-ea"/>
              <a:cs typeface="+mn-cs"/>
            </a:endParaRPr>
          </a:p>
        </p:txBody>
      </p:sp>
      <p:sp>
        <p:nvSpPr>
          <p:cNvPr id="68" name="Rechteck 67">
            <a:extLst>
              <a:ext uri="{FF2B5EF4-FFF2-40B4-BE49-F238E27FC236}">
                <a16:creationId xmlns:a16="http://schemas.microsoft.com/office/drawing/2014/main" id="{A656C41C-D676-8C40-5303-54813394F649}"/>
              </a:ext>
            </a:extLst>
          </p:cNvPr>
          <p:cNvSpPr/>
          <p:nvPr/>
        </p:nvSpPr>
        <p:spPr>
          <a:xfrm>
            <a:off x="152604" y="5351865"/>
            <a:ext cx="2302198" cy="3302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69" name="Textfeld 68">
            <a:extLst>
              <a:ext uri="{FF2B5EF4-FFF2-40B4-BE49-F238E27FC236}">
                <a16:creationId xmlns:a16="http://schemas.microsoft.com/office/drawing/2014/main" id="{0E6D4DCB-F7C2-0BD5-594A-72B206A53C40}"/>
              </a:ext>
            </a:extLst>
          </p:cNvPr>
          <p:cNvSpPr txBox="1"/>
          <p:nvPr/>
        </p:nvSpPr>
        <p:spPr>
          <a:xfrm>
            <a:off x="692672" y="5379138"/>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i="0" u="none" strike="noStrike" kern="1200" cap="none" spc="0" normalizeH="0" baseline="0" noProof="0">
                <a:ln>
                  <a:noFill/>
                </a:ln>
                <a:solidFill>
                  <a:schemeClr val="tx2"/>
                </a:solidFill>
                <a:effectLst/>
                <a:uLnTx/>
                <a:uFillTx/>
                <a:ea typeface="+mn-ea"/>
                <a:cs typeface="+mn-cs"/>
              </a:rPr>
              <a:t>Magazinbeladung</a:t>
            </a:r>
            <a:endParaRPr kumimoji="0" lang="de-DE" sz="2200" i="0" u="none" strike="noStrike" kern="1200" cap="none" spc="0" normalizeH="0" baseline="0" noProof="0">
              <a:ln>
                <a:noFill/>
              </a:ln>
              <a:solidFill>
                <a:schemeClr val="tx2"/>
              </a:solidFill>
              <a:effectLst/>
              <a:uLnTx/>
              <a:uFillTx/>
              <a:ea typeface="+mn-ea"/>
              <a:cs typeface="+mn-cs"/>
            </a:endParaRPr>
          </a:p>
        </p:txBody>
      </p:sp>
      <p:sp>
        <p:nvSpPr>
          <p:cNvPr id="75" name="Rechteck 74">
            <a:extLst>
              <a:ext uri="{FF2B5EF4-FFF2-40B4-BE49-F238E27FC236}">
                <a16:creationId xmlns:a16="http://schemas.microsoft.com/office/drawing/2014/main" id="{6364CBEC-598A-905B-1C69-01C703D2FE64}"/>
              </a:ext>
            </a:extLst>
          </p:cNvPr>
          <p:cNvSpPr/>
          <p:nvPr/>
        </p:nvSpPr>
        <p:spPr>
          <a:xfrm>
            <a:off x="2500286" y="5709338"/>
            <a:ext cx="2302198" cy="3302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76" name="Textfeld 75">
            <a:extLst>
              <a:ext uri="{FF2B5EF4-FFF2-40B4-BE49-F238E27FC236}">
                <a16:creationId xmlns:a16="http://schemas.microsoft.com/office/drawing/2014/main" id="{52F8763B-4275-FB75-677F-9E6AD3C2968A}"/>
              </a:ext>
            </a:extLst>
          </p:cNvPr>
          <p:cNvSpPr txBox="1"/>
          <p:nvPr/>
        </p:nvSpPr>
        <p:spPr>
          <a:xfrm>
            <a:off x="3040354" y="5736611"/>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i="0" u="none" strike="noStrike" kern="1200" cap="none" spc="0" normalizeH="0" baseline="0" noProof="0">
                <a:ln>
                  <a:noFill/>
                </a:ln>
                <a:solidFill>
                  <a:schemeClr val="tx2"/>
                </a:solidFill>
                <a:effectLst/>
                <a:uLnTx/>
                <a:uFillTx/>
                <a:ea typeface="+mn-ea"/>
                <a:cs typeface="+mn-cs"/>
              </a:rPr>
              <a:t>PCB-Wendestation</a:t>
            </a:r>
            <a:endParaRPr kumimoji="0" lang="de-DE" sz="2200" i="0" u="none" strike="noStrike" kern="1200" cap="none" spc="0" normalizeH="0" baseline="0" noProof="0">
              <a:ln>
                <a:noFill/>
              </a:ln>
              <a:solidFill>
                <a:schemeClr val="tx2"/>
              </a:solidFill>
              <a:effectLst/>
              <a:uLnTx/>
              <a:uFillTx/>
              <a:ea typeface="+mn-ea"/>
              <a:cs typeface="+mn-cs"/>
            </a:endParaRPr>
          </a:p>
        </p:txBody>
      </p:sp>
      <p:sp>
        <p:nvSpPr>
          <p:cNvPr id="77" name="Rechteck 76">
            <a:extLst>
              <a:ext uri="{FF2B5EF4-FFF2-40B4-BE49-F238E27FC236}">
                <a16:creationId xmlns:a16="http://schemas.microsoft.com/office/drawing/2014/main" id="{1B98D881-3061-524E-AFD4-53C849DBDB3A}"/>
              </a:ext>
            </a:extLst>
          </p:cNvPr>
          <p:cNvSpPr/>
          <p:nvPr/>
        </p:nvSpPr>
        <p:spPr>
          <a:xfrm>
            <a:off x="2500286" y="6094084"/>
            <a:ext cx="2302198" cy="3302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78" name="Textfeld 77">
            <a:extLst>
              <a:ext uri="{FF2B5EF4-FFF2-40B4-BE49-F238E27FC236}">
                <a16:creationId xmlns:a16="http://schemas.microsoft.com/office/drawing/2014/main" id="{4697BAA3-8081-9E83-B421-1DCE7825B9A6}"/>
              </a:ext>
            </a:extLst>
          </p:cNvPr>
          <p:cNvSpPr txBox="1"/>
          <p:nvPr/>
        </p:nvSpPr>
        <p:spPr>
          <a:xfrm>
            <a:off x="3040354" y="6121357"/>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i="0" u="none" strike="noStrike" kern="1200" cap="none" spc="0" normalizeH="0" baseline="0" noProof="0">
                <a:ln>
                  <a:noFill/>
                </a:ln>
                <a:solidFill>
                  <a:schemeClr val="tx2"/>
                </a:solidFill>
                <a:effectLst/>
                <a:uLnTx/>
                <a:uFillTx/>
                <a:ea typeface="+mn-ea"/>
                <a:cs typeface="+mn-cs"/>
              </a:rPr>
              <a:t>Magazinentladung</a:t>
            </a:r>
            <a:endParaRPr kumimoji="0" lang="de-DE" sz="2200" i="0" u="none" strike="noStrike" kern="1200" cap="none" spc="0" normalizeH="0" baseline="0" noProof="0">
              <a:ln>
                <a:noFill/>
              </a:ln>
              <a:solidFill>
                <a:schemeClr val="tx2"/>
              </a:solidFill>
              <a:effectLst/>
              <a:uLnTx/>
              <a:uFillTx/>
              <a:ea typeface="+mn-ea"/>
              <a:cs typeface="+mn-cs"/>
            </a:endParaRPr>
          </a:p>
        </p:txBody>
      </p:sp>
      <p:sp>
        <p:nvSpPr>
          <p:cNvPr id="79" name="Rechteck 78">
            <a:extLst>
              <a:ext uri="{FF2B5EF4-FFF2-40B4-BE49-F238E27FC236}">
                <a16:creationId xmlns:a16="http://schemas.microsoft.com/office/drawing/2014/main" id="{E38D5341-B872-1A1F-4244-C91D3EABD061}"/>
              </a:ext>
            </a:extLst>
          </p:cNvPr>
          <p:cNvSpPr/>
          <p:nvPr/>
        </p:nvSpPr>
        <p:spPr>
          <a:xfrm>
            <a:off x="2500286" y="5351865"/>
            <a:ext cx="2302198" cy="3302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80" name="Textfeld 79">
            <a:extLst>
              <a:ext uri="{FF2B5EF4-FFF2-40B4-BE49-F238E27FC236}">
                <a16:creationId xmlns:a16="http://schemas.microsoft.com/office/drawing/2014/main" id="{21F37D07-C915-0F47-1A17-B206A546593F}"/>
              </a:ext>
            </a:extLst>
          </p:cNvPr>
          <p:cNvSpPr txBox="1"/>
          <p:nvPr/>
        </p:nvSpPr>
        <p:spPr>
          <a:xfrm>
            <a:off x="3040354" y="5379138"/>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i="0" u="none" strike="noStrike" kern="1200" cap="none" spc="0" normalizeH="0" baseline="0" noProof="0">
                <a:ln>
                  <a:noFill/>
                </a:ln>
                <a:solidFill>
                  <a:schemeClr val="tx2"/>
                </a:solidFill>
                <a:effectLst/>
                <a:uLnTx/>
                <a:uFillTx/>
                <a:ea typeface="+mn-ea"/>
                <a:cs typeface="+mn-cs"/>
              </a:rPr>
              <a:t>PCB-Puffer</a:t>
            </a:r>
          </a:p>
        </p:txBody>
      </p:sp>
      <p:sp>
        <p:nvSpPr>
          <p:cNvPr id="81" name="Rechteck 80">
            <a:extLst>
              <a:ext uri="{FF2B5EF4-FFF2-40B4-BE49-F238E27FC236}">
                <a16:creationId xmlns:a16="http://schemas.microsoft.com/office/drawing/2014/main" id="{15CDF7AB-275B-D313-6936-90FB4AE6C3DD}"/>
              </a:ext>
            </a:extLst>
          </p:cNvPr>
          <p:cNvSpPr/>
          <p:nvPr/>
        </p:nvSpPr>
        <p:spPr>
          <a:xfrm>
            <a:off x="6948947" y="4783863"/>
            <a:ext cx="3227382" cy="46135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82" name="Textfeld 81">
            <a:extLst>
              <a:ext uri="{FF2B5EF4-FFF2-40B4-BE49-F238E27FC236}">
                <a16:creationId xmlns:a16="http://schemas.microsoft.com/office/drawing/2014/main" id="{BF46FBD7-E967-0F30-447D-E5238A70E604}"/>
              </a:ext>
            </a:extLst>
          </p:cNvPr>
          <p:cNvSpPr txBox="1"/>
          <p:nvPr/>
        </p:nvSpPr>
        <p:spPr>
          <a:xfrm>
            <a:off x="7933988" y="4868996"/>
            <a:ext cx="1257300" cy="330200"/>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sz="2200" i="0" u="none" strike="noStrike" kern="1200" cap="none" spc="0" normalizeH="0" baseline="0" noProof="0">
                <a:ln>
                  <a:noFill/>
                </a:ln>
                <a:solidFill>
                  <a:schemeClr val="bg1"/>
                </a:solidFill>
                <a:effectLst/>
                <a:uLnTx/>
                <a:uFillTx/>
                <a:ea typeface="+mn-ea"/>
                <a:cs typeface="+mn-cs"/>
              </a:rPr>
              <a:t>Prozessmodule</a:t>
            </a:r>
          </a:p>
        </p:txBody>
      </p:sp>
    </p:spTree>
    <p:extLst>
      <p:ext uri="{BB962C8B-B14F-4D97-AF65-F5344CB8AC3E}">
        <p14:creationId xmlns:p14="http://schemas.microsoft.com/office/powerpoint/2010/main" val="15076374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8B90364-90D8-AE91-2B74-043297040807}"/>
              </a:ext>
            </a:extLst>
          </p:cNvPr>
          <p:cNvSpPr>
            <a:spLocks noGrp="1"/>
          </p:cNvSpPr>
          <p:nvPr>
            <p:ph type="title"/>
          </p:nvPr>
        </p:nvSpPr>
        <p:spPr/>
        <p:txBody>
          <a:bodyPr/>
          <a:lstStyle/>
          <a:p>
            <a:r>
              <a:rPr lang="de-DE" dirty="0"/>
              <a:t>AUTOMATISIERTE PRÜFZELLE</a:t>
            </a:r>
          </a:p>
        </p:txBody>
      </p:sp>
      <p:sp>
        <p:nvSpPr>
          <p:cNvPr id="3" name="Foliennummernplatzhalter 2">
            <a:extLst>
              <a:ext uri="{FF2B5EF4-FFF2-40B4-BE49-F238E27FC236}">
                <a16:creationId xmlns:a16="http://schemas.microsoft.com/office/drawing/2014/main" id="{A5294A88-0683-55D3-8BA4-76D5B3DCEEAE}"/>
              </a:ext>
            </a:extLst>
          </p:cNvPr>
          <p:cNvSpPr>
            <a:spLocks noGrp="1"/>
          </p:cNvSpPr>
          <p:nvPr>
            <p:ph type="sldNum" sz="quarter" idx="10"/>
          </p:nvPr>
        </p:nvSpPr>
        <p:spPr/>
        <p:txBody>
          <a:bodyPr/>
          <a:lstStyle/>
          <a:p>
            <a:fld id="{73F7D4EC-FAF2-48D2-B8E5-457915FC50F3}" type="slidenum">
              <a:rPr lang="de-DE" smtClean="0"/>
              <a:pPr/>
              <a:t>26</a:t>
            </a:fld>
            <a:endParaRPr lang="de-DE"/>
          </a:p>
        </p:txBody>
      </p:sp>
      <p:sp>
        <p:nvSpPr>
          <p:cNvPr id="4" name="Textplatzhalter 3">
            <a:extLst>
              <a:ext uri="{FF2B5EF4-FFF2-40B4-BE49-F238E27FC236}">
                <a16:creationId xmlns:a16="http://schemas.microsoft.com/office/drawing/2014/main" id="{693EC513-DFE5-8695-EBB5-D7CEDD9FC618}"/>
              </a:ext>
            </a:extLst>
          </p:cNvPr>
          <p:cNvSpPr>
            <a:spLocks noGrp="1"/>
          </p:cNvSpPr>
          <p:nvPr>
            <p:ph type="body" sz="quarter" idx="11"/>
          </p:nvPr>
        </p:nvSpPr>
        <p:spPr/>
        <p:txBody>
          <a:bodyPr/>
          <a:lstStyle/>
          <a:p>
            <a:r>
              <a:rPr lang="de-DE" dirty="0"/>
              <a:t>SCHUNK Electronics</a:t>
            </a:r>
          </a:p>
        </p:txBody>
      </p:sp>
      <p:sp>
        <p:nvSpPr>
          <p:cNvPr id="5" name="Textplatzhalter 4">
            <a:extLst>
              <a:ext uri="{FF2B5EF4-FFF2-40B4-BE49-F238E27FC236}">
                <a16:creationId xmlns:a16="http://schemas.microsoft.com/office/drawing/2014/main" id="{5CE23BB3-FC34-0892-0970-370F33269B83}"/>
              </a:ext>
            </a:extLst>
          </p:cNvPr>
          <p:cNvSpPr>
            <a:spLocks noGrp="1"/>
          </p:cNvSpPr>
          <p:nvPr>
            <p:ph type="body" sz="quarter" idx="12"/>
          </p:nvPr>
        </p:nvSpPr>
        <p:spPr>
          <a:xfrm>
            <a:off x="6392862" y="1527864"/>
            <a:ext cx="5464176" cy="4745936"/>
          </a:xfrm>
        </p:spPr>
        <p:txBody>
          <a:bodyPr/>
          <a:lstStyle/>
          <a:p>
            <a:pPr>
              <a:spcAft>
                <a:spcPts val="600"/>
              </a:spcAft>
            </a:pPr>
            <a:r>
              <a:rPr lang="de-DE" b="1" dirty="0"/>
              <a:t>Integration Ihrer </a:t>
            </a:r>
            <a:r>
              <a:rPr lang="de-DE" b="1" dirty="0">
                <a:solidFill>
                  <a:schemeClr val="bg2"/>
                </a:solidFill>
              </a:rPr>
              <a:t>bestehenden</a:t>
            </a:r>
            <a:r>
              <a:rPr lang="de-DE" b="1" dirty="0"/>
              <a:t> Prüfadapter </a:t>
            </a:r>
            <a:r>
              <a:rPr lang="de-DE" dirty="0"/>
              <a:t>zur Automatisierung von ICT/FCT-Tests</a:t>
            </a:r>
          </a:p>
          <a:p>
            <a:pPr lvl="1">
              <a:spcAft>
                <a:spcPts val="600"/>
              </a:spcAft>
            </a:pPr>
            <a:r>
              <a:rPr lang="de-DE" dirty="0"/>
              <a:t>In der Zelle (einer/mehrere)</a:t>
            </a:r>
          </a:p>
          <a:p>
            <a:pPr lvl="1">
              <a:spcAft>
                <a:spcPts val="600"/>
              </a:spcAft>
            </a:pPr>
            <a:r>
              <a:rPr lang="de-DE" dirty="0"/>
              <a:t>außerhalb der Zelle z.B. über 19“-Rack</a:t>
            </a:r>
          </a:p>
          <a:p>
            <a:pPr>
              <a:spcAft>
                <a:spcPts val="600"/>
              </a:spcAft>
            </a:pPr>
            <a:r>
              <a:rPr lang="de-DE" dirty="0"/>
              <a:t>Flexible Greifer / Automatisierte </a:t>
            </a:r>
            <a:r>
              <a:rPr lang="de-DE" dirty="0" err="1"/>
              <a:t>Greiferwechsel</a:t>
            </a:r>
            <a:r>
              <a:rPr lang="de-DE" dirty="0"/>
              <a:t> für </a:t>
            </a:r>
            <a:r>
              <a:rPr lang="de-DE" b="1" dirty="0">
                <a:solidFill>
                  <a:schemeClr val="bg2"/>
                </a:solidFill>
              </a:rPr>
              <a:t>High-Mix/Low-Volume</a:t>
            </a:r>
          </a:p>
          <a:p>
            <a:pPr>
              <a:spcAft>
                <a:spcPts val="600"/>
              </a:spcAft>
            </a:pPr>
            <a:r>
              <a:rPr lang="de-DE" dirty="0"/>
              <a:t>Verschiedene Logistikmodule zur </a:t>
            </a:r>
            <a:r>
              <a:rPr lang="de-DE" b="1" dirty="0">
                <a:solidFill>
                  <a:schemeClr val="bg2"/>
                </a:solidFill>
              </a:rPr>
              <a:t>Materialzuführung</a:t>
            </a:r>
            <a:r>
              <a:rPr lang="de-DE" dirty="0"/>
              <a:t> </a:t>
            </a:r>
          </a:p>
          <a:p>
            <a:pPr lvl="1">
              <a:spcAft>
                <a:spcPts val="600"/>
              </a:spcAft>
            </a:pPr>
            <a:r>
              <a:rPr lang="de-DE" dirty="0"/>
              <a:t>Palettierer für KLTs</a:t>
            </a:r>
          </a:p>
          <a:p>
            <a:pPr lvl="1">
              <a:spcAft>
                <a:spcPts val="600"/>
              </a:spcAft>
            </a:pPr>
            <a:r>
              <a:rPr lang="de-DE" dirty="0"/>
              <a:t>Leiterplattenmagazine</a:t>
            </a:r>
          </a:p>
          <a:p>
            <a:pPr lvl="1">
              <a:spcAft>
                <a:spcPts val="600"/>
              </a:spcAft>
            </a:pPr>
            <a:r>
              <a:rPr lang="de-DE" dirty="0"/>
              <a:t>Anbindung an Fördersysteme</a:t>
            </a:r>
          </a:p>
          <a:p>
            <a:endParaRPr lang="de-DE" dirty="0"/>
          </a:p>
        </p:txBody>
      </p:sp>
      <p:pic>
        <p:nvPicPr>
          <p:cNvPr id="1026" name="Picture 2">
            <a:extLst>
              <a:ext uri="{FF2B5EF4-FFF2-40B4-BE49-F238E27FC236}">
                <a16:creationId xmlns:a16="http://schemas.microsoft.com/office/drawing/2014/main" id="{5246E0DD-D7C9-E4E5-1640-9195AE112D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962" y="1527864"/>
            <a:ext cx="6057900" cy="4543425"/>
          </a:xfrm>
          <a:prstGeom prst="rect">
            <a:avLst/>
          </a:prstGeom>
          <a:noFill/>
          <a:extLst>
            <a:ext uri="{909E8E84-426E-40DD-AFC4-6F175D3DCCD1}">
              <a14:hiddenFill xmlns:a14="http://schemas.microsoft.com/office/drawing/2010/main">
                <a:solidFill>
                  <a:srgbClr val="FFFFFF"/>
                </a:solidFill>
              </a14:hiddenFill>
            </a:ext>
          </a:extLst>
        </p:spPr>
      </p:pic>
      <p:sp>
        <p:nvSpPr>
          <p:cNvPr id="6" name="Textfeld 5">
            <a:extLst>
              <a:ext uri="{FF2B5EF4-FFF2-40B4-BE49-F238E27FC236}">
                <a16:creationId xmlns:a16="http://schemas.microsoft.com/office/drawing/2014/main" id="{276864CA-F4BF-B30F-9B7D-085EA0712CE3}"/>
              </a:ext>
            </a:extLst>
          </p:cNvPr>
          <p:cNvSpPr txBox="1"/>
          <p:nvPr/>
        </p:nvSpPr>
        <p:spPr>
          <a:xfrm>
            <a:off x="1203262" y="5858178"/>
            <a:ext cx="4173410" cy="426221"/>
          </a:xfrm>
          <a:prstGeom prst="rect">
            <a:avLst/>
          </a:prstGeom>
          <a:noFill/>
        </p:spPr>
        <p:txBody>
          <a:bodyPr wrap="squar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1200" i="1" dirty="0">
                <a:solidFill>
                  <a:srgbClr val="003D6A"/>
                </a:solidFill>
              </a:rPr>
              <a:t>Konzeptabbildung – verschiede Ausbaustufen erhältlich</a:t>
            </a:r>
            <a:endParaRPr kumimoji="0" lang="de-DE" sz="1200" b="0" i="1" u="none" strike="noStrike" kern="1200" cap="none" spc="0" normalizeH="0" baseline="0" noProof="0" dirty="0" err="1">
              <a:ln>
                <a:noFill/>
              </a:ln>
              <a:solidFill>
                <a:srgbClr val="003D6A"/>
              </a:solidFill>
              <a:effectLst/>
              <a:uLnTx/>
              <a:uFillTx/>
              <a:ea typeface="+mn-ea"/>
              <a:cs typeface="+mn-cs"/>
            </a:endParaRPr>
          </a:p>
        </p:txBody>
      </p:sp>
    </p:spTree>
    <p:extLst>
      <p:ext uri="{BB962C8B-B14F-4D97-AF65-F5344CB8AC3E}">
        <p14:creationId xmlns:p14="http://schemas.microsoft.com/office/powerpoint/2010/main" val="9418833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046FD-5820-E2B8-0D44-0D321F1B7518}"/>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3373C5EF-CBC7-2365-B5C9-81F2C691872A}"/>
              </a:ext>
            </a:extLst>
          </p:cNvPr>
          <p:cNvSpPr>
            <a:spLocks noGrp="1"/>
          </p:cNvSpPr>
          <p:nvPr>
            <p:ph type="title"/>
          </p:nvPr>
        </p:nvSpPr>
        <p:spPr/>
        <p:txBody>
          <a:bodyPr/>
          <a:lstStyle/>
          <a:p>
            <a:r>
              <a:rPr lang="de-DE"/>
              <a:t>ELEKTRONIKMONTAGE</a:t>
            </a:r>
            <a:endParaRPr lang="en-US"/>
          </a:p>
        </p:txBody>
      </p:sp>
      <p:sp>
        <p:nvSpPr>
          <p:cNvPr id="3" name="Foliennummernplatzhalter 2">
            <a:extLst>
              <a:ext uri="{FF2B5EF4-FFF2-40B4-BE49-F238E27FC236}">
                <a16:creationId xmlns:a16="http://schemas.microsoft.com/office/drawing/2014/main" id="{346D4D92-5734-5726-E69F-1236DC891948}"/>
              </a:ext>
            </a:extLst>
          </p:cNvPr>
          <p:cNvSpPr>
            <a:spLocks noGrp="1"/>
          </p:cNvSpPr>
          <p:nvPr>
            <p:ph type="sldNum" sz="quarter" idx="10"/>
          </p:nvPr>
        </p:nvSpPr>
        <p:spPr/>
        <p:txBody>
          <a:bodyPr/>
          <a:lstStyle/>
          <a:p>
            <a:fld id="{73F7D4EC-FAF2-48D2-B8E5-457915FC50F3}" type="slidenum">
              <a:rPr lang="de-DE" smtClean="0"/>
              <a:pPr/>
              <a:t>27</a:t>
            </a:fld>
            <a:endParaRPr lang="de-DE"/>
          </a:p>
        </p:txBody>
      </p:sp>
      <p:sp>
        <p:nvSpPr>
          <p:cNvPr id="4" name="Textplatzhalter 3">
            <a:extLst>
              <a:ext uri="{FF2B5EF4-FFF2-40B4-BE49-F238E27FC236}">
                <a16:creationId xmlns:a16="http://schemas.microsoft.com/office/drawing/2014/main" id="{5AEFDB6F-94A5-C8D0-7539-A230FDED6890}"/>
              </a:ext>
            </a:extLst>
          </p:cNvPr>
          <p:cNvSpPr>
            <a:spLocks noGrp="1"/>
          </p:cNvSpPr>
          <p:nvPr>
            <p:ph type="body" sz="quarter" idx="11"/>
          </p:nvPr>
        </p:nvSpPr>
        <p:spPr/>
        <p:txBody>
          <a:bodyPr/>
          <a:lstStyle/>
          <a:p>
            <a:r>
              <a:rPr lang="de-DE"/>
              <a:t>SCHUNK Electronics</a:t>
            </a:r>
            <a:endParaRPr lang="en-US"/>
          </a:p>
        </p:txBody>
      </p:sp>
      <p:sp>
        <p:nvSpPr>
          <p:cNvPr id="5" name="Textplatzhalter 4">
            <a:extLst>
              <a:ext uri="{FF2B5EF4-FFF2-40B4-BE49-F238E27FC236}">
                <a16:creationId xmlns:a16="http://schemas.microsoft.com/office/drawing/2014/main" id="{F71DF9E0-E397-2729-5970-503A4083F6FF}"/>
              </a:ext>
            </a:extLst>
          </p:cNvPr>
          <p:cNvSpPr>
            <a:spLocks noGrp="1"/>
          </p:cNvSpPr>
          <p:nvPr>
            <p:ph type="body" sz="quarter" idx="12"/>
          </p:nvPr>
        </p:nvSpPr>
        <p:spPr>
          <a:xfrm>
            <a:off x="658814" y="1295401"/>
            <a:ext cx="3682762" cy="4978400"/>
          </a:xfrm>
        </p:spPr>
        <p:txBody>
          <a:bodyPr/>
          <a:lstStyle/>
          <a:p>
            <a:endParaRPr lang="de-DE"/>
          </a:p>
          <a:p>
            <a:pPr marL="0" indent="0">
              <a:buNone/>
            </a:pPr>
            <a:r>
              <a:rPr lang="de-DE" b="1"/>
              <a:t>KLEINTEILEGREIFER EGK</a:t>
            </a:r>
          </a:p>
          <a:p>
            <a:pPr marL="0" indent="0">
              <a:buNone/>
            </a:pPr>
            <a:endParaRPr lang="de-DE" b="1"/>
          </a:p>
          <a:p>
            <a:r>
              <a:rPr lang="de-DE" sz="1800" b="1"/>
              <a:t>Genauigkeit und Feinfühligkeit </a:t>
            </a:r>
            <a:r>
              <a:rPr lang="de-DE" sz="1800"/>
              <a:t>sind ideal für die Handhabung filigraner und empfindlicher Werkstücke</a:t>
            </a:r>
          </a:p>
          <a:p>
            <a:r>
              <a:rPr lang="de-DE" sz="1800" b="1"/>
              <a:t>Großer, frei programmierbarer Backenhub </a:t>
            </a:r>
            <a:r>
              <a:rPr lang="de-DE" sz="1800">
                <a:sym typeface="Wingdings" panose="05000000000000000000" pitchFamily="2" charset="2"/>
              </a:rPr>
              <a:t>für die Handhabung unterschiedlicher Elektronikformate</a:t>
            </a:r>
          </a:p>
          <a:p>
            <a:r>
              <a:rPr lang="de-DE" sz="1800" b="1" err="1">
                <a:sym typeface="Wingdings" panose="05000000000000000000" pitchFamily="2" charset="2"/>
              </a:rPr>
              <a:t>SoftGrip</a:t>
            </a:r>
            <a:r>
              <a:rPr lang="de-DE" sz="1800" b="1">
                <a:sym typeface="Wingdings" panose="05000000000000000000" pitchFamily="2" charset="2"/>
              </a:rPr>
              <a:t>-Greifmodus</a:t>
            </a:r>
            <a:r>
              <a:rPr lang="de-DE" sz="1800">
                <a:sym typeface="Wingdings" panose="05000000000000000000" pitchFamily="2" charset="2"/>
              </a:rPr>
              <a:t> vermeidet gefährdende Kraftimpulse für die Elektronik</a:t>
            </a:r>
            <a:endParaRPr lang="de-DE" sz="1800"/>
          </a:p>
          <a:p>
            <a:endParaRPr lang="de-DE"/>
          </a:p>
          <a:p>
            <a:pPr marL="0" indent="0">
              <a:buNone/>
            </a:pPr>
            <a:endParaRPr lang="de-DE"/>
          </a:p>
          <a:p>
            <a:pPr marL="0" indent="0">
              <a:buNone/>
            </a:pPr>
            <a:endParaRPr lang="en-US" b="1"/>
          </a:p>
        </p:txBody>
      </p:sp>
      <p:pic>
        <p:nvPicPr>
          <p:cNvPr id="11" name="Be- und entladen sensibler Elektronikbaugruppen mit dem Kleinteilegreifer EGK">
            <a:hlinkClick r:id="" action="ppaction://media"/>
            <a:extLst>
              <a:ext uri="{FF2B5EF4-FFF2-40B4-BE49-F238E27FC236}">
                <a16:creationId xmlns:a16="http://schemas.microsoft.com/office/drawing/2014/main" id="{5C25FE11-898C-767C-1CE2-D7402D4399D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524137" y="1687069"/>
            <a:ext cx="7667863" cy="4313173"/>
          </a:xfrm>
          <a:prstGeom prst="rect">
            <a:avLst/>
          </a:prstGeom>
        </p:spPr>
      </p:pic>
      <p:pic>
        <p:nvPicPr>
          <p:cNvPr id="12" name="Grafik 11">
            <a:extLst>
              <a:ext uri="{FF2B5EF4-FFF2-40B4-BE49-F238E27FC236}">
                <a16:creationId xmlns:a16="http://schemas.microsoft.com/office/drawing/2014/main" id="{082E2F5C-3876-6057-41D5-7F8C8D925C3B}"/>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23043" y="2548072"/>
            <a:ext cx="271541" cy="276105"/>
          </a:xfrm>
          <a:prstGeom prst="rect">
            <a:avLst/>
          </a:prstGeom>
        </p:spPr>
      </p:pic>
      <p:pic>
        <p:nvPicPr>
          <p:cNvPr id="14" name="Grafik 13">
            <a:extLst>
              <a:ext uri="{FF2B5EF4-FFF2-40B4-BE49-F238E27FC236}">
                <a16:creationId xmlns:a16="http://schemas.microsoft.com/office/drawing/2014/main" id="{A7465B7A-201B-3C1E-E3B9-2BDDB34657BA}"/>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23043" y="3704329"/>
            <a:ext cx="271541" cy="276105"/>
          </a:xfrm>
          <a:prstGeom prst="rect">
            <a:avLst/>
          </a:prstGeom>
        </p:spPr>
      </p:pic>
      <p:pic>
        <p:nvPicPr>
          <p:cNvPr id="15" name="Grafik 14">
            <a:extLst>
              <a:ext uri="{FF2B5EF4-FFF2-40B4-BE49-F238E27FC236}">
                <a16:creationId xmlns:a16="http://schemas.microsoft.com/office/drawing/2014/main" id="{568A29C6-6AE2-FC88-6EEB-0BE4496014F5}"/>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23043" y="4860586"/>
            <a:ext cx="271541" cy="276105"/>
          </a:xfrm>
          <a:prstGeom prst="rect">
            <a:avLst/>
          </a:prstGeom>
        </p:spPr>
      </p:pic>
      <p:sp>
        <p:nvSpPr>
          <p:cNvPr id="8" name="Textfeld 7">
            <a:extLst>
              <a:ext uri="{FF2B5EF4-FFF2-40B4-BE49-F238E27FC236}">
                <a16:creationId xmlns:a16="http://schemas.microsoft.com/office/drawing/2014/main" id="{40A90403-C78D-E582-9166-217318D1AE54}"/>
              </a:ext>
            </a:extLst>
          </p:cNvPr>
          <p:cNvSpPr txBox="1"/>
          <p:nvPr/>
        </p:nvSpPr>
        <p:spPr>
          <a:xfrm>
            <a:off x="4456011" y="6089135"/>
            <a:ext cx="3526701" cy="369332"/>
          </a:xfrm>
          <a:prstGeom prst="rect">
            <a:avLst/>
          </a:prstGeom>
          <a:noFill/>
        </p:spPr>
        <p:txBody>
          <a:bodyPr wrap="square">
            <a:spAutoFit/>
          </a:bodyPr>
          <a:lstStyle/>
          <a:p>
            <a:r>
              <a:rPr lang="de-DE">
                <a:hlinkClick r:id="rId8"/>
              </a:rPr>
              <a:t>EGK im Nutzentrenner ILR-2200</a:t>
            </a:r>
            <a:endParaRPr lang="de-DE"/>
          </a:p>
        </p:txBody>
      </p:sp>
      <p:sp>
        <p:nvSpPr>
          <p:cNvPr id="10" name="Textfeld 9">
            <a:extLst>
              <a:ext uri="{FF2B5EF4-FFF2-40B4-BE49-F238E27FC236}">
                <a16:creationId xmlns:a16="http://schemas.microsoft.com/office/drawing/2014/main" id="{EE0B95A8-8BF0-8AC7-B14C-94AA2EA4C5CD}"/>
              </a:ext>
            </a:extLst>
          </p:cNvPr>
          <p:cNvSpPr txBox="1"/>
          <p:nvPr/>
        </p:nvSpPr>
        <p:spPr>
          <a:xfrm>
            <a:off x="7982712" y="6089135"/>
            <a:ext cx="3438144" cy="369332"/>
          </a:xfrm>
          <a:prstGeom prst="rect">
            <a:avLst/>
          </a:prstGeom>
          <a:noFill/>
        </p:spPr>
        <p:txBody>
          <a:bodyPr wrap="square">
            <a:spAutoFit/>
          </a:bodyPr>
          <a:lstStyle/>
          <a:p>
            <a:r>
              <a:rPr lang="de-DE">
                <a:hlinkClick r:id="rId9"/>
              </a:rPr>
              <a:t>EGK in der Elektronikfertigung</a:t>
            </a:r>
            <a:endParaRPr lang="de-DE"/>
          </a:p>
        </p:txBody>
      </p:sp>
    </p:spTree>
    <p:extLst>
      <p:ext uri="{BB962C8B-B14F-4D97-AF65-F5344CB8AC3E}">
        <p14:creationId xmlns:p14="http://schemas.microsoft.com/office/powerpoint/2010/main" val="1866491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48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vol="80000">
                <p:cTn id="12" fill="hold" display="0">
                  <p:stCondLst>
                    <p:cond delay="indefinite"/>
                  </p:stCondLst>
                </p:cTn>
                <p:tgtEl>
                  <p:spTgt spid="11"/>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CF49A0-7DEC-BED8-E495-A69DA9DAF40A}"/>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D05D9909-317B-E68A-5C01-C27BD2A286D2}"/>
              </a:ext>
            </a:extLst>
          </p:cNvPr>
          <p:cNvSpPr>
            <a:spLocks noGrp="1"/>
          </p:cNvSpPr>
          <p:nvPr>
            <p:ph type="title"/>
          </p:nvPr>
        </p:nvSpPr>
        <p:spPr/>
        <p:txBody>
          <a:bodyPr/>
          <a:lstStyle/>
          <a:p>
            <a:r>
              <a:rPr lang="de-DE"/>
              <a:t>ENDMONTAGE</a:t>
            </a:r>
            <a:endParaRPr lang="en-US"/>
          </a:p>
        </p:txBody>
      </p:sp>
      <p:sp>
        <p:nvSpPr>
          <p:cNvPr id="3" name="Foliennummernplatzhalter 2">
            <a:extLst>
              <a:ext uri="{FF2B5EF4-FFF2-40B4-BE49-F238E27FC236}">
                <a16:creationId xmlns:a16="http://schemas.microsoft.com/office/drawing/2014/main" id="{6CFFAB26-9E95-81C8-5B8F-D3DE71D670DE}"/>
              </a:ext>
            </a:extLst>
          </p:cNvPr>
          <p:cNvSpPr>
            <a:spLocks noGrp="1"/>
          </p:cNvSpPr>
          <p:nvPr>
            <p:ph type="sldNum" sz="quarter" idx="10"/>
          </p:nvPr>
        </p:nvSpPr>
        <p:spPr/>
        <p:txBody>
          <a:bodyPr/>
          <a:lstStyle/>
          <a:p>
            <a:fld id="{73F7D4EC-FAF2-48D2-B8E5-457915FC50F3}" type="slidenum">
              <a:rPr lang="de-DE" smtClean="0"/>
              <a:pPr/>
              <a:t>28</a:t>
            </a:fld>
            <a:endParaRPr lang="de-DE"/>
          </a:p>
        </p:txBody>
      </p:sp>
      <p:sp>
        <p:nvSpPr>
          <p:cNvPr id="4" name="Textplatzhalter 3">
            <a:extLst>
              <a:ext uri="{FF2B5EF4-FFF2-40B4-BE49-F238E27FC236}">
                <a16:creationId xmlns:a16="http://schemas.microsoft.com/office/drawing/2014/main" id="{288051C7-B8D3-D917-C2CB-521458B010D4}"/>
              </a:ext>
            </a:extLst>
          </p:cNvPr>
          <p:cNvSpPr>
            <a:spLocks noGrp="1"/>
          </p:cNvSpPr>
          <p:nvPr>
            <p:ph type="body" sz="quarter" idx="11"/>
          </p:nvPr>
        </p:nvSpPr>
        <p:spPr/>
        <p:txBody>
          <a:bodyPr/>
          <a:lstStyle/>
          <a:p>
            <a:r>
              <a:rPr lang="de-DE"/>
              <a:t>SCHUNK Electronics</a:t>
            </a:r>
            <a:endParaRPr lang="en-US"/>
          </a:p>
        </p:txBody>
      </p:sp>
      <p:sp>
        <p:nvSpPr>
          <p:cNvPr id="5" name="Textplatzhalter 4">
            <a:extLst>
              <a:ext uri="{FF2B5EF4-FFF2-40B4-BE49-F238E27FC236}">
                <a16:creationId xmlns:a16="http://schemas.microsoft.com/office/drawing/2014/main" id="{67A8150E-19E2-5180-BF64-0D04584BB86C}"/>
              </a:ext>
            </a:extLst>
          </p:cNvPr>
          <p:cNvSpPr>
            <a:spLocks noGrp="1"/>
          </p:cNvSpPr>
          <p:nvPr>
            <p:ph type="body" sz="quarter" idx="12"/>
          </p:nvPr>
        </p:nvSpPr>
        <p:spPr>
          <a:xfrm>
            <a:off x="658813" y="1389888"/>
            <a:ext cx="5293931" cy="4883912"/>
          </a:xfrm>
        </p:spPr>
        <p:txBody>
          <a:bodyPr/>
          <a:lstStyle/>
          <a:p>
            <a:pPr>
              <a:lnSpc>
                <a:spcPct val="150000"/>
              </a:lnSpc>
            </a:pPr>
            <a:r>
              <a:rPr lang="de-DE" b="1"/>
              <a:t>Be- und Entladen von Montage- &amp; Testzellen</a:t>
            </a:r>
          </a:p>
          <a:p>
            <a:pPr>
              <a:lnSpc>
                <a:spcPct val="150000"/>
              </a:lnSpc>
            </a:pPr>
            <a:r>
              <a:rPr lang="de-DE" b="1"/>
              <a:t>Elektronik in Gehäuse setzen</a:t>
            </a:r>
          </a:p>
          <a:p>
            <a:pPr>
              <a:lnSpc>
                <a:spcPct val="150000"/>
              </a:lnSpc>
            </a:pPr>
            <a:r>
              <a:rPr lang="de-DE" b="1"/>
              <a:t>Steckverbindungen setzen</a:t>
            </a:r>
          </a:p>
          <a:p>
            <a:pPr>
              <a:lnSpc>
                <a:spcPct val="150000"/>
              </a:lnSpc>
            </a:pPr>
            <a:r>
              <a:rPr lang="de-DE" b="1"/>
              <a:t>Schrauben</a:t>
            </a:r>
          </a:p>
          <a:p>
            <a:pPr>
              <a:lnSpc>
                <a:spcPct val="150000"/>
              </a:lnSpc>
            </a:pPr>
            <a:r>
              <a:rPr lang="de-DE" b="1"/>
              <a:t>Dispensen</a:t>
            </a:r>
          </a:p>
          <a:p>
            <a:pPr>
              <a:lnSpc>
                <a:spcPct val="150000"/>
              </a:lnSpc>
            </a:pPr>
            <a:r>
              <a:rPr lang="de-DE" b="1"/>
              <a:t>Gehäuse verschließen</a:t>
            </a:r>
          </a:p>
          <a:p>
            <a:pPr>
              <a:lnSpc>
                <a:spcPct val="150000"/>
              </a:lnSpc>
            </a:pPr>
            <a:r>
              <a:rPr lang="de-DE" b="1"/>
              <a:t>Magazinieren &amp; Verpacken</a:t>
            </a:r>
          </a:p>
        </p:txBody>
      </p:sp>
      <p:pic>
        <p:nvPicPr>
          <p:cNvPr id="6" name="Bildplatzhalter 7" descr="Ein Bild, das Maschine, Im Haus, Bautechnik, Forschungsinstrument enthält.&#10;&#10;Automatisch generierte Beschreibung">
            <a:extLst>
              <a:ext uri="{FF2B5EF4-FFF2-40B4-BE49-F238E27FC236}">
                <a16:creationId xmlns:a16="http://schemas.microsoft.com/office/drawing/2014/main" id="{8A28B623-0F85-EF3B-F44B-4D39E8A9A5C6}"/>
              </a:ext>
            </a:extLst>
          </p:cNvPr>
          <p:cNvPicPr>
            <a:picLocks noChangeAspect="1"/>
          </p:cNvPicPr>
          <p:nvPr/>
        </p:nvPicPr>
        <p:blipFill rotWithShape="1">
          <a:blip r:embed="rId3">
            <a:extLst>
              <a:ext uri="{28A0092B-C50C-407E-A947-70E740481C1C}">
                <a14:useLocalDpi xmlns:a14="http://schemas.microsoft.com/office/drawing/2010/main" val="0"/>
              </a:ext>
            </a:extLst>
          </a:blip>
          <a:srcRect l="2754" t="13995" b="20929"/>
          <a:stretch/>
        </p:blipFill>
        <p:spPr>
          <a:xfrm>
            <a:off x="6101905" y="1117634"/>
            <a:ext cx="5755132" cy="2569309"/>
          </a:xfrm>
          <a:prstGeom prst="rect">
            <a:avLst/>
          </a:prstGeom>
        </p:spPr>
      </p:pic>
      <p:pic>
        <p:nvPicPr>
          <p:cNvPr id="7" name="Bildplatzhalter 10" descr="Ein Bild, das Mikroskop, Forschungsinstrument, Im Haus, Laborausstattung enthält.&#10;&#10;Automatisch generierte Beschreibung">
            <a:extLst>
              <a:ext uri="{FF2B5EF4-FFF2-40B4-BE49-F238E27FC236}">
                <a16:creationId xmlns:a16="http://schemas.microsoft.com/office/drawing/2014/main" id="{B07317B5-4990-897B-8224-30FDB82B7BD1}"/>
              </a:ext>
            </a:extLst>
          </p:cNvPr>
          <p:cNvPicPr>
            <a:picLocks noChangeAspect="1"/>
          </p:cNvPicPr>
          <p:nvPr/>
        </p:nvPicPr>
        <p:blipFill rotWithShape="1">
          <a:blip r:embed="rId4">
            <a:extLst>
              <a:ext uri="{28A0092B-C50C-407E-A947-70E740481C1C}">
                <a14:useLocalDpi xmlns:a14="http://schemas.microsoft.com/office/drawing/2010/main" val="0"/>
              </a:ext>
            </a:extLst>
          </a:blip>
          <a:srcRect l="10290" t="33804" r="4934" b="9442"/>
          <a:stretch/>
        </p:blipFill>
        <p:spPr>
          <a:xfrm>
            <a:off x="6101905" y="3713636"/>
            <a:ext cx="5755132" cy="2569308"/>
          </a:xfrm>
          <a:prstGeom prst="rect">
            <a:avLst/>
          </a:prstGeom>
        </p:spPr>
      </p:pic>
    </p:spTree>
    <p:extLst>
      <p:ext uri="{BB962C8B-B14F-4D97-AF65-F5344CB8AC3E}">
        <p14:creationId xmlns:p14="http://schemas.microsoft.com/office/powerpoint/2010/main" val="28877559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C0B5D9-8E07-C84B-7C7A-49F699838639}"/>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F7D66BD0-0D4B-3001-367D-5E6388CB0843}"/>
              </a:ext>
            </a:extLst>
          </p:cNvPr>
          <p:cNvSpPr>
            <a:spLocks noGrp="1"/>
          </p:cNvSpPr>
          <p:nvPr>
            <p:ph type="title"/>
          </p:nvPr>
        </p:nvSpPr>
        <p:spPr/>
        <p:txBody>
          <a:bodyPr/>
          <a:lstStyle/>
          <a:p>
            <a:r>
              <a:rPr lang="de-DE"/>
              <a:t>ENDMONTAGE</a:t>
            </a:r>
            <a:endParaRPr lang="en-US"/>
          </a:p>
        </p:txBody>
      </p:sp>
      <p:sp>
        <p:nvSpPr>
          <p:cNvPr id="3" name="Foliennummernplatzhalter 2">
            <a:extLst>
              <a:ext uri="{FF2B5EF4-FFF2-40B4-BE49-F238E27FC236}">
                <a16:creationId xmlns:a16="http://schemas.microsoft.com/office/drawing/2014/main" id="{DD1509F0-CC22-1633-3EDD-895502473940}"/>
              </a:ext>
            </a:extLst>
          </p:cNvPr>
          <p:cNvSpPr>
            <a:spLocks noGrp="1"/>
          </p:cNvSpPr>
          <p:nvPr>
            <p:ph type="sldNum" sz="quarter" idx="10"/>
          </p:nvPr>
        </p:nvSpPr>
        <p:spPr/>
        <p:txBody>
          <a:bodyPr/>
          <a:lstStyle/>
          <a:p>
            <a:fld id="{73F7D4EC-FAF2-48D2-B8E5-457915FC50F3}" type="slidenum">
              <a:rPr lang="de-DE" smtClean="0"/>
              <a:pPr/>
              <a:t>29</a:t>
            </a:fld>
            <a:endParaRPr lang="de-DE"/>
          </a:p>
        </p:txBody>
      </p:sp>
      <p:sp>
        <p:nvSpPr>
          <p:cNvPr id="4" name="Textplatzhalter 3">
            <a:extLst>
              <a:ext uri="{FF2B5EF4-FFF2-40B4-BE49-F238E27FC236}">
                <a16:creationId xmlns:a16="http://schemas.microsoft.com/office/drawing/2014/main" id="{190BB1FD-5B3E-8B03-8B69-1AA2C5B95771}"/>
              </a:ext>
            </a:extLst>
          </p:cNvPr>
          <p:cNvSpPr>
            <a:spLocks noGrp="1"/>
          </p:cNvSpPr>
          <p:nvPr>
            <p:ph type="body" sz="quarter" idx="11"/>
          </p:nvPr>
        </p:nvSpPr>
        <p:spPr/>
        <p:txBody>
          <a:bodyPr/>
          <a:lstStyle/>
          <a:p>
            <a:r>
              <a:rPr lang="de-DE"/>
              <a:t>SCHUNK Electronics</a:t>
            </a:r>
            <a:endParaRPr lang="en-US"/>
          </a:p>
        </p:txBody>
      </p:sp>
      <p:pic>
        <p:nvPicPr>
          <p:cNvPr id="14" name="Bildplatzhalter 7">
            <a:extLst>
              <a:ext uri="{FF2B5EF4-FFF2-40B4-BE49-F238E27FC236}">
                <a16:creationId xmlns:a16="http://schemas.microsoft.com/office/drawing/2014/main" id="{C47388F8-A9E1-A556-359C-7E1CD37A2049}"/>
              </a:ext>
            </a:extLst>
          </p:cNvPr>
          <p:cNvPicPr>
            <a:picLocks noChangeAspect="1"/>
          </p:cNvPicPr>
          <p:nvPr/>
        </p:nvPicPr>
        <p:blipFill>
          <a:blip r:embed="rId3" cstate="print">
            <a:extLst>
              <a:ext uri="{28A0092B-C50C-407E-A947-70E740481C1C}">
                <a14:useLocalDpi xmlns:a14="http://schemas.microsoft.com/office/drawing/2010/main"/>
              </a:ext>
            </a:extLst>
          </a:blip>
          <a:srcRect l="4313" r="2528"/>
          <a:stretch/>
        </p:blipFill>
        <p:spPr>
          <a:xfrm>
            <a:off x="5326480" y="1362015"/>
            <a:ext cx="6224509" cy="4782313"/>
          </a:xfrm>
          <a:prstGeom prst="rect">
            <a:avLst/>
          </a:prstGeom>
        </p:spPr>
      </p:pic>
      <p:pic>
        <p:nvPicPr>
          <p:cNvPr id="15" name="Picture 2">
            <a:extLst>
              <a:ext uri="{FF2B5EF4-FFF2-40B4-BE49-F238E27FC236}">
                <a16:creationId xmlns:a16="http://schemas.microsoft.com/office/drawing/2014/main" id="{C6C98BAD-1D83-096A-AFDA-7543693DFC07}"/>
              </a:ext>
            </a:extLst>
          </p:cNvPr>
          <p:cNvPicPr>
            <a:picLocks noChangeAspect="1" noChangeArrowheads="1"/>
          </p:cNvPicPr>
          <p:nvPr/>
        </p:nvPicPr>
        <p:blipFill rotWithShape="1">
          <a:blip r:embed="rId4">
            <a:extLst>
              <a:ext uri="{28A0092B-C50C-407E-A947-70E740481C1C}">
                <a14:useLocalDpi xmlns:a14="http://schemas.microsoft.com/office/drawing/2010/main"/>
              </a:ext>
            </a:extLst>
          </a:blip>
          <a:srcRect/>
          <a:stretch/>
        </p:blipFill>
        <p:spPr bwMode="auto">
          <a:xfrm>
            <a:off x="676617" y="1665356"/>
            <a:ext cx="4280394" cy="4902363"/>
          </a:xfrm>
          <a:prstGeom prst="rect">
            <a:avLst/>
          </a:prstGeom>
          <a:noFill/>
          <a:ln w="9525">
            <a:noFill/>
            <a:miter lim="800000"/>
            <a:headEnd/>
            <a:tailEnd/>
          </a:ln>
        </p:spPr>
      </p:pic>
      <p:sp>
        <p:nvSpPr>
          <p:cNvPr id="16" name="Textplatzhalter 4">
            <a:extLst>
              <a:ext uri="{FF2B5EF4-FFF2-40B4-BE49-F238E27FC236}">
                <a16:creationId xmlns:a16="http://schemas.microsoft.com/office/drawing/2014/main" id="{16071393-0BD0-947C-D987-3C7B51B702CF}"/>
              </a:ext>
            </a:extLst>
          </p:cNvPr>
          <p:cNvSpPr>
            <a:spLocks noGrp="1"/>
          </p:cNvSpPr>
          <p:nvPr>
            <p:ph type="body" sz="quarter" idx="12"/>
          </p:nvPr>
        </p:nvSpPr>
        <p:spPr>
          <a:xfrm>
            <a:off x="658814" y="1362016"/>
            <a:ext cx="11198225" cy="4159250"/>
          </a:xfrm>
        </p:spPr>
        <p:txBody>
          <a:bodyPr/>
          <a:lstStyle/>
          <a:p>
            <a:pPr marL="0" indent="0">
              <a:buNone/>
            </a:pPr>
            <a:r>
              <a:rPr lang="de-DE" b="1"/>
              <a:t>WERKSTÜCKTRANSFER</a:t>
            </a:r>
            <a:endParaRPr lang="en-US" b="1"/>
          </a:p>
        </p:txBody>
      </p:sp>
      <p:sp>
        <p:nvSpPr>
          <p:cNvPr id="17" name="Textplatzhalter 4">
            <a:extLst>
              <a:ext uri="{FF2B5EF4-FFF2-40B4-BE49-F238E27FC236}">
                <a16:creationId xmlns:a16="http://schemas.microsoft.com/office/drawing/2014/main" id="{684B6152-F457-FA13-4803-7140C30DF299}"/>
              </a:ext>
            </a:extLst>
          </p:cNvPr>
          <p:cNvSpPr txBox="1">
            <a:spLocks/>
          </p:cNvSpPr>
          <p:nvPr/>
        </p:nvSpPr>
        <p:spPr>
          <a:xfrm>
            <a:off x="5326480" y="6191249"/>
            <a:ext cx="11198225" cy="415925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b="1"/>
              <a:t>MONTAGELINIE</a:t>
            </a:r>
            <a:endParaRPr lang="en-US" b="1"/>
          </a:p>
        </p:txBody>
      </p:sp>
    </p:spTree>
    <p:extLst>
      <p:ext uri="{BB962C8B-B14F-4D97-AF65-F5344CB8AC3E}">
        <p14:creationId xmlns:p14="http://schemas.microsoft.com/office/powerpoint/2010/main" val="28267855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C5D22D-E39A-63FB-0E5B-AD45FE4CA20D}"/>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568632ED-55C2-5B95-E1E1-F86CED955393}"/>
              </a:ext>
            </a:extLst>
          </p:cNvPr>
          <p:cNvSpPr>
            <a:spLocks noGrp="1"/>
          </p:cNvSpPr>
          <p:nvPr>
            <p:ph type="title"/>
          </p:nvPr>
        </p:nvSpPr>
        <p:spPr/>
        <p:txBody>
          <a:bodyPr/>
          <a:lstStyle/>
          <a:p>
            <a:r>
              <a:rPr lang="de-DE"/>
              <a:t>ENDMONTAGE</a:t>
            </a:r>
            <a:endParaRPr lang="en-US"/>
          </a:p>
        </p:txBody>
      </p:sp>
      <p:sp>
        <p:nvSpPr>
          <p:cNvPr id="3" name="Foliennummernplatzhalter 2">
            <a:extLst>
              <a:ext uri="{FF2B5EF4-FFF2-40B4-BE49-F238E27FC236}">
                <a16:creationId xmlns:a16="http://schemas.microsoft.com/office/drawing/2014/main" id="{9130AD86-6487-9579-1009-C6CE304CF71C}"/>
              </a:ext>
            </a:extLst>
          </p:cNvPr>
          <p:cNvSpPr>
            <a:spLocks noGrp="1"/>
          </p:cNvSpPr>
          <p:nvPr>
            <p:ph type="sldNum" sz="quarter" idx="10"/>
          </p:nvPr>
        </p:nvSpPr>
        <p:spPr/>
        <p:txBody>
          <a:bodyPr/>
          <a:lstStyle/>
          <a:p>
            <a:fld id="{73F7D4EC-FAF2-48D2-B8E5-457915FC50F3}" type="slidenum">
              <a:rPr lang="de-DE" smtClean="0"/>
              <a:pPr/>
              <a:t>30</a:t>
            </a:fld>
            <a:endParaRPr lang="de-DE"/>
          </a:p>
        </p:txBody>
      </p:sp>
      <p:sp>
        <p:nvSpPr>
          <p:cNvPr id="4" name="Textplatzhalter 3">
            <a:extLst>
              <a:ext uri="{FF2B5EF4-FFF2-40B4-BE49-F238E27FC236}">
                <a16:creationId xmlns:a16="http://schemas.microsoft.com/office/drawing/2014/main" id="{6E268B14-C9BC-63B5-1221-D26A3128F228}"/>
              </a:ext>
            </a:extLst>
          </p:cNvPr>
          <p:cNvSpPr>
            <a:spLocks noGrp="1"/>
          </p:cNvSpPr>
          <p:nvPr>
            <p:ph type="body" sz="quarter" idx="11"/>
          </p:nvPr>
        </p:nvSpPr>
        <p:spPr/>
        <p:txBody>
          <a:bodyPr/>
          <a:lstStyle/>
          <a:p>
            <a:r>
              <a:rPr lang="de-DE"/>
              <a:t>SCHUNK Electronics</a:t>
            </a:r>
            <a:endParaRPr lang="en-US"/>
          </a:p>
        </p:txBody>
      </p:sp>
      <p:sp>
        <p:nvSpPr>
          <p:cNvPr id="5" name="Textplatzhalter 4">
            <a:extLst>
              <a:ext uri="{FF2B5EF4-FFF2-40B4-BE49-F238E27FC236}">
                <a16:creationId xmlns:a16="http://schemas.microsoft.com/office/drawing/2014/main" id="{E264D659-10C5-4BB3-5835-AEAAA1AF44F7}"/>
              </a:ext>
            </a:extLst>
          </p:cNvPr>
          <p:cNvSpPr>
            <a:spLocks noGrp="1"/>
          </p:cNvSpPr>
          <p:nvPr>
            <p:ph type="body" sz="quarter" idx="12"/>
          </p:nvPr>
        </p:nvSpPr>
        <p:spPr>
          <a:xfrm>
            <a:off x="658815" y="1810511"/>
            <a:ext cx="4498407" cy="3722941"/>
          </a:xfrm>
        </p:spPr>
        <p:txBody>
          <a:bodyPr/>
          <a:lstStyle/>
          <a:p>
            <a:pPr marL="0" indent="0">
              <a:buNone/>
            </a:pPr>
            <a:r>
              <a:rPr lang="de-DE" b="1"/>
              <a:t>SCHRAUBMONTAGE</a:t>
            </a:r>
          </a:p>
          <a:p>
            <a:r>
              <a:rPr lang="de-DE" sz="1600"/>
              <a:t>Lineardirektachse mit fünf unabhängig voneinander bewegbaren Schlitten</a:t>
            </a:r>
          </a:p>
          <a:p>
            <a:r>
              <a:rPr lang="de-DE" sz="1600"/>
              <a:t>Kompakte Bauweise</a:t>
            </a:r>
            <a:endParaRPr lang="en-US" sz="1600"/>
          </a:p>
        </p:txBody>
      </p:sp>
      <p:pic>
        <p:nvPicPr>
          <p:cNvPr id="1026" name="Picture 2">
            <a:extLst>
              <a:ext uri="{FF2B5EF4-FFF2-40B4-BE49-F238E27FC236}">
                <a16:creationId xmlns:a16="http://schemas.microsoft.com/office/drawing/2014/main" id="{2A7BBC22-14EB-6AFC-9257-5FFFA642A3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873" y="3246119"/>
            <a:ext cx="4419909" cy="301931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FAD463B9-4786-0AFE-9F65-D2112A0C6C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57222" y="1729039"/>
            <a:ext cx="6944384" cy="4536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91702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3C12D80-EADF-FAD2-955E-7888E9CD5985}"/>
              </a:ext>
            </a:extLst>
          </p:cNvPr>
          <p:cNvSpPr>
            <a:spLocks noGrp="1"/>
          </p:cNvSpPr>
          <p:nvPr>
            <p:ph type="title"/>
          </p:nvPr>
        </p:nvSpPr>
        <p:spPr/>
        <p:txBody>
          <a:bodyPr/>
          <a:lstStyle/>
          <a:p>
            <a:r>
              <a:rPr lang="de-DE"/>
              <a:t>ENDMONTAGE</a:t>
            </a:r>
            <a:endParaRPr lang="en-US"/>
          </a:p>
        </p:txBody>
      </p:sp>
      <p:sp>
        <p:nvSpPr>
          <p:cNvPr id="3" name="Foliennummernplatzhalter 2">
            <a:extLst>
              <a:ext uri="{FF2B5EF4-FFF2-40B4-BE49-F238E27FC236}">
                <a16:creationId xmlns:a16="http://schemas.microsoft.com/office/drawing/2014/main" id="{235EB497-B012-E84B-AE9A-49135CF4EF2F}"/>
              </a:ext>
            </a:extLst>
          </p:cNvPr>
          <p:cNvSpPr>
            <a:spLocks noGrp="1"/>
          </p:cNvSpPr>
          <p:nvPr>
            <p:ph type="sldNum" sz="quarter" idx="10"/>
          </p:nvPr>
        </p:nvSpPr>
        <p:spPr/>
        <p:txBody>
          <a:bodyPr/>
          <a:lstStyle/>
          <a:p>
            <a:fld id="{73F7D4EC-FAF2-48D2-B8E5-457915FC50F3}" type="slidenum">
              <a:rPr lang="de-DE" smtClean="0"/>
              <a:pPr/>
              <a:t>31</a:t>
            </a:fld>
            <a:endParaRPr lang="de-DE"/>
          </a:p>
        </p:txBody>
      </p:sp>
      <p:sp>
        <p:nvSpPr>
          <p:cNvPr id="4" name="Textplatzhalter 3">
            <a:extLst>
              <a:ext uri="{FF2B5EF4-FFF2-40B4-BE49-F238E27FC236}">
                <a16:creationId xmlns:a16="http://schemas.microsoft.com/office/drawing/2014/main" id="{4C385F87-3E59-AC62-CC25-EA22BAD33E30}"/>
              </a:ext>
            </a:extLst>
          </p:cNvPr>
          <p:cNvSpPr>
            <a:spLocks noGrp="1"/>
          </p:cNvSpPr>
          <p:nvPr>
            <p:ph type="body" sz="quarter" idx="11"/>
          </p:nvPr>
        </p:nvSpPr>
        <p:spPr/>
        <p:txBody>
          <a:bodyPr/>
          <a:lstStyle/>
          <a:p>
            <a:r>
              <a:rPr lang="de-DE"/>
              <a:t>SCHUNK Electronics</a:t>
            </a:r>
            <a:endParaRPr lang="en-US"/>
          </a:p>
        </p:txBody>
      </p:sp>
      <p:sp>
        <p:nvSpPr>
          <p:cNvPr id="5" name="Textplatzhalter 4">
            <a:extLst>
              <a:ext uri="{FF2B5EF4-FFF2-40B4-BE49-F238E27FC236}">
                <a16:creationId xmlns:a16="http://schemas.microsoft.com/office/drawing/2014/main" id="{51860DA3-8B91-1BA3-F8AB-69FF2FAFDBEE}"/>
              </a:ext>
            </a:extLst>
          </p:cNvPr>
          <p:cNvSpPr>
            <a:spLocks noGrp="1"/>
          </p:cNvSpPr>
          <p:nvPr>
            <p:ph type="body" sz="quarter" idx="12"/>
          </p:nvPr>
        </p:nvSpPr>
        <p:spPr>
          <a:xfrm>
            <a:off x="658813" y="1687069"/>
            <a:ext cx="11198225" cy="4586731"/>
          </a:xfrm>
        </p:spPr>
        <p:txBody>
          <a:bodyPr/>
          <a:lstStyle/>
          <a:p>
            <a:pPr marL="0" indent="0">
              <a:buNone/>
            </a:pPr>
            <a:r>
              <a:rPr lang="de-DE" b="1"/>
              <a:t>MONTAGE MOTORSCHUTZSCHALTER</a:t>
            </a:r>
          </a:p>
          <a:p>
            <a:r>
              <a:rPr lang="de-DE"/>
              <a:t>Handhabung von Klemmen und Fesselfedern</a:t>
            </a:r>
          </a:p>
          <a:p>
            <a:r>
              <a:rPr lang="de-DE"/>
              <a:t>Bestücken eines WT-Systems</a:t>
            </a:r>
          </a:p>
          <a:p>
            <a:pPr marL="0" indent="0">
              <a:buNone/>
            </a:pPr>
            <a:endParaRPr lang="en-US"/>
          </a:p>
          <a:p>
            <a:endParaRPr lang="de-DE"/>
          </a:p>
        </p:txBody>
      </p:sp>
      <p:pic>
        <p:nvPicPr>
          <p:cNvPr id="4098" name="Picture 2">
            <a:extLst>
              <a:ext uri="{FF2B5EF4-FFF2-40B4-BE49-F238E27FC236}">
                <a16:creationId xmlns:a16="http://schemas.microsoft.com/office/drawing/2014/main" id="{A16036D1-EC2F-1F2E-C7AF-E835118873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9960" y="3211036"/>
            <a:ext cx="4700186" cy="3133457"/>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B8B87678-E336-5D74-C292-ADD4B7A0F8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47889" y="1017383"/>
            <a:ext cx="3551406" cy="5327110"/>
          </a:xfrm>
          <a:prstGeom prst="rect">
            <a:avLst/>
          </a:prstGeom>
          <a:noFill/>
          <a:extLst>
            <a:ext uri="{909E8E84-426E-40DD-AFC4-6F175D3DCCD1}">
              <a14:hiddenFill xmlns:a14="http://schemas.microsoft.com/office/drawing/2010/main">
                <a:solidFill>
                  <a:srgbClr val="FFFFFF"/>
                </a:solidFill>
              </a14:hiddenFill>
            </a:ext>
          </a:extLst>
        </p:spPr>
      </p:pic>
      <p:sp>
        <p:nvSpPr>
          <p:cNvPr id="6" name="Textfeld 5">
            <a:extLst>
              <a:ext uri="{FF2B5EF4-FFF2-40B4-BE49-F238E27FC236}">
                <a16:creationId xmlns:a16="http://schemas.microsoft.com/office/drawing/2014/main" id="{3A3DF248-7E51-AAD7-18CE-4872CD2F2778}"/>
              </a:ext>
            </a:extLst>
          </p:cNvPr>
          <p:cNvSpPr txBox="1"/>
          <p:nvPr/>
        </p:nvSpPr>
        <p:spPr>
          <a:xfrm>
            <a:off x="3489960" y="6398068"/>
            <a:ext cx="3073400" cy="241620"/>
          </a:xfrm>
          <a:prstGeom prst="rect">
            <a:avLst/>
          </a:prstGeom>
          <a:noFill/>
        </p:spPr>
        <p:txBody>
          <a:bodyPr wrap="squar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kumimoji="0" lang="de-DE" sz="1200" b="0" i="1" u="none" strike="noStrike" kern="1200" cap="none" spc="0" normalizeH="0" baseline="0" noProof="0">
                <a:ln>
                  <a:noFill/>
                </a:ln>
                <a:solidFill>
                  <a:schemeClr val="bg1">
                    <a:lumMod val="65000"/>
                  </a:schemeClr>
                </a:solidFill>
                <a:effectLst/>
                <a:uLnTx/>
                <a:uFillTx/>
                <a:ea typeface="+mn-ea"/>
                <a:cs typeface="+mn-cs"/>
              </a:rPr>
              <a:t>Quelle: ABB </a:t>
            </a:r>
            <a:endParaRPr kumimoji="0" lang="en-US" sz="1200" b="0" i="1" u="none" strike="noStrike" kern="1200" cap="none" spc="0" normalizeH="0" baseline="0" noProof="0" err="1">
              <a:ln>
                <a:noFill/>
              </a:ln>
              <a:solidFill>
                <a:schemeClr val="bg1">
                  <a:lumMod val="65000"/>
                </a:schemeClr>
              </a:solidFill>
              <a:effectLst/>
              <a:uLnTx/>
              <a:uFillTx/>
              <a:ea typeface="+mn-ea"/>
              <a:cs typeface="+mn-cs"/>
            </a:endParaRPr>
          </a:p>
        </p:txBody>
      </p:sp>
    </p:spTree>
    <p:extLst>
      <p:ext uri="{BB962C8B-B14F-4D97-AF65-F5344CB8AC3E}">
        <p14:creationId xmlns:p14="http://schemas.microsoft.com/office/powerpoint/2010/main" val="39338798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66479D-ABC3-2445-E8D9-D54B8751AC2B}"/>
              </a:ext>
            </a:extLst>
          </p:cNvPr>
          <p:cNvSpPr>
            <a:spLocks noGrp="1"/>
          </p:cNvSpPr>
          <p:nvPr>
            <p:ph type="title"/>
          </p:nvPr>
        </p:nvSpPr>
        <p:spPr/>
        <p:txBody>
          <a:bodyPr/>
          <a:lstStyle/>
          <a:p>
            <a:r>
              <a:rPr lang="de-DE"/>
              <a:t>ENDMONTAGE &amp; END-OF-LINE TEST</a:t>
            </a:r>
            <a:endParaRPr lang="en-US"/>
          </a:p>
        </p:txBody>
      </p:sp>
      <p:sp>
        <p:nvSpPr>
          <p:cNvPr id="3" name="Foliennummernplatzhalter 2">
            <a:extLst>
              <a:ext uri="{FF2B5EF4-FFF2-40B4-BE49-F238E27FC236}">
                <a16:creationId xmlns:a16="http://schemas.microsoft.com/office/drawing/2014/main" id="{DAD93C4F-B224-39F8-3483-4B7972E7EF8B}"/>
              </a:ext>
            </a:extLst>
          </p:cNvPr>
          <p:cNvSpPr>
            <a:spLocks noGrp="1"/>
          </p:cNvSpPr>
          <p:nvPr>
            <p:ph type="sldNum" sz="quarter" idx="10"/>
          </p:nvPr>
        </p:nvSpPr>
        <p:spPr/>
        <p:txBody>
          <a:bodyPr/>
          <a:lstStyle/>
          <a:p>
            <a:fld id="{73F7D4EC-FAF2-48D2-B8E5-457915FC50F3}" type="slidenum">
              <a:rPr lang="de-DE" smtClean="0"/>
              <a:pPr/>
              <a:t>32</a:t>
            </a:fld>
            <a:endParaRPr lang="de-DE"/>
          </a:p>
        </p:txBody>
      </p:sp>
      <p:sp>
        <p:nvSpPr>
          <p:cNvPr id="4" name="Textplatzhalter 3">
            <a:extLst>
              <a:ext uri="{FF2B5EF4-FFF2-40B4-BE49-F238E27FC236}">
                <a16:creationId xmlns:a16="http://schemas.microsoft.com/office/drawing/2014/main" id="{F75B7E8E-A303-881A-2360-73B0BE3E4906}"/>
              </a:ext>
            </a:extLst>
          </p:cNvPr>
          <p:cNvSpPr>
            <a:spLocks noGrp="1"/>
          </p:cNvSpPr>
          <p:nvPr>
            <p:ph type="body" sz="quarter" idx="11"/>
          </p:nvPr>
        </p:nvSpPr>
        <p:spPr/>
        <p:txBody>
          <a:bodyPr/>
          <a:lstStyle/>
          <a:p>
            <a:r>
              <a:rPr lang="de-DE"/>
              <a:t>SCHUNK Electronics</a:t>
            </a:r>
            <a:endParaRPr lang="en-US"/>
          </a:p>
        </p:txBody>
      </p:sp>
      <p:sp>
        <p:nvSpPr>
          <p:cNvPr id="5" name="Textplatzhalter 4">
            <a:extLst>
              <a:ext uri="{FF2B5EF4-FFF2-40B4-BE49-F238E27FC236}">
                <a16:creationId xmlns:a16="http://schemas.microsoft.com/office/drawing/2014/main" id="{47CC7E44-C0ED-0E57-6CB0-C8B8E4C955D1}"/>
              </a:ext>
            </a:extLst>
          </p:cNvPr>
          <p:cNvSpPr>
            <a:spLocks noGrp="1"/>
          </p:cNvSpPr>
          <p:nvPr>
            <p:ph type="body" sz="quarter" idx="12"/>
          </p:nvPr>
        </p:nvSpPr>
        <p:spPr>
          <a:xfrm>
            <a:off x="658814" y="1743379"/>
            <a:ext cx="4837457" cy="3443366"/>
          </a:xfrm>
        </p:spPr>
        <p:txBody>
          <a:bodyPr/>
          <a:lstStyle/>
          <a:p>
            <a:pPr marL="0" indent="0">
              <a:buNone/>
            </a:pPr>
            <a:r>
              <a:rPr lang="de-DE" b="1"/>
              <a:t>MONTAGE SUPERCOMPUTER</a:t>
            </a:r>
          </a:p>
          <a:p>
            <a:pPr marL="0" indent="0">
              <a:buNone/>
            </a:pPr>
            <a:r>
              <a:rPr lang="de-DE"/>
              <a:t>Greifen des Kunststoffgehäuses, das der Bauteilkontrolle zugeführt wird</a:t>
            </a:r>
          </a:p>
        </p:txBody>
      </p:sp>
      <p:pic>
        <p:nvPicPr>
          <p:cNvPr id="3074" name="Picture 2" descr="Smarte Kommunikation beim Chaku-Chaku-Flow">
            <a:extLst>
              <a:ext uri="{FF2B5EF4-FFF2-40B4-BE49-F238E27FC236}">
                <a16:creationId xmlns:a16="http://schemas.microsoft.com/office/drawing/2014/main" id="{D36CCEE0-2C10-54BF-CD00-AD6196353A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814" y="3061095"/>
            <a:ext cx="5341880" cy="2999939"/>
          </a:xfrm>
          <a:prstGeom prst="rect">
            <a:avLst/>
          </a:prstGeom>
          <a:noFill/>
          <a:extLst>
            <a:ext uri="{909E8E84-426E-40DD-AFC4-6F175D3DCCD1}">
              <a14:hiddenFill xmlns:a14="http://schemas.microsoft.com/office/drawing/2010/main">
                <a:solidFill>
                  <a:srgbClr val="FFFFFF"/>
                </a:solidFill>
              </a14:hiddenFill>
            </a:ext>
          </a:extLst>
        </p:spPr>
      </p:pic>
      <p:sp>
        <p:nvSpPr>
          <p:cNvPr id="6" name="Textfeld 5">
            <a:extLst>
              <a:ext uri="{FF2B5EF4-FFF2-40B4-BE49-F238E27FC236}">
                <a16:creationId xmlns:a16="http://schemas.microsoft.com/office/drawing/2014/main" id="{F162FDD6-F88A-EE74-A858-ACAC7FA8DE48}"/>
              </a:ext>
            </a:extLst>
          </p:cNvPr>
          <p:cNvSpPr txBox="1"/>
          <p:nvPr/>
        </p:nvSpPr>
        <p:spPr>
          <a:xfrm>
            <a:off x="658814" y="6061034"/>
            <a:ext cx="3073400" cy="241620"/>
          </a:xfrm>
          <a:prstGeom prst="rect">
            <a:avLst/>
          </a:prstGeom>
          <a:noFill/>
        </p:spPr>
        <p:txBody>
          <a:bodyPr wrap="squar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kumimoji="0" lang="de-DE" sz="1200" b="0" i="1" u="none" strike="noStrike" kern="1200" cap="none" spc="0" normalizeH="0" baseline="0" noProof="0">
                <a:ln>
                  <a:noFill/>
                </a:ln>
                <a:solidFill>
                  <a:schemeClr val="bg1">
                    <a:lumMod val="65000"/>
                  </a:schemeClr>
                </a:solidFill>
                <a:effectLst/>
                <a:uLnTx/>
                <a:uFillTx/>
                <a:ea typeface="+mn-ea"/>
                <a:cs typeface="+mn-cs"/>
              </a:rPr>
              <a:t>Quelle: KUKA </a:t>
            </a:r>
            <a:endParaRPr kumimoji="0" lang="en-US" sz="1200" b="0" i="1" u="none" strike="noStrike" kern="1200" cap="none" spc="0" normalizeH="0" baseline="0" noProof="0">
              <a:ln>
                <a:noFill/>
              </a:ln>
              <a:solidFill>
                <a:schemeClr val="bg1">
                  <a:lumMod val="65000"/>
                </a:schemeClr>
              </a:solidFill>
              <a:effectLst/>
              <a:uLnTx/>
              <a:uFillTx/>
              <a:ea typeface="+mn-ea"/>
              <a:cs typeface="+mn-cs"/>
            </a:endParaRPr>
          </a:p>
        </p:txBody>
      </p:sp>
      <p:pic>
        <p:nvPicPr>
          <p:cNvPr id="13" name="Picture 4" descr="C:\Users\bammert\Desktop\WP_20150522_002.jpg">
            <a:extLst>
              <a:ext uri="{FF2B5EF4-FFF2-40B4-BE49-F238E27FC236}">
                <a16:creationId xmlns:a16="http://schemas.microsoft.com/office/drawing/2014/main" id="{D3BFF762-76CE-7968-5C42-D952B8F1D75B}"/>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6166197" y="3061096"/>
            <a:ext cx="5589796" cy="2999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platzhalter 4">
            <a:extLst>
              <a:ext uri="{FF2B5EF4-FFF2-40B4-BE49-F238E27FC236}">
                <a16:creationId xmlns:a16="http://schemas.microsoft.com/office/drawing/2014/main" id="{6CCCAE67-4B2B-4A91-C805-8A4C2A288E1F}"/>
              </a:ext>
            </a:extLst>
          </p:cNvPr>
          <p:cNvSpPr txBox="1">
            <a:spLocks/>
          </p:cNvSpPr>
          <p:nvPr/>
        </p:nvSpPr>
        <p:spPr>
          <a:xfrm>
            <a:off x="5879068" y="1743379"/>
            <a:ext cx="5876925" cy="344336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Font typeface="Arial" panose="020B0604020202020204" pitchFamily="34" charset="0"/>
              <a:buNone/>
            </a:pPr>
            <a:r>
              <a:rPr lang="de-DE" b="1"/>
              <a:t>BE- / ENTLADEN VON MESS- &amp; TEST-LINIEN</a:t>
            </a:r>
          </a:p>
          <a:p>
            <a:pPr marL="0" indent="0" algn="r">
              <a:buNone/>
            </a:pPr>
            <a:r>
              <a:rPr lang="de-DE">
                <a:latin typeface="Fago Pro"/>
              </a:rPr>
              <a:t>Achssysteme auf Granit</a:t>
            </a:r>
          </a:p>
          <a:p>
            <a:pPr marL="0" indent="0" algn="r">
              <a:buFont typeface="Arial" panose="020B0604020202020204" pitchFamily="34" charset="0"/>
              <a:buNone/>
            </a:pPr>
            <a:endParaRPr lang="de-DE"/>
          </a:p>
        </p:txBody>
      </p:sp>
    </p:spTree>
    <p:extLst>
      <p:ext uri="{BB962C8B-B14F-4D97-AF65-F5344CB8AC3E}">
        <p14:creationId xmlns:p14="http://schemas.microsoft.com/office/powerpoint/2010/main" val="30543843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fik 5">
            <a:extLst>
              <a:ext uri="{FF2B5EF4-FFF2-40B4-BE49-F238E27FC236}">
                <a16:creationId xmlns:a16="http://schemas.microsoft.com/office/drawing/2014/main" id="{1D9481E6-4A7E-C9E6-2E58-4C9C351AB0F5}"/>
              </a:ext>
            </a:extLst>
          </p:cNvPr>
          <p:cNvPicPr>
            <a:picLocks noChangeAspect="1"/>
          </p:cNvPicPr>
          <p:nvPr/>
        </p:nvPicPr>
        <p:blipFill>
          <a:blip r:embed="rId2"/>
          <a:stretch>
            <a:fillRect/>
          </a:stretch>
        </p:blipFill>
        <p:spPr>
          <a:xfrm>
            <a:off x="8059541" y="3546411"/>
            <a:ext cx="3879792" cy="2911300"/>
          </a:xfrm>
          <a:prstGeom prst="rect">
            <a:avLst/>
          </a:prstGeom>
        </p:spPr>
      </p:pic>
      <p:sp>
        <p:nvSpPr>
          <p:cNvPr id="2" name="Titel 1">
            <a:extLst>
              <a:ext uri="{FF2B5EF4-FFF2-40B4-BE49-F238E27FC236}">
                <a16:creationId xmlns:a16="http://schemas.microsoft.com/office/drawing/2014/main" id="{FF31FBA1-9D0D-7340-28BD-F9E89F9E8BC9}"/>
              </a:ext>
            </a:extLst>
          </p:cNvPr>
          <p:cNvSpPr>
            <a:spLocks noGrp="1"/>
          </p:cNvSpPr>
          <p:nvPr>
            <p:ph type="title"/>
          </p:nvPr>
        </p:nvSpPr>
        <p:spPr/>
        <p:txBody>
          <a:bodyPr/>
          <a:lstStyle/>
          <a:p>
            <a:r>
              <a:rPr lang="de-DE"/>
              <a:t>TEST</a:t>
            </a:r>
            <a:endParaRPr lang="en-US"/>
          </a:p>
        </p:txBody>
      </p:sp>
      <p:sp>
        <p:nvSpPr>
          <p:cNvPr id="3" name="Foliennummernplatzhalter 2">
            <a:extLst>
              <a:ext uri="{FF2B5EF4-FFF2-40B4-BE49-F238E27FC236}">
                <a16:creationId xmlns:a16="http://schemas.microsoft.com/office/drawing/2014/main" id="{86EAE2D8-B062-3F69-8934-90F8DA083393}"/>
              </a:ext>
            </a:extLst>
          </p:cNvPr>
          <p:cNvSpPr>
            <a:spLocks noGrp="1"/>
          </p:cNvSpPr>
          <p:nvPr>
            <p:ph type="sldNum" sz="quarter" idx="10"/>
          </p:nvPr>
        </p:nvSpPr>
        <p:spPr/>
        <p:txBody>
          <a:bodyPr/>
          <a:lstStyle/>
          <a:p>
            <a:fld id="{73F7D4EC-FAF2-48D2-B8E5-457915FC50F3}" type="slidenum">
              <a:rPr lang="de-DE" smtClean="0"/>
              <a:pPr/>
              <a:t>33</a:t>
            </a:fld>
            <a:endParaRPr lang="de-DE"/>
          </a:p>
        </p:txBody>
      </p:sp>
      <p:sp>
        <p:nvSpPr>
          <p:cNvPr id="4" name="Textplatzhalter 3">
            <a:extLst>
              <a:ext uri="{FF2B5EF4-FFF2-40B4-BE49-F238E27FC236}">
                <a16:creationId xmlns:a16="http://schemas.microsoft.com/office/drawing/2014/main" id="{4363950C-7B64-940D-A449-3B7F910CFCD3}"/>
              </a:ext>
            </a:extLst>
          </p:cNvPr>
          <p:cNvSpPr>
            <a:spLocks noGrp="1"/>
          </p:cNvSpPr>
          <p:nvPr>
            <p:ph type="body" sz="quarter" idx="11"/>
          </p:nvPr>
        </p:nvSpPr>
        <p:spPr/>
        <p:txBody>
          <a:bodyPr/>
          <a:lstStyle/>
          <a:p>
            <a:r>
              <a:rPr lang="de-DE"/>
              <a:t>SCHUNK Electronics</a:t>
            </a:r>
            <a:endParaRPr lang="en-US"/>
          </a:p>
        </p:txBody>
      </p:sp>
      <p:sp>
        <p:nvSpPr>
          <p:cNvPr id="5" name="Textplatzhalter 4">
            <a:extLst>
              <a:ext uri="{FF2B5EF4-FFF2-40B4-BE49-F238E27FC236}">
                <a16:creationId xmlns:a16="http://schemas.microsoft.com/office/drawing/2014/main" id="{D8287FB0-437B-BC5F-F011-D8AA4D0A2178}"/>
              </a:ext>
            </a:extLst>
          </p:cNvPr>
          <p:cNvSpPr>
            <a:spLocks noGrp="1"/>
          </p:cNvSpPr>
          <p:nvPr>
            <p:ph type="body" sz="quarter" idx="12"/>
          </p:nvPr>
        </p:nvSpPr>
        <p:spPr>
          <a:xfrm>
            <a:off x="658813" y="1399033"/>
            <a:ext cx="4589843" cy="4874768"/>
          </a:xfrm>
        </p:spPr>
        <p:txBody>
          <a:bodyPr/>
          <a:lstStyle/>
          <a:p>
            <a:pPr marL="0" indent="0">
              <a:buNone/>
            </a:pPr>
            <a:r>
              <a:rPr lang="de-DE" b="1"/>
              <a:t>MESSLINIE FÜR LEISTUNGSELEKTRONIK</a:t>
            </a:r>
          </a:p>
          <a:p>
            <a:r>
              <a:rPr lang="de-DE" sz="1800"/>
              <a:t>Handhabung unterschiedlicher Bauteile mit </a:t>
            </a:r>
            <a:r>
              <a:rPr lang="de-DE" sz="1800" b="1"/>
              <a:t>EGU 50</a:t>
            </a:r>
            <a:endParaRPr lang="de-DE" sz="1800"/>
          </a:p>
          <a:p>
            <a:r>
              <a:rPr lang="de-DE" sz="1800"/>
              <a:t>Prozess:</a:t>
            </a:r>
          </a:p>
          <a:p>
            <a:pPr lvl="1"/>
            <a:r>
              <a:rPr lang="de-DE" sz="1400"/>
              <a:t>Bauteilentnahme aus </a:t>
            </a:r>
            <a:r>
              <a:rPr lang="de-DE" sz="1400" err="1"/>
              <a:t>Blistertray</a:t>
            </a:r>
            <a:endParaRPr lang="de-DE" sz="1400"/>
          </a:p>
          <a:p>
            <a:pPr lvl="1"/>
            <a:r>
              <a:rPr lang="de-DE" sz="1400">
                <a:sym typeface="Wingdings" panose="05000000000000000000" pitchFamily="2" charset="2"/>
              </a:rPr>
              <a:t>Ablegen auf Förderband  Messlinie</a:t>
            </a:r>
          </a:p>
          <a:p>
            <a:pPr lvl="1"/>
            <a:r>
              <a:rPr lang="de-DE" sz="1400">
                <a:sym typeface="Wingdings" panose="05000000000000000000" pitchFamily="2" charset="2"/>
              </a:rPr>
              <a:t>Zurückstapeln in Trays</a:t>
            </a:r>
          </a:p>
          <a:p>
            <a:endParaRPr lang="en-US"/>
          </a:p>
        </p:txBody>
      </p:sp>
      <p:pic>
        <p:nvPicPr>
          <p:cNvPr id="7" name="Grafik 6">
            <a:extLst>
              <a:ext uri="{FF2B5EF4-FFF2-40B4-BE49-F238E27FC236}">
                <a16:creationId xmlns:a16="http://schemas.microsoft.com/office/drawing/2014/main" id="{86E78AE6-D3AA-30C5-50F2-6C8D4E688FE8}"/>
              </a:ext>
            </a:extLst>
          </p:cNvPr>
          <p:cNvPicPr>
            <a:picLocks noChangeAspect="1"/>
          </p:cNvPicPr>
          <p:nvPr/>
        </p:nvPicPr>
        <p:blipFill>
          <a:blip r:embed="rId3"/>
          <a:stretch>
            <a:fillRect/>
          </a:stretch>
        </p:blipFill>
        <p:spPr>
          <a:xfrm>
            <a:off x="4141252" y="3539795"/>
            <a:ext cx="3879790" cy="2911299"/>
          </a:xfrm>
          <a:prstGeom prst="rect">
            <a:avLst/>
          </a:prstGeom>
        </p:spPr>
      </p:pic>
      <p:pic>
        <p:nvPicPr>
          <p:cNvPr id="8" name="Grafik 7">
            <a:extLst>
              <a:ext uri="{FF2B5EF4-FFF2-40B4-BE49-F238E27FC236}">
                <a16:creationId xmlns:a16="http://schemas.microsoft.com/office/drawing/2014/main" id="{1FE5DC95-D7A1-8224-6864-3BB69A7C5290}"/>
              </a:ext>
            </a:extLst>
          </p:cNvPr>
          <p:cNvPicPr>
            <a:picLocks noChangeAspect="1"/>
          </p:cNvPicPr>
          <p:nvPr/>
        </p:nvPicPr>
        <p:blipFill>
          <a:blip r:embed="rId4"/>
          <a:stretch>
            <a:fillRect/>
          </a:stretch>
        </p:blipFill>
        <p:spPr>
          <a:xfrm>
            <a:off x="222961" y="3539795"/>
            <a:ext cx="3879792" cy="2911299"/>
          </a:xfrm>
          <a:prstGeom prst="rect">
            <a:avLst/>
          </a:prstGeom>
        </p:spPr>
      </p:pic>
      <p:sp>
        <p:nvSpPr>
          <p:cNvPr id="9" name="Textplatzhalter 4">
            <a:extLst>
              <a:ext uri="{FF2B5EF4-FFF2-40B4-BE49-F238E27FC236}">
                <a16:creationId xmlns:a16="http://schemas.microsoft.com/office/drawing/2014/main" id="{BBF4D78B-E85D-A21C-B007-03D823A87A7D}"/>
              </a:ext>
            </a:extLst>
          </p:cNvPr>
          <p:cNvSpPr txBox="1">
            <a:spLocks/>
          </p:cNvSpPr>
          <p:nvPr/>
        </p:nvSpPr>
        <p:spPr>
          <a:xfrm>
            <a:off x="6081147" y="1615187"/>
            <a:ext cx="4589843" cy="4586731"/>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ü"/>
            </a:pPr>
            <a:endParaRPr lang="en-US"/>
          </a:p>
        </p:txBody>
      </p:sp>
      <p:sp>
        <p:nvSpPr>
          <p:cNvPr id="11" name="Textplatzhalter 4">
            <a:extLst>
              <a:ext uri="{FF2B5EF4-FFF2-40B4-BE49-F238E27FC236}">
                <a16:creationId xmlns:a16="http://schemas.microsoft.com/office/drawing/2014/main" id="{57BDACAA-17D6-9E38-CFCF-532229382CB6}"/>
              </a:ext>
            </a:extLst>
          </p:cNvPr>
          <p:cNvSpPr txBox="1">
            <a:spLocks/>
          </p:cNvSpPr>
          <p:nvPr/>
        </p:nvSpPr>
        <p:spPr>
          <a:xfrm>
            <a:off x="5684508" y="1399033"/>
            <a:ext cx="6254825" cy="4874768"/>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ü"/>
            </a:pPr>
            <a:r>
              <a:rPr lang="en-US" sz="1800" err="1"/>
              <a:t>Benötigter</a:t>
            </a:r>
            <a:r>
              <a:rPr lang="en-US" sz="1800"/>
              <a:t> </a:t>
            </a:r>
            <a:r>
              <a:rPr lang="en-US" sz="1800" err="1"/>
              <a:t>Greiferhub</a:t>
            </a:r>
            <a:r>
              <a:rPr lang="en-US" sz="1800"/>
              <a:t> von 30 – 110 mm für </a:t>
            </a:r>
            <a:r>
              <a:rPr lang="en-US" sz="1800" err="1"/>
              <a:t>unterschiedliche</a:t>
            </a:r>
            <a:r>
              <a:rPr lang="en-US" sz="1800"/>
              <a:t> </a:t>
            </a:r>
            <a:r>
              <a:rPr lang="en-US" sz="1800" err="1"/>
              <a:t>Teile</a:t>
            </a:r>
            <a:endParaRPr lang="en-US" sz="1800"/>
          </a:p>
          <a:p>
            <a:pPr>
              <a:buFont typeface="Wingdings" panose="05000000000000000000" pitchFamily="2" charset="2"/>
              <a:buChar char="ü"/>
            </a:pPr>
            <a:r>
              <a:rPr lang="de-DE" sz="1800"/>
              <a:t>leichte Integration, flexibel anpassbar, jederzeit überwacht</a:t>
            </a:r>
          </a:p>
          <a:p>
            <a:pPr>
              <a:buFont typeface="Wingdings" panose="05000000000000000000" pitchFamily="2" charset="2"/>
              <a:buChar char="ü"/>
            </a:pPr>
            <a:r>
              <a:rPr lang="de-DE" sz="1800"/>
              <a:t>Min. 90% der Greifkraft bei Not-Aus/Stromausfall</a:t>
            </a:r>
          </a:p>
          <a:p>
            <a:pPr>
              <a:buFont typeface="Wingdings" panose="05000000000000000000" pitchFamily="2" charset="2"/>
              <a:buChar char="ü"/>
            </a:pPr>
            <a:r>
              <a:rPr lang="de-DE" sz="1800"/>
              <a:t>Prozesssicher bei kurzem Anfahrweg</a:t>
            </a:r>
          </a:p>
        </p:txBody>
      </p:sp>
    </p:spTree>
    <p:extLst>
      <p:ext uri="{BB962C8B-B14F-4D97-AF65-F5344CB8AC3E}">
        <p14:creationId xmlns:p14="http://schemas.microsoft.com/office/powerpoint/2010/main" val="18408927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1EE0C4-963D-7090-9A5E-436C0E03AF91}"/>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9600C2C4-887F-8D12-6752-E8798FD4A6D8}"/>
              </a:ext>
            </a:extLst>
          </p:cNvPr>
          <p:cNvSpPr>
            <a:spLocks noGrp="1"/>
          </p:cNvSpPr>
          <p:nvPr>
            <p:ph type="title"/>
          </p:nvPr>
        </p:nvSpPr>
        <p:spPr/>
        <p:txBody>
          <a:bodyPr/>
          <a:lstStyle/>
          <a:p>
            <a:r>
              <a:rPr lang="de-DE"/>
              <a:t>WEITERE LÖSUNGEN</a:t>
            </a:r>
            <a:endParaRPr lang="en-US"/>
          </a:p>
        </p:txBody>
      </p:sp>
      <p:sp>
        <p:nvSpPr>
          <p:cNvPr id="3" name="Foliennummernplatzhalter 2">
            <a:extLst>
              <a:ext uri="{FF2B5EF4-FFF2-40B4-BE49-F238E27FC236}">
                <a16:creationId xmlns:a16="http://schemas.microsoft.com/office/drawing/2014/main" id="{A03493D7-C80E-6568-4E8B-4AE05C871DFD}"/>
              </a:ext>
            </a:extLst>
          </p:cNvPr>
          <p:cNvSpPr>
            <a:spLocks noGrp="1"/>
          </p:cNvSpPr>
          <p:nvPr>
            <p:ph type="sldNum" sz="quarter" idx="10"/>
          </p:nvPr>
        </p:nvSpPr>
        <p:spPr/>
        <p:txBody>
          <a:bodyPr/>
          <a:lstStyle/>
          <a:p>
            <a:fld id="{73F7D4EC-FAF2-48D2-B8E5-457915FC50F3}" type="slidenum">
              <a:rPr lang="de-DE" smtClean="0"/>
              <a:pPr/>
              <a:t>34</a:t>
            </a:fld>
            <a:endParaRPr lang="de-DE"/>
          </a:p>
        </p:txBody>
      </p:sp>
      <p:sp>
        <p:nvSpPr>
          <p:cNvPr id="4" name="Textplatzhalter 3">
            <a:extLst>
              <a:ext uri="{FF2B5EF4-FFF2-40B4-BE49-F238E27FC236}">
                <a16:creationId xmlns:a16="http://schemas.microsoft.com/office/drawing/2014/main" id="{E767A64E-7651-5460-9F4E-010D7AFC6C08}"/>
              </a:ext>
            </a:extLst>
          </p:cNvPr>
          <p:cNvSpPr>
            <a:spLocks noGrp="1"/>
          </p:cNvSpPr>
          <p:nvPr>
            <p:ph type="body" sz="quarter" idx="11"/>
          </p:nvPr>
        </p:nvSpPr>
        <p:spPr/>
        <p:txBody>
          <a:bodyPr/>
          <a:lstStyle/>
          <a:p>
            <a:r>
              <a:rPr lang="de-DE"/>
              <a:t>SCHUNK Electronics</a:t>
            </a:r>
            <a:endParaRPr lang="en-US"/>
          </a:p>
        </p:txBody>
      </p:sp>
      <p:sp>
        <p:nvSpPr>
          <p:cNvPr id="5" name="Textplatzhalter 4">
            <a:extLst>
              <a:ext uri="{FF2B5EF4-FFF2-40B4-BE49-F238E27FC236}">
                <a16:creationId xmlns:a16="http://schemas.microsoft.com/office/drawing/2014/main" id="{3564E6AE-3B59-D631-0E57-49489D3959C0}"/>
              </a:ext>
            </a:extLst>
          </p:cNvPr>
          <p:cNvSpPr>
            <a:spLocks noGrp="1"/>
          </p:cNvSpPr>
          <p:nvPr>
            <p:ph type="body" sz="quarter" idx="12"/>
          </p:nvPr>
        </p:nvSpPr>
        <p:spPr>
          <a:xfrm>
            <a:off x="708489" y="1654444"/>
            <a:ext cx="11198225" cy="4673600"/>
          </a:xfrm>
        </p:spPr>
        <p:txBody>
          <a:bodyPr/>
          <a:lstStyle/>
          <a:p>
            <a:pPr marL="0" indent="0">
              <a:buNone/>
            </a:pPr>
            <a:r>
              <a:rPr lang="de-DE" b="1"/>
              <a:t>SONDERACHSEN SOLARZELLENFERTIGUNG 		</a:t>
            </a:r>
            <a:endParaRPr lang="en-US" b="1"/>
          </a:p>
        </p:txBody>
      </p:sp>
      <p:pic>
        <p:nvPicPr>
          <p:cNvPr id="6" name="Bildplatzhalter 19">
            <a:extLst>
              <a:ext uri="{FF2B5EF4-FFF2-40B4-BE49-F238E27FC236}">
                <a16:creationId xmlns:a16="http://schemas.microsoft.com/office/drawing/2014/main" id="{74F06369-CC62-C1E4-8A1C-F7E384B96330}"/>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22300" t="91" b="1514"/>
          <a:stretch/>
        </p:blipFill>
        <p:spPr>
          <a:xfrm>
            <a:off x="654013" y="2000474"/>
            <a:ext cx="5530326" cy="4383879"/>
          </a:xfrm>
          <a:prstGeom prst="rect">
            <a:avLst/>
          </a:prstGeom>
        </p:spPr>
      </p:pic>
      <p:pic>
        <p:nvPicPr>
          <p:cNvPr id="7" name="Bildplatzhalter 15" descr="Render_Mini_Lampen.tif">
            <a:extLst>
              <a:ext uri="{FF2B5EF4-FFF2-40B4-BE49-F238E27FC236}">
                <a16:creationId xmlns:a16="http://schemas.microsoft.com/office/drawing/2014/main" id="{4AF7B4CE-63A1-3859-436C-1D6B15BF28B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9831" t="11816" r="7166" b="18999"/>
          <a:stretch/>
        </p:blipFill>
        <p:spPr bwMode="auto">
          <a:xfrm>
            <a:off x="7448085" y="2094997"/>
            <a:ext cx="2597615" cy="1217894"/>
          </a:xfrm>
          <a:prstGeom prst="rect">
            <a:avLst/>
          </a:prstGeom>
          <a:noFill/>
          <a:ln w="9525">
            <a:noFill/>
            <a:miter lim="800000"/>
            <a:headEnd/>
            <a:tailEnd/>
          </a:ln>
        </p:spPr>
      </p:pic>
      <p:pic>
        <p:nvPicPr>
          <p:cNvPr id="8" name="Bildplatzhalter 15">
            <a:extLst>
              <a:ext uri="{FF2B5EF4-FFF2-40B4-BE49-F238E27FC236}">
                <a16:creationId xmlns:a16="http://schemas.microsoft.com/office/drawing/2014/main" id="{D162CD2B-38DB-402E-89CF-EF82CC9D49BF}"/>
              </a:ext>
            </a:extLst>
          </p:cNvPr>
          <p:cNvPicPr>
            <a:picLocks noGrp="1" noChangeAspect="1"/>
          </p:cNvPicPr>
          <p:nvPr>
            <p:ph type="pic" sz="quarter" idx="15"/>
          </p:nvPr>
        </p:nvPicPr>
        <p:blipFill>
          <a:blip r:embed="rId4" cstate="print">
            <a:extLst>
              <a:ext uri="{28A0092B-C50C-407E-A947-70E740481C1C}">
                <a14:useLocalDpi xmlns:a14="http://schemas.microsoft.com/office/drawing/2010/main"/>
              </a:ext>
            </a:extLst>
          </a:blip>
          <a:srcRect/>
          <a:stretch>
            <a:fillRect/>
          </a:stretch>
        </p:blipFill>
        <p:spPr>
          <a:xfrm>
            <a:off x="8031007" y="3389694"/>
            <a:ext cx="2811683" cy="2375560"/>
          </a:xfrm>
        </p:spPr>
      </p:pic>
      <p:sp>
        <p:nvSpPr>
          <p:cNvPr id="9" name="Textplatzhalter 4">
            <a:extLst>
              <a:ext uri="{FF2B5EF4-FFF2-40B4-BE49-F238E27FC236}">
                <a16:creationId xmlns:a16="http://schemas.microsoft.com/office/drawing/2014/main" id="{B7F4685A-A3E4-FE6A-B427-93BA5B4F90E4}"/>
              </a:ext>
            </a:extLst>
          </p:cNvPr>
          <p:cNvSpPr txBox="1">
            <a:spLocks/>
          </p:cNvSpPr>
          <p:nvPr/>
        </p:nvSpPr>
        <p:spPr>
          <a:xfrm>
            <a:off x="6731000" y="1690627"/>
            <a:ext cx="5018542" cy="381323"/>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b="1"/>
              <a:t>PALETTIERUNG VON MINILAMPEN</a:t>
            </a:r>
            <a:endParaRPr lang="en-US" b="1"/>
          </a:p>
        </p:txBody>
      </p:sp>
      <p:pic>
        <p:nvPicPr>
          <p:cNvPr id="11" name="Bildplatzhalter 3">
            <a:extLst>
              <a:ext uri="{FF2B5EF4-FFF2-40B4-BE49-F238E27FC236}">
                <a16:creationId xmlns:a16="http://schemas.microsoft.com/office/drawing/2014/main" id="{DCDC8FB5-31C3-EF0C-F384-00A2AA19D13F}"/>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l="-24697" r="-26751"/>
          <a:stretch/>
        </p:blipFill>
        <p:spPr>
          <a:xfrm>
            <a:off x="6197310" y="3995006"/>
            <a:ext cx="3319792" cy="2375560"/>
          </a:xfrm>
          <a:prstGeom prst="rect">
            <a:avLst/>
          </a:prstGeom>
        </p:spPr>
      </p:pic>
      <p:pic>
        <p:nvPicPr>
          <p:cNvPr id="12" name="Bildplatzhalter 15">
            <a:extLst>
              <a:ext uri="{FF2B5EF4-FFF2-40B4-BE49-F238E27FC236}">
                <a16:creationId xmlns:a16="http://schemas.microsoft.com/office/drawing/2014/main" id="{0223C8FF-0A9E-BD17-F640-067A720E825C}"/>
              </a:ext>
            </a:extLst>
          </p:cNvPr>
          <p:cNvPicPr>
            <a:picLocks noChangeAspect="1"/>
          </p:cNvPicPr>
          <p:nvPr/>
        </p:nvPicPr>
        <p:blipFill>
          <a:blip r:embed="rId4" cstate="print">
            <a:extLst>
              <a:ext uri="{28A0092B-C50C-407E-A947-70E740481C1C}">
                <a14:useLocalDpi xmlns:a14="http://schemas.microsoft.com/office/drawing/2010/main"/>
              </a:ext>
            </a:extLst>
          </a:blip>
          <a:srcRect/>
          <a:stretch>
            <a:fillRect/>
          </a:stretch>
        </p:blipFill>
        <p:spPr>
          <a:xfrm>
            <a:off x="9035776" y="3995006"/>
            <a:ext cx="2811683" cy="2375561"/>
          </a:xfrm>
          <a:prstGeom prst="rect">
            <a:avLst/>
          </a:prstGeom>
        </p:spPr>
      </p:pic>
      <p:sp>
        <p:nvSpPr>
          <p:cNvPr id="13" name="Textplatzhalter 4">
            <a:extLst>
              <a:ext uri="{FF2B5EF4-FFF2-40B4-BE49-F238E27FC236}">
                <a16:creationId xmlns:a16="http://schemas.microsoft.com/office/drawing/2014/main" id="{248A96EF-432F-1D1F-4547-620C577F6C22}"/>
              </a:ext>
            </a:extLst>
          </p:cNvPr>
          <p:cNvSpPr txBox="1">
            <a:spLocks/>
          </p:cNvSpPr>
          <p:nvPr/>
        </p:nvSpPr>
        <p:spPr>
          <a:xfrm>
            <a:off x="6731000" y="3543300"/>
            <a:ext cx="5116459" cy="4519994"/>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b="1"/>
              <a:t>PLATINENREGALHANDLING</a:t>
            </a:r>
            <a:endParaRPr lang="en-US" b="1"/>
          </a:p>
        </p:txBody>
      </p:sp>
    </p:spTree>
    <p:extLst>
      <p:ext uri="{BB962C8B-B14F-4D97-AF65-F5344CB8AC3E}">
        <p14:creationId xmlns:p14="http://schemas.microsoft.com/office/powerpoint/2010/main" val="20223570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Grafik 7" descr="Ein Bild, das Text, drinnen, Decke, Tisch enthält.&#10;&#10;Automatisch generierte Beschreibung">
            <a:extLst>
              <a:ext uri="{FF2B5EF4-FFF2-40B4-BE49-F238E27FC236}">
                <a16:creationId xmlns:a16="http://schemas.microsoft.com/office/drawing/2014/main" id="{717E7949-9561-8641-031E-F4A23D3293A1}"/>
              </a:ext>
            </a:extLst>
          </p:cNvPr>
          <p:cNvPicPr>
            <a:picLocks noChangeAspect="1"/>
          </p:cNvPicPr>
          <p:nvPr/>
        </p:nvPicPr>
        <p:blipFill rotWithShape="1">
          <a:blip r:embed="rId4">
            <a:extLst>
              <a:ext uri="{28A0092B-C50C-407E-A947-70E740481C1C}">
                <a14:useLocalDpi xmlns:a14="http://schemas.microsoft.com/office/drawing/2010/main" val="0"/>
              </a:ext>
            </a:extLst>
          </a:blip>
          <a:srcRect l="20651" r="22617" b="456"/>
          <a:stretch/>
        </p:blipFill>
        <p:spPr>
          <a:xfrm>
            <a:off x="5243425" y="0"/>
            <a:ext cx="6948576" cy="6858000"/>
          </a:xfrm>
          <a:prstGeom prst="rect">
            <a:avLst/>
          </a:prstGeom>
        </p:spPr>
      </p:pic>
      <p:sp>
        <p:nvSpPr>
          <p:cNvPr id="2" name="Titel 1">
            <a:extLst>
              <a:ext uri="{FF2B5EF4-FFF2-40B4-BE49-F238E27FC236}">
                <a16:creationId xmlns:a16="http://schemas.microsoft.com/office/drawing/2014/main" id="{85D125B9-1013-CCCF-5901-DBD8E2B19CD0}"/>
              </a:ext>
            </a:extLst>
          </p:cNvPr>
          <p:cNvSpPr>
            <a:spLocks noGrp="1"/>
          </p:cNvSpPr>
          <p:nvPr>
            <p:ph type="title"/>
          </p:nvPr>
        </p:nvSpPr>
        <p:spPr>
          <a:xfrm>
            <a:off x="658814" y="666751"/>
            <a:ext cx="3897555" cy="1020318"/>
          </a:xfrm>
        </p:spPr>
        <p:txBody>
          <a:bodyPr/>
          <a:lstStyle/>
          <a:p>
            <a:r>
              <a:rPr lang="de-DE" err="1">
                <a:solidFill>
                  <a:srgbClr val="003D6A"/>
                </a:solidFill>
              </a:rPr>
              <a:t>CoLabs</a:t>
            </a:r>
            <a:r>
              <a:rPr lang="de-DE">
                <a:solidFill>
                  <a:srgbClr val="003D6A"/>
                </a:solidFill>
              </a:rPr>
              <a:t> validieren </a:t>
            </a:r>
            <a:br>
              <a:rPr lang="de-DE">
                <a:solidFill>
                  <a:srgbClr val="003D6A"/>
                </a:solidFill>
              </a:rPr>
            </a:br>
            <a:r>
              <a:rPr lang="de-DE">
                <a:solidFill>
                  <a:srgbClr val="003D6A"/>
                </a:solidFill>
              </a:rPr>
              <a:t>Anwendungen </a:t>
            </a:r>
            <a:br>
              <a:rPr lang="de-DE">
                <a:solidFill>
                  <a:srgbClr val="003D6A"/>
                </a:solidFill>
              </a:rPr>
            </a:br>
            <a:r>
              <a:rPr lang="de-DE">
                <a:solidFill>
                  <a:srgbClr val="003D6A"/>
                </a:solidFill>
              </a:rPr>
              <a:t>weltweit</a:t>
            </a:r>
          </a:p>
        </p:txBody>
      </p:sp>
      <p:sp>
        <p:nvSpPr>
          <p:cNvPr id="3" name="Foliennummernplatzhalter 2">
            <a:extLst>
              <a:ext uri="{FF2B5EF4-FFF2-40B4-BE49-F238E27FC236}">
                <a16:creationId xmlns:a16="http://schemas.microsoft.com/office/drawing/2014/main" id="{9884B7BA-3C15-A367-3329-119B29D9AE99}"/>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F7D4EC-FAF2-48D2-B8E5-457915FC50F3}" type="slidenum">
              <a:rPr kumimoji="0" lang="de-DE" sz="1200" b="0" i="0" u="none" strike="noStrike" kern="1200" cap="none" spc="0" normalizeH="0" baseline="0" noProof="0" smtClean="0">
                <a:ln>
                  <a:noFill/>
                </a:ln>
                <a:solidFill>
                  <a:schemeClr val="bg1"/>
                </a:solidFill>
                <a:effectLst/>
                <a:uLnTx/>
                <a:uFillTx/>
                <a:latin typeface="Fago Pro" panose="02000506040000020004" pitchFamily="50"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de-DE" sz="1200" b="0" i="0" u="none" strike="noStrike" kern="1200" cap="none" spc="0" normalizeH="0" baseline="0" noProof="0">
              <a:ln>
                <a:noFill/>
              </a:ln>
              <a:solidFill>
                <a:schemeClr val="bg1"/>
              </a:solidFill>
              <a:effectLst/>
              <a:uLnTx/>
              <a:uFillTx/>
              <a:latin typeface="Fago Pro" panose="02000506040000020004" pitchFamily="50" charset="0"/>
              <a:ea typeface="+mn-ea"/>
              <a:cs typeface="+mn-cs"/>
            </a:endParaRPr>
          </a:p>
        </p:txBody>
      </p:sp>
      <p:sp>
        <p:nvSpPr>
          <p:cNvPr id="4" name="Textplatzhalter 3">
            <a:extLst>
              <a:ext uri="{FF2B5EF4-FFF2-40B4-BE49-F238E27FC236}">
                <a16:creationId xmlns:a16="http://schemas.microsoft.com/office/drawing/2014/main" id="{85372C05-8109-D9A5-6AE8-10D958AC90B1}"/>
              </a:ext>
            </a:extLst>
          </p:cNvPr>
          <p:cNvSpPr>
            <a:spLocks noGrp="1"/>
          </p:cNvSpPr>
          <p:nvPr>
            <p:ph type="body" sz="quarter" idx="11"/>
          </p:nvPr>
        </p:nvSpPr>
        <p:spPr/>
        <p:txBody>
          <a:bodyPr vert="horz" lIns="0" tIns="0" rIns="0" bIns="0" rtlCol="0" anchor="t">
            <a:noAutofit/>
          </a:bodyPr>
          <a:lstStyle/>
          <a:p>
            <a:r>
              <a:rPr lang="de-DE">
                <a:latin typeface="Fago Pro"/>
              </a:rPr>
              <a:t>Unsere Kompetenzen: Kundennähe</a:t>
            </a:r>
          </a:p>
        </p:txBody>
      </p:sp>
      <p:sp>
        <p:nvSpPr>
          <p:cNvPr id="13" name="Textfeld 12">
            <a:extLst>
              <a:ext uri="{FF2B5EF4-FFF2-40B4-BE49-F238E27FC236}">
                <a16:creationId xmlns:a16="http://schemas.microsoft.com/office/drawing/2014/main" id="{7E8FEE7F-2217-6F5A-DFD1-CAC2A97C18B6}"/>
              </a:ext>
            </a:extLst>
          </p:cNvPr>
          <p:cNvSpPr txBox="1"/>
          <p:nvPr/>
        </p:nvSpPr>
        <p:spPr>
          <a:xfrm>
            <a:off x="658814" y="4196600"/>
            <a:ext cx="2849496" cy="672662"/>
          </a:xfrm>
          <a:prstGeom prst="rect">
            <a:avLst/>
          </a:prstGeom>
          <a:noFill/>
        </p:spPr>
        <p:txBody>
          <a:bodyPr wrap="square" lIns="0" tIns="0" rIns="0" bIns="0" rtlCol="0" anchor="t">
            <a:noAutofit/>
          </a:bodyPr>
          <a:lstStyle/>
          <a:p>
            <a:pPr marL="0" marR="0" lvl="0" indent="0" algn="l" defTabSz="914400" rtl="0" eaLnBrk="1" fontAlgn="auto" latinLnBrk="0" hangingPunct="1">
              <a:lnSpc>
                <a:spcPct val="90000"/>
              </a:lnSpc>
              <a:spcBef>
                <a:spcPts val="300"/>
              </a:spcBef>
              <a:spcAft>
                <a:spcPts val="0"/>
              </a:spcAft>
              <a:buClr>
                <a:srgbClr val="009EE0"/>
              </a:buClr>
              <a:buSzTx/>
              <a:buFontTx/>
              <a:buNone/>
              <a:tabLst/>
              <a:defRPr/>
            </a:pPr>
            <a:r>
              <a:rPr kumimoji="0" lang="de-DE" sz="1600" b="1" i="0" u="none" strike="noStrike" kern="1200" cap="none" spc="0" normalizeH="0" baseline="0" noProof="0">
                <a:ln>
                  <a:noFill/>
                </a:ln>
                <a:solidFill>
                  <a:srgbClr val="003D6A"/>
                </a:solidFill>
                <a:effectLst/>
                <a:uLnTx/>
                <a:uFillTx/>
                <a:latin typeface="Fago Pro"/>
              </a:rPr>
              <a:t>Über</a:t>
            </a:r>
            <a:r>
              <a:rPr kumimoji="0" lang="de-DE" sz="1200" b="0" i="0" u="none" strike="noStrike" kern="1200" cap="none" spc="0" normalizeH="0" baseline="0" noProof="0">
                <a:ln>
                  <a:noFill/>
                </a:ln>
                <a:solidFill>
                  <a:prstClr val="white"/>
                </a:solidFill>
                <a:effectLst/>
                <a:uLnTx/>
                <a:uFillTx/>
                <a:latin typeface="Fago Pro"/>
              </a:rPr>
              <a:t> </a:t>
            </a:r>
            <a:r>
              <a:rPr lang="de-DE" sz="3600" b="1">
                <a:solidFill>
                  <a:schemeClr val="bg2"/>
                </a:solidFill>
                <a:latin typeface="Fago Pro"/>
              </a:rPr>
              <a:t>2.500 </a:t>
            </a:r>
            <a:br>
              <a:rPr lang="de-DE" sz="3600" b="1">
                <a:solidFill>
                  <a:schemeClr val="bg2"/>
                </a:solidFill>
                <a:latin typeface="Fago Pro"/>
              </a:rPr>
            </a:br>
            <a:r>
              <a:rPr kumimoji="0" lang="de-DE" sz="1600" b="1" i="0" u="none" strike="noStrike" kern="1200" cap="none" spc="0" normalizeH="0" baseline="0" noProof="0">
                <a:ln>
                  <a:noFill/>
                </a:ln>
                <a:solidFill>
                  <a:srgbClr val="003D6A"/>
                </a:solidFill>
                <a:effectLst/>
                <a:uLnTx/>
                <a:uFillTx/>
                <a:latin typeface="Fago Pro"/>
              </a:rPr>
              <a:t>validierte Applikationen</a:t>
            </a:r>
            <a:endParaRPr lang="de-DE" sz="1600" b="1" i="0" u="none" strike="noStrike" kern="1200" cap="none" spc="0" normalizeH="0" baseline="0" noProof="0">
              <a:ln>
                <a:noFill/>
              </a:ln>
              <a:solidFill>
                <a:srgbClr val="003D6A"/>
              </a:solidFill>
              <a:effectLst/>
              <a:uLnTx/>
              <a:uFillTx/>
              <a:latin typeface="Fago Pro"/>
            </a:endParaRPr>
          </a:p>
        </p:txBody>
      </p:sp>
      <p:sp>
        <p:nvSpPr>
          <p:cNvPr id="17" name="Textfeld 16">
            <a:extLst>
              <a:ext uri="{FF2B5EF4-FFF2-40B4-BE49-F238E27FC236}">
                <a16:creationId xmlns:a16="http://schemas.microsoft.com/office/drawing/2014/main" id="{AE77DABC-80B5-86CD-2ED0-360E144A2F65}"/>
              </a:ext>
            </a:extLst>
          </p:cNvPr>
          <p:cNvSpPr txBox="1"/>
          <p:nvPr/>
        </p:nvSpPr>
        <p:spPr>
          <a:xfrm>
            <a:off x="973303" y="5617685"/>
            <a:ext cx="3300117" cy="672662"/>
          </a:xfrm>
          <a:prstGeom prst="rect">
            <a:avLst/>
          </a:prstGeom>
          <a:noFill/>
        </p:spPr>
        <p:txBody>
          <a:bodyPr wrap="square" lIns="0" tIns="0" rIns="0" bIns="0" rtlCol="0" anchor="t">
            <a:noAutofit/>
          </a:bodyPr>
          <a:lstStyle/>
          <a:p>
            <a:pPr marL="0" marR="0" lvl="0" indent="0" algn="l" defTabSz="914400" rtl="0" eaLnBrk="1" fontAlgn="auto" latinLnBrk="0" hangingPunct="1">
              <a:lnSpc>
                <a:spcPct val="90000"/>
              </a:lnSpc>
              <a:spcBef>
                <a:spcPts val="300"/>
              </a:spcBef>
              <a:spcAft>
                <a:spcPts val="0"/>
              </a:spcAft>
              <a:buClr>
                <a:srgbClr val="009EE0"/>
              </a:buClr>
              <a:buSzTx/>
              <a:buFontTx/>
              <a:buNone/>
              <a:tabLst/>
              <a:defRPr/>
            </a:pPr>
            <a:r>
              <a:rPr kumimoji="0" lang="de-DE" sz="1600" b="1" i="0" u="none" strike="noStrike" kern="1200" cap="none" spc="0" normalizeH="0" baseline="0" noProof="0">
                <a:ln>
                  <a:noFill/>
                </a:ln>
                <a:solidFill>
                  <a:srgbClr val="003D6A"/>
                </a:solidFill>
                <a:effectLst/>
                <a:uLnTx/>
                <a:uFillTx/>
                <a:latin typeface="Fago Pro"/>
              </a:rPr>
              <a:t>Über</a:t>
            </a:r>
            <a:r>
              <a:rPr kumimoji="0" lang="de-DE" sz="1200" b="0" i="0" u="none" strike="noStrike" kern="1200" cap="none" spc="0" normalizeH="0" baseline="0" noProof="0">
                <a:ln>
                  <a:noFill/>
                </a:ln>
                <a:solidFill>
                  <a:srgbClr val="003D6A"/>
                </a:solidFill>
                <a:effectLst/>
                <a:uLnTx/>
                <a:uFillTx/>
                <a:latin typeface="Fago Pro"/>
              </a:rPr>
              <a:t> </a:t>
            </a:r>
            <a:r>
              <a:rPr kumimoji="0" lang="de-DE" sz="3600" b="1" i="0" u="none" strike="noStrike" kern="1200" cap="none" spc="0" normalizeH="0" baseline="0" noProof="0">
                <a:ln>
                  <a:noFill/>
                </a:ln>
                <a:solidFill>
                  <a:schemeClr val="bg2"/>
                </a:solidFill>
                <a:effectLst/>
                <a:uLnTx/>
                <a:uFillTx/>
                <a:latin typeface="Fago Pro"/>
              </a:rPr>
              <a:t>400</a:t>
            </a:r>
            <a:br>
              <a:rPr kumimoji="0" lang="de-DE" sz="3600" b="1" i="0" u="none" strike="noStrike" kern="1200" cap="none" spc="0" normalizeH="0" baseline="0" noProof="0">
                <a:ln>
                  <a:noFill/>
                </a:ln>
                <a:solidFill>
                  <a:schemeClr val="bg2"/>
                </a:solidFill>
                <a:effectLst/>
                <a:uLnTx/>
                <a:uFillTx/>
                <a:latin typeface="Fago Pro"/>
              </a:rPr>
            </a:br>
            <a:r>
              <a:rPr kumimoji="0" lang="de-DE" sz="1600" b="1" i="0" u="none" strike="noStrike" kern="1200" cap="none" spc="0" normalizeH="0" baseline="0" noProof="0">
                <a:ln>
                  <a:noFill/>
                </a:ln>
                <a:solidFill>
                  <a:srgbClr val="003D6A"/>
                </a:solidFill>
                <a:effectLst/>
                <a:uLnTx/>
                <a:uFillTx/>
                <a:latin typeface="Fago Pro"/>
              </a:rPr>
              <a:t>Besuche und Workshops</a:t>
            </a:r>
            <a:endParaRPr lang="de-DE" sz="1600" b="1" i="0" u="none" strike="noStrike" kern="1200" cap="none" spc="0" normalizeH="0" baseline="0" noProof="0">
              <a:ln>
                <a:noFill/>
              </a:ln>
              <a:solidFill>
                <a:srgbClr val="003D6A"/>
              </a:solidFill>
              <a:effectLst/>
              <a:uLnTx/>
              <a:uFillTx/>
              <a:latin typeface="Fago Pro"/>
            </a:endParaRPr>
          </a:p>
        </p:txBody>
      </p:sp>
      <p:sp>
        <p:nvSpPr>
          <p:cNvPr id="5" name="Textplatzhalter 4">
            <a:extLst>
              <a:ext uri="{FF2B5EF4-FFF2-40B4-BE49-F238E27FC236}">
                <a16:creationId xmlns:a16="http://schemas.microsoft.com/office/drawing/2014/main" id="{BDC070F0-0835-6870-B294-7683B3FD8B29}"/>
              </a:ext>
            </a:extLst>
          </p:cNvPr>
          <p:cNvSpPr>
            <a:spLocks noGrp="1"/>
          </p:cNvSpPr>
          <p:nvPr>
            <p:ph type="body" sz="quarter" idx="12"/>
          </p:nvPr>
        </p:nvSpPr>
        <p:spPr>
          <a:xfrm>
            <a:off x="658814" y="2348423"/>
            <a:ext cx="3465317" cy="1357879"/>
          </a:xfrm>
        </p:spPr>
        <p:txBody>
          <a:bodyPr vert="horz" lIns="0" tIns="0" rIns="0" bIns="0" rtlCol="0" anchor="t">
            <a:noAutofit/>
          </a:bodyPr>
          <a:lstStyle/>
          <a:p>
            <a:pPr marL="264795" indent="-264795">
              <a:buBlip>
                <a:blip r:embed="rId5">
                  <a:extLst>
                    <a:ext uri="{96DAC541-7B7A-43D3-8B79-37D633B846F1}">
                      <asvg:svgBlip xmlns:asvg="http://schemas.microsoft.com/office/drawing/2016/SVG/main" r:embed="rId6"/>
                    </a:ext>
                  </a:extLst>
                </a:blip>
              </a:buBlip>
            </a:pPr>
            <a:r>
              <a:rPr lang="da-DK" sz="1600" b="1">
                <a:solidFill>
                  <a:srgbClr val="003D6A"/>
                </a:solidFill>
                <a:latin typeface="Fago Pro"/>
              </a:rPr>
              <a:t>Machbarkeitsprüfung und Dokumentation durch  </a:t>
            </a:r>
            <a:r>
              <a:rPr lang="de-DE" sz="1600" b="1">
                <a:solidFill>
                  <a:srgbClr val="003D6A"/>
                </a:solidFill>
                <a:latin typeface="Fago Pro"/>
              </a:rPr>
              <a:t>Applikationsexperten</a:t>
            </a:r>
            <a:endParaRPr lang="da-DK" sz="1600" b="1">
              <a:solidFill>
                <a:srgbClr val="003D6A"/>
              </a:solidFill>
              <a:latin typeface="Fago Pro"/>
            </a:endParaRPr>
          </a:p>
          <a:p>
            <a:pPr marL="264795" indent="-264795">
              <a:buBlip>
                <a:blip r:embed="rId5">
                  <a:extLst>
                    <a:ext uri="{96DAC541-7B7A-43D3-8B79-37D633B846F1}">
                      <asvg:svgBlip xmlns:asvg="http://schemas.microsoft.com/office/drawing/2016/SVG/main" r:embed="rId6"/>
                    </a:ext>
                  </a:extLst>
                </a:blip>
              </a:buBlip>
            </a:pPr>
            <a:r>
              <a:rPr lang="de-DE" sz="1600" b="1">
                <a:solidFill>
                  <a:srgbClr val="003D6A"/>
                </a:solidFill>
                <a:latin typeface="Fago Pro"/>
              </a:rPr>
              <a:t>Live-Demonstration und Kundenschulung</a:t>
            </a:r>
          </a:p>
          <a:p>
            <a:pPr marL="0" indent="0">
              <a:buNone/>
            </a:pPr>
            <a:endParaRPr lang="de-DE" sz="1600">
              <a:solidFill>
                <a:srgbClr val="003D6A"/>
              </a:solidFill>
            </a:endParaRPr>
          </a:p>
        </p:txBody>
      </p:sp>
      <p:sp>
        <p:nvSpPr>
          <p:cNvPr id="15" name="Textfeld 14">
            <a:extLst>
              <a:ext uri="{FF2B5EF4-FFF2-40B4-BE49-F238E27FC236}">
                <a16:creationId xmlns:a16="http://schemas.microsoft.com/office/drawing/2014/main" id="{F2345311-3237-B949-9611-597986167002}"/>
              </a:ext>
            </a:extLst>
          </p:cNvPr>
          <p:cNvSpPr txBox="1"/>
          <p:nvPr/>
        </p:nvSpPr>
        <p:spPr>
          <a:xfrm>
            <a:off x="3255464" y="4735343"/>
            <a:ext cx="1989730" cy="955216"/>
          </a:xfrm>
          <a:prstGeom prst="rect">
            <a:avLst/>
          </a:prstGeom>
          <a:noFill/>
        </p:spPr>
        <p:txBody>
          <a:bodyPr wrap="square" lIns="0" tIns="0" rIns="0" bIns="0" rtlCol="0" anchor="t">
            <a:noAutofit/>
          </a:bodyPr>
          <a:lstStyle/>
          <a:p>
            <a:pPr marL="0" marR="0" lvl="0" indent="0" algn="l" defTabSz="914400" rtl="0" eaLnBrk="1" fontAlgn="auto" latinLnBrk="0" hangingPunct="1">
              <a:lnSpc>
                <a:spcPct val="90000"/>
              </a:lnSpc>
              <a:spcBef>
                <a:spcPts val="300"/>
              </a:spcBef>
              <a:spcAft>
                <a:spcPts val="0"/>
              </a:spcAft>
              <a:buClr>
                <a:srgbClr val="009EE0"/>
              </a:buClr>
              <a:buSzTx/>
              <a:buFontTx/>
              <a:buNone/>
              <a:tabLst/>
              <a:defRPr/>
            </a:pPr>
            <a:r>
              <a:rPr kumimoji="0" lang="de-DE" sz="3600" b="1" i="0" u="none" strike="noStrike" kern="1200" cap="none" spc="0" normalizeH="0" baseline="0" noProof="0">
                <a:ln>
                  <a:noFill/>
                </a:ln>
                <a:solidFill>
                  <a:schemeClr val="bg2"/>
                </a:solidFill>
                <a:effectLst/>
                <a:uLnTx/>
                <a:uFillTx/>
                <a:latin typeface="Fago Pro"/>
              </a:rPr>
              <a:t>15</a:t>
            </a:r>
            <a:r>
              <a:rPr kumimoji="0" lang="de-DE" sz="3600" b="1" i="0" u="none" strike="noStrike" kern="1200" cap="none" spc="0" normalizeH="0" baseline="0" noProof="0">
                <a:ln>
                  <a:noFill/>
                </a:ln>
                <a:solidFill>
                  <a:prstClr val="white"/>
                </a:solidFill>
                <a:effectLst/>
                <a:uLnTx/>
                <a:uFillTx/>
                <a:latin typeface="Fago Pro"/>
              </a:rPr>
              <a:t> </a:t>
            </a:r>
            <a:br>
              <a:rPr lang="de-DE" sz="3600" b="1" i="0" u="none" strike="noStrike" kern="1200" cap="none" spc="0" normalizeH="0" baseline="0" noProof="0">
                <a:ln>
                  <a:noFill/>
                </a:ln>
                <a:effectLst/>
                <a:uLnTx/>
                <a:uFillTx/>
                <a:latin typeface="Fago Pro" panose="02000506040000020004" pitchFamily="2" charset="77"/>
              </a:rPr>
            </a:br>
            <a:r>
              <a:rPr kumimoji="0" lang="de-DE" sz="1600" b="1" i="0" u="none" strike="noStrike" kern="1200" cap="none" spc="0" normalizeH="0" baseline="0" noProof="0">
                <a:ln>
                  <a:noFill/>
                </a:ln>
                <a:solidFill>
                  <a:srgbClr val="003D6A"/>
                </a:solidFill>
                <a:effectLst/>
                <a:uLnTx/>
                <a:uFillTx/>
                <a:latin typeface="Fago Pro"/>
              </a:rPr>
              <a:t>Standorte rund </a:t>
            </a:r>
            <a:br>
              <a:rPr lang="de-DE" sz="1600" b="1" i="0" u="none" strike="noStrike" kern="1200" cap="none" spc="0" normalizeH="0" baseline="0" noProof="0">
                <a:ln>
                  <a:noFill/>
                </a:ln>
                <a:solidFill>
                  <a:srgbClr val="003D6A"/>
                </a:solidFill>
                <a:effectLst/>
                <a:uLnTx/>
                <a:uFillTx/>
                <a:latin typeface="Fago Pro" panose="02000506040000020004" pitchFamily="2" charset="77"/>
              </a:rPr>
            </a:br>
            <a:r>
              <a:rPr kumimoji="0" lang="de-DE" sz="1600" b="1" i="0" u="none" strike="noStrike" kern="1200" cap="none" spc="0" normalizeH="0" baseline="0" noProof="0">
                <a:ln>
                  <a:noFill/>
                </a:ln>
                <a:solidFill>
                  <a:srgbClr val="003D6A"/>
                </a:solidFill>
                <a:effectLst/>
                <a:uLnTx/>
                <a:uFillTx/>
                <a:latin typeface="Fago Pro"/>
              </a:rPr>
              <a:t>um die Welt</a:t>
            </a:r>
          </a:p>
        </p:txBody>
      </p:sp>
      <p:pic>
        <p:nvPicPr>
          <p:cNvPr id="16" name="Grafik 15" descr="Ein Bild, das Screenshot, Grafiken, Mond, Design enthält.&#10;&#10;Automatisch generierte Beschreibung">
            <a:extLst>
              <a:ext uri="{FF2B5EF4-FFF2-40B4-BE49-F238E27FC236}">
                <a16:creationId xmlns:a16="http://schemas.microsoft.com/office/drawing/2014/main" id="{D74AC3B6-54DF-D52D-7268-92DED856371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63842" y="3773773"/>
            <a:ext cx="849942" cy="854997"/>
          </a:xfrm>
          <a:prstGeom prst="rect">
            <a:avLst/>
          </a:prstGeom>
        </p:spPr>
      </p:pic>
      <p:pic>
        <p:nvPicPr>
          <p:cNvPr id="20" name="Grafik 19" descr="Ein Bild, das Grafiken, Clipart, Kreis, Cartoon enthält.&#10;&#10;Automatisch generierte Beschreibung">
            <a:extLst>
              <a:ext uri="{FF2B5EF4-FFF2-40B4-BE49-F238E27FC236}">
                <a16:creationId xmlns:a16="http://schemas.microsoft.com/office/drawing/2014/main" id="{72CD3FA7-D82D-4DF2-65D5-9E72A808972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290726" y="5373088"/>
            <a:ext cx="639362" cy="634143"/>
          </a:xfrm>
          <a:prstGeom prst="rect">
            <a:avLst/>
          </a:prstGeom>
        </p:spPr>
      </p:pic>
      <p:pic>
        <p:nvPicPr>
          <p:cNvPr id="22" name="Grafik 21" descr="Ein Bild, das Kreis, Grafiken, Screenshot, Design enthält.&#10;&#10;Automatisch generierte Beschreibung">
            <a:extLst>
              <a:ext uri="{FF2B5EF4-FFF2-40B4-BE49-F238E27FC236}">
                <a16:creationId xmlns:a16="http://schemas.microsoft.com/office/drawing/2014/main" id="{53BC077C-D10B-5DB3-C25C-618B19F9E4D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911650" y="4585739"/>
            <a:ext cx="567432" cy="555940"/>
          </a:xfrm>
          <a:prstGeom prst="rect">
            <a:avLst/>
          </a:prstGeom>
        </p:spPr>
      </p:pic>
      <p:sp>
        <p:nvSpPr>
          <p:cNvPr id="6" name="Textfeld 5">
            <a:extLst>
              <a:ext uri="{FF2B5EF4-FFF2-40B4-BE49-F238E27FC236}">
                <a16:creationId xmlns:a16="http://schemas.microsoft.com/office/drawing/2014/main" id="{B5CAA38C-9E81-3479-1759-404A986C54E7}"/>
              </a:ext>
            </a:extLst>
          </p:cNvPr>
          <p:cNvSpPr txBox="1"/>
          <p:nvPr/>
        </p:nvSpPr>
        <p:spPr>
          <a:xfrm>
            <a:off x="263550" y="271887"/>
            <a:ext cx="485775" cy="276225"/>
          </a:xfrm>
          <a:prstGeom prst="rect">
            <a:avLst/>
          </a:prstGeom>
          <a:noFill/>
        </p:spPr>
        <p:txBody>
          <a:bodyPr wrap="squar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endParaRPr kumimoji="0" lang="de-DE" sz="2200" b="1" i="0" u="none" strike="noStrike" kern="1200" cap="none" spc="0" normalizeH="0" baseline="0" noProof="0">
              <a:ln>
                <a:noFill/>
              </a:ln>
              <a:solidFill>
                <a:schemeClr val="accent4">
                  <a:lumMod val="60000"/>
                  <a:lumOff val="40000"/>
                </a:schemeClr>
              </a:solidFill>
              <a:effectLst/>
              <a:uLnTx/>
              <a:uFillTx/>
              <a:latin typeface="+mj-lt"/>
              <a:ea typeface="+mn-ea"/>
              <a:cs typeface="+mn-cs"/>
            </a:endParaRPr>
          </a:p>
        </p:txBody>
      </p:sp>
      <p:pic>
        <p:nvPicPr>
          <p:cNvPr id="7" name="Grafik 6">
            <a:extLst>
              <a:ext uri="{FF2B5EF4-FFF2-40B4-BE49-F238E27FC236}">
                <a16:creationId xmlns:a16="http://schemas.microsoft.com/office/drawing/2014/main" id="{F8DD0D24-7101-0153-F234-FD9C885AA856}"/>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030968" y="351118"/>
            <a:ext cx="1826070" cy="465835"/>
          </a:xfrm>
          <a:prstGeom prst="rect">
            <a:avLst/>
          </a:prstGeom>
        </p:spPr>
      </p:pic>
    </p:spTree>
    <p:custDataLst>
      <p:tags r:id="rId1"/>
    </p:custDataLst>
    <p:extLst>
      <p:ext uri="{BB962C8B-B14F-4D97-AF65-F5344CB8AC3E}">
        <p14:creationId xmlns:p14="http://schemas.microsoft.com/office/powerpoint/2010/main" val="26032550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61546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C6BB0A6-E9D6-C691-AC61-C510867082DF}"/>
              </a:ext>
            </a:extLst>
          </p:cNvPr>
          <p:cNvSpPr>
            <a:spLocks noGrp="1"/>
          </p:cNvSpPr>
          <p:nvPr>
            <p:ph type="title"/>
          </p:nvPr>
        </p:nvSpPr>
        <p:spPr>
          <a:xfrm>
            <a:off x="658814" y="666751"/>
            <a:ext cx="8996816" cy="666749"/>
          </a:xfrm>
        </p:spPr>
        <p:txBody>
          <a:bodyPr/>
          <a:lstStyle/>
          <a:p>
            <a:r>
              <a:rPr lang="de-DE"/>
              <a:t>Vorlage SCHUNK Farben</a:t>
            </a:r>
          </a:p>
        </p:txBody>
      </p:sp>
      <p:sp>
        <p:nvSpPr>
          <p:cNvPr id="3" name="Foliennummernplatzhalter 2">
            <a:extLst>
              <a:ext uri="{FF2B5EF4-FFF2-40B4-BE49-F238E27FC236}">
                <a16:creationId xmlns:a16="http://schemas.microsoft.com/office/drawing/2014/main" id="{F42B4926-62EF-28AB-0545-A4570E4AAC9F}"/>
              </a:ext>
            </a:extLst>
          </p:cNvPr>
          <p:cNvSpPr>
            <a:spLocks noGrp="1"/>
          </p:cNvSpPr>
          <p:nvPr>
            <p:ph type="sldNum" sz="quarter" idx="10"/>
          </p:nvPr>
        </p:nvSpPr>
        <p:spPr/>
        <p:txBody>
          <a:bodyPr/>
          <a:lstStyle/>
          <a:p>
            <a:fld id="{73F7D4EC-FAF2-48D2-B8E5-457915FC50F3}" type="slidenum">
              <a:rPr lang="de-DE" smtClean="0"/>
              <a:pPr/>
              <a:t>37</a:t>
            </a:fld>
            <a:endParaRPr lang="de-DE"/>
          </a:p>
        </p:txBody>
      </p:sp>
      <p:sp>
        <p:nvSpPr>
          <p:cNvPr id="5" name="Textplatzhalter 4">
            <a:extLst>
              <a:ext uri="{FF2B5EF4-FFF2-40B4-BE49-F238E27FC236}">
                <a16:creationId xmlns:a16="http://schemas.microsoft.com/office/drawing/2014/main" id="{CE329683-9174-814D-1634-F73F8F2ACB1E}"/>
              </a:ext>
            </a:extLst>
          </p:cNvPr>
          <p:cNvSpPr>
            <a:spLocks noGrp="1"/>
          </p:cNvSpPr>
          <p:nvPr>
            <p:ph type="body" sz="quarter" idx="11"/>
          </p:nvPr>
        </p:nvSpPr>
        <p:spPr>
          <a:xfrm>
            <a:off x="658813" y="1543050"/>
            <a:ext cx="3875088" cy="381000"/>
          </a:xfrm>
        </p:spPr>
        <p:txBody>
          <a:bodyPr/>
          <a:lstStyle/>
          <a:p>
            <a:pPr marL="0" indent="0" algn="ctr">
              <a:buNone/>
            </a:pPr>
            <a:r>
              <a:rPr lang="de-DE" b="1"/>
              <a:t>Primärfarben</a:t>
            </a:r>
          </a:p>
        </p:txBody>
      </p:sp>
      <p:sp>
        <p:nvSpPr>
          <p:cNvPr id="8" name="Textplatzhalter 4">
            <a:extLst>
              <a:ext uri="{FF2B5EF4-FFF2-40B4-BE49-F238E27FC236}">
                <a16:creationId xmlns:a16="http://schemas.microsoft.com/office/drawing/2014/main" id="{6C4C1F49-C97E-642D-CF1C-8DBBE309082E}"/>
              </a:ext>
            </a:extLst>
          </p:cNvPr>
          <p:cNvSpPr txBox="1">
            <a:spLocks/>
          </p:cNvSpPr>
          <p:nvPr/>
        </p:nvSpPr>
        <p:spPr>
          <a:xfrm>
            <a:off x="4868863" y="1543050"/>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b="1">
                <a:latin typeface="Fago Pro" panose="02000506040000020004" pitchFamily="50" charset="0"/>
              </a:rPr>
              <a:t>Akzentfarbe</a:t>
            </a:r>
          </a:p>
        </p:txBody>
      </p:sp>
      <p:sp>
        <p:nvSpPr>
          <p:cNvPr id="9" name="Rechteck 8">
            <a:extLst>
              <a:ext uri="{FF2B5EF4-FFF2-40B4-BE49-F238E27FC236}">
                <a16:creationId xmlns:a16="http://schemas.microsoft.com/office/drawing/2014/main" id="{1AF4F74D-39DA-BC82-9535-FC1882536BC7}"/>
              </a:ext>
            </a:extLst>
          </p:cNvPr>
          <p:cNvSpPr/>
          <p:nvPr/>
        </p:nvSpPr>
        <p:spPr>
          <a:xfrm>
            <a:off x="658813" y="1971675"/>
            <a:ext cx="1865312" cy="8667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
        <p:nvSpPr>
          <p:cNvPr id="10" name="Rechteck 9">
            <a:extLst>
              <a:ext uri="{FF2B5EF4-FFF2-40B4-BE49-F238E27FC236}">
                <a16:creationId xmlns:a16="http://schemas.microsoft.com/office/drawing/2014/main" id="{7E77829A-289A-440C-A982-FE94F005C912}"/>
              </a:ext>
            </a:extLst>
          </p:cNvPr>
          <p:cNvSpPr/>
          <p:nvPr/>
        </p:nvSpPr>
        <p:spPr>
          <a:xfrm>
            <a:off x="2672557" y="1971675"/>
            <a:ext cx="1865312" cy="8667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
        <p:nvSpPr>
          <p:cNvPr id="11" name="Rechteck 10">
            <a:extLst>
              <a:ext uri="{FF2B5EF4-FFF2-40B4-BE49-F238E27FC236}">
                <a16:creationId xmlns:a16="http://schemas.microsoft.com/office/drawing/2014/main" id="{8A766C70-9CD4-2E6F-5917-9A9B67925B6C}"/>
              </a:ext>
            </a:extLst>
          </p:cNvPr>
          <p:cNvSpPr/>
          <p:nvPr/>
        </p:nvSpPr>
        <p:spPr>
          <a:xfrm>
            <a:off x="4868863" y="1971675"/>
            <a:ext cx="1865312" cy="86677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
        <p:nvSpPr>
          <p:cNvPr id="12" name="Textplatzhalter 4">
            <a:extLst>
              <a:ext uri="{FF2B5EF4-FFF2-40B4-BE49-F238E27FC236}">
                <a16:creationId xmlns:a16="http://schemas.microsoft.com/office/drawing/2014/main" id="{226DEE84-C516-22B9-3AE9-9A088C90DF8F}"/>
              </a:ext>
            </a:extLst>
          </p:cNvPr>
          <p:cNvSpPr txBox="1">
            <a:spLocks/>
          </p:cNvSpPr>
          <p:nvPr/>
        </p:nvSpPr>
        <p:spPr>
          <a:xfrm>
            <a:off x="658813" y="2896616"/>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a:latin typeface="Fago Pro" panose="02000506040000020004" pitchFamily="50" charset="0"/>
              </a:rPr>
              <a:t>0–61–106</a:t>
            </a:r>
          </a:p>
        </p:txBody>
      </p:sp>
      <p:sp>
        <p:nvSpPr>
          <p:cNvPr id="13" name="Textplatzhalter 4">
            <a:extLst>
              <a:ext uri="{FF2B5EF4-FFF2-40B4-BE49-F238E27FC236}">
                <a16:creationId xmlns:a16="http://schemas.microsoft.com/office/drawing/2014/main" id="{6078355B-ED21-8249-267A-15E065571EC2}"/>
              </a:ext>
            </a:extLst>
          </p:cNvPr>
          <p:cNvSpPr txBox="1">
            <a:spLocks/>
          </p:cNvSpPr>
          <p:nvPr/>
        </p:nvSpPr>
        <p:spPr>
          <a:xfrm>
            <a:off x="2668589" y="2896616"/>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a:latin typeface="Fago Pro" panose="02000506040000020004" pitchFamily="50" charset="0"/>
              </a:rPr>
              <a:t>0–158–224</a:t>
            </a:r>
          </a:p>
        </p:txBody>
      </p:sp>
      <p:sp>
        <p:nvSpPr>
          <p:cNvPr id="14" name="Textplatzhalter 4">
            <a:extLst>
              <a:ext uri="{FF2B5EF4-FFF2-40B4-BE49-F238E27FC236}">
                <a16:creationId xmlns:a16="http://schemas.microsoft.com/office/drawing/2014/main" id="{95165776-B83E-BFF2-DFB1-DF3FEA198E9F}"/>
              </a:ext>
            </a:extLst>
          </p:cNvPr>
          <p:cNvSpPr txBox="1">
            <a:spLocks/>
          </p:cNvSpPr>
          <p:nvPr/>
        </p:nvSpPr>
        <p:spPr>
          <a:xfrm>
            <a:off x="4868863" y="2896616"/>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a:latin typeface="Fago Pro" panose="02000506040000020004" pitchFamily="50" charset="0"/>
              </a:rPr>
              <a:t>188–207–0</a:t>
            </a:r>
          </a:p>
        </p:txBody>
      </p:sp>
      <p:sp>
        <p:nvSpPr>
          <p:cNvPr id="15" name="Rechteck 14">
            <a:extLst>
              <a:ext uri="{FF2B5EF4-FFF2-40B4-BE49-F238E27FC236}">
                <a16:creationId xmlns:a16="http://schemas.microsoft.com/office/drawing/2014/main" id="{03A905AB-DFD0-2316-B98D-284FE6272555}"/>
              </a:ext>
            </a:extLst>
          </p:cNvPr>
          <p:cNvSpPr/>
          <p:nvPr/>
        </p:nvSpPr>
        <p:spPr>
          <a:xfrm>
            <a:off x="658813" y="4129595"/>
            <a:ext cx="1865312" cy="3810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
        <p:nvSpPr>
          <p:cNvPr id="16" name="Rechteck 15">
            <a:extLst>
              <a:ext uri="{FF2B5EF4-FFF2-40B4-BE49-F238E27FC236}">
                <a16:creationId xmlns:a16="http://schemas.microsoft.com/office/drawing/2014/main" id="{02CBA3EE-2FD5-2E12-D6F7-449A5D29A61C}"/>
              </a:ext>
            </a:extLst>
          </p:cNvPr>
          <p:cNvSpPr/>
          <p:nvPr/>
        </p:nvSpPr>
        <p:spPr>
          <a:xfrm>
            <a:off x="2897188" y="4129595"/>
            <a:ext cx="1865312" cy="381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
        <p:nvSpPr>
          <p:cNvPr id="17" name="Rechteck 16">
            <a:extLst>
              <a:ext uri="{FF2B5EF4-FFF2-40B4-BE49-F238E27FC236}">
                <a16:creationId xmlns:a16="http://schemas.microsoft.com/office/drawing/2014/main" id="{285E3CA5-4AF2-02F0-0BFD-1258158C810E}"/>
              </a:ext>
            </a:extLst>
          </p:cNvPr>
          <p:cNvSpPr/>
          <p:nvPr/>
        </p:nvSpPr>
        <p:spPr>
          <a:xfrm>
            <a:off x="4868863" y="4129595"/>
            <a:ext cx="1865312" cy="38100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
        <p:nvSpPr>
          <p:cNvPr id="18" name="Rechteck 17">
            <a:extLst>
              <a:ext uri="{FF2B5EF4-FFF2-40B4-BE49-F238E27FC236}">
                <a16:creationId xmlns:a16="http://schemas.microsoft.com/office/drawing/2014/main" id="{A658E970-F901-3A26-B85B-F1AEFFBC748B}"/>
              </a:ext>
            </a:extLst>
          </p:cNvPr>
          <p:cNvSpPr/>
          <p:nvPr/>
        </p:nvSpPr>
        <p:spPr>
          <a:xfrm>
            <a:off x="7107238" y="4129595"/>
            <a:ext cx="1865312" cy="3810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
        <p:nvSpPr>
          <p:cNvPr id="19" name="Textplatzhalter 4">
            <a:extLst>
              <a:ext uri="{FF2B5EF4-FFF2-40B4-BE49-F238E27FC236}">
                <a16:creationId xmlns:a16="http://schemas.microsoft.com/office/drawing/2014/main" id="{32EAFE78-F3B5-C34A-14BE-6076087A2E04}"/>
              </a:ext>
            </a:extLst>
          </p:cNvPr>
          <p:cNvSpPr txBox="1">
            <a:spLocks/>
          </p:cNvSpPr>
          <p:nvPr/>
        </p:nvSpPr>
        <p:spPr>
          <a:xfrm>
            <a:off x="658813" y="4582541"/>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a:latin typeface="Fago Pro" panose="02000506040000020004" pitchFamily="50" charset="0"/>
              </a:rPr>
              <a:t>0–61–106</a:t>
            </a:r>
          </a:p>
        </p:txBody>
      </p:sp>
      <p:sp>
        <p:nvSpPr>
          <p:cNvPr id="20" name="Textplatzhalter 4">
            <a:extLst>
              <a:ext uri="{FF2B5EF4-FFF2-40B4-BE49-F238E27FC236}">
                <a16:creationId xmlns:a16="http://schemas.microsoft.com/office/drawing/2014/main" id="{E0268F29-783A-A91A-87F8-D9EE9CA3346E}"/>
              </a:ext>
            </a:extLst>
          </p:cNvPr>
          <p:cNvSpPr txBox="1">
            <a:spLocks/>
          </p:cNvSpPr>
          <p:nvPr/>
        </p:nvSpPr>
        <p:spPr>
          <a:xfrm>
            <a:off x="2897188" y="4582541"/>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a:latin typeface="Fago Pro" panose="02000506040000020004" pitchFamily="50" charset="0"/>
              </a:rPr>
              <a:t>0–158–224</a:t>
            </a:r>
          </a:p>
        </p:txBody>
      </p:sp>
      <p:sp>
        <p:nvSpPr>
          <p:cNvPr id="21" name="Textplatzhalter 4">
            <a:extLst>
              <a:ext uri="{FF2B5EF4-FFF2-40B4-BE49-F238E27FC236}">
                <a16:creationId xmlns:a16="http://schemas.microsoft.com/office/drawing/2014/main" id="{5D1B3464-E175-CF65-1FF8-9EB4C1A70DE6}"/>
              </a:ext>
            </a:extLst>
          </p:cNvPr>
          <p:cNvSpPr txBox="1">
            <a:spLocks/>
          </p:cNvSpPr>
          <p:nvPr/>
        </p:nvSpPr>
        <p:spPr>
          <a:xfrm>
            <a:off x="4868863" y="4582541"/>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a:latin typeface="Fago Pro" panose="02000506040000020004" pitchFamily="50" charset="0"/>
              </a:rPr>
              <a:t>188–207–0</a:t>
            </a:r>
          </a:p>
        </p:txBody>
      </p:sp>
      <p:sp>
        <p:nvSpPr>
          <p:cNvPr id="22" name="Textplatzhalter 4">
            <a:extLst>
              <a:ext uri="{FF2B5EF4-FFF2-40B4-BE49-F238E27FC236}">
                <a16:creationId xmlns:a16="http://schemas.microsoft.com/office/drawing/2014/main" id="{33833E47-CEE5-550B-81DB-9B9BDA97368B}"/>
              </a:ext>
            </a:extLst>
          </p:cNvPr>
          <p:cNvSpPr txBox="1">
            <a:spLocks/>
          </p:cNvSpPr>
          <p:nvPr/>
        </p:nvSpPr>
        <p:spPr>
          <a:xfrm>
            <a:off x="7107238" y="4582541"/>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a:latin typeface="Fago Pro" panose="02000506040000020004" pitchFamily="50" charset="0"/>
              </a:rPr>
              <a:t>216–186–34</a:t>
            </a:r>
          </a:p>
        </p:txBody>
      </p:sp>
      <p:sp>
        <p:nvSpPr>
          <p:cNvPr id="23" name="Rechteck 22">
            <a:extLst>
              <a:ext uri="{FF2B5EF4-FFF2-40B4-BE49-F238E27FC236}">
                <a16:creationId xmlns:a16="http://schemas.microsoft.com/office/drawing/2014/main" id="{B9616821-A273-7C49-B2A3-4BFF001CAB59}"/>
              </a:ext>
            </a:extLst>
          </p:cNvPr>
          <p:cNvSpPr/>
          <p:nvPr/>
        </p:nvSpPr>
        <p:spPr>
          <a:xfrm>
            <a:off x="2643982" y="5720270"/>
            <a:ext cx="1865312" cy="3810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
        <p:nvSpPr>
          <p:cNvPr id="24" name="Textplatzhalter 4">
            <a:extLst>
              <a:ext uri="{FF2B5EF4-FFF2-40B4-BE49-F238E27FC236}">
                <a16:creationId xmlns:a16="http://schemas.microsoft.com/office/drawing/2014/main" id="{818DF843-B49E-7160-A09D-E51EF8F03788}"/>
              </a:ext>
            </a:extLst>
          </p:cNvPr>
          <p:cNvSpPr txBox="1">
            <a:spLocks/>
          </p:cNvSpPr>
          <p:nvPr/>
        </p:nvSpPr>
        <p:spPr>
          <a:xfrm>
            <a:off x="2643982" y="6173215"/>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a:latin typeface="Fago Pro" panose="02000506040000020004" pitchFamily="50" charset="0"/>
              </a:rPr>
              <a:t>0–61–106</a:t>
            </a:r>
          </a:p>
        </p:txBody>
      </p:sp>
      <p:sp>
        <p:nvSpPr>
          <p:cNvPr id="25" name="Textplatzhalter 4">
            <a:extLst>
              <a:ext uri="{FF2B5EF4-FFF2-40B4-BE49-F238E27FC236}">
                <a16:creationId xmlns:a16="http://schemas.microsoft.com/office/drawing/2014/main" id="{3329DD6F-3C54-35D7-8A43-63B541206E57}"/>
              </a:ext>
            </a:extLst>
          </p:cNvPr>
          <p:cNvSpPr txBox="1">
            <a:spLocks/>
          </p:cNvSpPr>
          <p:nvPr/>
        </p:nvSpPr>
        <p:spPr>
          <a:xfrm>
            <a:off x="4621213" y="6173215"/>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a:latin typeface="Fago Pro" panose="02000506040000020004" pitchFamily="50" charset="0"/>
              </a:rPr>
              <a:t>0–158–224</a:t>
            </a:r>
          </a:p>
        </p:txBody>
      </p:sp>
      <p:sp>
        <p:nvSpPr>
          <p:cNvPr id="26" name="Textplatzhalter 4">
            <a:extLst>
              <a:ext uri="{FF2B5EF4-FFF2-40B4-BE49-F238E27FC236}">
                <a16:creationId xmlns:a16="http://schemas.microsoft.com/office/drawing/2014/main" id="{C087611E-7130-8D1A-4C64-49FD68EADC4E}"/>
              </a:ext>
            </a:extLst>
          </p:cNvPr>
          <p:cNvSpPr txBox="1">
            <a:spLocks/>
          </p:cNvSpPr>
          <p:nvPr/>
        </p:nvSpPr>
        <p:spPr>
          <a:xfrm>
            <a:off x="6598444" y="6173215"/>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a:latin typeface="Fago Pro" panose="02000506040000020004" pitchFamily="50" charset="0"/>
              </a:rPr>
              <a:t>188–207–0</a:t>
            </a:r>
          </a:p>
        </p:txBody>
      </p:sp>
      <p:sp>
        <p:nvSpPr>
          <p:cNvPr id="27" name="Rechteck 26">
            <a:extLst>
              <a:ext uri="{FF2B5EF4-FFF2-40B4-BE49-F238E27FC236}">
                <a16:creationId xmlns:a16="http://schemas.microsoft.com/office/drawing/2014/main" id="{50BE9831-934A-AE04-B861-D21A608CDB81}"/>
              </a:ext>
            </a:extLst>
          </p:cNvPr>
          <p:cNvSpPr/>
          <p:nvPr/>
        </p:nvSpPr>
        <p:spPr>
          <a:xfrm>
            <a:off x="4621213" y="5720270"/>
            <a:ext cx="1865312" cy="381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
        <p:nvSpPr>
          <p:cNvPr id="28" name="Rechteck 27">
            <a:extLst>
              <a:ext uri="{FF2B5EF4-FFF2-40B4-BE49-F238E27FC236}">
                <a16:creationId xmlns:a16="http://schemas.microsoft.com/office/drawing/2014/main" id="{0EF6555A-0F13-C9E4-DCB1-899C469CCB6D}"/>
              </a:ext>
            </a:extLst>
          </p:cNvPr>
          <p:cNvSpPr/>
          <p:nvPr/>
        </p:nvSpPr>
        <p:spPr>
          <a:xfrm>
            <a:off x="6598444" y="5720270"/>
            <a:ext cx="1865312" cy="38100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
        <p:nvSpPr>
          <p:cNvPr id="29" name="Rechteck 28">
            <a:extLst>
              <a:ext uri="{FF2B5EF4-FFF2-40B4-BE49-F238E27FC236}">
                <a16:creationId xmlns:a16="http://schemas.microsoft.com/office/drawing/2014/main" id="{5C3D65BD-3793-98AB-6188-CD6509D34ABE}"/>
              </a:ext>
            </a:extLst>
          </p:cNvPr>
          <p:cNvSpPr/>
          <p:nvPr/>
        </p:nvSpPr>
        <p:spPr>
          <a:xfrm>
            <a:off x="666751" y="5720270"/>
            <a:ext cx="1865312" cy="381001"/>
          </a:xfrm>
          <a:prstGeom prst="rect">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
        <p:nvSpPr>
          <p:cNvPr id="31" name="Textplatzhalter 4">
            <a:extLst>
              <a:ext uri="{FF2B5EF4-FFF2-40B4-BE49-F238E27FC236}">
                <a16:creationId xmlns:a16="http://schemas.microsoft.com/office/drawing/2014/main" id="{EFE8DCDD-2556-B08E-CDEC-69868833D967}"/>
              </a:ext>
            </a:extLst>
          </p:cNvPr>
          <p:cNvSpPr txBox="1">
            <a:spLocks/>
          </p:cNvSpPr>
          <p:nvPr/>
        </p:nvSpPr>
        <p:spPr>
          <a:xfrm>
            <a:off x="666751" y="6169974"/>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a:latin typeface="Fago Pro" panose="02000506040000020004" pitchFamily="50" charset="0"/>
              </a:rPr>
              <a:t>227–227–227</a:t>
            </a:r>
          </a:p>
        </p:txBody>
      </p:sp>
      <p:sp>
        <p:nvSpPr>
          <p:cNvPr id="32" name="Textplatzhalter 4">
            <a:extLst>
              <a:ext uri="{FF2B5EF4-FFF2-40B4-BE49-F238E27FC236}">
                <a16:creationId xmlns:a16="http://schemas.microsoft.com/office/drawing/2014/main" id="{3A1B567B-77A4-61C1-FAF9-2C4C9868FB62}"/>
              </a:ext>
            </a:extLst>
          </p:cNvPr>
          <p:cNvSpPr txBox="1">
            <a:spLocks/>
          </p:cNvSpPr>
          <p:nvPr/>
        </p:nvSpPr>
        <p:spPr>
          <a:xfrm>
            <a:off x="658814" y="3829552"/>
            <a:ext cx="1865312" cy="249073"/>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sz="1300" b="1">
                <a:latin typeface="Fago Pro" panose="02000506040000020004" pitchFamily="50" charset="0"/>
              </a:rPr>
              <a:t>Fließtext</a:t>
            </a:r>
          </a:p>
        </p:txBody>
      </p:sp>
      <p:sp>
        <p:nvSpPr>
          <p:cNvPr id="33" name="Textplatzhalter 4">
            <a:extLst>
              <a:ext uri="{FF2B5EF4-FFF2-40B4-BE49-F238E27FC236}">
                <a16:creationId xmlns:a16="http://schemas.microsoft.com/office/drawing/2014/main" id="{6DE51C68-3CE0-200C-BAE2-8D37BBE77518}"/>
              </a:ext>
            </a:extLst>
          </p:cNvPr>
          <p:cNvSpPr txBox="1">
            <a:spLocks/>
          </p:cNvSpPr>
          <p:nvPr/>
        </p:nvSpPr>
        <p:spPr>
          <a:xfrm>
            <a:off x="2897187" y="3829552"/>
            <a:ext cx="3836987" cy="249073"/>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sz="1300" b="1" err="1">
                <a:latin typeface="Fago Pro" panose="02000506040000020004" pitchFamily="50" charset="0"/>
              </a:rPr>
              <a:t>Highlightfarbe</a:t>
            </a:r>
            <a:r>
              <a:rPr lang="de-DE" sz="1300" b="1">
                <a:latin typeface="Fago Pro" panose="02000506040000020004" pitchFamily="50" charset="0"/>
              </a:rPr>
              <a:t> in Tabellen</a:t>
            </a:r>
          </a:p>
        </p:txBody>
      </p:sp>
      <p:sp>
        <p:nvSpPr>
          <p:cNvPr id="34" name="Textplatzhalter 4">
            <a:extLst>
              <a:ext uri="{FF2B5EF4-FFF2-40B4-BE49-F238E27FC236}">
                <a16:creationId xmlns:a16="http://schemas.microsoft.com/office/drawing/2014/main" id="{F8A9DFB1-A582-9B4F-3301-13975260F419}"/>
              </a:ext>
            </a:extLst>
          </p:cNvPr>
          <p:cNvSpPr txBox="1">
            <a:spLocks/>
          </p:cNvSpPr>
          <p:nvPr/>
        </p:nvSpPr>
        <p:spPr>
          <a:xfrm>
            <a:off x="7107235" y="3628277"/>
            <a:ext cx="1865312" cy="450348"/>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sz="1300" b="1">
                <a:latin typeface="Fago Pro" panose="02000506040000020004" pitchFamily="50" charset="0"/>
              </a:rPr>
              <a:t>Darstellung Öl </a:t>
            </a:r>
            <a:br>
              <a:rPr lang="de-DE" sz="1300" b="1">
                <a:latin typeface="Fago Pro" panose="02000506040000020004" pitchFamily="50" charset="0"/>
              </a:rPr>
            </a:br>
            <a:r>
              <a:rPr lang="de-DE" sz="1300" b="1">
                <a:latin typeface="Fago Pro" panose="02000506040000020004" pitchFamily="50" charset="0"/>
              </a:rPr>
              <a:t>bei Werkzeughaltern</a:t>
            </a:r>
          </a:p>
        </p:txBody>
      </p:sp>
      <p:sp>
        <p:nvSpPr>
          <p:cNvPr id="35" name="Textplatzhalter 4">
            <a:extLst>
              <a:ext uri="{FF2B5EF4-FFF2-40B4-BE49-F238E27FC236}">
                <a16:creationId xmlns:a16="http://schemas.microsoft.com/office/drawing/2014/main" id="{FFE1CB07-D111-B7FB-0C96-623BDCE77FE8}"/>
              </a:ext>
            </a:extLst>
          </p:cNvPr>
          <p:cNvSpPr txBox="1">
            <a:spLocks/>
          </p:cNvSpPr>
          <p:nvPr/>
        </p:nvSpPr>
        <p:spPr>
          <a:xfrm>
            <a:off x="666751" y="5413646"/>
            <a:ext cx="7797005" cy="249073"/>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sz="1300" b="1">
                <a:latin typeface="Fago Pro" panose="02000506040000020004" pitchFamily="50" charset="0"/>
              </a:rPr>
              <a:t>Farbhinterlegungen von leise bis laut (z.B. für Infoboxen)</a:t>
            </a:r>
          </a:p>
        </p:txBody>
      </p:sp>
    </p:spTree>
    <p:extLst>
      <p:ext uri="{BB962C8B-B14F-4D97-AF65-F5344CB8AC3E}">
        <p14:creationId xmlns:p14="http://schemas.microsoft.com/office/powerpoint/2010/main" val="13128342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5CD63CD-0894-9298-139A-DB4DFD266046}"/>
              </a:ext>
            </a:extLst>
          </p:cNvPr>
          <p:cNvSpPr>
            <a:spLocks noGrp="1"/>
          </p:cNvSpPr>
          <p:nvPr>
            <p:ph type="title"/>
          </p:nvPr>
        </p:nvSpPr>
        <p:spPr/>
        <p:txBody>
          <a:bodyPr/>
          <a:lstStyle/>
          <a:p>
            <a:r>
              <a:rPr lang="de-DE"/>
              <a:t>Gestaltungselemente</a:t>
            </a:r>
          </a:p>
        </p:txBody>
      </p:sp>
      <p:sp>
        <p:nvSpPr>
          <p:cNvPr id="3" name="Foliennummernplatzhalter 2">
            <a:extLst>
              <a:ext uri="{FF2B5EF4-FFF2-40B4-BE49-F238E27FC236}">
                <a16:creationId xmlns:a16="http://schemas.microsoft.com/office/drawing/2014/main" id="{1E1AD75C-3F7D-D29F-CD06-51C2E73484C7}"/>
              </a:ext>
            </a:extLst>
          </p:cNvPr>
          <p:cNvSpPr>
            <a:spLocks noGrp="1"/>
          </p:cNvSpPr>
          <p:nvPr>
            <p:ph type="sldNum" sz="quarter" idx="10"/>
          </p:nvPr>
        </p:nvSpPr>
        <p:spPr/>
        <p:txBody>
          <a:bodyPr/>
          <a:lstStyle/>
          <a:p>
            <a:fld id="{73F7D4EC-FAF2-48D2-B8E5-457915FC50F3}" type="slidenum">
              <a:rPr lang="de-DE" smtClean="0"/>
              <a:pPr/>
              <a:t>38</a:t>
            </a:fld>
            <a:endParaRPr lang="de-DE"/>
          </a:p>
        </p:txBody>
      </p:sp>
      <p:cxnSp>
        <p:nvCxnSpPr>
          <p:cNvPr id="9" name="Verbinder: gewinkelt 8">
            <a:extLst>
              <a:ext uri="{FF2B5EF4-FFF2-40B4-BE49-F238E27FC236}">
                <a16:creationId xmlns:a16="http://schemas.microsoft.com/office/drawing/2014/main" id="{C2BAA0F3-0406-7904-098E-6B0588786D8F}"/>
              </a:ext>
            </a:extLst>
          </p:cNvPr>
          <p:cNvCxnSpPr>
            <a:cxnSpLocks/>
          </p:cNvCxnSpPr>
          <p:nvPr/>
        </p:nvCxnSpPr>
        <p:spPr>
          <a:xfrm flipV="1">
            <a:off x="658813" y="2820290"/>
            <a:ext cx="2274887" cy="614489"/>
          </a:xfrm>
          <a:prstGeom prst="bentConnector3">
            <a:avLst/>
          </a:prstGeom>
          <a:ln w="25400">
            <a:solidFill>
              <a:schemeClr val="bg2"/>
            </a:solidFill>
            <a:tailEnd type="oval" w="lg" len="lg"/>
          </a:ln>
        </p:spPr>
        <p:style>
          <a:lnRef idx="1">
            <a:schemeClr val="accent1"/>
          </a:lnRef>
          <a:fillRef idx="0">
            <a:schemeClr val="accent1"/>
          </a:fillRef>
          <a:effectRef idx="0">
            <a:schemeClr val="accent1"/>
          </a:effectRef>
          <a:fontRef idx="minor">
            <a:schemeClr val="tx1"/>
          </a:fontRef>
        </p:style>
      </p:cxnSp>
      <p:pic>
        <p:nvPicPr>
          <p:cNvPr id="19" name="Grafik 18">
            <a:extLst>
              <a:ext uri="{FF2B5EF4-FFF2-40B4-BE49-F238E27FC236}">
                <a16:creationId xmlns:a16="http://schemas.microsoft.com/office/drawing/2014/main" id="{EABDDCFB-25F9-07CC-78E5-F46C50788A6E}"/>
              </a:ext>
            </a:extLst>
          </p:cNvPr>
          <p:cNvPicPr>
            <a:picLocks noChangeAspect="1"/>
          </p:cNvPicPr>
          <p:nvPr/>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486275" y="2668145"/>
            <a:ext cx="466726" cy="379215"/>
          </a:xfrm>
          <a:prstGeom prst="rect">
            <a:avLst/>
          </a:prstGeom>
        </p:spPr>
      </p:pic>
      <p:sp>
        <p:nvSpPr>
          <p:cNvPr id="20" name="Textfeld 19">
            <a:extLst>
              <a:ext uri="{FF2B5EF4-FFF2-40B4-BE49-F238E27FC236}">
                <a16:creationId xmlns:a16="http://schemas.microsoft.com/office/drawing/2014/main" id="{C1B47CD1-2020-D785-5923-EA195F215F04}"/>
              </a:ext>
            </a:extLst>
          </p:cNvPr>
          <p:cNvSpPr txBox="1"/>
          <p:nvPr/>
        </p:nvSpPr>
        <p:spPr>
          <a:xfrm>
            <a:off x="7019925" y="2696147"/>
            <a:ext cx="2419351" cy="320104"/>
          </a:xfrm>
          <a:prstGeom prst="rect">
            <a:avLst/>
          </a:prstGeom>
          <a:noFill/>
        </p:spPr>
        <p:txBody>
          <a:bodyPr wrap="squar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kumimoji="0" lang="de-DE" sz="2200" i="0" u="none" strike="noStrike" kern="1200" cap="none" spc="0" normalizeH="0" baseline="0" noProof="0">
                <a:ln>
                  <a:noFill/>
                </a:ln>
                <a:solidFill>
                  <a:srgbClr val="003D6A"/>
                </a:solidFill>
                <a:effectLst/>
                <a:uLnTx/>
                <a:uFillTx/>
                <a:latin typeface="Fago Pro" panose="02000506040000020004" pitchFamily="50" charset="0"/>
                <a:ea typeface="+mn-ea"/>
                <a:cs typeface="+mn-cs"/>
              </a:rPr>
              <a:t>Beispielpluspunkt</a:t>
            </a:r>
          </a:p>
        </p:txBody>
      </p:sp>
      <p:pic>
        <p:nvPicPr>
          <p:cNvPr id="22" name="Grafik 21">
            <a:extLst>
              <a:ext uri="{FF2B5EF4-FFF2-40B4-BE49-F238E27FC236}">
                <a16:creationId xmlns:a16="http://schemas.microsoft.com/office/drawing/2014/main" id="{2866EA7E-7345-F233-4A3D-C465E53C6F39}"/>
              </a:ext>
            </a:extLst>
          </p:cNvPr>
          <p:cNvPicPr>
            <a:picLocks noChangeAspect="1"/>
          </p:cNvPicPr>
          <p:nvPr/>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6448425" y="2630045"/>
            <a:ext cx="400050" cy="400050"/>
          </a:xfrm>
          <a:prstGeom prst="rect">
            <a:avLst/>
          </a:prstGeom>
        </p:spPr>
      </p:pic>
      <p:pic>
        <p:nvPicPr>
          <p:cNvPr id="24" name="Grafik 23">
            <a:extLst>
              <a:ext uri="{FF2B5EF4-FFF2-40B4-BE49-F238E27FC236}">
                <a16:creationId xmlns:a16="http://schemas.microsoft.com/office/drawing/2014/main" id="{3DA2D0E0-FAF6-3E2D-1784-A24CF7500EF2}"/>
              </a:ext>
            </a:extLst>
          </p:cNvPr>
          <p:cNvPicPr>
            <a:picLocks noChangeAspect="1"/>
          </p:cNvPicPr>
          <p:nvPr/>
        </p:nvPicPr>
        <p:blipFill>
          <a:blip r:embed="rId6">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10496550" y="2632646"/>
            <a:ext cx="400050" cy="457200"/>
          </a:xfrm>
          <a:prstGeom prst="rect">
            <a:avLst/>
          </a:prstGeom>
        </p:spPr>
      </p:pic>
    </p:spTree>
    <p:extLst>
      <p:ext uri="{BB962C8B-B14F-4D97-AF65-F5344CB8AC3E}">
        <p14:creationId xmlns:p14="http://schemas.microsoft.com/office/powerpoint/2010/main" val="21511937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7182C1E-C7BE-A7EF-C7BA-6CF7D08908D0}"/>
              </a:ext>
            </a:extLst>
          </p:cNvPr>
          <p:cNvSpPr>
            <a:spLocks noGrp="1"/>
          </p:cNvSpPr>
          <p:nvPr>
            <p:ph type="title"/>
          </p:nvPr>
        </p:nvSpPr>
        <p:spPr/>
        <p:txBody>
          <a:bodyPr/>
          <a:lstStyle/>
          <a:p>
            <a:r>
              <a:rPr lang="de-DE"/>
              <a:t>Don’ts</a:t>
            </a:r>
          </a:p>
        </p:txBody>
      </p:sp>
      <p:sp>
        <p:nvSpPr>
          <p:cNvPr id="3" name="Foliennummernplatzhalter 2">
            <a:extLst>
              <a:ext uri="{FF2B5EF4-FFF2-40B4-BE49-F238E27FC236}">
                <a16:creationId xmlns:a16="http://schemas.microsoft.com/office/drawing/2014/main" id="{8DB585BC-D59B-EC85-E9B2-F71A19F49247}"/>
              </a:ext>
            </a:extLst>
          </p:cNvPr>
          <p:cNvSpPr>
            <a:spLocks noGrp="1"/>
          </p:cNvSpPr>
          <p:nvPr>
            <p:ph type="sldNum" sz="quarter" idx="10"/>
          </p:nvPr>
        </p:nvSpPr>
        <p:spPr/>
        <p:txBody>
          <a:bodyPr/>
          <a:lstStyle/>
          <a:p>
            <a:fld id="{73F7D4EC-FAF2-48D2-B8E5-457915FC50F3}" type="slidenum">
              <a:rPr lang="de-DE" smtClean="0"/>
              <a:pPr/>
              <a:t>39</a:t>
            </a:fld>
            <a:endParaRPr lang="de-DE"/>
          </a:p>
        </p:txBody>
      </p:sp>
      <p:pic>
        <p:nvPicPr>
          <p:cNvPr id="6" name="Grafik 5">
            <a:extLst>
              <a:ext uri="{FF2B5EF4-FFF2-40B4-BE49-F238E27FC236}">
                <a16:creationId xmlns:a16="http://schemas.microsoft.com/office/drawing/2014/main" id="{67975704-4297-6ABC-3F15-90C426F1026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39763" y="1392553"/>
            <a:ext cx="3177209" cy="1800000"/>
          </a:xfrm>
          <a:prstGeom prst="rect">
            <a:avLst/>
          </a:prstGeom>
        </p:spPr>
      </p:pic>
      <p:pic>
        <p:nvPicPr>
          <p:cNvPr id="7" name="Grafik 6">
            <a:extLst>
              <a:ext uri="{FF2B5EF4-FFF2-40B4-BE49-F238E27FC236}">
                <a16:creationId xmlns:a16="http://schemas.microsoft.com/office/drawing/2014/main" id="{6D4D8819-3156-4931-6836-8E7981A253D5}"/>
              </a:ext>
            </a:extLst>
          </p:cNvPr>
          <p:cNvPicPr>
            <a:picLocks noChangeAspect="1"/>
          </p:cNvPicPr>
          <p:nvPr/>
        </p:nvPicPr>
        <p:blipFill>
          <a:blip r:embed="rId3">
            <a:extLst>
              <a:ext uri="{28A0092B-C50C-407E-A947-70E740481C1C}">
                <a14:useLocalDpi xmlns:a14="http://schemas.microsoft.com/office/drawing/2010/main"/>
              </a:ext>
            </a:extLst>
          </a:blip>
          <a:srcRect/>
          <a:stretch/>
        </p:blipFill>
        <p:spPr>
          <a:xfrm>
            <a:off x="4602406" y="1392553"/>
            <a:ext cx="3177209" cy="1797631"/>
          </a:xfrm>
          <a:prstGeom prst="rect">
            <a:avLst/>
          </a:prstGeom>
        </p:spPr>
      </p:pic>
      <p:pic>
        <p:nvPicPr>
          <p:cNvPr id="8" name="Grafik 7">
            <a:extLst>
              <a:ext uri="{FF2B5EF4-FFF2-40B4-BE49-F238E27FC236}">
                <a16:creationId xmlns:a16="http://schemas.microsoft.com/office/drawing/2014/main" id="{6E7310A2-04C6-13A5-6B1D-32F259DE0C5D}"/>
              </a:ext>
            </a:extLst>
          </p:cNvPr>
          <p:cNvPicPr>
            <a:picLocks noChangeAspect="1"/>
          </p:cNvPicPr>
          <p:nvPr/>
        </p:nvPicPr>
        <p:blipFill>
          <a:blip r:embed="rId4">
            <a:extLst>
              <a:ext uri="{28A0092B-C50C-407E-A947-70E740481C1C}">
                <a14:useLocalDpi xmlns:a14="http://schemas.microsoft.com/office/drawing/2010/main"/>
              </a:ext>
            </a:extLst>
          </a:blip>
          <a:srcRect/>
          <a:stretch/>
        </p:blipFill>
        <p:spPr>
          <a:xfrm>
            <a:off x="8565050" y="1392553"/>
            <a:ext cx="3177208" cy="1797631"/>
          </a:xfrm>
          <a:prstGeom prst="rect">
            <a:avLst/>
          </a:prstGeom>
        </p:spPr>
      </p:pic>
      <p:pic>
        <p:nvPicPr>
          <p:cNvPr id="11" name="Grafik 10">
            <a:extLst>
              <a:ext uri="{FF2B5EF4-FFF2-40B4-BE49-F238E27FC236}">
                <a16:creationId xmlns:a16="http://schemas.microsoft.com/office/drawing/2014/main" id="{0F4D49F3-BE7F-773B-93FC-999424400B45}"/>
              </a:ext>
            </a:extLst>
          </p:cNvPr>
          <p:cNvPicPr>
            <a:picLocks noChangeAspect="1"/>
          </p:cNvPicPr>
          <p:nvPr/>
        </p:nvPicPr>
        <p:blipFill>
          <a:blip r:embed="rId5">
            <a:extLst>
              <a:ext uri="{28A0092B-C50C-407E-A947-70E740481C1C}">
                <a14:useLocalDpi xmlns:a14="http://schemas.microsoft.com/office/drawing/2010/main"/>
              </a:ext>
            </a:extLst>
          </a:blip>
          <a:srcRect/>
          <a:stretch/>
        </p:blipFill>
        <p:spPr>
          <a:xfrm>
            <a:off x="640968" y="3919977"/>
            <a:ext cx="3174799" cy="1797631"/>
          </a:xfrm>
          <a:prstGeom prst="rect">
            <a:avLst/>
          </a:prstGeom>
        </p:spPr>
      </p:pic>
      <p:pic>
        <p:nvPicPr>
          <p:cNvPr id="12" name="Grafik 11">
            <a:extLst>
              <a:ext uri="{FF2B5EF4-FFF2-40B4-BE49-F238E27FC236}">
                <a16:creationId xmlns:a16="http://schemas.microsoft.com/office/drawing/2014/main" id="{99B1C4DB-952E-B302-33BA-968ACFF30E48}"/>
              </a:ext>
            </a:extLst>
          </p:cNvPr>
          <p:cNvPicPr>
            <a:picLocks noChangeAspect="1"/>
          </p:cNvPicPr>
          <p:nvPr/>
        </p:nvPicPr>
        <p:blipFill>
          <a:blip r:embed="rId6">
            <a:extLst>
              <a:ext uri="{28A0092B-C50C-407E-A947-70E740481C1C}">
                <a14:useLocalDpi xmlns:a14="http://schemas.microsoft.com/office/drawing/2010/main"/>
              </a:ext>
            </a:extLst>
          </a:blip>
          <a:srcRect/>
          <a:stretch/>
        </p:blipFill>
        <p:spPr>
          <a:xfrm>
            <a:off x="4603611" y="3919977"/>
            <a:ext cx="3174799" cy="1797631"/>
          </a:xfrm>
          <a:prstGeom prst="rect">
            <a:avLst/>
          </a:prstGeom>
        </p:spPr>
      </p:pic>
      <p:pic>
        <p:nvPicPr>
          <p:cNvPr id="13" name="Grafik 12">
            <a:extLst>
              <a:ext uri="{FF2B5EF4-FFF2-40B4-BE49-F238E27FC236}">
                <a16:creationId xmlns:a16="http://schemas.microsoft.com/office/drawing/2014/main" id="{B95766C8-A194-4E52-1009-90F6D0599CA7}"/>
              </a:ext>
            </a:extLst>
          </p:cNvPr>
          <p:cNvPicPr>
            <a:picLocks noChangeAspect="1"/>
          </p:cNvPicPr>
          <p:nvPr/>
        </p:nvPicPr>
        <p:blipFill>
          <a:blip r:embed="rId7">
            <a:extLst>
              <a:ext uri="{28A0092B-C50C-407E-A947-70E740481C1C}">
                <a14:useLocalDpi xmlns:a14="http://schemas.microsoft.com/office/drawing/2010/main"/>
              </a:ext>
            </a:extLst>
          </a:blip>
          <a:srcRect/>
          <a:stretch/>
        </p:blipFill>
        <p:spPr>
          <a:xfrm>
            <a:off x="8565050" y="3919977"/>
            <a:ext cx="3177208" cy="1797630"/>
          </a:xfrm>
          <a:prstGeom prst="rect">
            <a:avLst/>
          </a:prstGeom>
        </p:spPr>
      </p:pic>
      <p:sp>
        <p:nvSpPr>
          <p:cNvPr id="14" name="Textfeld 13">
            <a:extLst>
              <a:ext uri="{FF2B5EF4-FFF2-40B4-BE49-F238E27FC236}">
                <a16:creationId xmlns:a16="http://schemas.microsoft.com/office/drawing/2014/main" id="{9279CE0E-5F24-B84D-A86E-8067F0DA4D4A}"/>
              </a:ext>
            </a:extLst>
          </p:cNvPr>
          <p:cNvSpPr txBox="1"/>
          <p:nvPr/>
        </p:nvSpPr>
        <p:spPr>
          <a:xfrm>
            <a:off x="4611688" y="3247334"/>
            <a:ext cx="3158158" cy="605637"/>
          </a:xfrm>
          <a:prstGeom prst="rect">
            <a:avLst/>
          </a:prstGeom>
          <a:noFill/>
        </p:spPr>
        <p:txBody>
          <a:bodyPr wrap="square" lIns="0" tIns="0" rIns="0" bIns="0" rtlCol="0">
            <a:noAutofit/>
          </a:bodyPr>
          <a:lstStyle/>
          <a:p>
            <a:pPr marR="0" algn="l" defTabSz="914400" rtl="0" eaLnBrk="1" fontAlgn="auto" latinLnBrk="0" hangingPunct="1">
              <a:spcAft>
                <a:spcPts val="0"/>
              </a:spcAft>
              <a:buClr>
                <a:srgbClr val="009EE0"/>
              </a:buClr>
              <a:buSzTx/>
              <a:tabLst/>
            </a:pPr>
            <a:r>
              <a:rPr kumimoji="0" lang="de-DE" sz="1100" b="0" i="0" u="none" strike="noStrike" kern="1200" cap="none" spc="0" normalizeH="0" baseline="0" noProof="0">
                <a:ln>
                  <a:noFill/>
                </a:ln>
                <a:solidFill>
                  <a:srgbClr val="003D6A"/>
                </a:solidFill>
                <a:effectLst/>
                <a:uLnTx/>
                <a:uFillTx/>
                <a:latin typeface="Fago Pro" panose="02000506040000020004" pitchFamily="50" charset="0"/>
                <a:ea typeface="+mn-ea"/>
                <a:cs typeface="+mn-cs"/>
              </a:rPr>
              <a:t>Beschneide oder verdecke bei Anwendungsbilder keine wichtigen Bildinhalte.</a:t>
            </a:r>
            <a:endParaRPr kumimoji="0" lang="de-DE" sz="1100" b="0" i="0" u="sng" strike="noStrike" kern="1200" cap="none" spc="0" normalizeH="0" baseline="0" noProof="0">
              <a:ln>
                <a:noFill/>
              </a:ln>
              <a:solidFill>
                <a:srgbClr val="003D6A"/>
              </a:solidFill>
              <a:effectLst/>
              <a:uLnTx/>
              <a:uFillTx/>
              <a:latin typeface="Fago Pro" panose="02000506040000020004" pitchFamily="50" charset="0"/>
              <a:ea typeface="+mn-ea"/>
              <a:cs typeface="+mn-cs"/>
            </a:endParaRPr>
          </a:p>
        </p:txBody>
      </p:sp>
      <p:sp>
        <p:nvSpPr>
          <p:cNvPr id="16" name="Textfeld 15">
            <a:extLst>
              <a:ext uri="{FF2B5EF4-FFF2-40B4-BE49-F238E27FC236}">
                <a16:creationId xmlns:a16="http://schemas.microsoft.com/office/drawing/2014/main" id="{5C49270B-4FF4-4A78-E17A-D18E19038584}"/>
              </a:ext>
            </a:extLst>
          </p:cNvPr>
          <p:cNvSpPr txBox="1"/>
          <p:nvPr/>
        </p:nvSpPr>
        <p:spPr>
          <a:xfrm>
            <a:off x="658813" y="3247334"/>
            <a:ext cx="3158158" cy="605637"/>
          </a:xfrm>
          <a:prstGeom prst="rect">
            <a:avLst/>
          </a:prstGeom>
          <a:noFill/>
        </p:spPr>
        <p:txBody>
          <a:bodyPr wrap="square" lIns="0" tIns="0" rIns="0" bIns="0" rtlCol="0">
            <a:noAutofit/>
          </a:bodyPr>
          <a:lstStyle/>
          <a:p>
            <a:pPr marR="0" algn="l" defTabSz="914400" rtl="0" eaLnBrk="1" fontAlgn="auto" latinLnBrk="0" hangingPunct="1">
              <a:spcAft>
                <a:spcPts val="0"/>
              </a:spcAft>
              <a:buClr>
                <a:srgbClr val="009EE0"/>
              </a:buClr>
              <a:buSzTx/>
              <a:tabLst/>
            </a:pPr>
            <a:r>
              <a:rPr kumimoji="0" lang="de-DE" sz="1100" b="0" i="0" u="none" strike="noStrike" kern="1200" cap="none" spc="0" normalizeH="0" baseline="0" noProof="0">
                <a:ln>
                  <a:noFill/>
                </a:ln>
                <a:solidFill>
                  <a:srgbClr val="003D6A"/>
                </a:solidFill>
                <a:effectLst/>
                <a:uLnTx/>
                <a:uFillTx/>
                <a:latin typeface="Fago Pro" panose="02000506040000020004" pitchFamily="50" charset="0"/>
                <a:ea typeface="+mn-ea"/>
                <a:cs typeface="+mn-cs"/>
              </a:rPr>
              <a:t>Verwende nur Bilder, deren Lizenz du hast. </a:t>
            </a:r>
          </a:p>
          <a:p>
            <a:pPr marR="0" algn="l" defTabSz="914400" rtl="0" eaLnBrk="1" fontAlgn="auto" latinLnBrk="0" hangingPunct="1">
              <a:spcAft>
                <a:spcPts val="0"/>
              </a:spcAft>
              <a:buClr>
                <a:srgbClr val="009EE0"/>
              </a:buClr>
              <a:buSzTx/>
              <a:tabLst/>
            </a:pPr>
            <a:r>
              <a:rPr kumimoji="0" lang="de-DE" sz="1100" b="0" i="0" u="none" strike="noStrike" kern="1200" cap="none" spc="0" normalizeH="0" baseline="0" noProof="0">
                <a:ln>
                  <a:noFill/>
                </a:ln>
                <a:solidFill>
                  <a:srgbClr val="003D6A"/>
                </a:solidFill>
                <a:effectLst/>
                <a:uLnTx/>
                <a:uFillTx/>
                <a:latin typeface="Fago Pro" panose="02000506040000020004" pitchFamily="50" charset="0"/>
                <a:ea typeface="+mn-ea"/>
                <a:cs typeface="+mn-cs"/>
              </a:rPr>
              <a:t>→ </a:t>
            </a:r>
            <a:r>
              <a:rPr lang="de-DE" sz="1100">
                <a:solidFill>
                  <a:srgbClr val="003D6A"/>
                </a:solidFill>
                <a:latin typeface="Fago Pro" panose="02000506040000020004" pitchFamily="50" charset="0"/>
              </a:rPr>
              <a:t>Hinweise auf der nächsten Folie beachten</a:t>
            </a:r>
            <a:endParaRPr kumimoji="0" lang="de-DE" sz="1100" b="0" i="0" u="none" strike="noStrike" kern="1200" cap="none" spc="0" normalizeH="0" baseline="0" noProof="0">
              <a:ln>
                <a:noFill/>
              </a:ln>
              <a:solidFill>
                <a:srgbClr val="003D6A"/>
              </a:solidFill>
              <a:effectLst/>
              <a:uLnTx/>
              <a:uFillTx/>
              <a:latin typeface="Fago Pro" panose="02000506040000020004" pitchFamily="50" charset="0"/>
              <a:ea typeface="+mn-ea"/>
              <a:cs typeface="+mn-cs"/>
            </a:endParaRPr>
          </a:p>
        </p:txBody>
      </p:sp>
      <p:sp>
        <p:nvSpPr>
          <p:cNvPr id="17" name="Textfeld 16">
            <a:extLst>
              <a:ext uri="{FF2B5EF4-FFF2-40B4-BE49-F238E27FC236}">
                <a16:creationId xmlns:a16="http://schemas.microsoft.com/office/drawing/2014/main" id="{56B82235-9C3E-2324-B5BC-F735BE704281}"/>
              </a:ext>
            </a:extLst>
          </p:cNvPr>
          <p:cNvSpPr txBox="1"/>
          <p:nvPr/>
        </p:nvSpPr>
        <p:spPr>
          <a:xfrm>
            <a:off x="8584100" y="3247334"/>
            <a:ext cx="3158158" cy="605637"/>
          </a:xfrm>
          <a:prstGeom prst="rect">
            <a:avLst/>
          </a:prstGeom>
          <a:noFill/>
        </p:spPr>
        <p:txBody>
          <a:bodyPr wrap="square" lIns="0" tIns="0" rIns="0" bIns="0" rtlCol="0">
            <a:noAutofit/>
          </a:bodyPr>
          <a:lstStyle/>
          <a:p>
            <a:pPr marR="0" algn="l" defTabSz="914400" rtl="0" eaLnBrk="1" fontAlgn="auto" latinLnBrk="0" hangingPunct="1">
              <a:spcAft>
                <a:spcPts val="0"/>
              </a:spcAft>
              <a:buClr>
                <a:srgbClr val="009EE0"/>
              </a:buClr>
              <a:buSzTx/>
              <a:tabLst/>
            </a:pPr>
            <a:r>
              <a:rPr kumimoji="0" lang="de-DE" sz="1100" b="0" i="0" strike="noStrike" kern="1200" cap="none" spc="0" normalizeH="0" baseline="0" noProof="0">
                <a:ln>
                  <a:noFill/>
                </a:ln>
                <a:solidFill>
                  <a:srgbClr val="003D6A"/>
                </a:solidFill>
                <a:effectLst/>
                <a:uLnTx/>
                <a:uFillTx/>
                <a:latin typeface="Fago Pro" panose="02000506040000020004" pitchFamily="50" charset="0"/>
                <a:ea typeface="+mn-ea"/>
                <a:cs typeface="+mn-cs"/>
              </a:rPr>
              <a:t>Das Typenschildlogo muss immer ganz sichtbar sein. Beachte den Schutzraum um das Logo. </a:t>
            </a:r>
          </a:p>
        </p:txBody>
      </p:sp>
      <p:sp>
        <p:nvSpPr>
          <p:cNvPr id="18" name="Textfeld 17">
            <a:extLst>
              <a:ext uri="{FF2B5EF4-FFF2-40B4-BE49-F238E27FC236}">
                <a16:creationId xmlns:a16="http://schemas.microsoft.com/office/drawing/2014/main" id="{6383BEFB-68E5-352F-6E0F-C2DABC73A31C}"/>
              </a:ext>
            </a:extLst>
          </p:cNvPr>
          <p:cNvSpPr txBox="1"/>
          <p:nvPr/>
        </p:nvSpPr>
        <p:spPr>
          <a:xfrm>
            <a:off x="4611688" y="5816503"/>
            <a:ext cx="3158158" cy="605637"/>
          </a:xfrm>
          <a:prstGeom prst="rect">
            <a:avLst/>
          </a:prstGeom>
          <a:noFill/>
        </p:spPr>
        <p:txBody>
          <a:bodyPr wrap="square" lIns="0" tIns="0" rIns="0" bIns="0" rtlCol="0">
            <a:noAutofit/>
          </a:bodyPr>
          <a:lstStyle/>
          <a:p>
            <a:pPr marR="0" algn="l" defTabSz="914400" rtl="0" eaLnBrk="1" fontAlgn="auto" latinLnBrk="0" hangingPunct="1">
              <a:spcAft>
                <a:spcPts val="0"/>
              </a:spcAft>
              <a:buClr>
                <a:srgbClr val="009EE0"/>
              </a:buClr>
              <a:buSzTx/>
              <a:tabLst/>
            </a:pPr>
            <a:r>
              <a:rPr kumimoji="0" lang="de-DE" sz="1100" b="0" i="0" strike="noStrike" kern="1200" cap="none" spc="0" normalizeH="0" baseline="0" noProof="0">
                <a:ln>
                  <a:noFill/>
                </a:ln>
                <a:solidFill>
                  <a:srgbClr val="003D6A"/>
                </a:solidFill>
                <a:effectLst/>
                <a:uLnTx/>
                <a:uFillTx/>
                <a:latin typeface="Fago Pro" panose="02000506040000020004" pitchFamily="50" charset="0"/>
                <a:ea typeface="+mn-ea"/>
                <a:cs typeface="+mn-cs"/>
              </a:rPr>
              <a:t>Verwende die Akzentfarbe „Lemon“ wirklich nur als Akzent – nicht inflationär.</a:t>
            </a:r>
          </a:p>
        </p:txBody>
      </p:sp>
      <p:sp>
        <p:nvSpPr>
          <p:cNvPr id="19" name="Textfeld 18">
            <a:extLst>
              <a:ext uri="{FF2B5EF4-FFF2-40B4-BE49-F238E27FC236}">
                <a16:creationId xmlns:a16="http://schemas.microsoft.com/office/drawing/2014/main" id="{08EF293A-4F06-6313-8139-A78CDD83FD72}"/>
              </a:ext>
            </a:extLst>
          </p:cNvPr>
          <p:cNvSpPr txBox="1"/>
          <p:nvPr/>
        </p:nvSpPr>
        <p:spPr>
          <a:xfrm>
            <a:off x="658813" y="5816503"/>
            <a:ext cx="3158158" cy="605637"/>
          </a:xfrm>
          <a:prstGeom prst="rect">
            <a:avLst/>
          </a:prstGeom>
          <a:noFill/>
        </p:spPr>
        <p:txBody>
          <a:bodyPr wrap="square" lIns="0" tIns="0" rIns="0" bIns="0" rtlCol="0">
            <a:noAutofit/>
          </a:bodyPr>
          <a:lstStyle/>
          <a:p>
            <a:pPr>
              <a:buClr>
                <a:srgbClr val="009EE0"/>
              </a:buClr>
            </a:pPr>
            <a:r>
              <a:rPr kumimoji="0" lang="de-DE" sz="1100" b="0" i="0" u="none" strike="noStrike" kern="1200" cap="none" spc="0" normalizeH="0" baseline="0" noProof="0">
                <a:ln>
                  <a:noFill/>
                </a:ln>
                <a:solidFill>
                  <a:srgbClr val="003D6A"/>
                </a:solidFill>
                <a:effectLst/>
                <a:uLnTx/>
                <a:uFillTx/>
                <a:latin typeface="Fago Pro" panose="02000506040000020004" pitchFamily="50" charset="0"/>
                <a:ea typeface="+mn-ea"/>
                <a:cs typeface="+mn-cs"/>
              </a:rPr>
              <a:t>Überfrachte die Seiten nicht. Achte auf Klarheit und Erfassbarkeit des Inhalts.</a:t>
            </a:r>
            <a:br>
              <a:rPr kumimoji="0" lang="de-DE" sz="1100" b="0" i="0" u="none" strike="noStrike" kern="1200" cap="none" spc="0" normalizeH="0" baseline="0" noProof="0">
                <a:ln>
                  <a:noFill/>
                </a:ln>
                <a:solidFill>
                  <a:srgbClr val="003D6A"/>
                </a:solidFill>
                <a:effectLst/>
                <a:uLnTx/>
                <a:uFillTx/>
                <a:latin typeface="Fago Pro" panose="02000506040000020004" pitchFamily="50" charset="0"/>
                <a:ea typeface="+mn-ea"/>
                <a:cs typeface="+mn-cs"/>
              </a:rPr>
            </a:br>
            <a:r>
              <a:rPr kumimoji="0" lang="de-DE" sz="1100" b="0" i="0" u="none" strike="noStrike" kern="1200" cap="none" spc="0" normalizeH="0" baseline="0" noProof="0">
                <a:ln>
                  <a:noFill/>
                </a:ln>
                <a:solidFill>
                  <a:srgbClr val="003D6A"/>
                </a:solidFill>
                <a:effectLst/>
                <a:uLnTx/>
                <a:uFillTx/>
                <a:latin typeface="Fago Pro" panose="02000506040000020004" pitchFamily="50" charset="0"/>
                <a:ea typeface="+mn-ea"/>
                <a:cs typeface="+mn-cs"/>
              </a:rPr>
              <a:t>→ Markenwert Klarheit und Qualität</a:t>
            </a:r>
            <a:endParaRPr kumimoji="0" lang="de-DE" sz="1100" b="0" i="0" u="sng" strike="noStrike" kern="1200" cap="none" spc="0" normalizeH="0" baseline="0" noProof="0">
              <a:ln>
                <a:noFill/>
              </a:ln>
              <a:solidFill>
                <a:srgbClr val="003D6A"/>
              </a:solidFill>
              <a:effectLst/>
              <a:uLnTx/>
              <a:uFillTx/>
              <a:latin typeface="Fago Pro" panose="02000506040000020004" pitchFamily="50" charset="0"/>
              <a:ea typeface="+mn-ea"/>
              <a:cs typeface="+mn-cs"/>
            </a:endParaRPr>
          </a:p>
        </p:txBody>
      </p:sp>
      <p:sp>
        <p:nvSpPr>
          <p:cNvPr id="20" name="Textfeld 19">
            <a:extLst>
              <a:ext uri="{FF2B5EF4-FFF2-40B4-BE49-F238E27FC236}">
                <a16:creationId xmlns:a16="http://schemas.microsoft.com/office/drawing/2014/main" id="{CCF6C56E-8BC7-A871-7652-3CCF6B5E6AF4}"/>
              </a:ext>
            </a:extLst>
          </p:cNvPr>
          <p:cNvSpPr txBox="1"/>
          <p:nvPr/>
        </p:nvSpPr>
        <p:spPr>
          <a:xfrm>
            <a:off x="8584100" y="5816503"/>
            <a:ext cx="3158158" cy="605637"/>
          </a:xfrm>
          <a:prstGeom prst="rect">
            <a:avLst/>
          </a:prstGeom>
          <a:noFill/>
        </p:spPr>
        <p:txBody>
          <a:bodyPr wrap="square" lIns="0" tIns="0" rIns="0" bIns="0" rtlCol="0">
            <a:noAutofit/>
          </a:bodyPr>
          <a:lstStyle/>
          <a:p>
            <a:pPr marR="0" algn="l" defTabSz="914400" rtl="0" eaLnBrk="1" fontAlgn="auto" latinLnBrk="0" hangingPunct="1">
              <a:spcAft>
                <a:spcPts val="0"/>
              </a:spcAft>
              <a:buClr>
                <a:srgbClr val="009EE0"/>
              </a:buClr>
              <a:buSzTx/>
              <a:tabLst/>
            </a:pPr>
            <a:r>
              <a:rPr kumimoji="0" lang="de-DE" sz="1100" b="0" i="0" strike="noStrike" kern="1200" cap="none" spc="0" normalizeH="0" baseline="0" noProof="0">
                <a:ln>
                  <a:noFill/>
                </a:ln>
                <a:solidFill>
                  <a:srgbClr val="003D6A"/>
                </a:solidFill>
                <a:effectLst/>
                <a:uLnTx/>
                <a:uFillTx/>
                <a:latin typeface="Fago Pro" panose="02000506040000020004" pitchFamily="50" charset="0"/>
                <a:ea typeface="+mn-ea"/>
                <a:cs typeface="+mn-cs"/>
              </a:rPr>
              <a:t>Das „Next-Level-Element“ darf nicht </a:t>
            </a:r>
            <a:r>
              <a:rPr kumimoji="0" lang="de-DE" sz="1100" b="0" i="0" strike="noStrike" kern="1200" cap="none" spc="0" normalizeH="0" baseline="0" noProof="0" err="1">
                <a:ln>
                  <a:noFill/>
                </a:ln>
                <a:solidFill>
                  <a:srgbClr val="003D6A"/>
                </a:solidFill>
                <a:effectLst/>
                <a:uLnTx/>
                <a:uFillTx/>
                <a:latin typeface="Fago Pro" panose="02000506040000020004" pitchFamily="50" charset="0"/>
                <a:ea typeface="+mn-ea"/>
                <a:cs typeface="+mn-cs"/>
              </a:rPr>
              <a:t>un</a:t>
            </a:r>
            <a:r>
              <a:rPr kumimoji="0" lang="de-DE" sz="1100" b="0" i="0" strike="noStrike" kern="1200" cap="none" spc="0" normalizeH="0" baseline="0" noProof="0">
                <a:ln>
                  <a:noFill/>
                </a:ln>
                <a:solidFill>
                  <a:srgbClr val="003D6A"/>
                </a:solidFill>
                <a:effectLst/>
                <a:uLnTx/>
                <a:uFillTx/>
                <a:latin typeface="Fago Pro" panose="02000506040000020004" pitchFamily="50" charset="0"/>
                <a:ea typeface="+mn-ea"/>
                <a:cs typeface="+mn-cs"/>
              </a:rPr>
              <a:t>-</a:t>
            </a:r>
            <a:br>
              <a:rPr kumimoji="0" lang="de-DE" sz="1100" b="0" i="0" strike="noStrike" kern="1200" cap="none" spc="0" normalizeH="0" baseline="0" noProof="0">
                <a:ln>
                  <a:noFill/>
                </a:ln>
                <a:solidFill>
                  <a:srgbClr val="003D6A"/>
                </a:solidFill>
                <a:effectLst/>
                <a:uLnTx/>
                <a:uFillTx/>
                <a:latin typeface="Fago Pro" panose="02000506040000020004" pitchFamily="50" charset="0"/>
                <a:ea typeface="+mn-ea"/>
                <a:cs typeface="+mn-cs"/>
              </a:rPr>
            </a:br>
            <a:r>
              <a:rPr kumimoji="0" lang="de-DE" sz="1100" b="0" i="0" strike="noStrike" kern="1200" cap="none" spc="0" normalizeH="0" baseline="0" noProof="0">
                <a:ln>
                  <a:noFill/>
                </a:ln>
                <a:solidFill>
                  <a:srgbClr val="003D6A"/>
                </a:solidFill>
                <a:effectLst/>
                <a:uLnTx/>
                <a:uFillTx/>
                <a:latin typeface="Fago Pro" panose="02000506040000020004" pitchFamily="50" charset="0"/>
                <a:ea typeface="+mn-ea"/>
                <a:cs typeface="+mn-cs"/>
              </a:rPr>
              <a:t>proportional skaliert oder verzerrt werden. </a:t>
            </a:r>
            <a:br>
              <a:rPr kumimoji="0" lang="de-DE" sz="1100" b="0" i="0" strike="noStrike" kern="1200" cap="none" spc="0" normalizeH="0" baseline="0" noProof="0">
                <a:ln>
                  <a:noFill/>
                </a:ln>
                <a:solidFill>
                  <a:srgbClr val="003D6A"/>
                </a:solidFill>
                <a:effectLst/>
                <a:uLnTx/>
                <a:uFillTx/>
                <a:latin typeface="Fago Pro" panose="02000506040000020004" pitchFamily="50" charset="0"/>
                <a:ea typeface="+mn-ea"/>
                <a:cs typeface="+mn-cs"/>
              </a:rPr>
            </a:br>
            <a:r>
              <a:rPr kumimoji="0" lang="de-DE" sz="1100" b="0" i="0" strike="noStrike" kern="1200" cap="none" spc="0" normalizeH="0" baseline="0" noProof="0">
                <a:ln>
                  <a:noFill/>
                </a:ln>
                <a:solidFill>
                  <a:srgbClr val="003D6A"/>
                </a:solidFill>
                <a:effectLst/>
                <a:uLnTx/>
                <a:uFillTx/>
                <a:latin typeface="Fago Pro" panose="02000506040000020004" pitchFamily="50" charset="0"/>
                <a:ea typeface="+mn-ea"/>
                <a:cs typeface="+mn-cs"/>
              </a:rPr>
              <a:t>Der Winkel beträgt immer 27 Grad</a:t>
            </a:r>
          </a:p>
        </p:txBody>
      </p:sp>
      <p:sp>
        <p:nvSpPr>
          <p:cNvPr id="21" name="Multiplikationszeichen 20">
            <a:extLst>
              <a:ext uri="{FF2B5EF4-FFF2-40B4-BE49-F238E27FC236}">
                <a16:creationId xmlns:a16="http://schemas.microsoft.com/office/drawing/2014/main" id="{05F1BF99-3953-1E80-E047-C25BE341DD16}"/>
              </a:ext>
            </a:extLst>
          </p:cNvPr>
          <p:cNvSpPr/>
          <p:nvPr/>
        </p:nvSpPr>
        <p:spPr>
          <a:xfrm>
            <a:off x="789381" y="835714"/>
            <a:ext cx="2877972" cy="2877972"/>
          </a:xfrm>
          <a:prstGeom prst="mathMultiply">
            <a:avLst>
              <a:gd name="adj1" fmla="val 317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
        <p:nvSpPr>
          <p:cNvPr id="22" name="Multiplikationszeichen 21">
            <a:extLst>
              <a:ext uri="{FF2B5EF4-FFF2-40B4-BE49-F238E27FC236}">
                <a16:creationId xmlns:a16="http://schemas.microsoft.com/office/drawing/2014/main" id="{9B66C7E9-C727-EE02-026F-F2C9207663D5}"/>
              </a:ext>
            </a:extLst>
          </p:cNvPr>
          <p:cNvSpPr/>
          <p:nvPr/>
        </p:nvSpPr>
        <p:spPr>
          <a:xfrm>
            <a:off x="4751781" y="835714"/>
            <a:ext cx="2877972" cy="2877972"/>
          </a:xfrm>
          <a:prstGeom prst="mathMultiply">
            <a:avLst>
              <a:gd name="adj1" fmla="val 317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
        <p:nvSpPr>
          <p:cNvPr id="23" name="Multiplikationszeichen 22">
            <a:extLst>
              <a:ext uri="{FF2B5EF4-FFF2-40B4-BE49-F238E27FC236}">
                <a16:creationId xmlns:a16="http://schemas.microsoft.com/office/drawing/2014/main" id="{B2CA748D-AA5D-AF03-18A9-2C246271BE08}"/>
              </a:ext>
            </a:extLst>
          </p:cNvPr>
          <p:cNvSpPr/>
          <p:nvPr/>
        </p:nvSpPr>
        <p:spPr>
          <a:xfrm>
            <a:off x="10672703" y="826189"/>
            <a:ext cx="1459832" cy="1459832"/>
          </a:xfrm>
          <a:prstGeom prst="mathMultiply">
            <a:avLst>
              <a:gd name="adj1" fmla="val 512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
        <p:nvSpPr>
          <p:cNvPr id="24" name="Multiplikationszeichen 23">
            <a:extLst>
              <a:ext uri="{FF2B5EF4-FFF2-40B4-BE49-F238E27FC236}">
                <a16:creationId xmlns:a16="http://schemas.microsoft.com/office/drawing/2014/main" id="{A768B2DF-DD91-EFE5-BF37-1EB67A6C21C8}"/>
              </a:ext>
            </a:extLst>
          </p:cNvPr>
          <p:cNvSpPr/>
          <p:nvPr/>
        </p:nvSpPr>
        <p:spPr>
          <a:xfrm>
            <a:off x="789381" y="3386303"/>
            <a:ext cx="2877972" cy="2877972"/>
          </a:xfrm>
          <a:prstGeom prst="mathMultiply">
            <a:avLst>
              <a:gd name="adj1" fmla="val 317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
        <p:nvSpPr>
          <p:cNvPr id="25" name="Multiplikationszeichen 24">
            <a:extLst>
              <a:ext uri="{FF2B5EF4-FFF2-40B4-BE49-F238E27FC236}">
                <a16:creationId xmlns:a16="http://schemas.microsoft.com/office/drawing/2014/main" id="{1D0B9A03-E132-E0E3-C61A-A98831E2C5ED}"/>
              </a:ext>
            </a:extLst>
          </p:cNvPr>
          <p:cNvSpPr/>
          <p:nvPr/>
        </p:nvSpPr>
        <p:spPr>
          <a:xfrm>
            <a:off x="4751781" y="3386303"/>
            <a:ext cx="2877972" cy="2877972"/>
          </a:xfrm>
          <a:prstGeom prst="mathMultiply">
            <a:avLst>
              <a:gd name="adj1" fmla="val 317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
        <p:nvSpPr>
          <p:cNvPr id="26" name="Multiplikationszeichen 25">
            <a:extLst>
              <a:ext uri="{FF2B5EF4-FFF2-40B4-BE49-F238E27FC236}">
                <a16:creationId xmlns:a16="http://schemas.microsoft.com/office/drawing/2014/main" id="{B89034E1-20FC-0F9E-0771-C6833B8CE23B}"/>
              </a:ext>
            </a:extLst>
          </p:cNvPr>
          <p:cNvSpPr/>
          <p:nvPr/>
        </p:nvSpPr>
        <p:spPr>
          <a:xfrm>
            <a:off x="8724193" y="3386303"/>
            <a:ext cx="2877972" cy="2877972"/>
          </a:xfrm>
          <a:prstGeom prst="mathMultiply">
            <a:avLst>
              <a:gd name="adj1" fmla="val 317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Fago Pro" panose="02000506040000020004" pitchFamily="50" charset="0"/>
            </a:endParaRPr>
          </a:p>
        </p:txBody>
      </p:sp>
    </p:spTree>
    <p:extLst>
      <p:ext uri="{BB962C8B-B14F-4D97-AF65-F5344CB8AC3E}">
        <p14:creationId xmlns:p14="http://schemas.microsoft.com/office/powerpoint/2010/main" val="10995467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9E2AA72-D2CE-AC6C-B1C7-30F420F88684}"/>
              </a:ext>
            </a:extLst>
          </p:cNvPr>
          <p:cNvSpPr>
            <a:spLocks noGrp="1"/>
          </p:cNvSpPr>
          <p:nvPr>
            <p:ph type="title"/>
          </p:nvPr>
        </p:nvSpPr>
        <p:spPr>
          <a:xfrm>
            <a:off x="658814" y="666751"/>
            <a:ext cx="8996816" cy="450849"/>
          </a:xfrm>
        </p:spPr>
        <p:txBody>
          <a:bodyPr/>
          <a:lstStyle/>
          <a:p>
            <a:r>
              <a:rPr lang="de-DE"/>
              <a:t>Ressourcen Bildmaterial</a:t>
            </a:r>
          </a:p>
        </p:txBody>
      </p:sp>
      <p:sp>
        <p:nvSpPr>
          <p:cNvPr id="3" name="Foliennummernplatzhalter 2">
            <a:extLst>
              <a:ext uri="{FF2B5EF4-FFF2-40B4-BE49-F238E27FC236}">
                <a16:creationId xmlns:a16="http://schemas.microsoft.com/office/drawing/2014/main" id="{95E78DC2-DABE-564E-65AF-80A40804C051}"/>
              </a:ext>
            </a:extLst>
          </p:cNvPr>
          <p:cNvSpPr>
            <a:spLocks noGrp="1"/>
          </p:cNvSpPr>
          <p:nvPr>
            <p:ph type="sldNum" sz="quarter" idx="10"/>
          </p:nvPr>
        </p:nvSpPr>
        <p:spPr/>
        <p:txBody>
          <a:bodyPr/>
          <a:lstStyle/>
          <a:p>
            <a:fld id="{73F7D4EC-FAF2-48D2-B8E5-457915FC50F3}" type="slidenum">
              <a:rPr lang="de-DE" smtClean="0"/>
              <a:pPr/>
              <a:t>40</a:t>
            </a:fld>
            <a:endParaRPr lang="de-DE"/>
          </a:p>
        </p:txBody>
      </p:sp>
      <p:sp>
        <p:nvSpPr>
          <p:cNvPr id="5" name="Textplatzhalter 4">
            <a:extLst>
              <a:ext uri="{FF2B5EF4-FFF2-40B4-BE49-F238E27FC236}">
                <a16:creationId xmlns:a16="http://schemas.microsoft.com/office/drawing/2014/main" id="{B62A28F3-01EC-5F82-69DA-D4DFF01A3EE1}"/>
              </a:ext>
            </a:extLst>
          </p:cNvPr>
          <p:cNvSpPr>
            <a:spLocks noGrp="1"/>
          </p:cNvSpPr>
          <p:nvPr>
            <p:ph type="body" sz="quarter" idx="12"/>
          </p:nvPr>
        </p:nvSpPr>
        <p:spPr>
          <a:xfrm>
            <a:off x="658813" y="3747964"/>
            <a:ext cx="10345249" cy="2539625"/>
          </a:xfrm>
        </p:spPr>
        <p:txBody>
          <a:bodyPr numCol="2"/>
          <a:lstStyle/>
          <a:p>
            <a:pPr marL="0" indent="0">
              <a:buNone/>
            </a:pPr>
            <a:r>
              <a:rPr lang="de-DE" sz="1400"/>
              <a:t>Wenn möglich immer SCHUNK-Bildmaterial verwenden, </a:t>
            </a:r>
            <a:br>
              <a:rPr lang="de-DE" sz="1400"/>
            </a:br>
            <a:r>
              <a:rPr lang="de-DE" sz="1400"/>
              <a:t>da SCHUNK alle Rechte an den Bildern besitzt.</a:t>
            </a:r>
            <a:br>
              <a:rPr lang="de-DE" sz="1400"/>
            </a:br>
            <a:r>
              <a:rPr lang="de-DE" sz="1400"/>
              <a:t>Diese findet ihr im </a:t>
            </a:r>
            <a:r>
              <a:rPr lang="de-DE" sz="1400">
                <a:solidFill>
                  <a:schemeClr val="bg2"/>
                </a:solidFill>
                <a:hlinkClick r:id="rId2">
                  <a:extLst>
                    <a:ext uri="{A12FA001-AC4F-418D-AE19-62706E023703}">
                      <ahyp:hlinkClr xmlns:ahyp="http://schemas.microsoft.com/office/drawing/2018/hyperlinkcolor" val="tx"/>
                    </a:ext>
                  </a:extLst>
                </a:hlinkClick>
              </a:rPr>
              <a:t>SCHUNK-Media-Pool</a:t>
            </a:r>
            <a:endParaRPr lang="de-DE" sz="1400">
              <a:solidFill>
                <a:schemeClr val="bg2"/>
              </a:solidFill>
            </a:endParaRPr>
          </a:p>
          <a:p>
            <a:pPr marL="0" indent="0">
              <a:buNone/>
            </a:pPr>
            <a:endParaRPr lang="de-DE" sz="1400">
              <a:solidFill>
                <a:schemeClr val="bg2"/>
              </a:solidFill>
              <a:latin typeface="+mj-lt"/>
            </a:endParaRPr>
          </a:p>
          <a:p>
            <a:pPr marL="0" indent="0">
              <a:buNone/>
            </a:pPr>
            <a:endParaRPr lang="de-DE" sz="1400">
              <a:solidFill>
                <a:schemeClr val="bg2"/>
              </a:solidFill>
              <a:latin typeface="+mj-lt"/>
            </a:endParaRPr>
          </a:p>
          <a:p>
            <a:pPr marL="0" indent="0">
              <a:buNone/>
            </a:pPr>
            <a:endParaRPr lang="de-DE" sz="1400">
              <a:solidFill>
                <a:schemeClr val="bg2"/>
              </a:solidFill>
              <a:latin typeface="+mj-lt"/>
            </a:endParaRPr>
          </a:p>
          <a:p>
            <a:pPr marL="0" indent="0">
              <a:buNone/>
            </a:pPr>
            <a:endParaRPr lang="de-DE" sz="1400">
              <a:effectLst/>
              <a:latin typeface="+mj-lt"/>
              <a:ea typeface="Calibri" panose="020F0502020204030204" pitchFamily="34" charset="0"/>
            </a:endParaRPr>
          </a:p>
          <a:p>
            <a:pPr marL="0" indent="0">
              <a:buNone/>
            </a:pPr>
            <a:endParaRPr lang="de-DE" sz="1400">
              <a:latin typeface="+mj-lt"/>
              <a:ea typeface="Calibri" panose="020F0502020204030204" pitchFamily="34" charset="0"/>
            </a:endParaRPr>
          </a:p>
          <a:p>
            <a:pPr marL="0" indent="0">
              <a:buNone/>
            </a:pPr>
            <a:endParaRPr lang="de-DE" sz="1400">
              <a:effectLst/>
              <a:latin typeface="+mj-lt"/>
              <a:ea typeface="Calibri" panose="020F0502020204030204" pitchFamily="34" charset="0"/>
            </a:endParaRPr>
          </a:p>
          <a:p>
            <a:pPr marL="0" indent="0">
              <a:buNone/>
            </a:pPr>
            <a:r>
              <a:rPr lang="de-DE" sz="1400"/>
              <a:t>Alternativ, wenn SCHUNK-Bildmaterial nicht ausreicht, können </a:t>
            </a:r>
            <a:br>
              <a:rPr lang="de-DE" sz="1400"/>
            </a:br>
            <a:r>
              <a:rPr lang="de-DE" sz="1400"/>
              <a:t>Bilder von folgenden Seiten verwendet werden:</a:t>
            </a:r>
          </a:p>
          <a:p>
            <a:pPr marL="0" indent="0">
              <a:buNone/>
            </a:pPr>
            <a:r>
              <a:rPr lang="de-DE" sz="1400">
                <a:hlinkClick r:id="rId3"/>
              </a:rPr>
              <a:t>pexels.com</a:t>
            </a:r>
            <a:br>
              <a:rPr lang="de-DE" sz="1400"/>
            </a:br>
            <a:r>
              <a:rPr lang="de-DE" sz="1400">
                <a:hlinkClick r:id="rId4"/>
              </a:rPr>
              <a:t>pixabay.com</a:t>
            </a:r>
            <a:br>
              <a:rPr lang="de-DE" sz="1400"/>
            </a:br>
            <a:r>
              <a:rPr lang="de-DE" sz="1400">
                <a:hlinkClick r:id="rId5"/>
              </a:rPr>
              <a:t>unsplash.com</a:t>
            </a:r>
            <a:endParaRPr lang="de-DE" sz="1400"/>
          </a:p>
          <a:p>
            <a:pPr marL="0" indent="0">
              <a:buNone/>
            </a:pPr>
            <a:r>
              <a:rPr lang="de-DE" sz="1400"/>
              <a:t>Die Inhalte sind kostenlos, lizenzfrei und können ohne Nennung des Urhebers verwendet werden.</a:t>
            </a:r>
          </a:p>
          <a:p>
            <a:pPr marL="0" indent="0">
              <a:buNone/>
            </a:pPr>
            <a:endParaRPr lang="de-DE" sz="1400"/>
          </a:p>
          <a:p>
            <a:pPr marL="0" indent="0">
              <a:buNone/>
            </a:pPr>
            <a:endParaRPr lang="de-DE" sz="1400"/>
          </a:p>
          <a:p>
            <a:pPr marL="0" indent="0">
              <a:buNone/>
            </a:pPr>
            <a:endParaRPr lang="de-DE" sz="1400"/>
          </a:p>
        </p:txBody>
      </p:sp>
      <p:pic>
        <p:nvPicPr>
          <p:cNvPr id="11" name="Grafik 10">
            <a:extLst>
              <a:ext uri="{FF2B5EF4-FFF2-40B4-BE49-F238E27FC236}">
                <a16:creationId xmlns:a16="http://schemas.microsoft.com/office/drawing/2014/main" id="{044CEE46-7F16-CE24-BE92-89350E63A218}"/>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5831437" y="1441304"/>
            <a:ext cx="3343825" cy="2078839"/>
          </a:xfrm>
          <a:prstGeom prst="rect">
            <a:avLst/>
          </a:prstGeom>
          <a:ln>
            <a:solidFill>
              <a:schemeClr val="bg1">
                <a:lumMod val="75000"/>
              </a:schemeClr>
            </a:solidFill>
          </a:ln>
        </p:spPr>
      </p:pic>
      <p:pic>
        <p:nvPicPr>
          <p:cNvPr id="6" name="Grafik 5">
            <a:extLst>
              <a:ext uri="{FF2B5EF4-FFF2-40B4-BE49-F238E27FC236}">
                <a16:creationId xmlns:a16="http://schemas.microsoft.com/office/drawing/2014/main" id="{9B237D04-663C-7ADA-F975-B02BC89E2BAC}"/>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658814" y="1441304"/>
            <a:ext cx="3671570" cy="2078839"/>
          </a:xfrm>
          <a:prstGeom prst="rect">
            <a:avLst/>
          </a:prstGeom>
          <a:ln w="6350">
            <a:solidFill>
              <a:schemeClr val="bg1">
                <a:lumMod val="75000"/>
              </a:schemeClr>
            </a:solidFill>
          </a:ln>
        </p:spPr>
      </p:pic>
      <p:sp>
        <p:nvSpPr>
          <p:cNvPr id="4" name="Textfeld 3">
            <a:extLst>
              <a:ext uri="{FF2B5EF4-FFF2-40B4-BE49-F238E27FC236}">
                <a16:creationId xmlns:a16="http://schemas.microsoft.com/office/drawing/2014/main" id="{302DC05C-BAC3-8114-C9EB-201526FB9F7F}"/>
              </a:ext>
            </a:extLst>
          </p:cNvPr>
          <p:cNvSpPr txBox="1"/>
          <p:nvPr/>
        </p:nvSpPr>
        <p:spPr>
          <a:xfrm>
            <a:off x="5763071" y="5960416"/>
            <a:ext cx="7549661" cy="461665"/>
          </a:xfrm>
          <a:prstGeom prst="rect">
            <a:avLst/>
          </a:prstGeom>
          <a:noFill/>
        </p:spPr>
        <p:txBody>
          <a:bodyPr wrap="square">
            <a:spAutoFit/>
          </a:bodyPr>
          <a:lstStyle/>
          <a:p>
            <a:pPr marL="0" indent="0">
              <a:buNone/>
            </a:pPr>
            <a:r>
              <a:rPr lang="de-DE" sz="1200">
                <a:solidFill>
                  <a:schemeClr val="accent1"/>
                </a:solidFill>
              </a:rPr>
              <a:t>Bei der Auswahl ist darauf zu achten, dass die Bilder den SCHUNK-Werten entsprechen.</a:t>
            </a:r>
          </a:p>
          <a:p>
            <a:pPr marL="0" indent="0">
              <a:buNone/>
            </a:pPr>
            <a:r>
              <a:rPr lang="de-DE" sz="1200" b="1" u="sng">
                <a:solidFill>
                  <a:schemeClr val="accent1"/>
                </a:solidFill>
              </a:rPr>
              <a:t>Keine</a:t>
            </a:r>
            <a:r>
              <a:rPr lang="de-DE" sz="1200">
                <a:solidFill>
                  <a:schemeClr val="accent1"/>
                </a:solidFill>
              </a:rPr>
              <a:t> anstößige, diffamierende, rechtswidrige oder gewaltverherrlichende Inhalte.  </a:t>
            </a:r>
          </a:p>
        </p:txBody>
      </p:sp>
      <p:pic>
        <p:nvPicPr>
          <p:cNvPr id="1026" name="Grafik 1">
            <a:extLst>
              <a:ext uri="{FF2B5EF4-FFF2-40B4-BE49-F238E27FC236}">
                <a16:creationId xmlns:a16="http://schemas.microsoft.com/office/drawing/2014/main" id="{43AB2CA5-359C-59C0-141C-D833648A3F8B}"/>
              </a:ext>
            </a:extLst>
          </p:cNvPr>
          <p:cNvPicPr>
            <a:picLocks noChangeAspect="1" noChangeArrowheads="1"/>
          </p:cNvPicPr>
          <p:nvPr/>
        </p:nvPicPr>
        <p:blipFill rotWithShape="1">
          <a:blip r:embed="rId8" cstate="print">
            <a:extLst>
              <a:ext uri="{28A0092B-C50C-407E-A947-70E740481C1C}">
                <a14:useLocalDpi xmlns:a14="http://schemas.microsoft.com/office/drawing/2010/main"/>
              </a:ext>
            </a:extLst>
          </a:blip>
          <a:srcRect/>
          <a:stretch/>
        </p:blipFill>
        <p:spPr bwMode="auto">
          <a:xfrm>
            <a:off x="658813" y="4972393"/>
            <a:ext cx="634613" cy="8894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feld 8">
            <a:extLst>
              <a:ext uri="{FF2B5EF4-FFF2-40B4-BE49-F238E27FC236}">
                <a16:creationId xmlns:a16="http://schemas.microsoft.com/office/drawing/2014/main" id="{FB8D72DC-31ED-EE38-7121-9A471C265418}"/>
              </a:ext>
            </a:extLst>
          </p:cNvPr>
          <p:cNvSpPr txBox="1"/>
          <p:nvPr/>
        </p:nvSpPr>
        <p:spPr>
          <a:xfrm>
            <a:off x="1360680" y="4902594"/>
            <a:ext cx="6656642" cy="1384995"/>
          </a:xfrm>
          <a:prstGeom prst="rect">
            <a:avLst/>
          </a:prstGeom>
          <a:noFill/>
        </p:spPr>
        <p:txBody>
          <a:bodyPr wrap="square">
            <a:spAutoFit/>
          </a:bodyPr>
          <a:lstStyle/>
          <a:p>
            <a:pPr marL="0" indent="0">
              <a:buNone/>
            </a:pPr>
            <a:r>
              <a:rPr lang="de-DE" sz="1400">
                <a:solidFill>
                  <a:schemeClr val="accent1"/>
                </a:solidFill>
              </a:rPr>
              <a:t>Dieses Add-In dient dazu, Medien wie Bilder </a:t>
            </a:r>
            <a:br>
              <a:rPr lang="de-DE" sz="1400">
                <a:solidFill>
                  <a:schemeClr val="accent1"/>
                </a:solidFill>
              </a:rPr>
            </a:br>
            <a:r>
              <a:rPr lang="de-DE" sz="1400">
                <a:solidFill>
                  <a:schemeClr val="accent1"/>
                </a:solidFill>
              </a:rPr>
              <a:t>direkt aus dem Pool in Word oder PowerPoint </a:t>
            </a:r>
            <a:br>
              <a:rPr lang="de-DE" sz="1400">
                <a:solidFill>
                  <a:schemeClr val="accent1"/>
                </a:solidFill>
              </a:rPr>
            </a:br>
            <a:r>
              <a:rPr lang="de-DE" sz="1400">
                <a:solidFill>
                  <a:schemeClr val="accent1"/>
                </a:solidFill>
              </a:rPr>
              <a:t>einzubinden.</a:t>
            </a:r>
          </a:p>
          <a:p>
            <a:pPr marL="0" indent="0">
              <a:buNone/>
            </a:pPr>
            <a:endParaRPr lang="de-DE" sz="1400">
              <a:solidFill>
                <a:schemeClr val="accent1"/>
              </a:solidFill>
              <a:effectLst/>
              <a:latin typeface="+mj-lt"/>
              <a:ea typeface="Calibri" panose="020F0502020204030204" pitchFamily="34" charset="0"/>
            </a:endParaRPr>
          </a:p>
          <a:p>
            <a:pPr marL="0" indent="0">
              <a:buNone/>
            </a:pPr>
            <a:r>
              <a:rPr lang="de-DE" sz="1400">
                <a:solidFill>
                  <a:schemeClr val="accent1"/>
                </a:solidFill>
                <a:effectLst/>
                <a:latin typeface="+mj-lt"/>
                <a:ea typeface="Calibri" panose="020F0502020204030204" pitchFamily="34" charset="0"/>
              </a:rPr>
              <a:t>Hier geht’s zur Anleitung: </a:t>
            </a:r>
          </a:p>
          <a:p>
            <a:pPr marL="0" indent="0">
              <a:buNone/>
            </a:pPr>
            <a:r>
              <a:rPr lang="de-DE" sz="1400" u="sng">
                <a:solidFill>
                  <a:srgbClr val="0563C1"/>
                </a:solidFill>
                <a:effectLst/>
                <a:latin typeface="+mj-lt"/>
                <a:ea typeface="Calibri" panose="020F0502020204030204" pitchFamily="34" charset="0"/>
                <a:hlinkClick r:id="rId9"/>
              </a:rPr>
              <a:t>Canto Add-In Anleitung</a:t>
            </a:r>
            <a:endParaRPr lang="de-DE" sz="1400">
              <a:effectLst/>
              <a:latin typeface="+mj-lt"/>
              <a:ea typeface="Calibri" panose="020F0502020204030204" pitchFamily="34" charset="0"/>
            </a:endParaRPr>
          </a:p>
        </p:txBody>
      </p:sp>
    </p:spTree>
    <p:extLst>
      <p:ext uri="{BB962C8B-B14F-4D97-AF65-F5344CB8AC3E}">
        <p14:creationId xmlns:p14="http://schemas.microsoft.com/office/powerpoint/2010/main" val="196851628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a:themeElements>
    <a:clrScheme name="SCHUNK">
      <a:dk1>
        <a:sysClr val="windowText" lastClr="000000"/>
      </a:dk1>
      <a:lt1>
        <a:sysClr val="window" lastClr="FFFFFF"/>
      </a:lt1>
      <a:dk2>
        <a:srgbClr val="003D6A"/>
      </a:dk2>
      <a:lt2>
        <a:srgbClr val="009EE0"/>
      </a:lt2>
      <a:accent1>
        <a:srgbClr val="003D6A"/>
      </a:accent1>
      <a:accent2>
        <a:srgbClr val="009EE0"/>
      </a:accent2>
      <a:accent3>
        <a:srgbClr val="BCCF00"/>
      </a:accent3>
      <a:accent4>
        <a:srgbClr val="D2006F"/>
      </a:accent4>
      <a:accent5>
        <a:srgbClr val="009263"/>
      </a:accent5>
      <a:accent6>
        <a:srgbClr val="D8BA22"/>
      </a:accent6>
      <a:hlink>
        <a:srgbClr val="009EE0"/>
      </a:hlink>
      <a:folHlink>
        <a:srgbClr val="A4A4A4"/>
      </a:folHlink>
    </a:clrScheme>
    <a:fontScheme name="Schunk Fago">
      <a:majorFont>
        <a:latin typeface="Fago Pro"/>
        <a:ea typeface=""/>
        <a:cs typeface=""/>
      </a:majorFont>
      <a:minorFont>
        <a:latin typeface="Fago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lIns="0" tIns="0" rIns="0" bIns="0" rtlCol="0">
        <a:noAutofit/>
      </a:bodyPr>
      <a:lstStyle>
        <a:defPPr marR="0" algn="l" defTabSz="914400" rtl="0" eaLnBrk="1" fontAlgn="auto" latinLnBrk="0" hangingPunct="1">
          <a:lnSpc>
            <a:spcPct val="90000"/>
          </a:lnSpc>
          <a:spcBef>
            <a:spcPts val="300"/>
          </a:spcBef>
          <a:spcAft>
            <a:spcPts val="0"/>
          </a:spcAft>
          <a:buClr>
            <a:srgbClr val="009EE0"/>
          </a:buClr>
          <a:buSzTx/>
          <a:tabLst/>
          <a:defRPr kumimoji="0" sz="2200" b="0" i="0" u="none" strike="noStrike" kern="1200" cap="none" spc="0" normalizeH="0" baseline="0" noProof="0" dirty="0" err="1" smtClean="0">
            <a:ln>
              <a:noFill/>
            </a:ln>
            <a:solidFill>
              <a:srgbClr val="003D6A"/>
            </a:solidFill>
            <a:effectLst/>
            <a:uLnTx/>
            <a:uFillTx/>
            <a:ea typeface="+mn-ea"/>
            <a:cs typeface="+mn-cs"/>
          </a:defRPr>
        </a:defPPr>
      </a:lstStyle>
    </a:txDef>
  </a:objectDefaults>
  <a:extraClrSchemeLst/>
  <a:extLst>
    <a:ext uri="{05A4C25C-085E-4340-85A3-A5531E510DB2}">
      <thm15:themeFamily xmlns:thm15="http://schemas.microsoft.com/office/thememl/2012/main" name="Schunk_PPT-Vorlage_Hand_in_Hand_DE_0823.pptx  -  Read-Only" id="{A0466604-0401-4FFB-B03B-509C3FB8FFA0}" vid="{14E6987C-3DA9-425F-B6FB-F3BEE271C606}"/>
    </a:ext>
  </a:extLst>
</a:theme>
</file>

<file path=ppt/theme/theme2.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1779DEBE-29A1-44B1-997D-A6BBA7B2DA59}">
  <we:reference id="ea4a38c2-de38-11e9-a1c6-00155de8db01" version="1.2.0.2" store="EXCatalog" storeType="EXCatalog"/>
  <we:alternateReferences/>
  <we:properties>
    <we:property name="CantoAssets" value="&quot;[{\&quot;scheme\&quot;:\&quot;image\&quot;,\&quot;id\&quot;:\&quot;q2nl7fabod6h1e4ml6tfr37232\&quot;,\&quot;tenant\&quot;:\&quot;schunk.canto.de\&quot;,\&quot;time\&quot;:\&quot;20240807102740000\&quot;,\&quot;name\&quot;:\&quot;Icon_E-Mail_08_2024.png\&quot;,\&quot;addedby\&quot;:\&quot;test\&quot;},{\&quot;scheme\&quot;:\&quot;image\&quot;,\&quot;id\&quot;:\&quot;84r1f5a59t4079c9u17fdill4s\&quot;,\&quot;tenant\&quot;:\&quot;schunk.canto.de\&quot;,\&quot;time\&quot;:\&quot;20240610162857000\&quot;,\&quot;name\&quot;:\&quot;icon_electronics_HG_cyan_RGB_0624.eps\&quot;,\&quot;addedby\&quot;:\&quot;test\&quot;},{\&quot;scheme\&quot;:\&quot;image\&quot;,\&quot;id\&quot;:\&quot;eh0jq8rl110mv1ktgc330ll230\&quot;,\&quot;tenant\&quot;:\&quot;schunk.canto.de\&quot;,\&quot;time\&quot;:\&quot;20240610162942000\&quot;,\&quot;name\&quot;:\&quot;icon_electronics_HG_grau_RGB_0624.eps\&quot;,\&quot;addedby\&quot;:\&quot;test\&quot;},{\&quot;scheme\&quot;:\&quot;image\&quot;,\&quot;id\&quot;:\&quot;762rqlpbh11lt7fm34n32cfu6q\&quot;,\&quot;tenant\&quot;:\&quot;schunk.canto.de\&quot;,\&quot;time\&quot;:\&quot;20240109105931000\&quot;,\&quot;name\&quot;:\&quot;Montage_Elektronik_Anwendungsrendering_0124.psd\&quot;,\&quot;addedby\&quot;:\&quot;test\&quot;},{\&quot;scheme\&quot;:\&quot;image\&quot;,\&quot;id\&quot;:\&quot;dlc4edmg6h3uv8kg9133c27f5q\&quot;,\&quot;tenant\&quot;:\&quot;schunk.canto.de\&quot;,\&quot;time\&quot;:\&quot;20230919084754000\&quot;,\&quot;name\&quot;:\&quot;SLD_EGK_Nutzentrenner_Anwendungsbild_02_0323_4zu3.tif\&quot;,\&quot;addedby\&quot;:\&quot;test\&quot;},{\&quot;scheme\&quot;:\&quot;image\&quot;,\&quot;id\&quot;:\&quot;8rnfsbecu568j94laf6rgjj10v\&quot;,\&quot;tenant\&quot;:\&quot;schunk.canto.de\&quot;,\&quot;time\&quot;:\&quot;20230802095707000\&quot;,\&quot;name\&quot;:\&quot;SLD_EGK_Nutzentrenner_Anwendungsbild_03_0323_PSbeta_extended.psd\&quot;,\&quot;addedby\&quot;:\&quot;test\&quot;},{\&quot;scheme\&quot;:\&quot;image\&quot;,\&quot;id\&quot;:\&quot;oq6boukn6h4gp6pjpael3fug5g\&quot;,\&quot;tenant\&quot;:\&quot;schunk.canto.de\&quot;,\&quot;time\&quot;:\&quot;20220923171918000\&quot;,\&quot;name\&quot;:\&quot;EGK_Anwendungsbild_Elektronik_09_2022.tif\&quot;,\&quot;addedby\&quot;:\&quot;test\&quot;},{\&quot;scheme\&quot;:\&quot;image\&quot;,\&quot;id\&quot;:\&quot;6fh0q46t9143demq7678is365p\&quot;,\&quot;tenant\&quot;:\&quot;schunk.canto.de\&quot;,\&quot;time\&quot;:\&quot;20220808155332000\&quot;,\&quot;name\&quot;:\&quot;Elektronik Branchenbild.JPG\&quot;,\&quot;addedby\&quot;:\&quot;test\&quot;},{\&quot;scheme\&quot;:\&quot;image\&quot;,\&quot;id\&quot;:\&quot;r7h4um2kvp5nl4ucj53p005n3i\&quot;,\&quot;tenant\&quot;:\&quot;schunk.canto.de\&quot;,\&quot;time\&quot;:\&quot;20220809161610000\&quot;,\&quot;name\&quot;:\&quot;Elektronik Branchenbild (Landscape).JPG\&quot;,\&quot;addedby\&quot;:\&quot;test\&quot;},{\&quot;scheme\&quot;:\&quot;image\&quot;,\&quot;id\&quot;:\&quot;2j49g6qmbp2at47fqjrn0m762m\&quot;,\&quot;tenant\&quot;:\&quot;schunk.canto.de\&quot;,\&quot;time\&quot;:\&quot;20240109104353000\&quot;,\&quot;name\&quot;:\&quot;ADHESO_Wafer Handling_Anwendungsrendering_Electronics_0124.psd\&quot;,\&quot;addedby\&quot;:\&quot;test\&quot;},{\&quot;scheme\&quot;:\&quot;image\&quot;,\&quot;id\&quot;:\&quot;e1uptcd1ih3vr5agiceg2ga24e\&quot;,\&quot;tenant\&quot;:\&quot;schunk.canto.de\&quot;,\&quot;time\&quot;:\&quot;20220808155010000\&quot;,\&quot;name\&quot;:\&quot;SZG-B Produktbild mit Wafer.PSD\&quot;,\&quot;addedby\&quot;:\&quot;test\&quot;},{\&quot;scheme\&quot;:\&quot;image\&quot;,\&quot;id\&quot;:\&quot;be1ihmt879007evc3flck0la2o\&quot;,\&quot;tenant\&quot;:\&quot;schunk.canto.de\&quot;,\&quot;time\&quot;:\&quot;20220808155010000\&quot;,\&quot;name\&quot;:\&quot;SZG-C Produktbild mit Wafer.PSD\&quot;,\&quot;addedby\&quot;:\&quot;test\&quot;},{\&quot;scheme\&quot;:\&quot;image\&quot;,\&quot;id\&quot;:\&quot;0j309ak6bd4h7bp8u1vru8dq58\&quot;,\&quot;tenant\&quot;:\&quot;schunk.canto.de\&quot;,\&quot;time\&quot;:\&quot;20220419103905000\&quot;,\&quot;name\&quot;:\&quot;ADHESO_Anwendungsbild_02.tif\&quot;,\&quot;addedby\&quot;:\&quot;test\&quot;},{\&quot;scheme\&quot;:\&quot;image\&quot;,\&quot;id\&quot;:\&quot;f4nfnbpq056vbdj4l83nm6is0f\&quot;,\&quot;tenant\&quot;:\&quot;schunk.canto.de\&quot;,\&quot;time\&quot;:\&quot;20220419103241000\&quot;,\&quot;name\&quot;:\&quot;ADHESO_Anwendungsbild_01.tif\&quot;,\&quot;addedby\&quot;:\&quot;test\&quot;}]&quot;"/>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7EAE3D09428564296C2ABB11D604599" ma:contentTypeVersion="17" ma:contentTypeDescription="Create a new document." ma:contentTypeScope="" ma:versionID="6aca5fe4cf93b0b3bd2fd60b62d8419f">
  <xsd:schema xmlns:xsd="http://www.w3.org/2001/XMLSchema" xmlns:xs="http://www.w3.org/2001/XMLSchema" xmlns:p="http://schemas.microsoft.com/office/2006/metadata/properties" xmlns:ns2="50f14b97-30cc-44a4-a78f-dff451dd69d0" xmlns:ns3="5a026d41-25d0-4f85-a130-2709d5dcdf86" targetNamespace="http://schemas.microsoft.com/office/2006/metadata/properties" ma:root="true" ma:fieldsID="31813520592c302ef666e38c33aab8bb" ns2:_="" ns3:_="">
    <xsd:import namespace="50f14b97-30cc-44a4-a78f-dff451dd69d0"/>
    <xsd:import namespace="5a026d41-25d0-4f85-a130-2709d5dcdf86"/>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2:Hyperlink"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0f14b97-30cc-44a4-a78f-dff451dd69d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8a6b1c68-4591-4071-a616-a400c595fe75"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dexed="true" ma:internalName="MediaServiceLocation" ma:readOnly="true">
      <xsd:simpleType>
        <xsd:restriction base="dms:Text"/>
      </xsd:simpleType>
    </xsd:element>
    <xsd:element name="Hyperlink" ma:index="21" nillable="true" ma:displayName="Hyperlink" ma:format="Hyperlink" ma:internalName="Hyperlink">
      <xsd:complexType>
        <xsd:complexContent>
          <xsd:extension base="dms:URL">
            <xsd:sequence>
              <xsd:element name="Url" type="dms:ValidUrl" minOccurs="0" nillable="true"/>
              <xsd:element name="Description" type="xsd:string" nillable="true"/>
            </xsd:sequence>
          </xsd:extension>
        </xsd:complexContent>
      </xsd:complex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a026d41-25d0-4f85-a130-2709d5dcdf86"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8b5f4f8c-2d38-4717-8ef3-ccbae8afdef6}" ma:internalName="TaxCatchAll" ma:showField="CatchAllData" ma:web="5a026d41-25d0-4f85-a130-2709d5dcdf8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0f14b97-30cc-44a4-a78f-dff451dd69d0">
      <Terms xmlns="http://schemas.microsoft.com/office/infopath/2007/PartnerControls"/>
    </lcf76f155ced4ddcb4097134ff3c332f>
    <TaxCatchAll xmlns="5a026d41-25d0-4f85-a130-2709d5dcdf86" xsi:nil="true"/>
    <Hyperlink xmlns="50f14b97-30cc-44a4-a78f-dff451dd69d0">
      <Url xsi:nil="true"/>
      <Description xsi:nil="true"/>
    </Hyperlink>
  </documentManagement>
</p:properties>
</file>

<file path=customXml/itemProps1.xml><?xml version="1.0" encoding="utf-8"?>
<ds:datastoreItem xmlns:ds="http://schemas.openxmlformats.org/officeDocument/2006/customXml" ds:itemID="{B60A7441-1FFB-4D28-8C7C-8FC415724B88}">
  <ds:schemaRefs>
    <ds:schemaRef ds:uri="http://schemas.microsoft.com/sharepoint/v3/contenttype/forms"/>
  </ds:schemaRefs>
</ds:datastoreItem>
</file>

<file path=customXml/itemProps2.xml><?xml version="1.0" encoding="utf-8"?>
<ds:datastoreItem xmlns:ds="http://schemas.openxmlformats.org/officeDocument/2006/customXml" ds:itemID="{69FBEC10-AC4F-4C6E-8D66-290F4F1DF30F}"/>
</file>

<file path=customXml/itemProps3.xml><?xml version="1.0" encoding="utf-8"?>
<ds:datastoreItem xmlns:ds="http://schemas.openxmlformats.org/officeDocument/2006/customXml" ds:itemID="{837709DE-92BD-41D0-B5C4-DD5EED3E2A54}">
  <ds:schemaRefs>
    <ds:schemaRef ds:uri="50f14b97-30cc-44a4-a78f-dff451dd69d0"/>
    <ds:schemaRef ds:uri="5a026d41-25d0-4f85-a130-2709d5dcdf8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Schunk_PPT-Vorlage_Hand_in_Hand_DE_0823</Template>
  <TotalTime>0</TotalTime>
  <Words>1888</Words>
  <Application>Microsoft Office PowerPoint</Application>
  <PresentationFormat>Breitbild</PresentationFormat>
  <Paragraphs>506</Paragraphs>
  <Slides>40</Slides>
  <Notes>18</Notes>
  <HiddenSlides>13</HiddenSlides>
  <MMClips>3</MMClips>
  <ScaleCrop>false</ScaleCrop>
  <HeadingPairs>
    <vt:vector size="8" baseType="variant">
      <vt:variant>
        <vt:lpstr>Verwendete Schriftarten</vt:lpstr>
      </vt:variant>
      <vt:variant>
        <vt:i4>7</vt:i4>
      </vt:variant>
      <vt:variant>
        <vt:lpstr>Design</vt:lpstr>
      </vt:variant>
      <vt:variant>
        <vt:i4>1</vt:i4>
      </vt:variant>
      <vt:variant>
        <vt:lpstr>Eingebettete OLE-Server</vt:lpstr>
      </vt:variant>
      <vt:variant>
        <vt:i4>1</vt:i4>
      </vt:variant>
      <vt:variant>
        <vt:lpstr>Folientitel</vt:lpstr>
      </vt:variant>
      <vt:variant>
        <vt:i4>40</vt:i4>
      </vt:variant>
    </vt:vector>
  </HeadingPairs>
  <TitlesOfParts>
    <vt:vector size="49" baseType="lpstr">
      <vt:lpstr>Courier New</vt:lpstr>
      <vt:lpstr>Fago Pro</vt:lpstr>
      <vt:lpstr>OpenSansKV</vt:lpstr>
      <vt:lpstr>Wingdings</vt:lpstr>
      <vt:lpstr>Arial</vt:lpstr>
      <vt:lpstr>Calibri</vt:lpstr>
      <vt:lpstr>Symbol</vt:lpstr>
      <vt:lpstr>Office</vt:lpstr>
      <vt:lpstr>think-cell Folie</vt:lpstr>
      <vt:lpstr>PowerPoint-Präsentation</vt:lpstr>
      <vt:lpstr>Unsere Werte</vt:lpstr>
      <vt:lpstr>SCHUNK ist in Ihrer Nähe – weltweit</vt:lpstr>
      <vt:lpstr>Von der Werkstatt zum Partner für Produktivität – Headquarter Lauffen/Hausen </vt:lpstr>
      <vt:lpstr>SCHUNK Electronic Solutions</vt:lpstr>
      <vt:lpstr>From start-up to reliable partner in automation </vt:lpstr>
      <vt:lpstr>ELECTRONICS Vom Wafer bis zum fertigen Elektronikprodukt</vt:lpstr>
      <vt:lpstr>Vom Wafer bis zum fertigen Elektronikprodukt</vt:lpstr>
      <vt:lpstr>4 Ebenen der Partnerschaft – SCHUNK bietet mehr</vt:lpstr>
      <vt:lpstr>Agiles Projektmanagement sorgt für den Erfolg Ihres Projekts</vt:lpstr>
      <vt:lpstr>SCHUNK- Produktbereiche</vt:lpstr>
      <vt:lpstr>MEHRACHS-SYSTEME</vt:lpstr>
      <vt:lpstr>UNIVERSALGREIFER EGU/EGK</vt:lpstr>
      <vt:lpstr>WAFER HANDLING</vt:lpstr>
      <vt:lpstr>WAFER HANDLING</vt:lpstr>
      <vt:lpstr>WAFER HANDLING</vt:lpstr>
      <vt:lpstr>WAFER HANDLING </vt:lpstr>
      <vt:lpstr>WAFER CLAMPING</vt:lpstr>
      <vt:lpstr>WAFER CLAMPING (FUNCTION)</vt:lpstr>
      <vt:lpstr>ELEKTRONIK-FERTIGUNG</vt:lpstr>
      <vt:lpstr>LEITERPLATTENBESTÜCKUNG</vt:lpstr>
      <vt:lpstr>LEITERPLATTENBESTÜCKUNG THT-Bestückung</vt:lpstr>
      <vt:lpstr>LEITERPLATTENBESTÜCKUNG</vt:lpstr>
      <vt:lpstr>NUTZENTRENNTECHNIK</vt:lpstr>
      <vt:lpstr>VOLL INTEGRIERTE END-OF-LINE-LÖSUNG</vt:lpstr>
      <vt:lpstr>AUTOMATISIERTE PRÜFZELLE</vt:lpstr>
      <vt:lpstr>ELEKTRONIKMONTAGE</vt:lpstr>
      <vt:lpstr>ENDMONTAGE</vt:lpstr>
      <vt:lpstr>ENDMONTAGE</vt:lpstr>
      <vt:lpstr>ENDMONTAGE</vt:lpstr>
      <vt:lpstr>ENDMONTAGE</vt:lpstr>
      <vt:lpstr>ENDMONTAGE &amp; END-OF-LINE TEST</vt:lpstr>
      <vt:lpstr>TEST</vt:lpstr>
      <vt:lpstr>WEITERE LÖSUNGEN</vt:lpstr>
      <vt:lpstr>CoLabs validieren  Anwendungen  weltweit</vt:lpstr>
      <vt:lpstr>PowerPoint-Präsentation</vt:lpstr>
      <vt:lpstr>Vorlage SCHUNK Farben</vt:lpstr>
      <vt:lpstr>Gestaltungselemente</vt:lpstr>
      <vt:lpstr>Don’ts</vt:lpstr>
      <vt:lpstr>Ressourcen Bildmaterial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ELECTRONICS Vom Wafer bis zum fertigen Elektronikprodukt</dc:title>
  <dc:creator>Heinrich, Simon</dc:creator>
  <cp:lastModifiedBy>Heinrich, Simon</cp:lastModifiedBy>
  <cp:revision>3</cp:revision>
  <dcterms:created xsi:type="dcterms:W3CDTF">2025-02-28T14:22:36Z</dcterms:created>
  <dcterms:modified xsi:type="dcterms:W3CDTF">2025-12-16T15:30:28Z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0x010100A7EAE3D09428564296C2ABB11D604599</vt:lpwstr>
  </property>
  <property fmtid="{D5CDD505-2E9C-101B-9397-08002B2CF9AE}" pid="3" name="Order">
    <vt:r8>7800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_ExtendedDescription">
    <vt:lpwstr/>
  </property>
  <property fmtid="{D5CDD505-2E9C-101B-9397-08002B2CF9AE}" pid="9" name="TriggerFlowInfo">
    <vt:lpwstr/>
  </property>
  <property fmtid="{D5CDD505-2E9C-101B-9397-08002B2CF9AE}" pid="10" name="MediaServiceImageTags">
    <vt:lpwstr/>
  </property>
</Properties>
</file>