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43"/>
  </p:notesMasterIdLst>
  <p:sldIdLst>
    <p:sldId id="284" r:id="rId5"/>
    <p:sldId id="2147479980" r:id="rId6"/>
    <p:sldId id="2147479979" r:id="rId7"/>
    <p:sldId id="2147479981" r:id="rId8"/>
    <p:sldId id="2147480117" r:id="rId9"/>
    <p:sldId id="260" r:id="rId10"/>
    <p:sldId id="277" r:id="rId11"/>
    <p:sldId id="3478" r:id="rId12"/>
    <p:sldId id="280" r:id="rId13"/>
    <p:sldId id="2146849462" r:id="rId14"/>
    <p:sldId id="3461" r:id="rId15"/>
    <p:sldId id="319" r:id="rId16"/>
    <p:sldId id="2147479982" r:id="rId17"/>
    <p:sldId id="2147479984" r:id="rId18"/>
    <p:sldId id="2147479985" r:id="rId19"/>
    <p:sldId id="278" r:id="rId20"/>
    <p:sldId id="2147479983" r:id="rId21"/>
    <p:sldId id="318" r:id="rId22"/>
    <p:sldId id="2147480107" r:id="rId23"/>
    <p:sldId id="293" r:id="rId24"/>
    <p:sldId id="2147480108" r:id="rId25"/>
    <p:sldId id="2147480109" r:id="rId26"/>
    <p:sldId id="2147480110" r:id="rId27"/>
    <p:sldId id="2147480111" r:id="rId28"/>
    <p:sldId id="2147480103" r:id="rId29"/>
    <p:sldId id="2147480112" r:id="rId30"/>
    <p:sldId id="320" r:id="rId31"/>
    <p:sldId id="2147480105" r:id="rId32"/>
    <p:sldId id="2147480114" r:id="rId33"/>
    <p:sldId id="2147480106" r:id="rId34"/>
    <p:sldId id="2147480113" r:id="rId35"/>
    <p:sldId id="2147480115" r:id="rId36"/>
    <p:sldId id="2147480116" r:id="rId37"/>
    <p:sldId id="268" r:id="rId38"/>
    <p:sldId id="269" r:id="rId39"/>
    <p:sldId id="270" r:id="rId40"/>
    <p:sldId id="271" r:id="rId41"/>
    <p:sldId id="283" r:id="rId42"/>
  </p:sldIdLst>
  <p:sldSz cx="12192000" cy="6858000"/>
  <p:notesSz cx="6858000" cy="9144000"/>
  <p:embeddedFontLst>
    <p:embeddedFont>
      <p:font typeface="Fago Pro" panose="02000506040000020004" pitchFamily="2" charset="0"/>
      <p:regular r:id="rId44"/>
      <p:bold r:id="rId45"/>
      <p:italic r:id="rId46"/>
      <p:boldItalic r:id="rId47"/>
    </p:embeddedFont>
    <p:embeddedFont>
      <p:font typeface="Segoe UI" panose="020B0502040204020203" pitchFamily="34" charset="0"/>
      <p:regular r:id="rId48"/>
      <p:bold r:id="rId49"/>
      <p:italic r:id="rId50"/>
      <p:boldItalic r:id="rId51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C01F4CCA-FF27-4A86-8E76-4614E44D3C2F}">
          <p14:sldIdLst>
            <p14:sldId id="284"/>
            <p14:sldId id="2147479980"/>
            <p14:sldId id="2147479979"/>
            <p14:sldId id="2147479981"/>
            <p14:sldId id="2147480117"/>
            <p14:sldId id="260"/>
            <p14:sldId id="277"/>
            <p14:sldId id="3478"/>
            <p14:sldId id="280"/>
            <p14:sldId id="2146849462"/>
            <p14:sldId id="3461"/>
            <p14:sldId id="319"/>
            <p14:sldId id="2147479982"/>
            <p14:sldId id="2147479984"/>
            <p14:sldId id="2147479985"/>
            <p14:sldId id="278"/>
            <p14:sldId id="2147479983"/>
            <p14:sldId id="318"/>
            <p14:sldId id="2147480107"/>
            <p14:sldId id="293"/>
            <p14:sldId id="2147480108"/>
            <p14:sldId id="2147480109"/>
            <p14:sldId id="2147480110"/>
            <p14:sldId id="2147480111"/>
            <p14:sldId id="2147480103"/>
            <p14:sldId id="2147480112"/>
            <p14:sldId id="320"/>
            <p14:sldId id="2147480105"/>
            <p14:sldId id="2147480114"/>
            <p14:sldId id="2147480106"/>
            <p14:sldId id="2147480113"/>
            <p14:sldId id="2147480115"/>
            <p14:sldId id="2147480116"/>
            <p14:sldId id="268"/>
            <p14:sldId id="269"/>
            <p14:sldId id="270"/>
            <p14:sldId id="271"/>
            <p14:sldId id="28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E3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58BE8A-FD9D-47C6-8E51-851426D8216B}" v="2" dt="2025-12-08T10:55:11.8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705" autoAdjust="0"/>
  </p:normalViewPr>
  <p:slideViewPr>
    <p:cSldViewPr snapToGrid="0">
      <p:cViewPr varScale="1">
        <p:scale>
          <a:sx n="100" d="100"/>
          <a:sy n="100" d="100"/>
        </p:scale>
        <p:origin x="912" y="84"/>
      </p:cViewPr>
      <p:guideLst/>
    </p:cSldViewPr>
  </p:slideViewPr>
  <p:outlineViewPr>
    <p:cViewPr>
      <p:scale>
        <a:sx n="33" d="100"/>
        <a:sy n="33" d="100"/>
      </p:scale>
      <p:origin x="0" y="-516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font" Target="fonts/font4.fntdata"/><Relationship Id="rId50" Type="http://schemas.openxmlformats.org/officeDocument/2006/relationships/font" Target="fonts/font7.fntdata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3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font" Target="fonts/font2.fntdata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6.fntdata"/><Relationship Id="rId57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1.fntdata"/><Relationship Id="rId52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font" Target="fonts/font5.fntdata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font" Target="fonts/font8.fntdata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eyaufmüller, Lisa Helena" userId="2cbe57a9-7333-4e97-a49d-ff2f044d65f0" providerId="ADAL" clId="{03A7584A-FE69-4701-8B8B-DDE553C1C48E}"/>
    <pc:docChg chg="modSld">
      <pc:chgData name="Creyaufmüller, Lisa Helena" userId="2cbe57a9-7333-4e97-a49d-ff2f044d65f0" providerId="ADAL" clId="{03A7584A-FE69-4701-8B8B-DDE553C1C48E}" dt="2025-12-08T10:55:23.239" v="6" actId="1036"/>
      <pc:docMkLst>
        <pc:docMk/>
      </pc:docMkLst>
      <pc:sldChg chg="modSp mod">
        <pc:chgData name="Creyaufmüller, Lisa Helena" userId="2cbe57a9-7333-4e97-a49d-ff2f044d65f0" providerId="ADAL" clId="{03A7584A-FE69-4701-8B8B-DDE553C1C48E}" dt="2025-12-08T10:54:24.564" v="1" actId="20577"/>
        <pc:sldMkLst>
          <pc:docMk/>
          <pc:sldMk cId="1065568376" sldId="293"/>
        </pc:sldMkLst>
        <pc:spChg chg="mod">
          <ac:chgData name="Creyaufmüller, Lisa Helena" userId="2cbe57a9-7333-4e97-a49d-ff2f044d65f0" providerId="ADAL" clId="{03A7584A-FE69-4701-8B8B-DDE553C1C48E}" dt="2025-12-08T10:54:24.564" v="1" actId="20577"/>
          <ac:spMkLst>
            <pc:docMk/>
            <pc:sldMk cId="1065568376" sldId="293"/>
            <ac:spMk id="18" creationId="{C678C608-F1F9-4B78-A7E0-B5F541F8C095}"/>
          </ac:spMkLst>
        </pc:spChg>
      </pc:sldChg>
      <pc:sldChg chg="modSp">
        <pc:chgData name="Creyaufmüller, Lisa Helena" userId="2cbe57a9-7333-4e97-a49d-ff2f044d65f0" providerId="ADAL" clId="{03A7584A-FE69-4701-8B8B-DDE553C1C48E}" dt="2025-12-08T10:54:50.739" v="2"/>
        <pc:sldMkLst>
          <pc:docMk/>
          <pc:sldMk cId="392493690" sldId="2147480108"/>
        </pc:sldMkLst>
        <pc:graphicFrameChg chg="mod">
          <ac:chgData name="Creyaufmüller, Lisa Helena" userId="2cbe57a9-7333-4e97-a49d-ff2f044d65f0" providerId="ADAL" clId="{03A7584A-FE69-4701-8B8B-DDE553C1C48E}" dt="2025-12-08T10:54:50.739" v="2"/>
          <ac:graphicFrameMkLst>
            <pc:docMk/>
            <pc:sldMk cId="392493690" sldId="2147480108"/>
            <ac:graphicFrameMk id="8" creationId="{5E9FD773-8BE9-B2EB-A16C-020B349CA521}"/>
          </ac:graphicFrameMkLst>
        </pc:graphicFrameChg>
      </pc:sldChg>
      <pc:sldChg chg="modSp mod">
        <pc:chgData name="Creyaufmüller, Lisa Helena" userId="2cbe57a9-7333-4e97-a49d-ff2f044d65f0" providerId="ADAL" clId="{03A7584A-FE69-4701-8B8B-DDE553C1C48E}" dt="2025-12-08T10:55:23.239" v="6" actId="1036"/>
        <pc:sldMkLst>
          <pc:docMk/>
          <pc:sldMk cId="471221378" sldId="2147480110"/>
        </pc:sldMkLst>
        <pc:spChg chg="mod">
          <ac:chgData name="Creyaufmüller, Lisa Helena" userId="2cbe57a9-7333-4e97-a49d-ff2f044d65f0" providerId="ADAL" clId="{03A7584A-FE69-4701-8B8B-DDE553C1C48E}" dt="2025-12-08T10:55:23.239" v="6" actId="1036"/>
          <ac:spMkLst>
            <pc:docMk/>
            <pc:sldMk cId="471221378" sldId="2147480110"/>
            <ac:spMk id="5" creationId="{BF5BB611-E60C-3D88-95C7-33FC3BFF757C}"/>
          </ac:spMkLst>
        </pc:spChg>
        <pc:graphicFrameChg chg="mod">
          <ac:chgData name="Creyaufmüller, Lisa Helena" userId="2cbe57a9-7333-4e97-a49d-ff2f044d65f0" providerId="ADAL" clId="{03A7584A-FE69-4701-8B8B-DDE553C1C48E}" dt="2025-12-08T10:55:11.884" v="3"/>
          <ac:graphicFrameMkLst>
            <pc:docMk/>
            <pc:sldMk cId="471221378" sldId="2147480110"/>
            <ac:graphicFrameMk id="8" creationId="{5BCBD702-C5DC-C16E-B5F6-389C2E1F1720}"/>
          </ac:graphicFrameMkLst>
        </pc:graphicFrameChg>
      </pc:sldChg>
    </pc:docChg>
  </pc:docChgLst>
  <pc:docChgLst>
    <pc:chgData name="Schilling, Tobias" userId="4804db97-69c2-4ee4-bc79-581271e09c57" providerId="ADAL" clId="{B2945EA2-5ACD-4528-83D7-F0C0AF465F05}"/>
    <pc:docChg chg="modSld">
      <pc:chgData name="Schilling, Tobias" userId="4804db97-69c2-4ee4-bc79-581271e09c57" providerId="ADAL" clId="{B2945EA2-5ACD-4528-83D7-F0C0AF465F05}" dt="2025-09-16T13:45:31.076" v="2" actId="1076"/>
      <pc:docMkLst>
        <pc:docMk/>
      </pc:docMkLst>
      <pc:sldChg chg="addSp modSp mod">
        <pc:chgData name="Schilling, Tobias" userId="4804db97-69c2-4ee4-bc79-581271e09c57" providerId="ADAL" clId="{B2945EA2-5ACD-4528-83D7-F0C0AF465F05}" dt="2025-09-16T13:45:31.076" v="2" actId="1076"/>
        <pc:sldMkLst>
          <pc:docMk/>
          <pc:sldMk cId="2909805860" sldId="2147480106"/>
        </pc:sldMkLst>
      </pc:sldChg>
      <pc:sldChg chg="addSp modSp">
        <pc:chgData name="Schilling, Tobias" userId="4804db97-69c2-4ee4-bc79-581271e09c57" providerId="ADAL" clId="{B2945EA2-5ACD-4528-83D7-F0C0AF465F05}" dt="2025-09-16T13:45:26.871" v="0"/>
        <pc:sldMkLst>
          <pc:docMk/>
          <pc:sldMk cId="2690351538" sldId="2147480114"/>
        </pc:sldMkLst>
      </pc:sldChg>
    </pc:docChg>
  </pc:docChgLst>
  <pc:docChgLst>
    <pc:chgData name="Hämmerle, Michael" userId="220b026f-0716-4ef2-a48d-a58f7ddda64e" providerId="ADAL" clId="{A8DDE291-7EF5-47BB-ADC2-D72582F5A3DE}"/>
    <pc:docChg chg="undo custSel addSld modSld">
      <pc:chgData name="Hämmerle, Michael" userId="220b026f-0716-4ef2-a48d-a58f7ddda64e" providerId="ADAL" clId="{A8DDE291-7EF5-47BB-ADC2-D72582F5A3DE}" dt="2025-09-09T07:25:34.864" v="142" actId="404"/>
      <pc:docMkLst>
        <pc:docMk/>
      </pc:docMkLst>
      <pc:sldChg chg="addSp delSp modSp add mod">
        <pc:chgData name="Hämmerle, Michael" userId="220b026f-0716-4ef2-a48d-a58f7ddda64e" providerId="ADAL" clId="{A8DDE291-7EF5-47BB-ADC2-D72582F5A3DE}" dt="2025-09-09T07:12:08.740" v="29" actId="478"/>
        <pc:sldMkLst>
          <pc:docMk/>
          <pc:sldMk cId="3949918571" sldId="284"/>
        </pc:sldMkLst>
      </pc:sldChg>
      <pc:sldChg chg="modSp add mod">
        <pc:chgData name="Hämmerle, Michael" userId="220b026f-0716-4ef2-a48d-a58f7ddda64e" providerId="ADAL" clId="{A8DDE291-7EF5-47BB-ADC2-D72582F5A3DE}" dt="2025-09-09T07:25:29.172" v="141" actId="404"/>
        <pc:sldMkLst>
          <pc:docMk/>
          <pc:sldMk cId="4145210704" sldId="318"/>
        </pc:sldMkLst>
      </pc:sldChg>
      <pc:sldChg chg="modSp add mod">
        <pc:chgData name="Hämmerle, Michael" userId="220b026f-0716-4ef2-a48d-a58f7ddda64e" providerId="ADAL" clId="{A8DDE291-7EF5-47BB-ADC2-D72582F5A3DE}" dt="2025-09-09T07:25:15.221" v="140" actId="404"/>
        <pc:sldMkLst>
          <pc:docMk/>
          <pc:sldMk cId="1653430620" sldId="319"/>
        </pc:sldMkLst>
      </pc:sldChg>
      <pc:sldChg chg="modSp add mod">
        <pc:chgData name="Hämmerle, Michael" userId="220b026f-0716-4ef2-a48d-a58f7ddda64e" providerId="ADAL" clId="{A8DDE291-7EF5-47BB-ADC2-D72582F5A3DE}" dt="2025-09-09T07:25:34.864" v="142" actId="404"/>
        <pc:sldMkLst>
          <pc:docMk/>
          <pc:sldMk cId="4188209353" sldId="320"/>
        </pc:sldMkLst>
      </pc:sldChg>
      <pc:sldChg chg="modSp add mod">
        <pc:chgData name="Hämmerle, Michael" userId="220b026f-0716-4ef2-a48d-a58f7ddda64e" providerId="ADAL" clId="{A8DDE291-7EF5-47BB-ADC2-D72582F5A3DE}" dt="2025-09-09T07:16:05.332" v="70" actId="403"/>
        <pc:sldMkLst>
          <pc:docMk/>
          <pc:sldMk cId="3666663956" sldId="2147480117"/>
        </pc:sldMkLst>
      </pc:sldChg>
    </pc:docChg>
  </pc:docChgLst>
  <pc:docChgLst>
    <pc:chgData name="Hämmerle, Michael" userId="220b026f-0716-4ef2-a48d-a58f7ddda64e" providerId="ADAL" clId="{A5B4A1E1-AE9F-45FF-8A37-4F74B66884D5}"/>
    <pc:docChg chg="undo custSel addSld delSld modSld sldOrd modSection">
      <pc:chgData name="Hämmerle, Michael" userId="220b026f-0716-4ef2-a48d-a58f7ddda64e" providerId="ADAL" clId="{A5B4A1E1-AE9F-45FF-8A37-4F74B66884D5}" dt="2025-09-09T06:13:10.785" v="92" actId="478"/>
      <pc:docMkLst>
        <pc:docMk/>
      </pc:docMkLst>
      <pc:sldChg chg="delSp add del mod">
        <pc:chgData name="Hämmerle, Michael" userId="220b026f-0716-4ef2-a48d-a58f7ddda64e" providerId="ADAL" clId="{A5B4A1E1-AE9F-45FF-8A37-4F74B66884D5}" dt="2025-09-09T06:09:49.015" v="58" actId="478"/>
        <pc:sldMkLst>
          <pc:docMk/>
          <pc:sldMk cId="235981135" sldId="260"/>
        </pc:sldMkLst>
      </pc:sldChg>
      <pc:sldChg chg="add del">
        <pc:chgData name="Hämmerle, Michael" userId="220b026f-0716-4ef2-a48d-a58f7ddda64e" providerId="ADAL" clId="{A5B4A1E1-AE9F-45FF-8A37-4F74B66884D5}" dt="2025-09-08T13:42:34.096" v="33" actId="47"/>
        <pc:sldMkLst>
          <pc:docMk/>
          <pc:sldMk cId="1206154617" sldId="268"/>
        </pc:sldMkLst>
      </pc:sldChg>
      <pc:sldChg chg="add del">
        <pc:chgData name="Hämmerle, Michael" userId="220b026f-0716-4ef2-a48d-a58f7ddda64e" providerId="ADAL" clId="{A5B4A1E1-AE9F-45FF-8A37-4F74B66884D5}" dt="2025-09-08T13:42:33.523" v="32" actId="47"/>
        <pc:sldMkLst>
          <pc:docMk/>
          <pc:sldMk cId="1312834208" sldId="269"/>
        </pc:sldMkLst>
      </pc:sldChg>
      <pc:sldChg chg="delSp add del mod">
        <pc:chgData name="Hämmerle, Michael" userId="220b026f-0716-4ef2-a48d-a58f7ddda64e" providerId="ADAL" clId="{A5B4A1E1-AE9F-45FF-8A37-4F74B66884D5}" dt="2025-09-09T06:09:52.072" v="59" actId="478"/>
        <pc:sldMkLst>
          <pc:docMk/>
          <pc:sldMk cId="1373143203" sldId="277"/>
        </pc:sldMkLst>
      </pc:sldChg>
      <pc:sldChg chg="delSp add del mod">
        <pc:chgData name="Hämmerle, Michael" userId="220b026f-0716-4ef2-a48d-a58f7ddda64e" providerId="ADAL" clId="{A5B4A1E1-AE9F-45FF-8A37-4F74B66884D5}" dt="2025-09-09T06:12:23.762" v="82" actId="478"/>
        <pc:sldMkLst>
          <pc:docMk/>
          <pc:sldMk cId="2385228680" sldId="278"/>
        </pc:sldMkLst>
      </pc:sldChg>
      <pc:sldChg chg="add del">
        <pc:chgData name="Hämmerle, Michael" userId="220b026f-0716-4ef2-a48d-a58f7ddda64e" providerId="ADAL" clId="{A5B4A1E1-AE9F-45FF-8A37-4F74B66884D5}" dt="2025-09-09T05:55:09.452" v="40"/>
        <pc:sldMkLst>
          <pc:docMk/>
          <pc:sldMk cId="678242117" sldId="280"/>
        </pc:sldMkLst>
      </pc:sldChg>
      <pc:sldChg chg="del">
        <pc:chgData name="Hämmerle, Michael" userId="220b026f-0716-4ef2-a48d-a58f7ddda64e" providerId="ADAL" clId="{A5B4A1E1-AE9F-45FF-8A37-4F74B66884D5}" dt="2025-09-08T13:42:26.002" v="0" actId="47"/>
        <pc:sldMkLst>
          <pc:docMk/>
          <pc:sldMk cId="3949918571" sldId="284"/>
        </pc:sldMkLst>
      </pc:sldChg>
      <pc:sldChg chg="del">
        <pc:chgData name="Hämmerle, Michael" userId="220b026f-0716-4ef2-a48d-a58f7ddda64e" providerId="ADAL" clId="{A5B4A1E1-AE9F-45FF-8A37-4F74B66884D5}" dt="2025-09-08T13:42:26.384" v="3" actId="47"/>
        <pc:sldMkLst>
          <pc:docMk/>
          <pc:sldMk cId="3089986344" sldId="285"/>
        </pc:sldMkLst>
      </pc:sldChg>
      <pc:sldChg chg="delSp add del mod">
        <pc:chgData name="Hämmerle, Michael" userId="220b026f-0716-4ef2-a48d-a58f7ddda64e" providerId="ADAL" clId="{A5B4A1E1-AE9F-45FF-8A37-4F74B66884D5}" dt="2025-09-09T06:12:35.448" v="85" actId="478"/>
        <pc:sldMkLst>
          <pc:docMk/>
          <pc:sldMk cId="1065568376" sldId="293"/>
        </pc:sldMkLst>
      </pc:sldChg>
      <pc:sldChg chg="add del">
        <pc:chgData name="Hämmerle, Michael" userId="220b026f-0716-4ef2-a48d-a58f7ddda64e" providerId="ADAL" clId="{A5B4A1E1-AE9F-45FF-8A37-4F74B66884D5}" dt="2025-09-09T05:55:09.452" v="40"/>
        <pc:sldMkLst>
          <pc:docMk/>
          <pc:sldMk cId="1425110837" sldId="3461"/>
        </pc:sldMkLst>
      </pc:sldChg>
      <pc:sldChg chg="delSp add del mod">
        <pc:chgData name="Hämmerle, Michael" userId="220b026f-0716-4ef2-a48d-a58f7ddda64e" providerId="ADAL" clId="{A5B4A1E1-AE9F-45FF-8A37-4F74B66884D5}" dt="2025-09-09T06:09:53.568" v="60" actId="478"/>
        <pc:sldMkLst>
          <pc:docMk/>
          <pc:sldMk cId="582680020" sldId="3478"/>
        </pc:sldMkLst>
      </pc:sldChg>
      <pc:sldChg chg="del">
        <pc:chgData name="Hämmerle, Michael" userId="220b026f-0716-4ef2-a48d-a58f7ddda64e" providerId="ADAL" clId="{A5B4A1E1-AE9F-45FF-8A37-4F74B66884D5}" dt="2025-09-08T13:42:30.089" v="23" actId="47"/>
        <pc:sldMkLst>
          <pc:docMk/>
          <pc:sldMk cId="2303142011" sldId="5957"/>
        </pc:sldMkLst>
      </pc:sldChg>
      <pc:sldChg chg="delSp add del mod">
        <pc:chgData name="Hämmerle, Michael" userId="220b026f-0716-4ef2-a48d-a58f7ddda64e" providerId="ADAL" clId="{A5B4A1E1-AE9F-45FF-8A37-4F74B66884D5}" dt="2025-09-09T06:09:56.432" v="61" actId="478"/>
        <pc:sldMkLst>
          <pc:docMk/>
          <pc:sldMk cId="141255296" sldId="2146849462"/>
        </pc:sldMkLst>
      </pc:sldChg>
      <pc:sldChg chg="del">
        <pc:chgData name="Hämmerle, Michael" userId="220b026f-0716-4ef2-a48d-a58f7ddda64e" providerId="ADAL" clId="{A5B4A1E1-AE9F-45FF-8A37-4F74B66884D5}" dt="2025-09-08T13:42:29.034" v="16" actId="47"/>
        <pc:sldMkLst>
          <pc:docMk/>
          <pc:sldMk cId="1700095989" sldId="2147479758"/>
        </pc:sldMkLst>
      </pc:sldChg>
      <pc:sldChg chg="addSp delSp add mod">
        <pc:chgData name="Hämmerle, Michael" userId="220b026f-0716-4ef2-a48d-a58f7ddda64e" providerId="ADAL" clId="{A5B4A1E1-AE9F-45FF-8A37-4F74B66884D5}" dt="2025-09-09T06:09:45.656" v="57" actId="478"/>
        <pc:sldMkLst>
          <pc:docMk/>
          <pc:sldMk cId="3232116063" sldId="2147479979"/>
        </pc:sldMkLst>
      </pc:sldChg>
      <pc:sldChg chg="addSp delSp modSp add mod">
        <pc:chgData name="Hämmerle, Michael" userId="220b026f-0716-4ef2-a48d-a58f7ddda64e" providerId="ADAL" clId="{A5B4A1E1-AE9F-45FF-8A37-4F74B66884D5}" dt="2025-09-09T06:09:34.777" v="54" actId="478"/>
        <pc:sldMkLst>
          <pc:docMk/>
          <pc:sldMk cId="4152742230" sldId="2147479980"/>
        </pc:sldMkLst>
      </pc:sldChg>
      <pc:sldChg chg="add del">
        <pc:chgData name="Hämmerle, Michael" userId="220b026f-0716-4ef2-a48d-a58f7ddda64e" providerId="ADAL" clId="{A5B4A1E1-AE9F-45FF-8A37-4F74B66884D5}" dt="2025-09-08T13:43:30.977" v="36"/>
        <pc:sldMkLst>
          <pc:docMk/>
          <pc:sldMk cId="2698724582" sldId="2147479981"/>
        </pc:sldMkLst>
      </pc:sldChg>
      <pc:sldChg chg="addSp delSp add del mod">
        <pc:chgData name="Hämmerle, Michael" userId="220b026f-0716-4ef2-a48d-a58f7ddda64e" providerId="ADAL" clId="{A5B4A1E1-AE9F-45FF-8A37-4F74B66884D5}" dt="2025-09-09T06:10:48.335" v="76" actId="478"/>
        <pc:sldMkLst>
          <pc:docMk/>
          <pc:sldMk cId="1161029537" sldId="2147479982"/>
        </pc:sldMkLst>
      </pc:sldChg>
      <pc:sldChg chg="del">
        <pc:chgData name="Hämmerle, Michael" userId="220b026f-0716-4ef2-a48d-a58f7ddda64e" providerId="ADAL" clId="{A5B4A1E1-AE9F-45FF-8A37-4F74B66884D5}" dt="2025-09-08T13:42:26.131" v="1" actId="47"/>
        <pc:sldMkLst>
          <pc:docMk/>
          <pc:sldMk cId="3548463027" sldId="2147479982"/>
        </pc:sldMkLst>
      </pc:sldChg>
      <pc:sldChg chg="del">
        <pc:chgData name="Hämmerle, Michael" userId="220b026f-0716-4ef2-a48d-a58f7ddda64e" providerId="ADAL" clId="{A5B4A1E1-AE9F-45FF-8A37-4F74B66884D5}" dt="2025-09-08T13:42:26.263" v="2" actId="47"/>
        <pc:sldMkLst>
          <pc:docMk/>
          <pc:sldMk cId="597023930" sldId="2147479983"/>
        </pc:sldMkLst>
      </pc:sldChg>
      <pc:sldChg chg="delSp add del mod ord">
        <pc:chgData name="Hämmerle, Michael" userId="220b026f-0716-4ef2-a48d-a58f7ddda64e" providerId="ADAL" clId="{A5B4A1E1-AE9F-45FF-8A37-4F74B66884D5}" dt="2025-09-09T06:12:27.465" v="83" actId="478"/>
        <pc:sldMkLst>
          <pc:docMk/>
          <pc:sldMk cId="668259147" sldId="2147479983"/>
        </pc:sldMkLst>
      </pc:sldChg>
      <pc:sldChg chg="addSp delSp modSp add del mod">
        <pc:chgData name="Hämmerle, Michael" userId="220b026f-0716-4ef2-a48d-a58f7ddda64e" providerId="ADAL" clId="{A5B4A1E1-AE9F-45FF-8A37-4F74B66884D5}" dt="2025-09-09T06:11:13.553" v="80" actId="478"/>
        <pc:sldMkLst>
          <pc:docMk/>
          <pc:sldMk cId="412267073" sldId="2147479984"/>
        </pc:sldMkLst>
      </pc:sldChg>
      <pc:sldChg chg="del">
        <pc:chgData name="Hämmerle, Michael" userId="220b026f-0716-4ef2-a48d-a58f7ddda64e" providerId="ADAL" clId="{A5B4A1E1-AE9F-45FF-8A37-4F74B66884D5}" dt="2025-09-08T13:42:28.298" v="11" actId="47"/>
        <pc:sldMkLst>
          <pc:docMk/>
          <pc:sldMk cId="2265835183" sldId="2147479984"/>
        </pc:sldMkLst>
      </pc:sldChg>
      <pc:sldChg chg="del">
        <pc:chgData name="Hämmerle, Michael" userId="220b026f-0716-4ef2-a48d-a58f7ddda64e" providerId="ADAL" clId="{A5B4A1E1-AE9F-45FF-8A37-4F74B66884D5}" dt="2025-09-08T13:42:28.483" v="12" actId="47"/>
        <pc:sldMkLst>
          <pc:docMk/>
          <pc:sldMk cId="248738677" sldId="2147479985"/>
        </pc:sldMkLst>
      </pc:sldChg>
      <pc:sldChg chg="delSp add del mod">
        <pc:chgData name="Hämmerle, Michael" userId="220b026f-0716-4ef2-a48d-a58f7ddda64e" providerId="ADAL" clId="{A5B4A1E1-AE9F-45FF-8A37-4F74B66884D5}" dt="2025-09-09T06:12:20.121" v="81" actId="478"/>
        <pc:sldMkLst>
          <pc:docMk/>
          <pc:sldMk cId="4293244203" sldId="2147479985"/>
        </pc:sldMkLst>
      </pc:sldChg>
      <pc:sldChg chg="del">
        <pc:chgData name="Hämmerle, Michael" userId="220b026f-0716-4ef2-a48d-a58f7ddda64e" providerId="ADAL" clId="{A5B4A1E1-AE9F-45FF-8A37-4F74B66884D5}" dt="2025-09-08T13:42:28.569" v="13" actId="47"/>
        <pc:sldMkLst>
          <pc:docMk/>
          <pc:sldMk cId="3939349901" sldId="2147479986"/>
        </pc:sldMkLst>
      </pc:sldChg>
      <pc:sldChg chg="del">
        <pc:chgData name="Hämmerle, Michael" userId="220b026f-0716-4ef2-a48d-a58f7ddda64e" providerId="ADAL" clId="{A5B4A1E1-AE9F-45FF-8A37-4F74B66884D5}" dt="2025-09-08T13:42:28.874" v="15" actId="47"/>
        <pc:sldMkLst>
          <pc:docMk/>
          <pc:sldMk cId="1605671934" sldId="2147479987"/>
        </pc:sldMkLst>
      </pc:sldChg>
      <pc:sldChg chg="del">
        <pc:chgData name="Hämmerle, Michael" userId="220b026f-0716-4ef2-a48d-a58f7ddda64e" providerId="ADAL" clId="{A5B4A1E1-AE9F-45FF-8A37-4F74B66884D5}" dt="2025-09-08T13:42:29.349" v="18" actId="47"/>
        <pc:sldMkLst>
          <pc:docMk/>
          <pc:sldMk cId="1419635540" sldId="2147480056"/>
        </pc:sldMkLst>
      </pc:sldChg>
      <pc:sldChg chg="del">
        <pc:chgData name="Hämmerle, Michael" userId="220b026f-0716-4ef2-a48d-a58f7ddda64e" providerId="ADAL" clId="{A5B4A1E1-AE9F-45FF-8A37-4F74B66884D5}" dt="2025-09-08T13:42:29.548" v="19" actId="47"/>
        <pc:sldMkLst>
          <pc:docMk/>
          <pc:sldMk cId="194812663" sldId="2147480080"/>
        </pc:sldMkLst>
      </pc:sldChg>
      <pc:sldChg chg="del">
        <pc:chgData name="Hämmerle, Michael" userId="220b026f-0716-4ef2-a48d-a58f7ddda64e" providerId="ADAL" clId="{A5B4A1E1-AE9F-45FF-8A37-4F74B66884D5}" dt="2025-09-08T13:42:29.806" v="21" actId="47"/>
        <pc:sldMkLst>
          <pc:docMk/>
          <pc:sldMk cId="810801108" sldId="2147480081"/>
        </pc:sldMkLst>
      </pc:sldChg>
      <pc:sldChg chg="delSp add del mod">
        <pc:chgData name="Hämmerle, Michael" userId="220b026f-0716-4ef2-a48d-a58f7ddda64e" providerId="ADAL" clId="{A5B4A1E1-AE9F-45FF-8A37-4F74B66884D5}" dt="2025-09-09T06:12:53.959" v="90" actId="478"/>
        <pc:sldMkLst>
          <pc:docMk/>
          <pc:sldMk cId="1024668958" sldId="2147480103"/>
        </pc:sldMkLst>
      </pc:sldChg>
      <pc:sldChg chg="del">
        <pc:chgData name="Hämmerle, Michael" userId="220b026f-0716-4ef2-a48d-a58f7ddda64e" providerId="ADAL" clId="{A5B4A1E1-AE9F-45FF-8A37-4F74B66884D5}" dt="2025-09-08T13:42:29.678" v="20" actId="47"/>
        <pc:sldMkLst>
          <pc:docMk/>
          <pc:sldMk cId="3329977352" sldId="2147480104"/>
        </pc:sldMkLst>
      </pc:sldChg>
      <pc:sldChg chg="add del ord">
        <pc:chgData name="Hämmerle, Michael" userId="220b026f-0716-4ef2-a48d-a58f7ddda64e" providerId="ADAL" clId="{A5B4A1E1-AE9F-45FF-8A37-4F74B66884D5}" dt="2025-09-09T06:04:49.427" v="51"/>
        <pc:sldMkLst>
          <pc:docMk/>
          <pc:sldMk cId="2624533054" sldId="2147480105"/>
        </pc:sldMkLst>
      </pc:sldChg>
      <pc:sldChg chg="add del ord">
        <pc:chgData name="Hämmerle, Michael" userId="220b026f-0716-4ef2-a48d-a58f7ddda64e" providerId="ADAL" clId="{A5B4A1E1-AE9F-45FF-8A37-4F74B66884D5}" dt="2025-09-09T06:04:49.427" v="51"/>
        <pc:sldMkLst>
          <pc:docMk/>
          <pc:sldMk cId="2909805860" sldId="2147480106"/>
        </pc:sldMkLst>
      </pc:sldChg>
      <pc:sldChg chg="del">
        <pc:chgData name="Hämmerle, Michael" userId="220b026f-0716-4ef2-a48d-a58f7ddda64e" providerId="ADAL" clId="{A5B4A1E1-AE9F-45FF-8A37-4F74B66884D5}" dt="2025-09-08T13:42:30.707" v="27" actId="47"/>
        <pc:sldMkLst>
          <pc:docMk/>
          <pc:sldMk cId="3273435726" sldId="2147480107"/>
        </pc:sldMkLst>
      </pc:sldChg>
      <pc:sldChg chg="delSp add mod">
        <pc:chgData name="Hämmerle, Michael" userId="220b026f-0716-4ef2-a48d-a58f7ddda64e" providerId="ADAL" clId="{A5B4A1E1-AE9F-45FF-8A37-4F74B66884D5}" dt="2025-09-09T06:12:31.769" v="84" actId="478"/>
        <pc:sldMkLst>
          <pc:docMk/>
          <pc:sldMk cId="3612372429" sldId="2147480107"/>
        </pc:sldMkLst>
      </pc:sldChg>
      <pc:sldChg chg="delSp add mod">
        <pc:chgData name="Hämmerle, Michael" userId="220b026f-0716-4ef2-a48d-a58f7ddda64e" providerId="ADAL" clId="{A5B4A1E1-AE9F-45FF-8A37-4F74B66884D5}" dt="2025-09-09T06:12:39.072" v="86" actId="478"/>
        <pc:sldMkLst>
          <pc:docMk/>
          <pc:sldMk cId="392493690" sldId="2147480108"/>
        </pc:sldMkLst>
      </pc:sldChg>
      <pc:sldChg chg="del">
        <pc:chgData name="Hämmerle, Michael" userId="220b026f-0716-4ef2-a48d-a58f7ddda64e" providerId="ADAL" clId="{A5B4A1E1-AE9F-45FF-8A37-4F74B66884D5}" dt="2025-09-08T13:42:30.834" v="28" actId="47"/>
        <pc:sldMkLst>
          <pc:docMk/>
          <pc:sldMk cId="1650365977" sldId="2147480108"/>
        </pc:sldMkLst>
      </pc:sldChg>
      <pc:sldChg chg="del">
        <pc:chgData name="Hämmerle, Michael" userId="220b026f-0716-4ef2-a48d-a58f7ddda64e" providerId="ADAL" clId="{A5B4A1E1-AE9F-45FF-8A37-4F74B66884D5}" dt="2025-09-08T13:42:30.402" v="25" actId="47"/>
        <pc:sldMkLst>
          <pc:docMk/>
          <pc:sldMk cId="2690351538" sldId="2147480109"/>
        </pc:sldMkLst>
      </pc:sldChg>
      <pc:sldChg chg="delSp add mod">
        <pc:chgData name="Hämmerle, Michael" userId="220b026f-0716-4ef2-a48d-a58f7ddda64e" providerId="ADAL" clId="{A5B4A1E1-AE9F-45FF-8A37-4F74B66884D5}" dt="2025-09-09T06:12:43.322" v="87" actId="478"/>
        <pc:sldMkLst>
          <pc:docMk/>
          <pc:sldMk cId="2907199122" sldId="2147480109"/>
        </pc:sldMkLst>
      </pc:sldChg>
      <pc:sldChg chg="add del">
        <pc:chgData name="Hämmerle, Michael" userId="220b026f-0716-4ef2-a48d-a58f7ddda64e" providerId="ADAL" clId="{A5B4A1E1-AE9F-45FF-8A37-4F74B66884D5}" dt="2025-09-08T13:42:37.546" v="35" actId="47"/>
        <pc:sldMkLst>
          <pc:docMk/>
          <pc:sldMk cId="158389331" sldId="2147480110"/>
        </pc:sldMkLst>
      </pc:sldChg>
      <pc:sldChg chg="delSp add mod">
        <pc:chgData name="Hämmerle, Michael" userId="220b026f-0716-4ef2-a48d-a58f7ddda64e" providerId="ADAL" clId="{A5B4A1E1-AE9F-45FF-8A37-4F74B66884D5}" dt="2025-09-09T06:12:46.171" v="88" actId="478"/>
        <pc:sldMkLst>
          <pc:docMk/>
          <pc:sldMk cId="471221378" sldId="2147480110"/>
        </pc:sldMkLst>
      </pc:sldChg>
      <pc:sldChg chg="delSp add mod">
        <pc:chgData name="Hämmerle, Michael" userId="220b026f-0716-4ef2-a48d-a58f7ddda64e" providerId="ADAL" clId="{A5B4A1E1-AE9F-45FF-8A37-4F74B66884D5}" dt="2025-09-09T06:12:50.014" v="89" actId="478"/>
        <pc:sldMkLst>
          <pc:docMk/>
          <pc:sldMk cId="675908630" sldId="2147480111"/>
        </pc:sldMkLst>
      </pc:sldChg>
      <pc:sldChg chg="delSp add mod">
        <pc:chgData name="Hämmerle, Michael" userId="220b026f-0716-4ef2-a48d-a58f7ddda64e" providerId="ADAL" clId="{A5B4A1E1-AE9F-45FF-8A37-4F74B66884D5}" dt="2025-09-09T06:12:58.447" v="91" actId="478"/>
        <pc:sldMkLst>
          <pc:docMk/>
          <pc:sldMk cId="2734459019" sldId="2147480112"/>
        </pc:sldMkLst>
      </pc:sldChg>
      <pc:sldChg chg="add ord">
        <pc:chgData name="Hämmerle, Michael" userId="220b026f-0716-4ef2-a48d-a58f7ddda64e" providerId="ADAL" clId="{A5B4A1E1-AE9F-45FF-8A37-4F74B66884D5}" dt="2025-09-09T06:04:49.427" v="51"/>
        <pc:sldMkLst>
          <pc:docMk/>
          <pc:sldMk cId="3273435726" sldId="2147480113"/>
        </pc:sldMkLst>
      </pc:sldChg>
      <pc:sldChg chg="add ord">
        <pc:chgData name="Hämmerle, Michael" userId="220b026f-0716-4ef2-a48d-a58f7ddda64e" providerId="ADAL" clId="{A5B4A1E1-AE9F-45FF-8A37-4F74B66884D5}" dt="2025-09-09T06:04:55.542" v="53"/>
        <pc:sldMkLst>
          <pc:docMk/>
          <pc:sldMk cId="2690351538" sldId="2147480114"/>
        </pc:sldMkLst>
      </pc:sldChg>
      <pc:sldChg chg="add ord">
        <pc:chgData name="Hämmerle, Michael" userId="220b026f-0716-4ef2-a48d-a58f7ddda64e" providerId="ADAL" clId="{A5B4A1E1-AE9F-45FF-8A37-4F74B66884D5}" dt="2025-09-09T06:04:49.427" v="51"/>
        <pc:sldMkLst>
          <pc:docMk/>
          <pc:sldMk cId="1650365977" sldId="2147480115"/>
        </pc:sldMkLst>
      </pc:sldChg>
      <pc:sldChg chg="delSp add mod ord">
        <pc:chgData name="Hämmerle, Michael" userId="220b026f-0716-4ef2-a48d-a58f7ddda64e" providerId="ADAL" clId="{A5B4A1E1-AE9F-45FF-8A37-4F74B66884D5}" dt="2025-09-09T06:13:10.785" v="92" actId="478"/>
        <pc:sldMkLst>
          <pc:docMk/>
          <pc:sldMk cId="158389331" sldId="2147480116"/>
        </pc:sldMkLst>
      </pc:sldChg>
    </pc:docChg>
  </pc:docChgLst>
  <pc:docChgLst>
    <pc:chgData name="Schilling, Tobias" userId="4804db97-69c2-4ee4-bc79-581271e09c57" providerId="ADAL" clId="{3E001432-9607-4E40-A15A-1183446674BB}"/>
    <pc:docChg chg="modSld">
      <pc:chgData name="Schilling, Tobias" userId="4804db97-69c2-4ee4-bc79-581271e09c57" providerId="ADAL" clId="{3E001432-9607-4E40-A15A-1183446674BB}" dt="2025-10-24T06:21:26.862" v="14" actId="108"/>
      <pc:docMkLst>
        <pc:docMk/>
      </pc:docMkLst>
      <pc:sldChg chg="addSp modSp mod">
        <pc:chgData name="Schilling, Tobias" userId="4804db97-69c2-4ee4-bc79-581271e09c57" providerId="ADAL" clId="{3E001432-9607-4E40-A15A-1183446674BB}" dt="2025-10-24T06:21:15.206" v="1" actId="1076"/>
        <pc:sldMkLst>
          <pc:docMk/>
          <pc:sldMk cId="2909805860" sldId="2147480106"/>
        </pc:sldMkLst>
      </pc:sldChg>
      <pc:sldChg chg="modSp mod">
        <pc:chgData name="Schilling, Tobias" userId="4804db97-69c2-4ee4-bc79-581271e09c57" providerId="ADAL" clId="{3E001432-9607-4E40-A15A-1183446674BB}" dt="2025-10-24T06:21:26.862" v="14" actId="108"/>
        <pc:sldMkLst>
          <pc:docMk/>
          <pc:sldMk cId="3273435726" sldId="214748011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08.12.2025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0687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 err="1">
                <a:solidFill>
                  <a:srgbClr val="00B0F0"/>
                </a:solidFill>
              </a:rPr>
              <a:t>Focused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to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the</a:t>
            </a:r>
            <a:r>
              <a:rPr lang="de-DE" sz="1200" b="1">
                <a:solidFill>
                  <a:srgbClr val="00B0F0"/>
                </a:solidFill>
              </a:rPr>
              <a:t> </a:t>
            </a:r>
            <a:r>
              <a:rPr lang="de-DE" sz="1200" b="1" err="1">
                <a:solidFill>
                  <a:srgbClr val="00B0F0"/>
                </a:solidFill>
              </a:rPr>
              <a:t>existing</a:t>
            </a:r>
            <a:r>
              <a:rPr lang="de-DE" sz="1200" b="1">
                <a:solidFill>
                  <a:srgbClr val="00B0F0"/>
                </a:solidFill>
              </a:rPr>
              <a:t> Systems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Wording </a:t>
            </a:r>
            <a:r>
              <a:rPr lang="de-DE" sz="1200" b="1" err="1">
                <a:solidFill>
                  <a:srgbClr val="00B0F0"/>
                </a:solidFill>
              </a:rPr>
              <a:t>from</a:t>
            </a:r>
            <a:r>
              <a:rPr lang="de-DE" sz="1200" b="1">
                <a:solidFill>
                  <a:srgbClr val="00B0F0"/>
                </a:solidFill>
              </a:rPr>
              <a:t> SWM </a:t>
            </a:r>
            <a:r>
              <a:rPr lang="de-DE" sz="1200" b="1" err="1">
                <a:solidFill>
                  <a:srgbClr val="00B0F0"/>
                </a:solidFill>
              </a:rPr>
              <a:t>to</a:t>
            </a:r>
            <a:r>
              <a:rPr lang="de-DE" sz="1200" b="1">
                <a:solidFill>
                  <a:srgbClr val="00B0F0"/>
                </a:solidFill>
              </a:rPr>
              <a:t> CTS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P: 1:1 </a:t>
            </a:r>
            <a:r>
              <a:rPr lang="de-DE" sz="1200" b="1" err="1">
                <a:solidFill>
                  <a:srgbClr val="00B0F0"/>
                </a:solidFill>
              </a:rPr>
              <a:t>replacement</a:t>
            </a:r>
            <a:endParaRPr lang="de-DE" sz="1200" b="1">
              <a:solidFill>
                <a:srgbClr val="00B0F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C: 1:1 </a:t>
            </a:r>
            <a:r>
              <a:rPr lang="de-DE" sz="1200" b="1" err="1">
                <a:solidFill>
                  <a:srgbClr val="00B0F0"/>
                </a:solidFill>
              </a:rPr>
              <a:t>replacement</a:t>
            </a:r>
            <a:endParaRPr lang="de-DE" sz="1200" b="1">
              <a:solidFill>
                <a:srgbClr val="00B0F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b="1">
                <a:solidFill>
                  <a:srgbClr val="00B0F0"/>
                </a:solidFill>
              </a:rPr>
              <a:t>CTS T: 1:1 </a:t>
            </a:r>
            <a:r>
              <a:rPr lang="de-DE" sz="1200" b="1" err="1">
                <a:solidFill>
                  <a:srgbClr val="00B0F0"/>
                </a:solidFill>
              </a:rPr>
              <a:t>replaement</a:t>
            </a:r>
            <a:endParaRPr lang="de-DE" sz="1200" b="1">
              <a:solidFill>
                <a:srgbClr val="00B0F0"/>
              </a:solidFill>
            </a:endParaRPr>
          </a:p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28722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Folie fertig</a:t>
            </a:r>
          </a:p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31840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2BB69-644C-23A8-E679-18C58024B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6BBE5BAE-7087-8E42-8489-9C83139270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EA4BDFC-AAB5-70C4-798A-83CB8E6FE7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0A1F0A1E-265F-42E1-4BBB-9D0A032C38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98944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0BC0D-6EA3-399C-2D36-E60191F6C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6CAF5167-E7DD-CEFD-3333-365956FBCE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0C7FCAA3-FEF2-6C6D-0D87-3107CB764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Ausgleichseinheiten „nur größer“ gezogen, da noch kein BG Rendering verfügbar</a:t>
            </a:r>
          </a:p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7E49A748-E07D-A870-3371-72F143628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62873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1A3C8-35E7-1EF0-6A5C-E761B4235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C9D424C1-D9EA-9F94-22CE-AFB01F8306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37271BF8-849B-57CD-4A05-45B12340D3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F6235B25-1378-2FB1-0102-1FEEAAC363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12780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43E79C-A18E-05E4-09EF-4B02D975A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2B1F6EF4-97F9-7DBC-60D6-EB5BBE9110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145BFB5-7826-C35B-5E3F-F896F7B43F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/>
              <a:t>Folie fertig</a:t>
            </a:r>
          </a:p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03127E9-15C4-3A3C-35C7-24898D5B8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59895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04643-A56E-0406-AC77-3650391D1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9E6ABC2B-6768-516C-E51A-B15E7119D6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F7186C4F-E042-7133-3C9C-1BE9402C7F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DE50CE3-1BFB-FCA4-F16C-2E16D9195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39439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7CAA97-66FE-A101-25B0-C3D0F2C12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5E28CF89-B95C-5741-897F-199B8787E9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B0E3EB8D-1D81-125A-106E-4870FB9433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5443408-CADD-1DAB-1F41-4D5D29E7C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363978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B21D3-4135-772F-912F-99DC384A1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B43D0AC7-95BC-1A79-6334-F89A543D42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E76EAF6B-AB18-2AD1-6DB8-3C5FF987C7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B5C40F8-A00B-CA6B-FC80-179596E8CD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67350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2B78D-5638-616F-26C0-445305963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79EAB477-CBAB-45B6-DCD6-056091C70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91E44235-103A-365C-9206-DAA1B76C21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D91CB3B-E014-6BAD-E946-8FD142B374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1413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5ECB62-D564-0977-2D36-6C2E31C91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F31891F0-C3F8-CBC1-C96A-0BC20DD1A6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EBC3A390-042C-A384-45FF-A0FC4018B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1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7251E126-F4BA-D3B2-3FE4-EEFEC0F645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4DAAC-953A-4DDC-ADA9-6566D2D0868D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5034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 dirty="0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dirty="0" err="1"/>
              <a:t>Agendapunkt</a:t>
            </a:r>
            <a:r>
              <a:rPr lang="de-DE" dirty="0"/>
              <a:t> eins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 dirty="0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SE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35.svg"/><Relationship Id="rId4" Type="http://schemas.openxmlformats.org/officeDocument/2006/relationships/image" Target="../media/image14.png"/><Relationship Id="rId9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29.png"/><Relationship Id="rId5" Type="http://schemas.openxmlformats.org/officeDocument/2006/relationships/image" Target="../media/image43.png"/><Relationship Id="rId10" Type="http://schemas.openxmlformats.org/officeDocument/2006/relationships/image" Target="../media/image28.png"/><Relationship Id="rId4" Type="http://schemas.openxmlformats.org/officeDocument/2006/relationships/image" Target="../media/image42.png"/><Relationship Id="rId9" Type="http://schemas.openxmlformats.org/officeDocument/2006/relationships/image" Target="../media/image4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5" Type="http://schemas.openxmlformats.org/officeDocument/2006/relationships/image" Target="../media/image6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png"/><Relationship Id="rId4" Type="http://schemas.openxmlformats.org/officeDocument/2006/relationships/image" Target="../media/image35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35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6.png"/><Relationship Id="rId7" Type="http://schemas.openxmlformats.org/officeDocument/2006/relationships/image" Target="../media/image9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11" Type="http://schemas.openxmlformats.org/officeDocument/2006/relationships/image" Target="../media/image94.png"/><Relationship Id="rId5" Type="http://schemas.openxmlformats.org/officeDocument/2006/relationships/image" Target="../media/image88.png"/><Relationship Id="rId10" Type="http://schemas.openxmlformats.org/officeDocument/2006/relationships/image" Target="../media/image93.png"/><Relationship Id="rId4" Type="http://schemas.openxmlformats.org/officeDocument/2006/relationships/image" Target="../media/image87.png"/><Relationship Id="rId9" Type="http://schemas.openxmlformats.org/officeDocument/2006/relationships/image" Target="../media/image9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95.png"/><Relationship Id="rId7" Type="http://schemas.openxmlformats.org/officeDocument/2006/relationships/image" Target="../media/image99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10" Type="http://schemas.openxmlformats.org/officeDocument/2006/relationships/image" Target="../media/image102.png"/><Relationship Id="rId4" Type="http://schemas.openxmlformats.org/officeDocument/2006/relationships/image" Target="../media/image96.png"/><Relationship Id="rId9" Type="http://schemas.openxmlformats.org/officeDocument/2006/relationships/image" Target="../media/image10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svg"/><Relationship Id="rId10" Type="http://schemas.openxmlformats.org/officeDocument/2006/relationships/image" Target="../media/image102.png"/><Relationship Id="rId4" Type="http://schemas.openxmlformats.org/officeDocument/2006/relationships/image" Target="../media/image104.png"/><Relationship Id="rId9" Type="http://schemas.openxmlformats.org/officeDocument/2006/relationships/image" Target="../media/image10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svg"/><Relationship Id="rId7" Type="http://schemas.openxmlformats.org/officeDocument/2006/relationships/image" Target="../media/image119.sv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openxmlformats.org/officeDocument/2006/relationships/image" Target="../media/image117.svg"/><Relationship Id="rId4" Type="http://schemas.openxmlformats.org/officeDocument/2006/relationships/image" Target="../media/image11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7" Type="http://schemas.openxmlformats.org/officeDocument/2006/relationships/image" Target="../media/image125.jpg"/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122.jp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png"/><Relationship Id="rId3" Type="http://schemas.openxmlformats.org/officeDocument/2006/relationships/hyperlink" Target="https://www.pexels.com/de-de/" TargetMode="External"/><Relationship Id="rId7" Type="http://schemas.openxmlformats.org/officeDocument/2006/relationships/image" Target="../media/image127.png"/><Relationship Id="rId2" Type="http://schemas.openxmlformats.org/officeDocument/2006/relationships/hyperlink" Target="https://schunk.canto.de/v/MediaPool/landing?viewIndex=0&amp;auth=ss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6.png"/><Relationship Id="rId5" Type="http://schemas.openxmlformats.org/officeDocument/2006/relationships/hyperlink" Target="https://unsplash.com/de" TargetMode="External"/><Relationship Id="rId4" Type="http://schemas.openxmlformats.org/officeDocument/2006/relationships/hyperlink" Target="https://pixabay.com/de/" TargetMode="External"/><Relationship Id="rId9" Type="http://schemas.openxmlformats.org/officeDocument/2006/relationships/hyperlink" Target="https://ecademy.schunk.com/ilp/pages/description.jsf#/users/@self/courses/345551/description?runningLanguage=de-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35021C2-1FE4-BC34-52F5-0717B4D52B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59" y="0"/>
            <a:ext cx="1222595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Grafik 6">
            <a:extLst>
              <a:ext uri="{FF2B5EF4-FFF2-40B4-BE49-F238E27FC236}">
                <a16:creationId xmlns:a16="http://schemas.microsoft.com/office/drawing/2014/main" id="{4AFFD096-2E7E-3239-74F9-51166C0320D3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36" name="Freihandform: Form 35">
              <a:extLst>
                <a:ext uri="{FF2B5EF4-FFF2-40B4-BE49-F238E27FC236}">
                  <a16:creationId xmlns:a16="http://schemas.microsoft.com/office/drawing/2014/main" id="{62857136-FC7A-C4DA-2158-E5EE2DEE1B2E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7" name="Freihandform: Form 36">
              <a:extLst>
                <a:ext uri="{FF2B5EF4-FFF2-40B4-BE49-F238E27FC236}">
                  <a16:creationId xmlns:a16="http://schemas.microsoft.com/office/drawing/2014/main" id="{D37E9D92-F9E3-BAF8-D35B-4E652FBF4EC2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8" name="Freihandform: Form 37">
              <a:extLst>
                <a:ext uri="{FF2B5EF4-FFF2-40B4-BE49-F238E27FC236}">
                  <a16:creationId xmlns:a16="http://schemas.microsoft.com/office/drawing/2014/main" id="{9EDF68BD-581A-FD1D-98DC-E75E7D03CCB5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39" name="Freihandform: Form 38">
              <a:extLst>
                <a:ext uri="{FF2B5EF4-FFF2-40B4-BE49-F238E27FC236}">
                  <a16:creationId xmlns:a16="http://schemas.microsoft.com/office/drawing/2014/main" id="{8559C5AC-25F6-EF96-54E8-4654F85F7D49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0" name="Freihandform: Form 39">
              <a:extLst>
                <a:ext uri="{FF2B5EF4-FFF2-40B4-BE49-F238E27FC236}">
                  <a16:creationId xmlns:a16="http://schemas.microsoft.com/office/drawing/2014/main" id="{A7940E70-57E6-BAAA-4160-14CE2992C3F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1" name="Freihandform: Form 40">
              <a:extLst>
                <a:ext uri="{FF2B5EF4-FFF2-40B4-BE49-F238E27FC236}">
                  <a16:creationId xmlns:a16="http://schemas.microsoft.com/office/drawing/2014/main" id="{14991F5B-6E8B-C0D5-048D-3C921B2C67EE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2" name="Freihandform: Form 41">
              <a:extLst>
                <a:ext uri="{FF2B5EF4-FFF2-40B4-BE49-F238E27FC236}">
                  <a16:creationId xmlns:a16="http://schemas.microsoft.com/office/drawing/2014/main" id="{73994403-7B6D-9788-38C1-F6616CB18E40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3" name="Freihandform: Form 42">
              <a:extLst>
                <a:ext uri="{FF2B5EF4-FFF2-40B4-BE49-F238E27FC236}">
                  <a16:creationId xmlns:a16="http://schemas.microsoft.com/office/drawing/2014/main" id="{4260378F-EA11-F6E8-4DF9-76870A2AEE78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4" name="Freihandform: Form 43">
              <a:extLst>
                <a:ext uri="{FF2B5EF4-FFF2-40B4-BE49-F238E27FC236}">
                  <a16:creationId xmlns:a16="http://schemas.microsoft.com/office/drawing/2014/main" id="{DDFFED3E-9A99-A212-A192-E7F8DE55C9D1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5" name="Freihandform: Form 44">
              <a:extLst>
                <a:ext uri="{FF2B5EF4-FFF2-40B4-BE49-F238E27FC236}">
                  <a16:creationId xmlns:a16="http://schemas.microsoft.com/office/drawing/2014/main" id="{24BA1191-1507-4EED-1FDB-2CBC20FB18F3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6" name="Freihandform: Form 45">
              <a:extLst>
                <a:ext uri="{FF2B5EF4-FFF2-40B4-BE49-F238E27FC236}">
                  <a16:creationId xmlns:a16="http://schemas.microsoft.com/office/drawing/2014/main" id="{366E60E1-DA20-C85A-CAD2-C66E0C9B7ED7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7" name="Freihandform: Form 46">
              <a:extLst>
                <a:ext uri="{FF2B5EF4-FFF2-40B4-BE49-F238E27FC236}">
                  <a16:creationId xmlns:a16="http://schemas.microsoft.com/office/drawing/2014/main" id="{5870332B-D4E2-1D23-10B1-67E7D64AB5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8" name="Freihandform: Form 47">
              <a:extLst>
                <a:ext uri="{FF2B5EF4-FFF2-40B4-BE49-F238E27FC236}">
                  <a16:creationId xmlns:a16="http://schemas.microsoft.com/office/drawing/2014/main" id="{E6111A10-251C-8D7F-2FF9-8C7FA798372A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49" name="Freihandform: Form 48">
              <a:extLst>
                <a:ext uri="{FF2B5EF4-FFF2-40B4-BE49-F238E27FC236}">
                  <a16:creationId xmlns:a16="http://schemas.microsoft.com/office/drawing/2014/main" id="{F7909C58-33E7-257F-BEC5-0994DA39116E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0" name="Freihandform: Form 49">
              <a:extLst>
                <a:ext uri="{FF2B5EF4-FFF2-40B4-BE49-F238E27FC236}">
                  <a16:creationId xmlns:a16="http://schemas.microsoft.com/office/drawing/2014/main" id="{DC931C8C-DBB8-7892-C028-9E13B10F86B9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1" name="Freihandform: Form 50">
              <a:extLst>
                <a:ext uri="{FF2B5EF4-FFF2-40B4-BE49-F238E27FC236}">
                  <a16:creationId xmlns:a16="http://schemas.microsoft.com/office/drawing/2014/main" id="{B4018E31-7C8D-300D-47B2-5FCD0DE1A3F0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2" name="Freihandform: Form 51">
              <a:extLst>
                <a:ext uri="{FF2B5EF4-FFF2-40B4-BE49-F238E27FC236}">
                  <a16:creationId xmlns:a16="http://schemas.microsoft.com/office/drawing/2014/main" id="{ABB2196D-702F-BD8D-94E2-D740BA89ECB1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3" name="Freihandform: Form 52">
              <a:extLst>
                <a:ext uri="{FF2B5EF4-FFF2-40B4-BE49-F238E27FC236}">
                  <a16:creationId xmlns:a16="http://schemas.microsoft.com/office/drawing/2014/main" id="{5EEEB261-0E00-E2A3-6E98-6023F5CD939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4" name="Freihandform: Form 53">
              <a:extLst>
                <a:ext uri="{FF2B5EF4-FFF2-40B4-BE49-F238E27FC236}">
                  <a16:creationId xmlns:a16="http://schemas.microsoft.com/office/drawing/2014/main" id="{1EEA85C2-EC24-757C-2B1E-59FBAE5696A7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5" name="Freihandform: Form 54">
              <a:extLst>
                <a:ext uri="{FF2B5EF4-FFF2-40B4-BE49-F238E27FC236}">
                  <a16:creationId xmlns:a16="http://schemas.microsoft.com/office/drawing/2014/main" id="{6CD8DB32-3701-8783-0049-E3F09734A80F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6" name="Freihandform: Form 55">
              <a:extLst>
                <a:ext uri="{FF2B5EF4-FFF2-40B4-BE49-F238E27FC236}">
                  <a16:creationId xmlns:a16="http://schemas.microsoft.com/office/drawing/2014/main" id="{41D54721-E21F-D329-270B-68871ADF92E0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1024B607-D4FF-0BB6-C4CE-E9227D38F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918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platzhalter 4">
            <a:extLst>
              <a:ext uri="{FF2B5EF4-FFF2-40B4-BE49-F238E27FC236}">
                <a16:creationId xmlns:a16="http://schemas.microsoft.com/office/drawing/2014/main" id="{EB252A9D-5B73-C1EE-D687-663E4673F4E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635044"/>
            <a:ext cx="11198225" cy="363875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In modern manufacturing, flexibility and efficiency are key.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SCHUNK's </a:t>
            </a:r>
            <a:r>
              <a:rPr lang="en-US" sz="2000" b="1" dirty="0"/>
              <a:t>Robot PLUS portfolio </a:t>
            </a:r>
            <a:r>
              <a:rPr lang="en-US" sz="2000" dirty="0"/>
              <a:t>is specifically designed to enhance your production processes. It offers a comprehensive range of </a:t>
            </a:r>
            <a:r>
              <a:rPr lang="en-US" sz="2000" b="1" dirty="0"/>
              <a:t>tool changers, compensation units, and force/torque sensors</a:t>
            </a:r>
            <a:r>
              <a:rPr lang="en-US" sz="2000" dirty="0"/>
              <a:t> – developed based on decades of experience.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Partnering with SCHUNK means benefiting from a combination of </a:t>
            </a:r>
            <a:r>
              <a:rPr lang="en-US" sz="2000" b="1" dirty="0"/>
              <a:t>high-quality products and comprehensive, reliable support </a:t>
            </a:r>
            <a:r>
              <a:rPr lang="en-US" sz="2000" dirty="0"/>
              <a:t>that drives and supports your automation projects worldwide</a:t>
            </a:r>
            <a:endParaRPr lang="de-DE" sz="2000" dirty="0"/>
          </a:p>
        </p:txBody>
      </p:sp>
      <p:pic>
        <p:nvPicPr>
          <p:cNvPr id="11" name="Grafik 10" descr="Ein Bild, das Schrift, Symbol, Grafiken, Logo enthält.&#10;&#10;KI-generierte Inhalte können fehlerhaft sein.">
            <a:extLst>
              <a:ext uri="{FF2B5EF4-FFF2-40B4-BE49-F238E27FC236}">
                <a16:creationId xmlns:a16="http://schemas.microsoft.com/office/drawing/2014/main" id="{95A95E8A-93DA-BBBD-85AF-872174B8E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70" y="1296340"/>
            <a:ext cx="1378975" cy="930666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23F95B87-8772-214F-23B9-5BFCAB812C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366" y="1571223"/>
            <a:ext cx="9526329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742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Ein Bild, das Himmel, draußen enthält.&#10;&#10;KI-generierte Inhalte können fehlerhaft sein.">
            <a:extLst>
              <a:ext uri="{FF2B5EF4-FFF2-40B4-BE49-F238E27FC236}">
                <a16:creationId xmlns:a16="http://schemas.microsoft.com/office/drawing/2014/main" id="{2504AAB7-707B-8C4F-DC91-D56699FA2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"/>
                    </a14:imgEffect>
                    <a14:imgEffect>
                      <a14:brightnessContrast bright="4000" contras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12" t="17313" r="23768" b="22503"/>
          <a:stretch/>
        </p:blipFill>
        <p:spPr>
          <a:xfrm>
            <a:off x="0" y="-1"/>
            <a:ext cx="12214574" cy="6870699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6D992237-293E-589D-3424-73534DCF884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1364"/>
          <a:stretch/>
        </p:blipFill>
        <p:spPr>
          <a:xfrm>
            <a:off x="10019893" y="340121"/>
            <a:ext cx="1837145" cy="494919"/>
          </a:xfrm>
          <a:prstGeom prst="rect">
            <a:avLst/>
          </a:prstGeom>
        </p:spPr>
      </p:pic>
      <p:sp>
        <p:nvSpPr>
          <p:cNvPr id="43" name="Rechteck 42">
            <a:extLst>
              <a:ext uri="{FF2B5EF4-FFF2-40B4-BE49-F238E27FC236}">
                <a16:creationId xmlns:a16="http://schemas.microsoft.com/office/drawing/2014/main" id="{D26932CF-37B3-FB8B-198A-B5FCA26E7425}"/>
              </a:ext>
            </a:extLst>
          </p:cNvPr>
          <p:cNvSpPr/>
          <p:nvPr/>
        </p:nvSpPr>
        <p:spPr>
          <a:xfrm>
            <a:off x="276996" y="3833665"/>
            <a:ext cx="2061006" cy="238014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A7AA6D72-3D00-C145-749A-AA063F528657}"/>
              </a:ext>
            </a:extLst>
          </p:cNvPr>
          <p:cNvSpPr txBox="1">
            <a:spLocks/>
          </p:cNvSpPr>
          <p:nvPr/>
        </p:nvSpPr>
        <p:spPr>
          <a:xfrm>
            <a:off x="443299" y="4000500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COMPENSATION </a:t>
            </a:r>
            <a:br>
              <a:rPr lang="en-US" sz="1800" b="1"/>
            </a:br>
            <a:r>
              <a:rPr lang="en-US" sz="1800" b="1"/>
              <a:t>UNIT AGM</a:t>
            </a:r>
            <a:endParaRPr lang="de-DE" sz="1800" b="1"/>
          </a:p>
        </p:txBody>
      </p:sp>
      <p:sp>
        <p:nvSpPr>
          <p:cNvPr id="42" name="Rechteck 41">
            <a:extLst>
              <a:ext uri="{FF2B5EF4-FFF2-40B4-BE49-F238E27FC236}">
                <a16:creationId xmlns:a16="http://schemas.microsoft.com/office/drawing/2014/main" id="{5F016E85-FFBD-DD35-8C8E-617B81A17B5A}"/>
              </a:ext>
            </a:extLst>
          </p:cNvPr>
          <p:cNvSpPr/>
          <p:nvPr/>
        </p:nvSpPr>
        <p:spPr>
          <a:xfrm>
            <a:off x="2522152" y="3838209"/>
            <a:ext cx="2223659" cy="291126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3D806BC0-B2B3-77C3-15F8-74AD2FF04AF8}"/>
              </a:ext>
            </a:extLst>
          </p:cNvPr>
          <p:cNvSpPr txBox="1">
            <a:spLocks/>
          </p:cNvSpPr>
          <p:nvPr/>
        </p:nvSpPr>
        <p:spPr>
          <a:xfrm>
            <a:off x="443300" y="4709112"/>
            <a:ext cx="1721987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Modular compensation unit with a compact design and robust guidance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Wide payload range from a few grams to 400 kg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17" name="Textplatzhalter 4">
            <a:extLst>
              <a:ext uri="{FF2B5EF4-FFF2-40B4-BE49-F238E27FC236}">
                <a16:creationId xmlns:a16="http://schemas.microsoft.com/office/drawing/2014/main" id="{63B05CE1-2039-9E4D-FB21-0CDF072A2D56}"/>
              </a:ext>
            </a:extLst>
          </p:cNvPr>
          <p:cNvSpPr txBox="1">
            <a:spLocks/>
          </p:cNvSpPr>
          <p:nvPr/>
        </p:nvSpPr>
        <p:spPr>
          <a:xfrm>
            <a:off x="2695310" y="3995518"/>
            <a:ext cx="1993351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AUTOMATIC TOOL </a:t>
            </a:r>
            <a:br>
              <a:rPr lang="en-US" sz="1800" b="1"/>
            </a:br>
            <a:r>
              <a:rPr lang="en-US" sz="1800" b="1"/>
              <a:t>CHANGER CPB</a:t>
            </a:r>
            <a:endParaRPr lang="de-DE" sz="1800" b="1"/>
          </a:p>
        </p:txBody>
      </p:sp>
      <p:cxnSp>
        <p:nvCxnSpPr>
          <p:cNvPr id="19" name="Verbinder: gewinkelt 18">
            <a:extLst>
              <a:ext uri="{FF2B5EF4-FFF2-40B4-BE49-F238E27FC236}">
                <a16:creationId xmlns:a16="http://schemas.microsoft.com/office/drawing/2014/main" id="{03EE2827-28DE-DC84-F172-DAE872ECDED9}"/>
              </a:ext>
            </a:extLst>
          </p:cNvPr>
          <p:cNvCxnSpPr>
            <a:cxnSpLocks/>
          </p:cNvCxnSpPr>
          <p:nvPr/>
        </p:nvCxnSpPr>
        <p:spPr>
          <a:xfrm rot="5400000">
            <a:off x="3027049" y="3455505"/>
            <a:ext cx="573898" cy="263693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hteck 43">
            <a:extLst>
              <a:ext uri="{FF2B5EF4-FFF2-40B4-BE49-F238E27FC236}">
                <a16:creationId xmlns:a16="http://schemas.microsoft.com/office/drawing/2014/main" id="{2EC6FD58-8A36-4E68-5B37-868374F06BA0}"/>
              </a:ext>
            </a:extLst>
          </p:cNvPr>
          <p:cNvSpPr/>
          <p:nvPr/>
        </p:nvSpPr>
        <p:spPr>
          <a:xfrm>
            <a:off x="1736273" y="152650"/>
            <a:ext cx="3803529" cy="1627589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D7ABFC83-42DC-B524-16B5-0BAAF1C7C040}"/>
              </a:ext>
            </a:extLst>
          </p:cNvPr>
          <p:cNvSpPr txBox="1">
            <a:spLocks/>
          </p:cNvSpPr>
          <p:nvPr/>
        </p:nvSpPr>
        <p:spPr>
          <a:xfrm>
            <a:off x="1914073" y="644186"/>
            <a:ext cx="3412669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Reliable automatic tool changer with an integrated spring to minimize gaps in the event of air pressure loss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&gt; 200 optional modules for diverse media transmission</a:t>
            </a:r>
            <a:endParaRPr lang="de-DE" sz="1200" b="1">
              <a:latin typeface="+mj-lt"/>
              <a:ea typeface="Calibri" panose="020F0502020204030204" pitchFamily="34" charset="0"/>
            </a:endParaRP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D49DBB14-8DD2-99EE-C0B3-5EC70D1B56EC}"/>
              </a:ext>
            </a:extLst>
          </p:cNvPr>
          <p:cNvSpPr txBox="1">
            <a:spLocks/>
          </p:cNvSpPr>
          <p:nvPr/>
        </p:nvSpPr>
        <p:spPr>
          <a:xfrm>
            <a:off x="1914074" y="298640"/>
            <a:ext cx="3546927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AUTOMATIC TOOL CHANGER CPS</a:t>
            </a:r>
            <a:endParaRPr lang="de-DE" sz="1800" b="1"/>
          </a:p>
        </p:txBody>
      </p:sp>
      <p:cxnSp>
        <p:nvCxnSpPr>
          <p:cNvPr id="26" name="Verbinder: gewinkelt 25">
            <a:extLst>
              <a:ext uri="{FF2B5EF4-FFF2-40B4-BE49-F238E27FC236}">
                <a16:creationId xmlns:a16="http://schemas.microsoft.com/office/drawing/2014/main" id="{AFD75C32-09C6-AAF8-8EAC-E7422A0301BE}"/>
              </a:ext>
            </a:extLst>
          </p:cNvPr>
          <p:cNvCxnSpPr>
            <a:cxnSpLocks/>
          </p:cNvCxnSpPr>
          <p:nvPr/>
        </p:nvCxnSpPr>
        <p:spPr>
          <a:xfrm rot="16200000" flipV="1">
            <a:off x="5090618" y="1746625"/>
            <a:ext cx="698104" cy="652115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9551ED81-B947-968F-1E8E-6EAC68CEBAB3}"/>
              </a:ext>
            </a:extLst>
          </p:cNvPr>
          <p:cNvSpPr txBox="1">
            <a:spLocks/>
          </p:cNvSpPr>
          <p:nvPr/>
        </p:nvSpPr>
        <p:spPr>
          <a:xfrm>
            <a:off x="2704835" y="4716291"/>
            <a:ext cx="1945619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Durable tool changer with bolt locking mechanism, equipped with additional pneumatic feed-throughs and mounting surfaces for maximum flexibility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Proven technology with over 20 years of expertise in stationary clamping technology</a:t>
            </a:r>
          </a:p>
        </p:txBody>
      </p:sp>
      <p:sp>
        <p:nvSpPr>
          <p:cNvPr id="45" name="Rechteck 44">
            <a:extLst>
              <a:ext uri="{FF2B5EF4-FFF2-40B4-BE49-F238E27FC236}">
                <a16:creationId xmlns:a16="http://schemas.microsoft.com/office/drawing/2014/main" id="{BF731713-3C55-767E-F372-3D27A10B7448}"/>
              </a:ext>
            </a:extLst>
          </p:cNvPr>
          <p:cNvSpPr/>
          <p:nvPr/>
        </p:nvSpPr>
        <p:spPr>
          <a:xfrm>
            <a:off x="9762687" y="3830380"/>
            <a:ext cx="2263005" cy="2684720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Textplatzhalter 4">
            <a:extLst>
              <a:ext uri="{FF2B5EF4-FFF2-40B4-BE49-F238E27FC236}">
                <a16:creationId xmlns:a16="http://schemas.microsoft.com/office/drawing/2014/main" id="{3094A78F-8ACD-B2D9-8995-56A9B2180DD3}"/>
              </a:ext>
            </a:extLst>
          </p:cNvPr>
          <p:cNvSpPr txBox="1">
            <a:spLocks/>
          </p:cNvSpPr>
          <p:nvPr/>
        </p:nvSpPr>
        <p:spPr>
          <a:xfrm>
            <a:off x="9946838" y="4698736"/>
            <a:ext cx="189470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High-precision 6-axis sensor for detailed force and torque measurements, ideal for demanding process monitoring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&lt;1% measurement accuracy based on the full-scale measurement range</a:t>
            </a:r>
          </a:p>
        </p:txBody>
      </p:sp>
      <p:sp>
        <p:nvSpPr>
          <p:cNvPr id="41" name="Textplatzhalter 4">
            <a:extLst>
              <a:ext uri="{FF2B5EF4-FFF2-40B4-BE49-F238E27FC236}">
                <a16:creationId xmlns:a16="http://schemas.microsoft.com/office/drawing/2014/main" id="{A88B12E5-654B-9EAB-D93B-8F7E43BB514F}"/>
              </a:ext>
            </a:extLst>
          </p:cNvPr>
          <p:cNvSpPr txBox="1">
            <a:spLocks/>
          </p:cNvSpPr>
          <p:nvPr/>
        </p:nvSpPr>
        <p:spPr>
          <a:xfrm>
            <a:off x="9946838" y="4003083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FORCE/TORQUE SENSOR FTS</a:t>
            </a:r>
            <a:endParaRPr lang="de-DE" sz="1800" b="1"/>
          </a:p>
        </p:txBody>
      </p:sp>
      <p:cxnSp>
        <p:nvCxnSpPr>
          <p:cNvPr id="46" name="Verbinder: gewinkelt 45">
            <a:extLst>
              <a:ext uri="{FF2B5EF4-FFF2-40B4-BE49-F238E27FC236}">
                <a16:creationId xmlns:a16="http://schemas.microsoft.com/office/drawing/2014/main" id="{C7FE1E65-8892-F404-C611-F1CBD9A5A5C8}"/>
              </a:ext>
            </a:extLst>
          </p:cNvPr>
          <p:cNvCxnSpPr>
            <a:cxnSpLocks/>
            <a:endCxn id="45" idx="0"/>
          </p:cNvCxnSpPr>
          <p:nvPr/>
        </p:nvCxnSpPr>
        <p:spPr>
          <a:xfrm rot="16200000" flipH="1">
            <a:off x="10375815" y="3312005"/>
            <a:ext cx="614846" cy="421904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hteck 48">
            <a:extLst>
              <a:ext uri="{FF2B5EF4-FFF2-40B4-BE49-F238E27FC236}">
                <a16:creationId xmlns:a16="http://schemas.microsoft.com/office/drawing/2014/main" id="{006F7DB3-F8F1-914E-8FA8-F69511A80EE5}"/>
              </a:ext>
            </a:extLst>
          </p:cNvPr>
          <p:cNvSpPr/>
          <p:nvPr/>
        </p:nvSpPr>
        <p:spPr>
          <a:xfrm>
            <a:off x="6848767" y="3830380"/>
            <a:ext cx="2263005" cy="2021964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Textplatzhalter 4">
            <a:extLst>
              <a:ext uri="{FF2B5EF4-FFF2-40B4-BE49-F238E27FC236}">
                <a16:creationId xmlns:a16="http://schemas.microsoft.com/office/drawing/2014/main" id="{EB1E3F24-EA9B-1235-5C17-14623D794731}"/>
              </a:ext>
            </a:extLst>
          </p:cNvPr>
          <p:cNvSpPr txBox="1">
            <a:spLocks/>
          </p:cNvSpPr>
          <p:nvPr/>
        </p:nvSpPr>
        <p:spPr>
          <a:xfrm>
            <a:off x="7012710" y="4710528"/>
            <a:ext cx="1894702" cy="113605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User-friendly manual change system with extensive complementary portfolio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b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Up to 478 Nm torque load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200" b="1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18C622A5-8978-4EDF-008E-3B5AE0CDECC4}"/>
              </a:ext>
            </a:extLst>
          </p:cNvPr>
          <p:cNvSpPr txBox="1">
            <a:spLocks/>
          </p:cNvSpPr>
          <p:nvPr/>
        </p:nvSpPr>
        <p:spPr>
          <a:xfrm>
            <a:off x="7012710" y="3990536"/>
            <a:ext cx="1894702" cy="37494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US" sz="1800" b="1"/>
              <a:t>MANUAL TOOL CHANGER CMS</a:t>
            </a:r>
            <a:endParaRPr lang="de-DE" sz="1800" b="1"/>
          </a:p>
        </p:txBody>
      </p:sp>
      <p:cxnSp>
        <p:nvCxnSpPr>
          <p:cNvPr id="52" name="Verbinder: gewinkelt 51">
            <a:extLst>
              <a:ext uri="{FF2B5EF4-FFF2-40B4-BE49-F238E27FC236}">
                <a16:creationId xmlns:a16="http://schemas.microsoft.com/office/drawing/2014/main" id="{ECD78CC3-E221-A4CF-2B17-BF545C37C000}"/>
              </a:ext>
            </a:extLst>
          </p:cNvPr>
          <p:cNvCxnSpPr>
            <a:cxnSpLocks/>
          </p:cNvCxnSpPr>
          <p:nvPr/>
        </p:nvCxnSpPr>
        <p:spPr>
          <a:xfrm rot="5400000">
            <a:off x="7859558" y="3365121"/>
            <a:ext cx="614846" cy="315672"/>
          </a:xfrm>
          <a:prstGeom prst="bentConnector3">
            <a:avLst>
              <a:gd name="adj1" fmla="val 50000"/>
            </a:avLst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Verbinder: gewinkelt 10">
            <a:extLst>
              <a:ext uri="{FF2B5EF4-FFF2-40B4-BE49-F238E27FC236}">
                <a16:creationId xmlns:a16="http://schemas.microsoft.com/office/drawing/2014/main" id="{986EB006-E583-DB59-1693-715FC21C62BC}"/>
              </a:ext>
            </a:extLst>
          </p:cNvPr>
          <p:cNvCxnSpPr>
            <a:cxnSpLocks/>
          </p:cNvCxnSpPr>
          <p:nvPr/>
        </p:nvCxnSpPr>
        <p:spPr>
          <a:xfrm rot="5400000">
            <a:off x="801465" y="3464138"/>
            <a:ext cx="533263" cy="205792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116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BA1B2F8-981D-2E1F-A19D-E8DE06ED6D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/>
          </a:p>
        </p:txBody>
      </p:sp>
      <p:pic>
        <p:nvPicPr>
          <p:cNvPr id="2" name="Videoprojekt 2">
            <a:hlinkClick r:id="" action="ppaction://media"/>
            <a:extLst>
              <a:ext uri="{FF2B5EF4-FFF2-40B4-BE49-F238E27FC236}">
                <a16:creationId xmlns:a16="http://schemas.microsoft.com/office/drawing/2014/main" id="{71D3D958-0EA2-90A0-9104-8DA0478A12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2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Gebäude, Im Haus, Bautechnik, Aluminium enthält.&#10;&#10;KI-generierte Inhalte können fehlerhaft sein.">
            <a:extLst>
              <a:ext uri="{FF2B5EF4-FFF2-40B4-BE49-F238E27FC236}">
                <a16:creationId xmlns:a16="http://schemas.microsoft.com/office/drawing/2014/main" id="{38E908A1-A9EF-8CAD-472C-B494A6760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581571" cy="6899571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8654ED70-BDEF-1962-1938-30D0E87ED55E}"/>
              </a:ext>
            </a:extLst>
          </p:cNvPr>
          <p:cNvSpPr/>
          <p:nvPr/>
        </p:nvSpPr>
        <p:spPr>
          <a:xfrm>
            <a:off x="633413" y="1484431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3DAB44E-30DF-F695-8D41-8274374F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1738D005-5B61-0F99-2B15-4CE2F0CA3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1891101"/>
            <a:ext cx="3735387" cy="2200275"/>
          </a:xfrm>
        </p:spPr>
        <p:txBody>
          <a:bodyPr lIns="504000"/>
          <a:lstStyle/>
          <a:p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  <a:t>CPS</a:t>
            </a: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 dirty="0" err="1">
                <a:solidFill>
                  <a:schemeClr val="bg1"/>
                </a:solidFill>
                <a:ea typeface="+mn-ea"/>
                <a:cs typeface="+mn-cs"/>
              </a:rPr>
              <a:t>Automatic</a:t>
            </a:r>
            <a:r>
              <a:rPr lang="de-DE" sz="2800" b="0" dirty="0">
                <a:solidFill>
                  <a:schemeClr val="bg1"/>
                </a:solidFill>
                <a:ea typeface="+mn-ea"/>
                <a:cs typeface="+mn-cs"/>
              </a:rPr>
              <a:t> </a:t>
            </a:r>
            <a:r>
              <a:rPr lang="de-DE" sz="2800" b="0" dirty="0" err="1">
                <a:solidFill>
                  <a:schemeClr val="bg1"/>
                </a:solidFill>
                <a:ea typeface="+mn-ea"/>
                <a:cs typeface="+mn-cs"/>
              </a:rPr>
              <a:t>tool</a:t>
            </a:r>
            <a:r>
              <a:rPr lang="de-DE" sz="2800" b="0" dirty="0">
                <a:solidFill>
                  <a:schemeClr val="bg1"/>
                </a:solidFill>
                <a:ea typeface="+mn-ea"/>
                <a:cs typeface="+mn-cs"/>
              </a:rPr>
              <a:t> </a:t>
            </a:r>
            <a:r>
              <a:rPr lang="de-DE" sz="2800" b="0" dirty="0" err="1">
                <a:solidFill>
                  <a:schemeClr val="bg1"/>
                </a:solidFill>
                <a:ea typeface="+mn-ea"/>
                <a:cs typeface="+mn-cs"/>
              </a:rPr>
              <a:t>changers</a:t>
            </a:r>
            <a:endParaRPr lang="de-DE" sz="3200" b="0" dirty="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6C319E44-B961-116E-4F88-2D5F0A5240A1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21BE4BC9-5164-163E-24C6-399E57057DE7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8563F6D-C5C9-7039-7077-9D07D5EE0D1C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7C53C49-58E0-FE00-1EE6-BF77C2A440E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585B0180-7C00-DC76-301D-9B2F6A56970B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71A97521-8F52-33E0-B222-6EEB14E4572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C99FDD14-9304-716F-316E-C52A87B51171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D2537D-311A-9E8E-5E9F-CBC06BD9C9D9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B51CE9A0-58D5-64ED-A942-ACA13AB07B37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1441EDB3-4C40-8910-F93C-49010DD07667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548B70EC-0286-6C89-B19A-14365BF4687F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8D8BA80-4F3C-01E3-B5B0-9C4B27D8DA02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5278E807-1E7F-6480-50B3-319270DDC4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CD388E5-0532-4479-DD48-B3A6E9F79879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80C34041-7FFD-8714-DE18-35701C00E518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C9993599-8175-523D-1A5B-A1D2A147F303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3CE7C2BD-1342-94B3-E0FE-81AC2C04E50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4D79846-D9E2-2F18-5BEE-62557C8403F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F04E0A63-870C-78FB-E6C5-2CA6F15BDEA5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9374803B-DF87-AF47-1755-861E3F7CA7AB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B270EE0-E7A4-2C33-558B-D85540326A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778716B0-882F-B009-2C1C-BDDD8BD73EE6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66663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CPS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Made in Germany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CPS</a:t>
            </a:r>
            <a:endParaRPr lang="en-US"/>
          </a:p>
        </p:txBody>
      </p: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70115B10-F7E3-27EB-F811-98970B194CB9}"/>
              </a:ext>
            </a:extLst>
          </p:cNvPr>
          <p:cNvGrpSpPr/>
          <p:nvPr/>
        </p:nvGrpSpPr>
        <p:grpSpPr>
          <a:xfrm>
            <a:off x="674297" y="4113767"/>
            <a:ext cx="8786935" cy="2323358"/>
            <a:chOff x="674297" y="4113767"/>
            <a:chExt cx="8786935" cy="2323358"/>
          </a:xfrm>
        </p:grpSpPr>
        <p:pic>
          <p:nvPicPr>
            <p:cNvPr id="7" name="Grafik 6" descr="Ein Bild, das Kreis, Hebel, Design enthält.&#10;&#10;Automatisch generierte Beschreibung">
              <a:extLst>
                <a:ext uri="{FF2B5EF4-FFF2-40B4-BE49-F238E27FC236}">
                  <a16:creationId xmlns:a16="http://schemas.microsoft.com/office/drawing/2014/main" id="{4854FAEB-8699-0DC3-7FE5-150E0487A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4297" y="4334510"/>
              <a:ext cx="710806" cy="947203"/>
            </a:xfrm>
            <a:prstGeom prst="rect">
              <a:avLst/>
            </a:prstGeom>
          </p:spPr>
        </p:pic>
        <p:pic>
          <p:nvPicPr>
            <p:cNvPr id="10" name="Grafik 9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CB8DD7EF-8873-8B33-D349-0AA9419219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9543" y="4334510"/>
              <a:ext cx="905903" cy="1166467"/>
            </a:xfrm>
            <a:prstGeom prst="rect">
              <a:avLst/>
            </a:prstGeom>
          </p:spPr>
        </p:pic>
        <p:pic>
          <p:nvPicPr>
            <p:cNvPr id="11" name="Grafik 10" descr="Ein Bild, das Kreis, Hebel enthält.&#10;&#10;Automatisch generierte Beschreibung">
              <a:extLst>
                <a:ext uri="{FF2B5EF4-FFF2-40B4-BE49-F238E27FC236}">
                  <a16:creationId xmlns:a16="http://schemas.microsoft.com/office/drawing/2014/main" id="{7F12EC02-B033-04CD-1B9E-DE94C98B9EF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99886" y="4329962"/>
              <a:ext cx="1077716" cy="1456911"/>
            </a:xfrm>
            <a:prstGeom prst="rect">
              <a:avLst/>
            </a:prstGeom>
          </p:spPr>
        </p:pic>
        <p:pic>
          <p:nvPicPr>
            <p:cNvPr id="12" name="Grafik 11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27D81F3F-901A-59CB-76FD-2BE3120683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32043" y="4329963"/>
              <a:ext cx="1353062" cy="1629977"/>
            </a:xfrm>
            <a:prstGeom prst="rect">
              <a:avLst/>
            </a:prstGeom>
          </p:spPr>
        </p:pic>
        <p:pic>
          <p:nvPicPr>
            <p:cNvPr id="13" name="Grafik 12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C5525F6C-6ACC-3D85-EFCA-6F3B89A92D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2083" y="4329962"/>
              <a:ext cx="1551682" cy="1890969"/>
            </a:xfrm>
            <a:prstGeom prst="rect">
              <a:avLst/>
            </a:prstGeom>
          </p:spPr>
        </p:pic>
        <p:pic>
          <p:nvPicPr>
            <p:cNvPr id="14" name="Grafik 13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EA9A1852-4B0A-CA95-E7A1-156A22E36B8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70743" y="4113767"/>
              <a:ext cx="1890489" cy="2323358"/>
            </a:xfrm>
            <a:prstGeom prst="rect">
              <a:avLst/>
            </a:prstGeom>
          </p:spPr>
        </p:pic>
      </p:grpSp>
      <p:pic>
        <p:nvPicPr>
          <p:cNvPr id="6" name="Grafik 5" descr="Ein Bild, das Autoteile, Maschine, Kreis enthält.&#10;&#10;KI-generierte Inhalte können fehlerhaft sein.">
            <a:extLst>
              <a:ext uri="{FF2B5EF4-FFF2-40B4-BE49-F238E27FC236}">
                <a16:creationId xmlns:a16="http://schemas.microsoft.com/office/drawing/2014/main" id="{8E64741C-46C0-0613-A5BF-684738B7C7B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1109" y="1590825"/>
            <a:ext cx="3344262" cy="465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81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633A4-4D3C-EAE4-CDFF-DD007F2C6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765D60-CAF9-EEC2-4ECA-CA207E048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CPS 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Made in Germany</a:t>
            </a:r>
            <a:br>
              <a:rPr lang="en-US">
                <a:latin typeface="Fago Pro"/>
              </a:rPr>
            </a:br>
            <a:br>
              <a:rPr lang="en-US">
                <a:latin typeface="Fago Pro"/>
              </a:rPr>
            </a:br>
            <a:br>
              <a:rPr lang="en-US">
                <a:latin typeface="Fago Pro"/>
              </a:rPr>
            </a:b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4D4C445-7EAD-90AB-5D54-366EA4E8F48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CPS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25D1487-5AFE-543B-A8DE-2CF4B8C1B34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825611"/>
            <a:ext cx="11198225" cy="4553702"/>
          </a:xfrm>
        </p:spPr>
        <p:txBody>
          <a:bodyPr vert="horz" lIns="0" tIns="0" rIns="0" bIns="0" rtlCol="0" anchor="t">
            <a:noAutofit/>
          </a:bodyPr>
          <a:lstStyle/>
          <a:p>
            <a:pPr marL="171450" lvl="1" indent="-17145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accent1"/>
                </a:solidFill>
              </a:rPr>
              <a:t>Proven ball-locking mechanism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</a:rPr>
              <a:t>Robust technology on the market for more than 30 years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</a:rPr>
              <a:t>Locking mechanism made of stainless steel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  <a:latin typeface="Fago Pro"/>
              </a:rPr>
              <a:t>Housing made of anodized, high-strength aluminum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</a:rPr>
              <a:t>Integrated spring to minimize gap in case of loss of air pressure between master and tool</a:t>
            </a:r>
          </a:p>
          <a:p>
            <a:pPr marL="457200" lvl="1" indent="0">
              <a:buNone/>
            </a:pPr>
            <a:endParaRPr lang="de-DE" sz="800">
              <a:solidFill>
                <a:schemeClr val="accent1"/>
              </a:solidFill>
              <a:latin typeface="Fago Pro"/>
            </a:endParaRPr>
          </a:p>
          <a:p>
            <a:pPr marL="171450" lvl="1" indent="-17145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accent1"/>
                </a:solidFill>
              </a:rPr>
              <a:t>Comprehensive accessory portfolio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</a:rPr>
              <a:t>Extensive portfolio of optional media modules for all kind of applications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</a:rPr>
              <a:t>Wide range of other accessories like storage, sensors etc.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accent1"/>
                </a:solidFill>
                <a:latin typeface="Fago Pro"/>
              </a:rPr>
              <a:t>CTS storage magazine available for each size</a:t>
            </a:r>
          </a:p>
          <a:p>
            <a:pPr marL="628650" lvl="2" indent="-171450">
              <a:buFont typeface="Arial" panose="020B0604020202020204" pitchFamily="34" charset="0"/>
              <a:buChar char="•"/>
            </a:pPr>
            <a:endParaRPr lang="de-DE" sz="800">
              <a:solidFill>
                <a:schemeClr val="accent1"/>
              </a:solidFill>
              <a:latin typeface="Fago Pro"/>
            </a:endParaRPr>
          </a:p>
          <a:p>
            <a:pPr marL="171450" lvl="1" indent="-17145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accent1"/>
                </a:solidFill>
              </a:rPr>
              <a:t>Mix and Match</a:t>
            </a:r>
          </a:p>
          <a:p>
            <a:pPr marL="460375" lvl="2" indent="-17145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accent1"/>
                </a:solidFill>
                <a:latin typeface="Fago Pro"/>
              </a:rPr>
              <a:t> </a:t>
            </a:r>
            <a:r>
              <a:rPr lang="en-US" sz="2000">
                <a:solidFill>
                  <a:schemeClr val="accent1"/>
                </a:solidFill>
              </a:rPr>
              <a:t>With existing SCHUNK SWS tool changers</a:t>
            </a:r>
            <a:endParaRPr lang="en-US">
              <a:solidFill>
                <a:srgbClr val="002060"/>
              </a:solidFill>
              <a:latin typeface="Fago Pro"/>
            </a:endParaRPr>
          </a:p>
        </p:txBody>
      </p:sp>
    </p:spTree>
    <p:extLst>
      <p:ext uri="{BB962C8B-B14F-4D97-AF65-F5344CB8AC3E}">
        <p14:creationId xmlns:p14="http://schemas.microsoft.com/office/powerpoint/2010/main" val="1373143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BA4DC87-DE65-AEDB-36B3-B0D583E7B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CPS</a:t>
            </a:r>
            <a:br>
              <a:rPr lang="en-US"/>
            </a:br>
            <a:r>
              <a:rPr lang="en-US"/>
              <a:t>Advantages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CAD82D4-D0DE-CF67-07AF-0E8AB18C6F7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err="1"/>
              <a:t>Automatic</a:t>
            </a:r>
            <a:r>
              <a:rPr lang="de-DE"/>
              <a:t> Tool Changer CPS</a:t>
            </a:r>
            <a:endParaRPr lang="en-US"/>
          </a:p>
        </p:txBody>
      </p:sp>
      <p:pic>
        <p:nvPicPr>
          <p:cNvPr id="10" name="Inhaltsplatzhalter 27">
            <a:extLst>
              <a:ext uri="{FF2B5EF4-FFF2-40B4-BE49-F238E27FC236}">
                <a16:creationId xmlns:a16="http://schemas.microsoft.com/office/drawing/2014/main" id="{C94F610D-6EB5-1E0F-98A6-205F1EDA1E5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22376" y="2517657"/>
            <a:ext cx="3359574" cy="2395392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84042EEC-5E14-3CBE-DA6A-3F11F4B1F227}"/>
              </a:ext>
            </a:extLst>
          </p:cNvPr>
          <p:cNvSpPr txBox="1"/>
          <p:nvPr/>
        </p:nvSpPr>
        <p:spPr>
          <a:xfrm>
            <a:off x="4597772" y="5825986"/>
            <a:ext cx="2808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/>
              <a:t>Integrated pneumatic channels</a:t>
            </a:r>
          </a:p>
          <a:p>
            <a:pPr algn="ctr"/>
            <a:r>
              <a:rPr lang="en-US" sz="1200"/>
              <a:t> </a:t>
            </a:r>
            <a:r>
              <a:rPr lang="en-US" sz="1200">
                <a:solidFill>
                  <a:srgbClr val="009EE0"/>
                </a:solidFill>
              </a:rPr>
              <a:t>For air and vacuum feed-through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2B8F7768-81BE-61F9-0EF3-CA462295B16F}"/>
              </a:ext>
            </a:extLst>
          </p:cNvPr>
          <p:cNvSpPr txBox="1"/>
          <p:nvPr/>
        </p:nvSpPr>
        <p:spPr>
          <a:xfrm>
            <a:off x="1199772" y="3069022"/>
            <a:ext cx="2470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/>
              <a:t>Ball-locking mechanism 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No contact necessary before locking the Changer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E09C4C36-78BF-56FE-F4F9-CE4EC393400B}"/>
              </a:ext>
            </a:extLst>
          </p:cNvPr>
          <p:cNvSpPr txBox="1"/>
          <p:nvPr/>
        </p:nvSpPr>
        <p:spPr>
          <a:xfrm>
            <a:off x="1192156" y="4147868"/>
            <a:ext cx="242950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/>
              <a:t>Self-retaining                             locking mechanism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Tool remains coupled in case of loss of air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B46AFF92-2E21-87A9-B88B-BDC9CE6FC607}"/>
              </a:ext>
            </a:extLst>
          </p:cNvPr>
          <p:cNvSpPr txBox="1"/>
          <p:nvPr/>
        </p:nvSpPr>
        <p:spPr>
          <a:xfrm>
            <a:off x="1479611" y="5224773"/>
            <a:ext cx="3118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/>
              <a:t>Prepared option for monitoring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Monitoring of locked and unlocked conditions and tool presence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A0CEB4D2-21B5-A47B-F7DF-57A71C458EB1}"/>
              </a:ext>
            </a:extLst>
          </p:cNvPr>
          <p:cNvSpPr txBox="1"/>
          <p:nvPr/>
        </p:nvSpPr>
        <p:spPr>
          <a:xfrm>
            <a:off x="1677978" y="1990175"/>
            <a:ext cx="3295290" cy="646331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/>
              <a:t>Integrated spring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Gap minimization in case of compressed air drop between master and tool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A0D3774A-B763-1098-5D06-B7760B7C9D19}"/>
              </a:ext>
            </a:extLst>
          </p:cNvPr>
          <p:cNvSpPr txBox="1"/>
          <p:nvPr/>
        </p:nvSpPr>
        <p:spPr>
          <a:xfrm>
            <a:off x="8121214" y="4025010"/>
            <a:ext cx="2808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/>
              <a:t>Housing made of high-strength, hard-anodized aluminum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Long lifetime under high loads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AA2A4571-166E-F0D4-D12A-A06BBE3F77DB}"/>
              </a:ext>
            </a:extLst>
          </p:cNvPr>
          <p:cNvSpPr txBox="1"/>
          <p:nvPr/>
        </p:nvSpPr>
        <p:spPr>
          <a:xfrm>
            <a:off x="8121214" y="3009910"/>
            <a:ext cx="26569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/>
              <a:t>Serialization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Fast and easy tracking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349906B9-CFCE-E892-63A4-2FC8468B4E6A}"/>
              </a:ext>
            </a:extLst>
          </p:cNvPr>
          <p:cNvSpPr txBox="1"/>
          <p:nvPr/>
        </p:nvSpPr>
        <p:spPr>
          <a:xfrm>
            <a:off x="7703515" y="1988604"/>
            <a:ext cx="3062182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/>
              <a:t>Functional parts made of stainless steel, greased with H1 grease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Prepared for applications also in other environments</a:t>
            </a:r>
            <a:endParaRPr lang="de-DE" sz="1200">
              <a:solidFill>
                <a:srgbClr val="009EE0"/>
              </a:solidFill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389301D8-EDD6-E448-C6AF-21314FA22595}"/>
              </a:ext>
            </a:extLst>
          </p:cNvPr>
          <p:cNvSpPr txBox="1"/>
          <p:nvPr/>
        </p:nvSpPr>
        <p:spPr>
          <a:xfrm>
            <a:off x="7406554" y="5224773"/>
            <a:ext cx="3359143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/>
              <a:t>Mounting pattern tool side</a:t>
            </a:r>
          </a:p>
          <a:p>
            <a:pPr algn="ctr"/>
            <a:r>
              <a:rPr lang="en-US" sz="1200">
                <a:solidFill>
                  <a:srgbClr val="009EE0"/>
                </a:solidFill>
              </a:rPr>
              <a:t>End effector can be assembled from both sides, maximum flexibility</a:t>
            </a:r>
            <a:endParaRPr lang="de-DE" sz="1200">
              <a:solidFill>
                <a:srgbClr val="009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680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28643-708D-B26D-E61B-052A231AC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9E68D8F-92C7-B3C8-F742-FF052F0F0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062703" cy="456394"/>
          </a:xfrm>
        </p:spPr>
        <p:txBody>
          <a:bodyPr/>
          <a:lstStyle/>
          <a:p>
            <a:r>
              <a:rPr lang="en-US">
                <a:latin typeface="Fago Pro"/>
              </a:rPr>
              <a:t>CPS 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Product family with 18 sizes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6E35538-B8FD-8E29-99D0-BAA0A02263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CPS</a:t>
            </a:r>
            <a:endParaRPr lang="en-US"/>
          </a:p>
        </p:txBody>
      </p:sp>
      <p:graphicFrame>
        <p:nvGraphicFramePr>
          <p:cNvPr id="5" name="Tabelle 4">
            <a:extLst>
              <a:ext uri="{FF2B5EF4-FFF2-40B4-BE49-F238E27FC236}">
                <a16:creationId xmlns:a16="http://schemas.microsoft.com/office/drawing/2014/main" id="{0E368714-36F9-CDF6-9173-7FC9743FDA80}"/>
              </a:ext>
            </a:extLst>
          </p:cNvPr>
          <p:cNvGraphicFramePr>
            <a:graphicFrameLocks noGrp="1"/>
          </p:cNvGraphicFramePr>
          <p:nvPr/>
        </p:nvGraphicFramePr>
        <p:xfrm>
          <a:off x="658815" y="1685308"/>
          <a:ext cx="10862769" cy="493418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32825">
                  <a:extLst>
                    <a:ext uri="{9D8B030D-6E8A-4147-A177-3AD203B41FA5}">
                      <a16:colId xmlns:a16="http://schemas.microsoft.com/office/drawing/2014/main" val="1727586975"/>
                    </a:ext>
                  </a:extLst>
                </a:gridCol>
                <a:gridCol w="777240">
                  <a:extLst>
                    <a:ext uri="{9D8B030D-6E8A-4147-A177-3AD203B41FA5}">
                      <a16:colId xmlns:a16="http://schemas.microsoft.com/office/drawing/2014/main" val="239277912"/>
                    </a:ext>
                  </a:extLst>
                </a:gridCol>
                <a:gridCol w="1060704">
                  <a:extLst>
                    <a:ext uri="{9D8B030D-6E8A-4147-A177-3AD203B41FA5}">
                      <a16:colId xmlns:a16="http://schemas.microsoft.com/office/drawing/2014/main" val="1388772631"/>
                    </a:ext>
                  </a:extLst>
                </a:gridCol>
                <a:gridCol w="2952000">
                  <a:extLst>
                    <a:ext uri="{9D8B030D-6E8A-4147-A177-3AD203B41FA5}">
                      <a16:colId xmlns:a16="http://schemas.microsoft.com/office/drawing/2014/main" val="3376598588"/>
                    </a:ext>
                  </a:extLst>
                </a:gridCol>
                <a:gridCol w="2880000">
                  <a:extLst>
                    <a:ext uri="{9D8B030D-6E8A-4147-A177-3AD203B41FA5}">
                      <a16:colId xmlns:a16="http://schemas.microsoft.com/office/drawing/2014/main" val="1753253568"/>
                    </a:ext>
                  </a:extLst>
                </a:gridCol>
                <a:gridCol w="2160000">
                  <a:extLst>
                    <a:ext uri="{9D8B030D-6E8A-4147-A177-3AD203B41FA5}">
                      <a16:colId xmlns:a16="http://schemas.microsoft.com/office/drawing/2014/main" val="2282484055"/>
                    </a:ext>
                  </a:extLst>
                </a:gridCol>
              </a:tblGrid>
              <a:tr h="39917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Playload</a:t>
                      </a:r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Size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Preferred</a:t>
                      </a:r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6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product</a:t>
                      </a:r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General </a:t>
                      </a:r>
                      <a:r>
                        <a:rPr lang="de-DE" sz="16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data</a:t>
                      </a:r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/>
                      <a:r>
                        <a:rPr lang="en-US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Weight coupled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Max. </a:t>
                      </a:r>
                      <a:r>
                        <a:rPr lang="en-US" sz="13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dyn</a:t>
                      </a:r>
                      <a:r>
                        <a:rPr lang="en-US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. moment (</a:t>
                      </a:r>
                      <a:r>
                        <a:rPr lang="en-US" sz="13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Mxy</a:t>
                      </a:r>
                      <a:r>
                        <a:rPr lang="en-US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/</a:t>
                      </a:r>
                      <a:r>
                        <a:rPr lang="en-US" sz="1300" b="0" i="0" u="none" strike="noStrike" kern="1200" err="1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Mz</a:t>
                      </a:r>
                      <a:r>
                        <a:rPr lang="en-US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300" b="0" i="0" u="none" strike="noStrike" kern="1200">
                          <a:solidFill>
                            <a:schemeClr val="bg1"/>
                          </a:solidFill>
                          <a:latin typeface="Fago Pro"/>
                          <a:ea typeface="+mn-ea"/>
                          <a:cs typeface="+mn-cs"/>
                        </a:rPr>
                        <a:t>Amount of screw-on surfaces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Advantages of the preferred product</a:t>
                      </a:r>
                      <a:endParaRPr lang="de-DE" sz="1100" b="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General </a:t>
                      </a:r>
                      <a:r>
                        <a:rPr lang="de-DE" sz="1600" b="1" kern="1200" err="1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data</a:t>
                      </a:r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Repeat </a:t>
                      </a:r>
                      <a:r>
                        <a:rPr lang="de-DE" sz="1300" b="0" i="0" u="none" strike="noStrike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accuracy</a:t>
                      </a:r>
                      <a:endParaRPr lang="de-DE" sz="1300" b="0" i="0" u="none" strike="noStrike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Operating </a:t>
                      </a:r>
                      <a:r>
                        <a:rPr lang="de-DE" sz="1300" b="0" i="0" u="none" strike="noStrike" kern="120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pressure</a:t>
                      </a:r>
                      <a:endParaRPr lang="de-DE" sz="1300" b="0" i="0" u="none" strike="noStrike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/>
                      <a:r>
                        <a:rPr lang="de-DE" sz="1300" b="0" i="0" u="none" strike="noStrike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Grease</a:t>
                      </a:r>
                      <a:endParaRPr lang="de-DE" sz="1300" b="0" i="0" u="none" strike="noStrike" kern="1200">
                        <a:solidFill>
                          <a:schemeClr val="bg1"/>
                        </a:solidFill>
                        <a:latin typeface="Fago Pro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3917724"/>
                  </a:ext>
                </a:extLst>
              </a:tr>
              <a:tr h="41523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&lt;16kg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001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007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007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0,05 kg … 0,42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2/6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35/50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1x optional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en-US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Integrated sensors for lock/unlock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flange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pattern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robot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side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Additional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pneumatic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ports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Grease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97620470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&lt;35kg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021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021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0,86 kg … 1,66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100/80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120/150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3 optional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US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Larger pneumatic ports in the housing G 1/8" instead of M5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marL="285750" indent="-285750" algn="l" defTabSz="914400" rtl="0" eaLnBrk="1" latinLnBrk="0" hangingPunct="1">
                        <a:buFont typeface="Symbol" panose="05050102010706020507" pitchFamily="18" charset="2"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Additional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flats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for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Grease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48987162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&lt;50kg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041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1,87 kg … 2,98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350/350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350/400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5 optional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en-US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Integrated sensors for lock/unlock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Grease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29103977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&lt;100kg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060 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071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076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2,00 kg … 3,68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500/400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800/1.800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2 optional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en-US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Integrated sensors for lock/unlock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Tool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presence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montoring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prepared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flange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pattern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robot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side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Grease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06570552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&lt;300 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110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160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210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110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160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210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6,60 kg … 9,30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1.000/1.800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3.500/1.800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4 optional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en-US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Integrated sensors for lock/unlock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Tool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presence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monitoring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prepared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flange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pattern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robot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side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Grease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17252351"/>
                  </a:ext>
                </a:extLst>
              </a:tr>
              <a:tr h="66509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&lt;700 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310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510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310</a:t>
                      </a:r>
                      <a:b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CPS 510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20,00 kg … 28,00 kg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5.000/4.500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… 10.000/4.500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6 optional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modules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en-US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Integrated sensors for lock/unlock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Tool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presence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monitoring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prepared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-"/>
                        <a:tabLst/>
                        <a:defRPr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ISO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flange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pattern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robot</a:t>
                      </a: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0" i="0" u="none" strike="noStrike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side</a:t>
                      </a:r>
                      <a:endParaRPr lang="de-DE" sz="1200" b="0" i="0" u="none" strike="noStrike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0,015mm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4,5 … 6,9 bar</a:t>
                      </a:r>
                    </a:p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de-DE" sz="1200" b="0" i="0" u="none" strike="noStrike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H1 Grease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9704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242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323DF-9278-C261-8012-AF33CDEE7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97656E-5142-3BF8-E3CE-AF525E922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692885" cy="456394"/>
          </a:xfrm>
        </p:spPr>
        <p:txBody>
          <a:bodyPr/>
          <a:lstStyle/>
          <a:p>
            <a:r>
              <a:rPr lang="en-US">
                <a:latin typeface="Fago Pro"/>
              </a:rPr>
              <a:t>COS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Option modules for all kind of applications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C401217-F6F7-6895-238D-6712802D0CA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CPS</a:t>
            </a:r>
            <a:endParaRPr lang="en-US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83E5A4C9-FE21-5FAC-10C8-0F2ACA4BF3A5}"/>
              </a:ext>
            </a:extLst>
          </p:cNvPr>
          <p:cNvGraphicFramePr>
            <a:graphicFrameLocks noGrp="1"/>
          </p:cNvGraphicFramePr>
          <p:nvPr/>
        </p:nvGraphicFramePr>
        <p:xfrm>
          <a:off x="678956" y="1858323"/>
          <a:ext cx="10836000" cy="25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000">
                  <a:extLst>
                    <a:ext uri="{9D8B030D-6E8A-4147-A177-3AD203B41FA5}">
                      <a16:colId xmlns:a16="http://schemas.microsoft.com/office/drawing/2014/main" val="3221236724"/>
                    </a:ext>
                  </a:extLst>
                </a:gridCol>
                <a:gridCol w="1872000">
                  <a:extLst>
                    <a:ext uri="{9D8B030D-6E8A-4147-A177-3AD203B41FA5}">
                      <a16:colId xmlns:a16="http://schemas.microsoft.com/office/drawing/2014/main" val="912858099"/>
                    </a:ext>
                  </a:extLst>
                </a:gridCol>
                <a:gridCol w="1800000">
                  <a:extLst>
                    <a:ext uri="{9D8B030D-6E8A-4147-A177-3AD203B41FA5}">
                      <a16:colId xmlns:a16="http://schemas.microsoft.com/office/drawing/2014/main" val="1512084867"/>
                    </a:ext>
                  </a:extLst>
                </a:gridCol>
                <a:gridCol w="1800000">
                  <a:extLst>
                    <a:ext uri="{9D8B030D-6E8A-4147-A177-3AD203B41FA5}">
                      <a16:colId xmlns:a16="http://schemas.microsoft.com/office/drawing/2014/main" val="1055985108"/>
                    </a:ext>
                  </a:extLst>
                </a:gridCol>
                <a:gridCol w="1908000">
                  <a:extLst>
                    <a:ext uri="{9D8B030D-6E8A-4147-A177-3AD203B41FA5}">
                      <a16:colId xmlns:a16="http://schemas.microsoft.com/office/drawing/2014/main" val="1170562027"/>
                    </a:ext>
                  </a:extLst>
                </a:gridCol>
                <a:gridCol w="1728000">
                  <a:extLst>
                    <a:ext uri="{9D8B030D-6E8A-4147-A177-3AD203B41FA5}">
                      <a16:colId xmlns:a16="http://schemas.microsoft.com/office/drawing/2014/main" val="2171813264"/>
                    </a:ext>
                  </a:extLst>
                </a:gridCol>
              </a:tblGrid>
              <a:tr h="468000">
                <a:tc>
                  <a:txBody>
                    <a:bodyPr/>
                    <a:lstStyle/>
                    <a:p>
                      <a:r>
                        <a:rPr lang="de-DE"/>
                        <a:t>SIGNAL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PNEUMATIC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VACUUM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HYDRAULIC / </a:t>
                      </a:r>
                    </a:p>
                    <a:p>
                      <a:r>
                        <a:rPr lang="de-DE"/>
                        <a:t>FLUID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65265"/>
                  </a:ext>
                </a:extLst>
              </a:tr>
              <a:tr h="468000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&gt; 200 </a:t>
                      </a:r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variants</a:t>
                      </a:r>
                      <a:endParaRPr lang="de-DE" sz="18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521412186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Max. 48 VAC / 5 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EtherNet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500 VAC / 45 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NBR form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sealings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NBR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lip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sealings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150 bar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64840370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Digital signals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EtherNet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/IP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M5, G 1/8“, G 1/4“,       G 3/8“, G ½“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G ¾“, G 1,1/2“, G 2“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Up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to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8 bar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7878609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ProfiNet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6898067"/>
                  </a:ext>
                </a:extLst>
              </a:tr>
            </a:tbl>
          </a:graphicData>
        </a:graphic>
      </p:graphicFrame>
      <p:pic>
        <p:nvPicPr>
          <p:cNvPr id="7" name="Grafik 6" descr="Ein Bild, das Zylinder, Maschine, Kreis enthält.&#10;&#10;KI-generierte Inhalte können fehlerhaft sein.">
            <a:extLst>
              <a:ext uri="{FF2B5EF4-FFF2-40B4-BE49-F238E27FC236}">
                <a16:creationId xmlns:a16="http://schemas.microsoft.com/office/drawing/2014/main" id="{076969F5-9CB7-C09E-5C3B-242C16BE38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255" y="4678660"/>
            <a:ext cx="1589162" cy="840431"/>
          </a:xfrm>
          <a:prstGeom prst="rect">
            <a:avLst/>
          </a:prstGeom>
        </p:spPr>
      </p:pic>
      <p:pic>
        <p:nvPicPr>
          <p:cNvPr id="9" name="Grafik 8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FD8A7EBE-8E4A-4651-6D07-37BD3D80BB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2680" y="4647245"/>
            <a:ext cx="974189" cy="916670"/>
          </a:xfrm>
          <a:prstGeom prst="rect">
            <a:avLst/>
          </a:prstGeom>
        </p:spPr>
      </p:pic>
      <p:pic>
        <p:nvPicPr>
          <p:cNvPr id="10" name="Grafik 9" descr="Ein Bild, das Elektronik, Lautsprecher, Subwoofer, Audiogeräte enthält.&#10;&#10;KI-generierte Inhalte können fehlerhaft sein.">
            <a:extLst>
              <a:ext uri="{FF2B5EF4-FFF2-40B4-BE49-F238E27FC236}">
                <a16:creationId xmlns:a16="http://schemas.microsoft.com/office/drawing/2014/main" id="{434D0F93-1A93-A27F-FE48-BEE7D225D05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9384" y="4630987"/>
            <a:ext cx="1766343" cy="890074"/>
          </a:xfrm>
          <a:prstGeom prst="rect">
            <a:avLst/>
          </a:prstGeom>
        </p:spPr>
      </p:pic>
      <p:pic>
        <p:nvPicPr>
          <p:cNvPr id="12" name="Grafik 11" descr="Ein Bild, das Elektronik, Maschine, Kreis, Lautsprecher enthält.&#10;&#10;KI-generierte Inhalte können fehlerhaft sein.">
            <a:extLst>
              <a:ext uri="{FF2B5EF4-FFF2-40B4-BE49-F238E27FC236}">
                <a16:creationId xmlns:a16="http://schemas.microsoft.com/office/drawing/2014/main" id="{184E6AE8-12B5-B50B-EC02-67C1D57E5B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9073" y="4690100"/>
            <a:ext cx="1751092" cy="830961"/>
          </a:xfrm>
          <a:prstGeom prst="rect">
            <a:avLst/>
          </a:prstGeom>
        </p:spPr>
      </p:pic>
      <p:pic>
        <p:nvPicPr>
          <p:cNvPr id="13" name="Grafik 12" descr="Ein Bild, das medizinisch, Kreis, Röntgenfilm, Design enthält.&#10;&#10;KI-generierte Inhalte können fehlerhaft sein.">
            <a:extLst>
              <a:ext uri="{FF2B5EF4-FFF2-40B4-BE49-F238E27FC236}">
                <a16:creationId xmlns:a16="http://schemas.microsoft.com/office/drawing/2014/main" id="{E7FC0FFD-3CE0-55DA-5F51-1C6A2D426B7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51874" y="4653116"/>
            <a:ext cx="1163082" cy="932928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7E47CEB3-FE5D-1199-98A6-58C23D11A0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74299" y="4620560"/>
            <a:ext cx="1589162" cy="91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5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fik 10" descr="Ein Bild, das Design enthält.&#10;&#10;Automatisch generierte Beschreibung mit mittlerer Zuverlässigkeit">
            <a:extLst>
              <a:ext uri="{FF2B5EF4-FFF2-40B4-BE49-F238E27FC236}">
                <a16:creationId xmlns:a16="http://schemas.microsoft.com/office/drawing/2014/main" id="{F5859A52-ED1A-9EB1-9EB4-7BCC094388D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73853" y="4822851"/>
            <a:ext cx="2101381" cy="1232435"/>
          </a:xfrm>
          <a:prstGeom prst="rect">
            <a:avLst/>
          </a:prstGeom>
        </p:spPr>
      </p:pic>
      <p:pic>
        <p:nvPicPr>
          <p:cNvPr id="16" name="Grafik 15" descr="Ein Bild, das Maschine enthält.&#10;&#10;Automatisch generierte Beschreibung">
            <a:extLst>
              <a:ext uri="{FF2B5EF4-FFF2-40B4-BE49-F238E27FC236}">
                <a16:creationId xmlns:a16="http://schemas.microsoft.com/office/drawing/2014/main" id="{31BBEB9E-92B1-6DAF-B8A4-44FF036FBD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0900" y="2643091"/>
            <a:ext cx="1295609" cy="1758283"/>
          </a:xfrm>
          <a:prstGeom prst="rect">
            <a:avLst/>
          </a:prstGeom>
        </p:spPr>
      </p:pic>
      <p:pic>
        <p:nvPicPr>
          <p:cNvPr id="17" name="Grafik 16" descr="Ein Bild, das Design, Gerät enthält.&#10;&#10;Automatisch generierte Beschreibung">
            <a:extLst>
              <a:ext uri="{FF2B5EF4-FFF2-40B4-BE49-F238E27FC236}">
                <a16:creationId xmlns:a16="http://schemas.microsoft.com/office/drawing/2014/main" id="{BECBC2EF-C118-2F4D-47AC-8C5DD5B174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097" y="2643091"/>
            <a:ext cx="1623680" cy="956038"/>
          </a:xfrm>
          <a:prstGeom prst="rect">
            <a:avLst/>
          </a:prstGeom>
        </p:spPr>
      </p:pic>
      <p:pic>
        <p:nvPicPr>
          <p:cNvPr id="18" name="Grafik 17" descr="Ein Bild, das Text, Kreis, Design enthält.&#10;&#10;Automatisch generierte Beschreibung">
            <a:extLst>
              <a:ext uri="{FF2B5EF4-FFF2-40B4-BE49-F238E27FC236}">
                <a16:creationId xmlns:a16="http://schemas.microsoft.com/office/drawing/2014/main" id="{3BB9C19C-8168-C81E-1FE9-53E8A383F7D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63986" y="4767510"/>
            <a:ext cx="1344419" cy="1343119"/>
          </a:xfrm>
          <a:prstGeom prst="rect">
            <a:avLst/>
          </a:prstGeom>
        </p:spPr>
      </p:pic>
      <p:pic>
        <p:nvPicPr>
          <p:cNvPr id="20" name="Grafik 19" descr="Ein Bild, das Elektronik, Kamera enthält.&#10;&#10;Automatisch generierte Beschreibung">
            <a:extLst>
              <a:ext uri="{FF2B5EF4-FFF2-40B4-BE49-F238E27FC236}">
                <a16:creationId xmlns:a16="http://schemas.microsoft.com/office/drawing/2014/main" id="{0823373C-FF31-E78D-EAC8-6865D1F1448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53073" y="2643091"/>
            <a:ext cx="1264799" cy="2039497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BA2DA272-E602-AEC8-2BD2-F99F7B3FB7CD}"/>
              </a:ext>
            </a:extLst>
          </p:cNvPr>
          <p:cNvSpPr txBox="1"/>
          <p:nvPr/>
        </p:nvSpPr>
        <p:spPr>
          <a:xfrm>
            <a:off x="6783777" y="4176149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C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b="1">
                <a:solidFill>
                  <a:schemeClr val="tx2"/>
                </a:solidFill>
              </a:rPr>
              <a:t>Bolt </a:t>
            </a:r>
            <a:r>
              <a:rPr lang="de-DE" b="1" err="1">
                <a:solidFill>
                  <a:schemeClr val="tx2"/>
                </a:solidFill>
              </a:rPr>
              <a:t>storage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8DE7FC66-01A4-CFE4-44A4-35F56A14EEAE}"/>
              </a:ext>
            </a:extLst>
          </p:cNvPr>
          <p:cNvSpPr txBox="1"/>
          <p:nvPr/>
        </p:nvSpPr>
        <p:spPr>
          <a:xfrm>
            <a:off x="371170" y="193102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passive</a:t>
            </a:r>
            <a:endParaRPr lang="de-DE" b="1">
              <a:solidFill>
                <a:schemeClr val="tx2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kumimoji="0" lang="de-DE" sz="1600" b="1" i="0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without</a:t>
            </a:r>
            <a:r>
              <a:rPr kumimoji="0" lang="de-DE" sz="1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600" b="1" i="0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locking</a:t>
            </a:r>
            <a:r>
              <a:rPr kumimoji="0" lang="de-DE" sz="1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)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E76B72E4-21B5-A1EE-36F3-0505FE6CA5E1}"/>
              </a:ext>
            </a:extLst>
          </p:cNvPr>
          <p:cNvSpPr txBox="1"/>
          <p:nvPr/>
        </p:nvSpPr>
        <p:spPr>
          <a:xfrm>
            <a:off x="4707938" y="1931024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P</a:t>
            </a:r>
            <a:endParaRPr kumimoji="0" lang="de-DE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chemeClr val="tx2"/>
                </a:solidFill>
              </a:rPr>
              <a:t>Pin &amp; Bushing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0051D63A-2523-1E82-7E94-57FD6B5C8889}"/>
              </a:ext>
            </a:extLst>
          </p:cNvPr>
          <p:cNvSpPr txBox="1"/>
          <p:nvPr/>
        </p:nvSpPr>
        <p:spPr>
          <a:xfrm>
            <a:off x="2195429" y="408641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a</a:t>
            </a:r>
            <a:r>
              <a:rPr lang="de-DE" b="1" err="1">
                <a:solidFill>
                  <a:schemeClr val="tx2"/>
                </a:solidFill>
              </a:rPr>
              <a:t>ktive</a:t>
            </a:r>
            <a:endParaRPr lang="de-DE" b="1">
              <a:solidFill>
                <a:schemeClr val="tx2"/>
              </a:solidFill>
            </a:endParaRPr>
          </a:p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kumimoji="0" lang="de-DE" sz="1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lang="de-DE" b="1" err="1">
                <a:solidFill>
                  <a:schemeClr val="tx2"/>
                </a:solidFill>
              </a:rPr>
              <a:t>with</a:t>
            </a:r>
            <a:r>
              <a:rPr kumimoji="0" lang="de-DE" sz="1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800" b="1" i="0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locking</a:t>
            </a:r>
            <a:r>
              <a:rPr kumimoji="0" lang="de-DE" sz="1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)</a:t>
            </a: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8BC034E4-E026-F960-5B1F-B3882954A477}"/>
              </a:ext>
            </a:extLst>
          </p:cNvPr>
          <p:cNvSpPr txBox="1"/>
          <p:nvPr/>
        </p:nvSpPr>
        <p:spPr>
          <a:xfrm>
            <a:off x="9044706" y="193102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T</a:t>
            </a:r>
            <a:b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lang="de-DE" b="1">
                <a:solidFill>
                  <a:schemeClr val="tx2"/>
                </a:solidFill>
              </a:rPr>
              <a:t>Storage </a:t>
            </a:r>
            <a:r>
              <a:rPr lang="de-DE" b="1" err="1">
                <a:solidFill>
                  <a:schemeClr val="tx2"/>
                </a:solidFill>
              </a:rPr>
              <a:t>tray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1" name="Titel 1">
            <a:extLst>
              <a:ext uri="{FF2B5EF4-FFF2-40B4-BE49-F238E27FC236}">
                <a16:creationId xmlns:a16="http://schemas.microsoft.com/office/drawing/2014/main" id="{D6D1BFF5-679D-854B-0B8B-B20F1BFE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011" y="619539"/>
            <a:ext cx="10779978" cy="1020318"/>
          </a:xfrm>
        </p:spPr>
        <p:txBody>
          <a:bodyPr/>
          <a:lstStyle/>
          <a:p>
            <a:r>
              <a:rPr lang="en-US">
                <a:latin typeface="Fago Pro"/>
              </a:rPr>
              <a:t>CTS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Large portfolio of accessories</a:t>
            </a:r>
            <a:endParaRPr lang="en-US"/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869000B8-BB5E-C5FD-1326-4B50F45F25D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 err="1"/>
              <a:t>Automatic</a:t>
            </a:r>
            <a:r>
              <a:rPr lang="de-DE"/>
              <a:t> Tool Changer CPS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110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35ECB-CF74-097E-97A6-5373D42028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Bautechnik, Im Haus, Maschine, medizinische Ausrüstung enthält.&#10;&#10;KI-generierte Inhalte können fehlerhaft sein.">
            <a:extLst>
              <a:ext uri="{FF2B5EF4-FFF2-40B4-BE49-F238E27FC236}">
                <a16:creationId xmlns:a16="http://schemas.microsoft.com/office/drawing/2014/main" id="{FF2C99D6-A979-F5ED-6383-83C535F66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449BCE0E-4D5C-6ECA-5AEF-58BE2A9B04BF}"/>
              </a:ext>
            </a:extLst>
          </p:cNvPr>
          <p:cNvSpPr/>
          <p:nvPr/>
        </p:nvSpPr>
        <p:spPr>
          <a:xfrm>
            <a:off x="7410450" y="1856772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7BF0CF5B-2CF8-129A-0499-1B8679CB5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21DDFE6A-C5C1-34C9-3218-3155E4D1C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450" y="2291151"/>
            <a:ext cx="3652837" cy="2200275"/>
          </a:xfrm>
        </p:spPr>
        <p:txBody>
          <a:bodyPr lIns="504000"/>
          <a:lstStyle/>
          <a:p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  <a:t>CPB</a:t>
            </a: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 dirty="0" err="1">
                <a:solidFill>
                  <a:schemeClr val="bg1"/>
                </a:solidFill>
              </a:rPr>
              <a:t>Automatic</a:t>
            </a:r>
            <a:r>
              <a:rPr lang="de-DE" sz="2800" b="0" dirty="0">
                <a:solidFill>
                  <a:schemeClr val="bg1"/>
                </a:solidFill>
              </a:rPr>
              <a:t> </a:t>
            </a:r>
            <a:r>
              <a:rPr lang="de-DE" sz="2800" b="0" dirty="0" err="1">
                <a:solidFill>
                  <a:schemeClr val="bg1"/>
                </a:solidFill>
              </a:rPr>
              <a:t>tool</a:t>
            </a:r>
            <a:r>
              <a:rPr lang="de-DE" sz="2800" b="0" dirty="0">
                <a:solidFill>
                  <a:schemeClr val="bg1"/>
                </a:solidFill>
              </a:rPr>
              <a:t> </a:t>
            </a:r>
            <a:r>
              <a:rPr lang="de-DE" sz="2800" b="0" dirty="0" err="1">
                <a:solidFill>
                  <a:schemeClr val="bg1"/>
                </a:solidFill>
              </a:rPr>
              <a:t>changers</a:t>
            </a:r>
            <a:endParaRPr lang="de-DE" sz="3200" dirty="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0ACE0529-5F00-5956-5E4F-E1D080CAE65B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5C6BB20D-A74C-3955-9938-9FBBF171FB3F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D7D4281-CBB5-71A7-6975-01254F817E36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CF8535F8-CB1E-DEF8-3AC4-82244AA6DB2E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F8D51FE7-D6AB-E319-A2B6-10B86203B03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39A6DC86-D477-F438-EE51-1CD94DAABAE2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0203516E-5D3E-9050-6C68-03A7EA333FE5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C407A5-243C-0334-5234-17F394042D24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E444129E-D3A3-E82C-EE85-E321D762C71F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08A79135-37FC-0901-C8E3-71ED366B6004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082E9F4D-21A2-E09E-75B4-B878502FA12B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D2E566F2-179E-9B4F-0928-D7638E48D24C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318EE465-B721-A1DA-D796-CC8D532A6E5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1E939298-58BD-DAD8-8C01-E27B465A7A1F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B2B1065E-DDA5-6148-8876-78384E05C371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306216CF-04E6-B1E1-13E7-658C6A92B6AC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C27EC9E4-8CF6-CAB2-E4AD-AF95A6042D9E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3AAF9AEB-B563-4EC0-6E53-CAABF36E8FF7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44FAE8F7-8EC4-4A1A-CAC2-1BD83DBA948A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FC14D9B7-C2BF-0675-B5FE-4C1845876B9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3AE0929F-B7FC-05DE-D167-A2A115B04FDB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083EB0DD-DAF2-84C4-4784-15018E6E4F8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34306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EC01A36-7E4C-281A-2478-92512215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Developed and manufactured in Germany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91E9144-D8A7-2533-56F5-DE6900608C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CPB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310261E8-13B8-A82F-A6E4-C25FA45255F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804692"/>
            <a:ext cx="11198225" cy="125400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>
                <a:solidFill>
                  <a:srgbClr val="002060"/>
                </a:solidFill>
                <a:latin typeface="Fago Pro"/>
              </a:rPr>
              <a:t>Continuous series with 7 sizes (040 to 160), proven SCHUNK bolt-locking mechanism</a:t>
            </a:r>
          </a:p>
          <a:p>
            <a:r>
              <a:rPr lang="en-US">
                <a:solidFill>
                  <a:srgbClr val="002060"/>
                </a:solidFill>
                <a:latin typeface="Fago Pro"/>
              </a:rPr>
              <a:t>Payload up to 300 kg, up to 3,000 Nm </a:t>
            </a:r>
            <a:r>
              <a:rPr lang="en-US" err="1">
                <a:solidFill>
                  <a:srgbClr val="002060"/>
                </a:solidFill>
                <a:latin typeface="Fago Pro"/>
              </a:rPr>
              <a:t>Mxy</a:t>
            </a:r>
            <a:r>
              <a:rPr lang="en-US">
                <a:solidFill>
                  <a:srgbClr val="002060"/>
                </a:solidFill>
                <a:latin typeface="Fago Pro"/>
              </a:rPr>
              <a:t> moment payload</a:t>
            </a:r>
          </a:p>
          <a:p>
            <a:r>
              <a:rPr lang="de-DE" altLang="de-DE">
                <a:solidFill>
                  <a:srgbClr val="002060"/>
                </a:solidFill>
                <a:latin typeface="Fago Pro"/>
              </a:rPr>
              <a:t>New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developed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series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of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optional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modules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, can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be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screwed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directly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into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</a:t>
            </a:r>
            <a:r>
              <a:rPr lang="de-DE" altLang="de-DE" err="1">
                <a:solidFill>
                  <a:srgbClr val="002060"/>
                </a:solidFill>
                <a:latin typeface="Fago Pro"/>
              </a:rPr>
              <a:t>changer</a:t>
            </a:r>
            <a:r>
              <a:rPr lang="de-DE" altLang="de-DE">
                <a:solidFill>
                  <a:srgbClr val="002060"/>
                </a:solidFill>
                <a:latin typeface="Fago Pro"/>
              </a:rPr>
              <a:t> CPB</a:t>
            </a:r>
            <a:endParaRPr lang="en-US">
              <a:solidFill>
                <a:srgbClr val="002060"/>
              </a:solidFill>
              <a:latin typeface="Fago Pro"/>
            </a:endParaRPr>
          </a:p>
          <a:p>
            <a:endParaRPr lang="en-US">
              <a:solidFill>
                <a:srgbClr val="002060"/>
              </a:solidFill>
              <a:latin typeface="Fago Pro"/>
            </a:endParaRPr>
          </a:p>
        </p:txBody>
      </p:sp>
      <p:pic>
        <p:nvPicPr>
          <p:cNvPr id="7" name="Grafik 6" descr="Ein Bild, das Kreis, Design enthält.&#10;&#10;KI-generierte Inhalte können fehlerhaft sein.">
            <a:extLst>
              <a:ext uri="{FF2B5EF4-FFF2-40B4-BE49-F238E27FC236}">
                <a16:creationId xmlns:a16="http://schemas.microsoft.com/office/drawing/2014/main" id="{FB60E53B-E916-5488-C709-CEB6DBE3EFD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0047" y="3261598"/>
            <a:ext cx="2778098" cy="314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029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28643-708D-B26D-E61B-052A231AC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F926AAB2-5900-7959-884A-5F7D8A17D720}"/>
              </a:ext>
            </a:extLst>
          </p:cNvPr>
          <p:cNvGrpSpPr/>
          <p:nvPr/>
        </p:nvGrpSpPr>
        <p:grpSpPr>
          <a:xfrm>
            <a:off x="674297" y="4001951"/>
            <a:ext cx="11214361" cy="2561167"/>
            <a:chOff x="674297" y="4001951"/>
            <a:chExt cx="11214361" cy="2561167"/>
          </a:xfrm>
        </p:grpSpPr>
        <p:pic>
          <p:nvPicPr>
            <p:cNvPr id="7" name="Grafik 6" descr="Ein Bild, das Kreis, Hebel, Design enthält.&#10;&#10;Automatisch generierte Beschreibung">
              <a:extLst>
                <a:ext uri="{FF2B5EF4-FFF2-40B4-BE49-F238E27FC236}">
                  <a16:creationId xmlns:a16="http://schemas.microsoft.com/office/drawing/2014/main" id="{1F68E8CD-7660-7F36-60AF-19912F1506C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4297" y="4334510"/>
              <a:ext cx="710806" cy="947203"/>
            </a:xfrm>
            <a:prstGeom prst="rect">
              <a:avLst/>
            </a:prstGeom>
          </p:spPr>
        </p:pic>
        <p:pic>
          <p:nvPicPr>
            <p:cNvPr id="10" name="Grafik 9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49C3F83F-4789-053C-542B-6B3A6283ECC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9543" y="4334510"/>
              <a:ext cx="905903" cy="1166467"/>
            </a:xfrm>
            <a:prstGeom prst="rect">
              <a:avLst/>
            </a:prstGeom>
          </p:spPr>
        </p:pic>
        <p:pic>
          <p:nvPicPr>
            <p:cNvPr id="11" name="Grafik 10" descr="Ein Bild, das Kreis, Hebel enthält.&#10;&#10;Automatisch generierte Beschreibung">
              <a:extLst>
                <a:ext uri="{FF2B5EF4-FFF2-40B4-BE49-F238E27FC236}">
                  <a16:creationId xmlns:a16="http://schemas.microsoft.com/office/drawing/2014/main" id="{6E13DE8C-42AD-B576-BCDA-BEDAE16256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99886" y="4329962"/>
              <a:ext cx="1077716" cy="1456911"/>
            </a:xfrm>
            <a:prstGeom prst="rect">
              <a:avLst/>
            </a:prstGeom>
          </p:spPr>
        </p:pic>
        <p:pic>
          <p:nvPicPr>
            <p:cNvPr id="12" name="Grafik 11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F1240ADF-0515-84F9-F2DE-606E25BA57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32043" y="4329963"/>
              <a:ext cx="1353062" cy="1629977"/>
            </a:xfrm>
            <a:prstGeom prst="rect">
              <a:avLst/>
            </a:prstGeom>
          </p:spPr>
        </p:pic>
        <p:pic>
          <p:nvPicPr>
            <p:cNvPr id="13" name="Grafik 12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1B8E8EEC-E3F0-C649-E795-735F13FC2E0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2083" y="4329962"/>
              <a:ext cx="1551682" cy="1890969"/>
            </a:xfrm>
            <a:prstGeom prst="rect">
              <a:avLst/>
            </a:prstGeom>
          </p:spPr>
        </p:pic>
        <p:pic>
          <p:nvPicPr>
            <p:cNvPr id="14" name="Grafik 13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68BE514C-7D58-564A-F4A1-E76DB8F0F80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70743" y="4113767"/>
              <a:ext cx="1890489" cy="2323358"/>
            </a:xfrm>
            <a:prstGeom prst="rect">
              <a:avLst/>
            </a:prstGeom>
          </p:spPr>
        </p:pic>
        <p:pic>
          <p:nvPicPr>
            <p:cNvPr id="15" name="Grafik 14" descr="Ein Bild, das Kreis, Screenshot, Design enthält.&#10;&#10;Automatisch generierte Beschreibung">
              <a:extLst>
                <a:ext uri="{FF2B5EF4-FFF2-40B4-BE49-F238E27FC236}">
                  <a16:creationId xmlns:a16="http://schemas.microsoft.com/office/drawing/2014/main" id="{334205A3-C616-3211-23AF-20E87978703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721517" y="4001951"/>
              <a:ext cx="2167141" cy="2561167"/>
            </a:xfrm>
            <a:prstGeom prst="rect">
              <a:avLst/>
            </a:prstGeom>
          </p:spPr>
        </p:pic>
      </p:grpSp>
      <p:graphicFrame>
        <p:nvGraphicFramePr>
          <p:cNvPr id="9" name="Tabelle 8">
            <a:extLst>
              <a:ext uri="{FF2B5EF4-FFF2-40B4-BE49-F238E27FC236}">
                <a16:creationId xmlns:a16="http://schemas.microsoft.com/office/drawing/2014/main" id="{69D09B3F-201F-16CF-9C48-523EC1BE26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94110"/>
              </p:ext>
            </p:extLst>
          </p:nvPr>
        </p:nvGraphicFramePr>
        <p:xfrm>
          <a:off x="414570" y="1758735"/>
          <a:ext cx="11362861" cy="48830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8285">
                  <a:extLst>
                    <a:ext uri="{9D8B030D-6E8A-4147-A177-3AD203B41FA5}">
                      <a16:colId xmlns:a16="http://schemas.microsoft.com/office/drawing/2014/main" val="2087123982"/>
                    </a:ext>
                  </a:extLst>
                </a:gridCol>
                <a:gridCol w="1088480">
                  <a:extLst>
                    <a:ext uri="{9D8B030D-6E8A-4147-A177-3AD203B41FA5}">
                      <a16:colId xmlns:a16="http://schemas.microsoft.com/office/drawing/2014/main" val="41894268"/>
                    </a:ext>
                  </a:extLst>
                </a:gridCol>
                <a:gridCol w="1123126">
                  <a:extLst>
                    <a:ext uri="{9D8B030D-6E8A-4147-A177-3AD203B41FA5}">
                      <a16:colId xmlns:a16="http://schemas.microsoft.com/office/drawing/2014/main" val="4036972499"/>
                    </a:ext>
                  </a:extLst>
                </a:gridCol>
                <a:gridCol w="1500996">
                  <a:extLst>
                    <a:ext uri="{9D8B030D-6E8A-4147-A177-3AD203B41FA5}">
                      <a16:colId xmlns:a16="http://schemas.microsoft.com/office/drawing/2014/main" val="1063914749"/>
                    </a:ext>
                  </a:extLst>
                </a:gridCol>
                <a:gridCol w="1406106">
                  <a:extLst>
                    <a:ext uri="{9D8B030D-6E8A-4147-A177-3AD203B41FA5}">
                      <a16:colId xmlns:a16="http://schemas.microsoft.com/office/drawing/2014/main" val="3104150639"/>
                    </a:ext>
                  </a:extLst>
                </a:gridCol>
                <a:gridCol w="1388853">
                  <a:extLst>
                    <a:ext uri="{9D8B030D-6E8A-4147-A177-3AD203B41FA5}">
                      <a16:colId xmlns:a16="http://schemas.microsoft.com/office/drawing/2014/main" val="1389947125"/>
                    </a:ext>
                  </a:extLst>
                </a:gridCol>
                <a:gridCol w="1069675">
                  <a:extLst>
                    <a:ext uri="{9D8B030D-6E8A-4147-A177-3AD203B41FA5}">
                      <a16:colId xmlns:a16="http://schemas.microsoft.com/office/drawing/2014/main" val="1631955805"/>
                    </a:ext>
                  </a:extLst>
                </a:gridCol>
                <a:gridCol w="942981">
                  <a:extLst>
                    <a:ext uri="{9D8B030D-6E8A-4147-A177-3AD203B41FA5}">
                      <a16:colId xmlns:a16="http://schemas.microsoft.com/office/drawing/2014/main" val="1304248865"/>
                    </a:ext>
                  </a:extLst>
                </a:gridCol>
                <a:gridCol w="1434359">
                  <a:extLst>
                    <a:ext uri="{9D8B030D-6E8A-4147-A177-3AD203B41FA5}">
                      <a16:colId xmlns:a16="http://schemas.microsoft.com/office/drawing/2014/main" val="3536832934"/>
                    </a:ext>
                  </a:extLst>
                </a:gridCol>
              </a:tblGrid>
              <a:tr h="793494">
                <a:tc>
                  <a:txBody>
                    <a:bodyPr/>
                    <a:lstStyle/>
                    <a:p>
                      <a:r>
                        <a:rPr lang="de-DE" sz="1400" b="1" i="0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Size</a:t>
                      </a:r>
                    </a:p>
                  </a:txBody>
                  <a:tcPr marL="18000" marR="36000" marT="36000" marB="36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Payload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err="1">
                          <a:latin typeface="Fago Pro" panose="02000506040000020004" pitchFamily="50" charset="0"/>
                        </a:rPr>
                        <a:t>Weight</a:t>
                      </a:r>
                      <a:r>
                        <a:rPr lang="de-DE" sz="1400" b="1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400" b="1" err="1">
                          <a:latin typeface="Fago Pro" panose="02000506040000020004" pitchFamily="50" charset="0"/>
                        </a:rPr>
                        <a:t>when</a:t>
                      </a:r>
                      <a:r>
                        <a:rPr lang="de-DE" sz="1400" b="1">
                          <a:latin typeface="Fago Pro" panose="02000506040000020004" pitchFamily="50" charset="0"/>
                        </a:rPr>
                        <a:t> </a:t>
                      </a:r>
                      <a:r>
                        <a:rPr lang="de-DE" sz="1400" b="1" err="1">
                          <a:latin typeface="Fago Pro" panose="02000506040000020004" pitchFamily="50" charset="0"/>
                        </a:rPr>
                        <a:t>coupled</a:t>
                      </a:r>
                      <a:endParaRPr lang="de-DE" sz="14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Max. </a:t>
                      </a:r>
                      <a:r>
                        <a:rPr lang="de-DE" sz="1400" b="1" err="1">
                          <a:latin typeface="Fago Pro" panose="02000506040000020004" pitchFamily="50" charset="0"/>
                        </a:rPr>
                        <a:t>dynamic</a:t>
                      </a:r>
                      <a:r>
                        <a:rPr lang="de-DE" sz="1400" b="1">
                          <a:latin typeface="Fago Pro" panose="02000506040000020004" pitchFamily="50" charset="0"/>
                        </a:rPr>
                        <a:t> </a:t>
                      </a:r>
                    </a:p>
                    <a:p>
                      <a:r>
                        <a:rPr lang="de-DE" sz="1400" b="1" err="1">
                          <a:latin typeface="Fago Pro" panose="02000506040000020004" pitchFamily="50" charset="0"/>
                        </a:rPr>
                        <a:t>moment</a:t>
                      </a:r>
                      <a:endParaRPr lang="de-DE" sz="1400" b="1">
                        <a:latin typeface="Fago Pro" panose="02000506040000020004" pitchFamily="50" charset="0"/>
                      </a:endParaRPr>
                    </a:p>
                    <a:p>
                      <a:r>
                        <a:rPr lang="de-DE" sz="1400" b="1">
                          <a:latin typeface="Fago Pro" panose="02000506040000020004" pitchFamily="50" charset="0"/>
                        </a:rPr>
                        <a:t>M</a:t>
                      </a:r>
                      <a:r>
                        <a:rPr lang="de-DE" sz="1400" b="1" baseline="-25000">
                          <a:latin typeface="Fago Pro" panose="02000506040000020004" pitchFamily="50" charset="0"/>
                        </a:rPr>
                        <a:t>X</a:t>
                      </a:r>
                      <a:r>
                        <a:rPr lang="de-DE" sz="1400" b="1" baseline="0">
                          <a:latin typeface="Fago Pro" panose="02000506040000020004" pitchFamily="50" charset="0"/>
                        </a:rPr>
                        <a:t> / </a:t>
                      </a:r>
                      <a:r>
                        <a:rPr lang="de-DE" sz="1400" b="1">
                          <a:latin typeface="Fago Pro" panose="02000506040000020004" pitchFamily="50" charset="0"/>
                        </a:rPr>
                        <a:t>M</a:t>
                      </a:r>
                      <a:r>
                        <a:rPr lang="de-DE" sz="1400" b="1" baseline="-25000">
                          <a:latin typeface="Fago Pro" panose="02000506040000020004" pitchFamily="50" charset="0"/>
                        </a:rPr>
                        <a:t>Z</a:t>
                      </a:r>
                    </a:p>
                    <a:p>
                      <a:endParaRPr lang="de-DE" sz="1400" b="1" baseline="-25000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Sensors inductive for lock/unlock prepared 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Sensors inductive for tool presence prepared 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  <a:p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="1" kern="1200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Repeat </a:t>
                      </a:r>
                      <a:r>
                        <a:rPr lang="de-DE" sz="1400" b="1" kern="1200" err="1">
                          <a:solidFill>
                            <a:schemeClr val="l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accuracy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/>
                        <a:t>Operating </a:t>
                      </a:r>
                      <a:r>
                        <a:rPr lang="de-DE" sz="1400" err="1"/>
                        <a:t>pressure</a:t>
                      </a:r>
                      <a:endParaRPr lang="de-DE" sz="1400" b="1" kern="1200">
                        <a:solidFill>
                          <a:schemeClr val="l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Amount of mounting surfaces for optional modules</a:t>
                      </a:r>
                    </a:p>
                  </a:txBody>
                  <a:tcPr marL="18000" marR="36000" marT="36000" marB="3600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939046"/>
                  </a:ext>
                </a:extLst>
              </a:tr>
              <a:tr h="4171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[kg]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[kg]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</a:t>
                      </a:r>
                      <a:r>
                        <a:rPr lang="de-DE" sz="1600" b="1" err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Nm</a:t>
                      </a:r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[mm]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600" b="1">
                          <a:solidFill>
                            <a:schemeClr val="bg1"/>
                          </a:solidFill>
                          <a:latin typeface="Fago Pro" panose="02000506040000020004" pitchFamily="50" charset="0"/>
                        </a:rPr>
                        <a:t>[bar]</a:t>
                      </a: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600" b="1">
                        <a:solidFill>
                          <a:schemeClr val="bg1"/>
                        </a:solidFill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9987733"/>
                  </a:ext>
                </a:extLst>
              </a:tr>
              <a:tr h="40772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040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0,41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100</a:t>
                      </a:r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/ 100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1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0,015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1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4,5-7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403579"/>
                  </a:ext>
                </a:extLst>
              </a:tr>
              <a:tr h="34860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050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  35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 0,57   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125 / 125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 anchor="ctr"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5249152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4220110"/>
                  </a:ext>
                </a:extLst>
              </a:tr>
              <a:tr h="33720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063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50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1,23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350</a:t>
                      </a:r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/ 350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6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057599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007481"/>
                  </a:ext>
                </a:extLst>
              </a:tr>
              <a:tr h="33948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CPB 080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85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1,92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500 / 500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7885609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3245616"/>
                  </a:ext>
                </a:extLst>
              </a:tr>
              <a:tr h="341760"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100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100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3,03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800 / 600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0292351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3*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996034"/>
                  </a:ext>
                </a:extLst>
              </a:tr>
              <a:tr h="3440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125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7,22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2.000</a:t>
                      </a:r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/ 1.000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800" b="1" kern="120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449988"/>
                  </a:ext>
                </a:extLst>
              </a:tr>
              <a:tr h="40772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CPB 160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 300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   10,56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3.000 / 1.500</a:t>
                      </a:r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b="1" kern="120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3*</a:t>
                      </a: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93557"/>
                  </a:ext>
                </a:extLst>
              </a:tr>
              <a:tr h="552697">
                <a:tc gridSpan="9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b="1" kern="1200" dirty="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*</a:t>
                      </a:r>
                      <a:r>
                        <a:rPr lang="de-DE" sz="1200" b="1" kern="1200" dirty="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doppeltes Anschraubbild, Anschraubbild J (</a:t>
                      </a:r>
                      <a:r>
                        <a:rPr lang="de-DE" sz="1200" b="1" kern="1200" dirty="0" err="1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bsp.</a:t>
                      </a:r>
                      <a:r>
                        <a:rPr lang="de-DE" sz="1200" b="1" kern="1200" dirty="0">
                          <a:solidFill>
                            <a:schemeClr val="tx2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für COS R19 Optionsmodul) vorbereitet.</a:t>
                      </a:r>
                      <a:endParaRPr lang="de-DE" sz="1400" b="1" kern="1200" dirty="0">
                        <a:solidFill>
                          <a:schemeClr val="tx2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600" b="1">
                        <a:latin typeface="Fago Pro" panose="02000506040000020004" pitchFamily="50" charset="0"/>
                      </a:endParaRPr>
                    </a:p>
                  </a:txBody>
                  <a:tcPr marL="18000" marR="36000" marT="36000" marB="36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105049"/>
                  </a:ext>
                </a:extLst>
              </a:tr>
            </a:tbl>
          </a:graphicData>
        </a:graphic>
      </p:graphicFrame>
      <p:sp>
        <p:nvSpPr>
          <p:cNvPr id="2" name="Titel 1">
            <a:extLst>
              <a:ext uri="{FF2B5EF4-FFF2-40B4-BE49-F238E27FC236}">
                <a16:creationId xmlns:a16="http://schemas.microsoft.com/office/drawing/2014/main" id="{A9E68D8F-92C7-B3C8-F742-FF052F0F0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From the Machine Table to the Robot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6E35538-B8FD-8E29-99D0-BAA0A02263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CPB</a:t>
            </a:r>
            <a:endParaRPr lang="en-US"/>
          </a:p>
        </p:txBody>
      </p:sp>
      <p:pic>
        <p:nvPicPr>
          <p:cNvPr id="6" name="Grafik 5" descr="Häkchen mit einfarbiger Füllung">
            <a:extLst>
              <a:ext uri="{FF2B5EF4-FFF2-40B4-BE49-F238E27FC236}">
                <a16:creationId xmlns:a16="http://schemas.microsoft.com/office/drawing/2014/main" id="{11F8D912-B38B-3B21-D341-EB0E0BBF147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3775969"/>
            <a:ext cx="360000" cy="360000"/>
          </a:xfrm>
          <a:prstGeom prst="rect">
            <a:avLst/>
          </a:prstGeom>
        </p:spPr>
      </p:pic>
      <p:pic>
        <p:nvPicPr>
          <p:cNvPr id="8" name="Grafik 7" descr="Häkchen mit einfarbiger Füllung">
            <a:extLst>
              <a:ext uri="{FF2B5EF4-FFF2-40B4-BE49-F238E27FC236}">
                <a16:creationId xmlns:a16="http://schemas.microsoft.com/office/drawing/2014/main" id="{FE447EC2-94FA-23F4-F75F-017D72ECF4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3334372"/>
            <a:ext cx="360000" cy="360000"/>
          </a:xfrm>
          <a:prstGeom prst="rect">
            <a:avLst/>
          </a:prstGeom>
        </p:spPr>
      </p:pic>
      <p:pic>
        <p:nvPicPr>
          <p:cNvPr id="16" name="Grafik 15" descr="Häkchen mit einfarbiger Füllung">
            <a:extLst>
              <a:ext uri="{FF2B5EF4-FFF2-40B4-BE49-F238E27FC236}">
                <a16:creationId xmlns:a16="http://schemas.microsoft.com/office/drawing/2014/main" id="{C77968FD-7C62-D6DE-5121-1A840ADB27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4575453"/>
            <a:ext cx="360000" cy="360000"/>
          </a:xfrm>
          <a:prstGeom prst="rect">
            <a:avLst/>
          </a:prstGeom>
        </p:spPr>
      </p:pic>
      <p:pic>
        <p:nvPicPr>
          <p:cNvPr id="18" name="Grafik 17" descr="Häkchen mit einfarbiger Füllung">
            <a:extLst>
              <a:ext uri="{FF2B5EF4-FFF2-40B4-BE49-F238E27FC236}">
                <a16:creationId xmlns:a16="http://schemas.microsoft.com/office/drawing/2014/main" id="{153F696E-8BB7-2EA3-C8C2-68F18D3DA3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4984925"/>
            <a:ext cx="360000" cy="360000"/>
          </a:xfrm>
          <a:prstGeom prst="rect">
            <a:avLst/>
          </a:prstGeom>
        </p:spPr>
      </p:pic>
      <p:pic>
        <p:nvPicPr>
          <p:cNvPr id="19" name="Grafik 18" descr="Häkchen mit einfarbiger Füllung">
            <a:extLst>
              <a:ext uri="{FF2B5EF4-FFF2-40B4-BE49-F238E27FC236}">
                <a16:creationId xmlns:a16="http://schemas.microsoft.com/office/drawing/2014/main" id="{9BC9F024-A19E-B27A-B040-E6BBDFF42E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5357919"/>
            <a:ext cx="360000" cy="360000"/>
          </a:xfrm>
          <a:prstGeom prst="rect">
            <a:avLst/>
          </a:prstGeom>
        </p:spPr>
      </p:pic>
      <p:pic>
        <p:nvPicPr>
          <p:cNvPr id="20" name="Grafik 19" descr="Häkchen mit einfarbiger Füllung">
            <a:extLst>
              <a:ext uri="{FF2B5EF4-FFF2-40B4-BE49-F238E27FC236}">
                <a16:creationId xmlns:a16="http://schemas.microsoft.com/office/drawing/2014/main" id="{C3A95213-05B4-5033-E2E5-B618CDF9371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5752041"/>
            <a:ext cx="360000" cy="360000"/>
          </a:xfrm>
          <a:prstGeom prst="rect">
            <a:avLst/>
          </a:prstGeom>
        </p:spPr>
      </p:pic>
      <p:pic>
        <p:nvPicPr>
          <p:cNvPr id="21" name="Grafik 20" descr="Häkchen mit einfarbiger Füllung">
            <a:extLst>
              <a:ext uri="{FF2B5EF4-FFF2-40B4-BE49-F238E27FC236}">
                <a16:creationId xmlns:a16="http://schemas.microsoft.com/office/drawing/2014/main" id="{5E377619-95D6-D943-B189-F8BABC31CB5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30400" y="4179104"/>
            <a:ext cx="360000" cy="360000"/>
          </a:xfrm>
          <a:prstGeom prst="rect">
            <a:avLst/>
          </a:prstGeom>
        </p:spPr>
      </p:pic>
      <p:pic>
        <p:nvPicPr>
          <p:cNvPr id="23" name="Grafik 22" descr="Häkchen mit einfarbiger Füllung">
            <a:extLst>
              <a:ext uri="{FF2B5EF4-FFF2-40B4-BE49-F238E27FC236}">
                <a16:creationId xmlns:a16="http://schemas.microsoft.com/office/drawing/2014/main" id="{5A5757B1-DD26-4673-75DF-9CEB4EC3627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3775969"/>
            <a:ext cx="360000" cy="360000"/>
          </a:xfrm>
          <a:prstGeom prst="rect">
            <a:avLst/>
          </a:prstGeom>
        </p:spPr>
      </p:pic>
      <p:pic>
        <p:nvPicPr>
          <p:cNvPr id="24" name="Grafik 23" descr="Häkchen mit einfarbiger Füllung">
            <a:extLst>
              <a:ext uri="{FF2B5EF4-FFF2-40B4-BE49-F238E27FC236}">
                <a16:creationId xmlns:a16="http://schemas.microsoft.com/office/drawing/2014/main" id="{C6FAB1F9-5142-8E14-5A09-E9D1732FEA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3334372"/>
            <a:ext cx="360000" cy="360000"/>
          </a:xfrm>
          <a:prstGeom prst="rect">
            <a:avLst/>
          </a:prstGeom>
        </p:spPr>
      </p:pic>
      <p:pic>
        <p:nvPicPr>
          <p:cNvPr id="25" name="Grafik 24" descr="Häkchen mit einfarbiger Füllung">
            <a:extLst>
              <a:ext uri="{FF2B5EF4-FFF2-40B4-BE49-F238E27FC236}">
                <a16:creationId xmlns:a16="http://schemas.microsoft.com/office/drawing/2014/main" id="{86A1DEFB-2120-7F33-E30B-7B9FB09EE43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4575453"/>
            <a:ext cx="360000" cy="360000"/>
          </a:xfrm>
          <a:prstGeom prst="rect">
            <a:avLst/>
          </a:prstGeom>
        </p:spPr>
      </p:pic>
      <p:pic>
        <p:nvPicPr>
          <p:cNvPr id="26" name="Grafik 25" descr="Häkchen mit einfarbiger Füllung">
            <a:extLst>
              <a:ext uri="{FF2B5EF4-FFF2-40B4-BE49-F238E27FC236}">
                <a16:creationId xmlns:a16="http://schemas.microsoft.com/office/drawing/2014/main" id="{68C91843-B1CA-3304-132D-1182F6426F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4984925"/>
            <a:ext cx="360000" cy="360000"/>
          </a:xfrm>
          <a:prstGeom prst="rect">
            <a:avLst/>
          </a:prstGeom>
        </p:spPr>
      </p:pic>
      <p:pic>
        <p:nvPicPr>
          <p:cNvPr id="27" name="Grafik 26" descr="Häkchen mit einfarbiger Füllung">
            <a:extLst>
              <a:ext uri="{FF2B5EF4-FFF2-40B4-BE49-F238E27FC236}">
                <a16:creationId xmlns:a16="http://schemas.microsoft.com/office/drawing/2014/main" id="{2C2105C9-F17E-4314-1CB9-95D4BF6E25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86847" y="5393317"/>
            <a:ext cx="360000" cy="360000"/>
          </a:xfrm>
          <a:prstGeom prst="rect">
            <a:avLst/>
          </a:prstGeom>
        </p:spPr>
      </p:pic>
      <p:pic>
        <p:nvPicPr>
          <p:cNvPr id="28" name="Grafik 27" descr="Häkchen mit einfarbiger Füllung">
            <a:extLst>
              <a:ext uri="{FF2B5EF4-FFF2-40B4-BE49-F238E27FC236}">
                <a16:creationId xmlns:a16="http://schemas.microsoft.com/office/drawing/2014/main" id="{BED0C8B3-FBBE-F2E5-980B-5DCBEED0EE7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5752041"/>
            <a:ext cx="360000" cy="360000"/>
          </a:xfrm>
          <a:prstGeom prst="rect">
            <a:avLst/>
          </a:prstGeom>
        </p:spPr>
      </p:pic>
      <p:pic>
        <p:nvPicPr>
          <p:cNvPr id="29" name="Grafik 28" descr="Häkchen mit einfarbiger Füllung">
            <a:extLst>
              <a:ext uri="{FF2B5EF4-FFF2-40B4-BE49-F238E27FC236}">
                <a16:creationId xmlns:a16="http://schemas.microsoft.com/office/drawing/2014/main" id="{A494CB18-C1C9-4A8E-D3C4-B0F014EE10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95695" y="417910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67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323DF-9278-C261-8012-AF33CDEE7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F97656E-5142-3BF8-E3CE-AF525E922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9692885" cy="456394"/>
          </a:xfrm>
        </p:spPr>
        <p:txBody>
          <a:bodyPr/>
          <a:lstStyle/>
          <a:p>
            <a:r>
              <a:rPr lang="en-US">
                <a:latin typeface="Fago Pro"/>
              </a:rPr>
              <a:t>COB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Optional Modules for Media feed-through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C401217-F6F7-6895-238D-6712802D0CA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CPB</a:t>
            </a:r>
            <a:endParaRPr lang="en-US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83E5A4C9-FE21-5FAC-10C8-0F2ACA4BF3A5}"/>
              </a:ext>
            </a:extLst>
          </p:cNvPr>
          <p:cNvGraphicFramePr>
            <a:graphicFrameLocks noGrp="1"/>
          </p:cNvGraphicFramePr>
          <p:nvPr/>
        </p:nvGraphicFramePr>
        <p:xfrm>
          <a:off x="678956" y="1803459"/>
          <a:ext cx="7637671" cy="3097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3221236724"/>
                    </a:ext>
                  </a:extLst>
                </a:gridCol>
                <a:gridCol w="1996366">
                  <a:extLst>
                    <a:ext uri="{9D8B030D-6E8A-4147-A177-3AD203B41FA5}">
                      <a16:colId xmlns:a16="http://schemas.microsoft.com/office/drawing/2014/main" val="912858099"/>
                    </a:ext>
                  </a:extLst>
                </a:gridCol>
                <a:gridCol w="1399430">
                  <a:extLst>
                    <a:ext uri="{9D8B030D-6E8A-4147-A177-3AD203B41FA5}">
                      <a16:colId xmlns:a16="http://schemas.microsoft.com/office/drawing/2014/main" val="1512084867"/>
                    </a:ext>
                  </a:extLst>
                </a:gridCol>
                <a:gridCol w="1532541">
                  <a:extLst>
                    <a:ext uri="{9D8B030D-6E8A-4147-A177-3AD203B41FA5}">
                      <a16:colId xmlns:a16="http://schemas.microsoft.com/office/drawing/2014/main" val="1055985108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1705620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de-DE"/>
                        <a:t>SIGNAL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PNEUMATIC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/>
                        <a:t>VACUUM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65265"/>
                  </a:ext>
                </a:extLst>
              </a:tr>
              <a:tr h="370840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&gt; 50 </a:t>
                      </a:r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variants</a:t>
                      </a:r>
                      <a:endParaRPr lang="de-DE" sz="18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7731200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S12R/L</a:t>
                      </a:r>
                    </a:p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plus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tool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coding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A6M5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V1A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521412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P4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CB3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A618A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V2A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648403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S8</a:t>
                      </a:r>
                    </a:p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plus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tool</a:t>
                      </a:r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400" kern="1200" err="1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coding</a:t>
                      </a:r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CIO1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A10M5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78786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6898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014932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400" kern="1200">
                          <a:solidFill>
                            <a:schemeClr val="accent1"/>
                          </a:solidFill>
                          <a:latin typeface="Fago Pro" panose="02000506040000020004" pitchFamily="50" charset="0"/>
                          <a:ea typeface="+mn-ea"/>
                          <a:cs typeface="+mn-cs"/>
                        </a:rPr>
                        <a:t>COB  CB6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de-DE" sz="1400" kern="1200">
                        <a:solidFill>
                          <a:schemeClr val="accent1"/>
                        </a:solidFill>
                        <a:latin typeface="Fago Pro" panose="02000506040000020004" pitchFamily="50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8000652"/>
                  </a:ext>
                </a:extLst>
              </a:tr>
            </a:tbl>
          </a:graphicData>
        </a:graphic>
      </p:graphicFrame>
      <p:pic>
        <p:nvPicPr>
          <p:cNvPr id="9" name="Grafik 8">
            <a:extLst>
              <a:ext uri="{FF2B5EF4-FFF2-40B4-BE49-F238E27FC236}">
                <a16:creationId xmlns:a16="http://schemas.microsoft.com/office/drawing/2014/main" id="{B279CE8B-BD6C-85A5-01BA-47134893F3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64975" y="1803459"/>
            <a:ext cx="2786014" cy="3600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009A5F01-74FB-363B-0605-ECD141BBB0A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99805" y="5068575"/>
            <a:ext cx="2036492" cy="1440000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8AF4B56D-7F55-4793-F43B-2508FD03D8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35360" y="5070131"/>
            <a:ext cx="2281267" cy="1515982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198B5496-A5DD-0FC6-D2AE-769F16D479B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8814" y="5213902"/>
            <a:ext cx="3275315" cy="1440000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B6B37927-5CAA-D094-73A0-F6EFADD0D35F}"/>
              </a:ext>
            </a:extLst>
          </p:cNvPr>
          <p:cNvSpPr txBox="1"/>
          <p:nvPr/>
        </p:nvSpPr>
        <p:spPr>
          <a:xfrm>
            <a:off x="678551" y="4933762"/>
            <a:ext cx="7622922" cy="1795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1350"/>
              </a:lnSpc>
              <a:spcBef>
                <a:spcPts val="300"/>
              </a:spcBef>
              <a:buClr>
                <a:srgbClr val="009EE0"/>
              </a:buClr>
            </a:pPr>
            <a:r>
              <a:rPr lang="en-US" sz="1400">
                <a:solidFill>
                  <a:schemeClr val="tx2"/>
                </a:solidFill>
                <a:latin typeface="+mj-lt"/>
                <a:cs typeface="Segoe UI"/>
              </a:rPr>
              <a:t>All optional modules with serialization via DMC code</a:t>
            </a:r>
            <a:endParaRPr lang="en-US" sz="120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293244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C1B62-5AD8-5B89-81D4-C033F2083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16AA64C-B730-095A-7E8A-274CBDC9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CTS B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Bolt Storage</a:t>
            </a:r>
            <a:endParaRPr lang="en-US" noProof="0" err="1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06C0D86-1298-C709-9DCC-0FF2AF7B2CC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CPB</a:t>
            </a:r>
            <a:endParaRPr lang="en-US"/>
          </a:p>
        </p:txBody>
      </p: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D3B07BC9-8532-FD7B-9F86-9326420BA6FF}"/>
              </a:ext>
            </a:extLst>
          </p:cNvPr>
          <p:cNvGrpSpPr/>
          <p:nvPr/>
        </p:nvGrpSpPr>
        <p:grpSpPr>
          <a:xfrm>
            <a:off x="674298" y="3630082"/>
            <a:ext cx="5879606" cy="2561167"/>
            <a:chOff x="674297" y="4001951"/>
            <a:chExt cx="11214361" cy="2561167"/>
          </a:xfrm>
        </p:grpSpPr>
        <p:pic>
          <p:nvPicPr>
            <p:cNvPr id="7" name="Grafik 6" descr="Ein Bild, das Kreis, Hebel, Design enthält.&#10;&#10;Automatisch generierte Beschreibung">
              <a:extLst>
                <a:ext uri="{FF2B5EF4-FFF2-40B4-BE49-F238E27FC236}">
                  <a16:creationId xmlns:a16="http://schemas.microsoft.com/office/drawing/2014/main" id="{480983BB-A2E4-E94E-19BB-9363AEF2E5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4297" y="4334510"/>
              <a:ext cx="710806" cy="947203"/>
            </a:xfrm>
            <a:prstGeom prst="rect">
              <a:avLst/>
            </a:prstGeom>
          </p:spPr>
        </p:pic>
        <p:pic>
          <p:nvPicPr>
            <p:cNvPr id="10" name="Grafik 9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D9D009F1-684D-E3C4-6A1C-9A001EB1B0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9543" y="4334510"/>
              <a:ext cx="905903" cy="1166467"/>
            </a:xfrm>
            <a:prstGeom prst="rect">
              <a:avLst/>
            </a:prstGeom>
          </p:spPr>
        </p:pic>
        <p:pic>
          <p:nvPicPr>
            <p:cNvPr id="11" name="Grafik 10" descr="Ein Bild, das Kreis, Hebel enthält.&#10;&#10;Automatisch generierte Beschreibung">
              <a:extLst>
                <a:ext uri="{FF2B5EF4-FFF2-40B4-BE49-F238E27FC236}">
                  <a16:creationId xmlns:a16="http://schemas.microsoft.com/office/drawing/2014/main" id="{18CE590E-2663-E85A-B220-DDFB7E98C05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99886" y="4329962"/>
              <a:ext cx="1077716" cy="1456911"/>
            </a:xfrm>
            <a:prstGeom prst="rect">
              <a:avLst/>
            </a:prstGeom>
          </p:spPr>
        </p:pic>
        <p:pic>
          <p:nvPicPr>
            <p:cNvPr id="12" name="Grafik 11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CB7AE0CF-CB70-D877-6B40-FB0DAEA6AD9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32043" y="4329963"/>
              <a:ext cx="1353062" cy="1629977"/>
            </a:xfrm>
            <a:prstGeom prst="rect">
              <a:avLst/>
            </a:prstGeom>
          </p:spPr>
        </p:pic>
        <p:pic>
          <p:nvPicPr>
            <p:cNvPr id="13" name="Grafik 12" descr="Ein Bild, das Kreis enthält.&#10;&#10;Automatisch generierte Beschreibung">
              <a:extLst>
                <a:ext uri="{FF2B5EF4-FFF2-40B4-BE49-F238E27FC236}">
                  <a16:creationId xmlns:a16="http://schemas.microsoft.com/office/drawing/2014/main" id="{7C972E1E-6432-197E-409B-08ACE3EEE54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2083" y="4329962"/>
              <a:ext cx="1551682" cy="1890969"/>
            </a:xfrm>
            <a:prstGeom prst="rect">
              <a:avLst/>
            </a:prstGeom>
          </p:spPr>
        </p:pic>
        <p:pic>
          <p:nvPicPr>
            <p:cNvPr id="14" name="Grafik 13" descr="Ein Bild, das Kreis, Design enthält.&#10;&#10;Automatisch generierte Beschreibung">
              <a:extLst>
                <a:ext uri="{FF2B5EF4-FFF2-40B4-BE49-F238E27FC236}">
                  <a16:creationId xmlns:a16="http://schemas.microsoft.com/office/drawing/2014/main" id="{450312F4-65B2-FF73-6259-399D1AFAEFE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70743" y="4113767"/>
              <a:ext cx="1890489" cy="2323358"/>
            </a:xfrm>
            <a:prstGeom prst="rect">
              <a:avLst/>
            </a:prstGeom>
          </p:spPr>
        </p:pic>
        <p:pic>
          <p:nvPicPr>
            <p:cNvPr id="15" name="Grafik 14" descr="Ein Bild, das Kreis, Screenshot, Design enthält.&#10;&#10;Automatisch generierte Beschreibung">
              <a:extLst>
                <a:ext uri="{FF2B5EF4-FFF2-40B4-BE49-F238E27FC236}">
                  <a16:creationId xmlns:a16="http://schemas.microsoft.com/office/drawing/2014/main" id="{7337B7F2-5446-81F5-AB41-4CA6AC805DD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alphaModFix amt="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721517" y="4001951"/>
              <a:ext cx="2167141" cy="2561167"/>
            </a:xfrm>
            <a:prstGeom prst="rect">
              <a:avLst/>
            </a:prstGeom>
          </p:spPr>
        </p:pic>
      </p:grp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63E41EDC-B9A7-C435-5BA0-D8AAC7985E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742681"/>
            <a:ext cx="10960967" cy="1944213"/>
          </a:xfrm>
        </p:spPr>
        <p:txBody>
          <a:bodyPr/>
          <a:lstStyle/>
          <a:p>
            <a:r>
              <a:rPr lang="en-US" noProof="0"/>
              <a:t>2 sizes 050 and 085, each available in active (with locking) and passive version (without locking)</a:t>
            </a:r>
          </a:p>
          <a:p>
            <a:r>
              <a:rPr lang="en-US" noProof="0"/>
              <a:t>Further sizes available from the end of 2025 (up to 250 kg payload)</a:t>
            </a:r>
          </a:p>
          <a:p>
            <a:r>
              <a:rPr lang="en-US" noProof="0"/>
              <a:t>Screw-on surface “A” </a:t>
            </a:r>
            <a:r>
              <a:rPr lang="en-US" noProof="0" err="1"/>
              <a:t>prepard</a:t>
            </a:r>
            <a:r>
              <a:rPr lang="en-US" noProof="0"/>
              <a:t> on all CPB adapters for mounting the support bolt</a:t>
            </a: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91E0371D-E453-9304-7FA8-35143200141D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4297" y="3749881"/>
            <a:ext cx="5728091" cy="2880000"/>
          </a:xfrm>
          <a:prstGeom prst="rect">
            <a:avLst/>
          </a:prstGeom>
        </p:spPr>
      </p:pic>
      <p:pic>
        <p:nvPicPr>
          <p:cNvPr id="6" name="Grafik 5" descr="Ein Bild, das Design, Gerät enthält.&#10;&#10;Automatisch generierte Beschreibung">
            <a:extLst>
              <a:ext uri="{FF2B5EF4-FFF2-40B4-BE49-F238E27FC236}">
                <a16:creationId xmlns:a16="http://schemas.microsoft.com/office/drawing/2014/main" id="{88B749BB-9782-544D-0069-91B822713EE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8687" y="4632033"/>
            <a:ext cx="1623680" cy="956038"/>
          </a:xfrm>
          <a:prstGeom prst="rect">
            <a:avLst/>
          </a:prstGeom>
        </p:spPr>
      </p:pic>
      <p:pic>
        <p:nvPicPr>
          <p:cNvPr id="8" name="Grafik 7" descr="Ein Bild, das Text, Kreis, Design enthält.&#10;&#10;Automatisch generierte Beschreibung">
            <a:extLst>
              <a:ext uri="{FF2B5EF4-FFF2-40B4-BE49-F238E27FC236}">
                <a16:creationId xmlns:a16="http://schemas.microsoft.com/office/drawing/2014/main" id="{79597784-D487-384F-2BFB-8C74914A152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0222" y="4545874"/>
            <a:ext cx="1344419" cy="1343119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C8EC8B41-5FF2-782F-5427-B67D826A61FC}"/>
              </a:ext>
            </a:extLst>
          </p:cNvPr>
          <p:cNvSpPr txBox="1"/>
          <p:nvPr/>
        </p:nvSpPr>
        <p:spPr>
          <a:xfrm>
            <a:off x="6512016" y="4208103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de-DE" b="1">
                <a:solidFill>
                  <a:schemeClr val="tx2"/>
                </a:solidFill>
              </a:rPr>
              <a:t>passive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FC7426B9-5B80-1477-9D0B-B335284C8D09}"/>
              </a:ext>
            </a:extLst>
          </p:cNvPr>
          <p:cNvSpPr txBox="1"/>
          <p:nvPr/>
        </p:nvSpPr>
        <p:spPr>
          <a:xfrm>
            <a:off x="8551663" y="4208104"/>
            <a:ext cx="2081535" cy="45627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</a:pPr>
            <a:r>
              <a:rPr lang="de-DE" b="1">
                <a:solidFill>
                  <a:schemeClr val="tx2"/>
                </a:solidFill>
              </a:rPr>
              <a:t>CTS B</a:t>
            </a:r>
            <a:r>
              <a:rPr kumimoji="0" lang="de-DE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aktive</a:t>
            </a: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5228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633A4-4D3C-EAE4-CDFF-DD007F2C6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765D60-CAF9-EEC2-4ECA-CA207E048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6394"/>
          </a:xfrm>
        </p:spPr>
        <p:txBody>
          <a:bodyPr/>
          <a:lstStyle/>
          <a:p>
            <a:r>
              <a:rPr lang="en-US">
                <a:latin typeface="Fago Pro"/>
              </a:rPr>
              <a:t>CPB</a:t>
            </a:r>
            <a:br>
              <a:rPr lang="en-US">
                <a:latin typeface="Fago Pro"/>
              </a:rPr>
            </a:br>
            <a:r>
              <a:rPr lang="en-US">
                <a:latin typeface="Fago Pro"/>
              </a:rPr>
              <a:t>Go beyond</a:t>
            </a:r>
            <a:endParaRPr lang="en-US" noProof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4D4C445-7EAD-90AB-5D54-366EA4E8F48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de-DE" err="1"/>
              <a:t>Automatic</a:t>
            </a:r>
            <a:r>
              <a:rPr lang="de-DE"/>
              <a:t> Tool Changer CPB</a:t>
            </a:r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25D1487-5AFE-543B-A8DE-2CF4B8C1B34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4" y="1830651"/>
            <a:ext cx="11198225" cy="4553702"/>
          </a:xfrm>
        </p:spPr>
        <p:txBody>
          <a:bodyPr vert="horz" lIns="0" tIns="0" rIns="0" bIns="0" rtlCol="0" anchor="t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accent1"/>
                </a:solidFill>
              </a:rPr>
              <a:t>Robust, bolt-locking mechanism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Proven technology in stationary </a:t>
            </a:r>
            <a:r>
              <a:rPr lang="en-US" sz="1600" err="1">
                <a:solidFill>
                  <a:schemeClr val="accent1"/>
                </a:solidFill>
              </a:rPr>
              <a:t>workholding</a:t>
            </a:r>
            <a:r>
              <a:rPr lang="en-US" sz="1600">
                <a:solidFill>
                  <a:schemeClr val="accent1"/>
                </a:solidFill>
              </a:rPr>
              <a:t> systems for over 20 years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Internal locking mechanism made of vacuum-hardened stainless steel</a:t>
            </a:r>
          </a:p>
          <a:p>
            <a:pPr marL="628650" lvl="1" indent="-171450"/>
            <a:r>
              <a:rPr lang="en-US" sz="1600">
                <a:solidFill>
                  <a:schemeClr val="accent1"/>
                </a:solidFill>
              </a:rPr>
              <a:t>Housing made of anodized, high-strength aluminum</a:t>
            </a:r>
          </a:p>
          <a:p>
            <a:pPr marL="628650" lvl="1" indent="-171450"/>
            <a:r>
              <a:rPr lang="en-US" sz="1600">
                <a:solidFill>
                  <a:schemeClr val="accent1"/>
                </a:solidFill>
              </a:rPr>
              <a:t>Integrated spring to minimize gap in case of loss of air between master and tool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de-DE" sz="800">
              <a:solidFill>
                <a:schemeClr val="accent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accent1"/>
                </a:solidFill>
              </a:rPr>
              <a:t>More flexibility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Integrated sensors for monitoring lock/unlock conditions and tool presence</a:t>
            </a:r>
          </a:p>
          <a:p>
            <a:pPr marL="628650" lvl="1" indent="-171450"/>
            <a:r>
              <a:rPr lang="en-US" sz="1600">
                <a:solidFill>
                  <a:schemeClr val="accent1"/>
                </a:solidFill>
              </a:rPr>
              <a:t>Newly developed optional modules with universal bolt interface for various media</a:t>
            </a:r>
          </a:p>
          <a:p>
            <a:pPr marL="628650" lvl="1" indent="-171450"/>
            <a:r>
              <a:rPr lang="en-US" sz="1600">
                <a:solidFill>
                  <a:schemeClr val="accent1"/>
                </a:solidFill>
              </a:rPr>
              <a:t>Additional integrated pneumatic feed-throughs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More screw-on surfaces for feed-through modules due the rectangular or hexagonal design</a:t>
            </a:r>
            <a:endParaRPr lang="de-DE" sz="800">
              <a:solidFill>
                <a:schemeClr val="accent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accent1"/>
                </a:solidFill>
              </a:rPr>
              <a:t>Easy to use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Integrated ISO flange pattern master and tool side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Integrated feed-throughs on the adapter can be used radial or axial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/>
                </a:solidFill>
              </a:rPr>
              <a:t>On the adapter side, end effectors can be bolted either onto the quick-change adapter (bolt-up) or through it (bolt-down)</a:t>
            </a:r>
            <a:endParaRPr lang="en-US">
              <a:solidFill>
                <a:srgbClr val="002060"/>
              </a:solidFill>
              <a:latin typeface="Fago Pro"/>
            </a:endParaRPr>
          </a:p>
        </p:txBody>
      </p:sp>
    </p:spTree>
    <p:extLst>
      <p:ext uri="{BB962C8B-B14F-4D97-AF65-F5344CB8AC3E}">
        <p14:creationId xmlns:p14="http://schemas.microsoft.com/office/powerpoint/2010/main" val="6682591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6B118-4BEB-6F25-ECFF-85891CDC6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Im Haus, Wand, medizinische Ausrüstung, Forschungsinstrument enthält.&#10;&#10;KI-generierte Inhalte können fehlerhaft sein.">
            <a:extLst>
              <a:ext uri="{FF2B5EF4-FFF2-40B4-BE49-F238E27FC236}">
                <a16:creationId xmlns:a16="http://schemas.microsoft.com/office/drawing/2014/main" id="{C895AEFD-4791-6537-DE43-CC924B352E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6"/>
          <a:stretch/>
        </p:blipFill>
        <p:spPr>
          <a:xfrm>
            <a:off x="0" y="0"/>
            <a:ext cx="12192000" cy="6862924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E85AB637-B3DB-E51C-6A88-E47E144ECDCC}"/>
              </a:ext>
            </a:extLst>
          </p:cNvPr>
          <p:cNvSpPr/>
          <p:nvPr/>
        </p:nvSpPr>
        <p:spPr>
          <a:xfrm>
            <a:off x="629119" y="1496392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B55B9EB8-0C3E-5C7B-4422-E6D975BE28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70FB1316-F73F-C143-EB59-A1932F5F5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1891101"/>
            <a:ext cx="3652837" cy="2200275"/>
          </a:xfrm>
        </p:spPr>
        <p:txBody>
          <a:bodyPr lIns="504000"/>
          <a:lstStyle/>
          <a:p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  <a:t>AGM</a:t>
            </a: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 dirty="0">
                <a:solidFill>
                  <a:schemeClr val="bg1"/>
                </a:solidFill>
              </a:rPr>
              <a:t>Modular </a:t>
            </a:r>
            <a:r>
              <a:rPr lang="de-DE" sz="2800" b="0" dirty="0" err="1">
                <a:solidFill>
                  <a:schemeClr val="bg1"/>
                </a:solidFill>
              </a:rPr>
              <a:t>compensation</a:t>
            </a:r>
            <a:r>
              <a:rPr lang="de-DE" sz="2800" b="0" dirty="0">
                <a:solidFill>
                  <a:schemeClr val="bg1"/>
                </a:solidFill>
              </a:rPr>
              <a:t> </a:t>
            </a:r>
            <a:r>
              <a:rPr lang="de-DE" sz="2800" b="0" dirty="0" err="1">
                <a:solidFill>
                  <a:schemeClr val="bg1"/>
                </a:solidFill>
              </a:rPr>
              <a:t>units</a:t>
            </a:r>
            <a:endParaRPr lang="de-DE" sz="3200" dirty="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5B57192B-C4AF-231B-F510-4C2E2DF84350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DB47FAC2-3F23-01F1-490B-8D8B18BDBA8A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CE2FBF79-83EB-4604-91FE-5DE2FC1CCF97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BA97316E-CA71-6133-E02F-F6C30643FF19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B9CCA222-2445-F7C2-E7F1-4CC47CE8F115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5247A290-4561-CF04-A325-1123D31089CD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4A526196-8C35-2517-A535-06B97C28ED28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125DBD35-EAAE-7A28-9DE6-4F2FB078A30D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04FAF1CA-DBD4-9475-ACDD-475C0A24575B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5C30AA4C-B9E5-7442-A50C-CA380E657CD8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DBE5FC14-1F56-6647-8B34-E40DA6BCB559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4A0BB6D9-74AF-E762-C0BD-F2D1AFB2A6E9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03B802E4-DECA-67B3-BA9B-A0F98759C92B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26424AA3-3E9C-2890-AEEF-6CF73A6E51AE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DB5B19F7-A532-B33A-EC81-BFA9339BD891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238AEEC0-5B30-C905-982C-07DD19A0BD72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4252C1E4-27FF-FA8B-A1B5-2E7CED5ABB27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12AE653-C2C1-7A04-533E-A971910D4950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25485A9E-4D57-0A27-4C7C-D850C15D837C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D52666CF-4380-7C93-9363-095917400C9C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02031D3-3C2C-1E0C-AF2D-38CB75EB276F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4181917B-7D29-D598-E03E-93908F9276C8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5210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D85A4D1-5BA9-828A-A7AB-5278AC3DE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340112" cy="1020318"/>
          </a:xfrm>
        </p:spPr>
        <p:txBody>
          <a:bodyPr/>
          <a:lstStyle/>
          <a:p>
            <a:r>
              <a:rPr lang="de-DE" sz="3200" dirty="0"/>
              <a:t>AGM-Z</a:t>
            </a:r>
            <a:br>
              <a:rPr lang="de-DE" sz="3200" dirty="0"/>
            </a:br>
            <a:r>
              <a:rPr lang="de-DE" sz="2400" dirty="0">
                <a:solidFill>
                  <a:schemeClr val="accent1"/>
                </a:solidFill>
              </a:rPr>
              <a:t>Mastering </a:t>
            </a:r>
            <a:r>
              <a:rPr lang="en-US" sz="2400" dirty="0">
                <a:solidFill>
                  <a:schemeClr val="accent1"/>
                </a:solidFill>
              </a:rPr>
              <a:t>tolerances and increasing reliability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br>
              <a:rPr lang="de-DE" sz="3200" dirty="0"/>
            </a:br>
            <a:endParaRPr lang="de-DE" sz="3200" dirty="0"/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A059C89A-6134-825C-FBAB-21F7C3497F54}"/>
              </a:ext>
            </a:extLst>
          </p:cNvPr>
          <p:cNvSpPr txBox="1">
            <a:spLocks/>
          </p:cNvSpPr>
          <p:nvPr/>
        </p:nvSpPr>
        <p:spPr>
          <a:xfrm>
            <a:off x="602084" y="260885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Modular </a:t>
            </a:r>
            <a:r>
              <a:rPr lang="de-DE" dirty="0" err="1"/>
              <a:t>Compensation</a:t>
            </a:r>
            <a:r>
              <a:rPr lang="de-DE" dirty="0"/>
              <a:t> </a:t>
            </a:r>
            <a:r>
              <a:rPr lang="de-DE" dirty="0" err="1"/>
              <a:t>units</a:t>
            </a:r>
            <a:r>
              <a:rPr lang="de-DE" dirty="0"/>
              <a:t> AGM</a:t>
            </a:r>
          </a:p>
        </p:txBody>
      </p: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33490F06-B00C-353D-5533-8F3C88A68957}"/>
              </a:ext>
            </a:extLst>
          </p:cNvPr>
          <p:cNvGrpSpPr/>
          <p:nvPr/>
        </p:nvGrpSpPr>
        <p:grpSpPr>
          <a:xfrm>
            <a:off x="257190" y="1872711"/>
            <a:ext cx="11599847" cy="4318538"/>
            <a:chOff x="171484" y="1298994"/>
            <a:chExt cx="11714147" cy="4408779"/>
          </a:xfrm>
        </p:grpSpPr>
        <p:pic>
          <p:nvPicPr>
            <p:cNvPr id="6" name="Grafik 5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CF59047F-A312-3284-25DB-5D611F2C0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573783" y="3648116"/>
              <a:ext cx="3311848" cy="2059657"/>
            </a:xfrm>
            <a:prstGeom prst="rect">
              <a:avLst/>
            </a:prstGeom>
          </p:spPr>
        </p:pic>
        <p:grpSp>
          <p:nvGrpSpPr>
            <p:cNvPr id="7" name="Gruppieren 6">
              <a:extLst>
                <a:ext uri="{FF2B5EF4-FFF2-40B4-BE49-F238E27FC236}">
                  <a16:creationId xmlns:a16="http://schemas.microsoft.com/office/drawing/2014/main" id="{488DA882-A8AB-4D93-99AC-9A3568D6B37E}"/>
                </a:ext>
              </a:extLst>
            </p:cNvPr>
            <p:cNvGrpSpPr/>
            <p:nvPr/>
          </p:nvGrpSpPr>
          <p:grpSpPr>
            <a:xfrm>
              <a:off x="171484" y="1298994"/>
              <a:ext cx="11393753" cy="4123075"/>
              <a:chOff x="171484" y="1298994"/>
              <a:chExt cx="11393753" cy="4123075"/>
            </a:xfrm>
          </p:grpSpPr>
          <p:pic>
            <p:nvPicPr>
              <p:cNvPr id="9" name="Grafik 8" descr="Ein Bild, das Text, Band,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A55325AC-75C3-C15E-CADE-F9C55FB120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459672" y="1587880"/>
                <a:ext cx="1254622" cy="947770"/>
              </a:xfrm>
              <a:prstGeom prst="rect">
                <a:avLst/>
              </a:prstGeom>
            </p:spPr>
          </p:pic>
          <p:pic>
            <p:nvPicPr>
              <p:cNvPr id="10" name="Grafik 9" descr="Ein Bild, das Text,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2318DC0A-5F40-0696-B5B4-D1EB0CD452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841674" y="1571994"/>
                <a:ext cx="1404822" cy="1039560"/>
              </a:xfrm>
              <a:prstGeom prst="rect">
                <a:avLst/>
              </a:prstGeom>
            </p:spPr>
          </p:pic>
          <p:pic>
            <p:nvPicPr>
              <p:cNvPr id="12" name="Grafik 11" descr="Ein Bild, das Text, Screenshot, Kreis,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27B706F4-1BB8-9C55-097E-981E90B44E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3378553" y="1521711"/>
                <a:ext cx="1551048" cy="1130451"/>
              </a:xfrm>
              <a:prstGeom prst="rect">
                <a:avLst/>
              </a:prstGeom>
            </p:spPr>
          </p:pic>
          <p:pic>
            <p:nvPicPr>
              <p:cNvPr id="14" name="Grafik 13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AD453529-1C61-88E6-7CAF-BAE364584F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103959" y="1599385"/>
                <a:ext cx="1797434" cy="1217979"/>
              </a:xfrm>
              <a:prstGeom prst="rect">
                <a:avLst/>
              </a:prstGeom>
            </p:spPr>
          </p:pic>
          <p:pic>
            <p:nvPicPr>
              <p:cNvPr id="16" name="Grafik 15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CB8C07F4-7D84-4975-34B8-3248D719E0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7064233" y="1587880"/>
                <a:ext cx="2017099" cy="1443168"/>
              </a:xfrm>
              <a:prstGeom prst="rect">
                <a:avLst/>
              </a:prstGeom>
            </p:spPr>
          </p:pic>
          <p:pic>
            <p:nvPicPr>
              <p:cNvPr id="18" name="Grafik 17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593C144E-17A6-16FB-B8E8-63A76D812F7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9230342" y="1690827"/>
                <a:ext cx="2334895" cy="1565526"/>
              </a:xfrm>
              <a:prstGeom prst="rect">
                <a:avLst/>
              </a:prstGeom>
            </p:spPr>
          </p:pic>
          <p:pic>
            <p:nvPicPr>
              <p:cNvPr id="20" name="Grafik 19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5D1BC277-CAB9-07AA-37DB-233B88E3EC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71484" y="3570701"/>
                <a:ext cx="2314173" cy="1425335"/>
              </a:xfrm>
              <a:prstGeom prst="rect">
                <a:avLst/>
              </a:prstGeom>
            </p:spPr>
          </p:pic>
          <p:pic>
            <p:nvPicPr>
              <p:cNvPr id="22" name="Grafik 21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4D1F5125-B81C-81D0-269D-04EC37DCF5B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548262" y="3605914"/>
                <a:ext cx="2920306" cy="1816155"/>
              </a:xfrm>
              <a:prstGeom prst="rect">
                <a:avLst/>
              </a:prstGeom>
            </p:spPr>
          </p:pic>
          <p:pic>
            <p:nvPicPr>
              <p:cNvPr id="24" name="Grafik 23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80C7175A-CC60-08A5-DA23-20D60A4834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2668543" y="3602252"/>
                <a:ext cx="2674425" cy="1663240"/>
              </a:xfrm>
              <a:prstGeom prst="rect">
                <a:avLst/>
              </a:prstGeom>
            </p:spPr>
          </p:pic>
          <p:sp>
            <p:nvSpPr>
              <p:cNvPr id="28" name="Textfeld 27">
                <a:extLst>
                  <a:ext uri="{FF2B5EF4-FFF2-40B4-BE49-F238E27FC236}">
                    <a16:creationId xmlns:a16="http://schemas.microsoft.com/office/drawing/2014/main" id="{1D8EC715-419D-01A1-6108-BADEB0A9DAE6}"/>
                  </a:ext>
                </a:extLst>
              </p:cNvPr>
              <p:cNvSpPr txBox="1"/>
              <p:nvPr/>
            </p:nvSpPr>
            <p:spPr>
              <a:xfrm>
                <a:off x="529953" y="1358712"/>
                <a:ext cx="1070825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031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29" name="Textfeld 28">
                <a:extLst>
                  <a:ext uri="{FF2B5EF4-FFF2-40B4-BE49-F238E27FC236}">
                    <a16:creationId xmlns:a16="http://schemas.microsoft.com/office/drawing/2014/main" id="{FE1EE3F6-108C-72F0-388F-6E34C5CEF0DD}"/>
                  </a:ext>
                </a:extLst>
              </p:cNvPr>
              <p:cNvSpPr txBox="1"/>
              <p:nvPr/>
            </p:nvSpPr>
            <p:spPr>
              <a:xfrm>
                <a:off x="2014703" y="1354765"/>
                <a:ext cx="1070825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040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1" name="Textfeld 30">
                <a:extLst>
                  <a:ext uri="{FF2B5EF4-FFF2-40B4-BE49-F238E27FC236}">
                    <a16:creationId xmlns:a16="http://schemas.microsoft.com/office/drawing/2014/main" id="{677E9B0F-C560-8140-A84C-288200C88378}"/>
                  </a:ext>
                </a:extLst>
              </p:cNvPr>
              <p:cNvSpPr txBox="1"/>
              <p:nvPr/>
            </p:nvSpPr>
            <p:spPr>
              <a:xfrm>
                <a:off x="3659152" y="1298994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050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2" name="Textfeld 31">
                <a:extLst>
                  <a:ext uri="{FF2B5EF4-FFF2-40B4-BE49-F238E27FC236}">
                    <a16:creationId xmlns:a16="http://schemas.microsoft.com/office/drawing/2014/main" id="{36FABD9D-D4CC-A0C6-0DA2-7A97DC2D2169}"/>
                  </a:ext>
                </a:extLst>
              </p:cNvPr>
              <p:cNvSpPr txBox="1"/>
              <p:nvPr/>
            </p:nvSpPr>
            <p:spPr>
              <a:xfrm>
                <a:off x="5461505" y="1360637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063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3" name="Textfeld 32">
                <a:extLst>
                  <a:ext uri="{FF2B5EF4-FFF2-40B4-BE49-F238E27FC236}">
                    <a16:creationId xmlns:a16="http://schemas.microsoft.com/office/drawing/2014/main" id="{AFFF5110-5328-F37E-9964-E295AADF59D8}"/>
                  </a:ext>
                </a:extLst>
              </p:cNvPr>
              <p:cNvSpPr txBox="1"/>
              <p:nvPr/>
            </p:nvSpPr>
            <p:spPr>
              <a:xfrm>
                <a:off x="7566239" y="1368434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080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4" name="Textfeld 33">
                <a:extLst>
                  <a:ext uri="{FF2B5EF4-FFF2-40B4-BE49-F238E27FC236}">
                    <a16:creationId xmlns:a16="http://schemas.microsoft.com/office/drawing/2014/main" id="{823DB30A-8C7D-F041-3E4C-DFEB8566C04C}"/>
                  </a:ext>
                </a:extLst>
              </p:cNvPr>
              <p:cNvSpPr txBox="1"/>
              <p:nvPr/>
            </p:nvSpPr>
            <p:spPr>
              <a:xfrm>
                <a:off x="9764517" y="1421829"/>
                <a:ext cx="1070825" cy="36109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100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5" name="Textfeld 34">
                <a:extLst>
                  <a:ext uri="{FF2B5EF4-FFF2-40B4-BE49-F238E27FC236}">
                    <a16:creationId xmlns:a16="http://schemas.microsoft.com/office/drawing/2014/main" id="{9C8C733A-7B35-0099-EFC8-A2D5A233CA98}"/>
                  </a:ext>
                </a:extLst>
              </p:cNvPr>
              <p:cNvSpPr txBox="1"/>
              <p:nvPr/>
            </p:nvSpPr>
            <p:spPr>
              <a:xfrm>
                <a:off x="723570" y="3323418"/>
                <a:ext cx="1070825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125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36" name="Textfeld 35">
                <a:extLst>
                  <a:ext uri="{FF2B5EF4-FFF2-40B4-BE49-F238E27FC236}">
                    <a16:creationId xmlns:a16="http://schemas.microsoft.com/office/drawing/2014/main" id="{1E542CAA-42E1-D308-1924-8DBEE35CD814}"/>
                  </a:ext>
                </a:extLst>
              </p:cNvPr>
              <p:cNvSpPr txBox="1"/>
              <p:nvPr/>
            </p:nvSpPr>
            <p:spPr>
              <a:xfrm>
                <a:off x="3346643" y="3322038"/>
                <a:ext cx="1070825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160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48" name="Textfeld 47">
                <a:extLst>
                  <a:ext uri="{FF2B5EF4-FFF2-40B4-BE49-F238E27FC236}">
                    <a16:creationId xmlns:a16="http://schemas.microsoft.com/office/drawing/2014/main" id="{B4E4135D-0DCD-60DE-AD61-0B548EDDF25B}"/>
                  </a:ext>
                </a:extLst>
              </p:cNvPr>
              <p:cNvSpPr txBox="1"/>
              <p:nvPr/>
            </p:nvSpPr>
            <p:spPr>
              <a:xfrm>
                <a:off x="6401184" y="3362498"/>
                <a:ext cx="1281296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160L</a:t>
                </a:r>
                <a:endParaRPr lang="de-DE" sz="160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  <p:sp>
            <p:nvSpPr>
              <p:cNvPr id="49" name="Textfeld 48">
                <a:extLst>
                  <a:ext uri="{FF2B5EF4-FFF2-40B4-BE49-F238E27FC236}">
                    <a16:creationId xmlns:a16="http://schemas.microsoft.com/office/drawing/2014/main" id="{4B436E45-55AC-7BB3-F0BD-B9C5A8CDB547}"/>
                  </a:ext>
                </a:extLst>
              </p:cNvPr>
              <p:cNvSpPr txBox="1"/>
              <p:nvPr/>
            </p:nvSpPr>
            <p:spPr>
              <a:xfrm>
                <a:off x="9502724" y="3408794"/>
                <a:ext cx="1491603" cy="36109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ctr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dirty="0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AGM-Z 200</a:t>
                </a:r>
                <a:endParaRPr lang="de-DE" sz="1600" dirty="0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123724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D43A1DC-F018-4434-8CFF-C8300089E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AGM</a:t>
            </a:r>
            <a:br>
              <a:rPr lang="en-US" sz="2800" dirty="0"/>
            </a:br>
            <a:r>
              <a:rPr lang="en-US" sz="2400" dirty="0"/>
              <a:t>Product family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9D6DFA49-1EFD-4F6E-B596-8CCA8BAA467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2129958"/>
            <a:ext cx="271541" cy="276105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45F753D8-C9E1-4DD1-A36E-465228574A61}"/>
              </a:ext>
            </a:extLst>
          </p:cNvPr>
          <p:cNvSpPr txBox="1"/>
          <p:nvPr/>
        </p:nvSpPr>
        <p:spPr>
          <a:xfrm>
            <a:off x="5262012" y="2118449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Broad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load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capacity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range</a:t>
            </a:r>
            <a:endParaRPr lang="en-US" sz="1400" b="1" dirty="0"/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C678C608-F1F9-4B78-A7E0-B5F541F8C095}"/>
              </a:ext>
            </a:extLst>
          </p:cNvPr>
          <p:cNvSpPr txBox="1"/>
          <p:nvPr/>
        </p:nvSpPr>
        <p:spPr>
          <a:xfrm>
            <a:off x="5262012" y="2350026"/>
            <a:ext cx="43931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With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the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AGM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units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,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loads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ranging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from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a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few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grams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to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over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500 kg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can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be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handled</a:t>
            </a:r>
            <a:endParaRPr lang="en-US" sz="1400" dirty="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0CC9992F-F4FA-4A65-A32E-7801F18981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3010465"/>
            <a:ext cx="271541" cy="276105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7EF21B89-2E8A-46E7-8170-2133BFB540E9}"/>
              </a:ext>
            </a:extLst>
          </p:cNvPr>
          <p:cNvSpPr txBox="1"/>
          <p:nvPr/>
        </p:nvSpPr>
        <p:spPr>
          <a:xfrm>
            <a:off x="5262012" y="2998956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No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compromises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on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the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interfering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contour</a:t>
            </a:r>
            <a:endParaRPr lang="en-US" sz="1400" b="1" dirty="0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0F264575-8BC3-466B-B4D2-2E563F364B55}"/>
              </a:ext>
            </a:extLst>
          </p:cNvPr>
          <p:cNvSpPr txBox="1"/>
          <p:nvPr/>
        </p:nvSpPr>
        <p:spPr>
          <a:xfrm>
            <a:off x="5262012" y="3230533"/>
            <a:ext cx="41928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  <a:t>The AGM product family offers the perfect unit for a wide range of applications with 23 sizes</a:t>
            </a: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90F2EAF3-E200-4345-83D0-9DE899F2ED6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3911091"/>
            <a:ext cx="271541" cy="276105"/>
          </a:xfrm>
          <a:prstGeom prst="rect">
            <a:avLst/>
          </a:prstGeom>
        </p:spPr>
      </p:pic>
      <p:sp>
        <p:nvSpPr>
          <p:cNvPr id="23" name="Textfeld 22">
            <a:extLst>
              <a:ext uri="{FF2B5EF4-FFF2-40B4-BE49-F238E27FC236}">
                <a16:creationId xmlns:a16="http://schemas.microsoft.com/office/drawing/2014/main" id="{B319C763-A116-4370-9B4B-21B8F5EDD8CB}"/>
              </a:ext>
            </a:extLst>
          </p:cNvPr>
          <p:cNvSpPr txBox="1"/>
          <p:nvPr/>
        </p:nvSpPr>
        <p:spPr>
          <a:xfrm>
            <a:off x="5262012" y="3899582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Easy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to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assemble</a:t>
            </a:r>
            <a:endParaRPr lang="en-US" sz="1400" b="1" dirty="0"/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0F181B7F-8388-4EE5-BBC3-A81A2F6252EE}"/>
              </a:ext>
            </a:extLst>
          </p:cNvPr>
          <p:cNvSpPr txBox="1"/>
          <p:nvPr/>
        </p:nvSpPr>
        <p:spPr>
          <a:xfrm>
            <a:off x="5262012" y="4131159"/>
            <a:ext cx="412887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  <a:t>The integrated, continuous ISO interface on both the robot and tool sides, from ISO 31,5 to ISO 200, is compatible with most robot types</a:t>
            </a:r>
          </a:p>
        </p:txBody>
      </p:sp>
      <p:pic>
        <p:nvPicPr>
          <p:cNvPr id="25" name="Grafik 24">
            <a:extLst>
              <a:ext uri="{FF2B5EF4-FFF2-40B4-BE49-F238E27FC236}">
                <a16:creationId xmlns:a16="http://schemas.microsoft.com/office/drawing/2014/main" id="{FF92E585-B13E-4E97-ABBE-E5FDBBB4F9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12" b="91736" l="6723" r="94118">
                        <a14:foregroundMark x1="49580" y1="23140" x2="50420" y2="60331"/>
                        <a14:foregroundMark x1="54622" y1="90909" x2="45378" y2="91736"/>
                        <a14:foregroundMark x1="7563" y1="55372" x2="7563" y2="54545"/>
                        <a14:foregroundMark x1="90756" y1="54545" x2="90756" y2="43802"/>
                        <a14:foregroundMark x1="56303" y1="6612" x2="39496" y2="6612"/>
                        <a14:foregroundMark x1="94118" y1="47934" x2="94118" y2="52066"/>
                        <a14:foregroundMark x1="63866" y1="50413" x2="33613" y2="51240"/>
                        <a14:foregroundMark x1="45378" y1="30579" x2="42017" y2="6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706" y="5015652"/>
            <a:ext cx="271541" cy="276105"/>
          </a:xfrm>
          <a:prstGeom prst="rect">
            <a:avLst/>
          </a:prstGeom>
        </p:spPr>
      </p:pic>
      <p:sp>
        <p:nvSpPr>
          <p:cNvPr id="26" name="Textfeld 25">
            <a:extLst>
              <a:ext uri="{FF2B5EF4-FFF2-40B4-BE49-F238E27FC236}">
                <a16:creationId xmlns:a16="http://schemas.microsoft.com/office/drawing/2014/main" id="{252EBADD-98F7-444E-A20D-1FF3BFED3DC3}"/>
              </a:ext>
            </a:extLst>
          </p:cNvPr>
          <p:cNvSpPr txBox="1"/>
          <p:nvPr/>
        </p:nvSpPr>
        <p:spPr>
          <a:xfrm>
            <a:off x="5262012" y="5004143"/>
            <a:ext cx="4488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Always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the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right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compensation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b="1" dirty="0" err="1">
                <a:solidFill>
                  <a:schemeClr val="tx2"/>
                </a:solidFill>
                <a:latin typeface="Fago Pro" panose="02000506040000020004" pitchFamily="50" charset="0"/>
              </a:rPr>
              <a:t>behaviour</a:t>
            </a:r>
            <a:r>
              <a:rPr lang="de-DE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endParaRPr lang="en-US" sz="1400" b="1" dirty="0"/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6A608649-467A-4010-9C36-EA1B6465390B}"/>
              </a:ext>
            </a:extLst>
          </p:cNvPr>
          <p:cNvSpPr txBox="1"/>
          <p:nvPr/>
        </p:nvSpPr>
        <p:spPr>
          <a:xfrm>
            <a:off x="5262012" y="5248420"/>
            <a:ext cx="40648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The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wide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portfolio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enables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compensation</a:t>
            </a:r>
            <a:r>
              <a:rPr lang="de-DE" sz="1400" dirty="0">
                <a:solidFill>
                  <a:schemeClr val="tx2"/>
                </a:solidFill>
                <a:latin typeface="Fago Pro" panose="02000506040000020004" pitchFamily="50" charset="0"/>
              </a:rPr>
              <a:t> in XY-, Z-, W-, XYZ-, WZ-</a:t>
            </a:r>
            <a:r>
              <a:rPr lang="de-DE" sz="1400" dirty="0" err="1">
                <a:solidFill>
                  <a:schemeClr val="tx2"/>
                </a:solidFill>
                <a:latin typeface="Fago Pro" panose="02000506040000020004" pitchFamily="50" charset="0"/>
              </a:rPr>
              <a:t>direction</a:t>
            </a:r>
            <a:endParaRPr lang="en-US" sz="1400" dirty="0">
              <a:solidFill>
                <a:schemeClr val="tx2"/>
              </a:solidFill>
              <a:latin typeface="Fago Pro" panose="02000506040000020004" pitchFamily="50" charset="0"/>
            </a:endParaRPr>
          </a:p>
        </p:txBody>
      </p:sp>
      <p:pic>
        <p:nvPicPr>
          <p:cNvPr id="5" name="Grafik 4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6AE01F22-E847-EFA7-3047-75CA9DA1887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1395" y="2543358"/>
            <a:ext cx="3456253" cy="2193214"/>
          </a:xfrm>
          <a:prstGeom prst="rect">
            <a:avLst/>
          </a:prstGeom>
        </p:spPr>
      </p:pic>
      <p:sp>
        <p:nvSpPr>
          <p:cNvPr id="8" name="Textplatzhalter 3">
            <a:extLst>
              <a:ext uri="{FF2B5EF4-FFF2-40B4-BE49-F238E27FC236}">
                <a16:creationId xmlns:a16="http://schemas.microsoft.com/office/drawing/2014/main" id="{14477E25-3486-B44D-4E5D-2C9EC105092B}"/>
              </a:ext>
            </a:extLst>
          </p:cNvPr>
          <p:cNvSpPr txBox="1">
            <a:spLocks noGrp="1"/>
          </p:cNvSpPr>
          <p:nvPr>
            <p:ph type="body" sz="quarter" idx="11"/>
          </p:nvPr>
        </p:nvSpPr>
        <p:spPr>
          <a:xfrm>
            <a:off x="658813" y="271463"/>
            <a:ext cx="8996362" cy="33972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Modular </a:t>
            </a:r>
            <a:r>
              <a:rPr lang="en-US" dirty="0"/>
              <a:t>Compensation</a:t>
            </a:r>
            <a:r>
              <a:rPr lang="de-DE" dirty="0"/>
              <a:t> </a:t>
            </a:r>
            <a:r>
              <a:rPr lang="de-DE" dirty="0" err="1"/>
              <a:t>units</a:t>
            </a:r>
            <a:r>
              <a:rPr lang="de-DE" dirty="0"/>
              <a:t> AGM</a:t>
            </a:r>
          </a:p>
        </p:txBody>
      </p:sp>
    </p:spTree>
    <p:extLst>
      <p:ext uri="{BB962C8B-B14F-4D97-AF65-F5344CB8AC3E}">
        <p14:creationId xmlns:p14="http://schemas.microsoft.com/office/powerpoint/2010/main" val="10655683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48BB2-D12A-CC66-86E2-097411096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922615-70D0-62D5-BBBA-D2F2B49C7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22251"/>
            <a:ext cx="8996816" cy="1020318"/>
          </a:xfrm>
        </p:spPr>
        <p:txBody>
          <a:bodyPr/>
          <a:lstStyle/>
          <a:p>
            <a:r>
              <a:rPr lang="de-DE" sz="3200" dirty="0">
                <a:latin typeface="Fago Pro"/>
              </a:rPr>
              <a:t>AGM-Z</a:t>
            </a:r>
            <a:br>
              <a:rPr lang="de-DE" sz="3200" dirty="0">
                <a:latin typeface="Fago Pro"/>
              </a:rPr>
            </a:br>
            <a:r>
              <a:rPr lang="de-DE" sz="2400" dirty="0">
                <a:latin typeface="Fago Pro"/>
              </a:rPr>
              <a:t>Technical </a:t>
            </a:r>
            <a:r>
              <a:rPr lang="de-DE" sz="2400" dirty="0" err="1">
                <a:latin typeface="Fago Pro"/>
              </a:rPr>
              <a:t>data</a:t>
            </a:r>
            <a:endParaRPr lang="de-DE" sz="2400" dirty="0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5E9FD773-8BE9-B2EB-A16C-020B349CA5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935927"/>
              </p:ext>
            </p:extLst>
          </p:nvPr>
        </p:nvGraphicFramePr>
        <p:xfrm>
          <a:off x="656574" y="1430791"/>
          <a:ext cx="11304000" cy="49345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6976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435024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292921845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1732002672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2844966243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3226549011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4233249920"/>
                    </a:ext>
                  </a:extLst>
                </a:gridCol>
                <a:gridCol w="1256000">
                  <a:extLst>
                    <a:ext uri="{9D8B030D-6E8A-4147-A177-3AD203B41FA5}">
                      <a16:colId xmlns:a16="http://schemas.microsoft.com/office/drawing/2014/main" val="3429734173"/>
                    </a:ext>
                  </a:extLst>
                </a:gridCol>
              </a:tblGrid>
              <a:tr h="570503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Size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Recommended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vertical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Recommended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 weight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,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Compensation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b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in 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Net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Monitoring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prepared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 </a:t>
                      </a:r>
                      <a:b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adapter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200" b="1" kern="1200" dirty="0" err="1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plates</a:t>
                      </a: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Modularity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  <a:b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Modularity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  <a:b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XYZ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41125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[mm]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3322233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031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de-DE" sz="1200" b="1" i="0" u="none" strike="noStrike" dirty="0" err="1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inductive</a:t>
                      </a: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de-DE" sz="1200" b="1" i="0" u="none" strike="noStrike" dirty="0" err="1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or</a:t>
                      </a: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de-DE" sz="1200" b="1" i="0" u="none" strike="noStrike" dirty="0" err="1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magnetic</a:t>
                      </a:r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040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063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7170390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832426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74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6,0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639287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125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135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9612895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160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19,3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9145987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160L</a:t>
                      </a:r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290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230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25,2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975701"/>
                  </a:ext>
                </a:extLst>
              </a:tr>
              <a:tr h="39527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AGM-Z 200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500*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360*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37,8*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305564"/>
                  </a:ext>
                </a:extLst>
              </a:tr>
            </a:tbl>
          </a:graphicData>
        </a:graphic>
      </p:graphicFrame>
      <p:sp>
        <p:nvSpPr>
          <p:cNvPr id="7" name="Textplatzhalter 3">
            <a:extLst>
              <a:ext uri="{FF2B5EF4-FFF2-40B4-BE49-F238E27FC236}">
                <a16:creationId xmlns:a16="http://schemas.microsoft.com/office/drawing/2014/main" id="{AC209BC4-6FD7-997D-16EF-200322163D5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3" y="271463"/>
            <a:ext cx="8996362" cy="339725"/>
          </a:xfrm>
        </p:spPr>
        <p:txBody>
          <a:bodyPr/>
          <a:lstStyle/>
          <a:p>
            <a:r>
              <a:rPr lang="de-DE" dirty="0"/>
              <a:t>Modular </a:t>
            </a:r>
            <a:r>
              <a:rPr lang="de-DE" dirty="0" err="1"/>
              <a:t>Compensation</a:t>
            </a:r>
            <a:r>
              <a:rPr lang="de-DE" dirty="0"/>
              <a:t> </a:t>
            </a:r>
            <a:r>
              <a:rPr lang="de-DE" dirty="0" err="1"/>
              <a:t>units</a:t>
            </a:r>
            <a:r>
              <a:rPr lang="de-DE" dirty="0"/>
              <a:t> AGM</a:t>
            </a:r>
          </a:p>
        </p:txBody>
      </p:sp>
      <p:pic>
        <p:nvPicPr>
          <p:cNvPr id="5" name="Grafik 4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C8FF3048-41A2-A286-2B38-CACA3697F5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525" y="148916"/>
            <a:ext cx="1636472" cy="1017731"/>
          </a:xfrm>
          <a:prstGeom prst="rect">
            <a:avLst/>
          </a:prstGeom>
        </p:spPr>
      </p:pic>
      <p:pic>
        <p:nvPicPr>
          <p:cNvPr id="10" name="Grafik 9" descr="Häkchen mit einfarbiger Füllung">
            <a:extLst>
              <a:ext uri="{FF2B5EF4-FFF2-40B4-BE49-F238E27FC236}">
                <a16:creationId xmlns:a16="http://schemas.microsoft.com/office/drawing/2014/main" id="{6C6E03E8-5F83-B8E0-D74D-81ACB2FCDE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26120" y="4184330"/>
            <a:ext cx="527694" cy="527694"/>
          </a:xfrm>
          <a:prstGeom prst="rect">
            <a:avLst/>
          </a:prstGeom>
        </p:spPr>
      </p:pic>
      <p:pic>
        <p:nvPicPr>
          <p:cNvPr id="11" name="Grafik 10" descr="Häkchen mit einfarbiger Füllung">
            <a:extLst>
              <a:ext uri="{FF2B5EF4-FFF2-40B4-BE49-F238E27FC236}">
                <a16:creationId xmlns:a16="http://schemas.microsoft.com/office/drawing/2014/main" id="{0018004E-50CA-0D07-67D0-DF46999B03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8858" y="4184330"/>
            <a:ext cx="527694" cy="527694"/>
          </a:xfrm>
          <a:prstGeom prst="rect">
            <a:avLst/>
          </a:prstGeom>
        </p:spPr>
      </p:pic>
      <p:pic>
        <p:nvPicPr>
          <p:cNvPr id="12" name="Grafik 11" descr="Häkchen mit einfarbiger Füllung">
            <a:extLst>
              <a:ext uri="{FF2B5EF4-FFF2-40B4-BE49-F238E27FC236}">
                <a16:creationId xmlns:a16="http://schemas.microsoft.com/office/drawing/2014/main" id="{316568C9-DF4D-20B8-A315-0AF0FC769C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995080" y="4184330"/>
            <a:ext cx="527694" cy="527694"/>
          </a:xfrm>
          <a:prstGeom prst="rect">
            <a:avLst/>
          </a:prstGeom>
        </p:spPr>
      </p:pic>
      <p:pic>
        <p:nvPicPr>
          <p:cNvPr id="4" name="Grafik 3" descr="Häkchen mit einfarbiger Füllung">
            <a:extLst>
              <a:ext uri="{FF2B5EF4-FFF2-40B4-BE49-F238E27FC236}">
                <a16:creationId xmlns:a16="http://schemas.microsoft.com/office/drawing/2014/main" id="{5558330F-6B7F-94F7-BBF0-3AC1F4308F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9370" y="4184330"/>
            <a:ext cx="527694" cy="527694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55215DA5-7FA5-1C25-843F-42BB476E7F30}"/>
              </a:ext>
            </a:extLst>
          </p:cNvPr>
          <p:cNvSpPr txBox="1"/>
          <p:nvPr/>
        </p:nvSpPr>
        <p:spPr>
          <a:xfrm>
            <a:off x="656574" y="6426296"/>
            <a:ext cx="2458101" cy="2412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5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* Technical Data </a:t>
            </a:r>
            <a:r>
              <a:rPr lang="de-DE" sz="1050" dirty="0">
                <a:solidFill>
                  <a:srgbClr val="003D6A"/>
                </a:solidFill>
              </a:rPr>
              <a:t>u</a:t>
            </a:r>
            <a:r>
              <a:rPr kumimoji="0" lang="de-DE" sz="105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nder</a:t>
            </a:r>
            <a:r>
              <a:rPr kumimoji="0" lang="de-DE" sz="105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05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reservation</a:t>
            </a:r>
            <a:endParaRPr kumimoji="0" lang="de-DE" sz="105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cxnSp>
        <p:nvCxnSpPr>
          <p:cNvPr id="19" name="Gerade Verbindung mit Pfeil 18">
            <a:extLst>
              <a:ext uri="{FF2B5EF4-FFF2-40B4-BE49-F238E27FC236}">
                <a16:creationId xmlns:a16="http://schemas.microsoft.com/office/drawing/2014/main" id="{9B29E51A-542A-2FD9-2D07-A9754807C643}"/>
              </a:ext>
            </a:extLst>
          </p:cNvPr>
          <p:cNvCxnSpPr>
            <a:cxnSpLocks/>
          </p:cNvCxnSpPr>
          <p:nvPr/>
        </p:nvCxnSpPr>
        <p:spPr>
          <a:xfrm>
            <a:off x="8108483" y="622251"/>
            <a:ext cx="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4936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22C87-4F81-081A-8FDE-5E2D3BF5A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3750B54-C41A-E184-E687-8E482F434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10425870" cy="1020318"/>
          </a:xfrm>
        </p:spPr>
        <p:txBody>
          <a:bodyPr/>
          <a:lstStyle/>
          <a:p>
            <a:r>
              <a:rPr lang="en-US" sz="3200" dirty="0"/>
              <a:t>AGM-XY</a:t>
            </a:r>
            <a:br>
              <a:rPr lang="en-US" sz="3200" dirty="0"/>
            </a:br>
            <a:r>
              <a:rPr lang="en-US" sz="2400" dirty="0">
                <a:solidFill>
                  <a:schemeClr val="accent1"/>
                </a:solidFill>
              </a:rPr>
              <a:t>Mastering tolerances and increasing reliability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endParaRPr lang="de-DE" sz="3200" dirty="0"/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80D856C4-549B-8E88-454E-19674ED48A64}"/>
              </a:ext>
            </a:extLst>
          </p:cNvPr>
          <p:cNvSpPr txBox="1">
            <a:spLocks/>
          </p:cNvSpPr>
          <p:nvPr/>
        </p:nvSpPr>
        <p:spPr>
          <a:xfrm>
            <a:off x="596265" y="300472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Modular </a:t>
            </a:r>
            <a:r>
              <a:rPr lang="de-DE" dirty="0" err="1"/>
              <a:t>Compensation</a:t>
            </a:r>
            <a:r>
              <a:rPr lang="de-DE" dirty="0"/>
              <a:t> </a:t>
            </a:r>
            <a:r>
              <a:rPr lang="de-DE" dirty="0" err="1"/>
              <a:t>units</a:t>
            </a:r>
            <a:r>
              <a:rPr lang="de-DE" dirty="0"/>
              <a:t> </a:t>
            </a:r>
            <a:r>
              <a:rPr lang="en-US" dirty="0"/>
              <a:t>AGM</a:t>
            </a:r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EB297192-79B1-6ABB-EE4C-215DC115BC44}"/>
              </a:ext>
            </a:extLst>
          </p:cNvPr>
          <p:cNvGrpSpPr/>
          <p:nvPr/>
        </p:nvGrpSpPr>
        <p:grpSpPr>
          <a:xfrm>
            <a:off x="658814" y="1905966"/>
            <a:ext cx="10480251" cy="2208241"/>
            <a:chOff x="625203" y="1354765"/>
            <a:chExt cx="10480251" cy="2208241"/>
          </a:xfrm>
        </p:grpSpPr>
        <p:sp>
          <p:nvSpPr>
            <p:cNvPr id="7" name="Textfeld 6">
              <a:extLst>
                <a:ext uri="{FF2B5EF4-FFF2-40B4-BE49-F238E27FC236}">
                  <a16:creationId xmlns:a16="http://schemas.microsoft.com/office/drawing/2014/main" id="{DD000FF8-10B5-590A-1172-1D5BEB55B3D0}"/>
                </a:ext>
              </a:extLst>
            </p:cNvPr>
            <p:cNvSpPr txBox="1"/>
            <p:nvPr/>
          </p:nvSpPr>
          <p:spPr>
            <a:xfrm>
              <a:off x="625203" y="1358712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031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83939754-30FE-38DD-FD5C-08B910D363A5}"/>
                </a:ext>
              </a:extLst>
            </p:cNvPr>
            <p:cNvSpPr txBox="1"/>
            <p:nvPr/>
          </p:nvSpPr>
          <p:spPr>
            <a:xfrm>
              <a:off x="2052803" y="1354765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040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0E18ECE3-A023-A91C-F5AE-A48CD8E40398}"/>
                </a:ext>
              </a:extLst>
            </p:cNvPr>
            <p:cNvSpPr txBox="1"/>
            <p:nvPr/>
          </p:nvSpPr>
          <p:spPr>
            <a:xfrm>
              <a:off x="3703544" y="1365917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050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BE54B30C-4E02-F440-D2B7-E5CAC63063B5}"/>
                </a:ext>
              </a:extLst>
            </p:cNvPr>
            <p:cNvSpPr txBox="1"/>
            <p:nvPr/>
          </p:nvSpPr>
          <p:spPr>
            <a:xfrm>
              <a:off x="5433377" y="1384955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063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5566A8D7-0B45-68B0-1C7F-3F4AAA410AAD}"/>
                </a:ext>
              </a:extLst>
            </p:cNvPr>
            <p:cNvSpPr txBox="1"/>
            <p:nvPr/>
          </p:nvSpPr>
          <p:spPr>
            <a:xfrm>
              <a:off x="7460741" y="1382285"/>
              <a:ext cx="1276783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080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AAB45F34-0D2C-1599-25FF-4B023D1CC116}"/>
                </a:ext>
              </a:extLst>
            </p:cNvPr>
            <p:cNvSpPr txBox="1"/>
            <p:nvPr/>
          </p:nvSpPr>
          <p:spPr>
            <a:xfrm>
              <a:off x="10034629" y="1418381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100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A5C2CD77-E8EA-80A7-1AB3-C09938CADFD7}"/>
                </a:ext>
              </a:extLst>
            </p:cNvPr>
            <p:cNvSpPr txBox="1"/>
            <p:nvPr/>
          </p:nvSpPr>
          <p:spPr>
            <a:xfrm>
              <a:off x="651711" y="3192737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125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79D603DE-80D6-EF25-4C5A-35E00A7BF767}"/>
                </a:ext>
              </a:extLst>
            </p:cNvPr>
            <p:cNvSpPr txBox="1"/>
            <p:nvPr/>
          </p:nvSpPr>
          <p:spPr>
            <a:xfrm>
              <a:off x="3312884" y="3172307"/>
              <a:ext cx="107082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160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74A0E3C3-132D-7BBE-59CD-000DDE4F3181}"/>
                </a:ext>
              </a:extLst>
            </p:cNvPr>
            <p:cNvSpPr txBox="1"/>
            <p:nvPr/>
          </p:nvSpPr>
          <p:spPr>
            <a:xfrm>
              <a:off x="6234075" y="3193717"/>
              <a:ext cx="1281295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AGM-XY 160L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E4B7FAD0-BD35-CE5C-6AB9-58DBEED16FDD}"/>
                </a:ext>
              </a:extLst>
            </p:cNvPr>
            <p:cNvSpPr txBox="1"/>
            <p:nvPr/>
          </p:nvSpPr>
          <p:spPr>
            <a:xfrm>
              <a:off x="9411815" y="3201912"/>
              <a:ext cx="1491603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 dirty="0">
                  <a:solidFill>
                    <a:schemeClr val="tx2"/>
                  </a:solidFill>
                  <a:latin typeface="Fago Pro" panose="02000506040000020004" pitchFamily="50" charset="0"/>
                </a:rPr>
                <a:t>AGM-XY 200</a:t>
              </a:r>
              <a:endParaRPr lang="de-DE" sz="1600" dirty="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</p:grpSp>
      <p:pic>
        <p:nvPicPr>
          <p:cNvPr id="18" name="Grafik 17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2CCAB468-21FF-EEF7-20C1-EA9AB0508D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564" y="2178494"/>
            <a:ext cx="1158194" cy="734948"/>
          </a:xfrm>
          <a:prstGeom prst="rect">
            <a:avLst/>
          </a:prstGeom>
        </p:spPr>
      </p:pic>
      <p:pic>
        <p:nvPicPr>
          <p:cNvPr id="19" name="Grafik 18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A4162DF0-9890-FF97-5A26-59F1FF53AEF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46647" y="2187153"/>
            <a:ext cx="1296850" cy="822934"/>
          </a:xfrm>
          <a:prstGeom prst="rect">
            <a:avLst/>
          </a:prstGeom>
        </p:spPr>
      </p:pic>
      <p:pic>
        <p:nvPicPr>
          <p:cNvPr id="20" name="Grafik 19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CDDF9AB5-6EA9-72B2-6F28-F6E900BCAE8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13272" y="2177628"/>
            <a:ext cx="1500923" cy="952432"/>
          </a:xfrm>
          <a:prstGeom prst="rect">
            <a:avLst/>
          </a:prstGeom>
        </p:spPr>
      </p:pic>
      <p:pic>
        <p:nvPicPr>
          <p:cNvPr id="21" name="Grafik 20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F82AD909-2CCF-E0EB-72A2-61272C4CE4F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6775" y="2188019"/>
            <a:ext cx="1767999" cy="1121908"/>
          </a:xfrm>
          <a:prstGeom prst="rect">
            <a:avLst/>
          </a:prstGeom>
        </p:spPr>
      </p:pic>
      <p:pic>
        <p:nvPicPr>
          <p:cNvPr id="23" name="Grafik 22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A10A64E8-55EF-6B2C-D472-1897E589A0B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4979" y="2193039"/>
            <a:ext cx="1962951" cy="1245619"/>
          </a:xfrm>
          <a:prstGeom prst="rect">
            <a:avLst/>
          </a:prstGeom>
        </p:spPr>
      </p:pic>
      <p:pic>
        <p:nvPicPr>
          <p:cNvPr id="25" name="Grafik 24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7B7EDCBF-BE12-72A9-6BD8-07697BB34F1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59407" y="2180028"/>
            <a:ext cx="2141640" cy="1359008"/>
          </a:xfrm>
          <a:prstGeom prst="rect">
            <a:avLst/>
          </a:prstGeom>
        </p:spPr>
      </p:pic>
      <p:pic>
        <p:nvPicPr>
          <p:cNvPr id="26" name="Grafik 25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F4BBB895-7F03-CB7D-28BC-184F9B0CC24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307" y="3954258"/>
            <a:ext cx="2378378" cy="1509233"/>
          </a:xfrm>
          <a:prstGeom prst="rect">
            <a:avLst/>
          </a:prstGeom>
        </p:spPr>
      </p:pic>
      <p:pic>
        <p:nvPicPr>
          <p:cNvPr id="27" name="Grafik 26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D350CD2A-0CDD-3503-B0D4-F9232B29098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0989" y="3959060"/>
            <a:ext cx="2569554" cy="1630547"/>
          </a:xfrm>
          <a:prstGeom prst="rect">
            <a:avLst/>
          </a:prstGeom>
        </p:spPr>
      </p:pic>
      <p:pic>
        <p:nvPicPr>
          <p:cNvPr id="29" name="Grafik 28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AE2F25C2-E76F-DE2A-E9B8-22DD0B88889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06082" y="3948848"/>
            <a:ext cx="2852951" cy="1810380"/>
          </a:xfrm>
          <a:prstGeom prst="rect">
            <a:avLst/>
          </a:prstGeom>
        </p:spPr>
      </p:pic>
      <p:pic>
        <p:nvPicPr>
          <p:cNvPr id="47" name="Grafik 46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4981B21F-6A00-8C9C-466D-92CBF3061C0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1755" y="4004068"/>
            <a:ext cx="3095287" cy="196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1991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8F8D8-3C76-9A2B-3A67-3B64F1E6A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C72C8F-B625-C7A4-7B41-306E1B5A3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22251"/>
            <a:ext cx="8996816" cy="1020318"/>
          </a:xfrm>
        </p:spPr>
        <p:txBody>
          <a:bodyPr/>
          <a:lstStyle/>
          <a:p>
            <a:r>
              <a:rPr lang="de-DE" sz="3200" dirty="0">
                <a:latin typeface="Fago Pro"/>
              </a:rPr>
              <a:t>AGM-XY</a:t>
            </a:r>
            <a:br>
              <a:rPr lang="de-DE" sz="3200" dirty="0">
                <a:latin typeface="Fago Pro"/>
              </a:rPr>
            </a:br>
            <a:r>
              <a:rPr lang="de-DE" sz="2400" dirty="0">
                <a:latin typeface="Fago Pro"/>
              </a:rPr>
              <a:t>Technical </a:t>
            </a:r>
            <a:r>
              <a:rPr lang="de-DE" sz="2400" dirty="0" err="1">
                <a:latin typeface="Fago Pro"/>
              </a:rPr>
              <a:t>data</a:t>
            </a:r>
            <a:endParaRPr lang="de-DE" sz="2400" dirty="0"/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5BCBD702-C5DC-C16E-B5F6-389C2E1F1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193749"/>
              </p:ext>
            </p:extLst>
          </p:nvPr>
        </p:nvGraphicFramePr>
        <p:xfrm>
          <a:off x="658811" y="1431869"/>
          <a:ext cx="11097720" cy="50564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44000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373764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285875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057275">
                  <a:extLst>
                    <a:ext uri="{9D8B030D-6E8A-4147-A177-3AD203B41FA5}">
                      <a16:colId xmlns:a16="http://schemas.microsoft.com/office/drawing/2014/main" val="654138360"/>
                    </a:ext>
                  </a:extLst>
                </a:gridCol>
                <a:gridCol w="828675">
                  <a:extLst>
                    <a:ext uri="{9D8B030D-6E8A-4147-A177-3AD203B41FA5}">
                      <a16:colId xmlns:a16="http://schemas.microsoft.com/office/drawing/2014/main" val="3521535424"/>
                    </a:ext>
                  </a:extLst>
                </a:gridCol>
                <a:gridCol w="1039811">
                  <a:extLst>
                    <a:ext uri="{9D8B030D-6E8A-4147-A177-3AD203B41FA5}">
                      <a16:colId xmlns:a16="http://schemas.microsoft.com/office/drawing/2014/main" val="3263608002"/>
                    </a:ext>
                  </a:extLst>
                </a:gridCol>
                <a:gridCol w="1117080">
                  <a:extLst>
                    <a:ext uri="{9D8B030D-6E8A-4147-A177-3AD203B41FA5}">
                      <a16:colId xmlns:a16="http://schemas.microsoft.com/office/drawing/2014/main" val="2666191029"/>
                    </a:ext>
                  </a:extLst>
                </a:gridCol>
                <a:gridCol w="1117080">
                  <a:extLst>
                    <a:ext uri="{9D8B030D-6E8A-4147-A177-3AD203B41FA5}">
                      <a16:colId xmlns:a16="http://schemas.microsoft.com/office/drawing/2014/main" val="2537387343"/>
                    </a:ext>
                  </a:extLst>
                </a:gridCol>
                <a:gridCol w="1117080">
                  <a:extLst>
                    <a:ext uri="{9D8B030D-6E8A-4147-A177-3AD203B41FA5}">
                      <a16:colId xmlns:a16="http://schemas.microsoft.com/office/drawing/2014/main" val="1934712247"/>
                    </a:ext>
                  </a:extLst>
                </a:gridCol>
                <a:gridCol w="1117080">
                  <a:extLst>
                    <a:ext uri="{9D8B030D-6E8A-4147-A177-3AD203B41FA5}">
                      <a16:colId xmlns:a16="http://schemas.microsoft.com/office/drawing/2014/main" val="1500411532"/>
                    </a:ext>
                  </a:extLst>
                </a:gridCol>
              </a:tblGrid>
              <a:tr h="66498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Size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Recommended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b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vertical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Recommended handling weight,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Compensation in XY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Net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Monitoring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prepared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Adjustable Stroke limitation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 adapter plates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 compensation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Modularity: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XYZ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428638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[mm]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4833525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031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2,4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b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r>
                        <a:rPr lang="en-US" sz="1200" b="1" i="0" u="none" strike="noStrike" noProof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inductive or magnetic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Abfrage vorbereitet</a:t>
                      </a: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via spring and air cartridge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10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040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3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0,8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050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4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063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32,5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717039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080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32426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60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639287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125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190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10,9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9612895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160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130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21,8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914598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160L</a:t>
                      </a:r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350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2"/>
                          </a:solidFill>
                        </a:rPr>
                        <a:t>180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chemeClr val="tx2"/>
                          </a:solidFill>
                        </a:rPr>
                        <a:t>31,7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1">
                        <a:solidFill>
                          <a:schemeClr val="tx2"/>
                        </a:solidFill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975701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AGM-XY 200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520*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350*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15*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41,8*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4305564"/>
                  </a:ext>
                </a:extLst>
              </a:tr>
            </a:tbl>
          </a:graphicData>
        </a:graphic>
      </p:graphicFrame>
      <p:sp>
        <p:nvSpPr>
          <p:cNvPr id="9" name="Textplatzhalter 3">
            <a:extLst>
              <a:ext uri="{FF2B5EF4-FFF2-40B4-BE49-F238E27FC236}">
                <a16:creationId xmlns:a16="http://schemas.microsoft.com/office/drawing/2014/main" id="{EC6559F6-33AB-3CED-01FA-B20F9289EBFC}"/>
              </a:ext>
            </a:extLst>
          </p:cNvPr>
          <p:cNvSpPr txBox="1">
            <a:spLocks/>
          </p:cNvSpPr>
          <p:nvPr/>
        </p:nvSpPr>
        <p:spPr>
          <a:xfrm>
            <a:off x="658814" y="24902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Modular Compensation units AGM</a:t>
            </a:r>
          </a:p>
        </p:txBody>
      </p:sp>
      <p:pic>
        <p:nvPicPr>
          <p:cNvPr id="15" name="Grafik 14" descr="Häkchen mit einfarbiger Füllung">
            <a:extLst>
              <a:ext uri="{FF2B5EF4-FFF2-40B4-BE49-F238E27FC236}">
                <a16:creationId xmlns:a16="http://schemas.microsoft.com/office/drawing/2014/main" id="{84629C06-F439-41FF-AFD9-ED6876DE2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15862" y="4292216"/>
            <a:ext cx="527694" cy="527694"/>
          </a:xfrm>
          <a:prstGeom prst="rect">
            <a:avLst/>
          </a:prstGeom>
        </p:spPr>
      </p:pic>
      <p:pic>
        <p:nvPicPr>
          <p:cNvPr id="16" name="Grafik 15" descr="Häkchen mit einfarbiger Füllung">
            <a:extLst>
              <a:ext uri="{FF2B5EF4-FFF2-40B4-BE49-F238E27FC236}">
                <a16:creationId xmlns:a16="http://schemas.microsoft.com/office/drawing/2014/main" id="{2166065D-B4D8-45C7-9FEE-73B3C7110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22173" y="4292216"/>
            <a:ext cx="527694" cy="527694"/>
          </a:xfrm>
          <a:prstGeom prst="rect">
            <a:avLst/>
          </a:prstGeom>
        </p:spPr>
      </p:pic>
      <p:pic>
        <p:nvPicPr>
          <p:cNvPr id="17" name="Grafik 16" descr="Häkchen mit einfarbiger Füllung">
            <a:extLst>
              <a:ext uri="{FF2B5EF4-FFF2-40B4-BE49-F238E27FC236}">
                <a16:creationId xmlns:a16="http://schemas.microsoft.com/office/drawing/2014/main" id="{B1B77E29-CE25-00F0-AAB9-52B07DBBF8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31981" y="4292216"/>
            <a:ext cx="527694" cy="527694"/>
          </a:xfrm>
          <a:prstGeom prst="rect">
            <a:avLst/>
          </a:prstGeom>
        </p:spPr>
      </p:pic>
      <p:pic>
        <p:nvPicPr>
          <p:cNvPr id="18" name="Grafik 17" descr="Häkchen mit einfarbiger Füllung">
            <a:extLst>
              <a:ext uri="{FF2B5EF4-FFF2-40B4-BE49-F238E27FC236}">
                <a16:creationId xmlns:a16="http://schemas.microsoft.com/office/drawing/2014/main" id="{A9A0A93D-CE67-E140-46BE-7E68432BC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40084" y="4292216"/>
            <a:ext cx="527694" cy="527694"/>
          </a:xfrm>
          <a:prstGeom prst="rect">
            <a:avLst/>
          </a:prstGeom>
        </p:spPr>
      </p:pic>
      <p:pic>
        <p:nvPicPr>
          <p:cNvPr id="7" name="Grafik 6" descr="Häkchen mit einfarbiger Füllung">
            <a:extLst>
              <a:ext uri="{FF2B5EF4-FFF2-40B4-BE49-F238E27FC236}">
                <a16:creationId xmlns:a16="http://schemas.microsoft.com/office/drawing/2014/main" id="{1514B706-350C-57E9-6F39-D1E6DCAB8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16833" y="4292216"/>
            <a:ext cx="527694" cy="527694"/>
          </a:xfrm>
          <a:prstGeom prst="rect">
            <a:avLst/>
          </a:prstGeom>
        </p:spPr>
      </p:pic>
      <p:pic>
        <p:nvPicPr>
          <p:cNvPr id="24" name="Grafik 23" descr="Ein Bild, das Elektronik, Text, Band, Im Haus enthält.&#10;&#10;KI-generierte Inhalte können fehlerhaft sein.">
            <a:extLst>
              <a:ext uri="{FF2B5EF4-FFF2-40B4-BE49-F238E27FC236}">
                <a16:creationId xmlns:a16="http://schemas.microsoft.com/office/drawing/2014/main" id="{33941CAB-B828-F878-CE66-2EC90576E2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525" y="93964"/>
            <a:ext cx="1636472" cy="1038446"/>
          </a:xfrm>
          <a:prstGeom prst="rect">
            <a:avLst/>
          </a:prstGeom>
        </p:spPr>
      </p:pic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0753925B-CB07-DBC2-A635-C9E81B6613B1}"/>
              </a:ext>
            </a:extLst>
          </p:cNvPr>
          <p:cNvCxnSpPr>
            <a:cxnSpLocks/>
          </p:cNvCxnSpPr>
          <p:nvPr/>
        </p:nvCxnSpPr>
        <p:spPr>
          <a:xfrm>
            <a:off x="7716833" y="622251"/>
            <a:ext cx="39165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08D2868D-E4E4-D7D3-EDF3-3444196408F5}"/>
              </a:ext>
            </a:extLst>
          </p:cNvPr>
          <p:cNvCxnSpPr>
            <a:cxnSpLocks/>
          </p:cNvCxnSpPr>
          <p:nvPr/>
        </p:nvCxnSpPr>
        <p:spPr>
          <a:xfrm flipH="1">
            <a:off x="7716833" y="622251"/>
            <a:ext cx="386760" cy="428625"/>
          </a:xfrm>
          <a:prstGeom prst="straightConnector1">
            <a:avLst/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" name="Textfeld 4">
            <a:extLst>
              <a:ext uri="{FF2B5EF4-FFF2-40B4-BE49-F238E27FC236}">
                <a16:creationId xmlns:a16="http://schemas.microsoft.com/office/drawing/2014/main" id="{BF5BB611-E60C-3D88-95C7-33FC3BFF757C}"/>
              </a:ext>
            </a:extLst>
          </p:cNvPr>
          <p:cNvSpPr txBox="1"/>
          <p:nvPr/>
        </p:nvSpPr>
        <p:spPr>
          <a:xfrm>
            <a:off x="658811" y="6516921"/>
            <a:ext cx="2458101" cy="2412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05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* Technical Data </a:t>
            </a:r>
            <a:r>
              <a:rPr lang="de-DE" sz="1050" dirty="0">
                <a:solidFill>
                  <a:srgbClr val="003D6A"/>
                </a:solidFill>
              </a:rPr>
              <a:t>u</a:t>
            </a:r>
            <a:r>
              <a:rPr kumimoji="0" lang="de-DE" sz="105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nder</a:t>
            </a:r>
            <a:r>
              <a:rPr kumimoji="0" lang="de-DE" sz="105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de-DE" sz="1050" b="0" i="0" u="none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reservation</a:t>
            </a:r>
            <a:endParaRPr kumimoji="0" lang="de-DE" sz="105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12213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3CCD5-5863-498F-DFCF-1C1F7F6BFD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021C074-4EAE-96CC-D6A0-BE115D928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6751"/>
            <a:ext cx="10118043" cy="1020318"/>
          </a:xfrm>
        </p:spPr>
        <p:txBody>
          <a:bodyPr/>
          <a:lstStyle/>
          <a:p>
            <a:r>
              <a:rPr lang="de-DE" sz="3200" dirty="0"/>
              <a:t>AGM-W</a:t>
            </a:r>
            <a:br>
              <a:rPr lang="de-DE" sz="3200" dirty="0"/>
            </a:br>
            <a:r>
              <a:rPr lang="en-US" sz="2400" dirty="0">
                <a:solidFill>
                  <a:schemeClr val="accent1"/>
                </a:solidFill>
              </a:rPr>
              <a:t>Mastering tolerances and increasing reliability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</a:br>
            <a:endParaRPr lang="en-US" sz="2400" dirty="0"/>
          </a:p>
        </p:txBody>
      </p:sp>
      <p:grpSp>
        <p:nvGrpSpPr>
          <p:cNvPr id="46" name="Gruppieren 45">
            <a:extLst>
              <a:ext uri="{FF2B5EF4-FFF2-40B4-BE49-F238E27FC236}">
                <a16:creationId xmlns:a16="http://schemas.microsoft.com/office/drawing/2014/main" id="{EFE0E42E-D9B9-638B-08B1-B54CA1ABF990}"/>
              </a:ext>
            </a:extLst>
          </p:cNvPr>
          <p:cNvGrpSpPr/>
          <p:nvPr/>
        </p:nvGrpSpPr>
        <p:grpSpPr>
          <a:xfrm>
            <a:off x="1039668" y="4124598"/>
            <a:ext cx="6723599" cy="361094"/>
            <a:chOff x="1329936" y="172440"/>
            <a:chExt cx="6723599" cy="361094"/>
          </a:xfrm>
        </p:grpSpPr>
        <p:sp>
          <p:nvSpPr>
            <p:cNvPr id="38" name="Textfeld 37">
              <a:extLst>
                <a:ext uri="{FF2B5EF4-FFF2-40B4-BE49-F238E27FC236}">
                  <a16:creationId xmlns:a16="http://schemas.microsoft.com/office/drawing/2014/main" id="{CA780065-21A6-5AB8-235B-59335A648EB3}"/>
                </a:ext>
              </a:extLst>
            </p:cNvPr>
            <p:cNvSpPr txBox="1"/>
            <p:nvPr/>
          </p:nvSpPr>
          <p:spPr>
            <a:xfrm>
              <a:off x="1329936" y="172440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050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10ECD6C4-4BF3-66F8-7B80-FB31C27848B5}"/>
                </a:ext>
              </a:extLst>
            </p:cNvPr>
            <p:cNvSpPr txBox="1"/>
            <p:nvPr/>
          </p:nvSpPr>
          <p:spPr>
            <a:xfrm>
              <a:off x="4115084" y="172440"/>
              <a:ext cx="1165901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063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2363F8B3-6618-149B-4C08-646E6EE3A68F}"/>
                </a:ext>
              </a:extLst>
            </p:cNvPr>
            <p:cNvSpPr txBox="1"/>
            <p:nvPr/>
          </p:nvSpPr>
          <p:spPr>
            <a:xfrm>
              <a:off x="6776752" y="172440"/>
              <a:ext cx="1276783" cy="36109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marR="0" algn="ctr" defTabSz="914400" rtl="0" eaLnBrk="1" fontAlgn="auto" latinLnBrk="0" hangingPunct="1">
                <a:lnSpc>
                  <a:spcPct val="90000"/>
                </a:lnSpc>
                <a:spcBef>
                  <a:spcPts val="300"/>
                </a:spcBef>
                <a:spcAft>
                  <a:spcPts val="0"/>
                </a:spcAft>
                <a:buClr>
                  <a:srgbClr val="009EE0"/>
                </a:buClr>
                <a:buSzTx/>
                <a:tabLst/>
              </a:pPr>
              <a:r>
                <a:rPr lang="en-US" sz="1600">
                  <a:solidFill>
                    <a:schemeClr val="tx2"/>
                  </a:solidFill>
                  <a:latin typeface="Fago Pro" panose="02000506040000020004" pitchFamily="50" charset="0"/>
                </a:rPr>
                <a:t>AGM-W 080</a:t>
              </a:r>
              <a:endParaRPr lang="de-DE" sz="1600">
                <a:solidFill>
                  <a:schemeClr val="tx2"/>
                </a:solidFill>
                <a:latin typeface="Fago Pro" panose="02000506040000020004" pitchFamily="50" charset="0"/>
              </a:endParaRPr>
            </a:p>
          </p:txBody>
        </p:sp>
      </p:grpSp>
      <p:pic>
        <p:nvPicPr>
          <p:cNvPr id="10" name="Grafik 9" descr="Ein Bild, das Text, Design enthält.&#10;&#10;KI-generierte Inhalte können fehlerhaft sein.">
            <a:extLst>
              <a:ext uri="{FF2B5EF4-FFF2-40B4-BE49-F238E27FC236}">
                <a16:creationId xmlns:a16="http://schemas.microsoft.com/office/drawing/2014/main" id="{B7D368B8-43D9-07AB-BC04-95093186FD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2229" y="4434029"/>
            <a:ext cx="1777864" cy="1377877"/>
          </a:xfrm>
          <a:prstGeom prst="rect">
            <a:avLst/>
          </a:prstGeom>
        </p:spPr>
      </p:pic>
      <p:pic>
        <p:nvPicPr>
          <p:cNvPr id="11" name="Grafik 10" descr="Ein Bild, das Text, Design enthält.&#10;&#10;KI-generierte Inhalte können fehlerhaft sein.">
            <a:extLst>
              <a:ext uri="{FF2B5EF4-FFF2-40B4-BE49-F238E27FC236}">
                <a16:creationId xmlns:a16="http://schemas.microsoft.com/office/drawing/2014/main" id="{63359503-C997-9281-1D0E-7DE5200099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5062" y="4434029"/>
            <a:ext cx="1992352" cy="1544110"/>
          </a:xfrm>
          <a:prstGeom prst="rect">
            <a:avLst/>
          </a:prstGeom>
        </p:spPr>
      </p:pic>
      <p:pic>
        <p:nvPicPr>
          <p:cNvPr id="12" name="Grafik 11" descr="Ein Bild, das Text, Design enthält.&#10;&#10;KI-generierte Inhalte können fehlerhaft sein.">
            <a:extLst>
              <a:ext uri="{FF2B5EF4-FFF2-40B4-BE49-F238E27FC236}">
                <a16:creationId xmlns:a16="http://schemas.microsoft.com/office/drawing/2014/main" id="{95580243-E06A-C3E0-9EFB-94370C8E1CD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55112" y="4434029"/>
            <a:ext cx="2171414" cy="1682887"/>
          </a:xfrm>
          <a:prstGeom prst="rect">
            <a:avLst/>
          </a:prstGeom>
        </p:spPr>
      </p:pic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C5C429C-4675-DEC7-4F3B-BF3873A026A4}"/>
              </a:ext>
            </a:extLst>
          </p:cNvPr>
          <p:cNvSpPr txBox="1">
            <a:spLocks/>
          </p:cNvSpPr>
          <p:nvPr/>
        </p:nvSpPr>
        <p:spPr>
          <a:xfrm>
            <a:off x="658814" y="33561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Modular Compensation units AGM</a:t>
            </a:r>
          </a:p>
        </p:txBody>
      </p:sp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34B389C3-7CD5-DE72-FF4A-5991A1A06C9E}"/>
              </a:ext>
            </a:extLst>
          </p:cNvPr>
          <p:cNvGraphicFramePr>
            <a:graphicFrameLocks noGrp="1"/>
          </p:cNvGraphicFramePr>
          <p:nvPr/>
        </p:nvGraphicFramePr>
        <p:xfrm>
          <a:off x="658812" y="1563944"/>
          <a:ext cx="11052000" cy="22298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64808">
                  <a:extLst>
                    <a:ext uri="{9D8B030D-6E8A-4147-A177-3AD203B41FA5}">
                      <a16:colId xmlns:a16="http://schemas.microsoft.com/office/drawing/2014/main" val="3406358505"/>
                    </a:ext>
                  </a:extLst>
                </a:gridCol>
                <a:gridCol w="1361411">
                  <a:extLst>
                    <a:ext uri="{9D8B030D-6E8A-4147-A177-3AD203B41FA5}">
                      <a16:colId xmlns:a16="http://schemas.microsoft.com/office/drawing/2014/main" val="643561164"/>
                    </a:ext>
                  </a:extLst>
                </a:gridCol>
                <a:gridCol w="1398942">
                  <a:extLst>
                    <a:ext uri="{9D8B030D-6E8A-4147-A177-3AD203B41FA5}">
                      <a16:colId xmlns:a16="http://schemas.microsoft.com/office/drawing/2014/main" val="2560296895"/>
                    </a:ext>
                  </a:extLst>
                </a:gridCol>
                <a:gridCol w="1185216">
                  <a:extLst>
                    <a:ext uri="{9D8B030D-6E8A-4147-A177-3AD203B41FA5}">
                      <a16:colId xmlns:a16="http://schemas.microsoft.com/office/drawing/2014/main" val="1197849539"/>
                    </a:ext>
                  </a:extLst>
                </a:gridCol>
                <a:gridCol w="1048033">
                  <a:extLst>
                    <a:ext uri="{9D8B030D-6E8A-4147-A177-3AD203B41FA5}">
                      <a16:colId xmlns:a16="http://schemas.microsoft.com/office/drawing/2014/main" val="64201848"/>
                    </a:ext>
                  </a:extLst>
                </a:gridCol>
                <a:gridCol w="1248396">
                  <a:extLst>
                    <a:ext uri="{9D8B030D-6E8A-4147-A177-3AD203B41FA5}">
                      <a16:colId xmlns:a16="http://schemas.microsoft.com/office/drawing/2014/main" val="864118775"/>
                    </a:ext>
                  </a:extLst>
                </a:gridCol>
                <a:gridCol w="1248396">
                  <a:extLst>
                    <a:ext uri="{9D8B030D-6E8A-4147-A177-3AD203B41FA5}">
                      <a16:colId xmlns:a16="http://schemas.microsoft.com/office/drawing/2014/main" val="2258451078"/>
                    </a:ext>
                  </a:extLst>
                </a:gridCol>
                <a:gridCol w="1197020">
                  <a:extLst>
                    <a:ext uri="{9D8B030D-6E8A-4147-A177-3AD203B41FA5}">
                      <a16:colId xmlns:a16="http://schemas.microsoft.com/office/drawing/2014/main" val="2166065213"/>
                    </a:ext>
                  </a:extLst>
                </a:gridCol>
                <a:gridCol w="1299778">
                  <a:extLst>
                    <a:ext uri="{9D8B030D-6E8A-4147-A177-3AD203B41FA5}">
                      <a16:colId xmlns:a16="http://schemas.microsoft.com/office/drawing/2014/main" val="3641041350"/>
                    </a:ext>
                  </a:extLst>
                </a:gridCol>
              </a:tblGrid>
              <a:tr h="677719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Size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Recommended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vertical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Recommended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handling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, horizontal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Compensation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angular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Net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Weight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Monitoring </a:t>
                      </a: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prepared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adapter plates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Adjustable weight compensation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Modularity:</a:t>
                      </a:r>
                    </a:p>
                    <a:p>
                      <a:pPr marL="0" algn="ctr" defTabSz="914400" rtl="0" eaLnBrk="1" fontAlgn="b" latinLnBrk="0" hangingPunct="1"/>
                      <a:r>
                        <a:rPr lang="en-US" sz="1200" b="1" kern="1200" noProof="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WZ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106330"/>
                  </a:ext>
                </a:extLst>
              </a:tr>
              <a:tr h="363323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de-DE" sz="1200" b="1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[°]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[kg]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38102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AGM-W 050</a:t>
                      </a:r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5,5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1,2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fontAlgn="b"/>
                      <a:endParaRPr lang="en-US" sz="1200" b="1" i="0" u="none" strike="noStrike" noProof="0" dirty="0">
                        <a:solidFill>
                          <a:schemeClr val="tx2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sz="1200" b="1" i="0" u="none" strike="noStrike" noProof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inductive or </a:t>
                      </a:r>
                      <a:r>
                        <a:rPr lang="en-US" sz="1200" b="1" i="0" u="none" strike="noStrike" noProof="0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magnetic</a:t>
                      </a:r>
                      <a:endParaRPr lang="en-US"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b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b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b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via </a:t>
                      </a:r>
                      <a:r>
                        <a:rPr lang="en-US" sz="1200" b="1" i="0" u="none" strike="noStrike" noProof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control piston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1879950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>
                          <a:solidFill>
                            <a:schemeClr val="tx2"/>
                          </a:solidFill>
                          <a:effectLst/>
                        </a:rPr>
                        <a:t>AGM-W 063 </a:t>
                      </a:r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1,9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48477"/>
                  </a:ext>
                </a:extLst>
              </a:tr>
              <a:tr h="396285"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AGM-W 080</a:t>
                      </a:r>
                      <a:endParaRPr lang="de-DE" sz="12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i="0" u="none" strike="noStrike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± 5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de-DE" sz="1200" b="1" i="0" u="none" strike="noStrike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3,2</a:t>
                      </a: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de-DE" sz="12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235141"/>
                  </a:ext>
                </a:extLst>
              </a:tr>
            </a:tbl>
          </a:graphicData>
        </a:graphic>
      </p:graphicFrame>
      <p:sp>
        <p:nvSpPr>
          <p:cNvPr id="6" name="Bogen 5">
            <a:extLst>
              <a:ext uri="{FF2B5EF4-FFF2-40B4-BE49-F238E27FC236}">
                <a16:creationId xmlns:a16="http://schemas.microsoft.com/office/drawing/2014/main" id="{F33BD0A3-3223-09A5-128D-7D47F696785E}"/>
              </a:ext>
            </a:extLst>
          </p:cNvPr>
          <p:cNvSpPr/>
          <p:nvPr/>
        </p:nvSpPr>
        <p:spPr>
          <a:xfrm rot="4571232">
            <a:off x="7545629" y="5127962"/>
            <a:ext cx="914400" cy="914400"/>
          </a:xfrm>
          <a:prstGeom prst="arc">
            <a:avLst>
              <a:gd name="adj1" fmla="val 15041590"/>
              <a:gd name="adj2" fmla="val 21298738"/>
            </a:avLst>
          </a:prstGeom>
          <a:ln w="38100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8" name="Grafik 7" descr="Häkchen mit einfarbiger Füllung">
            <a:extLst>
              <a:ext uri="{FF2B5EF4-FFF2-40B4-BE49-F238E27FC236}">
                <a16:creationId xmlns:a16="http://schemas.microsoft.com/office/drawing/2014/main" id="{E739F1FE-2ACD-99E3-38CA-2ABE8A8853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72390" y="2897081"/>
            <a:ext cx="527694" cy="527694"/>
          </a:xfrm>
          <a:prstGeom prst="rect">
            <a:avLst/>
          </a:prstGeom>
        </p:spPr>
      </p:pic>
      <p:pic>
        <p:nvPicPr>
          <p:cNvPr id="9" name="Grafik 8" descr="Häkchen mit einfarbiger Füllung">
            <a:extLst>
              <a:ext uri="{FF2B5EF4-FFF2-40B4-BE49-F238E27FC236}">
                <a16:creationId xmlns:a16="http://schemas.microsoft.com/office/drawing/2014/main" id="{63887698-4B5D-5027-C501-D589F9F1BF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44224" y="2905532"/>
            <a:ext cx="527694" cy="527694"/>
          </a:xfrm>
          <a:prstGeom prst="rect">
            <a:avLst/>
          </a:prstGeom>
        </p:spPr>
      </p:pic>
      <p:pic>
        <p:nvPicPr>
          <p:cNvPr id="13" name="Grafik 12" descr="Häkchen mit einfarbiger Füllung">
            <a:extLst>
              <a:ext uri="{FF2B5EF4-FFF2-40B4-BE49-F238E27FC236}">
                <a16:creationId xmlns:a16="http://schemas.microsoft.com/office/drawing/2014/main" id="{F19DDC5D-1A74-4E1A-7CC0-DAA8D033A6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867036" y="2905532"/>
            <a:ext cx="527694" cy="527694"/>
          </a:xfrm>
          <a:prstGeom prst="rect">
            <a:avLst/>
          </a:prstGeom>
        </p:spPr>
      </p:pic>
      <p:pic>
        <p:nvPicPr>
          <p:cNvPr id="14" name="Grafik 13" descr="Häkchen mit einfarbiger Füllung">
            <a:extLst>
              <a:ext uri="{FF2B5EF4-FFF2-40B4-BE49-F238E27FC236}">
                <a16:creationId xmlns:a16="http://schemas.microsoft.com/office/drawing/2014/main" id="{E73BD240-1E65-E41F-6B5C-A4DD5713B8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55630" y="2905532"/>
            <a:ext cx="527694" cy="52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9086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700D7-B42C-73B1-5CC2-0D43C3125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938A791-2B9D-CB68-7F50-CD4CC4E2B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762797"/>
          </a:xfrm>
        </p:spPr>
        <p:txBody>
          <a:bodyPr/>
          <a:lstStyle/>
          <a:p>
            <a:r>
              <a:rPr lang="en-US" sz="3200" dirty="0"/>
              <a:t>AGM</a:t>
            </a:r>
            <a:br>
              <a:rPr lang="en-US" sz="3200" dirty="0"/>
            </a:br>
            <a:r>
              <a:rPr lang="en-US" sz="2400" dirty="0"/>
              <a:t>Combination options thanks to modular series</a:t>
            </a: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6D8EB7C7-AC88-BB90-3341-FFDAC1F99D53}"/>
              </a:ext>
            </a:extLst>
          </p:cNvPr>
          <p:cNvSpPr txBox="1"/>
          <p:nvPr/>
        </p:nvSpPr>
        <p:spPr>
          <a:xfrm>
            <a:off x="6026482" y="3015249"/>
            <a:ext cx="4760717" cy="1490624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en-US" sz="2000" b="1" dirty="0">
                <a:solidFill>
                  <a:schemeClr val="tx2"/>
                </a:solidFill>
                <a:latin typeface="Fago Pro" panose="02000506040000020004" pitchFamily="50" charset="0"/>
              </a:rPr>
              <a:t>Advantages: 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lang="en-US" sz="2000" b="1" dirty="0">
                <a:solidFill>
                  <a:schemeClr val="tx2"/>
                </a:solidFill>
                <a:latin typeface="Fago Pro" panose="02000506040000020004" pitchFamily="50" charset="0"/>
              </a:rPr>
              <a:t>Lower installation height</a:t>
            </a:r>
          </a:p>
          <a:p>
            <a:pPr marL="342900" marR="0" indent="-3429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lang="en-US" sz="2000" b="1" dirty="0">
                <a:solidFill>
                  <a:schemeClr val="tx2"/>
                </a:solidFill>
                <a:latin typeface="Fago Pro" panose="02000506040000020004" pitchFamily="50" charset="0"/>
              </a:rPr>
              <a:t>Lower weight </a:t>
            </a:r>
            <a:br>
              <a:rPr lang="en-US" sz="2000" b="1" dirty="0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en-US" sz="2000" dirty="0">
                <a:solidFill>
                  <a:schemeClr val="tx2"/>
                </a:solidFill>
                <a:latin typeface="Fago Pro" panose="02000506040000020004" pitchFamily="50" charset="0"/>
              </a:rPr>
              <a:t>compared to the combination of single components</a:t>
            </a: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B050"/>
              </a:buClr>
              <a:buFont typeface="Arial" panose="020B0604020202020204" pitchFamily="34" charset="0"/>
              <a:buChar char="•"/>
            </a:pPr>
            <a:endParaRPr lang="de-DE" sz="2000" b="1" dirty="0">
              <a:solidFill>
                <a:srgbClr val="00B050"/>
              </a:solidFill>
              <a:latin typeface="Fago Pro" panose="02000506040000020004" pitchFamily="50" charset="0"/>
            </a:endParaRPr>
          </a:p>
        </p:txBody>
      </p: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AEA4910E-D096-5577-6AC9-DCA79F615CD4}"/>
              </a:ext>
            </a:extLst>
          </p:cNvPr>
          <p:cNvGrpSpPr/>
          <p:nvPr/>
        </p:nvGrpSpPr>
        <p:grpSpPr>
          <a:xfrm>
            <a:off x="658814" y="2110689"/>
            <a:ext cx="4920902" cy="1313884"/>
            <a:chOff x="3406558" y="2948246"/>
            <a:chExt cx="4920902" cy="1313884"/>
          </a:xfrm>
        </p:grpSpPr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16E025C7-3049-05DD-0EBC-7A6FF01F24CC}"/>
                </a:ext>
              </a:extLst>
            </p:cNvPr>
            <p:cNvGrpSpPr/>
            <p:nvPr/>
          </p:nvGrpSpPr>
          <p:grpSpPr>
            <a:xfrm>
              <a:off x="3593113" y="2948246"/>
              <a:ext cx="4734347" cy="961508"/>
              <a:chOff x="960736" y="1580953"/>
              <a:chExt cx="4734347" cy="961508"/>
            </a:xfrm>
          </p:grpSpPr>
          <p:grpSp>
            <p:nvGrpSpPr>
              <p:cNvPr id="33" name="Gruppieren 32">
                <a:extLst>
                  <a:ext uri="{FF2B5EF4-FFF2-40B4-BE49-F238E27FC236}">
                    <a16:creationId xmlns:a16="http://schemas.microsoft.com/office/drawing/2014/main" id="{1E09414E-5F44-34D3-884A-6A7233961C46}"/>
                  </a:ext>
                </a:extLst>
              </p:cNvPr>
              <p:cNvGrpSpPr/>
              <p:nvPr/>
            </p:nvGrpSpPr>
            <p:grpSpPr>
              <a:xfrm>
                <a:off x="960736" y="1580953"/>
                <a:ext cx="3261992" cy="961508"/>
                <a:chOff x="960736" y="1580953"/>
                <a:chExt cx="3261992" cy="961508"/>
              </a:xfrm>
            </p:grpSpPr>
            <p:sp>
              <p:nvSpPr>
                <p:cNvPr id="35" name="Textfeld 34">
                  <a:extLst>
                    <a:ext uri="{FF2B5EF4-FFF2-40B4-BE49-F238E27FC236}">
                      <a16:creationId xmlns:a16="http://schemas.microsoft.com/office/drawing/2014/main" id="{BBA62872-350C-56F1-DED7-069B53722A22}"/>
                    </a:ext>
                  </a:extLst>
                </p:cNvPr>
                <p:cNvSpPr txBox="1"/>
                <p:nvPr/>
              </p:nvSpPr>
              <p:spPr>
                <a:xfrm>
                  <a:off x="2746700" y="1580953"/>
                  <a:ext cx="1070825" cy="36109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AGM-Z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  <p:sp>
              <p:nvSpPr>
                <p:cNvPr id="36" name="Textfeld 35">
                  <a:extLst>
                    <a:ext uri="{FF2B5EF4-FFF2-40B4-BE49-F238E27FC236}">
                      <a16:creationId xmlns:a16="http://schemas.microsoft.com/office/drawing/2014/main" id="{B938E485-335C-6BC9-F254-DE34CF562D8C}"/>
                    </a:ext>
                  </a:extLst>
                </p:cNvPr>
                <p:cNvSpPr txBox="1"/>
                <p:nvPr/>
              </p:nvSpPr>
              <p:spPr>
                <a:xfrm>
                  <a:off x="960736" y="1580953"/>
                  <a:ext cx="772576" cy="116377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AGM-XY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  <p:sp>
              <p:nvSpPr>
                <p:cNvPr id="37" name="Textfeld 36">
                  <a:extLst>
                    <a:ext uri="{FF2B5EF4-FFF2-40B4-BE49-F238E27FC236}">
                      <a16:creationId xmlns:a16="http://schemas.microsoft.com/office/drawing/2014/main" id="{ACCBB3DF-2F28-4A1B-7DBE-BC3AB06FC82D}"/>
                    </a:ext>
                  </a:extLst>
                </p:cNvPr>
                <p:cNvSpPr txBox="1"/>
                <p:nvPr/>
              </p:nvSpPr>
              <p:spPr>
                <a:xfrm>
                  <a:off x="3835651" y="1992521"/>
                  <a:ext cx="387077" cy="54994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ctr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sz="40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2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=</a:t>
                  </a:r>
                </a:p>
              </p:txBody>
            </p:sp>
            <p:sp>
              <p:nvSpPr>
                <p:cNvPr id="38" name="Textfeld 37">
                  <a:extLst>
                    <a:ext uri="{FF2B5EF4-FFF2-40B4-BE49-F238E27FC236}">
                      <a16:creationId xmlns:a16="http://schemas.microsoft.com/office/drawing/2014/main" id="{E6C29C3B-0396-F9E4-BE50-0CC77C8ECAE8}"/>
                    </a:ext>
                  </a:extLst>
                </p:cNvPr>
                <p:cNvSpPr txBox="1"/>
                <p:nvPr/>
              </p:nvSpPr>
              <p:spPr>
                <a:xfrm flipV="1">
                  <a:off x="1867729" y="2040918"/>
                  <a:ext cx="608851" cy="493316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ctr">
                  <a:noAutofit/>
                </a:bodyPr>
                <a:lstStyle/>
                <a:p>
                  <a:pPr marR="0" algn="ctr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kumimoji="0" lang="de-DE" sz="4000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2"/>
                      </a:solidFill>
                      <a:effectLst/>
                      <a:uLnTx/>
                      <a:uFillTx/>
                      <a:ea typeface="+mn-ea"/>
                      <a:cs typeface="+mn-cs"/>
                    </a:rPr>
                    <a:t>+</a:t>
                  </a:r>
                </a:p>
              </p:txBody>
            </p:sp>
          </p:grpSp>
          <p:sp>
            <p:nvSpPr>
              <p:cNvPr id="34" name="Textfeld 33">
                <a:extLst>
                  <a:ext uri="{FF2B5EF4-FFF2-40B4-BE49-F238E27FC236}">
                    <a16:creationId xmlns:a16="http://schemas.microsoft.com/office/drawing/2014/main" id="{00619421-8EEE-7244-6226-BFA4EAEB4C10}"/>
                  </a:ext>
                </a:extLst>
              </p:cNvPr>
              <p:cNvSpPr txBox="1"/>
              <p:nvPr/>
            </p:nvSpPr>
            <p:spPr>
              <a:xfrm>
                <a:off x="4452170" y="1580953"/>
                <a:ext cx="1242913" cy="36109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marR="0" algn="l" defTabSz="914400" rtl="0" eaLnBrk="1" fontAlgn="auto" latinLnBrk="0" hangingPunct="1">
                  <a:lnSpc>
                    <a:spcPct val="90000"/>
                  </a:lnSpc>
                  <a:spcBef>
                    <a:spcPts val="300"/>
                  </a:spcBef>
                  <a:spcAft>
                    <a:spcPts val="0"/>
                  </a:spcAft>
                  <a:buClr>
                    <a:srgbClr val="009EE0"/>
                  </a:buClr>
                  <a:buSzTx/>
                  <a:tabLst/>
                </a:pPr>
                <a:r>
                  <a:rPr lang="en-US" sz="1600" b="1">
                    <a:solidFill>
                      <a:schemeClr val="tx2"/>
                    </a:solidFill>
                    <a:latin typeface="Fago Pro" panose="02000506040000020004" pitchFamily="50" charset="0"/>
                  </a:rPr>
                  <a:t>AGM-XYZ</a:t>
                </a:r>
                <a:endParaRPr lang="de-DE" sz="1600" b="1">
                  <a:solidFill>
                    <a:schemeClr val="tx2"/>
                  </a:solidFill>
                  <a:latin typeface="Fago Pro" panose="02000506040000020004" pitchFamily="50" charset="0"/>
                </a:endParaRPr>
              </a:p>
            </p:txBody>
          </p:sp>
        </p:grpSp>
        <p:pic>
          <p:nvPicPr>
            <p:cNvPr id="30" name="Grafik 29" descr="Ein Bild, das Design enthält.&#10;&#10;KI-generierte Inhalte können fehlerhaft sein.">
              <a:extLst>
                <a:ext uri="{FF2B5EF4-FFF2-40B4-BE49-F238E27FC236}">
                  <a16:creationId xmlns:a16="http://schemas.microsoft.com/office/drawing/2014/main" id="{F15CF418-89EC-0B2F-A05E-EF8E4A8D21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99559" y="3233570"/>
              <a:ext cx="1121545" cy="802428"/>
            </a:xfrm>
            <a:prstGeom prst="rect">
              <a:avLst/>
            </a:prstGeom>
          </p:spPr>
        </p:pic>
        <p:pic>
          <p:nvPicPr>
            <p:cNvPr id="31" name="Grafik 30" descr="Ein Bild, das Elektronik, Text, Band, Im Haus enthält.&#10;&#10;KI-generierte Inhalte können fehlerhaft sein.">
              <a:extLst>
                <a:ext uri="{FF2B5EF4-FFF2-40B4-BE49-F238E27FC236}">
                  <a16:creationId xmlns:a16="http://schemas.microsoft.com/office/drawing/2014/main" id="{79F8DA1E-83E6-16EF-B413-64F79E8B803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06558" y="3233570"/>
              <a:ext cx="1186633" cy="752994"/>
            </a:xfrm>
            <a:prstGeom prst="rect">
              <a:avLst/>
            </a:prstGeom>
          </p:spPr>
        </p:pic>
        <p:pic>
          <p:nvPicPr>
            <p:cNvPr id="32" name="Grafik 31" descr="Ein Bild, das Text, Band enthält.&#10;&#10;KI-generierte Inhalte können fehlerhaft sein.">
              <a:extLst>
                <a:ext uri="{FF2B5EF4-FFF2-40B4-BE49-F238E27FC236}">
                  <a16:creationId xmlns:a16="http://schemas.microsoft.com/office/drawing/2014/main" id="{840985DD-EC8E-1BA1-73FD-52E6BC6743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55749" y="3233570"/>
              <a:ext cx="1070825" cy="1028560"/>
            </a:xfrm>
            <a:prstGeom prst="rect">
              <a:avLst/>
            </a:prstGeom>
          </p:spPr>
        </p:pic>
      </p:grp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55CEAA2D-ACB4-61E9-890E-A83542C24CED}"/>
              </a:ext>
            </a:extLst>
          </p:cNvPr>
          <p:cNvGrpSpPr/>
          <p:nvPr/>
        </p:nvGrpSpPr>
        <p:grpSpPr>
          <a:xfrm>
            <a:off x="702797" y="4151004"/>
            <a:ext cx="4976357" cy="1288729"/>
            <a:chOff x="5450213" y="799448"/>
            <a:chExt cx="4976357" cy="1288729"/>
          </a:xfrm>
        </p:grpSpPr>
        <p:grpSp>
          <p:nvGrpSpPr>
            <p:cNvPr id="5" name="Gruppieren 4">
              <a:extLst>
                <a:ext uri="{FF2B5EF4-FFF2-40B4-BE49-F238E27FC236}">
                  <a16:creationId xmlns:a16="http://schemas.microsoft.com/office/drawing/2014/main" id="{29E1CE6D-B3EA-EA6D-CA8E-163254458252}"/>
                </a:ext>
              </a:extLst>
            </p:cNvPr>
            <p:cNvGrpSpPr/>
            <p:nvPr/>
          </p:nvGrpSpPr>
          <p:grpSpPr>
            <a:xfrm>
              <a:off x="5450213" y="799448"/>
              <a:ext cx="4976357" cy="1146056"/>
              <a:chOff x="5450213" y="799448"/>
              <a:chExt cx="4976357" cy="1146056"/>
            </a:xfrm>
          </p:grpSpPr>
          <p:grpSp>
            <p:nvGrpSpPr>
              <p:cNvPr id="7" name="Gruppieren 6">
                <a:extLst>
                  <a:ext uri="{FF2B5EF4-FFF2-40B4-BE49-F238E27FC236}">
                    <a16:creationId xmlns:a16="http://schemas.microsoft.com/office/drawing/2014/main" id="{48C0AC9C-A470-FC48-12D7-44AF6E25C08C}"/>
                  </a:ext>
                </a:extLst>
              </p:cNvPr>
              <p:cNvGrpSpPr/>
              <p:nvPr/>
            </p:nvGrpSpPr>
            <p:grpSpPr>
              <a:xfrm>
                <a:off x="5628798" y="799448"/>
                <a:ext cx="4797772" cy="970141"/>
                <a:chOff x="897311" y="1567051"/>
                <a:chExt cx="4797772" cy="970141"/>
              </a:xfrm>
            </p:grpSpPr>
            <p:grpSp>
              <p:nvGrpSpPr>
                <p:cNvPr id="11" name="Gruppieren 10">
                  <a:extLst>
                    <a:ext uri="{FF2B5EF4-FFF2-40B4-BE49-F238E27FC236}">
                      <a16:creationId xmlns:a16="http://schemas.microsoft.com/office/drawing/2014/main" id="{298D3EC8-C2F8-FAB2-4B4C-29F9A18B4AE3}"/>
                    </a:ext>
                  </a:extLst>
                </p:cNvPr>
                <p:cNvGrpSpPr/>
                <p:nvPr/>
              </p:nvGrpSpPr>
              <p:grpSpPr>
                <a:xfrm>
                  <a:off x="897311" y="1567051"/>
                  <a:ext cx="3259531" cy="970141"/>
                  <a:chOff x="897311" y="1567051"/>
                  <a:chExt cx="3259531" cy="970141"/>
                </a:xfrm>
              </p:grpSpPr>
              <p:sp>
                <p:nvSpPr>
                  <p:cNvPr id="13" name="Textfeld 12">
                    <a:extLst>
                      <a:ext uri="{FF2B5EF4-FFF2-40B4-BE49-F238E27FC236}">
                        <a16:creationId xmlns:a16="http://schemas.microsoft.com/office/drawing/2014/main" id="{B9676835-310B-BBD1-B16F-A87C92C312A3}"/>
                      </a:ext>
                    </a:extLst>
                  </p:cNvPr>
                  <p:cNvSpPr txBox="1"/>
                  <p:nvPr/>
                </p:nvSpPr>
                <p:spPr>
                  <a:xfrm>
                    <a:off x="2746700" y="1580953"/>
                    <a:ext cx="1070825" cy="361094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lang="en-US" sz="1600" b="1">
                        <a:solidFill>
                          <a:schemeClr val="tx2"/>
                        </a:solidFill>
                        <a:latin typeface="Fago Pro" panose="02000506040000020004" pitchFamily="50" charset="0"/>
                      </a:rPr>
                      <a:t>AGM-Z</a:t>
                    </a:r>
                    <a:endParaRPr lang="de-DE" sz="1600" b="1">
                      <a:solidFill>
                        <a:schemeClr val="tx2"/>
                      </a:solidFill>
                      <a:latin typeface="Fago Pro" panose="02000506040000020004" pitchFamily="50" charset="0"/>
                    </a:endParaRPr>
                  </a:p>
                </p:txBody>
              </p:sp>
              <p:sp>
                <p:nvSpPr>
                  <p:cNvPr id="14" name="Textfeld 13">
                    <a:extLst>
                      <a:ext uri="{FF2B5EF4-FFF2-40B4-BE49-F238E27FC236}">
                        <a16:creationId xmlns:a16="http://schemas.microsoft.com/office/drawing/2014/main" id="{55F84998-6F9B-0EE3-2713-ADF28934FF28}"/>
                      </a:ext>
                    </a:extLst>
                  </p:cNvPr>
                  <p:cNvSpPr txBox="1"/>
                  <p:nvPr/>
                </p:nvSpPr>
                <p:spPr>
                  <a:xfrm>
                    <a:off x="897311" y="1567051"/>
                    <a:ext cx="772576" cy="273655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lang="en-US" sz="1600" b="1">
                        <a:solidFill>
                          <a:schemeClr val="tx2"/>
                        </a:solidFill>
                        <a:latin typeface="Fago Pro" panose="02000506040000020004" pitchFamily="50" charset="0"/>
                      </a:rPr>
                      <a:t>AGM-W</a:t>
                    </a:r>
                    <a:endParaRPr lang="de-DE" sz="1600" b="1">
                      <a:solidFill>
                        <a:schemeClr val="tx2"/>
                      </a:solidFill>
                      <a:latin typeface="Fago Pro" panose="02000506040000020004" pitchFamily="50" charset="0"/>
                    </a:endParaRPr>
                  </a:p>
                </p:txBody>
              </p:sp>
              <p:sp>
                <p:nvSpPr>
                  <p:cNvPr id="15" name="Textfeld 14">
                    <a:extLst>
                      <a:ext uri="{FF2B5EF4-FFF2-40B4-BE49-F238E27FC236}">
                        <a16:creationId xmlns:a16="http://schemas.microsoft.com/office/drawing/2014/main" id="{6C52902A-50E6-717A-1E07-C81151153428}"/>
                      </a:ext>
                    </a:extLst>
                  </p:cNvPr>
                  <p:cNvSpPr txBox="1"/>
                  <p:nvPr/>
                </p:nvSpPr>
                <p:spPr>
                  <a:xfrm>
                    <a:off x="3769765" y="1987252"/>
                    <a:ext cx="387077" cy="549940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 anchor="ctr">
                    <a:noAutofit/>
                  </a:bodyPr>
                  <a:lstStyle/>
                  <a:p>
                    <a:pPr marR="0" algn="l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kumimoji="0" lang="de-DE" sz="40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uLnTx/>
                        <a:uFillTx/>
                        <a:ea typeface="+mn-ea"/>
                        <a:cs typeface="+mn-cs"/>
                      </a:rPr>
                      <a:t>=</a:t>
                    </a:r>
                  </a:p>
                </p:txBody>
              </p:sp>
              <p:sp>
                <p:nvSpPr>
                  <p:cNvPr id="16" name="Textfeld 15">
                    <a:extLst>
                      <a:ext uri="{FF2B5EF4-FFF2-40B4-BE49-F238E27FC236}">
                        <a16:creationId xmlns:a16="http://schemas.microsoft.com/office/drawing/2014/main" id="{5F34202E-3C48-604C-D23D-71EE77F44CD4}"/>
                      </a:ext>
                    </a:extLst>
                  </p:cNvPr>
                  <p:cNvSpPr txBox="1"/>
                  <p:nvPr/>
                </p:nvSpPr>
                <p:spPr>
                  <a:xfrm flipV="1">
                    <a:off x="1801164" y="2040918"/>
                    <a:ext cx="608851" cy="493316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 anchor="ctr">
                    <a:noAutofit/>
                  </a:bodyPr>
                  <a:lstStyle/>
                  <a:p>
                    <a:pPr marR="0" algn="ctr" defTabSz="914400" rtl="0" eaLnBrk="1" fontAlgn="auto" latinLnBrk="0" hangingPunct="1">
                      <a:lnSpc>
                        <a:spcPct val="90000"/>
                      </a:lnSpc>
                      <a:spcBef>
                        <a:spcPts val="300"/>
                      </a:spcBef>
                      <a:spcAft>
                        <a:spcPts val="0"/>
                      </a:spcAft>
                      <a:buClr>
                        <a:srgbClr val="009EE0"/>
                      </a:buClr>
                      <a:buSzTx/>
                      <a:tabLst/>
                    </a:pPr>
                    <a:r>
                      <a:rPr kumimoji="0" lang="de-DE" sz="4000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uLnTx/>
                        <a:uFillTx/>
                        <a:ea typeface="+mn-ea"/>
                        <a:cs typeface="+mn-cs"/>
                      </a:rPr>
                      <a:t>+</a:t>
                    </a:r>
                  </a:p>
                </p:txBody>
              </p:sp>
            </p:grpSp>
            <p:sp>
              <p:nvSpPr>
                <p:cNvPr id="12" name="Textfeld 11">
                  <a:extLst>
                    <a:ext uri="{FF2B5EF4-FFF2-40B4-BE49-F238E27FC236}">
                      <a16:creationId xmlns:a16="http://schemas.microsoft.com/office/drawing/2014/main" id="{8A2AC719-BF49-4625-805B-D2846A0121E3}"/>
                    </a:ext>
                  </a:extLst>
                </p:cNvPr>
                <p:cNvSpPr txBox="1"/>
                <p:nvPr/>
              </p:nvSpPr>
              <p:spPr>
                <a:xfrm>
                  <a:off x="4452170" y="1580953"/>
                  <a:ext cx="1242913" cy="36109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noAutofit/>
                </a:bodyPr>
                <a:lstStyle/>
                <a:p>
                  <a:pPr marR="0" algn="l" defTabSz="914400" rtl="0" eaLnBrk="1" fontAlgn="auto" latinLnBrk="0" hangingPunct="1">
                    <a:lnSpc>
                      <a:spcPct val="90000"/>
                    </a:lnSpc>
                    <a:spcBef>
                      <a:spcPts val="300"/>
                    </a:spcBef>
                    <a:spcAft>
                      <a:spcPts val="0"/>
                    </a:spcAft>
                    <a:buClr>
                      <a:srgbClr val="009EE0"/>
                    </a:buClr>
                    <a:buSzTx/>
                    <a:tabLst/>
                  </a:pPr>
                  <a:r>
                    <a:rPr lang="en-US" sz="1600" b="1">
                      <a:solidFill>
                        <a:schemeClr val="tx2"/>
                      </a:solidFill>
                      <a:latin typeface="Fago Pro" panose="02000506040000020004" pitchFamily="50" charset="0"/>
                    </a:rPr>
                    <a:t>AGM-WZ</a:t>
                  </a:r>
                  <a:endParaRPr lang="de-DE" sz="1600" b="1">
                    <a:solidFill>
                      <a:schemeClr val="tx2"/>
                    </a:solidFill>
                    <a:latin typeface="Fago Pro" panose="02000506040000020004" pitchFamily="50" charset="0"/>
                  </a:endParaRPr>
                </a:p>
              </p:txBody>
            </p:sp>
          </p:grpSp>
          <p:pic>
            <p:nvPicPr>
              <p:cNvPr id="9" name="Grafik 8">
                <a:extLst>
                  <a:ext uri="{FF2B5EF4-FFF2-40B4-BE49-F238E27FC236}">
                    <a16:creationId xmlns:a16="http://schemas.microsoft.com/office/drawing/2014/main" id="{398F9C5B-568C-25F1-14BC-C06B1F5344F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450213" y="1094442"/>
                <a:ext cx="1098665" cy="851062"/>
              </a:xfrm>
              <a:prstGeom prst="rect">
                <a:avLst/>
              </a:prstGeom>
            </p:spPr>
          </p:pic>
          <p:pic>
            <p:nvPicPr>
              <p:cNvPr id="10" name="Grafik 9" descr="Ein Bild, das Design enthält.&#10;&#10;KI-generierte Inhalte können fehlerhaft sein.">
                <a:extLst>
                  <a:ext uri="{FF2B5EF4-FFF2-40B4-BE49-F238E27FC236}">
                    <a16:creationId xmlns:a16="http://schemas.microsoft.com/office/drawing/2014/main" id="{CCFE4EAC-4926-4022-3FED-AA7B083BC2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7221232" y="1093405"/>
                <a:ext cx="1121545" cy="802428"/>
              </a:xfrm>
              <a:prstGeom prst="rect">
                <a:avLst/>
              </a:prstGeom>
            </p:spPr>
          </p:pic>
        </p:grpSp>
        <p:pic>
          <p:nvPicPr>
            <p:cNvPr id="6" name="Grafik 5" descr="Ein Bild, das Text, Design enthält.&#10;&#10;KI-generierte Inhalte können fehlerhaft sein.">
              <a:extLst>
                <a:ext uri="{FF2B5EF4-FFF2-40B4-BE49-F238E27FC236}">
                  <a16:creationId xmlns:a16="http://schemas.microsoft.com/office/drawing/2014/main" id="{543252DF-F52D-6047-9CA0-CCC05056E10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094564" y="1038476"/>
              <a:ext cx="927547" cy="1049701"/>
            </a:xfrm>
            <a:prstGeom prst="rect">
              <a:avLst/>
            </a:prstGeom>
          </p:spPr>
        </p:pic>
      </p:grp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9728F88-C80B-B083-3EE1-AE51D2A20C88}"/>
              </a:ext>
            </a:extLst>
          </p:cNvPr>
          <p:cNvSpPr txBox="1">
            <a:spLocks/>
          </p:cNvSpPr>
          <p:nvPr/>
        </p:nvSpPr>
        <p:spPr>
          <a:xfrm>
            <a:off x="658814" y="24902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Modular Compensation units AGM</a:t>
            </a:r>
          </a:p>
        </p:txBody>
      </p:sp>
    </p:spTree>
    <p:extLst>
      <p:ext uri="{BB962C8B-B14F-4D97-AF65-F5344CB8AC3E}">
        <p14:creationId xmlns:p14="http://schemas.microsoft.com/office/powerpoint/2010/main" val="10246689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741112D-2040-4117-A9A7-1C0197CB7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3" y="664243"/>
            <a:ext cx="8996816" cy="1020318"/>
          </a:xfrm>
        </p:spPr>
        <p:txBody>
          <a:bodyPr/>
          <a:lstStyle/>
          <a:p>
            <a:r>
              <a:rPr lang="de-DE" sz="3200" dirty="0"/>
              <a:t>AGM</a:t>
            </a:r>
            <a:br>
              <a:rPr lang="de-DE" sz="3200" dirty="0"/>
            </a:br>
            <a:r>
              <a:rPr lang="en-US" sz="2400" dirty="0"/>
              <a:t>Offers more</a:t>
            </a:r>
            <a:r>
              <a:rPr lang="de-DE" sz="2400" dirty="0"/>
              <a:t>…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C5DF890A-55CB-4461-AA18-80CA484DC97B}"/>
              </a:ext>
            </a:extLst>
          </p:cNvPr>
          <p:cNvSpPr txBox="1"/>
          <p:nvPr/>
        </p:nvSpPr>
        <p:spPr>
          <a:xfrm>
            <a:off x="422636" y="3734695"/>
            <a:ext cx="362486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en-US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Most comprehensive range of sensors </a:t>
            </a:r>
          </a:p>
          <a:p>
            <a:pPr algn="ctr"/>
            <a: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  <a:t>Numerous magnetic and inductive monitoring options </a:t>
            </a:r>
            <a:b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  <a:t>optionally available for all sizes</a:t>
            </a: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7C28EA4F-CAFA-444F-9016-8C063E92074F}"/>
              </a:ext>
            </a:extLst>
          </p:cNvPr>
          <p:cNvSpPr txBox="1"/>
          <p:nvPr/>
        </p:nvSpPr>
        <p:spPr>
          <a:xfrm>
            <a:off x="8089829" y="3740355"/>
            <a:ext cx="362486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en-US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Standardized adapter plates</a:t>
            </a:r>
            <a:br>
              <a:rPr lang="en-US" sz="1400" b="1" dirty="0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  <a:t>In addition to the integrated ISO interface, one adapter plate per size is available for a smaller and one for a larger ISO interface</a:t>
            </a: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84DB75A-7C82-A802-FC2B-166FB297B2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8813" y="2615902"/>
            <a:ext cx="1230057" cy="1147969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A794BAC7-944B-1DD3-C3CC-56F1FB323C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25" t="22650" r="6291"/>
          <a:stretch/>
        </p:blipFill>
        <p:spPr>
          <a:xfrm>
            <a:off x="2114979" y="2689407"/>
            <a:ext cx="1670637" cy="1050948"/>
          </a:xfrm>
          <a:prstGeom prst="rect">
            <a:avLst/>
          </a:prstGeom>
        </p:spPr>
      </p:pic>
      <p:sp>
        <p:nvSpPr>
          <p:cNvPr id="35" name="Textfeld 34">
            <a:extLst>
              <a:ext uri="{FF2B5EF4-FFF2-40B4-BE49-F238E27FC236}">
                <a16:creationId xmlns:a16="http://schemas.microsoft.com/office/drawing/2014/main" id="{08D798B8-812F-A1B4-F7B9-DA4F1E42B893}"/>
              </a:ext>
            </a:extLst>
          </p:cNvPr>
          <p:cNvSpPr txBox="1"/>
          <p:nvPr/>
        </p:nvSpPr>
        <p:spPr>
          <a:xfrm>
            <a:off x="4073215" y="3741208"/>
            <a:ext cx="350155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de-DE"/>
            </a:defPPr>
          </a:lstStyle>
          <a:p>
            <a:pPr algn="ctr"/>
            <a:r>
              <a:rPr lang="en-US" sz="1400" b="1" dirty="0">
                <a:solidFill>
                  <a:schemeClr val="tx2"/>
                </a:solidFill>
                <a:latin typeface="Fago Pro" panose="02000506040000020004" pitchFamily="50" charset="0"/>
              </a:rPr>
              <a:t>Effective weight compensation in horizontal applications</a:t>
            </a:r>
            <a:br>
              <a:rPr lang="en-US" sz="1400" b="1" dirty="0">
                <a:solidFill>
                  <a:schemeClr val="tx2"/>
                </a:solidFill>
                <a:latin typeface="Fago Pro" panose="02000506040000020004" pitchFamily="50" charset="0"/>
              </a:rPr>
            </a:br>
            <a:r>
              <a:rPr lang="en-US" sz="1400" dirty="0">
                <a:solidFill>
                  <a:schemeClr val="tx2"/>
                </a:solidFill>
                <a:latin typeface="Fago Pro" panose="02000506040000020004" pitchFamily="50" charset="0"/>
              </a:rPr>
              <a:t>thanks to patented spring and air cartridges for AGM-XY and AGM-XYZ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145CC22-E45C-3C2C-8AE3-A0D0110B6F55}"/>
              </a:ext>
            </a:extLst>
          </p:cNvPr>
          <p:cNvSpPr txBox="1">
            <a:spLocks/>
          </p:cNvSpPr>
          <p:nvPr/>
        </p:nvSpPr>
        <p:spPr>
          <a:xfrm>
            <a:off x="658813" y="348488"/>
            <a:ext cx="8996816" cy="338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None/>
              <a:defRPr sz="1800" b="1" kern="1200">
                <a:solidFill>
                  <a:schemeClr val="bg2"/>
                </a:solidFill>
                <a:latin typeface="Fago Pro" panose="02000506040000020004" pitchFamily="50" charset="0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Fago Pro" panose="02000506040000020004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Modular Compensation units AGM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AFC9DA73-503D-F774-7682-B74C56AB5B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7167" y="2591149"/>
            <a:ext cx="1937581" cy="108344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F54EBBE-79A4-E7D8-5B55-CA249A3C06B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48073" y="2935001"/>
            <a:ext cx="2308380" cy="739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4590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D5C2B-E4E2-E5C4-4E52-B1B2B71AA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 descr="Ein Bild, das Im Haus, Maschine, Forschungsinstrument, Bautechnik enthält.&#10;&#10;KI-generierte Inhalte können fehlerhaft sein.">
            <a:extLst>
              <a:ext uri="{FF2B5EF4-FFF2-40B4-BE49-F238E27FC236}">
                <a16:creationId xmlns:a16="http://schemas.microsoft.com/office/drawing/2014/main" id="{FED337AD-6844-2A23-E0CB-B6A1A5FAB1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F521407C-5F7F-F914-0F0C-AEC4A2128634}"/>
              </a:ext>
            </a:extLst>
          </p:cNvPr>
          <p:cNvSpPr/>
          <p:nvPr/>
        </p:nvSpPr>
        <p:spPr>
          <a:xfrm>
            <a:off x="633413" y="1484431"/>
            <a:ext cx="4040187" cy="3865216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99AECDD-5E7F-B811-7EE4-8842C04755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CBAD8969-7309-7BA5-F33B-F4FDC71C9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1891101"/>
            <a:ext cx="3652837" cy="2200275"/>
          </a:xfrm>
        </p:spPr>
        <p:txBody>
          <a:bodyPr lIns="504000"/>
          <a:lstStyle/>
          <a:p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  <a:t>FTS</a:t>
            </a: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br>
              <a:rPr lang="de-DE" sz="3200" dirty="0">
                <a:solidFill>
                  <a:schemeClr val="bg1"/>
                </a:solidFill>
                <a:ea typeface="+mn-ea"/>
                <a:cs typeface="+mn-cs"/>
              </a:rPr>
            </a:br>
            <a:r>
              <a:rPr lang="de-DE" sz="2800" b="0" dirty="0">
                <a:solidFill>
                  <a:schemeClr val="bg1"/>
                </a:solidFill>
              </a:rPr>
              <a:t>Force </a:t>
            </a:r>
            <a:r>
              <a:rPr lang="de-DE" sz="2800" b="0" dirty="0" err="1">
                <a:solidFill>
                  <a:schemeClr val="bg1"/>
                </a:solidFill>
              </a:rPr>
              <a:t>torque</a:t>
            </a:r>
            <a:r>
              <a:rPr lang="de-DE" sz="2800" b="0" dirty="0">
                <a:solidFill>
                  <a:schemeClr val="bg1"/>
                </a:solidFill>
              </a:rPr>
              <a:t> </a:t>
            </a:r>
            <a:r>
              <a:rPr lang="de-DE" sz="2800" b="0" dirty="0" err="1">
                <a:solidFill>
                  <a:schemeClr val="bg1"/>
                </a:solidFill>
              </a:rPr>
              <a:t>sensors</a:t>
            </a:r>
            <a:endParaRPr lang="de-DE" sz="3200" dirty="0">
              <a:solidFill>
                <a:schemeClr val="bg1"/>
              </a:solidFill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A79D7490-AF14-0CE0-D787-0CB3D7D33CFB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D362800C-1748-D45E-DDE5-6F51B856CC5D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C3F26E6F-B7DF-AEDF-EFE5-0528EF2A7388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578B124D-34E8-16CC-144D-8C8EB7DB00FF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0FE525E8-2A85-B038-ECE1-87ED0C98E9DC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0854CA14-11CE-0406-A1D6-F2533631B8C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5A5C81D1-9B5F-E302-A254-C3AD7542D2F9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D85DAADB-8F00-4CD7-D4D2-66CBC20D03FC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5CF2DBD5-6D82-BE08-D020-0EFC4E245C34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5415E42F-8AC4-12CD-FC6C-E12C0325C89F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D8D6D499-A4B4-BC2B-D478-679E4A35898D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DEDD9EEA-D7BD-4CB0-4CC2-38DAB50CFD84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92D33683-F418-9B3E-BFC3-C7B31F7D311E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C6DB17C8-6423-DB4F-868E-A00EEED00904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19697B09-5F04-8663-11FB-212B74C827F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87AB88CB-1A15-D08A-6A2B-1DCF027F14D2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CDF03B08-80DF-F8CD-5DA3-8A8174207924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9B95C7AC-5D4F-B063-B2D5-98BE3593C11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39606E91-C14F-BEF1-B4CD-0A6ABE5B8CB9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A9CA9C7A-8C97-B546-C722-329D4A297099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D155DDE1-CFAF-FC4D-76D7-9497FAC5B715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93668F31-8272-606B-3D26-5AD36E2040D8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82093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6A242-FCBA-1B53-7D9F-005624C20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E4A0F0B-9787-776C-7AA1-9A1E58C98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FTS</a:t>
            </a:r>
            <a:br>
              <a:rPr lang="de-DE" sz="2400"/>
            </a:br>
            <a:r>
              <a:rPr lang="de-DE" sz="2400" err="1"/>
              <a:t>Developed</a:t>
            </a:r>
            <a:r>
              <a:rPr lang="de-DE" sz="2400"/>
              <a:t> and </a:t>
            </a:r>
            <a:r>
              <a:rPr lang="de-DE" sz="2400" err="1"/>
              <a:t>manufactured</a:t>
            </a:r>
            <a:r>
              <a:rPr lang="de-DE" sz="2400"/>
              <a:t> in Germany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721144EC-E7B3-8ED0-4529-6570F8332B3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Force-Torque-Sensors FTS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4FF350CB-1E50-EA13-00F7-11408C0EA869}"/>
              </a:ext>
            </a:extLst>
          </p:cNvPr>
          <p:cNvSpPr txBox="1"/>
          <p:nvPr/>
        </p:nvSpPr>
        <p:spPr>
          <a:xfrm>
            <a:off x="627783" y="3132947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047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2E1FDDAB-C6B6-E576-93BD-0B295776E28F}"/>
              </a:ext>
            </a:extLst>
          </p:cNvPr>
          <p:cNvSpPr txBox="1"/>
          <p:nvPr/>
        </p:nvSpPr>
        <p:spPr>
          <a:xfrm>
            <a:off x="2035268" y="3114737"/>
            <a:ext cx="91855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056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01F2E3E4-FC84-6AB9-0B5A-8BCEA1A07B38}"/>
              </a:ext>
            </a:extLst>
          </p:cNvPr>
          <p:cNvSpPr txBox="1"/>
          <p:nvPr/>
        </p:nvSpPr>
        <p:spPr>
          <a:xfrm>
            <a:off x="3714041" y="3132947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070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E5C5F527-EE1F-0E25-E1AD-AA77A0E95C94}"/>
              </a:ext>
            </a:extLst>
          </p:cNvPr>
          <p:cNvSpPr txBox="1"/>
          <p:nvPr/>
        </p:nvSpPr>
        <p:spPr>
          <a:xfrm>
            <a:off x="5588904" y="3132947"/>
            <a:ext cx="1007107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085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7E0BF5B9-1239-9180-D281-F9D1355EEC03}"/>
              </a:ext>
            </a:extLst>
          </p:cNvPr>
          <p:cNvSpPr txBox="1"/>
          <p:nvPr/>
        </p:nvSpPr>
        <p:spPr>
          <a:xfrm>
            <a:off x="7883008" y="3132947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105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1978EB21-F885-68B8-DDA1-242BA58CC602}"/>
              </a:ext>
            </a:extLst>
          </p:cNvPr>
          <p:cNvSpPr txBox="1"/>
          <p:nvPr/>
        </p:nvSpPr>
        <p:spPr>
          <a:xfrm>
            <a:off x="10299788" y="3114737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125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F3140565-203A-EC0B-E0C9-F6F45978A85B}"/>
              </a:ext>
            </a:extLst>
          </p:cNvPr>
          <p:cNvSpPr txBox="1"/>
          <p:nvPr/>
        </p:nvSpPr>
        <p:spPr>
          <a:xfrm>
            <a:off x="1376601" y="6332100"/>
            <a:ext cx="813982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160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DA61CF2B-3528-FBA6-DE20-F58235FA818F}"/>
              </a:ext>
            </a:extLst>
          </p:cNvPr>
          <p:cNvSpPr txBox="1"/>
          <p:nvPr/>
        </p:nvSpPr>
        <p:spPr>
          <a:xfrm>
            <a:off x="4856776" y="6332100"/>
            <a:ext cx="1059846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200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D100F68C-CF72-1443-2DCA-CA3D0321C8AE}"/>
              </a:ext>
            </a:extLst>
          </p:cNvPr>
          <p:cNvSpPr txBox="1"/>
          <p:nvPr/>
        </p:nvSpPr>
        <p:spPr>
          <a:xfrm>
            <a:off x="9083544" y="6339724"/>
            <a:ext cx="963604" cy="44857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FTS 250</a:t>
            </a:r>
          </a:p>
        </p:txBody>
      </p:sp>
      <p:pic>
        <p:nvPicPr>
          <p:cNvPr id="25" name="Grafik 24" descr="Ein Bild, das Zylinder, Kreis, Haushaltsgerät, Im Haus enthält.&#10;&#10;KI-generierte Inhalte können fehlerhaft sein.">
            <a:extLst>
              <a:ext uri="{FF2B5EF4-FFF2-40B4-BE49-F238E27FC236}">
                <a16:creationId xmlns:a16="http://schemas.microsoft.com/office/drawing/2014/main" id="{04EA49AB-05EF-D7A9-69D5-C9BBD17BC1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361" y="2439375"/>
            <a:ext cx="674827" cy="651071"/>
          </a:xfrm>
          <a:prstGeom prst="rect">
            <a:avLst/>
          </a:prstGeom>
        </p:spPr>
      </p:pic>
      <p:pic>
        <p:nvPicPr>
          <p:cNvPr id="27" name="Grafik 26" descr="Ein Bild, das Haushaltsgerät, Kreis, Gerät, Im Haus enthält.&#10;&#10;KI-generierte Inhalte können fehlerhaft sein.">
            <a:extLst>
              <a:ext uri="{FF2B5EF4-FFF2-40B4-BE49-F238E27FC236}">
                <a16:creationId xmlns:a16="http://schemas.microsoft.com/office/drawing/2014/main" id="{FC22A477-0460-DD3B-4D1B-736CC2D98B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3048" y="2349308"/>
            <a:ext cx="802992" cy="742057"/>
          </a:xfrm>
          <a:prstGeom prst="rect">
            <a:avLst/>
          </a:prstGeom>
        </p:spPr>
      </p:pic>
      <p:pic>
        <p:nvPicPr>
          <p:cNvPr id="29" name="Grafik 28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46C236D4-7F6E-24E4-0AEB-66B0F239A96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6900" y="2199418"/>
            <a:ext cx="1008264" cy="908393"/>
          </a:xfrm>
          <a:prstGeom prst="rect">
            <a:avLst/>
          </a:prstGeom>
        </p:spPr>
      </p:pic>
      <p:pic>
        <p:nvPicPr>
          <p:cNvPr id="31" name="Grafik 30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B8EF44E9-07C3-B560-FB6E-61CB68B47F9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6699" y="1999267"/>
            <a:ext cx="1238508" cy="1115470"/>
          </a:xfrm>
          <a:prstGeom prst="rect">
            <a:avLst/>
          </a:prstGeom>
        </p:spPr>
      </p:pic>
      <p:pic>
        <p:nvPicPr>
          <p:cNvPr id="33" name="Grafik 32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30187651-AE88-0333-C1B8-539590E9A2E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6455" y="1777216"/>
            <a:ext cx="1587089" cy="1330595"/>
          </a:xfrm>
          <a:prstGeom prst="rect">
            <a:avLst/>
          </a:prstGeom>
        </p:spPr>
      </p:pic>
      <p:pic>
        <p:nvPicPr>
          <p:cNvPr id="35" name="Grafik 34" descr="Ein Bild, das Haushaltsgerät, Gerät, Im Haus enthält.&#10;&#10;KI-generierte Inhalte können fehlerhaft sein.">
            <a:extLst>
              <a:ext uri="{FF2B5EF4-FFF2-40B4-BE49-F238E27FC236}">
                <a16:creationId xmlns:a16="http://schemas.microsoft.com/office/drawing/2014/main" id="{C7AA155C-33BD-61BE-4E04-BEA5A0C36C5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10074" y="1602556"/>
            <a:ext cx="1793410" cy="1493503"/>
          </a:xfrm>
          <a:prstGeom prst="rect">
            <a:avLst/>
          </a:prstGeom>
        </p:spPr>
      </p:pic>
      <p:pic>
        <p:nvPicPr>
          <p:cNvPr id="37" name="Grafik 36" descr="Ein Bild, das Kreis, Haushaltsgerät, Gerät enthält.&#10;&#10;KI-generierte Inhalte können fehlerhaft sein.">
            <a:extLst>
              <a:ext uri="{FF2B5EF4-FFF2-40B4-BE49-F238E27FC236}">
                <a16:creationId xmlns:a16="http://schemas.microsoft.com/office/drawing/2014/main" id="{4B0207BA-D8D0-3AA8-C453-427546BAB65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783" y="4600550"/>
            <a:ext cx="2311619" cy="1731550"/>
          </a:xfrm>
          <a:prstGeom prst="rect">
            <a:avLst/>
          </a:prstGeom>
        </p:spPr>
      </p:pic>
      <p:pic>
        <p:nvPicPr>
          <p:cNvPr id="38" name="Grafik 37" descr="Ein Bild, das Kreis, Haushaltsgerät, Gerät enthält.&#10;&#10;KI-generierte Inhalte können fehlerhaft sein.">
            <a:extLst>
              <a:ext uri="{FF2B5EF4-FFF2-40B4-BE49-F238E27FC236}">
                <a16:creationId xmlns:a16="http://schemas.microsoft.com/office/drawing/2014/main" id="{35CE6815-DE2E-4979-DE6B-EEC63C4C270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893" y="4268807"/>
            <a:ext cx="2762314" cy="2069149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</a:effectLst>
        </p:spPr>
      </p:pic>
      <p:pic>
        <p:nvPicPr>
          <p:cNvPr id="39" name="Grafik 38" descr="Ein Bild, das Kreis, Haushaltsgerät, Gerät enthält.&#10;&#10;KI-generierte Inhalte können fehlerhaft sein.">
            <a:extLst>
              <a:ext uri="{FF2B5EF4-FFF2-40B4-BE49-F238E27FC236}">
                <a16:creationId xmlns:a16="http://schemas.microsoft.com/office/drawing/2014/main" id="{B6885475-D48E-046C-5751-FAEE1251DAA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698" y="3668397"/>
            <a:ext cx="3566221" cy="2671327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6245330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5F246-3364-7F92-BBA3-4DD720A36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8EC0151-910B-0A73-5110-4785E5979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Portfolio </a:t>
            </a:r>
            <a:r>
              <a:rPr lang="de-DE" sz="2400" err="1"/>
              <a:t>overview</a:t>
            </a:r>
            <a:endParaRPr lang="de-DE" sz="240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683235BD-9D33-9782-1454-B14465E6BD6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61293" y="1323296"/>
            <a:ext cx="5169191" cy="4455287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986BEB98-DB7A-4840-BD4E-FEBA8604C62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63882" y="3666681"/>
            <a:ext cx="1134697" cy="2442099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E4C8698D-85F8-2713-3B96-C83F36A3FBE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19233" y="2743114"/>
            <a:ext cx="4928135" cy="2931671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C6ED1B7C-A939-4227-5D94-6A3CEF9E6F49}"/>
              </a:ext>
            </a:extLst>
          </p:cNvPr>
          <p:cNvSpPr txBox="1"/>
          <p:nvPr/>
        </p:nvSpPr>
        <p:spPr>
          <a:xfrm>
            <a:off x="9329960" y="5347085"/>
            <a:ext cx="2617408" cy="7591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400" b="1">
                <a:solidFill>
                  <a:srgbClr val="003D6A"/>
                </a:solidFill>
              </a:rPr>
              <a:t>Sensor</a:t>
            </a:r>
            <a:endParaRPr kumimoji="0" lang="de-DE" sz="2400" b="1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9 Sizes 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19787FB7-661F-B7A6-C259-262D364F5FEB}"/>
              </a:ext>
            </a:extLst>
          </p:cNvPr>
          <p:cNvSpPr txBox="1"/>
          <p:nvPr/>
        </p:nvSpPr>
        <p:spPr>
          <a:xfrm>
            <a:off x="-453002" y="4208949"/>
            <a:ext cx="3239020" cy="10203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Interface-Box</a:t>
            </a:r>
            <a:endParaRPr lang="de-DE" sz="2400" b="1">
              <a:solidFill>
                <a:srgbClr val="003D6A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 1 </a:t>
            </a:r>
            <a:r>
              <a:rPr lang="de-DE" sz="1600" err="1">
                <a:solidFill>
                  <a:srgbClr val="003D6A"/>
                </a:solidFill>
              </a:rPr>
              <a:t>for</a:t>
            </a:r>
            <a:r>
              <a:rPr lang="de-DE" sz="1600">
                <a:solidFill>
                  <a:srgbClr val="003D6A"/>
                </a:solidFill>
              </a:rPr>
              <a:t> all Interfaces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2 </a:t>
            </a:r>
            <a:r>
              <a:rPr kumimoji="0" lang="de-DE" sz="1600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Variants</a:t>
            </a:r>
            <a:r>
              <a:rPr kumimoji="0" lang="de-DE" sz="1600" i="0" u="none" strike="noStrike" kern="1200" cap="none" spc="0" normalizeH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 (IP)</a:t>
            </a:r>
            <a:endParaRPr kumimoji="0" lang="de-DE" sz="160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F4E98001-972E-797E-803A-1DDA871C0914}"/>
              </a:ext>
            </a:extLst>
          </p:cNvPr>
          <p:cNvSpPr txBox="1"/>
          <p:nvPr/>
        </p:nvSpPr>
        <p:spPr>
          <a:xfrm>
            <a:off x="8648158" y="1563406"/>
            <a:ext cx="3359278" cy="82195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ISO </a:t>
            </a:r>
            <a:r>
              <a:rPr kumimoji="0" lang="de-DE" sz="2400" b="1" i="0" u="none" strike="noStrike" kern="1200" cap="none" spc="0" normalizeH="0" baseline="0" noProof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adapter</a:t>
            </a:r>
            <a:endParaRPr lang="de-DE" sz="2400" b="1">
              <a:solidFill>
                <a:srgbClr val="003D6A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3 </a:t>
            </a:r>
            <a:r>
              <a:rPr lang="de-DE" sz="1600" noProof="0">
                <a:solidFill>
                  <a:srgbClr val="003D6A"/>
                </a:solidFill>
              </a:rPr>
              <a:t>s</a:t>
            </a:r>
            <a:r>
              <a:rPr lang="de-DE" sz="1600">
                <a:solidFill>
                  <a:srgbClr val="003D6A"/>
                </a:solidFill>
              </a:rPr>
              <a:t>izes </a:t>
            </a:r>
            <a:r>
              <a:rPr lang="de-DE" sz="1600" err="1">
                <a:solidFill>
                  <a:srgbClr val="003D6A"/>
                </a:solidFill>
              </a:rPr>
              <a:t>for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each</a:t>
            </a:r>
            <a:r>
              <a:rPr lang="de-DE" sz="1600">
                <a:solidFill>
                  <a:srgbClr val="003D6A"/>
                </a:solidFill>
              </a:rPr>
              <a:t> FTS Sensor</a:t>
            </a:r>
            <a:endParaRPr kumimoji="0" lang="de-DE" sz="160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25798C9A-C281-34AE-C908-BB11B61E9BFF}"/>
              </a:ext>
            </a:extLst>
          </p:cNvPr>
          <p:cNvSpPr/>
          <p:nvPr/>
        </p:nvSpPr>
        <p:spPr>
          <a:xfrm>
            <a:off x="2210089" y="2138793"/>
            <a:ext cx="6750932" cy="4186382"/>
          </a:xfrm>
          <a:custGeom>
            <a:avLst/>
            <a:gdLst>
              <a:gd name="connsiteX0" fmla="*/ 8998857 w 9225930"/>
              <a:gd name="connsiteY0" fmla="*/ 3219685 h 3777523"/>
              <a:gd name="connsiteX1" fmla="*/ 9158514 w 9225930"/>
              <a:gd name="connsiteY1" fmla="*/ 3582542 h 3777523"/>
              <a:gd name="connsiteX2" fmla="*/ 8026400 w 9225930"/>
              <a:gd name="connsiteY2" fmla="*/ 3640599 h 3777523"/>
              <a:gd name="connsiteX3" fmla="*/ 6923314 w 9225930"/>
              <a:gd name="connsiteY3" fmla="*/ 2987456 h 3777523"/>
              <a:gd name="connsiteX4" fmla="*/ 6342742 w 9225930"/>
              <a:gd name="connsiteY4" fmla="*/ 2305285 h 3777523"/>
              <a:gd name="connsiteX5" fmla="*/ 5312228 w 9225930"/>
              <a:gd name="connsiteY5" fmla="*/ 1623114 h 3777523"/>
              <a:gd name="connsiteX6" fmla="*/ 4905828 w 9225930"/>
              <a:gd name="connsiteY6" fmla="*/ 1086085 h 3777523"/>
              <a:gd name="connsiteX7" fmla="*/ 4891314 w 9225930"/>
              <a:gd name="connsiteY7" fmla="*/ 244256 h 3777523"/>
              <a:gd name="connsiteX8" fmla="*/ 4194628 w 9225930"/>
              <a:gd name="connsiteY8" fmla="*/ 12028 h 3777523"/>
              <a:gd name="connsiteX9" fmla="*/ 3991428 w 9225930"/>
              <a:gd name="connsiteY9" fmla="*/ 534542 h 3777523"/>
              <a:gd name="connsiteX10" fmla="*/ 4194628 w 9225930"/>
              <a:gd name="connsiteY10" fmla="*/ 1361856 h 3777523"/>
              <a:gd name="connsiteX11" fmla="*/ 4557485 w 9225930"/>
              <a:gd name="connsiteY11" fmla="*/ 2160142 h 3777523"/>
              <a:gd name="connsiteX12" fmla="*/ 4833257 w 9225930"/>
              <a:gd name="connsiteY12" fmla="*/ 3089056 h 3777523"/>
              <a:gd name="connsiteX13" fmla="*/ 4470400 w 9225930"/>
              <a:gd name="connsiteY13" fmla="*/ 3422885 h 3777523"/>
              <a:gd name="connsiteX14" fmla="*/ 3715657 w 9225930"/>
              <a:gd name="connsiteY14" fmla="*/ 3524485 h 3777523"/>
              <a:gd name="connsiteX15" fmla="*/ 2569028 w 9225930"/>
              <a:gd name="connsiteY15" fmla="*/ 3480942 h 3777523"/>
              <a:gd name="connsiteX16" fmla="*/ 1770742 w 9225930"/>
              <a:gd name="connsiteY16" fmla="*/ 3597056 h 3777523"/>
              <a:gd name="connsiteX17" fmla="*/ 827314 w 9225930"/>
              <a:gd name="connsiteY17" fmla="*/ 3727685 h 3777523"/>
              <a:gd name="connsiteX18" fmla="*/ 0 w 9225930"/>
              <a:gd name="connsiteY18" fmla="*/ 2682656 h 3777523"/>
              <a:gd name="connsiteX0" fmla="*/ 9144000 w 9371073"/>
              <a:gd name="connsiteY0" fmla="*/ 3219685 h 3777523"/>
              <a:gd name="connsiteX1" fmla="*/ 9303657 w 9371073"/>
              <a:gd name="connsiteY1" fmla="*/ 3582542 h 3777523"/>
              <a:gd name="connsiteX2" fmla="*/ 8171543 w 9371073"/>
              <a:gd name="connsiteY2" fmla="*/ 3640599 h 3777523"/>
              <a:gd name="connsiteX3" fmla="*/ 7068457 w 9371073"/>
              <a:gd name="connsiteY3" fmla="*/ 2987456 h 3777523"/>
              <a:gd name="connsiteX4" fmla="*/ 6487885 w 9371073"/>
              <a:gd name="connsiteY4" fmla="*/ 2305285 h 3777523"/>
              <a:gd name="connsiteX5" fmla="*/ 5457371 w 9371073"/>
              <a:gd name="connsiteY5" fmla="*/ 1623114 h 3777523"/>
              <a:gd name="connsiteX6" fmla="*/ 5050971 w 9371073"/>
              <a:gd name="connsiteY6" fmla="*/ 1086085 h 3777523"/>
              <a:gd name="connsiteX7" fmla="*/ 5036457 w 9371073"/>
              <a:gd name="connsiteY7" fmla="*/ 244256 h 3777523"/>
              <a:gd name="connsiteX8" fmla="*/ 4339771 w 9371073"/>
              <a:gd name="connsiteY8" fmla="*/ 12028 h 3777523"/>
              <a:gd name="connsiteX9" fmla="*/ 4136571 w 9371073"/>
              <a:gd name="connsiteY9" fmla="*/ 534542 h 3777523"/>
              <a:gd name="connsiteX10" fmla="*/ 4339771 w 9371073"/>
              <a:gd name="connsiteY10" fmla="*/ 1361856 h 3777523"/>
              <a:gd name="connsiteX11" fmla="*/ 4702628 w 9371073"/>
              <a:gd name="connsiteY11" fmla="*/ 2160142 h 3777523"/>
              <a:gd name="connsiteX12" fmla="*/ 4978400 w 9371073"/>
              <a:gd name="connsiteY12" fmla="*/ 3089056 h 3777523"/>
              <a:gd name="connsiteX13" fmla="*/ 4615543 w 9371073"/>
              <a:gd name="connsiteY13" fmla="*/ 3422885 h 3777523"/>
              <a:gd name="connsiteX14" fmla="*/ 3860800 w 9371073"/>
              <a:gd name="connsiteY14" fmla="*/ 3524485 h 3777523"/>
              <a:gd name="connsiteX15" fmla="*/ 2714171 w 9371073"/>
              <a:gd name="connsiteY15" fmla="*/ 3480942 h 3777523"/>
              <a:gd name="connsiteX16" fmla="*/ 1915885 w 9371073"/>
              <a:gd name="connsiteY16" fmla="*/ 3597056 h 3777523"/>
              <a:gd name="connsiteX17" fmla="*/ 972457 w 9371073"/>
              <a:gd name="connsiteY17" fmla="*/ 3727685 h 3777523"/>
              <a:gd name="connsiteX18" fmla="*/ 0 w 9371073"/>
              <a:gd name="connsiteY18" fmla="*/ 2087571 h 3777523"/>
              <a:gd name="connsiteX0" fmla="*/ 9144000 w 9371073"/>
              <a:gd name="connsiteY0" fmla="*/ 3510228 h 4068066"/>
              <a:gd name="connsiteX1" fmla="*/ 9303657 w 9371073"/>
              <a:gd name="connsiteY1" fmla="*/ 3873085 h 4068066"/>
              <a:gd name="connsiteX2" fmla="*/ 8171543 w 9371073"/>
              <a:gd name="connsiteY2" fmla="*/ 3931142 h 4068066"/>
              <a:gd name="connsiteX3" fmla="*/ 7068457 w 9371073"/>
              <a:gd name="connsiteY3" fmla="*/ 3277999 h 4068066"/>
              <a:gd name="connsiteX4" fmla="*/ 6487885 w 9371073"/>
              <a:gd name="connsiteY4" fmla="*/ 2595828 h 4068066"/>
              <a:gd name="connsiteX5" fmla="*/ 5457371 w 9371073"/>
              <a:gd name="connsiteY5" fmla="*/ 1913657 h 4068066"/>
              <a:gd name="connsiteX6" fmla="*/ 5050971 w 9371073"/>
              <a:gd name="connsiteY6" fmla="*/ 1376628 h 4068066"/>
              <a:gd name="connsiteX7" fmla="*/ 5675086 w 9371073"/>
              <a:gd name="connsiteY7" fmla="*/ 55828 h 4068066"/>
              <a:gd name="connsiteX8" fmla="*/ 4339771 w 9371073"/>
              <a:gd name="connsiteY8" fmla="*/ 302571 h 4068066"/>
              <a:gd name="connsiteX9" fmla="*/ 4136571 w 9371073"/>
              <a:gd name="connsiteY9" fmla="*/ 825085 h 4068066"/>
              <a:gd name="connsiteX10" fmla="*/ 4339771 w 9371073"/>
              <a:gd name="connsiteY10" fmla="*/ 1652399 h 4068066"/>
              <a:gd name="connsiteX11" fmla="*/ 4702628 w 9371073"/>
              <a:gd name="connsiteY11" fmla="*/ 2450685 h 4068066"/>
              <a:gd name="connsiteX12" fmla="*/ 4978400 w 9371073"/>
              <a:gd name="connsiteY12" fmla="*/ 3379599 h 4068066"/>
              <a:gd name="connsiteX13" fmla="*/ 4615543 w 9371073"/>
              <a:gd name="connsiteY13" fmla="*/ 3713428 h 4068066"/>
              <a:gd name="connsiteX14" fmla="*/ 3860800 w 9371073"/>
              <a:gd name="connsiteY14" fmla="*/ 3815028 h 4068066"/>
              <a:gd name="connsiteX15" fmla="*/ 2714171 w 9371073"/>
              <a:gd name="connsiteY15" fmla="*/ 3771485 h 4068066"/>
              <a:gd name="connsiteX16" fmla="*/ 1915885 w 9371073"/>
              <a:gd name="connsiteY16" fmla="*/ 3887599 h 4068066"/>
              <a:gd name="connsiteX17" fmla="*/ 972457 w 9371073"/>
              <a:gd name="connsiteY17" fmla="*/ 4018228 h 4068066"/>
              <a:gd name="connsiteX18" fmla="*/ 0 w 9371073"/>
              <a:gd name="connsiteY18" fmla="*/ 2378114 h 4068066"/>
              <a:gd name="connsiteX0" fmla="*/ 9144000 w 9371073"/>
              <a:gd name="connsiteY0" fmla="*/ 3546879 h 4104717"/>
              <a:gd name="connsiteX1" fmla="*/ 9303657 w 9371073"/>
              <a:gd name="connsiteY1" fmla="*/ 3909736 h 4104717"/>
              <a:gd name="connsiteX2" fmla="*/ 8171543 w 9371073"/>
              <a:gd name="connsiteY2" fmla="*/ 3967793 h 4104717"/>
              <a:gd name="connsiteX3" fmla="*/ 7068457 w 9371073"/>
              <a:gd name="connsiteY3" fmla="*/ 3314650 h 4104717"/>
              <a:gd name="connsiteX4" fmla="*/ 6487885 w 9371073"/>
              <a:gd name="connsiteY4" fmla="*/ 2632479 h 4104717"/>
              <a:gd name="connsiteX5" fmla="*/ 5457371 w 9371073"/>
              <a:gd name="connsiteY5" fmla="*/ 1950308 h 4104717"/>
              <a:gd name="connsiteX6" fmla="*/ 5050971 w 9371073"/>
              <a:gd name="connsiteY6" fmla="*/ 1413279 h 4104717"/>
              <a:gd name="connsiteX7" fmla="*/ 5675086 w 9371073"/>
              <a:gd name="connsiteY7" fmla="*/ 92479 h 4104717"/>
              <a:gd name="connsiteX8" fmla="*/ 4339771 w 9371073"/>
              <a:gd name="connsiteY8" fmla="*/ 194079 h 4104717"/>
              <a:gd name="connsiteX9" fmla="*/ 4136571 w 9371073"/>
              <a:gd name="connsiteY9" fmla="*/ 861736 h 4104717"/>
              <a:gd name="connsiteX10" fmla="*/ 4339771 w 9371073"/>
              <a:gd name="connsiteY10" fmla="*/ 1689050 h 4104717"/>
              <a:gd name="connsiteX11" fmla="*/ 4702628 w 9371073"/>
              <a:gd name="connsiteY11" fmla="*/ 2487336 h 4104717"/>
              <a:gd name="connsiteX12" fmla="*/ 4978400 w 9371073"/>
              <a:gd name="connsiteY12" fmla="*/ 3416250 h 4104717"/>
              <a:gd name="connsiteX13" fmla="*/ 4615543 w 9371073"/>
              <a:gd name="connsiteY13" fmla="*/ 3750079 h 4104717"/>
              <a:gd name="connsiteX14" fmla="*/ 3860800 w 9371073"/>
              <a:gd name="connsiteY14" fmla="*/ 3851679 h 4104717"/>
              <a:gd name="connsiteX15" fmla="*/ 2714171 w 9371073"/>
              <a:gd name="connsiteY15" fmla="*/ 3808136 h 4104717"/>
              <a:gd name="connsiteX16" fmla="*/ 1915885 w 9371073"/>
              <a:gd name="connsiteY16" fmla="*/ 3924250 h 4104717"/>
              <a:gd name="connsiteX17" fmla="*/ 972457 w 9371073"/>
              <a:gd name="connsiteY17" fmla="*/ 4054879 h 4104717"/>
              <a:gd name="connsiteX18" fmla="*/ 0 w 9371073"/>
              <a:gd name="connsiteY18" fmla="*/ 2414765 h 4104717"/>
              <a:gd name="connsiteX0" fmla="*/ 9144000 w 9371073"/>
              <a:gd name="connsiteY0" fmla="*/ 3538526 h 4096364"/>
              <a:gd name="connsiteX1" fmla="*/ 9303657 w 9371073"/>
              <a:gd name="connsiteY1" fmla="*/ 3901383 h 4096364"/>
              <a:gd name="connsiteX2" fmla="*/ 8171543 w 9371073"/>
              <a:gd name="connsiteY2" fmla="*/ 3959440 h 4096364"/>
              <a:gd name="connsiteX3" fmla="*/ 7068457 w 9371073"/>
              <a:gd name="connsiteY3" fmla="*/ 3306297 h 4096364"/>
              <a:gd name="connsiteX4" fmla="*/ 6487885 w 9371073"/>
              <a:gd name="connsiteY4" fmla="*/ 2624126 h 4096364"/>
              <a:gd name="connsiteX5" fmla="*/ 5457371 w 9371073"/>
              <a:gd name="connsiteY5" fmla="*/ 1941955 h 4096364"/>
              <a:gd name="connsiteX6" fmla="*/ 5050971 w 9371073"/>
              <a:gd name="connsiteY6" fmla="*/ 1404926 h 4096364"/>
              <a:gd name="connsiteX7" fmla="*/ 5675086 w 9371073"/>
              <a:gd name="connsiteY7" fmla="*/ 84126 h 4096364"/>
              <a:gd name="connsiteX8" fmla="*/ 4339771 w 9371073"/>
              <a:gd name="connsiteY8" fmla="*/ 185726 h 4096364"/>
              <a:gd name="connsiteX9" fmla="*/ 3918857 w 9371073"/>
              <a:gd name="connsiteY9" fmla="*/ 606641 h 4096364"/>
              <a:gd name="connsiteX10" fmla="*/ 4339771 w 9371073"/>
              <a:gd name="connsiteY10" fmla="*/ 1680697 h 4096364"/>
              <a:gd name="connsiteX11" fmla="*/ 4702628 w 9371073"/>
              <a:gd name="connsiteY11" fmla="*/ 2478983 h 4096364"/>
              <a:gd name="connsiteX12" fmla="*/ 4978400 w 9371073"/>
              <a:gd name="connsiteY12" fmla="*/ 3407897 h 4096364"/>
              <a:gd name="connsiteX13" fmla="*/ 4615543 w 9371073"/>
              <a:gd name="connsiteY13" fmla="*/ 3741726 h 4096364"/>
              <a:gd name="connsiteX14" fmla="*/ 3860800 w 9371073"/>
              <a:gd name="connsiteY14" fmla="*/ 3843326 h 4096364"/>
              <a:gd name="connsiteX15" fmla="*/ 2714171 w 9371073"/>
              <a:gd name="connsiteY15" fmla="*/ 3799783 h 4096364"/>
              <a:gd name="connsiteX16" fmla="*/ 1915885 w 9371073"/>
              <a:gd name="connsiteY16" fmla="*/ 3915897 h 4096364"/>
              <a:gd name="connsiteX17" fmla="*/ 972457 w 9371073"/>
              <a:gd name="connsiteY17" fmla="*/ 4046526 h 4096364"/>
              <a:gd name="connsiteX18" fmla="*/ 0 w 9371073"/>
              <a:gd name="connsiteY18" fmla="*/ 2406412 h 4096364"/>
              <a:gd name="connsiteX0" fmla="*/ 9042400 w 9347823"/>
              <a:gd name="connsiteY0" fmla="*/ 3016012 h 4096364"/>
              <a:gd name="connsiteX1" fmla="*/ 9303657 w 9347823"/>
              <a:gd name="connsiteY1" fmla="*/ 3901383 h 4096364"/>
              <a:gd name="connsiteX2" fmla="*/ 8171543 w 9347823"/>
              <a:gd name="connsiteY2" fmla="*/ 3959440 h 4096364"/>
              <a:gd name="connsiteX3" fmla="*/ 7068457 w 9347823"/>
              <a:gd name="connsiteY3" fmla="*/ 3306297 h 4096364"/>
              <a:gd name="connsiteX4" fmla="*/ 6487885 w 9347823"/>
              <a:gd name="connsiteY4" fmla="*/ 2624126 h 4096364"/>
              <a:gd name="connsiteX5" fmla="*/ 5457371 w 9347823"/>
              <a:gd name="connsiteY5" fmla="*/ 1941955 h 4096364"/>
              <a:gd name="connsiteX6" fmla="*/ 5050971 w 9347823"/>
              <a:gd name="connsiteY6" fmla="*/ 1404926 h 4096364"/>
              <a:gd name="connsiteX7" fmla="*/ 5675086 w 9347823"/>
              <a:gd name="connsiteY7" fmla="*/ 84126 h 4096364"/>
              <a:gd name="connsiteX8" fmla="*/ 4339771 w 9347823"/>
              <a:gd name="connsiteY8" fmla="*/ 185726 h 4096364"/>
              <a:gd name="connsiteX9" fmla="*/ 3918857 w 9347823"/>
              <a:gd name="connsiteY9" fmla="*/ 606641 h 4096364"/>
              <a:gd name="connsiteX10" fmla="*/ 4339771 w 9347823"/>
              <a:gd name="connsiteY10" fmla="*/ 1680697 h 4096364"/>
              <a:gd name="connsiteX11" fmla="*/ 4702628 w 9347823"/>
              <a:gd name="connsiteY11" fmla="*/ 2478983 h 4096364"/>
              <a:gd name="connsiteX12" fmla="*/ 4978400 w 9347823"/>
              <a:gd name="connsiteY12" fmla="*/ 3407897 h 4096364"/>
              <a:gd name="connsiteX13" fmla="*/ 4615543 w 9347823"/>
              <a:gd name="connsiteY13" fmla="*/ 3741726 h 4096364"/>
              <a:gd name="connsiteX14" fmla="*/ 3860800 w 9347823"/>
              <a:gd name="connsiteY14" fmla="*/ 3843326 h 4096364"/>
              <a:gd name="connsiteX15" fmla="*/ 2714171 w 9347823"/>
              <a:gd name="connsiteY15" fmla="*/ 3799783 h 4096364"/>
              <a:gd name="connsiteX16" fmla="*/ 1915885 w 9347823"/>
              <a:gd name="connsiteY16" fmla="*/ 3915897 h 4096364"/>
              <a:gd name="connsiteX17" fmla="*/ 972457 w 9347823"/>
              <a:gd name="connsiteY17" fmla="*/ 4046526 h 4096364"/>
              <a:gd name="connsiteX18" fmla="*/ 0 w 9347823"/>
              <a:gd name="connsiteY18" fmla="*/ 2406412 h 4096364"/>
              <a:gd name="connsiteX0" fmla="*/ 9042400 w 9398691"/>
              <a:gd name="connsiteY0" fmla="*/ 3016012 h 4096364"/>
              <a:gd name="connsiteX1" fmla="*/ 9303657 w 9398691"/>
              <a:gd name="connsiteY1" fmla="*/ 3901383 h 4096364"/>
              <a:gd name="connsiteX2" fmla="*/ 7432131 w 9398691"/>
              <a:gd name="connsiteY2" fmla="*/ 2527247 h 4096364"/>
              <a:gd name="connsiteX3" fmla="*/ 7068457 w 9398691"/>
              <a:gd name="connsiteY3" fmla="*/ 3306297 h 4096364"/>
              <a:gd name="connsiteX4" fmla="*/ 6487885 w 9398691"/>
              <a:gd name="connsiteY4" fmla="*/ 2624126 h 4096364"/>
              <a:gd name="connsiteX5" fmla="*/ 5457371 w 9398691"/>
              <a:gd name="connsiteY5" fmla="*/ 1941955 h 4096364"/>
              <a:gd name="connsiteX6" fmla="*/ 5050971 w 9398691"/>
              <a:gd name="connsiteY6" fmla="*/ 1404926 h 4096364"/>
              <a:gd name="connsiteX7" fmla="*/ 5675086 w 9398691"/>
              <a:gd name="connsiteY7" fmla="*/ 84126 h 4096364"/>
              <a:gd name="connsiteX8" fmla="*/ 4339771 w 9398691"/>
              <a:gd name="connsiteY8" fmla="*/ 185726 h 4096364"/>
              <a:gd name="connsiteX9" fmla="*/ 3918857 w 9398691"/>
              <a:gd name="connsiteY9" fmla="*/ 606641 h 4096364"/>
              <a:gd name="connsiteX10" fmla="*/ 4339771 w 9398691"/>
              <a:gd name="connsiteY10" fmla="*/ 1680697 h 4096364"/>
              <a:gd name="connsiteX11" fmla="*/ 4702628 w 9398691"/>
              <a:gd name="connsiteY11" fmla="*/ 2478983 h 4096364"/>
              <a:gd name="connsiteX12" fmla="*/ 4978400 w 9398691"/>
              <a:gd name="connsiteY12" fmla="*/ 3407897 h 4096364"/>
              <a:gd name="connsiteX13" fmla="*/ 4615543 w 9398691"/>
              <a:gd name="connsiteY13" fmla="*/ 3741726 h 4096364"/>
              <a:gd name="connsiteX14" fmla="*/ 3860800 w 9398691"/>
              <a:gd name="connsiteY14" fmla="*/ 3843326 h 4096364"/>
              <a:gd name="connsiteX15" fmla="*/ 2714171 w 9398691"/>
              <a:gd name="connsiteY15" fmla="*/ 3799783 h 4096364"/>
              <a:gd name="connsiteX16" fmla="*/ 1915885 w 9398691"/>
              <a:gd name="connsiteY16" fmla="*/ 3915897 h 4096364"/>
              <a:gd name="connsiteX17" fmla="*/ 972457 w 9398691"/>
              <a:gd name="connsiteY17" fmla="*/ 4046526 h 4096364"/>
              <a:gd name="connsiteX18" fmla="*/ 0 w 9398691"/>
              <a:gd name="connsiteY18" fmla="*/ 2406412 h 4096364"/>
              <a:gd name="connsiteX0" fmla="*/ 9042400 w 9063070"/>
              <a:gd name="connsiteY0" fmla="*/ 3016012 h 4096364"/>
              <a:gd name="connsiteX1" fmla="*/ 8112383 w 9063070"/>
              <a:gd name="connsiteY1" fmla="*/ 2810713 h 4096364"/>
              <a:gd name="connsiteX2" fmla="*/ 7432131 w 9063070"/>
              <a:gd name="connsiteY2" fmla="*/ 2527247 h 4096364"/>
              <a:gd name="connsiteX3" fmla="*/ 7068457 w 9063070"/>
              <a:gd name="connsiteY3" fmla="*/ 3306297 h 4096364"/>
              <a:gd name="connsiteX4" fmla="*/ 6487885 w 9063070"/>
              <a:gd name="connsiteY4" fmla="*/ 2624126 h 4096364"/>
              <a:gd name="connsiteX5" fmla="*/ 5457371 w 9063070"/>
              <a:gd name="connsiteY5" fmla="*/ 1941955 h 4096364"/>
              <a:gd name="connsiteX6" fmla="*/ 5050971 w 9063070"/>
              <a:gd name="connsiteY6" fmla="*/ 1404926 h 4096364"/>
              <a:gd name="connsiteX7" fmla="*/ 5675086 w 9063070"/>
              <a:gd name="connsiteY7" fmla="*/ 84126 h 4096364"/>
              <a:gd name="connsiteX8" fmla="*/ 4339771 w 9063070"/>
              <a:gd name="connsiteY8" fmla="*/ 185726 h 4096364"/>
              <a:gd name="connsiteX9" fmla="*/ 3918857 w 9063070"/>
              <a:gd name="connsiteY9" fmla="*/ 606641 h 4096364"/>
              <a:gd name="connsiteX10" fmla="*/ 4339771 w 9063070"/>
              <a:gd name="connsiteY10" fmla="*/ 1680697 h 4096364"/>
              <a:gd name="connsiteX11" fmla="*/ 4702628 w 9063070"/>
              <a:gd name="connsiteY11" fmla="*/ 2478983 h 4096364"/>
              <a:gd name="connsiteX12" fmla="*/ 4978400 w 9063070"/>
              <a:gd name="connsiteY12" fmla="*/ 3407897 h 4096364"/>
              <a:gd name="connsiteX13" fmla="*/ 4615543 w 9063070"/>
              <a:gd name="connsiteY13" fmla="*/ 3741726 h 4096364"/>
              <a:gd name="connsiteX14" fmla="*/ 3860800 w 9063070"/>
              <a:gd name="connsiteY14" fmla="*/ 3843326 h 4096364"/>
              <a:gd name="connsiteX15" fmla="*/ 2714171 w 9063070"/>
              <a:gd name="connsiteY15" fmla="*/ 3799783 h 4096364"/>
              <a:gd name="connsiteX16" fmla="*/ 1915885 w 9063070"/>
              <a:gd name="connsiteY16" fmla="*/ 3915897 h 4096364"/>
              <a:gd name="connsiteX17" fmla="*/ 972457 w 9063070"/>
              <a:gd name="connsiteY17" fmla="*/ 4046526 h 4096364"/>
              <a:gd name="connsiteX18" fmla="*/ 0 w 9063070"/>
              <a:gd name="connsiteY18" fmla="*/ 2406412 h 4096364"/>
              <a:gd name="connsiteX0" fmla="*/ 9042400 w 9065300"/>
              <a:gd name="connsiteY0" fmla="*/ 3016012 h 4096364"/>
              <a:gd name="connsiteX1" fmla="*/ 8112383 w 9065300"/>
              <a:gd name="connsiteY1" fmla="*/ 2810713 h 4096364"/>
              <a:gd name="connsiteX2" fmla="*/ 7432131 w 9065300"/>
              <a:gd name="connsiteY2" fmla="*/ 2527247 h 4096364"/>
              <a:gd name="connsiteX3" fmla="*/ 7068457 w 9065300"/>
              <a:gd name="connsiteY3" fmla="*/ 3306297 h 4096364"/>
              <a:gd name="connsiteX4" fmla="*/ 6487885 w 9065300"/>
              <a:gd name="connsiteY4" fmla="*/ 2624126 h 4096364"/>
              <a:gd name="connsiteX5" fmla="*/ 5457371 w 9065300"/>
              <a:gd name="connsiteY5" fmla="*/ 1941955 h 4096364"/>
              <a:gd name="connsiteX6" fmla="*/ 5050971 w 9065300"/>
              <a:gd name="connsiteY6" fmla="*/ 1404926 h 4096364"/>
              <a:gd name="connsiteX7" fmla="*/ 5675086 w 9065300"/>
              <a:gd name="connsiteY7" fmla="*/ 84126 h 4096364"/>
              <a:gd name="connsiteX8" fmla="*/ 4339771 w 9065300"/>
              <a:gd name="connsiteY8" fmla="*/ 185726 h 4096364"/>
              <a:gd name="connsiteX9" fmla="*/ 3918857 w 9065300"/>
              <a:gd name="connsiteY9" fmla="*/ 606641 h 4096364"/>
              <a:gd name="connsiteX10" fmla="*/ 4339771 w 9065300"/>
              <a:gd name="connsiteY10" fmla="*/ 1680697 h 4096364"/>
              <a:gd name="connsiteX11" fmla="*/ 4702628 w 9065300"/>
              <a:gd name="connsiteY11" fmla="*/ 2478983 h 4096364"/>
              <a:gd name="connsiteX12" fmla="*/ 4978400 w 9065300"/>
              <a:gd name="connsiteY12" fmla="*/ 3407897 h 4096364"/>
              <a:gd name="connsiteX13" fmla="*/ 4615543 w 9065300"/>
              <a:gd name="connsiteY13" fmla="*/ 3741726 h 4096364"/>
              <a:gd name="connsiteX14" fmla="*/ 3860800 w 9065300"/>
              <a:gd name="connsiteY14" fmla="*/ 3843326 h 4096364"/>
              <a:gd name="connsiteX15" fmla="*/ 2714171 w 9065300"/>
              <a:gd name="connsiteY15" fmla="*/ 3799783 h 4096364"/>
              <a:gd name="connsiteX16" fmla="*/ 1915885 w 9065300"/>
              <a:gd name="connsiteY16" fmla="*/ 3915897 h 4096364"/>
              <a:gd name="connsiteX17" fmla="*/ 972457 w 9065300"/>
              <a:gd name="connsiteY17" fmla="*/ 4046526 h 4096364"/>
              <a:gd name="connsiteX18" fmla="*/ 0 w 9065300"/>
              <a:gd name="connsiteY18" fmla="*/ 2406412 h 4096364"/>
              <a:gd name="connsiteX0" fmla="*/ 9124558 w 9143829"/>
              <a:gd name="connsiteY0" fmla="*/ 3313468 h 4096364"/>
              <a:gd name="connsiteX1" fmla="*/ 8112383 w 9143829"/>
              <a:gd name="connsiteY1" fmla="*/ 2810713 h 4096364"/>
              <a:gd name="connsiteX2" fmla="*/ 7432131 w 9143829"/>
              <a:gd name="connsiteY2" fmla="*/ 2527247 h 4096364"/>
              <a:gd name="connsiteX3" fmla="*/ 7068457 w 9143829"/>
              <a:gd name="connsiteY3" fmla="*/ 3306297 h 4096364"/>
              <a:gd name="connsiteX4" fmla="*/ 6487885 w 9143829"/>
              <a:gd name="connsiteY4" fmla="*/ 2624126 h 4096364"/>
              <a:gd name="connsiteX5" fmla="*/ 5457371 w 9143829"/>
              <a:gd name="connsiteY5" fmla="*/ 1941955 h 4096364"/>
              <a:gd name="connsiteX6" fmla="*/ 5050971 w 9143829"/>
              <a:gd name="connsiteY6" fmla="*/ 1404926 h 4096364"/>
              <a:gd name="connsiteX7" fmla="*/ 5675086 w 9143829"/>
              <a:gd name="connsiteY7" fmla="*/ 84126 h 4096364"/>
              <a:gd name="connsiteX8" fmla="*/ 4339771 w 9143829"/>
              <a:gd name="connsiteY8" fmla="*/ 185726 h 4096364"/>
              <a:gd name="connsiteX9" fmla="*/ 3918857 w 9143829"/>
              <a:gd name="connsiteY9" fmla="*/ 606641 h 4096364"/>
              <a:gd name="connsiteX10" fmla="*/ 4339771 w 9143829"/>
              <a:gd name="connsiteY10" fmla="*/ 1680697 h 4096364"/>
              <a:gd name="connsiteX11" fmla="*/ 4702628 w 9143829"/>
              <a:gd name="connsiteY11" fmla="*/ 2478983 h 4096364"/>
              <a:gd name="connsiteX12" fmla="*/ 4978400 w 9143829"/>
              <a:gd name="connsiteY12" fmla="*/ 3407897 h 4096364"/>
              <a:gd name="connsiteX13" fmla="*/ 4615543 w 9143829"/>
              <a:gd name="connsiteY13" fmla="*/ 3741726 h 4096364"/>
              <a:gd name="connsiteX14" fmla="*/ 3860800 w 9143829"/>
              <a:gd name="connsiteY14" fmla="*/ 3843326 h 4096364"/>
              <a:gd name="connsiteX15" fmla="*/ 2714171 w 9143829"/>
              <a:gd name="connsiteY15" fmla="*/ 3799783 h 4096364"/>
              <a:gd name="connsiteX16" fmla="*/ 1915885 w 9143829"/>
              <a:gd name="connsiteY16" fmla="*/ 3915897 h 4096364"/>
              <a:gd name="connsiteX17" fmla="*/ 972457 w 9143829"/>
              <a:gd name="connsiteY17" fmla="*/ 4046526 h 4096364"/>
              <a:gd name="connsiteX18" fmla="*/ 0 w 9143829"/>
              <a:gd name="connsiteY18" fmla="*/ 2406412 h 4096364"/>
              <a:gd name="connsiteX0" fmla="*/ 9124558 w 9159839"/>
              <a:gd name="connsiteY0" fmla="*/ 3313468 h 4096364"/>
              <a:gd name="connsiteX1" fmla="*/ 8577939 w 9159839"/>
              <a:gd name="connsiteY1" fmla="*/ 3416641 h 4096364"/>
              <a:gd name="connsiteX2" fmla="*/ 7432131 w 9159839"/>
              <a:gd name="connsiteY2" fmla="*/ 2527247 h 4096364"/>
              <a:gd name="connsiteX3" fmla="*/ 7068457 w 9159839"/>
              <a:gd name="connsiteY3" fmla="*/ 3306297 h 4096364"/>
              <a:gd name="connsiteX4" fmla="*/ 6487885 w 9159839"/>
              <a:gd name="connsiteY4" fmla="*/ 2624126 h 4096364"/>
              <a:gd name="connsiteX5" fmla="*/ 5457371 w 9159839"/>
              <a:gd name="connsiteY5" fmla="*/ 1941955 h 4096364"/>
              <a:gd name="connsiteX6" fmla="*/ 5050971 w 9159839"/>
              <a:gd name="connsiteY6" fmla="*/ 1404926 h 4096364"/>
              <a:gd name="connsiteX7" fmla="*/ 5675086 w 9159839"/>
              <a:gd name="connsiteY7" fmla="*/ 84126 h 4096364"/>
              <a:gd name="connsiteX8" fmla="*/ 4339771 w 9159839"/>
              <a:gd name="connsiteY8" fmla="*/ 185726 h 4096364"/>
              <a:gd name="connsiteX9" fmla="*/ 3918857 w 9159839"/>
              <a:gd name="connsiteY9" fmla="*/ 606641 h 4096364"/>
              <a:gd name="connsiteX10" fmla="*/ 4339771 w 9159839"/>
              <a:gd name="connsiteY10" fmla="*/ 1680697 h 4096364"/>
              <a:gd name="connsiteX11" fmla="*/ 4702628 w 9159839"/>
              <a:gd name="connsiteY11" fmla="*/ 2478983 h 4096364"/>
              <a:gd name="connsiteX12" fmla="*/ 4978400 w 9159839"/>
              <a:gd name="connsiteY12" fmla="*/ 3407897 h 4096364"/>
              <a:gd name="connsiteX13" fmla="*/ 4615543 w 9159839"/>
              <a:gd name="connsiteY13" fmla="*/ 3741726 h 4096364"/>
              <a:gd name="connsiteX14" fmla="*/ 3860800 w 9159839"/>
              <a:gd name="connsiteY14" fmla="*/ 3843326 h 4096364"/>
              <a:gd name="connsiteX15" fmla="*/ 2714171 w 9159839"/>
              <a:gd name="connsiteY15" fmla="*/ 3799783 h 4096364"/>
              <a:gd name="connsiteX16" fmla="*/ 1915885 w 9159839"/>
              <a:gd name="connsiteY16" fmla="*/ 3915897 h 4096364"/>
              <a:gd name="connsiteX17" fmla="*/ 972457 w 9159839"/>
              <a:gd name="connsiteY17" fmla="*/ 4046526 h 4096364"/>
              <a:gd name="connsiteX18" fmla="*/ 0 w 9159839"/>
              <a:gd name="connsiteY18" fmla="*/ 2406412 h 4096364"/>
              <a:gd name="connsiteX0" fmla="*/ 9124558 w 9163159"/>
              <a:gd name="connsiteY0" fmla="*/ 3313468 h 4096364"/>
              <a:gd name="connsiteX1" fmla="*/ 8577939 w 9163159"/>
              <a:gd name="connsiteY1" fmla="*/ 3416641 h 4096364"/>
              <a:gd name="connsiteX2" fmla="*/ 7117196 w 9163159"/>
              <a:gd name="connsiteY2" fmla="*/ 1271324 h 4096364"/>
              <a:gd name="connsiteX3" fmla="*/ 7068457 w 9163159"/>
              <a:gd name="connsiteY3" fmla="*/ 3306297 h 4096364"/>
              <a:gd name="connsiteX4" fmla="*/ 6487885 w 9163159"/>
              <a:gd name="connsiteY4" fmla="*/ 2624126 h 4096364"/>
              <a:gd name="connsiteX5" fmla="*/ 5457371 w 9163159"/>
              <a:gd name="connsiteY5" fmla="*/ 1941955 h 4096364"/>
              <a:gd name="connsiteX6" fmla="*/ 5050971 w 9163159"/>
              <a:gd name="connsiteY6" fmla="*/ 1404926 h 4096364"/>
              <a:gd name="connsiteX7" fmla="*/ 5675086 w 9163159"/>
              <a:gd name="connsiteY7" fmla="*/ 84126 h 4096364"/>
              <a:gd name="connsiteX8" fmla="*/ 4339771 w 9163159"/>
              <a:gd name="connsiteY8" fmla="*/ 185726 h 4096364"/>
              <a:gd name="connsiteX9" fmla="*/ 3918857 w 9163159"/>
              <a:gd name="connsiteY9" fmla="*/ 606641 h 4096364"/>
              <a:gd name="connsiteX10" fmla="*/ 4339771 w 9163159"/>
              <a:gd name="connsiteY10" fmla="*/ 1680697 h 4096364"/>
              <a:gd name="connsiteX11" fmla="*/ 4702628 w 9163159"/>
              <a:gd name="connsiteY11" fmla="*/ 2478983 h 4096364"/>
              <a:gd name="connsiteX12" fmla="*/ 4978400 w 9163159"/>
              <a:gd name="connsiteY12" fmla="*/ 3407897 h 4096364"/>
              <a:gd name="connsiteX13" fmla="*/ 4615543 w 9163159"/>
              <a:gd name="connsiteY13" fmla="*/ 3741726 h 4096364"/>
              <a:gd name="connsiteX14" fmla="*/ 3860800 w 9163159"/>
              <a:gd name="connsiteY14" fmla="*/ 3843326 h 4096364"/>
              <a:gd name="connsiteX15" fmla="*/ 2714171 w 9163159"/>
              <a:gd name="connsiteY15" fmla="*/ 3799783 h 4096364"/>
              <a:gd name="connsiteX16" fmla="*/ 1915885 w 9163159"/>
              <a:gd name="connsiteY16" fmla="*/ 3915897 h 4096364"/>
              <a:gd name="connsiteX17" fmla="*/ 972457 w 9163159"/>
              <a:gd name="connsiteY17" fmla="*/ 4046526 h 4096364"/>
              <a:gd name="connsiteX18" fmla="*/ 0 w 9163159"/>
              <a:gd name="connsiteY18" fmla="*/ 2406412 h 4096364"/>
              <a:gd name="connsiteX0" fmla="*/ 9124558 w 9163159"/>
              <a:gd name="connsiteY0" fmla="*/ 3313468 h 4096364"/>
              <a:gd name="connsiteX1" fmla="*/ 8577939 w 9163159"/>
              <a:gd name="connsiteY1" fmla="*/ 3416641 h 4096364"/>
              <a:gd name="connsiteX2" fmla="*/ 7117196 w 9163159"/>
              <a:gd name="connsiteY2" fmla="*/ 1271324 h 4096364"/>
              <a:gd name="connsiteX3" fmla="*/ 7123229 w 9163159"/>
              <a:gd name="connsiteY3" fmla="*/ 56321 h 4096364"/>
              <a:gd name="connsiteX4" fmla="*/ 6487885 w 9163159"/>
              <a:gd name="connsiteY4" fmla="*/ 2624126 h 4096364"/>
              <a:gd name="connsiteX5" fmla="*/ 5457371 w 9163159"/>
              <a:gd name="connsiteY5" fmla="*/ 1941955 h 4096364"/>
              <a:gd name="connsiteX6" fmla="*/ 5050971 w 9163159"/>
              <a:gd name="connsiteY6" fmla="*/ 1404926 h 4096364"/>
              <a:gd name="connsiteX7" fmla="*/ 5675086 w 9163159"/>
              <a:gd name="connsiteY7" fmla="*/ 84126 h 4096364"/>
              <a:gd name="connsiteX8" fmla="*/ 4339771 w 9163159"/>
              <a:gd name="connsiteY8" fmla="*/ 185726 h 4096364"/>
              <a:gd name="connsiteX9" fmla="*/ 3918857 w 9163159"/>
              <a:gd name="connsiteY9" fmla="*/ 606641 h 4096364"/>
              <a:gd name="connsiteX10" fmla="*/ 4339771 w 9163159"/>
              <a:gd name="connsiteY10" fmla="*/ 1680697 h 4096364"/>
              <a:gd name="connsiteX11" fmla="*/ 4702628 w 9163159"/>
              <a:gd name="connsiteY11" fmla="*/ 2478983 h 4096364"/>
              <a:gd name="connsiteX12" fmla="*/ 4978400 w 9163159"/>
              <a:gd name="connsiteY12" fmla="*/ 3407897 h 4096364"/>
              <a:gd name="connsiteX13" fmla="*/ 4615543 w 9163159"/>
              <a:gd name="connsiteY13" fmla="*/ 3741726 h 4096364"/>
              <a:gd name="connsiteX14" fmla="*/ 3860800 w 9163159"/>
              <a:gd name="connsiteY14" fmla="*/ 3843326 h 4096364"/>
              <a:gd name="connsiteX15" fmla="*/ 2714171 w 9163159"/>
              <a:gd name="connsiteY15" fmla="*/ 3799783 h 4096364"/>
              <a:gd name="connsiteX16" fmla="*/ 1915885 w 9163159"/>
              <a:gd name="connsiteY16" fmla="*/ 3915897 h 4096364"/>
              <a:gd name="connsiteX17" fmla="*/ 972457 w 9163159"/>
              <a:gd name="connsiteY17" fmla="*/ 4046526 h 4096364"/>
              <a:gd name="connsiteX18" fmla="*/ 0 w 9163159"/>
              <a:gd name="connsiteY18" fmla="*/ 2406412 h 4096364"/>
              <a:gd name="connsiteX0" fmla="*/ 9124558 w 9163159"/>
              <a:gd name="connsiteY0" fmla="*/ 3569699 h 4352595"/>
              <a:gd name="connsiteX1" fmla="*/ 8577939 w 9163159"/>
              <a:gd name="connsiteY1" fmla="*/ 3672872 h 4352595"/>
              <a:gd name="connsiteX2" fmla="*/ 7117196 w 9163159"/>
              <a:gd name="connsiteY2" fmla="*/ 1527555 h 4352595"/>
              <a:gd name="connsiteX3" fmla="*/ 7123229 w 9163159"/>
              <a:gd name="connsiteY3" fmla="*/ 312552 h 4352595"/>
              <a:gd name="connsiteX4" fmla="*/ 6515271 w 9163159"/>
              <a:gd name="connsiteY4" fmla="*/ 148174 h 4352595"/>
              <a:gd name="connsiteX5" fmla="*/ 5457371 w 9163159"/>
              <a:gd name="connsiteY5" fmla="*/ 2198186 h 4352595"/>
              <a:gd name="connsiteX6" fmla="*/ 5050971 w 9163159"/>
              <a:gd name="connsiteY6" fmla="*/ 1661157 h 4352595"/>
              <a:gd name="connsiteX7" fmla="*/ 5675086 w 9163159"/>
              <a:gd name="connsiteY7" fmla="*/ 340357 h 4352595"/>
              <a:gd name="connsiteX8" fmla="*/ 4339771 w 9163159"/>
              <a:gd name="connsiteY8" fmla="*/ 441957 h 4352595"/>
              <a:gd name="connsiteX9" fmla="*/ 3918857 w 9163159"/>
              <a:gd name="connsiteY9" fmla="*/ 862872 h 4352595"/>
              <a:gd name="connsiteX10" fmla="*/ 4339771 w 9163159"/>
              <a:gd name="connsiteY10" fmla="*/ 1936928 h 4352595"/>
              <a:gd name="connsiteX11" fmla="*/ 4702628 w 9163159"/>
              <a:gd name="connsiteY11" fmla="*/ 2735214 h 4352595"/>
              <a:gd name="connsiteX12" fmla="*/ 4978400 w 9163159"/>
              <a:gd name="connsiteY12" fmla="*/ 3664128 h 4352595"/>
              <a:gd name="connsiteX13" fmla="*/ 4615543 w 9163159"/>
              <a:gd name="connsiteY13" fmla="*/ 3997957 h 4352595"/>
              <a:gd name="connsiteX14" fmla="*/ 3860800 w 9163159"/>
              <a:gd name="connsiteY14" fmla="*/ 4099557 h 4352595"/>
              <a:gd name="connsiteX15" fmla="*/ 2714171 w 9163159"/>
              <a:gd name="connsiteY15" fmla="*/ 4056014 h 4352595"/>
              <a:gd name="connsiteX16" fmla="*/ 1915885 w 9163159"/>
              <a:gd name="connsiteY16" fmla="*/ 4172128 h 4352595"/>
              <a:gd name="connsiteX17" fmla="*/ 972457 w 9163159"/>
              <a:gd name="connsiteY17" fmla="*/ 4302757 h 4352595"/>
              <a:gd name="connsiteX18" fmla="*/ 0 w 9163159"/>
              <a:gd name="connsiteY18" fmla="*/ 2662643 h 4352595"/>
              <a:gd name="connsiteX0" fmla="*/ 9124558 w 9167811"/>
              <a:gd name="connsiteY0" fmla="*/ 3557130 h 4340026"/>
              <a:gd name="connsiteX1" fmla="*/ 8577939 w 9167811"/>
              <a:gd name="connsiteY1" fmla="*/ 3660303 h 4340026"/>
              <a:gd name="connsiteX2" fmla="*/ 6747490 w 9167811"/>
              <a:gd name="connsiteY2" fmla="*/ 1162446 h 4340026"/>
              <a:gd name="connsiteX3" fmla="*/ 7123229 w 9167811"/>
              <a:gd name="connsiteY3" fmla="*/ 299983 h 4340026"/>
              <a:gd name="connsiteX4" fmla="*/ 6515271 w 9167811"/>
              <a:gd name="connsiteY4" fmla="*/ 135605 h 4340026"/>
              <a:gd name="connsiteX5" fmla="*/ 5457371 w 9167811"/>
              <a:gd name="connsiteY5" fmla="*/ 2185617 h 4340026"/>
              <a:gd name="connsiteX6" fmla="*/ 5050971 w 9167811"/>
              <a:gd name="connsiteY6" fmla="*/ 1648588 h 4340026"/>
              <a:gd name="connsiteX7" fmla="*/ 5675086 w 9167811"/>
              <a:gd name="connsiteY7" fmla="*/ 327788 h 4340026"/>
              <a:gd name="connsiteX8" fmla="*/ 4339771 w 9167811"/>
              <a:gd name="connsiteY8" fmla="*/ 429388 h 4340026"/>
              <a:gd name="connsiteX9" fmla="*/ 3918857 w 9167811"/>
              <a:gd name="connsiteY9" fmla="*/ 850303 h 4340026"/>
              <a:gd name="connsiteX10" fmla="*/ 4339771 w 9167811"/>
              <a:gd name="connsiteY10" fmla="*/ 1924359 h 4340026"/>
              <a:gd name="connsiteX11" fmla="*/ 4702628 w 9167811"/>
              <a:gd name="connsiteY11" fmla="*/ 2722645 h 4340026"/>
              <a:gd name="connsiteX12" fmla="*/ 4978400 w 9167811"/>
              <a:gd name="connsiteY12" fmla="*/ 3651559 h 4340026"/>
              <a:gd name="connsiteX13" fmla="*/ 4615543 w 9167811"/>
              <a:gd name="connsiteY13" fmla="*/ 3985388 h 4340026"/>
              <a:gd name="connsiteX14" fmla="*/ 3860800 w 9167811"/>
              <a:gd name="connsiteY14" fmla="*/ 4086988 h 4340026"/>
              <a:gd name="connsiteX15" fmla="*/ 2714171 w 9167811"/>
              <a:gd name="connsiteY15" fmla="*/ 4043445 h 4340026"/>
              <a:gd name="connsiteX16" fmla="*/ 1915885 w 9167811"/>
              <a:gd name="connsiteY16" fmla="*/ 4159559 h 4340026"/>
              <a:gd name="connsiteX17" fmla="*/ 972457 w 9167811"/>
              <a:gd name="connsiteY17" fmla="*/ 4290188 h 4340026"/>
              <a:gd name="connsiteX18" fmla="*/ 0 w 9167811"/>
              <a:gd name="connsiteY18" fmla="*/ 2650074 h 4340026"/>
              <a:gd name="connsiteX0" fmla="*/ 9015016 w 9068294"/>
              <a:gd name="connsiteY0" fmla="*/ 3612214 h 4340026"/>
              <a:gd name="connsiteX1" fmla="*/ 8577939 w 9068294"/>
              <a:gd name="connsiteY1" fmla="*/ 3660303 h 4340026"/>
              <a:gd name="connsiteX2" fmla="*/ 6747490 w 9068294"/>
              <a:gd name="connsiteY2" fmla="*/ 1162446 h 4340026"/>
              <a:gd name="connsiteX3" fmla="*/ 7123229 w 9068294"/>
              <a:gd name="connsiteY3" fmla="*/ 299983 h 4340026"/>
              <a:gd name="connsiteX4" fmla="*/ 6515271 w 9068294"/>
              <a:gd name="connsiteY4" fmla="*/ 135605 h 4340026"/>
              <a:gd name="connsiteX5" fmla="*/ 5457371 w 9068294"/>
              <a:gd name="connsiteY5" fmla="*/ 2185617 h 4340026"/>
              <a:gd name="connsiteX6" fmla="*/ 5050971 w 9068294"/>
              <a:gd name="connsiteY6" fmla="*/ 1648588 h 4340026"/>
              <a:gd name="connsiteX7" fmla="*/ 5675086 w 9068294"/>
              <a:gd name="connsiteY7" fmla="*/ 327788 h 4340026"/>
              <a:gd name="connsiteX8" fmla="*/ 4339771 w 9068294"/>
              <a:gd name="connsiteY8" fmla="*/ 429388 h 4340026"/>
              <a:gd name="connsiteX9" fmla="*/ 3918857 w 9068294"/>
              <a:gd name="connsiteY9" fmla="*/ 850303 h 4340026"/>
              <a:gd name="connsiteX10" fmla="*/ 4339771 w 9068294"/>
              <a:gd name="connsiteY10" fmla="*/ 1924359 h 4340026"/>
              <a:gd name="connsiteX11" fmla="*/ 4702628 w 9068294"/>
              <a:gd name="connsiteY11" fmla="*/ 2722645 h 4340026"/>
              <a:gd name="connsiteX12" fmla="*/ 4978400 w 9068294"/>
              <a:gd name="connsiteY12" fmla="*/ 3651559 h 4340026"/>
              <a:gd name="connsiteX13" fmla="*/ 4615543 w 9068294"/>
              <a:gd name="connsiteY13" fmla="*/ 3985388 h 4340026"/>
              <a:gd name="connsiteX14" fmla="*/ 3860800 w 9068294"/>
              <a:gd name="connsiteY14" fmla="*/ 4086988 h 4340026"/>
              <a:gd name="connsiteX15" fmla="*/ 2714171 w 9068294"/>
              <a:gd name="connsiteY15" fmla="*/ 4043445 h 4340026"/>
              <a:gd name="connsiteX16" fmla="*/ 1915885 w 9068294"/>
              <a:gd name="connsiteY16" fmla="*/ 4159559 h 4340026"/>
              <a:gd name="connsiteX17" fmla="*/ 972457 w 9068294"/>
              <a:gd name="connsiteY17" fmla="*/ 4290188 h 4340026"/>
              <a:gd name="connsiteX18" fmla="*/ 0 w 9068294"/>
              <a:gd name="connsiteY18" fmla="*/ 2650074 h 4340026"/>
              <a:gd name="connsiteX0" fmla="*/ 9015016 w 9015016"/>
              <a:gd name="connsiteY0" fmla="*/ 3612214 h 4340026"/>
              <a:gd name="connsiteX1" fmla="*/ 8577939 w 9015016"/>
              <a:gd name="connsiteY1" fmla="*/ 3660303 h 4340026"/>
              <a:gd name="connsiteX2" fmla="*/ 6747490 w 9015016"/>
              <a:gd name="connsiteY2" fmla="*/ 1162446 h 4340026"/>
              <a:gd name="connsiteX3" fmla="*/ 7123229 w 9015016"/>
              <a:gd name="connsiteY3" fmla="*/ 299983 h 4340026"/>
              <a:gd name="connsiteX4" fmla="*/ 6515271 w 9015016"/>
              <a:gd name="connsiteY4" fmla="*/ 135605 h 4340026"/>
              <a:gd name="connsiteX5" fmla="*/ 5457371 w 9015016"/>
              <a:gd name="connsiteY5" fmla="*/ 2185617 h 4340026"/>
              <a:gd name="connsiteX6" fmla="*/ 5050971 w 9015016"/>
              <a:gd name="connsiteY6" fmla="*/ 1648588 h 4340026"/>
              <a:gd name="connsiteX7" fmla="*/ 5675086 w 9015016"/>
              <a:gd name="connsiteY7" fmla="*/ 327788 h 4340026"/>
              <a:gd name="connsiteX8" fmla="*/ 4339771 w 9015016"/>
              <a:gd name="connsiteY8" fmla="*/ 429388 h 4340026"/>
              <a:gd name="connsiteX9" fmla="*/ 3918857 w 9015016"/>
              <a:gd name="connsiteY9" fmla="*/ 850303 h 4340026"/>
              <a:gd name="connsiteX10" fmla="*/ 4339771 w 9015016"/>
              <a:gd name="connsiteY10" fmla="*/ 1924359 h 4340026"/>
              <a:gd name="connsiteX11" fmla="*/ 4702628 w 9015016"/>
              <a:gd name="connsiteY11" fmla="*/ 2722645 h 4340026"/>
              <a:gd name="connsiteX12" fmla="*/ 4978400 w 9015016"/>
              <a:gd name="connsiteY12" fmla="*/ 3651559 h 4340026"/>
              <a:gd name="connsiteX13" fmla="*/ 4615543 w 9015016"/>
              <a:gd name="connsiteY13" fmla="*/ 3985388 h 4340026"/>
              <a:gd name="connsiteX14" fmla="*/ 3860800 w 9015016"/>
              <a:gd name="connsiteY14" fmla="*/ 4086988 h 4340026"/>
              <a:gd name="connsiteX15" fmla="*/ 2714171 w 9015016"/>
              <a:gd name="connsiteY15" fmla="*/ 4043445 h 4340026"/>
              <a:gd name="connsiteX16" fmla="*/ 1915885 w 9015016"/>
              <a:gd name="connsiteY16" fmla="*/ 4159559 h 4340026"/>
              <a:gd name="connsiteX17" fmla="*/ 972457 w 9015016"/>
              <a:gd name="connsiteY17" fmla="*/ 4290188 h 4340026"/>
              <a:gd name="connsiteX18" fmla="*/ 0 w 9015016"/>
              <a:gd name="connsiteY18" fmla="*/ 2650074 h 4340026"/>
              <a:gd name="connsiteX0" fmla="*/ 9261486 w 9261486"/>
              <a:gd name="connsiteY0" fmla="*/ 3557130 h 4340026"/>
              <a:gd name="connsiteX1" fmla="*/ 8577939 w 9261486"/>
              <a:gd name="connsiteY1" fmla="*/ 3660303 h 4340026"/>
              <a:gd name="connsiteX2" fmla="*/ 6747490 w 9261486"/>
              <a:gd name="connsiteY2" fmla="*/ 1162446 h 4340026"/>
              <a:gd name="connsiteX3" fmla="*/ 7123229 w 9261486"/>
              <a:gd name="connsiteY3" fmla="*/ 299983 h 4340026"/>
              <a:gd name="connsiteX4" fmla="*/ 6515271 w 9261486"/>
              <a:gd name="connsiteY4" fmla="*/ 135605 h 4340026"/>
              <a:gd name="connsiteX5" fmla="*/ 5457371 w 9261486"/>
              <a:gd name="connsiteY5" fmla="*/ 2185617 h 4340026"/>
              <a:gd name="connsiteX6" fmla="*/ 5050971 w 9261486"/>
              <a:gd name="connsiteY6" fmla="*/ 1648588 h 4340026"/>
              <a:gd name="connsiteX7" fmla="*/ 5675086 w 9261486"/>
              <a:gd name="connsiteY7" fmla="*/ 327788 h 4340026"/>
              <a:gd name="connsiteX8" fmla="*/ 4339771 w 9261486"/>
              <a:gd name="connsiteY8" fmla="*/ 429388 h 4340026"/>
              <a:gd name="connsiteX9" fmla="*/ 3918857 w 9261486"/>
              <a:gd name="connsiteY9" fmla="*/ 850303 h 4340026"/>
              <a:gd name="connsiteX10" fmla="*/ 4339771 w 9261486"/>
              <a:gd name="connsiteY10" fmla="*/ 1924359 h 4340026"/>
              <a:gd name="connsiteX11" fmla="*/ 4702628 w 9261486"/>
              <a:gd name="connsiteY11" fmla="*/ 2722645 h 4340026"/>
              <a:gd name="connsiteX12" fmla="*/ 4978400 w 9261486"/>
              <a:gd name="connsiteY12" fmla="*/ 3651559 h 4340026"/>
              <a:gd name="connsiteX13" fmla="*/ 4615543 w 9261486"/>
              <a:gd name="connsiteY13" fmla="*/ 3985388 h 4340026"/>
              <a:gd name="connsiteX14" fmla="*/ 3860800 w 9261486"/>
              <a:gd name="connsiteY14" fmla="*/ 4086988 h 4340026"/>
              <a:gd name="connsiteX15" fmla="*/ 2714171 w 9261486"/>
              <a:gd name="connsiteY15" fmla="*/ 4043445 h 4340026"/>
              <a:gd name="connsiteX16" fmla="*/ 1915885 w 9261486"/>
              <a:gd name="connsiteY16" fmla="*/ 4159559 h 4340026"/>
              <a:gd name="connsiteX17" fmla="*/ 972457 w 9261486"/>
              <a:gd name="connsiteY17" fmla="*/ 4290188 h 4340026"/>
              <a:gd name="connsiteX18" fmla="*/ 0 w 9261486"/>
              <a:gd name="connsiteY18" fmla="*/ 2650074 h 4340026"/>
              <a:gd name="connsiteX0" fmla="*/ 9261486 w 9261486"/>
              <a:gd name="connsiteY0" fmla="*/ 3477544 h 4260440"/>
              <a:gd name="connsiteX1" fmla="*/ 8577939 w 9261486"/>
              <a:gd name="connsiteY1" fmla="*/ 3580717 h 4260440"/>
              <a:gd name="connsiteX2" fmla="*/ 6747490 w 9261486"/>
              <a:gd name="connsiteY2" fmla="*/ 1082860 h 4260440"/>
              <a:gd name="connsiteX3" fmla="*/ 7123229 w 9261486"/>
              <a:gd name="connsiteY3" fmla="*/ 220397 h 4260440"/>
              <a:gd name="connsiteX4" fmla="*/ 6515271 w 9261486"/>
              <a:gd name="connsiteY4" fmla="*/ 56019 h 4260440"/>
              <a:gd name="connsiteX5" fmla="*/ 6183091 w 9261486"/>
              <a:gd name="connsiteY5" fmla="*/ 145029 h 4260440"/>
              <a:gd name="connsiteX6" fmla="*/ 5050971 w 9261486"/>
              <a:gd name="connsiteY6" fmla="*/ 1569002 h 4260440"/>
              <a:gd name="connsiteX7" fmla="*/ 5675086 w 9261486"/>
              <a:gd name="connsiteY7" fmla="*/ 248202 h 4260440"/>
              <a:gd name="connsiteX8" fmla="*/ 4339771 w 9261486"/>
              <a:gd name="connsiteY8" fmla="*/ 349802 h 4260440"/>
              <a:gd name="connsiteX9" fmla="*/ 3918857 w 9261486"/>
              <a:gd name="connsiteY9" fmla="*/ 770717 h 4260440"/>
              <a:gd name="connsiteX10" fmla="*/ 4339771 w 9261486"/>
              <a:gd name="connsiteY10" fmla="*/ 1844773 h 4260440"/>
              <a:gd name="connsiteX11" fmla="*/ 4702628 w 9261486"/>
              <a:gd name="connsiteY11" fmla="*/ 2643059 h 4260440"/>
              <a:gd name="connsiteX12" fmla="*/ 4978400 w 9261486"/>
              <a:gd name="connsiteY12" fmla="*/ 3571973 h 4260440"/>
              <a:gd name="connsiteX13" fmla="*/ 4615543 w 9261486"/>
              <a:gd name="connsiteY13" fmla="*/ 3905802 h 4260440"/>
              <a:gd name="connsiteX14" fmla="*/ 3860800 w 9261486"/>
              <a:gd name="connsiteY14" fmla="*/ 4007402 h 4260440"/>
              <a:gd name="connsiteX15" fmla="*/ 2714171 w 9261486"/>
              <a:gd name="connsiteY15" fmla="*/ 3963859 h 4260440"/>
              <a:gd name="connsiteX16" fmla="*/ 1915885 w 9261486"/>
              <a:gd name="connsiteY16" fmla="*/ 4079973 h 4260440"/>
              <a:gd name="connsiteX17" fmla="*/ 972457 w 9261486"/>
              <a:gd name="connsiteY17" fmla="*/ 4210602 h 4260440"/>
              <a:gd name="connsiteX18" fmla="*/ 0 w 9261486"/>
              <a:gd name="connsiteY18" fmla="*/ 2570488 h 4260440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4339771 w 9261486"/>
              <a:gd name="connsiteY10" fmla="*/ 1904744 h 4320411"/>
              <a:gd name="connsiteX11" fmla="*/ 4702628 w 9261486"/>
              <a:gd name="connsiteY11" fmla="*/ 2703030 h 4320411"/>
              <a:gd name="connsiteX12" fmla="*/ 4978400 w 9261486"/>
              <a:gd name="connsiteY12" fmla="*/ 3631944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4339771 w 9261486"/>
              <a:gd name="connsiteY10" fmla="*/ 1904744 h 4320411"/>
              <a:gd name="connsiteX11" fmla="*/ 4702628 w 9261486"/>
              <a:gd name="connsiteY11" fmla="*/ 270303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4339771 w 9261486"/>
              <a:gd name="connsiteY10" fmla="*/ 1904744 h 4320411"/>
              <a:gd name="connsiteX11" fmla="*/ 5400962 w 9261486"/>
              <a:gd name="connsiteY11" fmla="*/ 217422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3918857 w 9261486"/>
              <a:gd name="connsiteY9" fmla="*/ 830688 h 4320411"/>
              <a:gd name="connsiteX10" fmla="*/ 5133955 w 9261486"/>
              <a:gd name="connsiteY10" fmla="*/ 1805593 h 4320411"/>
              <a:gd name="connsiteX11" fmla="*/ 5400962 w 9261486"/>
              <a:gd name="connsiteY11" fmla="*/ 217422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37515 h 4320411"/>
              <a:gd name="connsiteX1" fmla="*/ 8577939 w 9261486"/>
              <a:gd name="connsiteY1" fmla="*/ 3640688 h 4320411"/>
              <a:gd name="connsiteX2" fmla="*/ 6747490 w 9261486"/>
              <a:gd name="connsiteY2" fmla="*/ 1142831 h 4320411"/>
              <a:gd name="connsiteX3" fmla="*/ 7123229 w 9261486"/>
              <a:gd name="connsiteY3" fmla="*/ 280368 h 4320411"/>
              <a:gd name="connsiteX4" fmla="*/ 6871284 w 9261486"/>
              <a:gd name="connsiteY4" fmla="*/ 16838 h 4320411"/>
              <a:gd name="connsiteX5" fmla="*/ 6183091 w 9261486"/>
              <a:gd name="connsiteY5" fmla="*/ 205000 h 4320411"/>
              <a:gd name="connsiteX6" fmla="*/ 5050971 w 9261486"/>
              <a:gd name="connsiteY6" fmla="*/ 1628973 h 4320411"/>
              <a:gd name="connsiteX7" fmla="*/ 5675086 w 9261486"/>
              <a:gd name="connsiteY7" fmla="*/ 308173 h 4320411"/>
              <a:gd name="connsiteX8" fmla="*/ 4339771 w 9261486"/>
              <a:gd name="connsiteY8" fmla="*/ 409773 h 4320411"/>
              <a:gd name="connsiteX9" fmla="*/ 4740426 w 9261486"/>
              <a:gd name="connsiteY9" fmla="*/ 775604 h 4320411"/>
              <a:gd name="connsiteX10" fmla="*/ 5133955 w 9261486"/>
              <a:gd name="connsiteY10" fmla="*/ 1805593 h 4320411"/>
              <a:gd name="connsiteX11" fmla="*/ 5400962 w 9261486"/>
              <a:gd name="connsiteY11" fmla="*/ 2174220 h 4320411"/>
              <a:gd name="connsiteX12" fmla="*/ 5923205 w 9261486"/>
              <a:gd name="connsiteY12" fmla="*/ 3609910 h 4320411"/>
              <a:gd name="connsiteX13" fmla="*/ 4615543 w 9261486"/>
              <a:gd name="connsiteY13" fmla="*/ 3965773 h 4320411"/>
              <a:gd name="connsiteX14" fmla="*/ 3860800 w 9261486"/>
              <a:gd name="connsiteY14" fmla="*/ 4067373 h 4320411"/>
              <a:gd name="connsiteX15" fmla="*/ 2714171 w 9261486"/>
              <a:gd name="connsiteY15" fmla="*/ 4023830 h 4320411"/>
              <a:gd name="connsiteX16" fmla="*/ 1915885 w 9261486"/>
              <a:gd name="connsiteY16" fmla="*/ 4139944 h 4320411"/>
              <a:gd name="connsiteX17" fmla="*/ 972457 w 9261486"/>
              <a:gd name="connsiteY17" fmla="*/ 4270573 h 4320411"/>
              <a:gd name="connsiteX18" fmla="*/ 0 w 9261486"/>
              <a:gd name="connsiteY18" fmla="*/ 2630459 h 4320411"/>
              <a:gd name="connsiteX0" fmla="*/ 9261486 w 9261486"/>
              <a:gd name="connsiteY0" fmla="*/ 3521357 h 4304253"/>
              <a:gd name="connsiteX1" fmla="*/ 8577939 w 9261486"/>
              <a:gd name="connsiteY1" fmla="*/ 3624530 h 4304253"/>
              <a:gd name="connsiteX2" fmla="*/ 6747490 w 9261486"/>
              <a:gd name="connsiteY2" fmla="*/ 1126673 h 4304253"/>
              <a:gd name="connsiteX3" fmla="*/ 7123229 w 9261486"/>
              <a:gd name="connsiteY3" fmla="*/ 264210 h 4304253"/>
              <a:gd name="connsiteX4" fmla="*/ 6871284 w 9261486"/>
              <a:gd name="connsiteY4" fmla="*/ 680 h 4304253"/>
              <a:gd name="connsiteX5" fmla="*/ 6183091 w 9261486"/>
              <a:gd name="connsiteY5" fmla="*/ 188842 h 4304253"/>
              <a:gd name="connsiteX6" fmla="*/ 5886234 w 9261486"/>
              <a:gd name="connsiteY6" fmla="*/ 213673 h 4304253"/>
              <a:gd name="connsiteX7" fmla="*/ 5675086 w 9261486"/>
              <a:gd name="connsiteY7" fmla="*/ 292015 h 4304253"/>
              <a:gd name="connsiteX8" fmla="*/ 4339771 w 9261486"/>
              <a:gd name="connsiteY8" fmla="*/ 393615 h 4304253"/>
              <a:gd name="connsiteX9" fmla="*/ 4740426 w 9261486"/>
              <a:gd name="connsiteY9" fmla="*/ 759446 h 4304253"/>
              <a:gd name="connsiteX10" fmla="*/ 5133955 w 9261486"/>
              <a:gd name="connsiteY10" fmla="*/ 1789435 h 4304253"/>
              <a:gd name="connsiteX11" fmla="*/ 5400962 w 9261486"/>
              <a:gd name="connsiteY11" fmla="*/ 2158062 h 4304253"/>
              <a:gd name="connsiteX12" fmla="*/ 5923205 w 9261486"/>
              <a:gd name="connsiteY12" fmla="*/ 3593752 h 4304253"/>
              <a:gd name="connsiteX13" fmla="*/ 4615543 w 9261486"/>
              <a:gd name="connsiteY13" fmla="*/ 3949615 h 4304253"/>
              <a:gd name="connsiteX14" fmla="*/ 3860800 w 9261486"/>
              <a:gd name="connsiteY14" fmla="*/ 4051215 h 4304253"/>
              <a:gd name="connsiteX15" fmla="*/ 2714171 w 9261486"/>
              <a:gd name="connsiteY15" fmla="*/ 4007672 h 4304253"/>
              <a:gd name="connsiteX16" fmla="*/ 1915885 w 9261486"/>
              <a:gd name="connsiteY16" fmla="*/ 4123786 h 4304253"/>
              <a:gd name="connsiteX17" fmla="*/ 972457 w 9261486"/>
              <a:gd name="connsiteY17" fmla="*/ 4254415 h 4304253"/>
              <a:gd name="connsiteX18" fmla="*/ 0 w 9261486"/>
              <a:gd name="connsiteY18" fmla="*/ 2614301 h 4304253"/>
              <a:gd name="connsiteX0" fmla="*/ 9261486 w 9261486"/>
              <a:gd name="connsiteY0" fmla="*/ 3521357 h 4304253"/>
              <a:gd name="connsiteX1" fmla="*/ 8577939 w 9261486"/>
              <a:gd name="connsiteY1" fmla="*/ 3624530 h 4304253"/>
              <a:gd name="connsiteX2" fmla="*/ 6747490 w 9261486"/>
              <a:gd name="connsiteY2" fmla="*/ 1126673 h 4304253"/>
              <a:gd name="connsiteX3" fmla="*/ 7123229 w 9261486"/>
              <a:gd name="connsiteY3" fmla="*/ 264210 h 4304253"/>
              <a:gd name="connsiteX4" fmla="*/ 6871284 w 9261486"/>
              <a:gd name="connsiteY4" fmla="*/ 680 h 4304253"/>
              <a:gd name="connsiteX5" fmla="*/ 6183091 w 9261486"/>
              <a:gd name="connsiteY5" fmla="*/ 188842 h 4304253"/>
              <a:gd name="connsiteX6" fmla="*/ 5886234 w 9261486"/>
              <a:gd name="connsiteY6" fmla="*/ 213673 h 4304253"/>
              <a:gd name="connsiteX7" fmla="*/ 5675086 w 9261486"/>
              <a:gd name="connsiteY7" fmla="*/ 292015 h 4304253"/>
              <a:gd name="connsiteX8" fmla="*/ 4873791 w 9261486"/>
              <a:gd name="connsiteY8" fmla="*/ 470733 h 4304253"/>
              <a:gd name="connsiteX9" fmla="*/ 4740426 w 9261486"/>
              <a:gd name="connsiteY9" fmla="*/ 759446 h 4304253"/>
              <a:gd name="connsiteX10" fmla="*/ 5133955 w 9261486"/>
              <a:gd name="connsiteY10" fmla="*/ 1789435 h 4304253"/>
              <a:gd name="connsiteX11" fmla="*/ 5400962 w 9261486"/>
              <a:gd name="connsiteY11" fmla="*/ 2158062 h 4304253"/>
              <a:gd name="connsiteX12" fmla="*/ 5923205 w 9261486"/>
              <a:gd name="connsiteY12" fmla="*/ 3593752 h 4304253"/>
              <a:gd name="connsiteX13" fmla="*/ 4615543 w 9261486"/>
              <a:gd name="connsiteY13" fmla="*/ 3949615 h 4304253"/>
              <a:gd name="connsiteX14" fmla="*/ 3860800 w 9261486"/>
              <a:gd name="connsiteY14" fmla="*/ 4051215 h 4304253"/>
              <a:gd name="connsiteX15" fmla="*/ 2714171 w 9261486"/>
              <a:gd name="connsiteY15" fmla="*/ 4007672 h 4304253"/>
              <a:gd name="connsiteX16" fmla="*/ 1915885 w 9261486"/>
              <a:gd name="connsiteY16" fmla="*/ 4123786 h 4304253"/>
              <a:gd name="connsiteX17" fmla="*/ 972457 w 9261486"/>
              <a:gd name="connsiteY17" fmla="*/ 4254415 h 4304253"/>
              <a:gd name="connsiteX18" fmla="*/ 0 w 9261486"/>
              <a:gd name="connsiteY18" fmla="*/ 2614301 h 4304253"/>
              <a:gd name="connsiteX0" fmla="*/ 9261486 w 9261486"/>
              <a:gd name="connsiteY0" fmla="*/ 3521357 h 4304253"/>
              <a:gd name="connsiteX1" fmla="*/ 8577939 w 9261486"/>
              <a:gd name="connsiteY1" fmla="*/ 3624530 h 4304253"/>
              <a:gd name="connsiteX2" fmla="*/ 6747490 w 9261486"/>
              <a:gd name="connsiteY2" fmla="*/ 1126673 h 4304253"/>
              <a:gd name="connsiteX3" fmla="*/ 7123229 w 9261486"/>
              <a:gd name="connsiteY3" fmla="*/ 264210 h 4304253"/>
              <a:gd name="connsiteX4" fmla="*/ 6871284 w 9261486"/>
              <a:gd name="connsiteY4" fmla="*/ 680 h 4304253"/>
              <a:gd name="connsiteX5" fmla="*/ 6183091 w 9261486"/>
              <a:gd name="connsiteY5" fmla="*/ 188842 h 4304253"/>
              <a:gd name="connsiteX6" fmla="*/ 5886234 w 9261486"/>
              <a:gd name="connsiteY6" fmla="*/ 213673 h 4304253"/>
              <a:gd name="connsiteX7" fmla="*/ 5442310 w 9261486"/>
              <a:gd name="connsiteY7" fmla="*/ 336082 h 4304253"/>
              <a:gd name="connsiteX8" fmla="*/ 4873791 w 9261486"/>
              <a:gd name="connsiteY8" fmla="*/ 470733 h 4304253"/>
              <a:gd name="connsiteX9" fmla="*/ 4740426 w 9261486"/>
              <a:gd name="connsiteY9" fmla="*/ 759446 h 4304253"/>
              <a:gd name="connsiteX10" fmla="*/ 5133955 w 9261486"/>
              <a:gd name="connsiteY10" fmla="*/ 1789435 h 4304253"/>
              <a:gd name="connsiteX11" fmla="*/ 5400962 w 9261486"/>
              <a:gd name="connsiteY11" fmla="*/ 2158062 h 4304253"/>
              <a:gd name="connsiteX12" fmla="*/ 5923205 w 9261486"/>
              <a:gd name="connsiteY12" fmla="*/ 3593752 h 4304253"/>
              <a:gd name="connsiteX13" fmla="*/ 4615543 w 9261486"/>
              <a:gd name="connsiteY13" fmla="*/ 3949615 h 4304253"/>
              <a:gd name="connsiteX14" fmla="*/ 3860800 w 9261486"/>
              <a:gd name="connsiteY14" fmla="*/ 4051215 h 4304253"/>
              <a:gd name="connsiteX15" fmla="*/ 2714171 w 9261486"/>
              <a:gd name="connsiteY15" fmla="*/ 4007672 h 4304253"/>
              <a:gd name="connsiteX16" fmla="*/ 1915885 w 9261486"/>
              <a:gd name="connsiteY16" fmla="*/ 4123786 h 4304253"/>
              <a:gd name="connsiteX17" fmla="*/ 972457 w 9261486"/>
              <a:gd name="connsiteY17" fmla="*/ 4254415 h 4304253"/>
              <a:gd name="connsiteX18" fmla="*/ 0 w 9261486"/>
              <a:gd name="connsiteY18" fmla="*/ 2614301 h 4304253"/>
              <a:gd name="connsiteX0" fmla="*/ 9261486 w 9261486"/>
              <a:gd name="connsiteY0" fmla="*/ 3521401 h 4304297"/>
              <a:gd name="connsiteX1" fmla="*/ 8577939 w 9261486"/>
              <a:gd name="connsiteY1" fmla="*/ 3624574 h 4304297"/>
              <a:gd name="connsiteX2" fmla="*/ 6747490 w 9261486"/>
              <a:gd name="connsiteY2" fmla="*/ 1126717 h 4304297"/>
              <a:gd name="connsiteX3" fmla="*/ 7123229 w 9261486"/>
              <a:gd name="connsiteY3" fmla="*/ 264254 h 4304297"/>
              <a:gd name="connsiteX4" fmla="*/ 6871284 w 9261486"/>
              <a:gd name="connsiteY4" fmla="*/ 724 h 4304297"/>
              <a:gd name="connsiteX5" fmla="*/ 6183091 w 9261486"/>
              <a:gd name="connsiteY5" fmla="*/ 188886 h 4304297"/>
              <a:gd name="connsiteX6" fmla="*/ 5858848 w 9261486"/>
              <a:gd name="connsiteY6" fmla="*/ 279818 h 4304297"/>
              <a:gd name="connsiteX7" fmla="*/ 5442310 w 9261486"/>
              <a:gd name="connsiteY7" fmla="*/ 336126 h 4304297"/>
              <a:gd name="connsiteX8" fmla="*/ 4873791 w 9261486"/>
              <a:gd name="connsiteY8" fmla="*/ 470777 h 4304297"/>
              <a:gd name="connsiteX9" fmla="*/ 4740426 w 9261486"/>
              <a:gd name="connsiteY9" fmla="*/ 759490 h 4304297"/>
              <a:gd name="connsiteX10" fmla="*/ 5133955 w 9261486"/>
              <a:gd name="connsiteY10" fmla="*/ 1789479 h 4304297"/>
              <a:gd name="connsiteX11" fmla="*/ 5400962 w 9261486"/>
              <a:gd name="connsiteY11" fmla="*/ 2158106 h 4304297"/>
              <a:gd name="connsiteX12" fmla="*/ 5923205 w 9261486"/>
              <a:gd name="connsiteY12" fmla="*/ 3593796 h 4304297"/>
              <a:gd name="connsiteX13" fmla="*/ 4615543 w 9261486"/>
              <a:gd name="connsiteY13" fmla="*/ 3949659 h 4304297"/>
              <a:gd name="connsiteX14" fmla="*/ 3860800 w 9261486"/>
              <a:gd name="connsiteY14" fmla="*/ 4051259 h 4304297"/>
              <a:gd name="connsiteX15" fmla="*/ 2714171 w 9261486"/>
              <a:gd name="connsiteY15" fmla="*/ 4007716 h 4304297"/>
              <a:gd name="connsiteX16" fmla="*/ 1915885 w 9261486"/>
              <a:gd name="connsiteY16" fmla="*/ 4123830 h 4304297"/>
              <a:gd name="connsiteX17" fmla="*/ 972457 w 9261486"/>
              <a:gd name="connsiteY17" fmla="*/ 4254459 h 4304297"/>
              <a:gd name="connsiteX18" fmla="*/ 0 w 9261486"/>
              <a:gd name="connsiteY18" fmla="*/ 2614345 h 4304297"/>
              <a:gd name="connsiteX0" fmla="*/ 9261486 w 9261486"/>
              <a:gd name="connsiteY0" fmla="*/ 3528948 h 4311844"/>
              <a:gd name="connsiteX1" fmla="*/ 8577939 w 9261486"/>
              <a:gd name="connsiteY1" fmla="*/ 3632121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4873791 w 9261486"/>
              <a:gd name="connsiteY8" fmla="*/ 478324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400962 w 9261486"/>
              <a:gd name="connsiteY11" fmla="*/ 2165653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311844"/>
              <a:gd name="connsiteX1" fmla="*/ 7674213 w 9261486"/>
              <a:gd name="connsiteY1" fmla="*/ 2783823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4873791 w 9261486"/>
              <a:gd name="connsiteY8" fmla="*/ 478324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400962 w 9261486"/>
              <a:gd name="connsiteY11" fmla="*/ 2165653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311844"/>
              <a:gd name="connsiteX1" fmla="*/ 7674213 w 9261486"/>
              <a:gd name="connsiteY1" fmla="*/ 2783823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4873791 w 9261486"/>
              <a:gd name="connsiteY8" fmla="*/ 478324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661127 w 9261486"/>
              <a:gd name="connsiteY11" fmla="*/ 2694462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311844"/>
              <a:gd name="connsiteX1" fmla="*/ 7674213 w 9261486"/>
              <a:gd name="connsiteY1" fmla="*/ 2783823 h 4311844"/>
              <a:gd name="connsiteX2" fmla="*/ 6747490 w 9261486"/>
              <a:gd name="connsiteY2" fmla="*/ 1134264 h 4311844"/>
              <a:gd name="connsiteX3" fmla="*/ 7123229 w 9261486"/>
              <a:gd name="connsiteY3" fmla="*/ 271801 h 4311844"/>
              <a:gd name="connsiteX4" fmla="*/ 6871284 w 9261486"/>
              <a:gd name="connsiteY4" fmla="*/ 8271 h 4311844"/>
              <a:gd name="connsiteX5" fmla="*/ 6484333 w 9261486"/>
              <a:gd name="connsiteY5" fmla="*/ 86264 h 4311844"/>
              <a:gd name="connsiteX6" fmla="*/ 5858848 w 9261486"/>
              <a:gd name="connsiteY6" fmla="*/ 287365 h 4311844"/>
              <a:gd name="connsiteX7" fmla="*/ 5442310 w 9261486"/>
              <a:gd name="connsiteY7" fmla="*/ 343673 h 4311844"/>
              <a:gd name="connsiteX8" fmla="*/ 5147648 w 9261486"/>
              <a:gd name="connsiteY8" fmla="*/ 401206 h 4311844"/>
              <a:gd name="connsiteX9" fmla="*/ 4740426 w 9261486"/>
              <a:gd name="connsiteY9" fmla="*/ 767037 h 4311844"/>
              <a:gd name="connsiteX10" fmla="*/ 5133955 w 9261486"/>
              <a:gd name="connsiteY10" fmla="*/ 1797026 h 4311844"/>
              <a:gd name="connsiteX11" fmla="*/ 5661127 w 9261486"/>
              <a:gd name="connsiteY11" fmla="*/ 2694462 h 4311844"/>
              <a:gd name="connsiteX12" fmla="*/ 5923205 w 9261486"/>
              <a:gd name="connsiteY12" fmla="*/ 3601343 h 4311844"/>
              <a:gd name="connsiteX13" fmla="*/ 4615543 w 9261486"/>
              <a:gd name="connsiteY13" fmla="*/ 3957206 h 4311844"/>
              <a:gd name="connsiteX14" fmla="*/ 3860800 w 9261486"/>
              <a:gd name="connsiteY14" fmla="*/ 4058806 h 4311844"/>
              <a:gd name="connsiteX15" fmla="*/ 2714171 w 9261486"/>
              <a:gd name="connsiteY15" fmla="*/ 4015263 h 4311844"/>
              <a:gd name="connsiteX16" fmla="*/ 1915885 w 9261486"/>
              <a:gd name="connsiteY16" fmla="*/ 4131377 h 4311844"/>
              <a:gd name="connsiteX17" fmla="*/ 972457 w 9261486"/>
              <a:gd name="connsiteY17" fmla="*/ 4262006 h 4311844"/>
              <a:gd name="connsiteX18" fmla="*/ 0 w 9261486"/>
              <a:gd name="connsiteY18" fmla="*/ 2621892 h 4311844"/>
              <a:gd name="connsiteX0" fmla="*/ 9261486 w 9261486"/>
              <a:gd name="connsiteY0" fmla="*/ 3528948 h 4186382"/>
              <a:gd name="connsiteX1" fmla="*/ 7674213 w 9261486"/>
              <a:gd name="connsiteY1" fmla="*/ 2783823 h 4186382"/>
              <a:gd name="connsiteX2" fmla="*/ 6747490 w 9261486"/>
              <a:gd name="connsiteY2" fmla="*/ 1134264 h 4186382"/>
              <a:gd name="connsiteX3" fmla="*/ 7123229 w 9261486"/>
              <a:gd name="connsiteY3" fmla="*/ 271801 h 4186382"/>
              <a:gd name="connsiteX4" fmla="*/ 6871284 w 9261486"/>
              <a:gd name="connsiteY4" fmla="*/ 8271 h 4186382"/>
              <a:gd name="connsiteX5" fmla="*/ 6484333 w 9261486"/>
              <a:gd name="connsiteY5" fmla="*/ 86264 h 4186382"/>
              <a:gd name="connsiteX6" fmla="*/ 5858848 w 9261486"/>
              <a:gd name="connsiteY6" fmla="*/ 287365 h 4186382"/>
              <a:gd name="connsiteX7" fmla="*/ 5442310 w 9261486"/>
              <a:gd name="connsiteY7" fmla="*/ 343673 h 4186382"/>
              <a:gd name="connsiteX8" fmla="*/ 5147648 w 9261486"/>
              <a:gd name="connsiteY8" fmla="*/ 401206 h 4186382"/>
              <a:gd name="connsiteX9" fmla="*/ 4740426 w 9261486"/>
              <a:gd name="connsiteY9" fmla="*/ 767037 h 4186382"/>
              <a:gd name="connsiteX10" fmla="*/ 5133955 w 9261486"/>
              <a:gd name="connsiteY10" fmla="*/ 1797026 h 4186382"/>
              <a:gd name="connsiteX11" fmla="*/ 5661127 w 9261486"/>
              <a:gd name="connsiteY11" fmla="*/ 2694462 h 4186382"/>
              <a:gd name="connsiteX12" fmla="*/ 5923205 w 9261486"/>
              <a:gd name="connsiteY12" fmla="*/ 3601343 h 4186382"/>
              <a:gd name="connsiteX13" fmla="*/ 4615543 w 9261486"/>
              <a:gd name="connsiteY13" fmla="*/ 3957206 h 4186382"/>
              <a:gd name="connsiteX14" fmla="*/ 3860800 w 9261486"/>
              <a:gd name="connsiteY14" fmla="*/ 4058806 h 4186382"/>
              <a:gd name="connsiteX15" fmla="*/ 2714171 w 9261486"/>
              <a:gd name="connsiteY15" fmla="*/ 4015263 h 4186382"/>
              <a:gd name="connsiteX16" fmla="*/ 1915885 w 9261486"/>
              <a:gd name="connsiteY16" fmla="*/ 4131377 h 4186382"/>
              <a:gd name="connsiteX17" fmla="*/ 1040922 w 9261486"/>
              <a:gd name="connsiteY17" fmla="*/ 4107770 h 4186382"/>
              <a:gd name="connsiteX18" fmla="*/ 0 w 9261486"/>
              <a:gd name="connsiteY18" fmla="*/ 2621892 h 4186382"/>
              <a:gd name="connsiteX0" fmla="*/ 8275670 w 8275670"/>
              <a:gd name="connsiteY0" fmla="*/ 3528948 h 4186382"/>
              <a:gd name="connsiteX1" fmla="*/ 6688397 w 8275670"/>
              <a:gd name="connsiteY1" fmla="*/ 2783823 h 4186382"/>
              <a:gd name="connsiteX2" fmla="*/ 5761674 w 8275670"/>
              <a:gd name="connsiteY2" fmla="*/ 1134264 h 4186382"/>
              <a:gd name="connsiteX3" fmla="*/ 6137413 w 8275670"/>
              <a:gd name="connsiteY3" fmla="*/ 271801 h 4186382"/>
              <a:gd name="connsiteX4" fmla="*/ 5885468 w 8275670"/>
              <a:gd name="connsiteY4" fmla="*/ 8271 h 4186382"/>
              <a:gd name="connsiteX5" fmla="*/ 5498517 w 8275670"/>
              <a:gd name="connsiteY5" fmla="*/ 86264 h 4186382"/>
              <a:gd name="connsiteX6" fmla="*/ 4873032 w 8275670"/>
              <a:gd name="connsiteY6" fmla="*/ 287365 h 4186382"/>
              <a:gd name="connsiteX7" fmla="*/ 4456494 w 8275670"/>
              <a:gd name="connsiteY7" fmla="*/ 343673 h 4186382"/>
              <a:gd name="connsiteX8" fmla="*/ 4161832 w 8275670"/>
              <a:gd name="connsiteY8" fmla="*/ 401206 h 4186382"/>
              <a:gd name="connsiteX9" fmla="*/ 3754610 w 8275670"/>
              <a:gd name="connsiteY9" fmla="*/ 767037 h 4186382"/>
              <a:gd name="connsiteX10" fmla="*/ 4148139 w 8275670"/>
              <a:gd name="connsiteY10" fmla="*/ 1797026 h 4186382"/>
              <a:gd name="connsiteX11" fmla="*/ 4675311 w 8275670"/>
              <a:gd name="connsiteY11" fmla="*/ 2694462 h 4186382"/>
              <a:gd name="connsiteX12" fmla="*/ 4937389 w 8275670"/>
              <a:gd name="connsiteY12" fmla="*/ 3601343 h 4186382"/>
              <a:gd name="connsiteX13" fmla="*/ 3629727 w 8275670"/>
              <a:gd name="connsiteY13" fmla="*/ 3957206 h 4186382"/>
              <a:gd name="connsiteX14" fmla="*/ 2874984 w 8275670"/>
              <a:gd name="connsiteY14" fmla="*/ 4058806 h 4186382"/>
              <a:gd name="connsiteX15" fmla="*/ 1728355 w 8275670"/>
              <a:gd name="connsiteY15" fmla="*/ 4015263 h 4186382"/>
              <a:gd name="connsiteX16" fmla="*/ 930069 w 8275670"/>
              <a:gd name="connsiteY16" fmla="*/ 4131377 h 4186382"/>
              <a:gd name="connsiteX17" fmla="*/ 55106 w 8275670"/>
              <a:gd name="connsiteY17" fmla="*/ 4107770 h 4186382"/>
              <a:gd name="connsiteX18" fmla="*/ 493010 w 8275670"/>
              <a:gd name="connsiteY18" fmla="*/ 2621892 h 4186382"/>
              <a:gd name="connsiteX0" fmla="*/ 8390710 w 8390710"/>
              <a:gd name="connsiteY0" fmla="*/ 3528948 h 4186382"/>
              <a:gd name="connsiteX1" fmla="*/ 6803437 w 8390710"/>
              <a:gd name="connsiteY1" fmla="*/ 2783823 h 4186382"/>
              <a:gd name="connsiteX2" fmla="*/ 5876714 w 8390710"/>
              <a:gd name="connsiteY2" fmla="*/ 1134264 h 4186382"/>
              <a:gd name="connsiteX3" fmla="*/ 6252453 w 8390710"/>
              <a:gd name="connsiteY3" fmla="*/ 271801 h 4186382"/>
              <a:gd name="connsiteX4" fmla="*/ 6000508 w 8390710"/>
              <a:gd name="connsiteY4" fmla="*/ 8271 h 4186382"/>
              <a:gd name="connsiteX5" fmla="*/ 5613557 w 8390710"/>
              <a:gd name="connsiteY5" fmla="*/ 86264 h 4186382"/>
              <a:gd name="connsiteX6" fmla="*/ 4988072 w 8390710"/>
              <a:gd name="connsiteY6" fmla="*/ 287365 h 4186382"/>
              <a:gd name="connsiteX7" fmla="*/ 4571534 w 8390710"/>
              <a:gd name="connsiteY7" fmla="*/ 343673 h 4186382"/>
              <a:gd name="connsiteX8" fmla="*/ 4276872 w 8390710"/>
              <a:gd name="connsiteY8" fmla="*/ 401206 h 4186382"/>
              <a:gd name="connsiteX9" fmla="*/ 3869650 w 8390710"/>
              <a:gd name="connsiteY9" fmla="*/ 767037 h 4186382"/>
              <a:gd name="connsiteX10" fmla="*/ 4263179 w 8390710"/>
              <a:gd name="connsiteY10" fmla="*/ 1797026 h 4186382"/>
              <a:gd name="connsiteX11" fmla="*/ 4790351 w 8390710"/>
              <a:gd name="connsiteY11" fmla="*/ 2694462 h 4186382"/>
              <a:gd name="connsiteX12" fmla="*/ 5052429 w 8390710"/>
              <a:gd name="connsiteY12" fmla="*/ 3601343 h 4186382"/>
              <a:gd name="connsiteX13" fmla="*/ 3744767 w 8390710"/>
              <a:gd name="connsiteY13" fmla="*/ 3957206 h 4186382"/>
              <a:gd name="connsiteX14" fmla="*/ 2990024 w 8390710"/>
              <a:gd name="connsiteY14" fmla="*/ 4058806 h 4186382"/>
              <a:gd name="connsiteX15" fmla="*/ 1843395 w 8390710"/>
              <a:gd name="connsiteY15" fmla="*/ 4015263 h 4186382"/>
              <a:gd name="connsiteX16" fmla="*/ 1045109 w 8390710"/>
              <a:gd name="connsiteY16" fmla="*/ 4131377 h 4186382"/>
              <a:gd name="connsiteX17" fmla="*/ 170146 w 8390710"/>
              <a:gd name="connsiteY17" fmla="*/ 4107770 h 4186382"/>
              <a:gd name="connsiteX18" fmla="*/ 608050 w 8390710"/>
              <a:gd name="connsiteY18" fmla="*/ 2621892 h 4186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90710" h="4186382">
                <a:moveTo>
                  <a:pt x="8390710" y="3528948"/>
                </a:moveTo>
                <a:cubicBezTo>
                  <a:pt x="8154484" y="3829536"/>
                  <a:pt x="7222436" y="3182937"/>
                  <a:pt x="6803437" y="2783823"/>
                </a:cubicBezTo>
                <a:cubicBezTo>
                  <a:pt x="6384438" y="2384709"/>
                  <a:pt x="5968545" y="1552934"/>
                  <a:pt x="5876714" y="1134264"/>
                </a:cubicBezTo>
                <a:cubicBezTo>
                  <a:pt x="5784883" y="715594"/>
                  <a:pt x="6231821" y="459466"/>
                  <a:pt x="6252453" y="271801"/>
                </a:cubicBezTo>
                <a:cubicBezTo>
                  <a:pt x="6273085" y="84136"/>
                  <a:pt x="6106991" y="39194"/>
                  <a:pt x="6000508" y="8271"/>
                </a:cubicBezTo>
                <a:cubicBezTo>
                  <a:pt x="5894025" y="-22652"/>
                  <a:pt x="5782296" y="39748"/>
                  <a:pt x="5613557" y="86264"/>
                </a:cubicBezTo>
                <a:cubicBezTo>
                  <a:pt x="5444818" y="132780"/>
                  <a:pt x="5161742" y="244464"/>
                  <a:pt x="4988072" y="287365"/>
                </a:cubicBezTo>
                <a:cubicBezTo>
                  <a:pt x="4814402" y="330266"/>
                  <a:pt x="4690067" y="324700"/>
                  <a:pt x="4571534" y="343673"/>
                </a:cubicBezTo>
                <a:cubicBezTo>
                  <a:pt x="4453001" y="362646"/>
                  <a:pt x="4393853" y="330645"/>
                  <a:pt x="4276872" y="401206"/>
                </a:cubicBezTo>
                <a:cubicBezTo>
                  <a:pt x="4159891" y="471767"/>
                  <a:pt x="3871932" y="534400"/>
                  <a:pt x="3869650" y="767037"/>
                </a:cubicBezTo>
                <a:cubicBezTo>
                  <a:pt x="3867368" y="999674"/>
                  <a:pt x="4109729" y="1475789"/>
                  <a:pt x="4263179" y="1797026"/>
                </a:cubicBezTo>
                <a:cubicBezTo>
                  <a:pt x="4416629" y="2118264"/>
                  <a:pt x="4658809" y="2393742"/>
                  <a:pt x="4790351" y="2694462"/>
                </a:cubicBezTo>
                <a:cubicBezTo>
                  <a:pt x="4921893" y="2995182"/>
                  <a:pt x="5226693" y="3390886"/>
                  <a:pt x="5052429" y="3601343"/>
                </a:cubicBezTo>
                <a:cubicBezTo>
                  <a:pt x="4878165" y="3811800"/>
                  <a:pt x="4088501" y="3880962"/>
                  <a:pt x="3744767" y="3957206"/>
                </a:cubicBezTo>
                <a:cubicBezTo>
                  <a:pt x="3401033" y="4033450"/>
                  <a:pt x="3306919" y="4049130"/>
                  <a:pt x="2990024" y="4058806"/>
                </a:cubicBezTo>
                <a:cubicBezTo>
                  <a:pt x="2673129" y="4068482"/>
                  <a:pt x="2167547" y="4003168"/>
                  <a:pt x="1843395" y="4015263"/>
                </a:cubicBezTo>
                <a:cubicBezTo>
                  <a:pt x="1519243" y="4027358"/>
                  <a:pt x="1323984" y="4115959"/>
                  <a:pt x="1045109" y="4131377"/>
                </a:cubicBezTo>
                <a:cubicBezTo>
                  <a:pt x="766234" y="4146795"/>
                  <a:pt x="465270" y="4260170"/>
                  <a:pt x="170146" y="4107770"/>
                </a:cubicBezTo>
                <a:cubicBezTo>
                  <a:pt x="-124978" y="3955370"/>
                  <a:pt x="-70660" y="3013122"/>
                  <a:pt x="608050" y="2621892"/>
                </a:cubicBezTo>
              </a:path>
            </a:pathLst>
          </a:custGeom>
          <a:noFill/>
          <a:ln w="38100">
            <a:solidFill>
              <a:schemeClr val="bg2">
                <a:lumMod val="60000"/>
                <a:lumOff val="4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34AF0433-216B-F999-6380-3BC55106F742}"/>
              </a:ext>
            </a:extLst>
          </p:cNvPr>
          <p:cNvCxnSpPr>
            <a:cxnSpLocks/>
          </p:cNvCxnSpPr>
          <p:nvPr/>
        </p:nvCxnSpPr>
        <p:spPr>
          <a:xfrm>
            <a:off x="1828800" y="2960944"/>
            <a:ext cx="957218" cy="765929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Grafik 15" descr="Monitor Silhouette">
            <a:extLst>
              <a:ext uri="{FF2B5EF4-FFF2-40B4-BE49-F238E27FC236}">
                <a16:creationId xmlns:a16="http://schemas.microsoft.com/office/drawing/2014/main" id="{B8EF39F5-C5D5-51BA-9C31-D21E2C078F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30520" y="1152709"/>
            <a:ext cx="2035667" cy="2035667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5C3CC6FD-409F-ACF6-031E-02A26553F2D2}"/>
              </a:ext>
            </a:extLst>
          </p:cNvPr>
          <p:cNvSpPr txBox="1"/>
          <p:nvPr/>
        </p:nvSpPr>
        <p:spPr>
          <a:xfrm>
            <a:off x="2305822" y="2729789"/>
            <a:ext cx="2159765" cy="91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Control Center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800" b="1">
                <a:solidFill>
                  <a:srgbClr val="003D6A"/>
                </a:solidFill>
              </a:rPr>
              <a:t>Robot Control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b="1">
                <a:solidFill>
                  <a:srgbClr val="003D6A"/>
                </a:solidFill>
              </a:rPr>
              <a:t>SPS/PLC</a:t>
            </a:r>
            <a:endParaRPr lang="de-DE" sz="1800" b="1">
              <a:solidFill>
                <a:srgbClr val="003D6A"/>
              </a:solidFill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45C60555-9629-C29E-3C36-F48C03C33288}"/>
              </a:ext>
            </a:extLst>
          </p:cNvPr>
          <p:cNvSpPr txBox="1"/>
          <p:nvPr/>
        </p:nvSpPr>
        <p:spPr>
          <a:xfrm>
            <a:off x="5882500" y="5285440"/>
            <a:ext cx="2469328" cy="10203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2400" b="1" noProof="0">
                <a:solidFill>
                  <a:srgbClr val="003D6A"/>
                </a:solidFill>
              </a:rPr>
              <a:t>C</a:t>
            </a:r>
            <a:r>
              <a:rPr kumimoji="0" lang="de-DE" sz="2400" b="1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ea typeface="+mn-ea"/>
                <a:cs typeface="+mn-cs"/>
              </a:rPr>
              <a:t>able</a:t>
            </a: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de-DE" sz="1600">
                <a:solidFill>
                  <a:srgbClr val="003D6A"/>
                </a:solidFill>
              </a:rPr>
              <a:t>5 </a:t>
            </a:r>
            <a:r>
              <a:rPr lang="de-DE" sz="1600" err="1">
                <a:solidFill>
                  <a:srgbClr val="003D6A"/>
                </a:solidFill>
              </a:rPr>
              <a:t>lenghts</a:t>
            </a:r>
            <a:endParaRPr lang="de-DE" sz="1600">
              <a:solidFill>
                <a:srgbClr val="003D6A"/>
              </a:solidFill>
            </a:endParaRPr>
          </a:p>
          <a:p>
            <a:pPr marR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600" i="0" u="none" strike="noStrike" kern="1200" cap="none" spc="0" normalizeH="0" baseline="0" noProof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</a:rPr>
              <a:t>2 </a:t>
            </a:r>
            <a:r>
              <a:rPr lang="de-DE" sz="1600" err="1">
                <a:solidFill>
                  <a:srgbClr val="003D6A"/>
                </a:solidFill>
              </a:rPr>
              <a:t>variants</a:t>
            </a:r>
            <a:endParaRPr kumimoji="0" lang="de-DE" sz="160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</a:endParaRP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39770200-3DA9-E512-31C0-4762BF19821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8582" y="4551041"/>
            <a:ext cx="1162305" cy="713614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9A2734D8-3FB2-2F58-28B5-07F461C7B4A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491" y="1659920"/>
            <a:ext cx="1361452" cy="725440"/>
          </a:xfrm>
          <a:prstGeom prst="rect">
            <a:avLst/>
          </a:prstGeom>
        </p:spPr>
      </p:pic>
      <p:sp>
        <p:nvSpPr>
          <p:cNvPr id="23" name="Textplatzhalter 3">
            <a:extLst>
              <a:ext uri="{FF2B5EF4-FFF2-40B4-BE49-F238E27FC236}">
                <a16:creationId xmlns:a16="http://schemas.microsoft.com/office/drawing/2014/main" id="{838A19B8-2665-E2FA-16B2-9277EBCB4A8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Force-Torque-Sensors FTS</a:t>
            </a:r>
          </a:p>
        </p:txBody>
      </p:sp>
      <p:pic>
        <p:nvPicPr>
          <p:cNvPr id="3" name="Grafik 2" descr="Ein Bild, das Elektronik, Maschine, Text, Verstärker enthält.&#10;&#10;KI-generierte Inhalte können fehlerhaft sein.">
            <a:extLst>
              <a:ext uri="{FF2B5EF4-FFF2-40B4-BE49-F238E27FC236}">
                <a16:creationId xmlns:a16="http://schemas.microsoft.com/office/drawing/2014/main" id="{2BE698F9-8ACD-FC2E-56E2-D08341F9E7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06" y="5176227"/>
            <a:ext cx="1547910" cy="150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35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 animBg="1"/>
      <p:bldP spid="17" grpId="0"/>
      <p:bldP spid="1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B5B97-F2EB-393C-D1C6-8FA53DF5B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0B74DC-A173-739C-3675-977EA6DE5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Communication Interfaces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17743F91-216D-2ADE-A5FD-BBE8EAA177CC}"/>
              </a:ext>
            </a:extLst>
          </p:cNvPr>
          <p:cNvGrpSpPr/>
          <p:nvPr/>
        </p:nvGrpSpPr>
        <p:grpSpPr>
          <a:xfrm>
            <a:off x="1110750" y="1720972"/>
            <a:ext cx="9594398" cy="3806413"/>
            <a:chOff x="1110750" y="1720972"/>
            <a:chExt cx="9594398" cy="3806413"/>
          </a:xfrm>
        </p:grpSpPr>
        <p:pic>
          <p:nvPicPr>
            <p:cNvPr id="7" name="Grafik 6" descr="Ein Bild, das Haushaltsgerät, Elektronik, Maschine, Im Haus enthält.&#10;&#10;Automatisch generierte Beschreibung">
              <a:extLst>
                <a:ext uri="{FF2B5EF4-FFF2-40B4-BE49-F238E27FC236}">
                  <a16:creationId xmlns:a16="http://schemas.microsoft.com/office/drawing/2014/main" id="{FFD05F6B-4429-9087-DA7B-8D7D0DDE53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10750" y="2245357"/>
              <a:ext cx="1746527" cy="3282028"/>
            </a:xfrm>
            <a:prstGeom prst="rect">
              <a:avLst/>
            </a:prstGeom>
          </p:spPr>
        </p:pic>
        <p:grpSp>
          <p:nvGrpSpPr>
            <p:cNvPr id="22" name="Gruppieren 21">
              <a:extLst>
                <a:ext uri="{FF2B5EF4-FFF2-40B4-BE49-F238E27FC236}">
                  <a16:creationId xmlns:a16="http://schemas.microsoft.com/office/drawing/2014/main" id="{1B61EA0D-CD32-FB6A-8D21-C51695A4C9BC}"/>
                </a:ext>
              </a:extLst>
            </p:cNvPr>
            <p:cNvGrpSpPr/>
            <p:nvPr/>
          </p:nvGrpSpPr>
          <p:grpSpPr>
            <a:xfrm>
              <a:off x="2662687" y="1720972"/>
              <a:ext cx="5687681" cy="3717984"/>
              <a:chOff x="2662687" y="1720972"/>
              <a:chExt cx="5687681" cy="3717984"/>
            </a:xfrm>
          </p:grpSpPr>
          <p:pic>
            <p:nvPicPr>
              <p:cNvPr id="26" name="Grafik 25" descr="Stecker mit einfarbiger Füllung">
                <a:extLst>
                  <a:ext uri="{FF2B5EF4-FFF2-40B4-BE49-F238E27FC236}">
                    <a16:creationId xmlns:a16="http://schemas.microsoft.com/office/drawing/2014/main" id="{9EB223B5-3312-6AA3-3667-B5DF541D0E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2677065" y="1706594"/>
                <a:ext cx="3717984" cy="3746739"/>
              </a:xfrm>
              <a:prstGeom prst="rect">
                <a:avLst/>
              </a:prstGeom>
            </p:spPr>
          </p:pic>
          <p:sp>
            <p:nvSpPr>
              <p:cNvPr id="27" name="Rechteck 26">
                <a:extLst>
                  <a:ext uri="{FF2B5EF4-FFF2-40B4-BE49-F238E27FC236}">
                    <a16:creationId xmlns:a16="http://schemas.microsoft.com/office/drawing/2014/main" id="{5744C089-5E76-41AC-5BED-81D37D9F43D7}"/>
                  </a:ext>
                </a:extLst>
              </p:cNvPr>
              <p:cNvSpPr/>
              <p:nvPr/>
            </p:nvSpPr>
            <p:spPr>
              <a:xfrm>
                <a:off x="5692715" y="3230593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/>
                  <a:t>EtherCAT</a:t>
                </a:r>
              </a:p>
            </p:txBody>
          </p:sp>
          <p:sp>
            <p:nvSpPr>
              <p:cNvPr id="28" name="Rechteck 27">
                <a:extLst>
                  <a:ext uri="{FF2B5EF4-FFF2-40B4-BE49-F238E27FC236}">
                    <a16:creationId xmlns:a16="http://schemas.microsoft.com/office/drawing/2014/main" id="{4281B140-6E1E-C9DA-F25B-8E54B27BB7D8}"/>
                  </a:ext>
                </a:extLst>
              </p:cNvPr>
              <p:cNvSpPr/>
              <p:nvPr/>
            </p:nvSpPr>
            <p:spPr>
              <a:xfrm>
                <a:off x="4855233" y="2486564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 err="1"/>
                  <a:t>EtherNet</a:t>
                </a:r>
                <a:r>
                  <a:rPr lang="de-DE"/>
                  <a:t> &amp; Ethernet/IP</a:t>
                </a:r>
              </a:p>
            </p:txBody>
          </p:sp>
          <p:sp>
            <p:nvSpPr>
              <p:cNvPr id="29" name="Rechteck 28">
                <a:extLst>
                  <a:ext uri="{FF2B5EF4-FFF2-40B4-BE49-F238E27FC236}">
                    <a16:creationId xmlns:a16="http://schemas.microsoft.com/office/drawing/2014/main" id="{B198B1E1-AAED-4242-FA67-1BDCCFABCAA8}"/>
                  </a:ext>
                </a:extLst>
              </p:cNvPr>
              <p:cNvSpPr/>
              <p:nvPr/>
            </p:nvSpPr>
            <p:spPr>
              <a:xfrm>
                <a:off x="5200290" y="3992593"/>
                <a:ext cx="2657653" cy="705928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de-DE" err="1"/>
                  <a:t>ProfiNET</a:t>
                </a:r>
                <a:endParaRPr lang="de-DE"/>
              </a:p>
            </p:txBody>
          </p:sp>
        </p:grpSp>
        <p:pic>
          <p:nvPicPr>
            <p:cNvPr id="23" name="Grafik 22" descr="Ein Bild, das Schrift, Text, Logo, Symbol enthält.&#10;&#10;Beschreibung automatisch generiert.">
              <a:extLst>
                <a:ext uri="{FF2B5EF4-FFF2-40B4-BE49-F238E27FC236}">
                  <a16:creationId xmlns:a16="http://schemas.microsoft.com/office/drawing/2014/main" id="{BEC1AB78-BC53-DDA9-5112-43168408FFA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926705" y="4076700"/>
              <a:ext cx="2061210" cy="982980"/>
            </a:xfrm>
            <a:prstGeom prst="rect">
              <a:avLst/>
            </a:prstGeom>
          </p:spPr>
        </p:pic>
        <p:pic>
          <p:nvPicPr>
            <p:cNvPr id="24" name="Grafik 23" descr="Ein Bild, das Schrift, Logo, Grafiken, Text enthält.&#10;&#10;Beschreibung automatisch generiert.">
              <a:extLst>
                <a:ext uri="{FF2B5EF4-FFF2-40B4-BE49-F238E27FC236}">
                  <a16:creationId xmlns:a16="http://schemas.microsoft.com/office/drawing/2014/main" id="{C575A95C-762D-E447-1BFC-2C5C2D27AC7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603933" y="3277553"/>
              <a:ext cx="2101215" cy="607695"/>
            </a:xfrm>
            <a:prstGeom prst="rect">
              <a:avLst/>
            </a:prstGeom>
          </p:spPr>
        </p:pic>
        <p:pic>
          <p:nvPicPr>
            <p:cNvPr id="25" name="Grafik 24" descr="Ein Bild, das Schrift, Logo, Grafiken, Text enthält.&#10;&#10;Beschreibung automatisch generiert.">
              <a:extLst>
                <a:ext uri="{FF2B5EF4-FFF2-40B4-BE49-F238E27FC236}">
                  <a16:creationId xmlns:a16="http://schemas.microsoft.com/office/drawing/2014/main" id="{30B14C99-5C5E-A34B-82AF-19F47A58AD3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707630" y="2576513"/>
              <a:ext cx="2080260" cy="607695"/>
            </a:xfrm>
            <a:prstGeom prst="rect">
              <a:avLst/>
            </a:prstGeom>
          </p:spPr>
        </p:pic>
      </p:grpSp>
      <p:pic>
        <p:nvPicPr>
          <p:cNvPr id="30" name="Grafik 29">
            <a:extLst>
              <a:ext uri="{FF2B5EF4-FFF2-40B4-BE49-F238E27FC236}">
                <a16:creationId xmlns:a16="http://schemas.microsoft.com/office/drawing/2014/main" id="{CFEA6DDF-D434-1035-617C-685D7AE834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80114" y="5251132"/>
            <a:ext cx="1938608" cy="957396"/>
          </a:xfrm>
          <a:prstGeom prst="rect">
            <a:avLst/>
          </a:prstGeom>
        </p:spPr>
      </p:pic>
      <p:sp>
        <p:nvSpPr>
          <p:cNvPr id="33" name="Textplatzhalter 3">
            <a:extLst>
              <a:ext uri="{FF2B5EF4-FFF2-40B4-BE49-F238E27FC236}">
                <a16:creationId xmlns:a16="http://schemas.microsoft.com/office/drawing/2014/main" id="{AB6C610D-FA46-4239-F369-F6E2B06EA13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Force-Torque-Sensors FTS</a:t>
            </a:r>
          </a:p>
        </p:txBody>
      </p:sp>
      <p:pic>
        <p:nvPicPr>
          <p:cNvPr id="3" name="Grafik 2" descr="Ein Bild, das Elektronik, Maschine, Text, Verstärker enthält.&#10;&#10;KI-generierte Inhalte können fehlerhaft sein.">
            <a:extLst>
              <a:ext uri="{FF2B5EF4-FFF2-40B4-BE49-F238E27FC236}">
                <a16:creationId xmlns:a16="http://schemas.microsoft.com/office/drawing/2014/main" id="{D1B229F9-1E07-8FC5-5524-100018095B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7323" y="4773283"/>
            <a:ext cx="1547910" cy="1508204"/>
          </a:xfrm>
          <a:prstGeom prst="rect">
            <a:avLst/>
          </a:prstGeom>
        </p:spPr>
      </p:pic>
      <p:sp>
        <p:nvSpPr>
          <p:cNvPr id="4" name="Rechteck 3">
            <a:extLst>
              <a:ext uri="{FF2B5EF4-FFF2-40B4-BE49-F238E27FC236}">
                <a16:creationId xmlns:a16="http://schemas.microsoft.com/office/drawing/2014/main" id="{5C76398D-F1BE-57EF-859C-D74C2E0C9B20}"/>
              </a:ext>
            </a:extLst>
          </p:cNvPr>
          <p:cNvSpPr/>
          <p:nvPr/>
        </p:nvSpPr>
        <p:spPr>
          <a:xfrm>
            <a:off x="4943361" y="1742535"/>
            <a:ext cx="2657653" cy="7059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dirty="0"/>
              <a:t>Ethernet TCP/UDP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D860E2D8-C1BE-7B59-2B1A-0FF527DEA808}"/>
              </a:ext>
            </a:extLst>
          </p:cNvPr>
          <p:cNvSpPr/>
          <p:nvPr/>
        </p:nvSpPr>
        <p:spPr>
          <a:xfrm rot="17908212">
            <a:off x="4280124" y="2321827"/>
            <a:ext cx="1024660" cy="1452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098058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FFCB2-3D54-5B54-CA48-84F9E4663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A117837-5CBB-B711-CFF9-332DA3E9E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 err="1"/>
              <a:t>Product</a:t>
            </a:r>
            <a:r>
              <a:rPr lang="de-DE" sz="2400"/>
              <a:t> Description</a:t>
            </a:r>
          </a:p>
        </p:txBody>
      </p:sp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5B9C2E1C-09F3-86B6-D262-13459EB804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702969"/>
              </p:ext>
            </p:extLst>
          </p:nvPr>
        </p:nvGraphicFramePr>
        <p:xfrm>
          <a:off x="2546585" y="1371421"/>
          <a:ext cx="9050868" cy="5111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078">
                  <a:extLst>
                    <a:ext uri="{9D8B030D-6E8A-4147-A177-3AD203B41FA5}">
                      <a16:colId xmlns:a16="http://schemas.microsoft.com/office/drawing/2014/main" val="795684143"/>
                    </a:ext>
                  </a:extLst>
                </a:gridCol>
                <a:gridCol w="1757600">
                  <a:extLst>
                    <a:ext uri="{9D8B030D-6E8A-4147-A177-3AD203B41FA5}">
                      <a16:colId xmlns:a16="http://schemas.microsoft.com/office/drawing/2014/main" val="3249423921"/>
                    </a:ext>
                  </a:extLst>
                </a:gridCol>
                <a:gridCol w="1929161">
                  <a:extLst>
                    <a:ext uri="{9D8B030D-6E8A-4147-A177-3AD203B41FA5}">
                      <a16:colId xmlns:a16="http://schemas.microsoft.com/office/drawing/2014/main" val="730941648"/>
                    </a:ext>
                  </a:extLst>
                </a:gridCol>
                <a:gridCol w="1700025">
                  <a:extLst>
                    <a:ext uri="{9D8B030D-6E8A-4147-A177-3AD203B41FA5}">
                      <a16:colId xmlns:a16="http://schemas.microsoft.com/office/drawing/2014/main" val="3043016379"/>
                    </a:ext>
                  </a:extLst>
                </a:gridCol>
                <a:gridCol w="1902004">
                  <a:extLst>
                    <a:ext uri="{9D8B030D-6E8A-4147-A177-3AD203B41FA5}">
                      <a16:colId xmlns:a16="http://schemas.microsoft.com/office/drawing/2014/main" val="3919050849"/>
                    </a:ext>
                  </a:extLst>
                </a:gridCol>
              </a:tblGrid>
              <a:tr h="227378">
                <a:tc>
                  <a:txBody>
                    <a:bodyPr/>
                    <a:lstStyle/>
                    <a:p>
                      <a:pPr algn="ctr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FTS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056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600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11 </a:t>
                      </a:r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de-DE" sz="16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4961618"/>
                  </a:ext>
                </a:extLst>
              </a:tr>
              <a:tr h="13698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Series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  <a:endParaRPr lang="de-DE">
                        <a:solidFill>
                          <a:schemeClr val="accent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Size</a:t>
                      </a:r>
                    </a:p>
                    <a:p>
                      <a:pPr algn="l"/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Outer Diameter Ø56mm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Measurement Range  </a:t>
                      </a:r>
                    </a:p>
                    <a:p>
                      <a:pPr algn="l"/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Fz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600 N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Measurement Range</a:t>
                      </a:r>
                    </a:p>
                    <a:p>
                      <a:pPr algn="l"/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Mxyz</a:t>
                      </a:r>
                      <a:r>
                        <a:rPr lang="de-DE" sz="180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11 </a:t>
                      </a:r>
                      <a:r>
                        <a:rPr lang="de-DE" sz="1800" kern="120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Nm</a:t>
                      </a:r>
                      <a:endParaRPr lang="de-DE" sz="1800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400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165222"/>
                  </a:ext>
                </a:extLst>
              </a:tr>
              <a:tr h="346855">
                <a:tc>
                  <a:txBody>
                    <a:bodyPr/>
                    <a:lstStyle/>
                    <a:p>
                      <a:pPr algn="ctr"/>
                      <a:r>
                        <a:rPr lang="de-DE" sz="16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FTS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IFB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PN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16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6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9707309"/>
                  </a:ext>
                </a:extLst>
              </a:tr>
              <a:tr h="13216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Series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  <a:endParaRPr lang="de-DE">
                        <a:solidFill>
                          <a:schemeClr val="accent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I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nterface</a:t>
                      </a:r>
                      <a:r>
                        <a:rPr lang="de-DE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ace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B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ox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PN </a:t>
                      </a:r>
                      <a:r>
                        <a:rPr lang="de-DE" sz="1800" kern="1200" dirty="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ProfiNet</a:t>
                      </a:r>
                      <a:endParaRPr lang="de-DE" sz="1800" kern="1200" dirty="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EI </a:t>
                      </a:r>
                      <a:r>
                        <a:rPr lang="de-DE" sz="180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Ethernet/IP</a:t>
                      </a:r>
                      <a:endParaRPr lang="de-DE" sz="1800" b="1" kern="1200" dirty="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EC </a:t>
                      </a:r>
                      <a:r>
                        <a:rPr lang="de-DE" sz="180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EtherCAT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EN </a:t>
                      </a:r>
                      <a:r>
                        <a:rPr lang="de-DE" sz="180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Ethernet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-</a:t>
                      </a:r>
                    </a:p>
                    <a:p>
                      <a:pPr algn="l"/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IP67 (optional)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de-DE" sz="1400" b="1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2588794"/>
                  </a:ext>
                </a:extLst>
              </a:tr>
              <a:tr h="32399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FTS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600" b="1" kern="120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M8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M12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b="1">
                          <a:solidFill>
                            <a:schemeClr val="bg1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5711221"/>
                  </a:ext>
                </a:extLst>
              </a:tr>
              <a:tr h="13216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1">
                          <a:solidFill>
                            <a:schemeClr val="accent1"/>
                          </a:solidFill>
                        </a:rPr>
                        <a:t>Series</a:t>
                      </a:r>
                      <a:endParaRPr lang="de-DE">
                        <a:solidFill>
                          <a:schemeClr val="accent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F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orce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rgbClr val="00B0F0"/>
                          </a:solidFill>
                        </a:rPr>
                        <a:t>T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orque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S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ensor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b="1">
                          <a:solidFill>
                            <a:schemeClr val="bg2"/>
                          </a:solidFill>
                        </a:rPr>
                        <a:t>C</a:t>
                      </a:r>
                      <a:r>
                        <a:rPr lang="de-DE">
                          <a:solidFill>
                            <a:schemeClr val="accent1"/>
                          </a:solidFill>
                        </a:rPr>
                        <a:t>able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/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M8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Size 047 - 085</a:t>
                      </a:r>
                      <a:r>
                        <a:rPr lang="de-DE" sz="1800" b="1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M12 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Size 105 - 250</a:t>
                      </a:r>
                      <a:endParaRPr lang="de-DE" sz="1800" b="1" kern="120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1800" b="1" kern="120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M12</a:t>
                      </a:r>
                    </a:p>
                    <a:p>
                      <a:pPr algn="l"/>
                      <a:r>
                        <a:rPr lang="de-DE" sz="18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Interface Box</a:t>
                      </a: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 dirty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10 m </a:t>
                      </a:r>
                    </a:p>
                    <a:p>
                      <a:pPr algn="l"/>
                      <a:r>
                        <a:rPr lang="de-DE" sz="1800" b="0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Cable </a:t>
                      </a:r>
                      <a:r>
                        <a:rPr lang="de-DE" sz="1800" b="0" kern="1200" dirty="0" err="1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length</a:t>
                      </a:r>
                      <a:endParaRPr lang="de-DE" sz="1800" b="0" kern="1200" dirty="0">
                        <a:solidFill>
                          <a:schemeClr val="accen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0425137"/>
                  </a:ext>
                </a:extLst>
              </a:tr>
            </a:tbl>
          </a:graphicData>
        </a:graphic>
      </p:graphicFrame>
      <p:pic>
        <p:nvPicPr>
          <p:cNvPr id="5" name="Grafik 4" descr="Ein Bild, das Screenshot, Kreis, Panorama, Design enthält.&#10;&#10;KI-generierte Inhalte können fehlerhaft sein.">
            <a:extLst>
              <a:ext uri="{FF2B5EF4-FFF2-40B4-BE49-F238E27FC236}">
                <a16:creationId xmlns:a16="http://schemas.microsoft.com/office/drawing/2014/main" id="{FE32CECE-C850-4C93-7EAC-3460463501A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8310" y="1348986"/>
            <a:ext cx="1998691" cy="1478706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A67C72C-C86A-C516-F370-87B8DCF5D93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8952" y="3004289"/>
            <a:ext cx="857406" cy="1845312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78E072D1-95ED-5600-DD7F-26385A44AE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157" y="5296504"/>
            <a:ext cx="1771844" cy="1087849"/>
          </a:xfrm>
          <a:prstGeom prst="rect">
            <a:avLst/>
          </a:prstGeom>
        </p:spPr>
      </p:pic>
      <p:sp>
        <p:nvSpPr>
          <p:cNvPr id="10" name="Textplatzhalter 3">
            <a:extLst>
              <a:ext uri="{FF2B5EF4-FFF2-40B4-BE49-F238E27FC236}">
                <a16:creationId xmlns:a16="http://schemas.microsoft.com/office/drawing/2014/main" id="{7D4798C0-2036-4D45-2764-E0CABD0B403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Force-Torque-Sensors FTS</a:t>
            </a:r>
          </a:p>
        </p:txBody>
      </p:sp>
    </p:spTree>
    <p:extLst>
      <p:ext uri="{BB962C8B-B14F-4D97-AF65-F5344CB8AC3E}">
        <p14:creationId xmlns:p14="http://schemas.microsoft.com/office/powerpoint/2010/main" val="32734357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3F3D5-5564-A42D-AA15-9B3B261E8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DA87F81-5521-AA6D-62CB-BD880D3EC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Sizes and Interface </a:t>
            </a:r>
            <a:r>
              <a:rPr lang="de-DE" sz="2400" err="1"/>
              <a:t>plates</a:t>
            </a:r>
            <a:endParaRPr lang="de-DE" sz="2400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8EAD9EA0-AA31-194D-9224-B045A3CD7E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021" y="256146"/>
            <a:ext cx="1214048" cy="1088022"/>
          </a:xfrm>
          <a:prstGeom prst="rect">
            <a:avLst/>
          </a:prstGeom>
        </p:spPr>
      </p:pic>
      <p:graphicFrame>
        <p:nvGraphicFramePr>
          <p:cNvPr id="5" name="Tabelle 6">
            <a:extLst>
              <a:ext uri="{FF2B5EF4-FFF2-40B4-BE49-F238E27FC236}">
                <a16:creationId xmlns:a16="http://schemas.microsoft.com/office/drawing/2014/main" id="{6BEAF3B8-B8A7-4078-0169-01F6882E7A56}"/>
              </a:ext>
            </a:extLst>
          </p:cNvPr>
          <p:cNvGraphicFramePr>
            <a:graphicFrameLocks noGrp="1"/>
          </p:cNvGraphicFramePr>
          <p:nvPr/>
        </p:nvGraphicFramePr>
        <p:xfrm>
          <a:off x="658814" y="1433821"/>
          <a:ext cx="10776193" cy="4500635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1226019">
                  <a:extLst>
                    <a:ext uri="{9D8B030D-6E8A-4147-A177-3AD203B41FA5}">
                      <a16:colId xmlns:a16="http://schemas.microsoft.com/office/drawing/2014/main" val="2173432280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2037782457"/>
                    </a:ext>
                  </a:extLst>
                </a:gridCol>
                <a:gridCol w="1119947">
                  <a:extLst>
                    <a:ext uri="{9D8B030D-6E8A-4147-A177-3AD203B41FA5}">
                      <a16:colId xmlns:a16="http://schemas.microsoft.com/office/drawing/2014/main" val="3027677068"/>
                    </a:ext>
                  </a:extLst>
                </a:gridCol>
                <a:gridCol w="1267596">
                  <a:extLst>
                    <a:ext uri="{9D8B030D-6E8A-4147-A177-3AD203B41FA5}">
                      <a16:colId xmlns:a16="http://schemas.microsoft.com/office/drawing/2014/main" val="2871266929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1490416919"/>
                    </a:ext>
                  </a:extLst>
                </a:gridCol>
                <a:gridCol w="1289777">
                  <a:extLst>
                    <a:ext uri="{9D8B030D-6E8A-4147-A177-3AD203B41FA5}">
                      <a16:colId xmlns:a16="http://schemas.microsoft.com/office/drawing/2014/main" val="3161304527"/>
                    </a:ext>
                  </a:extLst>
                </a:gridCol>
                <a:gridCol w="1097766">
                  <a:extLst>
                    <a:ext uri="{9D8B030D-6E8A-4147-A177-3AD203B41FA5}">
                      <a16:colId xmlns:a16="http://schemas.microsoft.com/office/drawing/2014/main" val="1331336812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2193871658"/>
                    </a:ext>
                  </a:extLst>
                </a:gridCol>
                <a:gridCol w="1193772">
                  <a:extLst>
                    <a:ext uri="{9D8B030D-6E8A-4147-A177-3AD203B41FA5}">
                      <a16:colId xmlns:a16="http://schemas.microsoft.com/office/drawing/2014/main" val="2753625580"/>
                    </a:ext>
                  </a:extLst>
                </a:gridCol>
              </a:tblGrid>
              <a:tr h="517901"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Size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Diameter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Measurement Range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Tool Side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Robot Side Interface Plate Options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2584745"/>
                  </a:ext>
                </a:extLst>
              </a:tr>
              <a:tr h="517901">
                <a:tc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Ø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Fx/Fy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Fz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Mx/My/Mz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b="1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de-DE" sz="1200" b="1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small</a:t>
                      </a:r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(medium)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  <a:p>
                      <a:pPr algn="ctr"/>
                      <a:r>
                        <a:rPr lang="de-DE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(large)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950896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047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47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4,5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643816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FTS 056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56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250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11 </a:t>
                      </a:r>
                      <a:r>
                        <a:rPr lang="de-DE" sz="1400" b="0" kern="120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Nm</a:t>
                      </a:r>
                      <a:endParaRPr lang="de-DE" sz="1400" b="0" kern="1200">
                        <a:solidFill>
                          <a:schemeClr val="accent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kern="12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ISO 40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518052"/>
                  </a:ext>
                </a:extLst>
              </a:tr>
              <a:tr h="487882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070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31,5 + ISO 40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995437"/>
                  </a:ext>
                </a:extLst>
              </a:tr>
              <a:tr h="358277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085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85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50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4014690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105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105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175 </a:t>
                      </a:r>
                      <a:r>
                        <a:rPr lang="de-DE" sz="1400" b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63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171967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125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350 </a:t>
                      </a:r>
                      <a:r>
                        <a:rPr lang="de-DE" sz="140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80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6073787"/>
                  </a:ext>
                </a:extLst>
              </a:tr>
              <a:tr h="370654"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160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700 </a:t>
                      </a:r>
                      <a:r>
                        <a:rPr lang="de-DE" sz="140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192647"/>
                  </a:ext>
                </a:extLst>
              </a:tr>
              <a:tr h="387654"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200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 mm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20000 N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1400 </a:t>
                      </a:r>
                      <a:r>
                        <a:rPr lang="de-DE" sz="1400" b="0" i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b="0" i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125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solidFill>
                      <a:srgbClr val="CBDF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6693752"/>
                  </a:ext>
                </a:extLst>
              </a:tr>
              <a:tr h="347472"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FTS 250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 mm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b="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32000 N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2800 </a:t>
                      </a:r>
                      <a:r>
                        <a:rPr lang="de-DE" sz="1400" i="0" err="1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Nm</a:t>
                      </a:r>
                      <a:endParaRPr lang="de-DE" sz="1400" i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160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200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i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 250</a:t>
                      </a:r>
                    </a:p>
                  </a:txBody>
                  <a:tcPr>
                    <a:solidFill>
                      <a:srgbClr val="E7F0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0772411"/>
                  </a:ext>
                </a:extLst>
              </a:tr>
            </a:tbl>
          </a:graphicData>
        </a:graphic>
      </p:graphicFrame>
      <p:sp>
        <p:nvSpPr>
          <p:cNvPr id="11" name="Textplatzhalter 3">
            <a:extLst>
              <a:ext uri="{FF2B5EF4-FFF2-40B4-BE49-F238E27FC236}">
                <a16:creationId xmlns:a16="http://schemas.microsoft.com/office/drawing/2014/main" id="{88C57EDD-C392-D52C-CB7E-C830FCC3E8E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Force-Torque-Sensors FTS</a:t>
            </a:r>
          </a:p>
        </p:txBody>
      </p:sp>
    </p:spTree>
    <p:extLst>
      <p:ext uri="{BB962C8B-B14F-4D97-AF65-F5344CB8AC3E}">
        <p14:creationId xmlns:p14="http://schemas.microsoft.com/office/powerpoint/2010/main" val="16503659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el 1">
            <a:extLst>
              <a:ext uri="{FF2B5EF4-FFF2-40B4-BE49-F238E27FC236}">
                <a16:creationId xmlns:a16="http://schemas.microsoft.com/office/drawing/2014/main" id="{50C1F762-F4FC-9B05-0DAE-E4DB1C2CB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922783"/>
            <a:ext cx="8996816" cy="421385"/>
          </a:xfrm>
        </p:spPr>
        <p:txBody>
          <a:bodyPr/>
          <a:lstStyle/>
          <a:p>
            <a:r>
              <a:rPr lang="de-DE" sz="2400"/>
              <a:t>Advantages and </a:t>
            </a:r>
            <a:r>
              <a:rPr lang="de-DE" sz="2400" err="1"/>
              <a:t>benefits</a:t>
            </a:r>
            <a:endParaRPr lang="de-DE" sz="240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B4EB4DA0-75F2-D401-D95E-CF64CFCD12FC}"/>
              </a:ext>
            </a:extLst>
          </p:cNvPr>
          <p:cNvSpPr txBox="1"/>
          <p:nvPr/>
        </p:nvSpPr>
        <p:spPr>
          <a:xfrm>
            <a:off x="658814" y="1656510"/>
            <a:ext cx="10012234" cy="381063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Arial" panose="020B0604020202020204" pitchFamily="34" charset="0"/>
              <a:buChar char="•"/>
            </a:pPr>
            <a:r>
              <a:rPr lang="de-DE" sz="1600">
                <a:solidFill>
                  <a:srgbClr val="003D6A"/>
                </a:solidFill>
              </a:rPr>
              <a:t>Standard IP67 </a:t>
            </a:r>
            <a:r>
              <a:rPr lang="de-DE" sz="1600" err="1">
                <a:solidFill>
                  <a:srgbClr val="003D6A"/>
                </a:solidFill>
              </a:rPr>
              <a:t>for</a:t>
            </a:r>
            <a:r>
              <a:rPr lang="de-DE" sz="1600">
                <a:solidFill>
                  <a:srgbClr val="003D6A"/>
                </a:solidFill>
              </a:rPr>
              <a:t> all FTS </a:t>
            </a:r>
            <a:r>
              <a:rPr lang="de-DE" sz="1600" err="1">
                <a:solidFill>
                  <a:srgbClr val="003D6A"/>
                </a:solidFill>
              </a:rPr>
              <a:t>sizes</a:t>
            </a:r>
            <a:endParaRPr lang="de-DE" sz="1600">
              <a:solidFill>
                <a:srgbClr val="003D6A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Arial" panose="020B0604020202020204" pitchFamily="34" charset="0"/>
              <a:buChar char="•"/>
            </a:pPr>
            <a:r>
              <a:rPr lang="de-DE" sz="1600" err="1">
                <a:solidFill>
                  <a:srgbClr val="003D6A"/>
                </a:solidFill>
              </a:rPr>
              <a:t>LED´s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for</a:t>
            </a:r>
            <a:r>
              <a:rPr lang="de-DE" sz="1600">
                <a:solidFill>
                  <a:srgbClr val="003D6A"/>
                </a:solidFill>
              </a:rPr>
              <a:t> Power, Communication &amp; Sensor Status </a:t>
            </a:r>
            <a:r>
              <a:rPr lang="de-DE" sz="1600" err="1">
                <a:solidFill>
                  <a:srgbClr val="003D6A"/>
                </a:solidFill>
              </a:rPr>
              <a:t>integrated</a:t>
            </a:r>
            <a:r>
              <a:rPr lang="de-DE" sz="1600">
                <a:solidFill>
                  <a:srgbClr val="003D6A"/>
                </a:solidFill>
              </a:rPr>
              <a:t> in all FTS </a:t>
            </a:r>
            <a:r>
              <a:rPr lang="de-DE" sz="1600" err="1">
                <a:solidFill>
                  <a:srgbClr val="003D6A"/>
                </a:solidFill>
              </a:rPr>
              <a:t>sizes</a:t>
            </a:r>
            <a:r>
              <a:rPr lang="de-DE" sz="1600">
                <a:solidFill>
                  <a:srgbClr val="003D6A"/>
                </a:solidFill>
              </a:rPr>
              <a:t> (</a:t>
            </a:r>
            <a:r>
              <a:rPr lang="de-DE" sz="1600" err="1">
                <a:solidFill>
                  <a:srgbClr val="003D6A"/>
                </a:solidFill>
              </a:rPr>
              <a:t>with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exception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size</a:t>
            </a:r>
            <a:r>
              <a:rPr lang="de-DE" sz="1600">
                <a:solidFill>
                  <a:srgbClr val="003D6A"/>
                </a:solidFill>
              </a:rPr>
              <a:t> FTS 047)</a:t>
            </a: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Arial" panose="020B0604020202020204" pitchFamily="34" charset="0"/>
              <a:buChar char="•"/>
            </a:pPr>
            <a:r>
              <a:rPr lang="de-DE" sz="1600">
                <a:solidFill>
                  <a:srgbClr val="003D6A"/>
                </a:solidFill>
              </a:rPr>
              <a:t>All FTS </a:t>
            </a:r>
            <a:r>
              <a:rPr lang="de-DE" sz="1600" err="1">
                <a:solidFill>
                  <a:srgbClr val="003D6A"/>
                </a:solidFill>
              </a:rPr>
              <a:t>sizes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with</a:t>
            </a:r>
            <a:r>
              <a:rPr lang="de-DE" sz="1600">
                <a:solidFill>
                  <a:srgbClr val="003D6A"/>
                </a:solidFill>
              </a:rPr>
              <a:t> digital </a:t>
            </a:r>
            <a:r>
              <a:rPr lang="de-DE" sz="1600" err="1">
                <a:solidFill>
                  <a:srgbClr val="003D6A"/>
                </a:solidFill>
              </a:rPr>
              <a:t>signal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output</a:t>
            </a:r>
            <a:r>
              <a:rPr lang="de-DE" sz="1600">
                <a:solidFill>
                  <a:srgbClr val="003D6A"/>
                </a:solidFill>
              </a:rPr>
              <a:t>, </a:t>
            </a:r>
            <a:r>
              <a:rPr lang="de-DE" sz="1600" err="1">
                <a:solidFill>
                  <a:srgbClr val="003D6A"/>
                </a:solidFill>
              </a:rPr>
              <a:t>sensor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is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independent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of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cable</a:t>
            </a:r>
            <a:r>
              <a:rPr lang="de-DE" sz="1600">
                <a:solidFill>
                  <a:srgbClr val="003D6A"/>
                </a:solidFill>
              </a:rPr>
              <a:t> and Interface Box.</a:t>
            </a: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Arial" panose="020B0604020202020204" pitchFamily="34" charset="0"/>
              <a:buChar char="•"/>
            </a:pPr>
            <a:r>
              <a:rPr lang="en-US" sz="1600">
                <a:solidFill>
                  <a:srgbClr val="003D6A"/>
                </a:solidFill>
              </a:rPr>
              <a:t>The Interface Box has In and Out connections and can therefore be easily integrated into existing network topologies.</a:t>
            </a:r>
          </a:p>
          <a:p>
            <a:pPr marL="342900" indent="-342900">
              <a:lnSpc>
                <a:spcPct val="90000"/>
              </a:lnSpc>
              <a:spcBef>
                <a:spcPts val="300"/>
              </a:spcBef>
              <a:buClr>
                <a:srgbClr val="009EE0"/>
              </a:buClr>
              <a:buFont typeface="Arial" panose="020B0604020202020204" pitchFamily="34" charset="0"/>
              <a:buChar char="•"/>
            </a:pPr>
            <a:r>
              <a:rPr lang="de-DE" sz="1600">
                <a:solidFill>
                  <a:srgbClr val="003D6A"/>
                </a:solidFill>
              </a:rPr>
              <a:t>Product </a:t>
            </a:r>
            <a:r>
              <a:rPr lang="de-DE" sz="1600" err="1">
                <a:solidFill>
                  <a:srgbClr val="003D6A"/>
                </a:solidFill>
              </a:rPr>
              <a:t>configuration</a:t>
            </a:r>
            <a:r>
              <a:rPr lang="de-DE" sz="1600">
                <a:solidFill>
                  <a:srgbClr val="003D6A"/>
                </a:solidFill>
              </a:rPr>
              <a:t>: SCHUNK Control Center </a:t>
            </a:r>
            <a:r>
              <a:rPr lang="de-DE" sz="1600" err="1">
                <a:solidFill>
                  <a:srgbClr val="003D6A"/>
                </a:solidFill>
              </a:rPr>
              <a:t>allows</a:t>
            </a:r>
            <a:r>
              <a:rPr lang="de-DE" sz="1600">
                <a:solidFill>
                  <a:srgbClr val="003D6A"/>
                </a:solidFill>
              </a:rPr>
              <a:t> easy </a:t>
            </a:r>
            <a:r>
              <a:rPr lang="de-DE" sz="1600" err="1">
                <a:solidFill>
                  <a:srgbClr val="003D6A"/>
                </a:solidFill>
              </a:rPr>
              <a:t>setup</a:t>
            </a:r>
            <a:r>
              <a:rPr lang="de-DE" sz="1600">
                <a:solidFill>
                  <a:srgbClr val="003D6A"/>
                </a:solidFill>
              </a:rPr>
              <a:t> and easy </a:t>
            </a:r>
            <a:r>
              <a:rPr lang="de-DE" sz="1600" err="1">
                <a:solidFill>
                  <a:srgbClr val="003D6A"/>
                </a:solidFill>
              </a:rPr>
              <a:t>data</a:t>
            </a:r>
            <a:r>
              <a:rPr lang="de-DE" sz="1600">
                <a:solidFill>
                  <a:srgbClr val="003D6A"/>
                </a:solidFill>
              </a:rPr>
              <a:t> </a:t>
            </a:r>
            <a:r>
              <a:rPr lang="de-DE" sz="1600" err="1">
                <a:solidFill>
                  <a:srgbClr val="003D6A"/>
                </a:solidFill>
              </a:rPr>
              <a:t>logging</a:t>
            </a:r>
            <a:r>
              <a:rPr lang="de-DE" sz="1600">
                <a:solidFill>
                  <a:srgbClr val="003D6A"/>
                </a:solidFill>
              </a:rPr>
              <a:t>.</a:t>
            </a:r>
          </a:p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endParaRPr kumimoji="0" lang="de-DE" sz="14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9DCA62DA-2431-0E13-72F4-8806FA8E6F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4" y="271887"/>
            <a:ext cx="8996816" cy="338554"/>
          </a:xfrm>
        </p:spPr>
        <p:txBody>
          <a:bodyPr/>
          <a:lstStyle/>
          <a:p>
            <a:r>
              <a:rPr lang="de-DE"/>
              <a:t>Force-Torque-Sensors FTS</a:t>
            </a:r>
          </a:p>
        </p:txBody>
      </p:sp>
    </p:spTree>
    <p:extLst>
      <p:ext uri="{BB962C8B-B14F-4D97-AF65-F5344CB8AC3E}">
        <p14:creationId xmlns:p14="http://schemas.microsoft.com/office/powerpoint/2010/main" val="1583893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C6BB0A6-E9D6-C691-AC61-C51086708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666749"/>
          </a:xfrm>
        </p:spPr>
        <p:txBody>
          <a:bodyPr/>
          <a:lstStyle/>
          <a:p>
            <a:r>
              <a:rPr lang="de-DE" dirty="0"/>
              <a:t>Vorlage SCHUNK Farben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42B4926-62EF-28AB-0545-A4570E4AAC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35</a:t>
            </a:fld>
            <a:endParaRPr lang="de-DE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E329683-9174-814D-1634-F73F8F2ACB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8813" y="1543050"/>
            <a:ext cx="3875088" cy="381000"/>
          </a:xfrm>
        </p:spPr>
        <p:txBody>
          <a:bodyPr/>
          <a:lstStyle/>
          <a:p>
            <a:pPr marL="0" indent="0" algn="ctr">
              <a:buNone/>
            </a:pPr>
            <a:r>
              <a:rPr lang="de-DE" b="1" dirty="0"/>
              <a:t>Primärfarben</a:t>
            </a:r>
          </a:p>
        </p:txBody>
      </p: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6C4C1F49-C97E-642D-CF1C-8DBBE309082E}"/>
              </a:ext>
            </a:extLst>
          </p:cNvPr>
          <p:cNvSpPr txBox="1">
            <a:spLocks/>
          </p:cNvSpPr>
          <p:nvPr/>
        </p:nvSpPr>
        <p:spPr>
          <a:xfrm>
            <a:off x="4868863" y="1543050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b="1" dirty="0">
                <a:latin typeface="Fago Pro" panose="02000506040000020004" pitchFamily="50" charset="0"/>
              </a:rPr>
              <a:t>Akzentfarbe</a:t>
            </a: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1AF4F74D-39DA-BC82-9535-FC1882536BC7}"/>
              </a:ext>
            </a:extLst>
          </p:cNvPr>
          <p:cNvSpPr/>
          <p:nvPr/>
        </p:nvSpPr>
        <p:spPr>
          <a:xfrm>
            <a:off x="658813" y="1971675"/>
            <a:ext cx="1865312" cy="8667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7E77829A-289A-440C-A982-FE94F005C912}"/>
              </a:ext>
            </a:extLst>
          </p:cNvPr>
          <p:cNvSpPr/>
          <p:nvPr/>
        </p:nvSpPr>
        <p:spPr>
          <a:xfrm>
            <a:off x="2672557" y="1971675"/>
            <a:ext cx="1865312" cy="8667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8A766C70-9CD4-2E6F-5917-9A9B67925B6C}"/>
              </a:ext>
            </a:extLst>
          </p:cNvPr>
          <p:cNvSpPr/>
          <p:nvPr/>
        </p:nvSpPr>
        <p:spPr>
          <a:xfrm>
            <a:off x="4868863" y="1971675"/>
            <a:ext cx="1865312" cy="8667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226DEE84-C516-22B9-3AE9-9A088C90DF8F}"/>
              </a:ext>
            </a:extLst>
          </p:cNvPr>
          <p:cNvSpPr txBox="1">
            <a:spLocks/>
          </p:cNvSpPr>
          <p:nvPr/>
        </p:nvSpPr>
        <p:spPr>
          <a:xfrm>
            <a:off x="658813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6078355B-ED21-8249-267A-15E065571EC2}"/>
              </a:ext>
            </a:extLst>
          </p:cNvPr>
          <p:cNvSpPr txBox="1">
            <a:spLocks/>
          </p:cNvSpPr>
          <p:nvPr/>
        </p:nvSpPr>
        <p:spPr>
          <a:xfrm>
            <a:off x="2668589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14" name="Textplatzhalter 4">
            <a:extLst>
              <a:ext uri="{FF2B5EF4-FFF2-40B4-BE49-F238E27FC236}">
                <a16:creationId xmlns:a16="http://schemas.microsoft.com/office/drawing/2014/main" id="{95165776-B83E-BFF2-DFB1-DF3FEA198E9F}"/>
              </a:ext>
            </a:extLst>
          </p:cNvPr>
          <p:cNvSpPr txBox="1">
            <a:spLocks/>
          </p:cNvSpPr>
          <p:nvPr/>
        </p:nvSpPr>
        <p:spPr>
          <a:xfrm>
            <a:off x="4868863" y="2896616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03A905AB-DFD0-2316-B98D-284FE6272555}"/>
              </a:ext>
            </a:extLst>
          </p:cNvPr>
          <p:cNvSpPr/>
          <p:nvPr/>
        </p:nvSpPr>
        <p:spPr>
          <a:xfrm>
            <a:off x="658813" y="4129595"/>
            <a:ext cx="1865312" cy="3810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02CBA3EE-2FD5-2E12-D6F7-449A5D29A61C}"/>
              </a:ext>
            </a:extLst>
          </p:cNvPr>
          <p:cNvSpPr/>
          <p:nvPr/>
        </p:nvSpPr>
        <p:spPr>
          <a:xfrm>
            <a:off x="2897188" y="4129595"/>
            <a:ext cx="1865312" cy="381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285E3CA5-4AF2-02F0-0BFD-1258158C810E}"/>
              </a:ext>
            </a:extLst>
          </p:cNvPr>
          <p:cNvSpPr/>
          <p:nvPr/>
        </p:nvSpPr>
        <p:spPr>
          <a:xfrm>
            <a:off x="4868863" y="4129595"/>
            <a:ext cx="1865312" cy="3810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A658E970-F901-3A26-B85B-F1AEFFBC748B}"/>
              </a:ext>
            </a:extLst>
          </p:cNvPr>
          <p:cNvSpPr/>
          <p:nvPr/>
        </p:nvSpPr>
        <p:spPr>
          <a:xfrm>
            <a:off x="7107238" y="4129595"/>
            <a:ext cx="1865312" cy="3810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32EAFE78-F3B5-C34A-14BE-6076087A2E04}"/>
              </a:ext>
            </a:extLst>
          </p:cNvPr>
          <p:cNvSpPr txBox="1">
            <a:spLocks/>
          </p:cNvSpPr>
          <p:nvPr/>
        </p:nvSpPr>
        <p:spPr>
          <a:xfrm>
            <a:off x="658813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E0268F29-783A-A91A-87F8-D9EE9CA3346E}"/>
              </a:ext>
            </a:extLst>
          </p:cNvPr>
          <p:cNvSpPr txBox="1">
            <a:spLocks/>
          </p:cNvSpPr>
          <p:nvPr/>
        </p:nvSpPr>
        <p:spPr>
          <a:xfrm>
            <a:off x="2897188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5D1B3464-E175-CF65-1FF8-9EB4C1A70DE6}"/>
              </a:ext>
            </a:extLst>
          </p:cNvPr>
          <p:cNvSpPr txBox="1">
            <a:spLocks/>
          </p:cNvSpPr>
          <p:nvPr/>
        </p:nvSpPr>
        <p:spPr>
          <a:xfrm>
            <a:off x="4868863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22" name="Textplatzhalter 4">
            <a:extLst>
              <a:ext uri="{FF2B5EF4-FFF2-40B4-BE49-F238E27FC236}">
                <a16:creationId xmlns:a16="http://schemas.microsoft.com/office/drawing/2014/main" id="{33833E47-CEE5-550B-81DB-9B9BDA97368B}"/>
              </a:ext>
            </a:extLst>
          </p:cNvPr>
          <p:cNvSpPr txBox="1">
            <a:spLocks/>
          </p:cNvSpPr>
          <p:nvPr/>
        </p:nvSpPr>
        <p:spPr>
          <a:xfrm>
            <a:off x="7107238" y="4582541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216–186–34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B9616821-A273-7C49-B2A3-4BFF001CAB59}"/>
              </a:ext>
            </a:extLst>
          </p:cNvPr>
          <p:cNvSpPr/>
          <p:nvPr/>
        </p:nvSpPr>
        <p:spPr>
          <a:xfrm>
            <a:off x="2643982" y="5720270"/>
            <a:ext cx="1865312" cy="3810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818DF843-B49E-7160-A09D-E51EF8F03788}"/>
              </a:ext>
            </a:extLst>
          </p:cNvPr>
          <p:cNvSpPr txBox="1">
            <a:spLocks/>
          </p:cNvSpPr>
          <p:nvPr/>
        </p:nvSpPr>
        <p:spPr>
          <a:xfrm>
            <a:off x="2643982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0–61–106</a:t>
            </a:r>
          </a:p>
        </p:txBody>
      </p: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3329DD6F-3C54-35D7-8A43-63B541206E57}"/>
              </a:ext>
            </a:extLst>
          </p:cNvPr>
          <p:cNvSpPr txBox="1">
            <a:spLocks/>
          </p:cNvSpPr>
          <p:nvPr/>
        </p:nvSpPr>
        <p:spPr>
          <a:xfrm>
            <a:off x="4621213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0–158–224</a:t>
            </a:r>
          </a:p>
        </p:txBody>
      </p:sp>
      <p:sp>
        <p:nvSpPr>
          <p:cNvPr id="26" name="Textplatzhalter 4">
            <a:extLst>
              <a:ext uri="{FF2B5EF4-FFF2-40B4-BE49-F238E27FC236}">
                <a16:creationId xmlns:a16="http://schemas.microsoft.com/office/drawing/2014/main" id="{C087611E-7130-8D1A-4C64-49FD68EADC4E}"/>
              </a:ext>
            </a:extLst>
          </p:cNvPr>
          <p:cNvSpPr txBox="1">
            <a:spLocks/>
          </p:cNvSpPr>
          <p:nvPr/>
        </p:nvSpPr>
        <p:spPr>
          <a:xfrm>
            <a:off x="6598444" y="6173215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188–207–0</a:t>
            </a:r>
          </a:p>
        </p:txBody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50BE9831-934A-AE04-B861-D21A608CDB81}"/>
              </a:ext>
            </a:extLst>
          </p:cNvPr>
          <p:cNvSpPr/>
          <p:nvPr/>
        </p:nvSpPr>
        <p:spPr>
          <a:xfrm>
            <a:off x="4621213" y="5720270"/>
            <a:ext cx="1865312" cy="381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0EF6555A-0F13-C9E4-DCB1-899C469CCB6D}"/>
              </a:ext>
            </a:extLst>
          </p:cNvPr>
          <p:cNvSpPr/>
          <p:nvPr/>
        </p:nvSpPr>
        <p:spPr>
          <a:xfrm>
            <a:off x="6598444" y="5720270"/>
            <a:ext cx="1865312" cy="3810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5C3D65BD-3793-98AB-6188-CD6509D34ABE}"/>
              </a:ext>
            </a:extLst>
          </p:cNvPr>
          <p:cNvSpPr/>
          <p:nvPr/>
        </p:nvSpPr>
        <p:spPr>
          <a:xfrm>
            <a:off x="666751" y="5720270"/>
            <a:ext cx="1865312" cy="381001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31" name="Textplatzhalter 4">
            <a:extLst>
              <a:ext uri="{FF2B5EF4-FFF2-40B4-BE49-F238E27FC236}">
                <a16:creationId xmlns:a16="http://schemas.microsoft.com/office/drawing/2014/main" id="{EFE8DCDD-2556-B08E-CDEC-69868833D967}"/>
              </a:ext>
            </a:extLst>
          </p:cNvPr>
          <p:cNvSpPr txBox="1">
            <a:spLocks/>
          </p:cNvSpPr>
          <p:nvPr/>
        </p:nvSpPr>
        <p:spPr>
          <a:xfrm>
            <a:off x="666751" y="6169974"/>
            <a:ext cx="1865312" cy="381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dirty="0">
                <a:latin typeface="Fago Pro" panose="02000506040000020004" pitchFamily="50" charset="0"/>
              </a:rPr>
              <a:t>227–227–227</a:t>
            </a:r>
          </a:p>
        </p:txBody>
      </p:sp>
      <p:sp>
        <p:nvSpPr>
          <p:cNvPr id="32" name="Textplatzhalter 4">
            <a:extLst>
              <a:ext uri="{FF2B5EF4-FFF2-40B4-BE49-F238E27FC236}">
                <a16:creationId xmlns:a16="http://schemas.microsoft.com/office/drawing/2014/main" id="{3A1B567B-77A4-61C1-FAF9-2C4C9868FB62}"/>
              </a:ext>
            </a:extLst>
          </p:cNvPr>
          <p:cNvSpPr txBox="1">
            <a:spLocks/>
          </p:cNvSpPr>
          <p:nvPr/>
        </p:nvSpPr>
        <p:spPr>
          <a:xfrm>
            <a:off x="658814" y="3829552"/>
            <a:ext cx="1865312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 dirty="0">
                <a:latin typeface="Fago Pro" panose="02000506040000020004" pitchFamily="50" charset="0"/>
              </a:rPr>
              <a:t>Fließtext</a:t>
            </a:r>
          </a:p>
        </p:txBody>
      </p:sp>
      <p:sp>
        <p:nvSpPr>
          <p:cNvPr id="33" name="Textplatzhalter 4">
            <a:extLst>
              <a:ext uri="{FF2B5EF4-FFF2-40B4-BE49-F238E27FC236}">
                <a16:creationId xmlns:a16="http://schemas.microsoft.com/office/drawing/2014/main" id="{6DE51C68-3CE0-200C-BAE2-8D37BBE77518}"/>
              </a:ext>
            </a:extLst>
          </p:cNvPr>
          <p:cNvSpPr txBox="1">
            <a:spLocks/>
          </p:cNvSpPr>
          <p:nvPr/>
        </p:nvSpPr>
        <p:spPr>
          <a:xfrm>
            <a:off x="2897187" y="3829552"/>
            <a:ext cx="3836987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 dirty="0" err="1">
                <a:latin typeface="Fago Pro" panose="02000506040000020004" pitchFamily="50" charset="0"/>
              </a:rPr>
              <a:t>Highlightfarbe</a:t>
            </a:r>
            <a:r>
              <a:rPr lang="de-DE" sz="1300" b="1" dirty="0">
                <a:latin typeface="Fago Pro" panose="02000506040000020004" pitchFamily="50" charset="0"/>
              </a:rPr>
              <a:t> in Tabellen</a:t>
            </a:r>
          </a:p>
        </p:txBody>
      </p:sp>
      <p:sp>
        <p:nvSpPr>
          <p:cNvPr id="34" name="Textplatzhalter 4">
            <a:extLst>
              <a:ext uri="{FF2B5EF4-FFF2-40B4-BE49-F238E27FC236}">
                <a16:creationId xmlns:a16="http://schemas.microsoft.com/office/drawing/2014/main" id="{F8A9DFB1-A582-9B4F-3301-13975260F419}"/>
              </a:ext>
            </a:extLst>
          </p:cNvPr>
          <p:cNvSpPr txBox="1">
            <a:spLocks/>
          </p:cNvSpPr>
          <p:nvPr/>
        </p:nvSpPr>
        <p:spPr>
          <a:xfrm>
            <a:off x="7107235" y="3628277"/>
            <a:ext cx="1865312" cy="45034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 dirty="0">
                <a:latin typeface="Fago Pro" panose="02000506040000020004" pitchFamily="50" charset="0"/>
              </a:rPr>
              <a:t>Darstellung Öl </a:t>
            </a:r>
            <a:br>
              <a:rPr lang="de-DE" sz="1300" b="1" dirty="0">
                <a:latin typeface="Fago Pro" panose="02000506040000020004" pitchFamily="50" charset="0"/>
              </a:rPr>
            </a:br>
            <a:r>
              <a:rPr lang="de-DE" sz="1300" b="1" dirty="0">
                <a:latin typeface="Fago Pro" panose="02000506040000020004" pitchFamily="50" charset="0"/>
              </a:rPr>
              <a:t>bei Werkzeughaltern</a:t>
            </a:r>
          </a:p>
        </p:txBody>
      </p:sp>
      <p:sp>
        <p:nvSpPr>
          <p:cNvPr id="35" name="Textplatzhalter 4">
            <a:extLst>
              <a:ext uri="{FF2B5EF4-FFF2-40B4-BE49-F238E27FC236}">
                <a16:creationId xmlns:a16="http://schemas.microsoft.com/office/drawing/2014/main" id="{FFE1CB07-D111-B7FB-0C96-623BDCE77FE8}"/>
              </a:ext>
            </a:extLst>
          </p:cNvPr>
          <p:cNvSpPr txBox="1">
            <a:spLocks/>
          </p:cNvSpPr>
          <p:nvPr/>
        </p:nvSpPr>
        <p:spPr>
          <a:xfrm>
            <a:off x="666751" y="5413646"/>
            <a:ext cx="7797005" cy="2490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47650" indent="-24765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6588" indent="-179388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Arial" panose="020B0604020202020204" pitchFamily="34" charset="0"/>
              <a:buChar char="•"/>
              <a:tabLst>
                <a:tab pos="652463" algn="l"/>
              </a:tabLst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5513" indent="-2095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Courier New" panose="02070309020205020404" pitchFamily="49" charset="0"/>
              <a:buChar char="o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50950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97013" indent="-196850" algn="l" defTabSz="914400" rtl="0" eaLnBrk="1" latinLnBrk="0" hangingPunct="1">
              <a:lnSpc>
                <a:spcPct val="100000"/>
              </a:lnSpc>
              <a:spcBef>
                <a:spcPts val="300"/>
              </a:spcBef>
              <a:buClr>
                <a:schemeClr val="bg2"/>
              </a:buClr>
              <a:buFont typeface="Symbol" panose="05050102010706020507" pitchFamily="18" charset="2"/>
              <a:buChar char="-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de-DE" sz="1300" b="1" dirty="0">
                <a:latin typeface="Fago Pro" panose="02000506040000020004" pitchFamily="50" charset="0"/>
              </a:rPr>
              <a:t>Farbhinterlegungen von leise bis laut (z.B. für Infoboxen)</a:t>
            </a:r>
          </a:p>
        </p:txBody>
      </p:sp>
    </p:spTree>
    <p:extLst>
      <p:ext uri="{BB962C8B-B14F-4D97-AF65-F5344CB8AC3E}">
        <p14:creationId xmlns:p14="http://schemas.microsoft.com/office/powerpoint/2010/main" val="13128342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5CD63CD-0894-9298-139A-DB4DFD266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Gestaltungselemente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E1AD75C-3F7D-D29F-CD06-51C2E73484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36</a:t>
            </a:fld>
            <a:endParaRPr lang="de-DE" dirty="0"/>
          </a:p>
        </p:txBody>
      </p:sp>
      <p:cxnSp>
        <p:nvCxnSpPr>
          <p:cNvPr id="9" name="Verbinder: gewinkelt 8">
            <a:extLst>
              <a:ext uri="{FF2B5EF4-FFF2-40B4-BE49-F238E27FC236}">
                <a16:creationId xmlns:a16="http://schemas.microsoft.com/office/drawing/2014/main" id="{C2BAA0F3-0406-7904-098E-6B0588786D8F}"/>
              </a:ext>
            </a:extLst>
          </p:cNvPr>
          <p:cNvCxnSpPr>
            <a:cxnSpLocks/>
          </p:cNvCxnSpPr>
          <p:nvPr/>
        </p:nvCxnSpPr>
        <p:spPr>
          <a:xfrm flipV="1">
            <a:off x="658813" y="2820290"/>
            <a:ext cx="2274887" cy="614489"/>
          </a:xfrm>
          <a:prstGeom prst="bentConnector3">
            <a:avLst/>
          </a:prstGeom>
          <a:ln w="25400">
            <a:solidFill>
              <a:schemeClr val="bg2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fik 18">
            <a:extLst>
              <a:ext uri="{FF2B5EF4-FFF2-40B4-BE49-F238E27FC236}">
                <a16:creationId xmlns:a16="http://schemas.microsoft.com/office/drawing/2014/main" id="{EABDDCFB-25F9-07CC-78E5-F46C50788A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86275" y="2668145"/>
            <a:ext cx="466726" cy="379215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C1B47CD1-2020-D785-5923-EA195F215F04}"/>
              </a:ext>
            </a:extLst>
          </p:cNvPr>
          <p:cNvSpPr txBox="1"/>
          <p:nvPr/>
        </p:nvSpPr>
        <p:spPr>
          <a:xfrm>
            <a:off x="7019925" y="2696147"/>
            <a:ext cx="2419351" cy="32010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220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Beispielpluspunkt</a:t>
            </a: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2866EA7E-7345-F233-4A3D-C465E53C6F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48425" y="2630045"/>
            <a:ext cx="400050" cy="400050"/>
          </a:xfrm>
          <a:prstGeom prst="rect">
            <a:avLst/>
          </a:prstGeom>
        </p:spPr>
      </p:pic>
      <p:pic>
        <p:nvPicPr>
          <p:cNvPr id="24" name="Grafik 23">
            <a:extLst>
              <a:ext uri="{FF2B5EF4-FFF2-40B4-BE49-F238E27FC236}">
                <a16:creationId xmlns:a16="http://schemas.microsoft.com/office/drawing/2014/main" id="{3DA2D0E0-FAF6-3E2D-1784-A24CF7500E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6550" y="2632646"/>
            <a:ext cx="40005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1937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7182C1E-C7BE-A7EF-C7BA-6CF7D0890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Don’ts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DB585BC-D59B-EC85-E9B2-F71A19F4924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37</a:t>
            </a:fld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67975704-4297-6ABC-3F15-90C426F102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9763" y="1392553"/>
            <a:ext cx="3177209" cy="1800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6D4D8819-3156-4931-6836-8E7981A253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02406" y="1392553"/>
            <a:ext cx="3177209" cy="1797631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6E7310A2-04C6-13A5-6B1D-32F259DE0C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5050" y="1392553"/>
            <a:ext cx="3177208" cy="1797631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0F4D49F3-BE7F-773B-93FC-999424400B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0968" y="3919977"/>
            <a:ext cx="3174799" cy="1797631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99B1C4DB-952E-B302-33BA-968ACFF30E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03611" y="3919977"/>
            <a:ext cx="3174799" cy="1797631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B95766C8-A194-4E52-1009-90F6D0599C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5050" y="3919977"/>
            <a:ext cx="3177208" cy="1797630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9279CE0E-5F24-B84D-A86E-8067F0DA4D4A}"/>
              </a:ext>
            </a:extLst>
          </p:cNvPr>
          <p:cNvSpPr txBox="1"/>
          <p:nvPr/>
        </p:nvSpPr>
        <p:spPr>
          <a:xfrm>
            <a:off x="4611688" y="3247334"/>
            <a:ext cx="3158158" cy="6056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Beschneide oder verdecke bei Anwendungsbilder keine wichtigen Bildinhalte.</a:t>
            </a:r>
            <a:endParaRPr kumimoji="0" lang="de-DE" sz="1100" b="0" i="0" u="sng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Fago Pro" panose="02000506040000020004" pitchFamily="50" charset="0"/>
              <a:ea typeface="+mn-ea"/>
              <a:cs typeface="+mn-cs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5C49270B-4FF4-4A78-E17A-D18E19038584}"/>
              </a:ext>
            </a:extLst>
          </p:cNvPr>
          <p:cNvSpPr txBox="1"/>
          <p:nvPr/>
        </p:nvSpPr>
        <p:spPr>
          <a:xfrm>
            <a:off x="658813" y="3247334"/>
            <a:ext cx="3158158" cy="6056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Verwende nur Bilder, deren Lizenz du hast. </a:t>
            </a:r>
          </a:p>
          <a:p>
            <a:pPr marR="0" algn="l" defTabSz="914400" rtl="0" eaLnBrk="1" fontAlgn="auto" latinLnBrk="0" hangingPunct="1"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→ </a:t>
            </a:r>
            <a:r>
              <a:rPr lang="de-DE" sz="1100" dirty="0">
                <a:solidFill>
                  <a:srgbClr val="003D6A"/>
                </a:solidFill>
                <a:latin typeface="Fago Pro" panose="02000506040000020004" pitchFamily="50" charset="0"/>
              </a:rPr>
              <a:t>Hinweise auf der nächsten Folie beachten</a:t>
            </a:r>
            <a:endParaRPr kumimoji="0" lang="de-DE" sz="1100" b="0" i="0" u="none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Fago Pro" panose="02000506040000020004" pitchFamily="50" charset="0"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56B82235-9C3E-2324-B5BC-F735BE704281}"/>
              </a:ext>
            </a:extLst>
          </p:cNvPr>
          <p:cNvSpPr txBox="1"/>
          <p:nvPr/>
        </p:nvSpPr>
        <p:spPr>
          <a:xfrm>
            <a:off x="8584100" y="3247334"/>
            <a:ext cx="3158158" cy="6056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Das Typenschildlogo muss immer ganz sichtbar sein. Beachte den Schutzraum um das Logo. 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6383BEFB-68E5-352F-6E0F-C2DABC73A31C}"/>
              </a:ext>
            </a:extLst>
          </p:cNvPr>
          <p:cNvSpPr txBox="1"/>
          <p:nvPr/>
        </p:nvSpPr>
        <p:spPr>
          <a:xfrm>
            <a:off x="4611688" y="5816503"/>
            <a:ext cx="3158158" cy="6056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Verwende die Akzentfarbe „Lemon“ wirklich nur als Akzent – nicht inflationär.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08EF293A-4F06-6313-8139-A78CDD83FD72}"/>
              </a:ext>
            </a:extLst>
          </p:cNvPr>
          <p:cNvSpPr txBox="1"/>
          <p:nvPr/>
        </p:nvSpPr>
        <p:spPr>
          <a:xfrm>
            <a:off x="658813" y="5816503"/>
            <a:ext cx="3158158" cy="6056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buClr>
                <a:srgbClr val="009EE0"/>
              </a:buClr>
            </a:pP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Überfrachte die Seiten nicht. Achte auf Klarheit und Erfassbarkeit des Inhalts.</a:t>
            </a:r>
            <a:b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</a:b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→ Markenwert Klarheit und Qualität</a:t>
            </a:r>
            <a:endParaRPr kumimoji="0" lang="de-DE" sz="1100" b="0" i="0" u="sng" strike="noStrike" kern="1200" cap="none" spc="0" normalizeH="0" baseline="0" noProof="0" dirty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Fago Pro" panose="02000506040000020004" pitchFamily="50" charset="0"/>
              <a:ea typeface="+mn-ea"/>
              <a:cs typeface="+mn-cs"/>
            </a:endParaRP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CCF6C56E-8BC7-A871-7652-3CCF6B5E6AF4}"/>
              </a:ext>
            </a:extLst>
          </p:cNvPr>
          <p:cNvSpPr txBox="1"/>
          <p:nvPr/>
        </p:nvSpPr>
        <p:spPr>
          <a:xfrm>
            <a:off x="8584100" y="5816503"/>
            <a:ext cx="3158158" cy="6056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Das „Next-Level-Element“ darf nicht </a:t>
            </a:r>
            <a:r>
              <a:rPr kumimoji="0" lang="de-DE" sz="1100" b="0" i="0" strike="noStrike" kern="1200" cap="none" spc="0" normalizeH="0" baseline="0" noProof="0" dirty="0" err="1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un</a:t>
            </a:r>
            <a: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-</a:t>
            </a:r>
            <a:b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</a:br>
            <a: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proportional skaliert oder verzerrt werden. </a:t>
            </a:r>
            <a:b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</a:br>
            <a:r>
              <a:rPr kumimoji="0" lang="de-DE" sz="1100" b="0" i="0" strike="noStrike" kern="1200" cap="none" spc="0" normalizeH="0" baseline="0" noProof="0" dirty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Der Winkel beträgt immer 27 Grad</a:t>
            </a:r>
          </a:p>
        </p:txBody>
      </p:sp>
      <p:sp>
        <p:nvSpPr>
          <p:cNvPr id="21" name="Multiplikationszeichen 20">
            <a:extLst>
              <a:ext uri="{FF2B5EF4-FFF2-40B4-BE49-F238E27FC236}">
                <a16:creationId xmlns:a16="http://schemas.microsoft.com/office/drawing/2014/main" id="{05F1BF99-3953-1E80-E047-C25BE341DD16}"/>
              </a:ext>
            </a:extLst>
          </p:cNvPr>
          <p:cNvSpPr/>
          <p:nvPr/>
        </p:nvSpPr>
        <p:spPr>
          <a:xfrm>
            <a:off x="789381" y="835714"/>
            <a:ext cx="2877972" cy="2877972"/>
          </a:xfrm>
          <a:prstGeom prst="mathMultiply">
            <a:avLst>
              <a:gd name="adj1" fmla="val 317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2" name="Multiplikationszeichen 21">
            <a:extLst>
              <a:ext uri="{FF2B5EF4-FFF2-40B4-BE49-F238E27FC236}">
                <a16:creationId xmlns:a16="http://schemas.microsoft.com/office/drawing/2014/main" id="{9B66C7E9-C727-EE02-026F-F2C9207663D5}"/>
              </a:ext>
            </a:extLst>
          </p:cNvPr>
          <p:cNvSpPr/>
          <p:nvPr/>
        </p:nvSpPr>
        <p:spPr>
          <a:xfrm>
            <a:off x="4751781" y="835714"/>
            <a:ext cx="2877972" cy="2877972"/>
          </a:xfrm>
          <a:prstGeom prst="mathMultiply">
            <a:avLst>
              <a:gd name="adj1" fmla="val 317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3" name="Multiplikationszeichen 22">
            <a:extLst>
              <a:ext uri="{FF2B5EF4-FFF2-40B4-BE49-F238E27FC236}">
                <a16:creationId xmlns:a16="http://schemas.microsoft.com/office/drawing/2014/main" id="{B2CA748D-AA5D-AF03-18A9-2C246271BE08}"/>
              </a:ext>
            </a:extLst>
          </p:cNvPr>
          <p:cNvSpPr/>
          <p:nvPr/>
        </p:nvSpPr>
        <p:spPr>
          <a:xfrm>
            <a:off x="10672703" y="826189"/>
            <a:ext cx="1459832" cy="1459832"/>
          </a:xfrm>
          <a:prstGeom prst="mathMultiply">
            <a:avLst>
              <a:gd name="adj1" fmla="val 512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4" name="Multiplikationszeichen 23">
            <a:extLst>
              <a:ext uri="{FF2B5EF4-FFF2-40B4-BE49-F238E27FC236}">
                <a16:creationId xmlns:a16="http://schemas.microsoft.com/office/drawing/2014/main" id="{A768B2DF-DD91-EFE5-BF37-1EB67A6C21C8}"/>
              </a:ext>
            </a:extLst>
          </p:cNvPr>
          <p:cNvSpPr/>
          <p:nvPr/>
        </p:nvSpPr>
        <p:spPr>
          <a:xfrm>
            <a:off x="789381" y="3386303"/>
            <a:ext cx="2877972" cy="2877972"/>
          </a:xfrm>
          <a:prstGeom prst="mathMultiply">
            <a:avLst>
              <a:gd name="adj1" fmla="val 317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5" name="Multiplikationszeichen 24">
            <a:extLst>
              <a:ext uri="{FF2B5EF4-FFF2-40B4-BE49-F238E27FC236}">
                <a16:creationId xmlns:a16="http://schemas.microsoft.com/office/drawing/2014/main" id="{1D0B9A03-E132-E0E3-C61A-A98831E2C5ED}"/>
              </a:ext>
            </a:extLst>
          </p:cNvPr>
          <p:cNvSpPr/>
          <p:nvPr/>
        </p:nvSpPr>
        <p:spPr>
          <a:xfrm>
            <a:off x="4751781" y="3386303"/>
            <a:ext cx="2877972" cy="2877972"/>
          </a:xfrm>
          <a:prstGeom prst="mathMultiply">
            <a:avLst>
              <a:gd name="adj1" fmla="val 317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6" name="Multiplikationszeichen 25">
            <a:extLst>
              <a:ext uri="{FF2B5EF4-FFF2-40B4-BE49-F238E27FC236}">
                <a16:creationId xmlns:a16="http://schemas.microsoft.com/office/drawing/2014/main" id="{B89034E1-20FC-0F9E-0771-C6833B8CE23B}"/>
              </a:ext>
            </a:extLst>
          </p:cNvPr>
          <p:cNvSpPr/>
          <p:nvPr/>
        </p:nvSpPr>
        <p:spPr>
          <a:xfrm>
            <a:off x="8724193" y="3386303"/>
            <a:ext cx="2877972" cy="2877972"/>
          </a:xfrm>
          <a:prstGeom prst="mathMultiply">
            <a:avLst>
              <a:gd name="adj1" fmla="val 317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atin typeface="Fago Pro" panose="02000506040000020004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5467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9E2AA72-D2CE-AC6C-B1C7-30F420F88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450849"/>
          </a:xfrm>
        </p:spPr>
        <p:txBody>
          <a:bodyPr/>
          <a:lstStyle/>
          <a:p>
            <a:r>
              <a:rPr lang="de-DE" dirty="0"/>
              <a:t>Ressourcen Bildmaterial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5E78DC2-DABE-564E-65AF-80A40804C05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38</a:t>
            </a:fld>
            <a:endParaRPr lang="de-DE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62A28F3-01EC-5F82-69DA-D4DFF01A3EE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3747964"/>
            <a:ext cx="10345249" cy="2539625"/>
          </a:xfrm>
        </p:spPr>
        <p:txBody>
          <a:bodyPr numCol="2"/>
          <a:lstStyle/>
          <a:p>
            <a:pPr marL="0" indent="0">
              <a:buNone/>
            </a:pPr>
            <a:r>
              <a:rPr lang="de-DE" sz="1400" dirty="0"/>
              <a:t>Wenn möglich immer SCHUNK-Bildmaterial verwenden, </a:t>
            </a:r>
            <a:br>
              <a:rPr lang="de-DE" sz="1400" dirty="0"/>
            </a:br>
            <a:r>
              <a:rPr lang="de-DE" sz="1400" dirty="0"/>
              <a:t>da SCHUNK alle Rechte an den Bildern besitzt.</a:t>
            </a:r>
            <a:br>
              <a:rPr lang="de-DE" sz="1400" dirty="0"/>
            </a:br>
            <a:r>
              <a:rPr lang="de-DE" sz="1400" dirty="0"/>
              <a:t>Diese findet ihr im </a:t>
            </a:r>
            <a:r>
              <a:rPr lang="de-DE" sz="1400" dirty="0">
                <a:solidFill>
                  <a:schemeClr val="bg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SCHUNK-Media-Pool</a:t>
            </a:r>
            <a:endParaRPr lang="de-DE" sz="1400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de-DE" sz="1400" dirty="0">
              <a:solidFill>
                <a:schemeClr val="bg2"/>
              </a:solidFill>
              <a:latin typeface="+mj-lt"/>
            </a:endParaRPr>
          </a:p>
          <a:p>
            <a:pPr marL="0" indent="0">
              <a:buNone/>
            </a:pPr>
            <a:endParaRPr lang="de-DE" sz="1400" dirty="0">
              <a:solidFill>
                <a:schemeClr val="bg2"/>
              </a:solidFill>
              <a:latin typeface="+mj-lt"/>
            </a:endParaRPr>
          </a:p>
          <a:p>
            <a:pPr marL="0" indent="0">
              <a:buNone/>
            </a:pPr>
            <a:endParaRPr lang="de-DE" sz="1400" dirty="0">
              <a:solidFill>
                <a:schemeClr val="bg2"/>
              </a:solidFill>
              <a:latin typeface="+mj-lt"/>
            </a:endParaRPr>
          </a:p>
          <a:p>
            <a:pPr marL="0" indent="0">
              <a:buNone/>
            </a:pPr>
            <a:endParaRPr lang="de-DE" sz="1400" dirty="0">
              <a:effectLst/>
              <a:latin typeface="+mj-lt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de-DE" sz="1400" dirty="0">
              <a:latin typeface="+mj-lt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de-DE" sz="1400" dirty="0">
              <a:effectLst/>
              <a:latin typeface="+mj-lt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de-DE" sz="1400" dirty="0"/>
              <a:t>Alternativ, wenn SCHUNK-Bildmaterial nicht ausreicht, können </a:t>
            </a:r>
            <a:br>
              <a:rPr lang="de-DE" sz="1400" dirty="0"/>
            </a:br>
            <a:r>
              <a:rPr lang="de-DE" sz="1400" dirty="0"/>
              <a:t>Bilder von folgenden Seiten verwendet werden:</a:t>
            </a:r>
          </a:p>
          <a:p>
            <a:pPr marL="0" indent="0">
              <a:buNone/>
            </a:pPr>
            <a:r>
              <a:rPr lang="de-DE" sz="1400" dirty="0">
                <a:hlinkClick r:id="rId3"/>
              </a:rPr>
              <a:t>pexels.com</a:t>
            </a:r>
            <a:br>
              <a:rPr lang="de-DE" sz="1400" dirty="0"/>
            </a:br>
            <a:r>
              <a:rPr lang="de-DE" sz="1400" dirty="0">
                <a:hlinkClick r:id="rId4"/>
              </a:rPr>
              <a:t>pixabay.com</a:t>
            </a:r>
            <a:br>
              <a:rPr lang="de-DE" sz="1400" dirty="0"/>
            </a:br>
            <a:r>
              <a:rPr lang="de-DE" sz="1400" dirty="0">
                <a:hlinkClick r:id="rId5"/>
              </a:rPr>
              <a:t>unsplash.com</a:t>
            </a:r>
            <a:endParaRPr lang="de-DE" sz="1400" dirty="0"/>
          </a:p>
          <a:p>
            <a:pPr marL="0" indent="0">
              <a:buNone/>
            </a:pPr>
            <a:r>
              <a:rPr lang="de-DE" sz="1400" dirty="0"/>
              <a:t>Die Inhalte sind kostenlos, lizenzfrei und können ohne Nennung des Urhebers verwendet werden.</a:t>
            </a:r>
          </a:p>
          <a:p>
            <a:pPr marL="0" indent="0">
              <a:buNone/>
            </a:pPr>
            <a:endParaRPr lang="de-DE" sz="1400" dirty="0"/>
          </a:p>
          <a:p>
            <a:pPr marL="0" indent="0">
              <a:buNone/>
            </a:pPr>
            <a:endParaRPr lang="de-DE" sz="1400" dirty="0"/>
          </a:p>
          <a:p>
            <a:pPr marL="0" indent="0">
              <a:buNone/>
            </a:pPr>
            <a:endParaRPr lang="de-DE" sz="1400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044CEE46-7F16-CE24-BE92-89350E63A21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31437" y="1441304"/>
            <a:ext cx="3343825" cy="2078839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B237D04-663C-7ADA-F975-B02BC89E2BA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814" y="1441304"/>
            <a:ext cx="3671570" cy="2078839"/>
          </a:xfrm>
          <a:prstGeom prst="rect">
            <a:avLst/>
          </a:prstGeom>
          <a:ln w="6350">
            <a:solidFill>
              <a:schemeClr val="bg1">
                <a:lumMod val="75000"/>
              </a:schemeClr>
            </a:solidFill>
          </a:ln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302DC05C-BAC3-8114-C9EB-201526FB9F7F}"/>
              </a:ext>
            </a:extLst>
          </p:cNvPr>
          <p:cNvSpPr txBox="1"/>
          <p:nvPr/>
        </p:nvSpPr>
        <p:spPr>
          <a:xfrm>
            <a:off x="5763071" y="5960416"/>
            <a:ext cx="75496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de-DE" sz="1200" dirty="0">
                <a:solidFill>
                  <a:schemeClr val="accent1"/>
                </a:solidFill>
              </a:rPr>
              <a:t>Bei der Auswahl ist darauf zu achten, dass die Bilder den SCHUNK-Werten entsprechen.</a:t>
            </a:r>
          </a:p>
          <a:p>
            <a:pPr marL="0" indent="0">
              <a:buNone/>
            </a:pPr>
            <a:r>
              <a:rPr lang="de-DE" sz="1200" b="1" u="sng" dirty="0">
                <a:solidFill>
                  <a:schemeClr val="accent1"/>
                </a:solidFill>
              </a:rPr>
              <a:t>Keine</a:t>
            </a:r>
            <a:r>
              <a:rPr lang="de-DE" sz="1200" dirty="0">
                <a:solidFill>
                  <a:schemeClr val="accent1"/>
                </a:solidFill>
              </a:rPr>
              <a:t> anstößige, diffamierende, rechtswidrige oder gewaltverherrlichende Inhalte.  </a:t>
            </a:r>
          </a:p>
        </p:txBody>
      </p:sp>
      <p:pic>
        <p:nvPicPr>
          <p:cNvPr id="1026" name="Grafik 1">
            <a:extLst>
              <a:ext uri="{FF2B5EF4-FFF2-40B4-BE49-F238E27FC236}">
                <a16:creationId xmlns:a16="http://schemas.microsoft.com/office/drawing/2014/main" id="{43AB2CA5-359C-59C0-141C-D833648A3F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58813" y="4972393"/>
            <a:ext cx="634613" cy="889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FB8D72DC-31ED-EE38-7121-9A471C265418}"/>
              </a:ext>
            </a:extLst>
          </p:cNvPr>
          <p:cNvSpPr txBox="1"/>
          <p:nvPr/>
        </p:nvSpPr>
        <p:spPr>
          <a:xfrm>
            <a:off x="1360680" y="4902594"/>
            <a:ext cx="665664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de-DE" sz="1400" dirty="0">
                <a:solidFill>
                  <a:schemeClr val="accent1"/>
                </a:solidFill>
              </a:rPr>
              <a:t>Dieses Add-In dient dazu, Medien wie Bilder </a:t>
            </a:r>
            <a:br>
              <a:rPr lang="de-DE" sz="1400" dirty="0">
                <a:solidFill>
                  <a:schemeClr val="accent1"/>
                </a:solidFill>
              </a:rPr>
            </a:br>
            <a:r>
              <a:rPr lang="de-DE" sz="1400" dirty="0">
                <a:solidFill>
                  <a:schemeClr val="accent1"/>
                </a:solidFill>
              </a:rPr>
              <a:t>direkt aus dem Pool in Word oder PowerPoint </a:t>
            </a:r>
            <a:br>
              <a:rPr lang="de-DE" sz="1400" dirty="0">
                <a:solidFill>
                  <a:schemeClr val="accent1"/>
                </a:solidFill>
              </a:rPr>
            </a:br>
            <a:r>
              <a:rPr lang="de-DE" sz="1400" dirty="0">
                <a:solidFill>
                  <a:schemeClr val="accent1"/>
                </a:solidFill>
              </a:rPr>
              <a:t>einzubinden.</a:t>
            </a:r>
          </a:p>
          <a:p>
            <a:pPr marL="0" indent="0">
              <a:buNone/>
            </a:pPr>
            <a:endParaRPr lang="de-DE" sz="1400" dirty="0">
              <a:solidFill>
                <a:schemeClr val="accent1"/>
              </a:solidFill>
              <a:effectLst/>
              <a:latin typeface="+mj-lt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de-DE" sz="1400" dirty="0">
                <a:solidFill>
                  <a:schemeClr val="accent1"/>
                </a:solidFill>
                <a:effectLst/>
                <a:latin typeface="+mj-lt"/>
                <a:ea typeface="Calibri" panose="020F0502020204030204" pitchFamily="34" charset="0"/>
              </a:rPr>
              <a:t>Hier geht’s zur Anleitung: </a:t>
            </a:r>
          </a:p>
          <a:p>
            <a:pPr marL="0" indent="0">
              <a:buNone/>
            </a:pPr>
            <a:r>
              <a:rPr lang="de-DE" sz="1400" u="sng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hlinkClick r:id="rId9"/>
              </a:rPr>
              <a:t>Canto Add-In Anleitung</a:t>
            </a:r>
            <a:endParaRPr lang="de-DE" sz="1400" dirty="0">
              <a:effectLst/>
              <a:latin typeface="+mj-lt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5162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_Hand_in_Hand_DE_0823.pptx  -  Read-Only" id="{A0466604-0401-4FFB-B03B-509C3FB8FFA0}" vid="{14E6987C-3DA9-425F-B6FB-F3BEE271C606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37ac4ed-fe01-43f4-90f3-7b902cbfd7d0">
      <Terms xmlns="http://schemas.microsoft.com/office/infopath/2007/PartnerControls"/>
    </lcf76f155ced4ddcb4097134ff3c332f>
    <TaxCatchAll xmlns="b66740ca-2e87-4e6a-bb45-c7ec0736ce1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9AB77768A00C40B3DDAAE63AAC41F9" ma:contentTypeVersion="10" ma:contentTypeDescription="Create a new document." ma:contentTypeScope="" ma:versionID="4f191b70ab3c3787c242b3682ba27e0f">
  <xsd:schema xmlns:xsd="http://www.w3.org/2001/XMLSchema" xmlns:xs="http://www.w3.org/2001/XMLSchema" xmlns:p="http://schemas.microsoft.com/office/2006/metadata/properties" xmlns:ns2="037ac4ed-fe01-43f4-90f3-7b902cbfd7d0" xmlns:ns3="b66740ca-2e87-4e6a-bb45-c7ec0736ce10" targetNamespace="http://schemas.microsoft.com/office/2006/metadata/properties" ma:root="true" ma:fieldsID="7120dbdaeb39cfcced1be653580f1a30" ns2:_="" ns3:_="">
    <xsd:import namespace="037ac4ed-fe01-43f4-90f3-7b902cbfd7d0"/>
    <xsd:import namespace="b66740ca-2e87-4e6a-bb45-c7ec0736ce1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7ac4ed-fe01-43f4-90f3-7b902cbfd7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6740ca-2e87-4e6a-bb45-c7ec0736ce10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6ae1bfd1-540a-4514-aa20-b5a30b340b76}" ma:internalName="TaxCatchAll" ma:showField="CatchAllData" ma:web="b66740ca-2e87-4e6a-bb45-c7ec0736c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37709DE-92BD-41D0-B5C4-DD5EED3E2A54}">
  <ds:schemaRefs>
    <ds:schemaRef ds:uri="http://schemas.microsoft.com/office/2006/metadata/properties"/>
    <ds:schemaRef ds:uri="http://schemas.microsoft.com/office/infopath/2007/PartnerControls"/>
    <ds:schemaRef ds:uri="037ac4ed-fe01-43f4-90f3-7b902cbfd7d0"/>
    <ds:schemaRef ds:uri="b66740ca-2e87-4e6a-bb45-c7ec0736ce10"/>
  </ds:schemaRefs>
</ds:datastoreItem>
</file>

<file path=customXml/itemProps2.xml><?xml version="1.0" encoding="utf-8"?>
<ds:datastoreItem xmlns:ds="http://schemas.openxmlformats.org/officeDocument/2006/customXml" ds:itemID="{6AFAAD27-8534-4943-AD6F-7843C7AD4C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7ac4ed-fe01-43f4-90f3-7b902cbfd7d0"/>
    <ds:schemaRef ds:uri="b66740ca-2e87-4e6a-bb45-c7ec0736ce1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0A7441-1FFB-4D28-8C7C-8FC415724B8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Schunk_PPT-Vorlage_Hand_in_Hand_DE_0823</Template>
  <TotalTime>0</TotalTime>
  <Words>2764</Words>
  <Application>Microsoft Office PowerPoint</Application>
  <PresentationFormat>Breitbild</PresentationFormat>
  <Paragraphs>801</Paragraphs>
  <Slides>38</Slides>
  <Notes>12</Notes>
  <HiddenSlides>4</HiddenSlides>
  <MMClips>1</MMClips>
  <ScaleCrop>false</ScaleCrop>
  <HeadingPairs>
    <vt:vector size="6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38</vt:i4>
      </vt:variant>
    </vt:vector>
  </HeadingPairs>
  <TitlesOfParts>
    <vt:vector size="46" baseType="lpstr">
      <vt:lpstr>Courier New</vt:lpstr>
      <vt:lpstr>Fago Pro</vt:lpstr>
      <vt:lpstr>Segoe UI</vt:lpstr>
      <vt:lpstr>Wingdings</vt:lpstr>
      <vt:lpstr>Arial</vt:lpstr>
      <vt:lpstr>Calibri</vt:lpstr>
      <vt:lpstr>Symbol</vt:lpstr>
      <vt:lpstr>Office</vt:lpstr>
      <vt:lpstr>PowerPoint-Präsentation</vt:lpstr>
      <vt:lpstr>PowerPoint-Präsentation</vt:lpstr>
      <vt:lpstr>PowerPoint-Präsentation</vt:lpstr>
      <vt:lpstr>PowerPoint-Präsentation</vt:lpstr>
      <vt:lpstr> CPS  Automatic tool changers</vt:lpstr>
      <vt:lpstr>CPS Made in Germany</vt:lpstr>
      <vt:lpstr>CPS  Made in Germany   </vt:lpstr>
      <vt:lpstr>CPS Advantages</vt:lpstr>
      <vt:lpstr>CPS  Product family with 18 sizes</vt:lpstr>
      <vt:lpstr>COS Option modules for all kind of applications</vt:lpstr>
      <vt:lpstr>CTS Large portfolio of accessories</vt:lpstr>
      <vt:lpstr> CPB  Automatic tool changers</vt:lpstr>
      <vt:lpstr>CPB Developed and manufactured in Germany</vt:lpstr>
      <vt:lpstr>CPB From the Machine Table to the Robot</vt:lpstr>
      <vt:lpstr>COB Optional Modules for Media feed-through</vt:lpstr>
      <vt:lpstr>CTS B Bolt Storage</vt:lpstr>
      <vt:lpstr>CPB Go beyond</vt:lpstr>
      <vt:lpstr> AGM  Modular compensation units</vt:lpstr>
      <vt:lpstr>AGM-Z Mastering tolerances and increasing reliability  </vt:lpstr>
      <vt:lpstr>AGM Product family</vt:lpstr>
      <vt:lpstr>AGM-Z Technical data</vt:lpstr>
      <vt:lpstr>AGM-XY Mastering tolerances and increasing reliability </vt:lpstr>
      <vt:lpstr>AGM-XY Technical data</vt:lpstr>
      <vt:lpstr>AGM-W Mastering tolerances and increasing reliability </vt:lpstr>
      <vt:lpstr>AGM Combination options thanks to modular series</vt:lpstr>
      <vt:lpstr>AGM Offers more…</vt:lpstr>
      <vt:lpstr> FTS  Force torque sensors</vt:lpstr>
      <vt:lpstr>FTS Developed and manufactured in Germany</vt:lpstr>
      <vt:lpstr>Portfolio overview</vt:lpstr>
      <vt:lpstr>Communication Interfaces</vt:lpstr>
      <vt:lpstr>Product Description</vt:lpstr>
      <vt:lpstr>Sizes and Interface plates</vt:lpstr>
      <vt:lpstr>Advantages and benefits</vt:lpstr>
      <vt:lpstr>PowerPoint-Präsentation</vt:lpstr>
      <vt:lpstr>Vorlage SCHUNK Farben</vt:lpstr>
      <vt:lpstr>Gestaltungselemente</vt:lpstr>
      <vt:lpstr>Don’ts</vt:lpstr>
      <vt:lpstr>Ressourcen Bildmaterial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Hämmerle, Michael</dc:creator>
  <cp:lastModifiedBy>Creyaufmüller, Lisa Helena</cp:lastModifiedBy>
  <cp:revision>1</cp:revision>
  <dcterms:created xsi:type="dcterms:W3CDTF">2025-09-08T12:40:57Z</dcterms:created>
  <dcterms:modified xsi:type="dcterms:W3CDTF">2025-12-08T10:55:29Z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0x0101040070D9BEA726B6E14E9BCDE01538FB581C</vt:lpwstr>
  </property>
  <property fmtid="{D5CDD505-2E9C-101B-9397-08002B2CF9AE}" pid="3" name="Order">
    <vt:r8>7800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</Properties>
</file>