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146849405" r:id="rId5"/>
    <p:sldId id="2146849411" r:id="rId6"/>
    <p:sldId id="2146849412" r:id="rId7"/>
    <p:sldId id="2146849413" r:id="rId8"/>
    <p:sldId id="2146849406" r:id="rId9"/>
  </p:sldIdLst>
  <p:sldSz cx="12192000" cy="6858000"/>
  <p:notesSz cx="6858000" cy="9144000"/>
  <p:embeddedFontLst>
    <p:embeddedFont>
      <p:font typeface="Fago Pro" panose="02000506040000020004" pitchFamily="2" charset="0"/>
      <p:regular r:id="rId12"/>
      <p:bold r:id="rId13"/>
      <p:italic r:id="rId14"/>
      <p:boldItalic r:id="rId1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olution Book Aerospace_EN" id="{A85B06CB-7E30-421E-917B-42AF05CB9ED4}">
          <p14:sldIdLst>
            <p14:sldId id="2146849405"/>
            <p14:sldId id="2146849411"/>
            <p14:sldId id="2146849412"/>
            <p14:sldId id="2146849413"/>
            <p14:sldId id="214684940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10610B-A594-5B1E-0588-2C18C49D1B74}" name="Ernst, Andre" initials="AE" userId="S::andre.ernst@de.schunk.com::1dbe2a9c-e160-4c68-a3e1-708caec7e813" providerId="AD"/>
  <p188:author id="{246F333C-6D17-0FEB-4A2F-6249C97C415A}" name="Mautner, Sarah" initials="MS" userId="S::Sarah.Mautner@de.schunk.com::e89a2e33-35c3-4399-9024-d4aa0a5aafb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3E3E3"/>
    <a:srgbClr val="FFFF00"/>
    <a:srgbClr val="009EE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2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elmann, Markus" userId="029d1f02-3ca2-4544-88e9-d09c85e465e7" providerId="ADAL" clId="{779D1F58-E732-4027-AD5E-D5FA65258A7A}"/>
    <pc:docChg chg="custSel delSld modSection">
      <pc:chgData name="Hanselmann, Markus" userId="029d1f02-3ca2-4544-88e9-d09c85e465e7" providerId="ADAL" clId="{779D1F58-E732-4027-AD5E-D5FA65258A7A}" dt="2025-12-03T11:25:52.857" v="376" actId="2696"/>
      <pc:docMkLst>
        <pc:docMk/>
      </pc:docMkLst>
      <pc:sldChg chg="del">
        <pc:chgData name="Hanselmann, Markus" userId="029d1f02-3ca2-4544-88e9-d09c85e465e7" providerId="ADAL" clId="{779D1F58-E732-4027-AD5E-D5FA65258A7A}" dt="2025-12-03T11:25:52.857" v="376" actId="2696"/>
        <pc:sldMkLst>
          <pc:docMk/>
          <pc:sldMk cId="3979042085" sldId="6095"/>
        </pc:sldMkLst>
      </pc:sldChg>
      <pc:sldChg chg="del">
        <pc:chgData name="Hanselmann, Markus" userId="029d1f02-3ca2-4544-88e9-d09c85e465e7" providerId="ADAL" clId="{779D1F58-E732-4027-AD5E-D5FA65258A7A}" dt="2025-12-03T11:25:52.720" v="354" actId="2696"/>
        <pc:sldMkLst>
          <pc:docMk/>
          <pc:sldMk cId="459634785" sldId="6096"/>
        </pc:sldMkLst>
      </pc:sldChg>
      <pc:sldChg chg="del">
        <pc:chgData name="Hanselmann, Markus" userId="029d1f02-3ca2-4544-88e9-d09c85e465e7" providerId="ADAL" clId="{779D1F58-E732-4027-AD5E-D5FA65258A7A}" dt="2025-12-03T11:25:52.818" v="365" actId="2696"/>
        <pc:sldMkLst>
          <pc:docMk/>
          <pc:sldMk cId="874999975" sldId="6123"/>
        </pc:sldMkLst>
      </pc:sldChg>
      <pc:sldChg chg="del">
        <pc:chgData name="Hanselmann, Markus" userId="029d1f02-3ca2-4544-88e9-d09c85e465e7" providerId="ADAL" clId="{779D1F58-E732-4027-AD5E-D5FA65258A7A}" dt="2025-12-03T11:25:52.374" v="341" actId="2696"/>
        <pc:sldMkLst>
          <pc:docMk/>
          <pc:sldMk cId="3798584860" sldId="6131"/>
        </pc:sldMkLst>
      </pc:sldChg>
      <pc:sldChg chg="del">
        <pc:chgData name="Hanselmann, Markus" userId="029d1f02-3ca2-4544-88e9-d09c85e465e7" providerId="ADAL" clId="{779D1F58-E732-4027-AD5E-D5FA65258A7A}" dt="2025-12-03T11:25:52.387" v="349" actId="2696"/>
        <pc:sldMkLst>
          <pc:docMk/>
          <pc:sldMk cId="123513480" sldId="6134"/>
        </pc:sldMkLst>
      </pc:sldChg>
      <pc:sldChg chg="del">
        <pc:chgData name="Hanselmann, Markus" userId="029d1f02-3ca2-4544-88e9-d09c85e465e7" providerId="ADAL" clId="{779D1F58-E732-4027-AD5E-D5FA65258A7A}" dt="2025-12-03T11:25:52.391" v="351" actId="2696"/>
        <pc:sldMkLst>
          <pc:docMk/>
          <pc:sldMk cId="3499883296" sldId="6136"/>
        </pc:sldMkLst>
      </pc:sldChg>
      <pc:sldChg chg="del">
        <pc:chgData name="Hanselmann, Markus" userId="029d1f02-3ca2-4544-88e9-d09c85e465e7" providerId="ADAL" clId="{779D1F58-E732-4027-AD5E-D5FA65258A7A}" dt="2025-12-03T11:25:52.385" v="348" actId="2696"/>
        <pc:sldMkLst>
          <pc:docMk/>
          <pc:sldMk cId="842292140" sldId="6138"/>
        </pc:sldMkLst>
      </pc:sldChg>
      <pc:sldChg chg="del">
        <pc:chgData name="Hanselmann, Markus" userId="029d1f02-3ca2-4544-88e9-d09c85e465e7" providerId="ADAL" clId="{779D1F58-E732-4027-AD5E-D5FA65258A7A}" dt="2025-12-03T11:25:52.848" v="374" actId="2696"/>
        <pc:sldMkLst>
          <pc:docMk/>
          <pc:sldMk cId="3179072550" sldId="6150"/>
        </pc:sldMkLst>
      </pc:sldChg>
      <pc:sldChg chg="del">
        <pc:chgData name="Hanselmann, Markus" userId="029d1f02-3ca2-4544-88e9-d09c85e465e7" providerId="ADAL" clId="{779D1F58-E732-4027-AD5E-D5FA65258A7A}" dt="2025-12-03T11:25:52.844" v="373" actId="2696"/>
        <pc:sldMkLst>
          <pc:docMk/>
          <pc:sldMk cId="256696470" sldId="6151"/>
        </pc:sldMkLst>
      </pc:sldChg>
      <pc:sldChg chg="del">
        <pc:chgData name="Hanselmann, Markus" userId="029d1f02-3ca2-4544-88e9-d09c85e465e7" providerId="ADAL" clId="{779D1F58-E732-4027-AD5E-D5FA65258A7A}" dt="2025-12-03T11:25:50.979" v="200" actId="2696"/>
        <pc:sldMkLst>
          <pc:docMk/>
          <pc:sldMk cId="878050757" sldId="6152"/>
        </pc:sldMkLst>
      </pc:sldChg>
      <pc:sldChg chg="del">
        <pc:chgData name="Hanselmann, Markus" userId="029d1f02-3ca2-4544-88e9-d09c85e465e7" providerId="ADAL" clId="{779D1F58-E732-4027-AD5E-D5FA65258A7A}" dt="2025-12-03T11:25:49.828" v="132" actId="2696"/>
        <pc:sldMkLst>
          <pc:docMk/>
          <pc:sldMk cId="4232572528" sldId="6153"/>
        </pc:sldMkLst>
      </pc:sldChg>
      <pc:sldChg chg="del">
        <pc:chgData name="Hanselmann, Markus" userId="029d1f02-3ca2-4544-88e9-d09c85e465e7" providerId="ADAL" clId="{779D1F58-E732-4027-AD5E-D5FA65258A7A}" dt="2025-12-03T11:25:48.988" v="74" actId="2696"/>
        <pc:sldMkLst>
          <pc:docMk/>
          <pc:sldMk cId="2395096282" sldId="6154"/>
        </pc:sldMkLst>
      </pc:sldChg>
      <pc:sldChg chg="del">
        <pc:chgData name="Hanselmann, Markus" userId="029d1f02-3ca2-4544-88e9-d09c85e465e7" providerId="ADAL" clId="{779D1F58-E732-4027-AD5E-D5FA65258A7A}" dt="2025-12-03T11:25:50.547" v="164" actId="2696"/>
        <pc:sldMkLst>
          <pc:docMk/>
          <pc:sldMk cId="1651158258" sldId="6155"/>
        </pc:sldMkLst>
      </pc:sldChg>
      <pc:sldChg chg="del">
        <pc:chgData name="Hanselmann, Markus" userId="029d1f02-3ca2-4544-88e9-d09c85e465e7" providerId="ADAL" clId="{779D1F58-E732-4027-AD5E-D5FA65258A7A}" dt="2025-12-03T11:25:49.600" v="112" actId="2696"/>
        <pc:sldMkLst>
          <pc:docMk/>
          <pc:sldMk cId="2596358337" sldId="6157"/>
        </pc:sldMkLst>
      </pc:sldChg>
      <pc:sldChg chg="del">
        <pc:chgData name="Hanselmann, Markus" userId="029d1f02-3ca2-4544-88e9-d09c85e465e7" providerId="ADAL" clId="{779D1F58-E732-4027-AD5E-D5FA65258A7A}" dt="2025-12-03T11:25:52.088" v="328" actId="2696"/>
        <pc:sldMkLst>
          <pc:docMk/>
          <pc:sldMk cId="2779619867" sldId="6161"/>
        </pc:sldMkLst>
      </pc:sldChg>
      <pc:sldChg chg="del">
        <pc:chgData name="Hanselmann, Markus" userId="029d1f02-3ca2-4544-88e9-d09c85e465e7" providerId="ADAL" clId="{779D1F58-E732-4027-AD5E-D5FA65258A7A}" dt="2025-12-03T11:25:49.587" v="111" actId="2696"/>
        <pc:sldMkLst>
          <pc:docMk/>
          <pc:sldMk cId="3563335790" sldId="6162"/>
        </pc:sldMkLst>
      </pc:sldChg>
      <pc:sldChg chg="del">
        <pc:chgData name="Hanselmann, Markus" userId="029d1f02-3ca2-4544-88e9-d09c85e465e7" providerId="ADAL" clId="{779D1F58-E732-4027-AD5E-D5FA65258A7A}" dt="2025-12-03T11:25:49.577" v="110" actId="2696"/>
        <pc:sldMkLst>
          <pc:docMk/>
          <pc:sldMk cId="3790077046" sldId="6163"/>
        </pc:sldMkLst>
      </pc:sldChg>
      <pc:sldChg chg="del">
        <pc:chgData name="Hanselmann, Markus" userId="029d1f02-3ca2-4544-88e9-d09c85e465e7" providerId="ADAL" clId="{779D1F58-E732-4027-AD5E-D5FA65258A7A}" dt="2025-12-03T11:25:49.640" v="115" actId="2696"/>
        <pc:sldMkLst>
          <pc:docMk/>
          <pc:sldMk cId="2676270532" sldId="6164"/>
        </pc:sldMkLst>
      </pc:sldChg>
      <pc:sldChg chg="del">
        <pc:chgData name="Hanselmann, Markus" userId="029d1f02-3ca2-4544-88e9-d09c85e465e7" providerId="ADAL" clId="{779D1F58-E732-4027-AD5E-D5FA65258A7A}" dt="2025-12-03T11:25:49.564" v="109" actId="2696"/>
        <pc:sldMkLst>
          <pc:docMk/>
          <pc:sldMk cId="3618543113" sldId="6165"/>
        </pc:sldMkLst>
      </pc:sldChg>
      <pc:sldChg chg="del">
        <pc:chgData name="Hanselmann, Markus" userId="029d1f02-3ca2-4544-88e9-d09c85e465e7" providerId="ADAL" clId="{779D1F58-E732-4027-AD5E-D5FA65258A7A}" dt="2025-12-03T11:25:49.552" v="108" actId="2696"/>
        <pc:sldMkLst>
          <pc:docMk/>
          <pc:sldMk cId="4913107" sldId="6166"/>
        </pc:sldMkLst>
      </pc:sldChg>
      <pc:sldChg chg="del">
        <pc:chgData name="Hanselmann, Markus" userId="029d1f02-3ca2-4544-88e9-d09c85e465e7" providerId="ADAL" clId="{779D1F58-E732-4027-AD5E-D5FA65258A7A}" dt="2025-12-03T11:25:49.613" v="113" actId="2696"/>
        <pc:sldMkLst>
          <pc:docMk/>
          <pc:sldMk cId="454113396" sldId="6168"/>
        </pc:sldMkLst>
      </pc:sldChg>
      <pc:sldChg chg="del">
        <pc:chgData name="Hanselmann, Markus" userId="029d1f02-3ca2-4544-88e9-d09c85e465e7" providerId="ADAL" clId="{779D1F58-E732-4027-AD5E-D5FA65258A7A}" dt="2025-12-03T11:25:49.540" v="107" actId="2696"/>
        <pc:sldMkLst>
          <pc:docMk/>
          <pc:sldMk cId="3951220904" sldId="6169"/>
        </pc:sldMkLst>
      </pc:sldChg>
      <pc:sldChg chg="del">
        <pc:chgData name="Hanselmann, Markus" userId="029d1f02-3ca2-4544-88e9-d09c85e465e7" providerId="ADAL" clId="{779D1F58-E732-4027-AD5E-D5FA65258A7A}" dt="2025-12-03T11:25:49.527" v="106" actId="2696"/>
        <pc:sldMkLst>
          <pc:docMk/>
          <pc:sldMk cId="3672377987" sldId="6170"/>
        </pc:sldMkLst>
      </pc:sldChg>
      <pc:sldChg chg="del">
        <pc:chgData name="Hanselmann, Markus" userId="029d1f02-3ca2-4544-88e9-d09c85e465e7" providerId="ADAL" clId="{779D1F58-E732-4027-AD5E-D5FA65258A7A}" dt="2025-12-03T11:25:49.514" v="105" actId="2696"/>
        <pc:sldMkLst>
          <pc:docMk/>
          <pc:sldMk cId="3681394920" sldId="6171"/>
        </pc:sldMkLst>
      </pc:sldChg>
      <pc:sldChg chg="del">
        <pc:chgData name="Hanselmann, Markus" userId="029d1f02-3ca2-4544-88e9-d09c85e465e7" providerId="ADAL" clId="{779D1F58-E732-4027-AD5E-D5FA65258A7A}" dt="2025-12-03T11:25:49.500" v="104" actId="2696"/>
        <pc:sldMkLst>
          <pc:docMk/>
          <pc:sldMk cId="3030411949" sldId="6172"/>
        </pc:sldMkLst>
      </pc:sldChg>
      <pc:sldChg chg="del">
        <pc:chgData name="Hanselmann, Markus" userId="029d1f02-3ca2-4544-88e9-d09c85e465e7" providerId="ADAL" clId="{779D1F58-E732-4027-AD5E-D5FA65258A7A}" dt="2025-12-03T11:25:52.383" v="347" actId="2696"/>
        <pc:sldMkLst>
          <pc:docMk/>
          <pc:sldMk cId="4286314636" sldId="6173"/>
        </pc:sldMkLst>
      </pc:sldChg>
      <pc:sldChg chg="del">
        <pc:chgData name="Hanselmann, Markus" userId="029d1f02-3ca2-4544-88e9-d09c85e465e7" providerId="ADAL" clId="{779D1F58-E732-4027-AD5E-D5FA65258A7A}" dt="2025-12-03T11:25:51.884" v="297" actId="2696"/>
        <pc:sldMkLst>
          <pc:docMk/>
          <pc:sldMk cId="1426205658" sldId="6176"/>
        </pc:sldMkLst>
      </pc:sldChg>
      <pc:sldChg chg="del">
        <pc:chgData name="Hanselmann, Markus" userId="029d1f02-3ca2-4544-88e9-d09c85e465e7" providerId="ADAL" clId="{779D1F58-E732-4027-AD5E-D5FA65258A7A}" dt="2025-12-03T11:25:47.892" v="40" actId="2696"/>
        <pc:sldMkLst>
          <pc:docMk/>
          <pc:sldMk cId="3925164048" sldId="6177"/>
        </pc:sldMkLst>
      </pc:sldChg>
      <pc:sldChg chg="del">
        <pc:chgData name="Hanselmann, Markus" userId="029d1f02-3ca2-4544-88e9-d09c85e465e7" providerId="ADAL" clId="{779D1F58-E732-4027-AD5E-D5FA65258A7A}" dt="2025-12-03T11:25:50.331" v="149" actId="2696"/>
        <pc:sldMkLst>
          <pc:docMk/>
          <pc:sldMk cId="1467230549" sldId="6178"/>
        </pc:sldMkLst>
      </pc:sldChg>
      <pc:sldChg chg="del">
        <pc:chgData name="Hanselmann, Markus" userId="029d1f02-3ca2-4544-88e9-d09c85e465e7" providerId="ADAL" clId="{779D1F58-E732-4027-AD5E-D5FA65258A7A}" dt="2025-12-03T11:25:52.378" v="343" actId="2696"/>
        <pc:sldMkLst>
          <pc:docMk/>
          <pc:sldMk cId="875017364" sldId="6179"/>
        </pc:sldMkLst>
      </pc:sldChg>
      <pc:sldChg chg="del">
        <pc:chgData name="Hanselmann, Markus" userId="029d1f02-3ca2-4544-88e9-d09c85e465e7" providerId="ADAL" clId="{779D1F58-E732-4027-AD5E-D5FA65258A7A}" dt="2025-12-03T11:25:52.819" v="366" actId="2696"/>
        <pc:sldMkLst>
          <pc:docMk/>
          <pc:sldMk cId="2948550436" sldId="6180"/>
        </pc:sldMkLst>
      </pc:sldChg>
      <pc:sldChg chg="del">
        <pc:chgData name="Hanselmann, Markus" userId="029d1f02-3ca2-4544-88e9-d09c85e465e7" providerId="ADAL" clId="{779D1F58-E732-4027-AD5E-D5FA65258A7A}" dt="2025-12-03T11:25:52.721" v="355" actId="2696"/>
        <pc:sldMkLst>
          <pc:docMk/>
          <pc:sldMk cId="2392577585" sldId="6181"/>
        </pc:sldMkLst>
      </pc:sldChg>
      <pc:sldChg chg="del">
        <pc:chgData name="Hanselmann, Markus" userId="029d1f02-3ca2-4544-88e9-d09c85e465e7" providerId="ADAL" clId="{779D1F58-E732-4027-AD5E-D5FA65258A7A}" dt="2025-12-03T11:25:51.548" v="264" actId="2696"/>
        <pc:sldMkLst>
          <pc:docMk/>
          <pc:sldMk cId="3516534105" sldId="6183"/>
        </pc:sldMkLst>
      </pc:sldChg>
      <pc:sldChg chg="del">
        <pc:chgData name="Hanselmann, Markus" userId="029d1f02-3ca2-4544-88e9-d09c85e465e7" providerId="ADAL" clId="{779D1F58-E732-4027-AD5E-D5FA65258A7A}" dt="2025-12-03T11:25:51.412" v="248" actId="2696"/>
        <pc:sldMkLst>
          <pc:docMk/>
          <pc:sldMk cId="2173269147" sldId="6185"/>
        </pc:sldMkLst>
      </pc:sldChg>
      <pc:sldChg chg="del">
        <pc:chgData name="Hanselmann, Markus" userId="029d1f02-3ca2-4544-88e9-d09c85e465e7" providerId="ADAL" clId="{779D1F58-E732-4027-AD5E-D5FA65258A7A}" dt="2025-12-03T11:25:52.027" v="315" actId="2696"/>
        <pc:sldMkLst>
          <pc:docMk/>
          <pc:sldMk cId="2966861212" sldId="6193"/>
        </pc:sldMkLst>
      </pc:sldChg>
      <pc:sldChg chg="del">
        <pc:chgData name="Hanselmann, Markus" userId="029d1f02-3ca2-4544-88e9-d09c85e465e7" providerId="ADAL" clId="{779D1F58-E732-4027-AD5E-D5FA65258A7A}" dt="2025-12-03T11:25:52.019" v="314" actId="2696"/>
        <pc:sldMkLst>
          <pc:docMk/>
          <pc:sldMk cId="1951689754" sldId="6194"/>
        </pc:sldMkLst>
      </pc:sldChg>
      <pc:sldChg chg="del">
        <pc:chgData name="Hanselmann, Markus" userId="029d1f02-3ca2-4544-88e9-d09c85e465e7" providerId="ADAL" clId="{779D1F58-E732-4027-AD5E-D5FA65258A7A}" dt="2025-12-03T11:25:52.011" v="313" actId="2696"/>
        <pc:sldMkLst>
          <pc:docMk/>
          <pc:sldMk cId="615316450" sldId="6195"/>
        </pc:sldMkLst>
      </pc:sldChg>
      <pc:sldChg chg="del">
        <pc:chgData name="Hanselmann, Markus" userId="029d1f02-3ca2-4544-88e9-d09c85e465e7" providerId="ADAL" clId="{779D1F58-E732-4027-AD5E-D5FA65258A7A}" dt="2025-12-03T11:25:52.002" v="312" actId="2696"/>
        <pc:sldMkLst>
          <pc:docMk/>
          <pc:sldMk cId="974585248" sldId="6196"/>
        </pc:sldMkLst>
      </pc:sldChg>
      <pc:sldChg chg="del">
        <pc:chgData name="Hanselmann, Markus" userId="029d1f02-3ca2-4544-88e9-d09c85e465e7" providerId="ADAL" clId="{779D1F58-E732-4027-AD5E-D5FA65258A7A}" dt="2025-12-03T11:25:51.995" v="311" actId="2696"/>
        <pc:sldMkLst>
          <pc:docMk/>
          <pc:sldMk cId="3876940176" sldId="6197"/>
        </pc:sldMkLst>
      </pc:sldChg>
      <pc:sldChg chg="del">
        <pc:chgData name="Hanselmann, Markus" userId="029d1f02-3ca2-4544-88e9-d09c85e465e7" providerId="ADAL" clId="{779D1F58-E732-4027-AD5E-D5FA65258A7A}" dt="2025-12-03T11:25:51.988" v="310" actId="2696"/>
        <pc:sldMkLst>
          <pc:docMk/>
          <pc:sldMk cId="1442002028" sldId="6198"/>
        </pc:sldMkLst>
      </pc:sldChg>
      <pc:sldChg chg="del">
        <pc:chgData name="Hanselmann, Markus" userId="029d1f02-3ca2-4544-88e9-d09c85e465e7" providerId="ADAL" clId="{779D1F58-E732-4027-AD5E-D5FA65258A7A}" dt="2025-12-03T11:25:51.982" v="309" actId="2696"/>
        <pc:sldMkLst>
          <pc:docMk/>
          <pc:sldMk cId="3981815035" sldId="6199"/>
        </pc:sldMkLst>
      </pc:sldChg>
      <pc:sldChg chg="del">
        <pc:chgData name="Hanselmann, Markus" userId="029d1f02-3ca2-4544-88e9-d09c85e465e7" providerId="ADAL" clId="{779D1F58-E732-4027-AD5E-D5FA65258A7A}" dt="2025-12-03T11:25:51.974" v="308" actId="2696"/>
        <pc:sldMkLst>
          <pc:docMk/>
          <pc:sldMk cId="1931305726" sldId="6200"/>
        </pc:sldMkLst>
      </pc:sldChg>
      <pc:sldChg chg="del">
        <pc:chgData name="Hanselmann, Markus" userId="029d1f02-3ca2-4544-88e9-d09c85e465e7" providerId="ADAL" clId="{779D1F58-E732-4027-AD5E-D5FA65258A7A}" dt="2025-12-03T11:25:51.966" v="307" actId="2696"/>
        <pc:sldMkLst>
          <pc:docMk/>
          <pc:sldMk cId="3720888217" sldId="6201"/>
        </pc:sldMkLst>
      </pc:sldChg>
      <pc:sldChg chg="del">
        <pc:chgData name="Hanselmann, Markus" userId="029d1f02-3ca2-4544-88e9-d09c85e465e7" providerId="ADAL" clId="{779D1F58-E732-4027-AD5E-D5FA65258A7A}" dt="2025-12-03T11:25:51.958" v="306" actId="2696"/>
        <pc:sldMkLst>
          <pc:docMk/>
          <pc:sldMk cId="2574808101" sldId="6202"/>
        </pc:sldMkLst>
      </pc:sldChg>
      <pc:sldChg chg="del">
        <pc:chgData name="Hanselmann, Markus" userId="029d1f02-3ca2-4544-88e9-d09c85e465e7" providerId="ADAL" clId="{779D1F58-E732-4027-AD5E-D5FA65258A7A}" dt="2025-12-03T11:25:51.950" v="305" actId="2696"/>
        <pc:sldMkLst>
          <pc:docMk/>
          <pc:sldMk cId="1678563591" sldId="6203"/>
        </pc:sldMkLst>
      </pc:sldChg>
      <pc:sldChg chg="del">
        <pc:chgData name="Hanselmann, Markus" userId="029d1f02-3ca2-4544-88e9-d09c85e465e7" providerId="ADAL" clId="{779D1F58-E732-4027-AD5E-D5FA65258A7A}" dt="2025-12-03T11:25:51.942" v="304" actId="2696"/>
        <pc:sldMkLst>
          <pc:docMk/>
          <pc:sldMk cId="4137736882" sldId="6204"/>
        </pc:sldMkLst>
      </pc:sldChg>
      <pc:sldChg chg="del">
        <pc:chgData name="Hanselmann, Markus" userId="029d1f02-3ca2-4544-88e9-d09c85e465e7" providerId="ADAL" clId="{779D1F58-E732-4027-AD5E-D5FA65258A7A}" dt="2025-12-03T11:25:51.933" v="303" actId="2696"/>
        <pc:sldMkLst>
          <pc:docMk/>
          <pc:sldMk cId="3415605711" sldId="6205"/>
        </pc:sldMkLst>
      </pc:sldChg>
      <pc:sldChg chg="del">
        <pc:chgData name="Hanselmann, Markus" userId="029d1f02-3ca2-4544-88e9-d09c85e465e7" providerId="ADAL" clId="{779D1F58-E732-4027-AD5E-D5FA65258A7A}" dt="2025-12-03T11:25:51.924" v="302" actId="2696"/>
        <pc:sldMkLst>
          <pc:docMk/>
          <pc:sldMk cId="4062820184" sldId="6206"/>
        </pc:sldMkLst>
      </pc:sldChg>
      <pc:sldChg chg="del">
        <pc:chgData name="Hanselmann, Markus" userId="029d1f02-3ca2-4544-88e9-d09c85e465e7" providerId="ADAL" clId="{779D1F58-E732-4027-AD5E-D5FA65258A7A}" dt="2025-12-03T11:25:51.916" v="301" actId="2696"/>
        <pc:sldMkLst>
          <pc:docMk/>
          <pc:sldMk cId="344497122" sldId="6207"/>
        </pc:sldMkLst>
      </pc:sldChg>
      <pc:sldChg chg="del">
        <pc:chgData name="Hanselmann, Markus" userId="029d1f02-3ca2-4544-88e9-d09c85e465e7" providerId="ADAL" clId="{779D1F58-E732-4027-AD5E-D5FA65258A7A}" dt="2025-12-03T11:25:51.908" v="300" actId="2696"/>
        <pc:sldMkLst>
          <pc:docMk/>
          <pc:sldMk cId="200700110" sldId="6209"/>
        </pc:sldMkLst>
      </pc:sldChg>
      <pc:sldChg chg="del">
        <pc:chgData name="Hanselmann, Markus" userId="029d1f02-3ca2-4544-88e9-d09c85e465e7" providerId="ADAL" clId="{779D1F58-E732-4027-AD5E-D5FA65258A7A}" dt="2025-12-03T11:25:51.899" v="299" actId="2696"/>
        <pc:sldMkLst>
          <pc:docMk/>
          <pc:sldMk cId="2964923853" sldId="6210"/>
        </pc:sldMkLst>
      </pc:sldChg>
      <pc:sldChg chg="del">
        <pc:chgData name="Hanselmann, Markus" userId="029d1f02-3ca2-4544-88e9-d09c85e465e7" providerId="ADAL" clId="{779D1F58-E732-4027-AD5E-D5FA65258A7A}" dt="2025-12-03T11:25:51.893" v="298" actId="2696"/>
        <pc:sldMkLst>
          <pc:docMk/>
          <pc:sldMk cId="3976897691" sldId="6211"/>
        </pc:sldMkLst>
      </pc:sldChg>
      <pc:sldChg chg="del">
        <pc:chgData name="Hanselmann, Markus" userId="029d1f02-3ca2-4544-88e9-d09c85e465e7" providerId="ADAL" clId="{779D1F58-E732-4027-AD5E-D5FA65258A7A}" dt="2025-12-03T11:25:48.597" v="56" actId="2696"/>
        <pc:sldMkLst>
          <pc:docMk/>
          <pc:sldMk cId="1268375177" sldId="6213"/>
        </pc:sldMkLst>
      </pc:sldChg>
      <pc:sldChg chg="del">
        <pc:chgData name="Hanselmann, Markus" userId="029d1f02-3ca2-4544-88e9-d09c85e465e7" providerId="ADAL" clId="{779D1F58-E732-4027-AD5E-D5FA65258A7A}" dt="2025-12-03T11:25:48.558" v="55" actId="2696"/>
        <pc:sldMkLst>
          <pc:docMk/>
          <pc:sldMk cId="3888786150" sldId="6214"/>
        </pc:sldMkLst>
      </pc:sldChg>
      <pc:sldChg chg="del">
        <pc:chgData name="Hanselmann, Markus" userId="029d1f02-3ca2-4544-88e9-d09c85e465e7" providerId="ADAL" clId="{779D1F58-E732-4027-AD5E-D5FA65258A7A}" dt="2025-12-03T11:25:48.480" v="53" actId="2696"/>
        <pc:sldMkLst>
          <pc:docMk/>
          <pc:sldMk cId="252685346" sldId="6216"/>
        </pc:sldMkLst>
      </pc:sldChg>
      <pc:sldChg chg="del">
        <pc:chgData name="Hanselmann, Markus" userId="029d1f02-3ca2-4544-88e9-d09c85e465e7" providerId="ADAL" clId="{779D1F58-E732-4027-AD5E-D5FA65258A7A}" dt="2025-12-03T11:25:48.448" v="52" actId="2696"/>
        <pc:sldMkLst>
          <pc:docMk/>
          <pc:sldMk cId="3722286091" sldId="6217"/>
        </pc:sldMkLst>
      </pc:sldChg>
      <pc:sldChg chg="del">
        <pc:chgData name="Hanselmann, Markus" userId="029d1f02-3ca2-4544-88e9-d09c85e465e7" providerId="ADAL" clId="{779D1F58-E732-4027-AD5E-D5FA65258A7A}" dt="2025-12-03T11:25:48.375" v="50" actId="2696"/>
        <pc:sldMkLst>
          <pc:docMk/>
          <pc:sldMk cId="2901336462" sldId="6219"/>
        </pc:sldMkLst>
      </pc:sldChg>
      <pc:sldChg chg="del">
        <pc:chgData name="Hanselmann, Markus" userId="029d1f02-3ca2-4544-88e9-d09c85e465e7" providerId="ADAL" clId="{779D1F58-E732-4027-AD5E-D5FA65258A7A}" dt="2025-12-03T11:25:48.355" v="49" actId="2696"/>
        <pc:sldMkLst>
          <pc:docMk/>
          <pc:sldMk cId="3001363601" sldId="6220"/>
        </pc:sldMkLst>
      </pc:sldChg>
      <pc:sldChg chg="del">
        <pc:chgData name="Hanselmann, Markus" userId="029d1f02-3ca2-4544-88e9-d09c85e465e7" providerId="ADAL" clId="{779D1F58-E732-4027-AD5E-D5FA65258A7A}" dt="2025-12-03T11:25:48.331" v="48" actId="2696"/>
        <pc:sldMkLst>
          <pc:docMk/>
          <pc:sldMk cId="1353503510" sldId="6221"/>
        </pc:sldMkLst>
      </pc:sldChg>
      <pc:sldChg chg="del">
        <pc:chgData name="Hanselmann, Markus" userId="029d1f02-3ca2-4544-88e9-d09c85e465e7" providerId="ADAL" clId="{779D1F58-E732-4027-AD5E-D5FA65258A7A}" dt="2025-12-03T11:25:48.312" v="47" actId="2696"/>
        <pc:sldMkLst>
          <pc:docMk/>
          <pc:sldMk cId="1709795073" sldId="6222"/>
        </pc:sldMkLst>
      </pc:sldChg>
      <pc:sldChg chg="del">
        <pc:chgData name="Hanselmann, Markus" userId="029d1f02-3ca2-4544-88e9-d09c85e465e7" providerId="ADAL" clId="{779D1F58-E732-4027-AD5E-D5FA65258A7A}" dt="2025-12-03T11:25:48.284" v="46" actId="2696"/>
        <pc:sldMkLst>
          <pc:docMk/>
          <pc:sldMk cId="2765882850" sldId="6223"/>
        </pc:sldMkLst>
      </pc:sldChg>
      <pc:sldChg chg="del">
        <pc:chgData name="Hanselmann, Markus" userId="029d1f02-3ca2-4544-88e9-d09c85e465e7" providerId="ADAL" clId="{779D1F58-E732-4027-AD5E-D5FA65258A7A}" dt="2025-12-03T11:25:48.258" v="45" actId="2696"/>
        <pc:sldMkLst>
          <pc:docMk/>
          <pc:sldMk cId="4040611211" sldId="6224"/>
        </pc:sldMkLst>
      </pc:sldChg>
      <pc:sldChg chg="del">
        <pc:chgData name="Hanselmann, Markus" userId="029d1f02-3ca2-4544-88e9-d09c85e465e7" providerId="ADAL" clId="{779D1F58-E732-4027-AD5E-D5FA65258A7A}" dt="2025-12-03T11:25:48.221" v="44" actId="2696"/>
        <pc:sldMkLst>
          <pc:docMk/>
          <pc:sldMk cId="3708672067" sldId="6225"/>
        </pc:sldMkLst>
      </pc:sldChg>
      <pc:sldChg chg="del">
        <pc:chgData name="Hanselmann, Markus" userId="029d1f02-3ca2-4544-88e9-d09c85e465e7" providerId="ADAL" clId="{779D1F58-E732-4027-AD5E-D5FA65258A7A}" dt="2025-12-03T11:25:48.141" v="43" actId="2696"/>
        <pc:sldMkLst>
          <pc:docMk/>
          <pc:sldMk cId="302938781" sldId="6226"/>
        </pc:sldMkLst>
      </pc:sldChg>
      <pc:sldChg chg="del">
        <pc:chgData name="Hanselmann, Markus" userId="029d1f02-3ca2-4544-88e9-d09c85e465e7" providerId="ADAL" clId="{779D1F58-E732-4027-AD5E-D5FA65258A7A}" dt="2025-12-03T11:25:48.063" v="42" actId="2696"/>
        <pc:sldMkLst>
          <pc:docMk/>
          <pc:sldMk cId="3513824871" sldId="6227"/>
        </pc:sldMkLst>
      </pc:sldChg>
      <pc:sldChg chg="del">
        <pc:chgData name="Hanselmann, Markus" userId="029d1f02-3ca2-4544-88e9-d09c85e465e7" providerId="ADAL" clId="{779D1F58-E732-4027-AD5E-D5FA65258A7A}" dt="2025-12-03T11:25:47.972" v="41" actId="2696"/>
        <pc:sldMkLst>
          <pc:docMk/>
          <pc:sldMk cId="3985206881" sldId="6228"/>
        </pc:sldMkLst>
      </pc:sldChg>
      <pc:sldChg chg="del">
        <pc:chgData name="Hanselmann, Markus" userId="029d1f02-3ca2-4544-88e9-d09c85e465e7" providerId="ADAL" clId="{779D1F58-E732-4027-AD5E-D5FA65258A7A}" dt="2025-12-03T11:25:50.489" v="159" actId="2696"/>
        <pc:sldMkLst>
          <pc:docMk/>
          <pc:sldMk cId="1188273775" sldId="6229"/>
        </pc:sldMkLst>
      </pc:sldChg>
      <pc:sldChg chg="del">
        <pc:chgData name="Hanselmann, Markus" userId="029d1f02-3ca2-4544-88e9-d09c85e465e7" providerId="ADAL" clId="{779D1F58-E732-4027-AD5E-D5FA65258A7A}" dt="2025-12-03T11:25:50.468" v="158" actId="2696"/>
        <pc:sldMkLst>
          <pc:docMk/>
          <pc:sldMk cId="2174185206" sldId="6230"/>
        </pc:sldMkLst>
      </pc:sldChg>
      <pc:sldChg chg="del">
        <pc:chgData name="Hanselmann, Markus" userId="029d1f02-3ca2-4544-88e9-d09c85e465e7" providerId="ADAL" clId="{779D1F58-E732-4027-AD5E-D5FA65258A7A}" dt="2025-12-03T11:25:49.859" v="135" actId="2696"/>
        <pc:sldMkLst>
          <pc:docMk/>
          <pc:sldMk cId="368492977" sldId="6232"/>
        </pc:sldMkLst>
      </pc:sldChg>
      <pc:sldChg chg="del">
        <pc:chgData name="Hanselmann, Markus" userId="029d1f02-3ca2-4544-88e9-d09c85e465e7" providerId="ADAL" clId="{779D1F58-E732-4027-AD5E-D5FA65258A7A}" dt="2025-12-03T11:25:50.451" v="157" actId="2696"/>
        <pc:sldMkLst>
          <pc:docMk/>
          <pc:sldMk cId="787645213" sldId="6233"/>
        </pc:sldMkLst>
      </pc:sldChg>
      <pc:sldChg chg="del">
        <pc:chgData name="Hanselmann, Markus" userId="029d1f02-3ca2-4544-88e9-d09c85e465e7" providerId="ADAL" clId="{779D1F58-E732-4027-AD5E-D5FA65258A7A}" dt="2025-12-03T11:25:50.435" v="156" actId="2696"/>
        <pc:sldMkLst>
          <pc:docMk/>
          <pc:sldMk cId="2404186361" sldId="6234"/>
        </pc:sldMkLst>
      </pc:sldChg>
      <pc:sldChg chg="del">
        <pc:chgData name="Hanselmann, Markus" userId="029d1f02-3ca2-4544-88e9-d09c85e465e7" providerId="ADAL" clId="{779D1F58-E732-4027-AD5E-D5FA65258A7A}" dt="2025-12-03T11:25:50.417" v="155" actId="2696"/>
        <pc:sldMkLst>
          <pc:docMk/>
          <pc:sldMk cId="3634136565" sldId="6236"/>
        </pc:sldMkLst>
      </pc:sldChg>
      <pc:sldChg chg="del">
        <pc:chgData name="Hanselmann, Markus" userId="029d1f02-3ca2-4544-88e9-d09c85e465e7" providerId="ADAL" clId="{779D1F58-E732-4027-AD5E-D5FA65258A7A}" dt="2025-12-03T11:25:50.401" v="154" actId="2696"/>
        <pc:sldMkLst>
          <pc:docMk/>
          <pc:sldMk cId="491687623" sldId="6237"/>
        </pc:sldMkLst>
      </pc:sldChg>
      <pc:sldChg chg="del">
        <pc:chgData name="Hanselmann, Markus" userId="029d1f02-3ca2-4544-88e9-d09c85e465e7" providerId="ADAL" clId="{779D1F58-E732-4027-AD5E-D5FA65258A7A}" dt="2025-12-03T11:25:50.385" v="153" actId="2696"/>
        <pc:sldMkLst>
          <pc:docMk/>
          <pc:sldMk cId="3805730465" sldId="6238"/>
        </pc:sldMkLst>
      </pc:sldChg>
      <pc:sldChg chg="del">
        <pc:chgData name="Hanselmann, Markus" userId="029d1f02-3ca2-4544-88e9-d09c85e465e7" providerId="ADAL" clId="{779D1F58-E732-4027-AD5E-D5FA65258A7A}" dt="2025-12-03T11:25:50.364" v="152" actId="2696"/>
        <pc:sldMkLst>
          <pc:docMk/>
          <pc:sldMk cId="155227510" sldId="6239"/>
        </pc:sldMkLst>
      </pc:sldChg>
      <pc:sldChg chg="del">
        <pc:chgData name="Hanselmann, Markus" userId="029d1f02-3ca2-4544-88e9-d09c85e465e7" providerId="ADAL" clId="{779D1F58-E732-4027-AD5E-D5FA65258A7A}" dt="2025-12-03T11:25:51.426" v="250" actId="2696"/>
        <pc:sldMkLst>
          <pc:docMk/>
          <pc:sldMk cId="3648468907" sldId="6251"/>
        </pc:sldMkLst>
      </pc:sldChg>
      <pc:sldChg chg="del">
        <pc:chgData name="Hanselmann, Markus" userId="029d1f02-3ca2-4544-88e9-d09c85e465e7" providerId="ADAL" clId="{779D1F58-E732-4027-AD5E-D5FA65258A7A}" dt="2025-12-03T11:25:51.422" v="249" actId="2696"/>
        <pc:sldMkLst>
          <pc:docMk/>
          <pc:sldMk cId="3807953185" sldId="6252"/>
        </pc:sldMkLst>
      </pc:sldChg>
      <pc:sldChg chg="del">
        <pc:chgData name="Hanselmann, Markus" userId="029d1f02-3ca2-4544-88e9-d09c85e465e7" providerId="ADAL" clId="{779D1F58-E732-4027-AD5E-D5FA65258A7A}" dt="2025-12-03T11:25:51.263" v="230" actId="2696"/>
        <pc:sldMkLst>
          <pc:docMk/>
          <pc:sldMk cId="3354044740" sldId="6254"/>
        </pc:sldMkLst>
      </pc:sldChg>
      <pc:sldChg chg="del">
        <pc:chgData name="Hanselmann, Markus" userId="029d1f02-3ca2-4544-88e9-d09c85e465e7" providerId="ADAL" clId="{779D1F58-E732-4027-AD5E-D5FA65258A7A}" dt="2025-12-03T11:25:51.188" v="222" actId="2696"/>
        <pc:sldMkLst>
          <pc:docMk/>
          <pc:sldMk cId="1572227556" sldId="6256"/>
        </pc:sldMkLst>
      </pc:sldChg>
      <pc:sldChg chg="del">
        <pc:chgData name="Hanselmann, Markus" userId="029d1f02-3ca2-4544-88e9-d09c85e465e7" providerId="ADAL" clId="{779D1F58-E732-4027-AD5E-D5FA65258A7A}" dt="2025-12-03T11:25:51.104" v="212" actId="2696"/>
        <pc:sldMkLst>
          <pc:docMk/>
          <pc:sldMk cId="1592271571" sldId="6258"/>
        </pc:sldMkLst>
      </pc:sldChg>
      <pc:sldChg chg="del">
        <pc:chgData name="Hanselmann, Markus" userId="029d1f02-3ca2-4544-88e9-d09c85e465e7" providerId="ADAL" clId="{779D1F58-E732-4027-AD5E-D5FA65258A7A}" dt="2025-12-03T11:25:51.047" v="207" actId="2696"/>
        <pc:sldMkLst>
          <pc:docMk/>
          <pc:sldMk cId="3281409722" sldId="6260"/>
        </pc:sldMkLst>
      </pc:sldChg>
      <pc:sldChg chg="del">
        <pc:chgData name="Hanselmann, Markus" userId="029d1f02-3ca2-4544-88e9-d09c85e465e7" providerId="ADAL" clId="{779D1F58-E732-4027-AD5E-D5FA65258A7A}" dt="2025-12-03T11:25:51.064" v="208" actId="2696"/>
        <pc:sldMkLst>
          <pc:docMk/>
          <pc:sldMk cId="308998829" sldId="6261"/>
        </pc:sldMkLst>
      </pc:sldChg>
      <pc:sldChg chg="del">
        <pc:chgData name="Hanselmann, Markus" userId="029d1f02-3ca2-4544-88e9-d09c85e465e7" providerId="ADAL" clId="{779D1F58-E732-4027-AD5E-D5FA65258A7A}" dt="2025-12-03T11:25:51.217" v="224" actId="2696"/>
        <pc:sldMkLst>
          <pc:docMk/>
          <pc:sldMk cId="2321302543" sldId="6262"/>
        </pc:sldMkLst>
      </pc:sldChg>
      <pc:sldChg chg="del">
        <pc:chgData name="Hanselmann, Markus" userId="029d1f02-3ca2-4544-88e9-d09c85e465e7" providerId="ADAL" clId="{779D1F58-E732-4027-AD5E-D5FA65258A7A}" dt="2025-12-03T11:25:51.206" v="223" actId="2696"/>
        <pc:sldMkLst>
          <pc:docMk/>
          <pc:sldMk cId="2001583102" sldId="6263"/>
        </pc:sldMkLst>
      </pc:sldChg>
      <pc:sldChg chg="del">
        <pc:chgData name="Hanselmann, Markus" userId="029d1f02-3ca2-4544-88e9-d09c85e465e7" providerId="ADAL" clId="{779D1F58-E732-4027-AD5E-D5FA65258A7A}" dt="2025-12-03T11:25:52.824" v="369" actId="2696"/>
        <pc:sldMkLst>
          <pc:docMk/>
          <pc:sldMk cId="3498812442" sldId="6267"/>
        </pc:sldMkLst>
      </pc:sldChg>
      <pc:sldChg chg="del">
        <pc:chgData name="Hanselmann, Markus" userId="029d1f02-3ca2-4544-88e9-d09c85e465e7" providerId="ADAL" clId="{779D1F58-E732-4027-AD5E-D5FA65258A7A}" dt="2025-12-03T11:25:52.382" v="346" actId="2696"/>
        <pc:sldMkLst>
          <pc:docMk/>
          <pc:sldMk cId="244078680" sldId="6269"/>
        </pc:sldMkLst>
      </pc:sldChg>
      <pc:sldChg chg="del">
        <pc:chgData name="Hanselmann, Markus" userId="029d1f02-3ca2-4544-88e9-d09c85e465e7" providerId="ADAL" clId="{779D1F58-E732-4027-AD5E-D5FA65258A7A}" dt="2025-12-03T11:25:52.380" v="345" actId="2696"/>
        <pc:sldMkLst>
          <pc:docMk/>
          <pc:sldMk cId="3678774652" sldId="6270"/>
        </pc:sldMkLst>
      </pc:sldChg>
      <pc:sldChg chg="del">
        <pc:chgData name="Hanselmann, Markus" userId="029d1f02-3ca2-4544-88e9-d09c85e465e7" providerId="ADAL" clId="{779D1F58-E732-4027-AD5E-D5FA65258A7A}" dt="2025-12-03T11:25:52.713" v="353" actId="2696"/>
        <pc:sldMkLst>
          <pc:docMk/>
          <pc:sldMk cId="3153175768" sldId="6272"/>
        </pc:sldMkLst>
      </pc:sldChg>
      <pc:sldChg chg="del">
        <pc:chgData name="Hanselmann, Markus" userId="029d1f02-3ca2-4544-88e9-d09c85e465e7" providerId="ADAL" clId="{779D1F58-E732-4027-AD5E-D5FA65258A7A}" dt="2025-12-03T11:25:52.711" v="352" actId="2696"/>
        <pc:sldMkLst>
          <pc:docMk/>
          <pc:sldMk cId="2494789537" sldId="6273"/>
        </pc:sldMkLst>
      </pc:sldChg>
      <pc:sldChg chg="del">
        <pc:chgData name="Hanselmann, Markus" userId="029d1f02-3ca2-4544-88e9-d09c85e465e7" providerId="ADAL" clId="{779D1F58-E732-4027-AD5E-D5FA65258A7A}" dt="2025-12-03T11:25:52.820" v="367" actId="2696"/>
        <pc:sldMkLst>
          <pc:docMk/>
          <pc:sldMk cId="1282815960" sldId="6275"/>
        </pc:sldMkLst>
      </pc:sldChg>
      <pc:sldChg chg="del">
        <pc:chgData name="Hanselmann, Markus" userId="029d1f02-3ca2-4544-88e9-d09c85e465e7" providerId="ADAL" clId="{779D1F58-E732-4027-AD5E-D5FA65258A7A}" dt="2025-12-03T11:25:52.379" v="344" actId="2696"/>
        <pc:sldMkLst>
          <pc:docMk/>
          <pc:sldMk cId="1747813460" sldId="6276"/>
        </pc:sldMkLst>
      </pc:sldChg>
      <pc:sldChg chg="del">
        <pc:chgData name="Hanselmann, Markus" userId="029d1f02-3ca2-4544-88e9-d09c85e465e7" providerId="ADAL" clId="{779D1F58-E732-4027-AD5E-D5FA65258A7A}" dt="2025-12-03T11:25:52.368" v="340" actId="2696"/>
        <pc:sldMkLst>
          <pc:docMk/>
          <pc:sldMk cId="3881797423" sldId="6277"/>
        </pc:sldMkLst>
      </pc:sldChg>
      <pc:sldChg chg="del">
        <pc:chgData name="Hanselmann, Markus" userId="029d1f02-3ca2-4544-88e9-d09c85e465e7" providerId="ADAL" clId="{779D1F58-E732-4027-AD5E-D5FA65258A7A}" dt="2025-12-03T11:25:52.364" v="339" actId="2696"/>
        <pc:sldMkLst>
          <pc:docMk/>
          <pc:sldMk cId="2872975240" sldId="6278"/>
        </pc:sldMkLst>
      </pc:sldChg>
      <pc:sldChg chg="del">
        <pc:chgData name="Hanselmann, Markus" userId="029d1f02-3ca2-4544-88e9-d09c85e465e7" providerId="ADAL" clId="{779D1F58-E732-4027-AD5E-D5FA65258A7A}" dt="2025-12-03T11:25:52.106" v="338" actId="2696"/>
        <pc:sldMkLst>
          <pc:docMk/>
          <pc:sldMk cId="951254610" sldId="6279"/>
        </pc:sldMkLst>
      </pc:sldChg>
      <pc:sldChg chg="del">
        <pc:chgData name="Hanselmann, Markus" userId="029d1f02-3ca2-4544-88e9-d09c85e465e7" providerId="ADAL" clId="{779D1F58-E732-4027-AD5E-D5FA65258A7A}" dt="2025-12-03T11:25:52.102" v="336" actId="2696"/>
        <pc:sldMkLst>
          <pc:docMk/>
          <pc:sldMk cId="537521635" sldId="6281"/>
        </pc:sldMkLst>
      </pc:sldChg>
      <pc:sldChg chg="del">
        <pc:chgData name="Hanselmann, Markus" userId="029d1f02-3ca2-4544-88e9-d09c85e465e7" providerId="ADAL" clId="{779D1F58-E732-4027-AD5E-D5FA65258A7A}" dt="2025-12-03T11:25:52.100" v="335" actId="2696"/>
        <pc:sldMkLst>
          <pc:docMk/>
          <pc:sldMk cId="2037468708" sldId="6283"/>
        </pc:sldMkLst>
      </pc:sldChg>
      <pc:sldChg chg="del">
        <pc:chgData name="Hanselmann, Markus" userId="029d1f02-3ca2-4544-88e9-d09c85e465e7" providerId="ADAL" clId="{779D1F58-E732-4027-AD5E-D5FA65258A7A}" dt="2025-12-03T11:25:52.098" v="334" actId="2696"/>
        <pc:sldMkLst>
          <pc:docMk/>
          <pc:sldMk cId="2315779436" sldId="6284"/>
        </pc:sldMkLst>
      </pc:sldChg>
      <pc:sldChg chg="del">
        <pc:chgData name="Hanselmann, Markus" userId="029d1f02-3ca2-4544-88e9-d09c85e465e7" providerId="ADAL" clId="{779D1F58-E732-4027-AD5E-D5FA65258A7A}" dt="2025-12-03T11:25:52.095" v="332" actId="2696"/>
        <pc:sldMkLst>
          <pc:docMk/>
          <pc:sldMk cId="709944817" sldId="6286"/>
        </pc:sldMkLst>
      </pc:sldChg>
      <pc:sldChg chg="del">
        <pc:chgData name="Hanselmann, Markus" userId="029d1f02-3ca2-4544-88e9-d09c85e465e7" providerId="ADAL" clId="{779D1F58-E732-4027-AD5E-D5FA65258A7A}" dt="2025-12-03T11:25:52.851" v="375" actId="2696"/>
        <pc:sldMkLst>
          <pc:docMk/>
          <pc:sldMk cId="3185133679" sldId="6288"/>
        </pc:sldMkLst>
      </pc:sldChg>
      <pc:sldChg chg="del">
        <pc:chgData name="Hanselmann, Markus" userId="029d1f02-3ca2-4544-88e9-d09c85e465e7" providerId="ADAL" clId="{779D1F58-E732-4027-AD5E-D5FA65258A7A}" dt="2025-12-03T11:25:52.810" v="364" actId="2696"/>
        <pc:sldMkLst>
          <pc:docMk/>
          <pc:sldMk cId="56907666" sldId="6289"/>
        </pc:sldMkLst>
      </pc:sldChg>
      <pc:sldChg chg="del">
        <pc:chgData name="Hanselmann, Markus" userId="029d1f02-3ca2-4544-88e9-d09c85e465e7" providerId="ADAL" clId="{779D1F58-E732-4027-AD5E-D5FA65258A7A}" dt="2025-12-03T11:25:50.913" v="194" actId="2696"/>
        <pc:sldMkLst>
          <pc:docMk/>
          <pc:sldMk cId="271959755" sldId="6290"/>
        </pc:sldMkLst>
      </pc:sldChg>
      <pc:sldChg chg="del">
        <pc:chgData name="Hanselmann, Markus" userId="029d1f02-3ca2-4544-88e9-d09c85e465e7" providerId="ADAL" clId="{779D1F58-E732-4027-AD5E-D5FA65258A7A}" dt="2025-12-03T11:25:50.896" v="193" actId="2696"/>
        <pc:sldMkLst>
          <pc:docMk/>
          <pc:sldMk cId="1868281958" sldId="6291"/>
        </pc:sldMkLst>
      </pc:sldChg>
      <pc:sldChg chg="del">
        <pc:chgData name="Hanselmann, Markus" userId="029d1f02-3ca2-4544-88e9-d09c85e465e7" providerId="ADAL" clId="{779D1F58-E732-4027-AD5E-D5FA65258A7A}" dt="2025-12-03T11:25:50.885" v="192" actId="2696"/>
        <pc:sldMkLst>
          <pc:docMk/>
          <pc:sldMk cId="3457031734" sldId="6292"/>
        </pc:sldMkLst>
      </pc:sldChg>
      <pc:sldChg chg="del">
        <pc:chgData name="Hanselmann, Markus" userId="029d1f02-3ca2-4544-88e9-d09c85e465e7" providerId="ADAL" clId="{779D1F58-E732-4027-AD5E-D5FA65258A7A}" dt="2025-12-03T11:25:50.874" v="191" actId="2696"/>
        <pc:sldMkLst>
          <pc:docMk/>
          <pc:sldMk cId="3958008850" sldId="6294"/>
        </pc:sldMkLst>
      </pc:sldChg>
      <pc:sldChg chg="del">
        <pc:chgData name="Hanselmann, Markus" userId="029d1f02-3ca2-4544-88e9-d09c85e465e7" providerId="ADAL" clId="{779D1F58-E732-4027-AD5E-D5FA65258A7A}" dt="2025-12-03T11:25:50.854" v="190" actId="2696"/>
        <pc:sldMkLst>
          <pc:docMk/>
          <pc:sldMk cId="966622311" sldId="6295"/>
        </pc:sldMkLst>
      </pc:sldChg>
      <pc:sldChg chg="del">
        <pc:chgData name="Hanselmann, Markus" userId="029d1f02-3ca2-4544-88e9-d09c85e465e7" providerId="ADAL" clId="{779D1F58-E732-4027-AD5E-D5FA65258A7A}" dt="2025-12-03T11:25:50.836" v="189" actId="2696"/>
        <pc:sldMkLst>
          <pc:docMk/>
          <pc:sldMk cId="1289276699" sldId="6296"/>
        </pc:sldMkLst>
      </pc:sldChg>
      <pc:sldChg chg="del">
        <pc:chgData name="Hanselmann, Markus" userId="029d1f02-3ca2-4544-88e9-d09c85e465e7" providerId="ADAL" clId="{779D1F58-E732-4027-AD5E-D5FA65258A7A}" dt="2025-12-03T11:25:50.819" v="188" actId="2696"/>
        <pc:sldMkLst>
          <pc:docMk/>
          <pc:sldMk cId="1068886369" sldId="6297"/>
        </pc:sldMkLst>
      </pc:sldChg>
      <pc:sldChg chg="del">
        <pc:chgData name="Hanselmann, Markus" userId="029d1f02-3ca2-4544-88e9-d09c85e465e7" providerId="ADAL" clId="{779D1F58-E732-4027-AD5E-D5FA65258A7A}" dt="2025-12-03T11:25:50.779" v="183" actId="2696"/>
        <pc:sldMkLst>
          <pc:docMk/>
          <pc:sldMk cId="2140693638" sldId="6298"/>
        </pc:sldMkLst>
      </pc:sldChg>
      <pc:sldChg chg="del">
        <pc:chgData name="Hanselmann, Markus" userId="029d1f02-3ca2-4544-88e9-d09c85e465e7" providerId="ADAL" clId="{779D1F58-E732-4027-AD5E-D5FA65258A7A}" dt="2025-12-03T11:25:52.722" v="356" actId="2696"/>
        <pc:sldMkLst>
          <pc:docMk/>
          <pc:sldMk cId="1825233975" sldId="6300"/>
        </pc:sldMkLst>
      </pc:sldChg>
      <pc:sldChg chg="del">
        <pc:chgData name="Hanselmann, Markus" userId="029d1f02-3ca2-4544-88e9-d09c85e465e7" providerId="ADAL" clId="{779D1F58-E732-4027-AD5E-D5FA65258A7A}" dt="2025-12-03T11:25:52.807" v="363" actId="2696"/>
        <pc:sldMkLst>
          <pc:docMk/>
          <pc:sldMk cId="54763156" sldId="6303"/>
        </pc:sldMkLst>
      </pc:sldChg>
      <pc:sldChg chg="del">
        <pc:chgData name="Hanselmann, Markus" userId="029d1f02-3ca2-4544-88e9-d09c85e465e7" providerId="ADAL" clId="{779D1F58-E732-4027-AD5E-D5FA65258A7A}" dt="2025-12-03T11:25:52.805" v="362" actId="2696"/>
        <pc:sldMkLst>
          <pc:docMk/>
          <pc:sldMk cId="3577852576" sldId="6304"/>
        </pc:sldMkLst>
      </pc:sldChg>
      <pc:sldChg chg="del">
        <pc:chgData name="Hanselmann, Markus" userId="029d1f02-3ca2-4544-88e9-d09c85e465e7" providerId="ADAL" clId="{779D1F58-E732-4027-AD5E-D5FA65258A7A}" dt="2025-12-03T11:25:52.826" v="371" actId="2696"/>
        <pc:sldMkLst>
          <pc:docMk/>
          <pc:sldMk cId="660704576" sldId="6306"/>
        </pc:sldMkLst>
      </pc:sldChg>
      <pc:sldChg chg="del">
        <pc:chgData name="Hanselmann, Markus" userId="029d1f02-3ca2-4544-88e9-d09c85e465e7" providerId="ADAL" clId="{779D1F58-E732-4027-AD5E-D5FA65258A7A}" dt="2025-12-03T11:25:52.725" v="359" actId="2696"/>
        <pc:sldMkLst>
          <pc:docMk/>
          <pc:sldMk cId="532289242" sldId="6307"/>
        </pc:sldMkLst>
      </pc:sldChg>
      <pc:sldChg chg="del">
        <pc:chgData name="Hanselmann, Markus" userId="029d1f02-3ca2-4544-88e9-d09c85e465e7" providerId="ADAL" clId="{779D1F58-E732-4027-AD5E-D5FA65258A7A}" dt="2025-12-03T11:25:52.093" v="331" actId="2696"/>
        <pc:sldMkLst>
          <pc:docMk/>
          <pc:sldMk cId="105689960" sldId="6308"/>
        </pc:sldMkLst>
      </pc:sldChg>
      <pc:sldChg chg="del">
        <pc:chgData name="Hanselmann, Markus" userId="029d1f02-3ca2-4544-88e9-d09c85e465e7" providerId="ADAL" clId="{779D1F58-E732-4027-AD5E-D5FA65258A7A}" dt="2025-12-03T11:25:52.822" v="368" actId="2696"/>
        <pc:sldMkLst>
          <pc:docMk/>
          <pc:sldMk cId="2796804600" sldId="6311"/>
        </pc:sldMkLst>
      </pc:sldChg>
      <pc:sldChg chg="del">
        <pc:chgData name="Hanselmann, Markus" userId="029d1f02-3ca2-4544-88e9-d09c85e465e7" providerId="ADAL" clId="{779D1F58-E732-4027-AD5E-D5FA65258A7A}" dt="2025-12-03T11:25:51.882" v="296" actId="2696"/>
        <pc:sldMkLst>
          <pc:docMk/>
          <pc:sldMk cId="2789116147" sldId="6313"/>
        </pc:sldMkLst>
      </pc:sldChg>
      <pc:sldChg chg="del">
        <pc:chgData name="Hanselmann, Markus" userId="029d1f02-3ca2-4544-88e9-d09c85e465e7" providerId="ADAL" clId="{779D1F58-E732-4027-AD5E-D5FA65258A7A}" dt="2025-12-03T11:25:51.814" v="283" actId="2696"/>
        <pc:sldMkLst>
          <pc:docMk/>
          <pc:sldMk cId="3440584828" sldId="6314"/>
        </pc:sldMkLst>
      </pc:sldChg>
      <pc:sldChg chg="del">
        <pc:chgData name="Hanselmann, Markus" userId="029d1f02-3ca2-4544-88e9-d09c85e465e7" providerId="ADAL" clId="{779D1F58-E732-4027-AD5E-D5FA65258A7A}" dt="2025-12-03T11:25:51.805" v="282" actId="2696"/>
        <pc:sldMkLst>
          <pc:docMk/>
          <pc:sldMk cId="2111344162" sldId="6315"/>
        </pc:sldMkLst>
      </pc:sldChg>
      <pc:sldChg chg="del">
        <pc:chgData name="Hanselmann, Markus" userId="029d1f02-3ca2-4544-88e9-d09c85e465e7" providerId="ADAL" clId="{779D1F58-E732-4027-AD5E-D5FA65258A7A}" dt="2025-12-03T11:25:51.796" v="281" actId="2696"/>
        <pc:sldMkLst>
          <pc:docMk/>
          <pc:sldMk cId="1177804570" sldId="6316"/>
        </pc:sldMkLst>
      </pc:sldChg>
      <pc:sldChg chg="del">
        <pc:chgData name="Hanselmann, Markus" userId="029d1f02-3ca2-4544-88e9-d09c85e465e7" providerId="ADAL" clId="{779D1F58-E732-4027-AD5E-D5FA65258A7A}" dt="2025-12-03T11:25:51.781" v="280" actId="2696"/>
        <pc:sldMkLst>
          <pc:docMk/>
          <pc:sldMk cId="1106774531" sldId="6317"/>
        </pc:sldMkLst>
      </pc:sldChg>
      <pc:sldChg chg="del">
        <pc:chgData name="Hanselmann, Markus" userId="029d1f02-3ca2-4544-88e9-d09c85e465e7" providerId="ADAL" clId="{779D1F58-E732-4027-AD5E-D5FA65258A7A}" dt="2025-12-03T11:25:51.773" v="279" actId="2696"/>
        <pc:sldMkLst>
          <pc:docMk/>
          <pc:sldMk cId="1838659852" sldId="6318"/>
        </pc:sldMkLst>
      </pc:sldChg>
      <pc:sldChg chg="del">
        <pc:chgData name="Hanselmann, Markus" userId="029d1f02-3ca2-4544-88e9-d09c85e465e7" providerId="ADAL" clId="{779D1F58-E732-4027-AD5E-D5FA65258A7A}" dt="2025-12-03T11:25:51.766" v="278" actId="2696"/>
        <pc:sldMkLst>
          <pc:docMk/>
          <pc:sldMk cId="1137650688" sldId="6319"/>
        </pc:sldMkLst>
      </pc:sldChg>
      <pc:sldChg chg="del">
        <pc:chgData name="Hanselmann, Markus" userId="029d1f02-3ca2-4544-88e9-d09c85e465e7" providerId="ADAL" clId="{779D1F58-E732-4027-AD5E-D5FA65258A7A}" dt="2025-12-03T11:25:51.759" v="277" actId="2696"/>
        <pc:sldMkLst>
          <pc:docMk/>
          <pc:sldMk cId="2370779002" sldId="6320"/>
        </pc:sldMkLst>
      </pc:sldChg>
      <pc:sldChg chg="del">
        <pc:chgData name="Hanselmann, Markus" userId="029d1f02-3ca2-4544-88e9-d09c85e465e7" providerId="ADAL" clId="{779D1F58-E732-4027-AD5E-D5FA65258A7A}" dt="2025-12-03T11:25:51.751" v="276" actId="2696"/>
        <pc:sldMkLst>
          <pc:docMk/>
          <pc:sldMk cId="1003299203" sldId="6321"/>
        </pc:sldMkLst>
      </pc:sldChg>
      <pc:sldChg chg="del">
        <pc:chgData name="Hanselmann, Markus" userId="029d1f02-3ca2-4544-88e9-d09c85e465e7" providerId="ADAL" clId="{779D1F58-E732-4027-AD5E-D5FA65258A7A}" dt="2025-12-03T11:25:51.743" v="275" actId="2696"/>
        <pc:sldMkLst>
          <pc:docMk/>
          <pc:sldMk cId="1811911806" sldId="6322"/>
        </pc:sldMkLst>
      </pc:sldChg>
      <pc:sldChg chg="del">
        <pc:chgData name="Hanselmann, Markus" userId="029d1f02-3ca2-4544-88e9-d09c85e465e7" providerId="ADAL" clId="{779D1F58-E732-4027-AD5E-D5FA65258A7A}" dt="2025-12-03T11:25:51.735" v="274" actId="2696"/>
        <pc:sldMkLst>
          <pc:docMk/>
          <pc:sldMk cId="201169870" sldId="6323"/>
        </pc:sldMkLst>
      </pc:sldChg>
      <pc:sldChg chg="del">
        <pc:chgData name="Hanselmann, Markus" userId="029d1f02-3ca2-4544-88e9-d09c85e465e7" providerId="ADAL" clId="{779D1F58-E732-4027-AD5E-D5FA65258A7A}" dt="2025-12-03T11:25:51.726" v="273" actId="2696"/>
        <pc:sldMkLst>
          <pc:docMk/>
          <pc:sldMk cId="41000217" sldId="6324"/>
        </pc:sldMkLst>
      </pc:sldChg>
      <pc:sldChg chg="del">
        <pc:chgData name="Hanselmann, Markus" userId="029d1f02-3ca2-4544-88e9-d09c85e465e7" providerId="ADAL" clId="{779D1F58-E732-4027-AD5E-D5FA65258A7A}" dt="2025-12-03T11:25:51.718" v="272" actId="2696"/>
        <pc:sldMkLst>
          <pc:docMk/>
          <pc:sldMk cId="3407738341" sldId="6325"/>
        </pc:sldMkLst>
      </pc:sldChg>
      <pc:sldChg chg="del">
        <pc:chgData name="Hanselmann, Markus" userId="029d1f02-3ca2-4544-88e9-d09c85e465e7" providerId="ADAL" clId="{779D1F58-E732-4027-AD5E-D5FA65258A7A}" dt="2025-12-03T11:25:51.708" v="271" actId="2696"/>
        <pc:sldMkLst>
          <pc:docMk/>
          <pc:sldMk cId="1289052075" sldId="6326"/>
        </pc:sldMkLst>
      </pc:sldChg>
      <pc:sldChg chg="del">
        <pc:chgData name="Hanselmann, Markus" userId="029d1f02-3ca2-4544-88e9-d09c85e465e7" providerId="ADAL" clId="{779D1F58-E732-4027-AD5E-D5FA65258A7A}" dt="2025-12-03T11:25:51.698" v="270" actId="2696"/>
        <pc:sldMkLst>
          <pc:docMk/>
          <pc:sldMk cId="1147262302" sldId="6327"/>
        </pc:sldMkLst>
      </pc:sldChg>
      <pc:sldChg chg="del">
        <pc:chgData name="Hanselmann, Markus" userId="029d1f02-3ca2-4544-88e9-d09c85e465e7" providerId="ADAL" clId="{779D1F58-E732-4027-AD5E-D5FA65258A7A}" dt="2025-12-03T11:25:51.689" v="269" actId="2696"/>
        <pc:sldMkLst>
          <pc:docMk/>
          <pc:sldMk cId="2645563808" sldId="6328"/>
        </pc:sldMkLst>
      </pc:sldChg>
      <pc:sldChg chg="del">
        <pc:chgData name="Hanselmann, Markus" userId="029d1f02-3ca2-4544-88e9-d09c85e465e7" providerId="ADAL" clId="{779D1F58-E732-4027-AD5E-D5FA65258A7A}" dt="2025-12-03T11:25:51.677" v="268" actId="2696"/>
        <pc:sldMkLst>
          <pc:docMk/>
          <pc:sldMk cId="4133433088" sldId="6330"/>
        </pc:sldMkLst>
      </pc:sldChg>
      <pc:sldChg chg="del">
        <pc:chgData name="Hanselmann, Markus" userId="029d1f02-3ca2-4544-88e9-d09c85e465e7" providerId="ADAL" clId="{779D1F58-E732-4027-AD5E-D5FA65258A7A}" dt="2025-12-03T11:25:51.666" v="267" actId="2696"/>
        <pc:sldMkLst>
          <pc:docMk/>
          <pc:sldMk cId="2383524406" sldId="6331"/>
        </pc:sldMkLst>
      </pc:sldChg>
      <pc:sldChg chg="del">
        <pc:chgData name="Hanselmann, Markus" userId="029d1f02-3ca2-4544-88e9-d09c85e465e7" providerId="ADAL" clId="{779D1F58-E732-4027-AD5E-D5FA65258A7A}" dt="2025-12-03T11:25:51.654" v="266" actId="2696"/>
        <pc:sldMkLst>
          <pc:docMk/>
          <pc:sldMk cId="2075556427" sldId="6332"/>
        </pc:sldMkLst>
      </pc:sldChg>
      <pc:sldChg chg="del">
        <pc:chgData name="Hanselmann, Markus" userId="029d1f02-3ca2-4544-88e9-d09c85e465e7" providerId="ADAL" clId="{779D1F58-E732-4027-AD5E-D5FA65258A7A}" dt="2025-12-03T11:25:51.551" v="265" actId="2696"/>
        <pc:sldMkLst>
          <pc:docMk/>
          <pc:sldMk cId="3773030715" sldId="6334"/>
        </pc:sldMkLst>
      </pc:sldChg>
      <pc:sldChg chg="del">
        <pc:chgData name="Hanselmann, Markus" userId="029d1f02-3ca2-4544-88e9-d09c85e465e7" providerId="ADAL" clId="{779D1F58-E732-4027-AD5E-D5FA65258A7A}" dt="2025-12-03T11:25:46.683" v="17" actId="2696"/>
        <pc:sldMkLst>
          <pc:docMk/>
          <pc:sldMk cId="3291809082" sldId="6336"/>
        </pc:sldMkLst>
      </pc:sldChg>
      <pc:sldChg chg="del">
        <pc:chgData name="Hanselmann, Markus" userId="029d1f02-3ca2-4544-88e9-d09c85e465e7" providerId="ADAL" clId="{779D1F58-E732-4027-AD5E-D5FA65258A7A}" dt="2025-12-03T11:25:46.458" v="6" actId="2696"/>
        <pc:sldMkLst>
          <pc:docMk/>
          <pc:sldMk cId="2692521557" sldId="6337"/>
        </pc:sldMkLst>
      </pc:sldChg>
      <pc:sldChg chg="del">
        <pc:chgData name="Hanselmann, Markus" userId="029d1f02-3ca2-4544-88e9-d09c85e465e7" providerId="ADAL" clId="{779D1F58-E732-4027-AD5E-D5FA65258A7A}" dt="2025-12-03T11:25:49.249" v="84" actId="2696"/>
        <pc:sldMkLst>
          <pc:docMk/>
          <pc:sldMk cId="449204140" sldId="6338"/>
        </pc:sldMkLst>
      </pc:sldChg>
      <pc:sldChg chg="del">
        <pc:chgData name="Hanselmann, Markus" userId="029d1f02-3ca2-4544-88e9-d09c85e465e7" providerId="ADAL" clId="{779D1F58-E732-4027-AD5E-D5FA65258A7A}" dt="2025-12-03T11:25:50.637" v="172" actId="2696"/>
        <pc:sldMkLst>
          <pc:docMk/>
          <pc:sldMk cId="3769748229" sldId="6339"/>
        </pc:sldMkLst>
      </pc:sldChg>
      <pc:sldChg chg="del">
        <pc:chgData name="Hanselmann, Markus" userId="029d1f02-3ca2-4544-88e9-d09c85e465e7" providerId="ADAL" clId="{779D1F58-E732-4027-AD5E-D5FA65258A7A}" dt="2025-12-03T11:25:50.619" v="171" actId="2696"/>
        <pc:sldMkLst>
          <pc:docMk/>
          <pc:sldMk cId="2747963537" sldId="6340"/>
        </pc:sldMkLst>
      </pc:sldChg>
      <pc:sldChg chg="del">
        <pc:chgData name="Hanselmann, Markus" userId="029d1f02-3ca2-4544-88e9-d09c85e465e7" providerId="ADAL" clId="{779D1F58-E732-4027-AD5E-D5FA65258A7A}" dt="2025-12-03T11:25:50.662" v="173" actId="2696"/>
        <pc:sldMkLst>
          <pc:docMk/>
          <pc:sldMk cId="3998298266" sldId="6341"/>
        </pc:sldMkLst>
      </pc:sldChg>
      <pc:sldChg chg="del">
        <pc:chgData name="Hanselmann, Markus" userId="029d1f02-3ca2-4544-88e9-d09c85e465e7" providerId="ADAL" clId="{779D1F58-E732-4027-AD5E-D5FA65258A7A}" dt="2025-12-03T11:25:52.723" v="357" actId="2696"/>
        <pc:sldMkLst>
          <pc:docMk/>
          <pc:sldMk cId="2261550292" sldId="6342"/>
        </pc:sldMkLst>
      </pc:sldChg>
      <pc:sldChg chg="del">
        <pc:chgData name="Hanselmann, Markus" userId="029d1f02-3ca2-4544-88e9-d09c85e465e7" providerId="ADAL" clId="{779D1F58-E732-4027-AD5E-D5FA65258A7A}" dt="2025-12-03T11:25:50.606" v="170" actId="2696"/>
        <pc:sldMkLst>
          <pc:docMk/>
          <pc:sldMk cId="3075619420" sldId="6343"/>
        </pc:sldMkLst>
      </pc:sldChg>
      <pc:sldChg chg="del">
        <pc:chgData name="Hanselmann, Markus" userId="029d1f02-3ca2-4544-88e9-d09c85e465e7" providerId="ADAL" clId="{779D1F58-E732-4027-AD5E-D5FA65258A7A}" dt="2025-12-03T11:25:50.704" v="176" actId="2696"/>
        <pc:sldMkLst>
          <pc:docMk/>
          <pc:sldMk cId="1283122671" sldId="6344"/>
        </pc:sldMkLst>
      </pc:sldChg>
      <pc:sldChg chg="del">
        <pc:chgData name="Hanselmann, Markus" userId="029d1f02-3ca2-4544-88e9-d09c85e465e7" providerId="ADAL" clId="{779D1F58-E732-4027-AD5E-D5FA65258A7A}" dt="2025-12-03T11:25:50.689" v="175" actId="2696"/>
        <pc:sldMkLst>
          <pc:docMk/>
          <pc:sldMk cId="3065080356" sldId="6345"/>
        </pc:sldMkLst>
      </pc:sldChg>
      <pc:sldChg chg="del">
        <pc:chgData name="Hanselmann, Markus" userId="029d1f02-3ca2-4544-88e9-d09c85e465e7" providerId="ADAL" clId="{779D1F58-E732-4027-AD5E-D5FA65258A7A}" dt="2025-12-03T11:25:50.676" v="174" actId="2696"/>
        <pc:sldMkLst>
          <pc:docMk/>
          <pc:sldMk cId="4182074864" sldId="6346"/>
        </pc:sldMkLst>
      </pc:sldChg>
      <pc:sldChg chg="del">
        <pc:chgData name="Hanselmann, Markus" userId="029d1f02-3ca2-4544-88e9-d09c85e465e7" providerId="ADAL" clId="{779D1F58-E732-4027-AD5E-D5FA65258A7A}" dt="2025-12-03T11:25:50.773" v="182" actId="2696"/>
        <pc:sldMkLst>
          <pc:docMk/>
          <pc:sldMk cId="1457528689" sldId="6347"/>
        </pc:sldMkLst>
      </pc:sldChg>
      <pc:sldChg chg="del">
        <pc:chgData name="Hanselmann, Markus" userId="029d1f02-3ca2-4544-88e9-d09c85e465e7" providerId="ADAL" clId="{779D1F58-E732-4027-AD5E-D5FA65258A7A}" dt="2025-12-03T11:25:50.552" v="165" actId="2696"/>
        <pc:sldMkLst>
          <pc:docMk/>
          <pc:sldMk cId="2240085111" sldId="6349"/>
        </pc:sldMkLst>
      </pc:sldChg>
      <pc:sldChg chg="del">
        <pc:chgData name="Hanselmann, Markus" userId="029d1f02-3ca2-4544-88e9-d09c85e465e7" providerId="ADAL" clId="{779D1F58-E732-4027-AD5E-D5FA65258A7A}" dt="2025-12-03T11:25:48.516" v="54" actId="2696"/>
        <pc:sldMkLst>
          <pc:docMk/>
          <pc:sldMk cId="3046052631" sldId="6352"/>
        </pc:sldMkLst>
      </pc:sldChg>
      <pc:sldChg chg="del">
        <pc:chgData name="Hanselmann, Markus" userId="029d1f02-3ca2-4544-88e9-d09c85e465e7" providerId="ADAL" clId="{779D1F58-E732-4027-AD5E-D5FA65258A7A}" dt="2025-12-03T11:25:46.737" v="19" actId="2696"/>
        <pc:sldMkLst>
          <pc:docMk/>
          <pc:sldMk cId="278405340" sldId="6353"/>
        </pc:sldMkLst>
      </pc:sldChg>
      <pc:sldChg chg="del">
        <pc:chgData name="Hanselmann, Markus" userId="029d1f02-3ca2-4544-88e9-d09c85e465e7" providerId="ADAL" clId="{779D1F58-E732-4027-AD5E-D5FA65258A7A}" dt="2025-12-03T11:25:48.407" v="51" actId="2696"/>
        <pc:sldMkLst>
          <pc:docMk/>
          <pc:sldMk cId="360041932" sldId="6354"/>
        </pc:sldMkLst>
      </pc:sldChg>
      <pc:sldChg chg="del">
        <pc:chgData name="Hanselmann, Markus" userId="029d1f02-3ca2-4544-88e9-d09c85e465e7" providerId="ADAL" clId="{779D1F58-E732-4027-AD5E-D5FA65258A7A}" dt="2025-12-03T11:25:46.669" v="16" actId="2696"/>
        <pc:sldMkLst>
          <pc:docMk/>
          <pc:sldMk cId="1518491079" sldId="6355"/>
        </pc:sldMkLst>
      </pc:sldChg>
      <pc:sldChg chg="del">
        <pc:chgData name="Hanselmann, Markus" userId="029d1f02-3ca2-4544-88e9-d09c85e465e7" providerId="ADAL" clId="{779D1F58-E732-4027-AD5E-D5FA65258A7A}" dt="2025-12-03T11:25:51.409" v="247" actId="2696"/>
        <pc:sldMkLst>
          <pc:docMk/>
          <pc:sldMk cId="2388815803" sldId="6357"/>
        </pc:sldMkLst>
      </pc:sldChg>
      <pc:sldChg chg="del">
        <pc:chgData name="Hanselmann, Markus" userId="029d1f02-3ca2-4544-88e9-d09c85e465e7" providerId="ADAL" clId="{779D1F58-E732-4027-AD5E-D5FA65258A7A}" dt="2025-12-03T11:25:51.266" v="231" actId="2696"/>
        <pc:sldMkLst>
          <pc:docMk/>
          <pc:sldMk cId="4106409561" sldId="6358"/>
        </pc:sldMkLst>
      </pc:sldChg>
      <pc:sldChg chg="del">
        <pc:chgData name="Hanselmann, Markus" userId="029d1f02-3ca2-4544-88e9-d09c85e465e7" providerId="ADAL" clId="{779D1F58-E732-4027-AD5E-D5FA65258A7A}" dt="2025-12-03T11:25:51.184" v="221" actId="2696"/>
        <pc:sldMkLst>
          <pc:docMk/>
          <pc:sldMk cId="3791807242" sldId="6360"/>
        </pc:sldMkLst>
      </pc:sldChg>
      <pc:sldChg chg="del">
        <pc:chgData name="Hanselmann, Markus" userId="029d1f02-3ca2-4544-88e9-d09c85e465e7" providerId="ADAL" clId="{779D1F58-E732-4027-AD5E-D5FA65258A7A}" dt="2025-12-03T11:25:51.109" v="213" actId="2696"/>
        <pc:sldMkLst>
          <pc:docMk/>
          <pc:sldMk cId="205639514" sldId="6361"/>
        </pc:sldMkLst>
      </pc:sldChg>
      <pc:sldChg chg="del">
        <pc:chgData name="Hanselmann, Markus" userId="029d1f02-3ca2-4544-88e9-d09c85e465e7" providerId="ADAL" clId="{779D1F58-E732-4027-AD5E-D5FA65258A7A}" dt="2025-12-03T11:25:50.326" v="148" actId="2696"/>
        <pc:sldMkLst>
          <pc:docMk/>
          <pc:sldMk cId="145494890" sldId="6363"/>
        </pc:sldMkLst>
      </pc:sldChg>
      <pc:sldChg chg="del">
        <pc:chgData name="Hanselmann, Markus" userId="029d1f02-3ca2-4544-88e9-d09c85e465e7" providerId="ADAL" clId="{779D1F58-E732-4027-AD5E-D5FA65258A7A}" dt="2025-12-03T11:25:49.833" v="133" actId="2696"/>
        <pc:sldMkLst>
          <pc:docMk/>
          <pc:sldMk cId="4023313628" sldId="6364"/>
        </pc:sldMkLst>
      </pc:sldChg>
      <pc:sldChg chg="del">
        <pc:chgData name="Hanselmann, Markus" userId="029d1f02-3ca2-4544-88e9-d09c85e465e7" providerId="ADAL" clId="{779D1F58-E732-4027-AD5E-D5FA65258A7A}" dt="2025-12-03T11:25:49.494" v="103" actId="2696"/>
        <pc:sldMkLst>
          <pc:docMk/>
          <pc:sldMk cId="2347094887" sldId="6366"/>
        </pc:sldMkLst>
      </pc:sldChg>
      <pc:sldChg chg="del">
        <pc:chgData name="Hanselmann, Markus" userId="029d1f02-3ca2-4544-88e9-d09c85e465e7" providerId="ADAL" clId="{779D1F58-E732-4027-AD5E-D5FA65258A7A}" dt="2025-12-03T11:25:49.005" v="75" actId="2696"/>
        <pc:sldMkLst>
          <pc:docMk/>
          <pc:sldMk cId="676117909" sldId="6367"/>
        </pc:sldMkLst>
      </pc:sldChg>
      <pc:sldChg chg="del">
        <pc:chgData name="Hanselmann, Markus" userId="029d1f02-3ca2-4544-88e9-d09c85e465e7" providerId="ADAL" clId="{779D1F58-E732-4027-AD5E-D5FA65258A7A}" dt="2025-12-03T11:25:47.836" v="39" actId="2696"/>
        <pc:sldMkLst>
          <pc:docMk/>
          <pc:sldMk cId="1881941758" sldId="6369"/>
        </pc:sldMkLst>
      </pc:sldChg>
      <pc:sldChg chg="del">
        <pc:chgData name="Hanselmann, Markus" userId="029d1f02-3ca2-4544-88e9-d09c85e465e7" providerId="ADAL" clId="{779D1F58-E732-4027-AD5E-D5FA65258A7A}" dt="2025-12-03T11:25:46.419" v="5" actId="2696"/>
        <pc:sldMkLst>
          <pc:docMk/>
          <pc:sldMk cId="249680500" sldId="6370"/>
        </pc:sldMkLst>
      </pc:sldChg>
      <pc:sldChg chg="del">
        <pc:chgData name="Hanselmann, Markus" userId="029d1f02-3ca2-4544-88e9-d09c85e465e7" providerId="ADAL" clId="{779D1F58-E732-4027-AD5E-D5FA65258A7A}" dt="2025-12-03T11:25:49.626" v="114" actId="2696"/>
        <pc:sldMkLst>
          <pc:docMk/>
          <pc:sldMk cId="1052250562" sldId="6371"/>
        </pc:sldMkLst>
      </pc:sldChg>
      <pc:sldChg chg="del">
        <pc:chgData name="Hanselmann, Markus" userId="029d1f02-3ca2-4544-88e9-d09c85e465e7" providerId="ADAL" clId="{779D1F58-E732-4027-AD5E-D5FA65258A7A}" dt="2025-12-03T11:25:49.265" v="85" actId="2696"/>
        <pc:sldMkLst>
          <pc:docMk/>
          <pc:sldMk cId="1363305960" sldId="6372"/>
        </pc:sldMkLst>
      </pc:sldChg>
      <pc:sldChg chg="del">
        <pc:chgData name="Hanselmann, Markus" userId="029d1f02-3ca2-4544-88e9-d09c85e465e7" providerId="ADAL" clId="{779D1F58-E732-4027-AD5E-D5FA65258A7A}" dt="2025-12-03T11:25:49.281" v="86" actId="2696"/>
        <pc:sldMkLst>
          <pc:docMk/>
          <pc:sldMk cId="2734474715" sldId="6373"/>
        </pc:sldMkLst>
      </pc:sldChg>
      <pc:sldChg chg="del">
        <pc:chgData name="Hanselmann, Markus" userId="029d1f02-3ca2-4544-88e9-d09c85e465e7" providerId="ADAL" clId="{779D1F58-E732-4027-AD5E-D5FA65258A7A}" dt="2025-12-03T11:25:49.227" v="83" actId="2696"/>
        <pc:sldMkLst>
          <pc:docMk/>
          <pc:sldMk cId="1206966808" sldId="6374"/>
        </pc:sldMkLst>
      </pc:sldChg>
      <pc:sldChg chg="del">
        <pc:chgData name="Hanselmann, Markus" userId="029d1f02-3ca2-4544-88e9-d09c85e465e7" providerId="ADAL" clId="{779D1F58-E732-4027-AD5E-D5FA65258A7A}" dt="2025-12-03T11:25:49.202" v="82" actId="2696"/>
        <pc:sldMkLst>
          <pc:docMk/>
          <pc:sldMk cId="690942319" sldId="6375"/>
        </pc:sldMkLst>
      </pc:sldChg>
      <pc:sldChg chg="del">
        <pc:chgData name="Hanselmann, Markus" userId="029d1f02-3ca2-4544-88e9-d09c85e465e7" providerId="ADAL" clId="{779D1F58-E732-4027-AD5E-D5FA65258A7A}" dt="2025-12-03T11:25:49.175" v="81" actId="2696"/>
        <pc:sldMkLst>
          <pc:docMk/>
          <pc:sldMk cId="2667455603" sldId="6376"/>
        </pc:sldMkLst>
      </pc:sldChg>
      <pc:sldChg chg="del">
        <pc:chgData name="Hanselmann, Markus" userId="029d1f02-3ca2-4544-88e9-d09c85e465e7" providerId="ADAL" clId="{779D1F58-E732-4027-AD5E-D5FA65258A7A}" dt="2025-12-03T11:25:49.149" v="80" actId="2696"/>
        <pc:sldMkLst>
          <pc:docMk/>
          <pc:sldMk cId="2758027565" sldId="6377"/>
        </pc:sldMkLst>
      </pc:sldChg>
      <pc:sldChg chg="del">
        <pc:chgData name="Hanselmann, Markus" userId="029d1f02-3ca2-4544-88e9-d09c85e465e7" providerId="ADAL" clId="{779D1F58-E732-4027-AD5E-D5FA65258A7A}" dt="2025-12-03T11:25:49.123" v="79" actId="2696"/>
        <pc:sldMkLst>
          <pc:docMk/>
          <pc:sldMk cId="3573970958" sldId="6378"/>
        </pc:sldMkLst>
      </pc:sldChg>
      <pc:sldChg chg="del">
        <pc:chgData name="Hanselmann, Markus" userId="029d1f02-3ca2-4544-88e9-d09c85e465e7" providerId="ADAL" clId="{779D1F58-E732-4027-AD5E-D5FA65258A7A}" dt="2025-12-03T11:25:49.094" v="78" actId="2696"/>
        <pc:sldMkLst>
          <pc:docMk/>
          <pc:sldMk cId="2139030466" sldId="6379"/>
        </pc:sldMkLst>
      </pc:sldChg>
      <pc:sldChg chg="del">
        <pc:chgData name="Hanselmann, Markus" userId="029d1f02-3ca2-4544-88e9-d09c85e465e7" providerId="ADAL" clId="{779D1F58-E732-4027-AD5E-D5FA65258A7A}" dt="2025-12-03T11:25:49.076" v="77" actId="2696"/>
        <pc:sldMkLst>
          <pc:docMk/>
          <pc:sldMk cId="18195287" sldId="6380"/>
        </pc:sldMkLst>
      </pc:sldChg>
      <pc:sldChg chg="del">
        <pc:chgData name="Hanselmann, Markus" userId="029d1f02-3ca2-4544-88e9-d09c85e465e7" providerId="ADAL" clId="{779D1F58-E732-4027-AD5E-D5FA65258A7A}" dt="2025-12-03T11:25:49.043" v="76" actId="2696"/>
        <pc:sldMkLst>
          <pc:docMk/>
          <pc:sldMk cId="2907296543" sldId="6381"/>
        </pc:sldMkLst>
      </pc:sldChg>
      <pc:sldChg chg="del">
        <pc:chgData name="Hanselmann, Markus" userId="029d1f02-3ca2-4544-88e9-d09c85e465e7" providerId="ADAL" clId="{779D1F58-E732-4027-AD5E-D5FA65258A7A}" dt="2025-12-03T11:25:50.265" v="143" actId="2696"/>
        <pc:sldMkLst>
          <pc:docMk/>
          <pc:sldMk cId="2851144949" sldId="6390"/>
        </pc:sldMkLst>
      </pc:sldChg>
      <pc:sldChg chg="del">
        <pc:chgData name="Hanselmann, Markus" userId="029d1f02-3ca2-4544-88e9-d09c85e465e7" providerId="ADAL" clId="{779D1F58-E732-4027-AD5E-D5FA65258A7A}" dt="2025-12-03T11:25:48.772" v="65" actId="2696"/>
        <pc:sldMkLst>
          <pc:docMk/>
          <pc:sldMk cId="611389188" sldId="6394"/>
        </pc:sldMkLst>
      </pc:sldChg>
      <pc:sldChg chg="del">
        <pc:chgData name="Hanselmann, Markus" userId="029d1f02-3ca2-4544-88e9-d09c85e465e7" providerId="ADAL" clId="{779D1F58-E732-4027-AD5E-D5FA65258A7A}" dt="2025-12-03T11:25:50.250" v="142" actId="2696"/>
        <pc:sldMkLst>
          <pc:docMk/>
          <pc:sldMk cId="3758042123" sldId="6396"/>
        </pc:sldMkLst>
      </pc:sldChg>
      <pc:sldChg chg="del">
        <pc:chgData name="Hanselmann, Markus" userId="029d1f02-3ca2-4544-88e9-d09c85e465e7" providerId="ADAL" clId="{779D1F58-E732-4027-AD5E-D5FA65258A7A}" dt="2025-12-03T11:25:50.228" v="141" actId="2696"/>
        <pc:sldMkLst>
          <pc:docMk/>
          <pc:sldMk cId="1719768002" sldId="6397"/>
        </pc:sldMkLst>
      </pc:sldChg>
      <pc:sldChg chg="del">
        <pc:chgData name="Hanselmann, Markus" userId="029d1f02-3ca2-4544-88e9-d09c85e465e7" providerId="ADAL" clId="{779D1F58-E732-4027-AD5E-D5FA65258A7A}" dt="2025-12-03T11:25:50.206" v="140" actId="2696"/>
        <pc:sldMkLst>
          <pc:docMk/>
          <pc:sldMk cId="3051741152" sldId="6398"/>
        </pc:sldMkLst>
      </pc:sldChg>
      <pc:sldChg chg="del">
        <pc:chgData name="Hanselmann, Markus" userId="029d1f02-3ca2-4544-88e9-d09c85e465e7" providerId="ADAL" clId="{779D1F58-E732-4027-AD5E-D5FA65258A7A}" dt="2025-12-03T11:25:50.184" v="139" actId="2696"/>
        <pc:sldMkLst>
          <pc:docMk/>
          <pc:sldMk cId="193764940" sldId="6399"/>
        </pc:sldMkLst>
      </pc:sldChg>
      <pc:sldChg chg="del">
        <pc:chgData name="Hanselmann, Markus" userId="029d1f02-3ca2-4544-88e9-d09c85e465e7" providerId="ADAL" clId="{779D1F58-E732-4027-AD5E-D5FA65258A7A}" dt="2025-12-03T11:25:50.154" v="138" actId="2696"/>
        <pc:sldMkLst>
          <pc:docMk/>
          <pc:sldMk cId="3536200444" sldId="6400"/>
        </pc:sldMkLst>
      </pc:sldChg>
      <pc:sldChg chg="del">
        <pc:chgData name="Hanselmann, Markus" userId="029d1f02-3ca2-4544-88e9-d09c85e465e7" providerId="ADAL" clId="{779D1F58-E732-4027-AD5E-D5FA65258A7A}" dt="2025-12-03T11:25:50.125" v="137" actId="2696"/>
        <pc:sldMkLst>
          <pc:docMk/>
          <pc:sldMk cId="1115415254" sldId="6401"/>
        </pc:sldMkLst>
      </pc:sldChg>
      <pc:sldChg chg="del">
        <pc:chgData name="Hanselmann, Markus" userId="029d1f02-3ca2-4544-88e9-d09c85e465e7" providerId="ADAL" clId="{779D1F58-E732-4027-AD5E-D5FA65258A7A}" dt="2025-12-03T11:25:50.088" v="136" actId="2696"/>
        <pc:sldMkLst>
          <pc:docMk/>
          <pc:sldMk cId="2958520400" sldId="6402"/>
        </pc:sldMkLst>
      </pc:sldChg>
      <pc:sldChg chg="del">
        <pc:chgData name="Hanselmann, Markus" userId="029d1f02-3ca2-4544-88e9-d09c85e465e7" providerId="ADAL" clId="{779D1F58-E732-4027-AD5E-D5FA65258A7A}" dt="2025-12-03T11:25:50.350" v="151" actId="2696"/>
        <pc:sldMkLst>
          <pc:docMk/>
          <pc:sldMk cId="4124616023" sldId="6408"/>
        </pc:sldMkLst>
      </pc:sldChg>
      <pc:sldChg chg="del">
        <pc:chgData name="Hanselmann, Markus" userId="029d1f02-3ca2-4544-88e9-d09c85e465e7" providerId="ADAL" clId="{779D1F58-E732-4027-AD5E-D5FA65258A7A}" dt="2025-12-03T11:25:51.281" v="233" actId="2696"/>
        <pc:sldMkLst>
          <pc:docMk/>
          <pc:sldMk cId="1852128087" sldId="6412"/>
        </pc:sldMkLst>
      </pc:sldChg>
      <pc:sldChg chg="del">
        <pc:chgData name="Hanselmann, Markus" userId="029d1f02-3ca2-4544-88e9-d09c85e465e7" providerId="ADAL" clId="{779D1F58-E732-4027-AD5E-D5FA65258A7A}" dt="2025-12-03T11:25:51.506" v="258" actId="2696"/>
        <pc:sldMkLst>
          <pc:docMk/>
          <pc:sldMk cId="66662694" sldId="6414"/>
        </pc:sldMkLst>
      </pc:sldChg>
      <pc:sldChg chg="del">
        <pc:chgData name="Hanselmann, Markus" userId="029d1f02-3ca2-4544-88e9-d09c85e465e7" providerId="ADAL" clId="{779D1F58-E732-4027-AD5E-D5FA65258A7A}" dt="2025-12-03T11:25:51.497" v="257" actId="2696"/>
        <pc:sldMkLst>
          <pc:docMk/>
          <pc:sldMk cId="3434149389" sldId="6415"/>
        </pc:sldMkLst>
      </pc:sldChg>
      <pc:sldChg chg="del">
        <pc:chgData name="Hanselmann, Markus" userId="029d1f02-3ca2-4544-88e9-d09c85e465e7" providerId="ADAL" clId="{779D1F58-E732-4027-AD5E-D5FA65258A7A}" dt="2025-12-03T11:25:51.488" v="256" actId="2696"/>
        <pc:sldMkLst>
          <pc:docMk/>
          <pc:sldMk cId="713675924" sldId="6416"/>
        </pc:sldMkLst>
      </pc:sldChg>
      <pc:sldChg chg="del">
        <pc:chgData name="Hanselmann, Markus" userId="029d1f02-3ca2-4544-88e9-d09c85e465e7" providerId="ADAL" clId="{779D1F58-E732-4027-AD5E-D5FA65258A7A}" dt="2025-12-03T11:25:51.479" v="255" actId="2696"/>
        <pc:sldMkLst>
          <pc:docMk/>
          <pc:sldMk cId="1375600124" sldId="6417"/>
        </pc:sldMkLst>
      </pc:sldChg>
      <pc:sldChg chg="del">
        <pc:chgData name="Hanselmann, Markus" userId="029d1f02-3ca2-4544-88e9-d09c85e465e7" providerId="ADAL" clId="{779D1F58-E732-4027-AD5E-D5FA65258A7A}" dt="2025-12-03T11:25:51.470" v="254" actId="2696"/>
        <pc:sldMkLst>
          <pc:docMk/>
          <pc:sldMk cId="538394257" sldId="6418"/>
        </pc:sldMkLst>
      </pc:sldChg>
      <pc:sldChg chg="del">
        <pc:chgData name="Hanselmann, Markus" userId="029d1f02-3ca2-4544-88e9-d09c85e465e7" providerId="ADAL" clId="{779D1F58-E732-4027-AD5E-D5FA65258A7A}" dt="2025-12-03T11:25:51.459" v="253" actId="2696"/>
        <pc:sldMkLst>
          <pc:docMk/>
          <pc:sldMk cId="3961209357" sldId="6419"/>
        </pc:sldMkLst>
      </pc:sldChg>
      <pc:sldChg chg="del">
        <pc:chgData name="Hanselmann, Markus" userId="029d1f02-3ca2-4544-88e9-d09c85e465e7" providerId="ADAL" clId="{779D1F58-E732-4027-AD5E-D5FA65258A7A}" dt="2025-12-03T11:25:51.449" v="252" actId="2696"/>
        <pc:sldMkLst>
          <pc:docMk/>
          <pc:sldMk cId="1584059717" sldId="6420"/>
        </pc:sldMkLst>
      </pc:sldChg>
      <pc:sldChg chg="del">
        <pc:chgData name="Hanselmann, Markus" userId="029d1f02-3ca2-4544-88e9-d09c85e465e7" providerId="ADAL" clId="{779D1F58-E732-4027-AD5E-D5FA65258A7A}" dt="2025-12-03T11:25:51.437" v="251" actId="2696"/>
        <pc:sldMkLst>
          <pc:docMk/>
          <pc:sldMk cId="3724891220" sldId="6421"/>
        </pc:sldMkLst>
      </pc:sldChg>
      <pc:sldChg chg="del">
        <pc:chgData name="Hanselmann, Markus" userId="029d1f02-3ca2-4544-88e9-d09c85e465e7" providerId="ADAL" clId="{779D1F58-E732-4027-AD5E-D5FA65258A7A}" dt="2025-12-03T11:25:51.368" v="241" actId="2696"/>
        <pc:sldMkLst>
          <pc:docMk/>
          <pc:sldMk cId="1791647283" sldId="6422"/>
        </pc:sldMkLst>
      </pc:sldChg>
      <pc:sldChg chg="del">
        <pc:chgData name="Hanselmann, Markus" userId="029d1f02-3ca2-4544-88e9-d09c85e465e7" providerId="ADAL" clId="{779D1F58-E732-4027-AD5E-D5FA65258A7A}" dt="2025-12-03T11:25:51.359" v="240" actId="2696"/>
        <pc:sldMkLst>
          <pc:docMk/>
          <pc:sldMk cId="2439237273" sldId="6423"/>
        </pc:sldMkLst>
      </pc:sldChg>
      <pc:sldChg chg="del">
        <pc:chgData name="Hanselmann, Markus" userId="029d1f02-3ca2-4544-88e9-d09c85e465e7" providerId="ADAL" clId="{779D1F58-E732-4027-AD5E-D5FA65258A7A}" dt="2025-12-03T11:25:51.349" v="239" actId="2696"/>
        <pc:sldMkLst>
          <pc:docMk/>
          <pc:sldMk cId="3902431115" sldId="6424"/>
        </pc:sldMkLst>
      </pc:sldChg>
      <pc:sldChg chg="del">
        <pc:chgData name="Hanselmann, Markus" userId="029d1f02-3ca2-4544-88e9-d09c85e465e7" providerId="ADAL" clId="{779D1F58-E732-4027-AD5E-D5FA65258A7A}" dt="2025-12-03T11:25:51.339" v="238" actId="2696"/>
        <pc:sldMkLst>
          <pc:docMk/>
          <pc:sldMk cId="1922485587" sldId="6425"/>
        </pc:sldMkLst>
      </pc:sldChg>
      <pc:sldChg chg="del">
        <pc:chgData name="Hanselmann, Markus" userId="029d1f02-3ca2-4544-88e9-d09c85e465e7" providerId="ADAL" clId="{779D1F58-E732-4027-AD5E-D5FA65258A7A}" dt="2025-12-03T11:25:51.330" v="237" actId="2696"/>
        <pc:sldMkLst>
          <pc:docMk/>
          <pc:sldMk cId="3901918999" sldId="6426"/>
        </pc:sldMkLst>
      </pc:sldChg>
      <pc:sldChg chg="del">
        <pc:chgData name="Hanselmann, Markus" userId="029d1f02-3ca2-4544-88e9-d09c85e465e7" providerId="ADAL" clId="{779D1F58-E732-4027-AD5E-D5FA65258A7A}" dt="2025-12-03T11:25:51.318" v="236" actId="2696"/>
        <pc:sldMkLst>
          <pc:docMk/>
          <pc:sldMk cId="3982474879" sldId="6427"/>
        </pc:sldMkLst>
      </pc:sldChg>
      <pc:sldChg chg="del">
        <pc:chgData name="Hanselmann, Markus" userId="029d1f02-3ca2-4544-88e9-d09c85e465e7" providerId="ADAL" clId="{779D1F58-E732-4027-AD5E-D5FA65258A7A}" dt="2025-12-03T11:25:51.307" v="235" actId="2696"/>
        <pc:sldMkLst>
          <pc:docMk/>
          <pc:sldMk cId="241474142" sldId="6428"/>
        </pc:sldMkLst>
      </pc:sldChg>
      <pc:sldChg chg="del">
        <pc:chgData name="Hanselmann, Markus" userId="029d1f02-3ca2-4544-88e9-d09c85e465e7" providerId="ADAL" clId="{779D1F58-E732-4027-AD5E-D5FA65258A7A}" dt="2025-12-03T11:25:51.293" v="234" actId="2696"/>
        <pc:sldMkLst>
          <pc:docMk/>
          <pc:sldMk cId="2926483063" sldId="6429"/>
        </pc:sldMkLst>
      </pc:sldChg>
      <pc:sldChg chg="del">
        <pc:chgData name="Hanselmann, Markus" userId="029d1f02-3ca2-4544-88e9-d09c85e465e7" providerId="ADAL" clId="{779D1F58-E732-4027-AD5E-D5FA65258A7A}" dt="2025-12-03T11:25:46.787" v="21" actId="2696"/>
        <pc:sldMkLst>
          <pc:docMk/>
          <pc:sldMk cId="2378408879" sldId="6430"/>
        </pc:sldMkLst>
      </pc:sldChg>
      <pc:sldChg chg="del">
        <pc:chgData name="Hanselmann, Markus" userId="029d1f02-3ca2-4544-88e9-d09c85e465e7" providerId="ADAL" clId="{779D1F58-E732-4027-AD5E-D5FA65258A7A}" dt="2025-12-03T11:25:46.759" v="20" actId="2696"/>
        <pc:sldMkLst>
          <pc:docMk/>
          <pc:sldMk cId="2714243376" sldId="6431"/>
        </pc:sldMkLst>
      </pc:sldChg>
      <pc:sldChg chg="del">
        <pc:chgData name="Hanselmann, Markus" userId="029d1f02-3ca2-4544-88e9-d09c85e465e7" providerId="ADAL" clId="{779D1F58-E732-4027-AD5E-D5FA65258A7A}" dt="2025-12-03T11:25:46.714" v="18" actId="2696"/>
        <pc:sldMkLst>
          <pc:docMk/>
          <pc:sldMk cId="1334055793" sldId="6432"/>
        </pc:sldMkLst>
      </pc:sldChg>
      <pc:sldChg chg="del">
        <pc:chgData name="Hanselmann, Markus" userId="029d1f02-3ca2-4544-88e9-d09c85e465e7" providerId="ADAL" clId="{779D1F58-E732-4027-AD5E-D5FA65258A7A}" dt="2025-12-03T11:25:46.655" v="15" actId="2696"/>
        <pc:sldMkLst>
          <pc:docMk/>
          <pc:sldMk cId="1104642823" sldId="6433"/>
        </pc:sldMkLst>
      </pc:sldChg>
      <pc:sldChg chg="del">
        <pc:chgData name="Hanselmann, Markus" userId="029d1f02-3ca2-4544-88e9-d09c85e465e7" providerId="ADAL" clId="{779D1F58-E732-4027-AD5E-D5FA65258A7A}" dt="2025-12-03T11:25:46.642" v="14" actId="2696"/>
        <pc:sldMkLst>
          <pc:docMk/>
          <pc:sldMk cId="1801538806" sldId="6434"/>
        </pc:sldMkLst>
      </pc:sldChg>
      <pc:sldChg chg="del">
        <pc:chgData name="Hanselmann, Markus" userId="029d1f02-3ca2-4544-88e9-d09c85e465e7" providerId="ADAL" clId="{779D1F58-E732-4027-AD5E-D5FA65258A7A}" dt="2025-12-03T11:25:46.626" v="13" actId="2696"/>
        <pc:sldMkLst>
          <pc:docMk/>
          <pc:sldMk cId="2497219301" sldId="6435"/>
        </pc:sldMkLst>
      </pc:sldChg>
      <pc:sldChg chg="del">
        <pc:chgData name="Hanselmann, Markus" userId="029d1f02-3ca2-4544-88e9-d09c85e465e7" providerId="ADAL" clId="{779D1F58-E732-4027-AD5E-D5FA65258A7A}" dt="2025-12-03T11:25:46.607" v="12" actId="2696"/>
        <pc:sldMkLst>
          <pc:docMk/>
          <pc:sldMk cId="726650671" sldId="6436"/>
        </pc:sldMkLst>
      </pc:sldChg>
      <pc:sldChg chg="del">
        <pc:chgData name="Hanselmann, Markus" userId="029d1f02-3ca2-4544-88e9-d09c85e465e7" providerId="ADAL" clId="{779D1F58-E732-4027-AD5E-D5FA65258A7A}" dt="2025-12-03T11:25:46.575" v="11" actId="2696"/>
        <pc:sldMkLst>
          <pc:docMk/>
          <pc:sldMk cId="149232540" sldId="6437"/>
        </pc:sldMkLst>
      </pc:sldChg>
      <pc:sldChg chg="del">
        <pc:chgData name="Hanselmann, Markus" userId="029d1f02-3ca2-4544-88e9-d09c85e465e7" providerId="ADAL" clId="{779D1F58-E732-4027-AD5E-D5FA65258A7A}" dt="2025-12-03T11:25:46.555" v="10" actId="2696"/>
        <pc:sldMkLst>
          <pc:docMk/>
          <pc:sldMk cId="1283117016" sldId="6438"/>
        </pc:sldMkLst>
      </pc:sldChg>
      <pc:sldChg chg="del">
        <pc:chgData name="Hanselmann, Markus" userId="029d1f02-3ca2-4544-88e9-d09c85e465e7" providerId="ADAL" clId="{779D1F58-E732-4027-AD5E-D5FA65258A7A}" dt="2025-12-03T11:25:46.532" v="9" actId="2696"/>
        <pc:sldMkLst>
          <pc:docMk/>
          <pc:sldMk cId="2857999373" sldId="6439"/>
        </pc:sldMkLst>
      </pc:sldChg>
      <pc:sldChg chg="del">
        <pc:chgData name="Hanselmann, Markus" userId="029d1f02-3ca2-4544-88e9-d09c85e465e7" providerId="ADAL" clId="{779D1F58-E732-4027-AD5E-D5FA65258A7A}" dt="2025-12-03T11:25:46.504" v="8" actId="2696"/>
        <pc:sldMkLst>
          <pc:docMk/>
          <pc:sldMk cId="4209380856" sldId="6440"/>
        </pc:sldMkLst>
      </pc:sldChg>
      <pc:sldChg chg="del">
        <pc:chgData name="Hanselmann, Markus" userId="029d1f02-3ca2-4544-88e9-d09c85e465e7" providerId="ADAL" clId="{779D1F58-E732-4027-AD5E-D5FA65258A7A}" dt="2025-12-03T11:25:46.483" v="7" actId="2696"/>
        <pc:sldMkLst>
          <pc:docMk/>
          <pc:sldMk cId="3528230464" sldId="6441"/>
        </pc:sldMkLst>
      </pc:sldChg>
      <pc:sldChg chg="del">
        <pc:chgData name="Hanselmann, Markus" userId="029d1f02-3ca2-4544-88e9-d09c85e465e7" providerId="ADAL" clId="{779D1F58-E732-4027-AD5E-D5FA65258A7A}" dt="2025-12-03T11:25:52.091" v="330" actId="2696"/>
        <pc:sldMkLst>
          <pc:docMk/>
          <pc:sldMk cId="2691060181" sldId="6442"/>
        </pc:sldMkLst>
      </pc:sldChg>
      <pc:sldChg chg="del">
        <pc:chgData name="Hanselmann, Markus" userId="029d1f02-3ca2-4544-88e9-d09c85e465e7" providerId="ADAL" clId="{779D1F58-E732-4027-AD5E-D5FA65258A7A}" dt="2025-12-03T11:25:52.389" v="350" actId="2696"/>
        <pc:sldMkLst>
          <pc:docMk/>
          <pc:sldMk cId="1464254991" sldId="6443"/>
        </pc:sldMkLst>
      </pc:sldChg>
      <pc:sldChg chg="del">
        <pc:chgData name="Hanselmann, Markus" userId="029d1f02-3ca2-4544-88e9-d09c85e465e7" providerId="ADAL" clId="{779D1F58-E732-4027-AD5E-D5FA65258A7A}" dt="2025-12-03T11:25:52.104" v="337" actId="2696"/>
        <pc:sldMkLst>
          <pc:docMk/>
          <pc:sldMk cId="650727169" sldId="6444"/>
        </pc:sldMkLst>
      </pc:sldChg>
      <pc:sldChg chg="del">
        <pc:chgData name="Hanselmann, Markus" userId="029d1f02-3ca2-4544-88e9-d09c85e465e7" providerId="ADAL" clId="{779D1F58-E732-4027-AD5E-D5FA65258A7A}" dt="2025-12-03T11:25:52.727" v="360" actId="2696"/>
        <pc:sldMkLst>
          <pc:docMk/>
          <pc:sldMk cId="902510961" sldId="6445"/>
        </pc:sldMkLst>
      </pc:sldChg>
      <pc:sldChg chg="del">
        <pc:chgData name="Hanselmann, Markus" userId="029d1f02-3ca2-4544-88e9-d09c85e465e7" providerId="ADAL" clId="{779D1F58-E732-4027-AD5E-D5FA65258A7A}" dt="2025-12-03T11:25:52.724" v="358" actId="2696"/>
        <pc:sldMkLst>
          <pc:docMk/>
          <pc:sldMk cId="3228338695" sldId="6446"/>
        </pc:sldMkLst>
      </pc:sldChg>
      <pc:sldChg chg="del">
        <pc:chgData name="Hanselmann, Markus" userId="029d1f02-3ca2-4544-88e9-d09c85e465e7" providerId="ADAL" clId="{779D1F58-E732-4027-AD5E-D5FA65258A7A}" dt="2025-12-03T11:25:52.825" v="370" actId="2696"/>
        <pc:sldMkLst>
          <pc:docMk/>
          <pc:sldMk cId="312562210" sldId="6449"/>
        </pc:sldMkLst>
      </pc:sldChg>
      <pc:sldChg chg="del">
        <pc:chgData name="Hanselmann, Markus" userId="029d1f02-3ca2-4544-88e9-d09c85e465e7" providerId="ADAL" clId="{779D1F58-E732-4027-AD5E-D5FA65258A7A}" dt="2025-12-03T11:25:52.842" v="372" actId="2696"/>
        <pc:sldMkLst>
          <pc:docMk/>
          <pc:sldMk cId="1430195812" sldId="6450"/>
        </pc:sldMkLst>
      </pc:sldChg>
      <pc:sldChg chg="del">
        <pc:chgData name="Hanselmann, Markus" userId="029d1f02-3ca2-4544-88e9-d09c85e465e7" providerId="ADAL" clId="{779D1F58-E732-4027-AD5E-D5FA65258A7A}" dt="2025-12-03T11:25:52.802" v="361" actId="2696"/>
        <pc:sldMkLst>
          <pc:docMk/>
          <pc:sldMk cId="1487780663" sldId="6451"/>
        </pc:sldMkLst>
      </pc:sldChg>
      <pc:sldChg chg="del">
        <pc:chgData name="Hanselmann, Markus" userId="029d1f02-3ca2-4544-88e9-d09c85e465e7" providerId="ADAL" clId="{779D1F58-E732-4027-AD5E-D5FA65258A7A}" dt="2025-12-03T11:25:52.090" v="329" actId="2696"/>
        <pc:sldMkLst>
          <pc:docMk/>
          <pc:sldMk cId="2979280822" sldId="6452"/>
        </pc:sldMkLst>
      </pc:sldChg>
      <pc:sldChg chg="del">
        <pc:chgData name="Hanselmann, Markus" userId="029d1f02-3ca2-4544-88e9-d09c85e465e7" providerId="ADAL" clId="{779D1F58-E732-4027-AD5E-D5FA65258A7A}" dt="2025-12-03T11:25:52.377" v="342" actId="2696"/>
        <pc:sldMkLst>
          <pc:docMk/>
          <pc:sldMk cId="3919055010" sldId="6453"/>
        </pc:sldMkLst>
      </pc:sldChg>
      <pc:sldChg chg="del">
        <pc:chgData name="Hanselmann, Markus" userId="029d1f02-3ca2-4544-88e9-d09c85e465e7" providerId="ADAL" clId="{779D1F58-E732-4027-AD5E-D5FA65258A7A}" dt="2025-12-03T11:25:52.096" v="333" actId="2696"/>
        <pc:sldMkLst>
          <pc:docMk/>
          <pc:sldMk cId="3318684205" sldId="6459"/>
        </pc:sldMkLst>
      </pc:sldChg>
      <pc:sldChg chg="del">
        <pc:chgData name="Hanselmann, Markus" userId="029d1f02-3ca2-4544-88e9-d09c85e465e7" providerId="ADAL" clId="{779D1F58-E732-4027-AD5E-D5FA65258A7A}" dt="2025-12-03T11:25:49.736" v="124" actId="2696"/>
        <pc:sldMkLst>
          <pc:docMk/>
          <pc:sldMk cId="800814093" sldId="6460"/>
        </pc:sldMkLst>
      </pc:sldChg>
      <pc:sldChg chg="del">
        <pc:chgData name="Hanselmann, Markus" userId="029d1f02-3ca2-4544-88e9-d09c85e465e7" providerId="ADAL" clId="{779D1F58-E732-4027-AD5E-D5FA65258A7A}" dt="2025-12-03T11:25:49.816" v="131" actId="2696"/>
        <pc:sldMkLst>
          <pc:docMk/>
          <pc:sldMk cId="1955194780" sldId="6461"/>
        </pc:sldMkLst>
      </pc:sldChg>
      <pc:sldChg chg="del">
        <pc:chgData name="Hanselmann, Markus" userId="029d1f02-3ca2-4544-88e9-d09c85e465e7" providerId="ADAL" clId="{779D1F58-E732-4027-AD5E-D5FA65258A7A}" dt="2025-12-03T11:25:48.870" v="69" actId="2696"/>
        <pc:sldMkLst>
          <pc:docMk/>
          <pc:sldMk cId="2931526058" sldId="6462"/>
        </pc:sldMkLst>
      </pc:sldChg>
      <pc:sldChg chg="del">
        <pc:chgData name="Hanselmann, Markus" userId="029d1f02-3ca2-4544-88e9-d09c85e465e7" providerId="ADAL" clId="{779D1F58-E732-4027-AD5E-D5FA65258A7A}" dt="2025-12-03T11:25:46.946" v="27" actId="2696"/>
        <pc:sldMkLst>
          <pc:docMk/>
          <pc:sldMk cId="980445671" sldId="6468"/>
        </pc:sldMkLst>
      </pc:sldChg>
      <pc:sldChg chg="del">
        <pc:chgData name="Hanselmann, Markus" userId="029d1f02-3ca2-4544-88e9-d09c85e465e7" providerId="ADAL" clId="{779D1F58-E732-4027-AD5E-D5FA65258A7A}" dt="2025-12-03T11:25:46.903" v="25" actId="2696"/>
        <pc:sldMkLst>
          <pc:docMk/>
          <pc:sldMk cId="1970081164" sldId="6469"/>
        </pc:sldMkLst>
      </pc:sldChg>
      <pc:sldChg chg="del">
        <pc:chgData name="Hanselmann, Markus" userId="029d1f02-3ca2-4544-88e9-d09c85e465e7" providerId="ADAL" clId="{779D1F58-E732-4027-AD5E-D5FA65258A7A}" dt="2025-12-03T11:25:49.720" v="123" actId="2696"/>
        <pc:sldMkLst>
          <pc:docMk/>
          <pc:sldMk cId="436493158" sldId="6472"/>
        </pc:sldMkLst>
      </pc:sldChg>
      <pc:sldChg chg="del">
        <pc:chgData name="Hanselmann, Markus" userId="029d1f02-3ca2-4544-88e9-d09c85e465e7" providerId="ADAL" clId="{779D1F58-E732-4027-AD5E-D5FA65258A7A}" dt="2025-12-03T11:25:46.922" v="26" actId="2696"/>
        <pc:sldMkLst>
          <pc:docMk/>
          <pc:sldMk cId="1673723681" sldId="2146849169"/>
        </pc:sldMkLst>
      </pc:sldChg>
      <pc:sldChg chg="del">
        <pc:chgData name="Hanselmann, Markus" userId="029d1f02-3ca2-4544-88e9-d09c85e465e7" providerId="ADAL" clId="{779D1F58-E732-4027-AD5E-D5FA65258A7A}" dt="2025-12-03T11:25:52.056" v="321" actId="2696"/>
        <pc:sldMkLst>
          <pc:docMk/>
          <pc:sldMk cId="1791304854" sldId="2146849203"/>
        </pc:sldMkLst>
      </pc:sldChg>
      <pc:sldChg chg="del">
        <pc:chgData name="Hanselmann, Markus" userId="029d1f02-3ca2-4544-88e9-d09c85e465e7" providerId="ADAL" clId="{779D1F58-E732-4027-AD5E-D5FA65258A7A}" dt="2025-12-03T11:25:52.050" v="320" actId="2696"/>
        <pc:sldMkLst>
          <pc:docMk/>
          <pc:sldMk cId="3627929608" sldId="2146849204"/>
        </pc:sldMkLst>
      </pc:sldChg>
      <pc:sldChg chg="del">
        <pc:chgData name="Hanselmann, Markus" userId="029d1f02-3ca2-4544-88e9-d09c85e465e7" providerId="ADAL" clId="{779D1F58-E732-4027-AD5E-D5FA65258A7A}" dt="2025-12-03T11:25:52.048" v="319" actId="2696"/>
        <pc:sldMkLst>
          <pc:docMk/>
          <pc:sldMk cId="3167448326" sldId="2146849205"/>
        </pc:sldMkLst>
      </pc:sldChg>
      <pc:sldChg chg="del">
        <pc:chgData name="Hanselmann, Markus" userId="029d1f02-3ca2-4544-88e9-d09c85e465e7" providerId="ADAL" clId="{779D1F58-E732-4027-AD5E-D5FA65258A7A}" dt="2025-12-03T11:25:52.071" v="324" actId="2696"/>
        <pc:sldMkLst>
          <pc:docMk/>
          <pc:sldMk cId="1598752983" sldId="2146849208"/>
        </pc:sldMkLst>
      </pc:sldChg>
      <pc:sldChg chg="del">
        <pc:chgData name="Hanselmann, Markus" userId="029d1f02-3ca2-4544-88e9-d09c85e465e7" providerId="ADAL" clId="{779D1F58-E732-4027-AD5E-D5FA65258A7A}" dt="2025-12-03T11:25:51.824" v="285" actId="2696"/>
        <pc:sldMkLst>
          <pc:docMk/>
          <pc:sldMk cId="2297440999" sldId="2146849212"/>
        </pc:sldMkLst>
      </pc:sldChg>
      <pc:sldChg chg="del">
        <pc:chgData name="Hanselmann, Markus" userId="029d1f02-3ca2-4544-88e9-d09c85e465e7" providerId="ADAL" clId="{779D1F58-E732-4027-AD5E-D5FA65258A7A}" dt="2025-12-03T11:25:51.817" v="284" actId="2696"/>
        <pc:sldMkLst>
          <pc:docMk/>
          <pc:sldMk cId="977426882" sldId="2146849213"/>
        </pc:sldMkLst>
      </pc:sldChg>
      <pc:sldChg chg="del">
        <pc:chgData name="Hanselmann, Markus" userId="029d1f02-3ca2-4544-88e9-d09c85e465e7" providerId="ADAL" clId="{779D1F58-E732-4027-AD5E-D5FA65258A7A}" dt="2025-12-03T11:25:52.038" v="317" actId="2696"/>
        <pc:sldMkLst>
          <pc:docMk/>
          <pc:sldMk cId="1166569040" sldId="2146849215"/>
        </pc:sldMkLst>
      </pc:sldChg>
      <pc:sldChg chg="del">
        <pc:chgData name="Hanselmann, Markus" userId="029d1f02-3ca2-4544-88e9-d09c85e465e7" providerId="ADAL" clId="{779D1F58-E732-4027-AD5E-D5FA65258A7A}" dt="2025-12-03T11:25:52.030" v="316" actId="2696"/>
        <pc:sldMkLst>
          <pc:docMk/>
          <pc:sldMk cId="2318522108" sldId="2146849216"/>
        </pc:sldMkLst>
      </pc:sldChg>
      <pc:sldChg chg="del">
        <pc:chgData name="Hanselmann, Markus" userId="029d1f02-3ca2-4544-88e9-d09c85e465e7" providerId="ADAL" clId="{779D1F58-E732-4027-AD5E-D5FA65258A7A}" dt="2025-12-03T11:25:48.649" v="58" actId="2696"/>
        <pc:sldMkLst>
          <pc:docMk/>
          <pc:sldMk cId="893996249" sldId="2146849217"/>
        </pc:sldMkLst>
      </pc:sldChg>
      <pc:sldChg chg="del">
        <pc:chgData name="Hanselmann, Markus" userId="029d1f02-3ca2-4544-88e9-d09c85e465e7" providerId="ADAL" clId="{779D1F58-E732-4027-AD5E-D5FA65258A7A}" dt="2025-12-03T11:25:48.616" v="57" actId="2696"/>
        <pc:sldMkLst>
          <pc:docMk/>
          <pc:sldMk cId="3872766148" sldId="2146849218"/>
        </pc:sldMkLst>
      </pc:sldChg>
      <pc:sldChg chg="del">
        <pc:chgData name="Hanselmann, Markus" userId="029d1f02-3ca2-4544-88e9-d09c85e465e7" providerId="ADAL" clId="{779D1F58-E732-4027-AD5E-D5FA65258A7A}" dt="2025-12-03T11:25:49.660" v="117" actId="2696"/>
        <pc:sldMkLst>
          <pc:docMk/>
          <pc:sldMk cId="1611885290" sldId="2146849219"/>
        </pc:sldMkLst>
      </pc:sldChg>
      <pc:sldChg chg="del">
        <pc:chgData name="Hanselmann, Markus" userId="029d1f02-3ca2-4544-88e9-d09c85e465e7" providerId="ADAL" clId="{779D1F58-E732-4027-AD5E-D5FA65258A7A}" dt="2025-12-03T11:25:49.647" v="116" actId="2696"/>
        <pc:sldMkLst>
          <pc:docMk/>
          <pc:sldMk cId="3203859006" sldId="2146849220"/>
        </pc:sldMkLst>
      </pc:sldChg>
      <pc:sldChg chg="del">
        <pc:chgData name="Hanselmann, Markus" userId="029d1f02-3ca2-4544-88e9-d09c85e465e7" providerId="ADAL" clId="{779D1F58-E732-4027-AD5E-D5FA65258A7A}" dt="2025-12-03T11:25:49.308" v="88" actId="2696"/>
        <pc:sldMkLst>
          <pc:docMk/>
          <pc:sldMk cId="716270185" sldId="2146849221"/>
        </pc:sldMkLst>
      </pc:sldChg>
      <pc:sldChg chg="del">
        <pc:chgData name="Hanselmann, Markus" userId="029d1f02-3ca2-4544-88e9-d09c85e465e7" providerId="ADAL" clId="{779D1F58-E732-4027-AD5E-D5FA65258A7A}" dt="2025-12-03T11:25:49.291" v="87" actId="2696"/>
        <pc:sldMkLst>
          <pc:docMk/>
          <pc:sldMk cId="3714143543" sldId="2146849222"/>
        </pc:sldMkLst>
      </pc:sldChg>
      <pc:sldChg chg="del">
        <pc:chgData name="Hanselmann, Markus" userId="029d1f02-3ca2-4544-88e9-d09c85e465e7" providerId="ADAL" clId="{779D1F58-E732-4027-AD5E-D5FA65258A7A}" dt="2025-12-03T11:25:46.857" v="23" actId="2696"/>
        <pc:sldMkLst>
          <pc:docMk/>
          <pc:sldMk cId="2732623675" sldId="2146849223"/>
        </pc:sldMkLst>
      </pc:sldChg>
      <pc:sldChg chg="del">
        <pc:chgData name="Hanselmann, Markus" userId="029d1f02-3ca2-4544-88e9-d09c85e465e7" providerId="ADAL" clId="{779D1F58-E732-4027-AD5E-D5FA65258A7A}" dt="2025-12-03T11:25:46.815" v="22" actId="2696"/>
        <pc:sldMkLst>
          <pc:docMk/>
          <pc:sldMk cId="3696835083" sldId="2146849224"/>
        </pc:sldMkLst>
      </pc:sldChg>
      <pc:sldChg chg="del">
        <pc:chgData name="Hanselmann, Markus" userId="029d1f02-3ca2-4544-88e9-d09c85e465e7" providerId="ADAL" clId="{779D1F58-E732-4027-AD5E-D5FA65258A7A}" dt="2025-12-03T11:25:50.804" v="187" actId="2696"/>
        <pc:sldMkLst>
          <pc:docMk/>
          <pc:sldMk cId="1326222180" sldId="2146849233"/>
        </pc:sldMkLst>
      </pc:sldChg>
      <pc:sldChg chg="del">
        <pc:chgData name="Hanselmann, Markus" userId="029d1f02-3ca2-4544-88e9-d09c85e465e7" providerId="ADAL" clId="{779D1F58-E732-4027-AD5E-D5FA65258A7A}" dt="2025-12-03T11:25:50.799" v="186" actId="2696"/>
        <pc:sldMkLst>
          <pc:docMk/>
          <pc:sldMk cId="3970229048" sldId="2146849234"/>
        </pc:sldMkLst>
      </pc:sldChg>
      <pc:sldChg chg="del">
        <pc:chgData name="Hanselmann, Markus" userId="029d1f02-3ca2-4544-88e9-d09c85e465e7" providerId="ADAL" clId="{779D1F58-E732-4027-AD5E-D5FA65258A7A}" dt="2025-12-03T11:25:50.793" v="185" actId="2696"/>
        <pc:sldMkLst>
          <pc:docMk/>
          <pc:sldMk cId="3036874615" sldId="2146849235"/>
        </pc:sldMkLst>
      </pc:sldChg>
      <pc:sldChg chg="del">
        <pc:chgData name="Hanselmann, Markus" userId="029d1f02-3ca2-4544-88e9-d09c85e465e7" providerId="ADAL" clId="{779D1F58-E732-4027-AD5E-D5FA65258A7A}" dt="2025-12-03T11:25:50.786" v="184" actId="2696"/>
        <pc:sldMkLst>
          <pc:docMk/>
          <pc:sldMk cId="4125119700" sldId="2146849236"/>
        </pc:sldMkLst>
      </pc:sldChg>
      <pc:sldChg chg="del">
        <pc:chgData name="Hanselmann, Markus" userId="029d1f02-3ca2-4544-88e9-d09c85e465e7" providerId="ADAL" clId="{779D1F58-E732-4027-AD5E-D5FA65258A7A}" dt="2025-12-03T11:25:50.580" v="169" actId="2696"/>
        <pc:sldMkLst>
          <pc:docMk/>
          <pc:sldMk cId="2255625774" sldId="2146849237"/>
        </pc:sldMkLst>
      </pc:sldChg>
      <pc:sldChg chg="del">
        <pc:chgData name="Hanselmann, Markus" userId="029d1f02-3ca2-4544-88e9-d09c85e465e7" providerId="ADAL" clId="{779D1F58-E732-4027-AD5E-D5FA65258A7A}" dt="2025-12-03T11:25:50.574" v="168" actId="2696"/>
        <pc:sldMkLst>
          <pc:docMk/>
          <pc:sldMk cId="774638521" sldId="2146849238"/>
        </pc:sldMkLst>
      </pc:sldChg>
      <pc:sldChg chg="del">
        <pc:chgData name="Hanselmann, Markus" userId="029d1f02-3ca2-4544-88e9-d09c85e465e7" providerId="ADAL" clId="{779D1F58-E732-4027-AD5E-D5FA65258A7A}" dt="2025-12-03T11:25:50.567" v="167" actId="2696"/>
        <pc:sldMkLst>
          <pc:docMk/>
          <pc:sldMk cId="514208164" sldId="2146849239"/>
        </pc:sldMkLst>
      </pc:sldChg>
      <pc:sldChg chg="del">
        <pc:chgData name="Hanselmann, Markus" userId="029d1f02-3ca2-4544-88e9-d09c85e465e7" providerId="ADAL" clId="{779D1F58-E732-4027-AD5E-D5FA65258A7A}" dt="2025-12-03T11:25:50.560" v="166" actId="2696"/>
        <pc:sldMkLst>
          <pc:docMk/>
          <pc:sldMk cId="1490245234" sldId="2146849240"/>
        </pc:sldMkLst>
      </pc:sldChg>
      <pc:sldChg chg="del">
        <pc:chgData name="Hanselmann, Markus" userId="029d1f02-3ca2-4544-88e9-d09c85e465e7" providerId="ADAL" clId="{779D1F58-E732-4027-AD5E-D5FA65258A7A}" dt="2025-12-03T11:25:46.874" v="24" actId="2696"/>
        <pc:sldMkLst>
          <pc:docMk/>
          <pc:sldMk cId="1377055878" sldId="2146849249"/>
        </pc:sldMkLst>
      </pc:sldChg>
      <pc:sldChg chg="del">
        <pc:chgData name="Hanselmann, Markus" userId="029d1f02-3ca2-4544-88e9-d09c85e465e7" providerId="ADAL" clId="{779D1F58-E732-4027-AD5E-D5FA65258A7A}" dt="2025-12-03T11:25:52.039" v="318" actId="2696"/>
        <pc:sldMkLst>
          <pc:docMk/>
          <pc:sldMk cId="3008388814" sldId="2146849250"/>
        </pc:sldMkLst>
      </pc:sldChg>
      <pc:sldChg chg="del">
        <pc:chgData name="Hanselmann, Markus" userId="029d1f02-3ca2-4544-88e9-d09c85e465e7" providerId="ADAL" clId="{779D1F58-E732-4027-AD5E-D5FA65258A7A}" dt="2025-12-03T11:25:48.729" v="62" actId="2696"/>
        <pc:sldMkLst>
          <pc:docMk/>
          <pc:sldMk cId="2516861909" sldId="2146849251"/>
        </pc:sldMkLst>
      </pc:sldChg>
      <pc:sldChg chg="del">
        <pc:chgData name="Hanselmann, Markus" userId="029d1f02-3ca2-4544-88e9-d09c85e465e7" providerId="ADAL" clId="{779D1F58-E732-4027-AD5E-D5FA65258A7A}" dt="2025-12-03T11:25:48.703" v="61" actId="2696"/>
        <pc:sldMkLst>
          <pc:docMk/>
          <pc:sldMk cId="810430672" sldId="2146849252"/>
        </pc:sldMkLst>
      </pc:sldChg>
      <pc:sldChg chg="del">
        <pc:chgData name="Hanselmann, Markus" userId="029d1f02-3ca2-4544-88e9-d09c85e465e7" providerId="ADAL" clId="{779D1F58-E732-4027-AD5E-D5FA65258A7A}" dt="2025-12-03T11:25:48.686" v="60" actId="2696"/>
        <pc:sldMkLst>
          <pc:docMk/>
          <pc:sldMk cId="702687666" sldId="2146849253"/>
        </pc:sldMkLst>
      </pc:sldChg>
      <pc:sldChg chg="del">
        <pc:chgData name="Hanselmann, Markus" userId="029d1f02-3ca2-4544-88e9-d09c85e465e7" providerId="ADAL" clId="{779D1F58-E732-4027-AD5E-D5FA65258A7A}" dt="2025-12-03T11:25:48.665" v="59" actId="2696"/>
        <pc:sldMkLst>
          <pc:docMk/>
          <pc:sldMk cId="3094388265" sldId="2146849254"/>
        </pc:sldMkLst>
      </pc:sldChg>
      <pc:sldChg chg="del">
        <pc:chgData name="Hanselmann, Markus" userId="029d1f02-3ca2-4544-88e9-d09c85e465e7" providerId="ADAL" clId="{779D1F58-E732-4027-AD5E-D5FA65258A7A}" dt="2025-12-03T11:25:49.700" v="121" actId="2696"/>
        <pc:sldMkLst>
          <pc:docMk/>
          <pc:sldMk cId="3011747742" sldId="2146849255"/>
        </pc:sldMkLst>
      </pc:sldChg>
      <pc:sldChg chg="del">
        <pc:chgData name="Hanselmann, Markus" userId="029d1f02-3ca2-4544-88e9-d09c85e465e7" providerId="ADAL" clId="{779D1F58-E732-4027-AD5E-D5FA65258A7A}" dt="2025-12-03T11:25:49.688" v="120" actId="2696"/>
        <pc:sldMkLst>
          <pc:docMk/>
          <pc:sldMk cId="252210771" sldId="2146849256"/>
        </pc:sldMkLst>
      </pc:sldChg>
      <pc:sldChg chg="del">
        <pc:chgData name="Hanselmann, Markus" userId="029d1f02-3ca2-4544-88e9-d09c85e465e7" providerId="ADAL" clId="{779D1F58-E732-4027-AD5E-D5FA65258A7A}" dt="2025-12-03T11:25:49.681" v="119" actId="2696"/>
        <pc:sldMkLst>
          <pc:docMk/>
          <pc:sldMk cId="1349914406" sldId="2146849257"/>
        </pc:sldMkLst>
      </pc:sldChg>
      <pc:sldChg chg="del">
        <pc:chgData name="Hanselmann, Markus" userId="029d1f02-3ca2-4544-88e9-d09c85e465e7" providerId="ADAL" clId="{779D1F58-E732-4027-AD5E-D5FA65258A7A}" dt="2025-12-03T11:25:49.668" v="118" actId="2696"/>
        <pc:sldMkLst>
          <pc:docMk/>
          <pc:sldMk cId="4190105882" sldId="2146849258"/>
        </pc:sldMkLst>
      </pc:sldChg>
      <pc:sldChg chg="del">
        <pc:chgData name="Hanselmann, Markus" userId="029d1f02-3ca2-4544-88e9-d09c85e465e7" providerId="ADAL" clId="{779D1F58-E732-4027-AD5E-D5FA65258A7A}" dt="2025-12-03T11:25:49.369" v="92" actId="2696"/>
        <pc:sldMkLst>
          <pc:docMk/>
          <pc:sldMk cId="3733230787" sldId="2146849259"/>
        </pc:sldMkLst>
      </pc:sldChg>
      <pc:sldChg chg="del">
        <pc:chgData name="Hanselmann, Markus" userId="029d1f02-3ca2-4544-88e9-d09c85e465e7" providerId="ADAL" clId="{779D1F58-E732-4027-AD5E-D5FA65258A7A}" dt="2025-12-03T11:25:49.356" v="91" actId="2696"/>
        <pc:sldMkLst>
          <pc:docMk/>
          <pc:sldMk cId="2964440740" sldId="2146849260"/>
        </pc:sldMkLst>
      </pc:sldChg>
      <pc:sldChg chg="del">
        <pc:chgData name="Hanselmann, Markus" userId="029d1f02-3ca2-4544-88e9-d09c85e465e7" providerId="ADAL" clId="{779D1F58-E732-4027-AD5E-D5FA65258A7A}" dt="2025-12-03T11:25:49.348" v="90" actId="2696"/>
        <pc:sldMkLst>
          <pc:docMk/>
          <pc:sldMk cId="2537839640" sldId="2146849261"/>
        </pc:sldMkLst>
      </pc:sldChg>
      <pc:sldChg chg="del">
        <pc:chgData name="Hanselmann, Markus" userId="029d1f02-3ca2-4544-88e9-d09c85e465e7" providerId="ADAL" clId="{779D1F58-E732-4027-AD5E-D5FA65258A7A}" dt="2025-12-03T11:25:49.322" v="89" actId="2696"/>
        <pc:sldMkLst>
          <pc:docMk/>
          <pc:sldMk cId="2157170267" sldId="2146849262"/>
        </pc:sldMkLst>
      </pc:sldChg>
      <pc:sldChg chg="del">
        <pc:chgData name="Hanselmann, Markus" userId="029d1f02-3ca2-4544-88e9-d09c85e465e7" providerId="ADAL" clId="{779D1F58-E732-4027-AD5E-D5FA65258A7A}" dt="2025-12-03T11:25:51.845" v="289" actId="2696"/>
        <pc:sldMkLst>
          <pc:docMk/>
          <pc:sldMk cId="1649138854" sldId="2146849263"/>
        </pc:sldMkLst>
      </pc:sldChg>
      <pc:sldChg chg="del">
        <pc:chgData name="Hanselmann, Markus" userId="029d1f02-3ca2-4544-88e9-d09c85e465e7" providerId="ADAL" clId="{779D1F58-E732-4027-AD5E-D5FA65258A7A}" dt="2025-12-03T11:25:51.838" v="288" actId="2696"/>
        <pc:sldMkLst>
          <pc:docMk/>
          <pc:sldMk cId="2542936593" sldId="2146849264"/>
        </pc:sldMkLst>
      </pc:sldChg>
      <pc:sldChg chg="del">
        <pc:chgData name="Hanselmann, Markus" userId="029d1f02-3ca2-4544-88e9-d09c85e465e7" providerId="ADAL" clId="{779D1F58-E732-4027-AD5E-D5FA65258A7A}" dt="2025-12-03T11:25:51.835" v="287" actId="2696"/>
        <pc:sldMkLst>
          <pc:docMk/>
          <pc:sldMk cId="403497424" sldId="2146849265"/>
        </pc:sldMkLst>
      </pc:sldChg>
      <pc:sldChg chg="del">
        <pc:chgData name="Hanselmann, Markus" userId="029d1f02-3ca2-4544-88e9-d09c85e465e7" providerId="ADAL" clId="{779D1F58-E732-4027-AD5E-D5FA65258A7A}" dt="2025-12-03T11:25:51.827" v="286" actId="2696"/>
        <pc:sldMkLst>
          <pc:docMk/>
          <pc:sldMk cId="1703002057" sldId="2146849266"/>
        </pc:sldMkLst>
      </pc:sldChg>
      <pc:sldChg chg="del">
        <pc:chgData name="Hanselmann, Markus" userId="029d1f02-3ca2-4544-88e9-d09c85e465e7" providerId="ADAL" clId="{779D1F58-E732-4027-AD5E-D5FA65258A7A}" dt="2025-12-03T11:25:49.712" v="122" actId="2696"/>
        <pc:sldMkLst>
          <pc:docMk/>
          <pc:sldMk cId="3502106291" sldId="2146849272"/>
        </pc:sldMkLst>
      </pc:sldChg>
      <pc:sldChg chg="del">
        <pc:chgData name="Hanselmann, Markus" userId="029d1f02-3ca2-4544-88e9-d09c85e465e7" providerId="ADAL" clId="{779D1F58-E732-4027-AD5E-D5FA65258A7A}" dt="2025-12-03T11:25:49.380" v="93" actId="2696"/>
        <pc:sldMkLst>
          <pc:docMk/>
          <pc:sldMk cId="695440300" sldId="2146849273"/>
        </pc:sldMkLst>
      </pc:sldChg>
      <pc:sldChg chg="del">
        <pc:chgData name="Hanselmann, Markus" userId="029d1f02-3ca2-4544-88e9-d09c85e465e7" providerId="ADAL" clId="{779D1F58-E732-4027-AD5E-D5FA65258A7A}" dt="2025-12-03T11:25:52.061" v="322" actId="2696"/>
        <pc:sldMkLst>
          <pc:docMk/>
          <pc:sldMk cId="4004161248" sldId="2146849276"/>
        </pc:sldMkLst>
      </pc:sldChg>
      <pc:sldChg chg="del">
        <pc:chgData name="Hanselmann, Markus" userId="029d1f02-3ca2-4544-88e9-d09c85e465e7" providerId="ADAL" clId="{779D1F58-E732-4027-AD5E-D5FA65258A7A}" dt="2025-12-03T11:25:50.502" v="160" actId="2696"/>
        <pc:sldMkLst>
          <pc:docMk/>
          <pc:sldMk cId="735954348" sldId="2146849278"/>
        </pc:sldMkLst>
      </pc:sldChg>
      <pc:sldChg chg="del">
        <pc:chgData name="Hanselmann, Markus" userId="029d1f02-3ca2-4544-88e9-d09c85e465e7" providerId="ADAL" clId="{779D1F58-E732-4027-AD5E-D5FA65258A7A}" dt="2025-12-03T11:25:48.743" v="63" actId="2696"/>
        <pc:sldMkLst>
          <pc:docMk/>
          <pc:sldMk cId="2497935108" sldId="2146849279"/>
        </pc:sldMkLst>
      </pc:sldChg>
      <pc:sldChg chg="del">
        <pc:chgData name="Hanselmann, Markus" userId="029d1f02-3ca2-4544-88e9-d09c85e465e7" providerId="ADAL" clId="{779D1F58-E732-4027-AD5E-D5FA65258A7A}" dt="2025-12-03T11:25:51.851" v="290" actId="2696"/>
        <pc:sldMkLst>
          <pc:docMk/>
          <pc:sldMk cId="3289202131" sldId="2146849280"/>
        </pc:sldMkLst>
      </pc:sldChg>
      <pc:sldChg chg="del">
        <pc:chgData name="Hanselmann, Markus" userId="029d1f02-3ca2-4544-88e9-d09c85e465e7" providerId="ADAL" clId="{779D1F58-E732-4027-AD5E-D5FA65258A7A}" dt="2025-12-03T11:25:50.274" v="144" actId="2696"/>
        <pc:sldMkLst>
          <pc:docMk/>
          <pc:sldMk cId="1603468359" sldId="2146849282"/>
        </pc:sldMkLst>
      </pc:sldChg>
      <pc:sldChg chg="del">
        <pc:chgData name="Hanselmann, Markus" userId="029d1f02-3ca2-4544-88e9-d09c85e465e7" providerId="ADAL" clId="{779D1F58-E732-4027-AD5E-D5FA65258A7A}" dt="2025-12-03T11:25:47.452" v="28" actId="2696"/>
        <pc:sldMkLst>
          <pc:docMk/>
          <pc:sldMk cId="2880876582" sldId="2146849283"/>
        </pc:sldMkLst>
      </pc:sldChg>
      <pc:sldChg chg="del">
        <pc:chgData name="Hanselmann, Markus" userId="029d1f02-3ca2-4544-88e9-d09c85e465e7" providerId="ADAL" clId="{779D1F58-E732-4027-AD5E-D5FA65258A7A}" dt="2025-12-03T11:25:48.754" v="64" actId="2696"/>
        <pc:sldMkLst>
          <pc:docMk/>
          <pc:sldMk cId="1532657280" sldId="2146849301"/>
        </pc:sldMkLst>
      </pc:sldChg>
      <pc:sldChg chg="del">
        <pc:chgData name="Hanselmann, Markus" userId="029d1f02-3ca2-4544-88e9-d09c85e465e7" providerId="ADAL" clId="{779D1F58-E732-4027-AD5E-D5FA65258A7A}" dt="2025-12-03T11:25:47.496" v="30" actId="2696"/>
        <pc:sldMkLst>
          <pc:docMk/>
          <pc:sldMk cId="3326413751" sldId="2146849302"/>
        </pc:sldMkLst>
      </pc:sldChg>
      <pc:sldChg chg="del">
        <pc:chgData name="Hanselmann, Markus" userId="029d1f02-3ca2-4544-88e9-d09c85e465e7" providerId="ADAL" clId="{779D1F58-E732-4027-AD5E-D5FA65258A7A}" dt="2025-12-03T11:25:47.468" v="29" actId="2696"/>
        <pc:sldMkLst>
          <pc:docMk/>
          <pc:sldMk cId="278270306" sldId="2146849303"/>
        </pc:sldMkLst>
      </pc:sldChg>
      <pc:sldChg chg="del">
        <pc:chgData name="Hanselmann, Markus" userId="029d1f02-3ca2-4544-88e9-d09c85e465e7" providerId="ADAL" clId="{779D1F58-E732-4027-AD5E-D5FA65258A7A}" dt="2025-12-03T11:25:52.063" v="323" actId="2696"/>
        <pc:sldMkLst>
          <pc:docMk/>
          <pc:sldMk cId="228596214" sldId="2146849304"/>
        </pc:sldMkLst>
      </pc:sldChg>
      <pc:sldChg chg="del">
        <pc:chgData name="Hanselmann, Markus" userId="029d1f02-3ca2-4544-88e9-d09c85e465e7" providerId="ADAL" clId="{779D1F58-E732-4027-AD5E-D5FA65258A7A}" dt="2025-12-03T11:25:50.727" v="178" actId="2696"/>
        <pc:sldMkLst>
          <pc:docMk/>
          <pc:sldMk cId="4243968761" sldId="2146849305"/>
        </pc:sldMkLst>
      </pc:sldChg>
      <pc:sldChg chg="del">
        <pc:chgData name="Hanselmann, Markus" userId="029d1f02-3ca2-4544-88e9-d09c85e465e7" providerId="ADAL" clId="{779D1F58-E732-4027-AD5E-D5FA65258A7A}" dt="2025-12-03T11:25:50.710" v="177" actId="2696"/>
        <pc:sldMkLst>
          <pc:docMk/>
          <pc:sldMk cId="3276303386" sldId="2146849306"/>
        </pc:sldMkLst>
      </pc:sldChg>
      <pc:sldChg chg="del">
        <pc:chgData name="Hanselmann, Markus" userId="029d1f02-3ca2-4544-88e9-d09c85e465e7" providerId="ADAL" clId="{779D1F58-E732-4027-AD5E-D5FA65258A7A}" dt="2025-12-03T11:25:50.935" v="196" actId="2696"/>
        <pc:sldMkLst>
          <pc:docMk/>
          <pc:sldMk cId="616110896" sldId="2146849307"/>
        </pc:sldMkLst>
      </pc:sldChg>
      <pc:sldChg chg="del">
        <pc:chgData name="Hanselmann, Markus" userId="029d1f02-3ca2-4544-88e9-d09c85e465e7" providerId="ADAL" clId="{779D1F58-E732-4027-AD5E-D5FA65258A7A}" dt="2025-12-03T11:25:50.920" v="195" actId="2696"/>
        <pc:sldMkLst>
          <pc:docMk/>
          <pc:sldMk cId="76208834" sldId="2146849308"/>
        </pc:sldMkLst>
      </pc:sldChg>
      <pc:sldChg chg="del">
        <pc:chgData name="Hanselmann, Markus" userId="029d1f02-3ca2-4544-88e9-d09c85e465e7" providerId="ADAL" clId="{779D1F58-E732-4027-AD5E-D5FA65258A7A}" dt="2025-12-03T11:25:51.520" v="260" actId="2696"/>
        <pc:sldMkLst>
          <pc:docMk/>
          <pc:sldMk cId="907278604" sldId="2146849309"/>
        </pc:sldMkLst>
      </pc:sldChg>
      <pc:sldChg chg="del">
        <pc:chgData name="Hanselmann, Markus" userId="029d1f02-3ca2-4544-88e9-d09c85e465e7" providerId="ADAL" clId="{779D1F58-E732-4027-AD5E-D5FA65258A7A}" dt="2025-12-03T11:25:51.510" v="259" actId="2696"/>
        <pc:sldMkLst>
          <pc:docMk/>
          <pc:sldMk cId="1805478025" sldId="2146849310"/>
        </pc:sldMkLst>
      </pc:sldChg>
      <pc:sldChg chg="del">
        <pc:chgData name="Hanselmann, Markus" userId="029d1f02-3ca2-4544-88e9-d09c85e465e7" providerId="ADAL" clId="{779D1F58-E732-4027-AD5E-D5FA65258A7A}" dt="2025-12-03T11:25:51.234" v="226" actId="2696"/>
        <pc:sldMkLst>
          <pc:docMk/>
          <pc:sldMk cId="1727081077" sldId="2146849311"/>
        </pc:sldMkLst>
      </pc:sldChg>
      <pc:sldChg chg="del">
        <pc:chgData name="Hanselmann, Markus" userId="029d1f02-3ca2-4544-88e9-d09c85e465e7" providerId="ADAL" clId="{779D1F58-E732-4027-AD5E-D5FA65258A7A}" dt="2025-12-03T11:25:51.222" v="225" actId="2696"/>
        <pc:sldMkLst>
          <pc:docMk/>
          <pc:sldMk cId="2058478973" sldId="2146849312"/>
        </pc:sldMkLst>
      </pc:sldChg>
      <pc:sldChg chg="del">
        <pc:chgData name="Hanselmann, Markus" userId="029d1f02-3ca2-4544-88e9-d09c85e465e7" providerId="ADAL" clId="{779D1F58-E732-4027-AD5E-D5FA65258A7A}" dt="2025-12-03T11:25:51.383" v="243" actId="2696"/>
        <pc:sldMkLst>
          <pc:docMk/>
          <pc:sldMk cId="2784482702" sldId="2146849313"/>
        </pc:sldMkLst>
      </pc:sldChg>
      <pc:sldChg chg="del">
        <pc:chgData name="Hanselmann, Markus" userId="029d1f02-3ca2-4544-88e9-d09c85e465e7" providerId="ADAL" clId="{779D1F58-E732-4027-AD5E-D5FA65258A7A}" dt="2025-12-03T11:25:51.372" v="242" actId="2696"/>
        <pc:sldMkLst>
          <pc:docMk/>
          <pc:sldMk cId="2729312259" sldId="2146849314"/>
        </pc:sldMkLst>
      </pc:sldChg>
      <pc:sldChg chg="del">
        <pc:chgData name="Hanselmann, Markus" userId="029d1f02-3ca2-4544-88e9-d09c85e465e7" providerId="ADAL" clId="{779D1F58-E732-4027-AD5E-D5FA65258A7A}" dt="2025-12-03T11:25:51.152" v="217" actId="2696"/>
        <pc:sldMkLst>
          <pc:docMk/>
          <pc:sldMk cId="2467524083" sldId="2146849315"/>
        </pc:sldMkLst>
      </pc:sldChg>
      <pc:sldChg chg="del">
        <pc:chgData name="Hanselmann, Markus" userId="029d1f02-3ca2-4544-88e9-d09c85e465e7" providerId="ADAL" clId="{779D1F58-E732-4027-AD5E-D5FA65258A7A}" dt="2025-12-03T11:25:51.139" v="216" actId="2696"/>
        <pc:sldMkLst>
          <pc:docMk/>
          <pc:sldMk cId="319244251" sldId="2146849316"/>
        </pc:sldMkLst>
      </pc:sldChg>
      <pc:sldChg chg="del">
        <pc:chgData name="Hanselmann, Markus" userId="029d1f02-3ca2-4544-88e9-d09c85e465e7" providerId="ADAL" clId="{779D1F58-E732-4027-AD5E-D5FA65258A7A}" dt="2025-12-03T11:25:51.863" v="292" actId="2696"/>
        <pc:sldMkLst>
          <pc:docMk/>
          <pc:sldMk cId="1483350041" sldId="2146849317"/>
        </pc:sldMkLst>
      </pc:sldChg>
      <pc:sldChg chg="del">
        <pc:chgData name="Hanselmann, Markus" userId="029d1f02-3ca2-4544-88e9-d09c85e465e7" providerId="ADAL" clId="{779D1F58-E732-4027-AD5E-D5FA65258A7A}" dt="2025-12-03T11:25:51.854" v="291" actId="2696"/>
        <pc:sldMkLst>
          <pc:docMk/>
          <pc:sldMk cId="1526141035" sldId="2146849318"/>
        </pc:sldMkLst>
      </pc:sldChg>
      <pc:sldChg chg="del">
        <pc:chgData name="Hanselmann, Markus" userId="029d1f02-3ca2-4544-88e9-d09c85e465e7" providerId="ADAL" clId="{779D1F58-E732-4027-AD5E-D5FA65258A7A}" dt="2025-12-03T11:25:51.134" v="215" actId="2696"/>
        <pc:sldMkLst>
          <pc:docMk/>
          <pc:sldMk cId="1299912031" sldId="2146849319"/>
        </pc:sldMkLst>
      </pc:sldChg>
      <pc:sldChg chg="del">
        <pc:chgData name="Hanselmann, Markus" userId="029d1f02-3ca2-4544-88e9-d09c85e465e7" providerId="ADAL" clId="{779D1F58-E732-4027-AD5E-D5FA65258A7A}" dt="2025-12-03T11:25:51.123" v="214" actId="2696"/>
        <pc:sldMkLst>
          <pc:docMk/>
          <pc:sldMk cId="2092973556" sldId="2146849320"/>
        </pc:sldMkLst>
      </pc:sldChg>
      <pc:sldChg chg="del">
        <pc:chgData name="Hanselmann, Markus" userId="029d1f02-3ca2-4544-88e9-d09c85e465e7" providerId="ADAL" clId="{779D1F58-E732-4027-AD5E-D5FA65258A7A}" dt="2025-12-03T11:25:47.769" v="38" actId="2696"/>
        <pc:sldMkLst>
          <pc:docMk/>
          <pc:sldMk cId="3884059849" sldId="2146849321"/>
        </pc:sldMkLst>
      </pc:sldChg>
      <pc:sldChg chg="del">
        <pc:chgData name="Hanselmann, Markus" userId="029d1f02-3ca2-4544-88e9-d09c85e465e7" providerId="ADAL" clId="{779D1F58-E732-4027-AD5E-D5FA65258A7A}" dt="2025-12-03T11:25:47.691" v="37" actId="2696"/>
        <pc:sldMkLst>
          <pc:docMk/>
          <pc:sldMk cId="256279455" sldId="2146849322"/>
        </pc:sldMkLst>
      </pc:sldChg>
      <pc:sldChg chg="del">
        <pc:chgData name="Hanselmann, Markus" userId="029d1f02-3ca2-4544-88e9-d09c85e465e7" providerId="ADAL" clId="{779D1F58-E732-4027-AD5E-D5FA65258A7A}" dt="2025-12-03T11:25:49.402" v="95" actId="2696"/>
        <pc:sldMkLst>
          <pc:docMk/>
          <pc:sldMk cId="3968399372" sldId="2146849323"/>
        </pc:sldMkLst>
      </pc:sldChg>
      <pc:sldChg chg="del">
        <pc:chgData name="Hanselmann, Markus" userId="029d1f02-3ca2-4544-88e9-d09c85e465e7" providerId="ADAL" clId="{779D1F58-E732-4027-AD5E-D5FA65258A7A}" dt="2025-12-03T11:25:49.388" v="94" actId="2696"/>
        <pc:sldMkLst>
          <pc:docMk/>
          <pc:sldMk cId="2135731250" sldId="2146849324"/>
        </pc:sldMkLst>
      </pc:sldChg>
      <pc:sldChg chg="del">
        <pc:chgData name="Hanselmann, Markus" userId="029d1f02-3ca2-4544-88e9-d09c85e465e7" providerId="ADAL" clId="{779D1F58-E732-4027-AD5E-D5FA65258A7A}" dt="2025-12-03T11:25:49.424" v="97" actId="2696"/>
        <pc:sldMkLst>
          <pc:docMk/>
          <pc:sldMk cId="3330006557" sldId="2146849325"/>
        </pc:sldMkLst>
      </pc:sldChg>
      <pc:sldChg chg="del">
        <pc:chgData name="Hanselmann, Markus" userId="029d1f02-3ca2-4544-88e9-d09c85e465e7" providerId="ADAL" clId="{779D1F58-E732-4027-AD5E-D5FA65258A7A}" dt="2025-12-03T11:25:49.409" v="96" actId="2696"/>
        <pc:sldMkLst>
          <pc:docMk/>
          <pc:sldMk cId="3790233193" sldId="2146849326"/>
        </pc:sldMkLst>
      </pc:sldChg>
      <pc:sldChg chg="del">
        <pc:chgData name="Hanselmann, Markus" userId="029d1f02-3ca2-4544-88e9-d09c85e465e7" providerId="ADAL" clId="{779D1F58-E732-4027-AD5E-D5FA65258A7A}" dt="2025-12-03T11:25:47.666" v="36" actId="2696"/>
        <pc:sldMkLst>
          <pc:docMk/>
          <pc:sldMk cId="2684710919" sldId="2146849327"/>
        </pc:sldMkLst>
      </pc:sldChg>
      <pc:sldChg chg="del">
        <pc:chgData name="Hanselmann, Markus" userId="029d1f02-3ca2-4544-88e9-d09c85e465e7" providerId="ADAL" clId="{779D1F58-E732-4027-AD5E-D5FA65258A7A}" dt="2025-12-03T11:25:47.627" v="35" actId="2696"/>
        <pc:sldMkLst>
          <pc:docMk/>
          <pc:sldMk cId="44526506" sldId="2146849328"/>
        </pc:sldMkLst>
      </pc:sldChg>
      <pc:sldChg chg="del">
        <pc:chgData name="Hanselmann, Markus" userId="029d1f02-3ca2-4544-88e9-d09c85e465e7" providerId="ADAL" clId="{779D1F58-E732-4027-AD5E-D5FA65258A7A}" dt="2025-12-03T11:25:51.875" v="295" actId="2696"/>
        <pc:sldMkLst>
          <pc:docMk/>
          <pc:sldMk cId="634142627" sldId="2146849331"/>
        </pc:sldMkLst>
      </pc:sldChg>
      <pc:sldChg chg="del">
        <pc:chgData name="Hanselmann, Markus" userId="029d1f02-3ca2-4544-88e9-d09c85e465e7" providerId="ADAL" clId="{779D1F58-E732-4027-AD5E-D5FA65258A7A}" dt="2025-12-03T11:25:51.871" v="294" actId="2696"/>
        <pc:sldMkLst>
          <pc:docMk/>
          <pc:sldMk cId="1899053971" sldId="2146849332"/>
        </pc:sldMkLst>
      </pc:sldChg>
      <pc:sldChg chg="del">
        <pc:chgData name="Hanselmann, Markus" userId="029d1f02-3ca2-4544-88e9-d09c85e465e7" providerId="ADAL" clId="{779D1F58-E732-4027-AD5E-D5FA65258A7A}" dt="2025-12-03T11:25:51.865" v="293" actId="2696"/>
        <pc:sldMkLst>
          <pc:docMk/>
          <pc:sldMk cId="988782299" sldId="2146849334"/>
        </pc:sldMkLst>
      </pc:sldChg>
      <pc:sldChg chg="del">
        <pc:chgData name="Hanselmann, Markus" userId="029d1f02-3ca2-4544-88e9-d09c85e465e7" providerId="ADAL" clId="{779D1F58-E732-4027-AD5E-D5FA65258A7A}" dt="2025-12-03T11:25:51.399" v="246" actId="2696"/>
        <pc:sldMkLst>
          <pc:docMk/>
          <pc:sldMk cId="4138881739" sldId="2146849347"/>
        </pc:sldMkLst>
      </pc:sldChg>
      <pc:sldChg chg="del">
        <pc:chgData name="Hanselmann, Markus" userId="029d1f02-3ca2-4544-88e9-d09c85e465e7" providerId="ADAL" clId="{779D1F58-E732-4027-AD5E-D5FA65258A7A}" dt="2025-12-03T11:25:51.394" v="245" actId="2696"/>
        <pc:sldMkLst>
          <pc:docMk/>
          <pc:sldMk cId="1562929143" sldId="2146849348"/>
        </pc:sldMkLst>
      </pc:sldChg>
      <pc:sldChg chg="del">
        <pc:chgData name="Hanselmann, Markus" userId="029d1f02-3ca2-4544-88e9-d09c85e465e7" providerId="ADAL" clId="{779D1F58-E732-4027-AD5E-D5FA65258A7A}" dt="2025-12-03T11:25:50.754" v="181" actId="2696"/>
        <pc:sldMkLst>
          <pc:docMk/>
          <pc:sldMk cId="2331086078" sldId="2146849349"/>
        </pc:sldMkLst>
      </pc:sldChg>
      <pc:sldChg chg="del">
        <pc:chgData name="Hanselmann, Markus" userId="029d1f02-3ca2-4544-88e9-d09c85e465e7" providerId="ADAL" clId="{779D1F58-E732-4027-AD5E-D5FA65258A7A}" dt="2025-12-03T11:25:50.747" v="180" actId="2696"/>
        <pc:sldMkLst>
          <pc:docMk/>
          <pc:sldMk cId="886618896" sldId="2146849350"/>
        </pc:sldMkLst>
      </pc:sldChg>
      <pc:sldChg chg="del">
        <pc:chgData name="Hanselmann, Markus" userId="029d1f02-3ca2-4544-88e9-d09c85e465e7" providerId="ADAL" clId="{779D1F58-E732-4027-AD5E-D5FA65258A7A}" dt="2025-12-03T11:25:50.314" v="147" actId="2696"/>
        <pc:sldMkLst>
          <pc:docMk/>
          <pc:sldMk cId="1130214286" sldId="2146849351"/>
        </pc:sldMkLst>
      </pc:sldChg>
      <pc:sldChg chg="del">
        <pc:chgData name="Hanselmann, Markus" userId="029d1f02-3ca2-4544-88e9-d09c85e465e7" providerId="ADAL" clId="{779D1F58-E732-4027-AD5E-D5FA65258A7A}" dt="2025-12-03T11:25:50.302" v="146" actId="2696"/>
        <pc:sldMkLst>
          <pc:docMk/>
          <pc:sldMk cId="3039255155" sldId="2146849352"/>
        </pc:sldMkLst>
      </pc:sldChg>
      <pc:sldChg chg="del">
        <pc:chgData name="Hanselmann, Markus" userId="029d1f02-3ca2-4544-88e9-d09c85e465e7" providerId="ADAL" clId="{779D1F58-E732-4027-AD5E-D5FA65258A7A}" dt="2025-12-03T11:25:51.171" v="220" actId="2696"/>
        <pc:sldMkLst>
          <pc:docMk/>
          <pc:sldMk cId="3556173206" sldId="2146849353"/>
        </pc:sldMkLst>
      </pc:sldChg>
      <pc:sldChg chg="del">
        <pc:chgData name="Hanselmann, Markus" userId="029d1f02-3ca2-4544-88e9-d09c85e465e7" providerId="ADAL" clId="{779D1F58-E732-4027-AD5E-D5FA65258A7A}" dt="2025-12-03T11:25:51.164" v="219" actId="2696"/>
        <pc:sldMkLst>
          <pc:docMk/>
          <pc:sldMk cId="1633553346" sldId="2146849354"/>
        </pc:sldMkLst>
      </pc:sldChg>
      <pc:sldChg chg="del">
        <pc:chgData name="Hanselmann, Markus" userId="029d1f02-3ca2-4544-88e9-d09c85e465e7" providerId="ADAL" clId="{779D1F58-E732-4027-AD5E-D5FA65258A7A}" dt="2025-12-03T11:25:51.036" v="206" actId="2696"/>
        <pc:sldMkLst>
          <pc:docMk/>
          <pc:sldMk cId="1061078313" sldId="2146849356"/>
        </pc:sldMkLst>
      </pc:sldChg>
      <pc:sldChg chg="del">
        <pc:chgData name="Hanselmann, Markus" userId="029d1f02-3ca2-4544-88e9-d09c85e465e7" providerId="ADAL" clId="{779D1F58-E732-4027-AD5E-D5FA65258A7A}" dt="2025-12-03T11:25:51.024" v="205" actId="2696"/>
        <pc:sldMkLst>
          <pc:docMk/>
          <pc:sldMk cId="1962322194" sldId="2146849357"/>
        </pc:sldMkLst>
      </pc:sldChg>
      <pc:sldChg chg="del">
        <pc:chgData name="Hanselmann, Markus" userId="029d1f02-3ca2-4544-88e9-d09c85e465e7" providerId="ADAL" clId="{779D1F58-E732-4027-AD5E-D5FA65258A7A}" dt="2025-12-03T11:25:51.017" v="204" actId="2696"/>
        <pc:sldMkLst>
          <pc:docMk/>
          <pc:sldMk cId="520747788" sldId="2146849358"/>
        </pc:sldMkLst>
      </pc:sldChg>
      <pc:sldChg chg="del">
        <pc:chgData name="Hanselmann, Markus" userId="029d1f02-3ca2-4544-88e9-d09c85e465e7" providerId="ADAL" clId="{779D1F58-E732-4027-AD5E-D5FA65258A7A}" dt="2025-12-03T11:25:51.003" v="202" actId="2696"/>
        <pc:sldMkLst>
          <pc:docMk/>
          <pc:sldMk cId="3540251763" sldId="2146849359"/>
        </pc:sldMkLst>
      </pc:sldChg>
      <pc:sldChg chg="del">
        <pc:chgData name="Hanselmann, Markus" userId="029d1f02-3ca2-4544-88e9-d09c85e465e7" providerId="ADAL" clId="{779D1F58-E732-4027-AD5E-D5FA65258A7A}" dt="2025-12-03T11:25:50.986" v="201" actId="2696"/>
        <pc:sldMkLst>
          <pc:docMk/>
          <pc:sldMk cId="44600997" sldId="2146849360"/>
        </pc:sldMkLst>
      </pc:sldChg>
      <pc:sldChg chg="del">
        <pc:chgData name="Hanselmann, Markus" userId="029d1f02-3ca2-4544-88e9-d09c85e465e7" providerId="ADAL" clId="{779D1F58-E732-4027-AD5E-D5FA65258A7A}" dt="2025-12-03T11:25:52.082" v="327" actId="2696"/>
        <pc:sldMkLst>
          <pc:docMk/>
          <pc:sldMk cId="2052040177" sldId="2146849386"/>
        </pc:sldMkLst>
      </pc:sldChg>
      <pc:sldChg chg="del">
        <pc:chgData name="Hanselmann, Markus" userId="029d1f02-3ca2-4544-88e9-d09c85e465e7" providerId="ADAL" clId="{779D1F58-E732-4027-AD5E-D5FA65258A7A}" dt="2025-12-03T11:25:52.078" v="326" actId="2696"/>
        <pc:sldMkLst>
          <pc:docMk/>
          <pc:sldMk cId="2217073454" sldId="2146849387"/>
        </pc:sldMkLst>
      </pc:sldChg>
      <pc:sldChg chg="del">
        <pc:chgData name="Hanselmann, Markus" userId="029d1f02-3ca2-4544-88e9-d09c85e465e7" providerId="ADAL" clId="{779D1F58-E732-4027-AD5E-D5FA65258A7A}" dt="2025-12-03T11:25:51.537" v="263" actId="2696"/>
        <pc:sldMkLst>
          <pc:docMk/>
          <pc:sldMk cId="1282706645" sldId="2146849388"/>
        </pc:sldMkLst>
      </pc:sldChg>
      <pc:sldChg chg="del">
        <pc:chgData name="Hanselmann, Markus" userId="029d1f02-3ca2-4544-88e9-d09c85e465e7" providerId="ADAL" clId="{779D1F58-E732-4027-AD5E-D5FA65258A7A}" dt="2025-12-03T11:25:51.532" v="262" actId="2696"/>
        <pc:sldMkLst>
          <pc:docMk/>
          <pc:sldMk cId="4107547190" sldId="2146849389"/>
        </pc:sldMkLst>
      </pc:sldChg>
      <pc:sldChg chg="del">
        <pc:chgData name="Hanselmann, Markus" userId="029d1f02-3ca2-4544-88e9-d09c85e465e7" providerId="ADAL" clId="{779D1F58-E732-4027-AD5E-D5FA65258A7A}" dt="2025-12-03T11:25:51.253" v="229" actId="2696"/>
        <pc:sldMkLst>
          <pc:docMk/>
          <pc:sldMk cId="39601052" sldId="2146849390"/>
        </pc:sldMkLst>
      </pc:sldChg>
      <pc:sldChg chg="del">
        <pc:chgData name="Hanselmann, Markus" userId="029d1f02-3ca2-4544-88e9-d09c85e465e7" providerId="ADAL" clId="{779D1F58-E732-4027-AD5E-D5FA65258A7A}" dt="2025-12-03T11:25:51.247" v="228" actId="2696"/>
        <pc:sldMkLst>
          <pc:docMk/>
          <pc:sldMk cId="3790391004" sldId="2146849391"/>
        </pc:sldMkLst>
      </pc:sldChg>
      <pc:sldChg chg="del">
        <pc:chgData name="Hanselmann, Markus" userId="029d1f02-3ca2-4544-88e9-d09c85e465e7" providerId="ADAL" clId="{779D1F58-E732-4027-AD5E-D5FA65258A7A}" dt="2025-12-03T11:25:51.093" v="211" actId="2696"/>
        <pc:sldMkLst>
          <pc:docMk/>
          <pc:sldMk cId="3374385193" sldId="2146849392"/>
        </pc:sldMkLst>
      </pc:sldChg>
      <pc:sldChg chg="del">
        <pc:chgData name="Hanselmann, Markus" userId="029d1f02-3ca2-4544-88e9-d09c85e465e7" providerId="ADAL" clId="{779D1F58-E732-4027-AD5E-D5FA65258A7A}" dt="2025-12-03T11:25:51.083" v="210" actId="2696"/>
        <pc:sldMkLst>
          <pc:docMk/>
          <pc:sldMk cId="3303422894" sldId="2146849393"/>
        </pc:sldMkLst>
      </pc:sldChg>
      <pc:sldChg chg="del">
        <pc:chgData name="Hanselmann, Markus" userId="029d1f02-3ca2-4544-88e9-d09c85e465e7" providerId="ADAL" clId="{779D1F58-E732-4027-AD5E-D5FA65258A7A}" dt="2025-12-03T11:25:50.965" v="199" actId="2696"/>
        <pc:sldMkLst>
          <pc:docMk/>
          <pc:sldMk cId="2838627259" sldId="2146849394"/>
        </pc:sldMkLst>
      </pc:sldChg>
      <pc:sldChg chg="del">
        <pc:chgData name="Hanselmann, Markus" userId="029d1f02-3ca2-4544-88e9-d09c85e465e7" providerId="ADAL" clId="{779D1F58-E732-4027-AD5E-D5FA65258A7A}" dt="2025-12-03T11:25:50.952" v="198" actId="2696"/>
        <pc:sldMkLst>
          <pc:docMk/>
          <pc:sldMk cId="3302852090" sldId="2146849395"/>
        </pc:sldMkLst>
      </pc:sldChg>
      <pc:sldChg chg="del">
        <pc:chgData name="Hanselmann, Markus" userId="029d1f02-3ca2-4544-88e9-d09c85e465e7" providerId="ADAL" clId="{779D1F58-E732-4027-AD5E-D5FA65258A7A}" dt="2025-12-03T11:25:50.534" v="163" actId="2696"/>
        <pc:sldMkLst>
          <pc:docMk/>
          <pc:sldMk cId="561866161" sldId="2146849396"/>
        </pc:sldMkLst>
      </pc:sldChg>
      <pc:sldChg chg="del">
        <pc:chgData name="Hanselmann, Markus" userId="029d1f02-3ca2-4544-88e9-d09c85e465e7" providerId="ADAL" clId="{779D1F58-E732-4027-AD5E-D5FA65258A7A}" dt="2025-12-03T11:25:50.526" v="162" actId="2696"/>
        <pc:sldMkLst>
          <pc:docMk/>
          <pc:sldMk cId="2328187942" sldId="2146849397"/>
        </pc:sldMkLst>
      </pc:sldChg>
      <pc:sldChg chg="del">
        <pc:chgData name="Hanselmann, Markus" userId="029d1f02-3ca2-4544-88e9-d09c85e465e7" providerId="ADAL" clId="{779D1F58-E732-4027-AD5E-D5FA65258A7A}" dt="2025-12-03T11:25:46.408" v="4" actId="2696"/>
        <pc:sldMkLst>
          <pc:docMk/>
          <pc:sldMk cId="3871676031" sldId="2146849402"/>
        </pc:sldMkLst>
      </pc:sldChg>
      <pc:sldChg chg="del">
        <pc:chgData name="Hanselmann, Markus" userId="029d1f02-3ca2-4544-88e9-d09c85e465e7" providerId="ADAL" clId="{779D1F58-E732-4027-AD5E-D5FA65258A7A}" dt="2025-12-03T11:25:46.302" v="0" actId="2696"/>
        <pc:sldMkLst>
          <pc:docMk/>
          <pc:sldMk cId="1532408518" sldId="2146849403"/>
        </pc:sldMkLst>
      </pc:sldChg>
      <pc:sldChg chg="del">
        <pc:chgData name="Hanselmann, Markus" userId="029d1f02-3ca2-4544-88e9-d09c85e465e7" providerId="ADAL" clId="{779D1F58-E732-4027-AD5E-D5FA65258A7A}" dt="2025-12-03T11:25:46.352" v="3" actId="2696"/>
        <pc:sldMkLst>
          <pc:docMk/>
          <pc:sldMk cId="3328816595" sldId="2146849407"/>
        </pc:sldMkLst>
      </pc:sldChg>
      <pc:sldChg chg="del">
        <pc:chgData name="Hanselmann, Markus" userId="029d1f02-3ca2-4544-88e9-d09c85e465e7" providerId="ADAL" clId="{779D1F58-E732-4027-AD5E-D5FA65258A7A}" dt="2025-12-03T11:25:46.335" v="2" actId="2696"/>
        <pc:sldMkLst>
          <pc:docMk/>
          <pc:sldMk cId="4070721461" sldId="2146849408"/>
        </pc:sldMkLst>
      </pc:sldChg>
      <pc:sldChg chg="del">
        <pc:chgData name="Hanselmann, Markus" userId="029d1f02-3ca2-4544-88e9-d09c85e465e7" providerId="ADAL" clId="{779D1F58-E732-4027-AD5E-D5FA65258A7A}" dt="2025-12-03T11:25:46.318" v="1" actId="2696"/>
        <pc:sldMkLst>
          <pc:docMk/>
          <pc:sldMk cId="3688855316" sldId="2146849409"/>
        </pc:sldMkLst>
      </pc:sldChg>
      <pc:sldChg chg="del">
        <pc:chgData name="Hanselmann, Markus" userId="029d1f02-3ca2-4544-88e9-d09c85e465e7" providerId="ADAL" clId="{779D1F58-E732-4027-AD5E-D5FA65258A7A}" dt="2025-12-03T11:25:48.816" v="67" actId="2696"/>
        <pc:sldMkLst>
          <pc:docMk/>
          <pc:sldMk cId="2106673013" sldId="2146849423"/>
        </pc:sldMkLst>
      </pc:sldChg>
      <pc:sldChg chg="del">
        <pc:chgData name="Hanselmann, Markus" userId="029d1f02-3ca2-4544-88e9-d09c85e465e7" providerId="ADAL" clId="{779D1F58-E732-4027-AD5E-D5FA65258A7A}" dt="2025-12-03T11:25:48.788" v="66" actId="2696"/>
        <pc:sldMkLst>
          <pc:docMk/>
          <pc:sldMk cId="2506932548" sldId="2146849424"/>
        </pc:sldMkLst>
      </pc:sldChg>
      <pc:sldChg chg="del">
        <pc:chgData name="Hanselmann, Markus" userId="029d1f02-3ca2-4544-88e9-d09c85e465e7" providerId="ADAL" clId="{779D1F58-E732-4027-AD5E-D5FA65258A7A}" dt="2025-12-03T11:25:47.554" v="32" actId="2696"/>
        <pc:sldMkLst>
          <pc:docMk/>
          <pc:sldMk cId="1789904985" sldId="2146849425"/>
        </pc:sldMkLst>
      </pc:sldChg>
      <pc:sldChg chg="del">
        <pc:chgData name="Hanselmann, Markus" userId="029d1f02-3ca2-4544-88e9-d09c85e465e7" providerId="ADAL" clId="{779D1F58-E732-4027-AD5E-D5FA65258A7A}" dt="2025-12-03T11:25:47.517" v="31" actId="2696"/>
        <pc:sldMkLst>
          <pc:docMk/>
          <pc:sldMk cId="3668955448" sldId="2146849426"/>
        </pc:sldMkLst>
      </pc:sldChg>
      <pc:sldChg chg="del">
        <pc:chgData name="Hanselmann, Markus" userId="029d1f02-3ca2-4544-88e9-d09c85e465e7" providerId="ADAL" clId="{779D1F58-E732-4027-AD5E-D5FA65258A7A}" dt="2025-12-03T11:25:48.834" v="68" actId="2696"/>
        <pc:sldMkLst>
          <pc:docMk/>
          <pc:sldMk cId="2529112448" sldId="2146849427"/>
        </pc:sldMkLst>
      </pc:sldChg>
      <pc:sldChg chg="del">
        <pc:chgData name="Hanselmann, Markus" userId="029d1f02-3ca2-4544-88e9-d09c85e465e7" providerId="ADAL" clId="{779D1F58-E732-4027-AD5E-D5FA65258A7A}" dt="2025-12-03T11:25:49.762" v="126" actId="2696"/>
        <pc:sldMkLst>
          <pc:docMk/>
          <pc:sldMk cId="4135894044" sldId="2146849428"/>
        </pc:sldMkLst>
      </pc:sldChg>
      <pc:sldChg chg="del">
        <pc:chgData name="Hanselmann, Markus" userId="029d1f02-3ca2-4544-88e9-d09c85e465e7" providerId="ADAL" clId="{779D1F58-E732-4027-AD5E-D5FA65258A7A}" dt="2025-12-03T11:25:49.746" v="125" actId="2696"/>
        <pc:sldMkLst>
          <pc:docMk/>
          <pc:sldMk cId="310156840" sldId="2146849429"/>
        </pc:sldMkLst>
      </pc:sldChg>
      <pc:sldChg chg="del">
        <pc:chgData name="Hanselmann, Markus" userId="029d1f02-3ca2-4544-88e9-d09c85e465e7" providerId="ADAL" clId="{779D1F58-E732-4027-AD5E-D5FA65258A7A}" dt="2025-12-03T11:25:47.611" v="34" actId="2696"/>
        <pc:sldMkLst>
          <pc:docMk/>
          <pc:sldMk cId="1933601232" sldId="2146849430"/>
        </pc:sldMkLst>
      </pc:sldChg>
      <pc:sldChg chg="del">
        <pc:chgData name="Hanselmann, Markus" userId="029d1f02-3ca2-4544-88e9-d09c85e465e7" providerId="ADAL" clId="{779D1F58-E732-4027-AD5E-D5FA65258A7A}" dt="2025-12-03T11:25:47.575" v="33" actId="2696"/>
        <pc:sldMkLst>
          <pc:docMk/>
          <pc:sldMk cId="839874581" sldId="2146849431"/>
        </pc:sldMkLst>
      </pc:sldChg>
      <pc:sldChg chg="del">
        <pc:chgData name="Hanselmann, Markus" userId="029d1f02-3ca2-4544-88e9-d09c85e465e7" providerId="ADAL" clId="{779D1F58-E732-4027-AD5E-D5FA65258A7A}" dt="2025-12-03T11:25:49.782" v="128" actId="2696"/>
        <pc:sldMkLst>
          <pc:docMk/>
          <pc:sldMk cId="2161171324" sldId="2146849433"/>
        </pc:sldMkLst>
      </pc:sldChg>
      <pc:sldChg chg="del">
        <pc:chgData name="Hanselmann, Markus" userId="029d1f02-3ca2-4544-88e9-d09c85e465e7" providerId="ADAL" clId="{779D1F58-E732-4027-AD5E-D5FA65258A7A}" dt="2025-12-03T11:25:49.768" v="127" actId="2696"/>
        <pc:sldMkLst>
          <pc:docMk/>
          <pc:sldMk cId="1116600698" sldId="2146849434"/>
        </pc:sldMkLst>
      </pc:sldChg>
      <pc:sldChg chg="del">
        <pc:chgData name="Hanselmann, Markus" userId="029d1f02-3ca2-4544-88e9-d09c85e465e7" providerId="ADAL" clId="{779D1F58-E732-4027-AD5E-D5FA65258A7A}" dt="2025-12-03T11:25:48.910" v="71" actId="2696"/>
        <pc:sldMkLst>
          <pc:docMk/>
          <pc:sldMk cId="4044741920" sldId="2146849435"/>
        </pc:sldMkLst>
      </pc:sldChg>
      <pc:sldChg chg="del">
        <pc:chgData name="Hanselmann, Markus" userId="029d1f02-3ca2-4544-88e9-d09c85e465e7" providerId="ADAL" clId="{779D1F58-E732-4027-AD5E-D5FA65258A7A}" dt="2025-12-03T11:25:48.887" v="70" actId="2696"/>
        <pc:sldMkLst>
          <pc:docMk/>
          <pc:sldMk cId="3989399176" sldId="2146849436"/>
        </pc:sldMkLst>
      </pc:sldChg>
      <pc:sldChg chg="del">
        <pc:chgData name="Hanselmann, Markus" userId="029d1f02-3ca2-4544-88e9-d09c85e465e7" providerId="ADAL" clId="{779D1F58-E732-4027-AD5E-D5FA65258A7A}" dt="2025-12-03T11:25:49.445" v="99" actId="2696"/>
        <pc:sldMkLst>
          <pc:docMk/>
          <pc:sldMk cId="2480762913" sldId="2146849437"/>
        </pc:sldMkLst>
      </pc:sldChg>
      <pc:sldChg chg="del">
        <pc:chgData name="Hanselmann, Markus" userId="029d1f02-3ca2-4544-88e9-d09c85e465e7" providerId="ADAL" clId="{779D1F58-E732-4027-AD5E-D5FA65258A7A}" dt="2025-12-03T11:25:49.431" v="98" actId="2696"/>
        <pc:sldMkLst>
          <pc:docMk/>
          <pc:sldMk cId="122685277" sldId="2146849438"/>
        </pc:sldMkLst>
      </pc:sldChg>
      <pc:sldChg chg="del">
        <pc:chgData name="Hanselmann, Markus" userId="029d1f02-3ca2-4544-88e9-d09c85e465e7" providerId="ADAL" clId="{779D1F58-E732-4027-AD5E-D5FA65258A7A}" dt="2025-12-03T11:25:52.073" v="325" actId="2696"/>
        <pc:sldMkLst>
          <pc:docMk/>
          <pc:sldMk cId="346704155" sldId="2146849440"/>
        </pc:sldMkLst>
      </pc:sldChg>
      <pc:sldChg chg="del">
        <pc:chgData name="Hanselmann, Markus" userId="029d1f02-3ca2-4544-88e9-d09c85e465e7" providerId="ADAL" clId="{779D1F58-E732-4027-AD5E-D5FA65258A7A}" dt="2025-12-03T11:25:51.524" v="261" actId="2696"/>
        <pc:sldMkLst>
          <pc:docMk/>
          <pc:sldMk cId="735371590" sldId="2146849441"/>
        </pc:sldMkLst>
      </pc:sldChg>
      <pc:sldChg chg="del">
        <pc:chgData name="Hanselmann, Markus" userId="029d1f02-3ca2-4544-88e9-d09c85e465e7" providerId="ADAL" clId="{779D1F58-E732-4027-AD5E-D5FA65258A7A}" dt="2025-12-03T11:25:51.239" v="227" actId="2696"/>
        <pc:sldMkLst>
          <pc:docMk/>
          <pc:sldMk cId="3982647783" sldId="2146849442"/>
        </pc:sldMkLst>
      </pc:sldChg>
      <pc:sldChg chg="del">
        <pc:chgData name="Hanselmann, Markus" userId="029d1f02-3ca2-4544-88e9-d09c85e465e7" providerId="ADAL" clId="{779D1F58-E732-4027-AD5E-D5FA65258A7A}" dt="2025-12-03T11:25:51.069" v="209" actId="2696"/>
        <pc:sldMkLst>
          <pc:docMk/>
          <pc:sldMk cId="300084720" sldId="2146849443"/>
        </pc:sldMkLst>
      </pc:sldChg>
      <pc:sldChg chg="del">
        <pc:chgData name="Hanselmann, Markus" userId="029d1f02-3ca2-4544-88e9-d09c85e465e7" providerId="ADAL" clId="{779D1F58-E732-4027-AD5E-D5FA65258A7A}" dt="2025-12-03T11:25:50.942" v="197" actId="2696"/>
        <pc:sldMkLst>
          <pc:docMk/>
          <pc:sldMk cId="2701215621" sldId="2146849444"/>
        </pc:sldMkLst>
      </pc:sldChg>
      <pc:sldChg chg="del">
        <pc:chgData name="Hanselmann, Markus" userId="029d1f02-3ca2-4544-88e9-d09c85e465e7" providerId="ADAL" clId="{779D1F58-E732-4027-AD5E-D5FA65258A7A}" dt="2025-12-03T11:25:50.508" v="161" actId="2696"/>
        <pc:sldMkLst>
          <pc:docMk/>
          <pc:sldMk cId="2536443735" sldId="2146849445"/>
        </pc:sldMkLst>
      </pc:sldChg>
      <pc:sldChg chg="del">
        <pc:chgData name="Hanselmann, Markus" userId="029d1f02-3ca2-4544-88e9-d09c85e465e7" providerId="ADAL" clId="{779D1F58-E732-4027-AD5E-D5FA65258A7A}" dt="2025-12-03T11:25:50.280" v="145" actId="2696"/>
        <pc:sldMkLst>
          <pc:docMk/>
          <pc:sldMk cId="2435863415" sldId="2146849446"/>
        </pc:sldMkLst>
      </pc:sldChg>
      <pc:sldChg chg="del">
        <pc:chgData name="Hanselmann, Markus" userId="029d1f02-3ca2-4544-88e9-d09c85e465e7" providerId="ADAL" clId="{779D1F58-E732-4027-AD5E-D5FA65258A7A}" dt="2025-12-03T11:25:51.387" v="244" actId="2696"/>
        <pc:sldMkLst>
          <pc:docMk/>
          <pc:sldMk cId="500159507" sldId="2146849447"/>
        </pc:sldMkLst>
      </pc:sldChg>
      <pc:sldChg chg="del">
        <pc:chgData name="Hanselmann, Markus" userId="029d1f02-3ca2-4544-88e9-d09c85e465e7" providerId="ADAL" clId="{779D1F58-E732-4027-AD5E-D5FA65258A7A}" dt="2025-12-03T11:25:51.156" v="218" actId="2696"/>
        <pc:sldMkLst>
          <pc:docMk/>
          <pc:sldMk cId="1045948356" sldId="2146849448"/>
        </pc:sldMkLst>
      </pc:sldChg>
      <pc:sldChg chg="del">
        <pc:chgData name="Hanselmann, Markus" userId="029d1f02-3ca2-4544-88e9-d09c85e465e7" providerId="ADAL" clId="{779D1F58-E732-4027-AD5E-D5FA65258A7A}" dt="2025-12-03T11:25:51.008" v="203" actId="2696"/>
        <pc:sldMkLst>
          <pc:docMk/>
          <pc:sldMk cId="1891443050" sldId="2146849449"/>
        </pc:sldMkLst>
      </pc:sldChg>
      <pc:sldChg chg="del">
        <pc:chgData name="Hanselmann, Markus" userId="029d1f02-3ca2-4544-88e9-d09c85e465e7" providerId="ADAL" clId="{779D1F58-E732-4027-AD5E-D5FA65258A7A}" dt="2025-12-03T11:25:50.735" v="179" actId="2696"/>
        <pc:sldMkLst>
          <pc:docMk/>
          <pc:sldMk cId="3679063388" sldId="2146849450"/>
        </pc:sldMkLst>
      </pc:sldChg>
      <pc:sldChg chg="del">
        <pc:chgData name="Hanselmann, Markus" userId="029d1f02-3ca2-4544-88e9-d09c85e465e7" providerId="ADAL" clId="{779D1F58-E732-4027-AD5E-D5FA65258A7A}" dt="2025-12-03T11:25:49.458" v="100" actId="2696"/>
        <pc:sldMkLst>
          <pc:docMk/>
          <pc:sldMk cId="144157042" sldId="2146849452"/>
        </pc:sldMkLst>
      </pc:sldChg>
      <pc:sldChg chg="del">
        <pc:chgData name="Hanselmann, Markus" userId="029d1f02-3ca2-4544-88e9-d09c85e465e7" providerId="ADAL" clId="{779D1F58-E732-4027-AD5E-D5FA65258A7A}" dt="2025-12-03T11:25:49.796" v="129" actId="2696"/>
        <pc:sldMkLst>
          <pc:docMk/>
          <pc:sldMk cId="723668143" sldId="2146849453"/>
        </pc:sldMkLst>
      </pc:sldChg>
      <pc:sldChg chg="del">
        <pc:chgData name="Hanselmann, Markus" userId="029d1f02-3ca2-4544-88e9-d09c85e465e7" providerId="ADAL" clId="{779D1F58-E732-4027-AD5E-D5FA65258A7A}" dt="2025-12-03T11:25:51.276" v="232" actId="2696"/>
        <pc:sldMkLst>
          <pc:docMk/>
          <pc:sldMk cId="3229601879" sldId="2146849455"/>
        </pc:sldMkLst>
      </pc:sldChg>
      <pc:sldChg chg="del">
        <pc:chgData name="Hanselmann, Markus" userId="029d1f02-3ca2-4544-88e9-d09c85e465e7" providerId="ADAL" clId="{779D1F58-E732-4027-AD5E-D5FA65258A7A}" dt="2025-12-03T11:25:49.848" v="134" actId="2696"/>
        <pc:sldMkLst>
          <pc:docMk/>
          <pc:sldMk cId="1388841" sldId="2146849456"/>
        </pc:sldMkLst>
      </pc:sldChg>
      <pc:sldChg chg="del">
        <pc:chgData name="Hanselmann, Markus" userId="029d1f02-3ca2-4544-88e9-d09c85e465e7" providerId="ADAL" clId="{779D1F58-E732-4027-AD5E-D5FA65258A7A}" dt="2025-12-03T11:25:50.344" v="150" actId="2696"/>
        <pc:sldMkLst>
          <pc:docMk/>
          <pc:sldMk cId="2768722019" sldId="2146849457"/>
        </pc:sldMkLst>
      </pc:sldChg>
      <pc:sldChg chg="del">
        <pc:chgData name="Hanselmann, Markus" userId="029d1f02-3ca2-4544-88e9-d09c85e465e7" providerId="ADAL" clId="{779D1F58-E732-4027-AD5E-D5FA65258A7A}" dt="2025-12-03T11:25:49.802" v="130" actId="2696"/>
        <pc:sldMkLst>
          <pc:docMk/>
          <pc:sldMk cId="2915646600" sldId="2146849458"/>
        </pc:sldMkLst>
      </pc:sldChg>
      <pc:sldChg chg="del">
        <pc:chgData name="Hanselmann, Markus" userId="029d1f02-3ca2-4544-88e9-d09c85e465e7" providerId="ADAL" clId="{779D1F58-E732-4027-AD5E-D5FA65258A7A}" dt="2025-12-03T11:25:48.962" v="73" actId="2696"/>
        <pc:sldMkLst>
          <pc:docMk/>
          <pc:sldMk cId="823784223" sldId="2146849459"/>
        </pc:sldMkLst>
      </pc:sldChg>
      <pc:sldChg chg="del">
        <pc:chgData name="Hanselmann, Markus" userId="029d1f02-3ca2-4544-88e9-d09c85e465e7" providerId="ADAL" clId="{779D1F58-E732-4027-AD5E-D5FA65258A7A}" dt="2025-12-03T11:25:48.927" v="72" actId="2696"/>
        <pc:sldMkLst>
          <pc:docMk/>
          <pc:sldMk cId="1577944834" sldId="2146849460"/>
        </pc:sldMkLst>
      </pc:sldChg>
      <pc:sldChg chg="del">
        <pc:chgData name="Hanselmann, Markus" userId="029d1f02-3ca2-4544-88e9-d09c85e465e7" providerId="ADAL" clId="{779D1F58-E732-4027-AD5E-D5FA65258A7A}" dt="2025-12-03T11:25:49.480" v="102" actId="2696"/>
        <pc:sldMkLst>
          <pc:docMk/>
          <pc:sldMk cId="1681989978" sldId="2146849461"/>
        </pc:sldMkLst>
      </pc:sldChg>
      <pc:sldChg chg="del">
        <pc:chgData name="Hanselmann, Markus" userId="029d1f02-3ca2-4544-88e9-d09c85e465e7" providerId="ADAL" clId="{779D1F58-E732-4027-AD5E-D5FA65258A7A}" dt="2025-12-03T11:25:49.466" v="101" actId="2696"/>
        <pc:sldMkLst>
          <pc:docMk/>
          <pc:sldMk cId="3135746928" sldId="21468494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ABBDE3E-F3DD-4441-E348-237218AA2B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E109508-F983-9363-608D-F81E02C1B7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14994-51ED-4918-BF39-4CC839D63D5F}" type="datetimeFigureOut">
              <a:rPr lang="de-DE" smtClean="0"/>
              <a:t>03.12.2025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8510AD-C110-4DF7-ED12-B6E0D8990B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A23828-83C6-19BE-51E7-C067746035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BA9C9-4243-464F-801B-FD66B462AA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17531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A609D-33A1-49C1-99CD-9DA0D02D59BC}" type="datetimeFigureOut">
              <a:rPr lang="de-DE" smtClean="0"/>
              <a:t>03.12.2025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4DAAC-953A-4DDC-ADA9-6566D2D086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1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09DB6-7674-976A-4624-45697C419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3FB00AB-691A-1004-D04A-FDC62CC344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DC3326F-1FE5-2675-B94C-B3DC21A9A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SCHUNK ID: </a:t>
            </a:r>
            <a:r>
              <a:rPr lang="de-DE"/>
              <a:t>374142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494F4B-F145-B881-08FB-456FE4B55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5103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01923-49ED-CBEF-3E8B-A69BEFD56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983D356-BBE3-325D-3F6B-C11FD0DB59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02F0281-42AC-3D2C-866D-EDB9A6BD8E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SCHUNK ID: </a:t>
            </a:r>
            <a:r>
              <a:rPr lang="de-DE"/>
              <a:t>376087</a:t>
            </a:r>
            <a:r>
              <a:rPr lang="en-US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07F881-58B5-2A7B-6EEE-4BED124B58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378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3A256-0002-6FF3-ADAF-BDD43CC43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6421114-E900-BA2A-B841-182B62E7F5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25B3362-7BE6-3CC7-7FA7-B3B5FF58F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SCHUNK ID: </a:t>
            </a:r>
            <a:r>
              <a:rPr lang="de-DE"/>
              <a:t>374194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1AB31F-328F-E574-71B6-F626041F9F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15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78CC97A4-1A82-DEDB-CB65-650832807737}"/>
              </a:ext>
            </a:extLst>
          </p:cNvPr>
          <p:cNvSpPr txBox="1"/>
          <p:nvPr userDrawn="1"/>
        </p:nvSpPr>
        <p:spPr>
          <a:xfrm>
            <a:off x="658813" y="271886"/>
            <a:ext cx="20090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b="1">
                <a:solidFill>
                  <a:schemeClr val="bg2"/>
                </a:solidFill>
                <a:latin typeface="Fago Pro" panose="02000506040000020004" pitchFamily="50" charset="0"/>
              </a:rPr>
              <a:t>Agenda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1ECF792-B14B-88A1-18F5-A6044518CC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779585"/>
            <a:ext cx="8937625" cy="5494215"/>
          </a:xfrm>
        </p:spPr>
        <p:txBody>
          <a:bodyPr/>
          <a:lstStyle>
            <a:lvl1pPr marL="633413" indent="-633413">
              <a:buFont typeface="+mj-lt"/>
              <a:buAutoNum type="arabicPeriod"/>
              <a:defRPr sz="3000" b="1">
                <a:latin typeface="Fago Pro" panose="02000506040000020004" pitchFamily="50" charset="0"/>
              </a:defRPr>
            </a:lvl1pPr>
            <a:lvl2pPr marL="785813" indent="-176213">
              <a:tabLst>
                <a:tab pos="652463" algn="l"/>
                <a:tab pos="809625" algn="l"/>
              </a:tabLst>
              <a:defRPr sz="2000">
                <a:latin typeface="Fago Pro" panose="02000506040000020004" pitchFamily="50" charset="0"/>
              </a:defRPr>
            </a:lvl2pPr>
            <a:lvl3pPr marL="1014413" indent="-246063">
              <a:defRPr sz="2000">
                <a:latin typeface="Fago Pro" panose="02000506040000020004" pitchFamily="50" charset="0"/>
              </a:defRPr>
            </a:lvl3pPr>
            <a:lvl4pPr marL="1219200" indent="-204788">
              <a:defRPr sz="2000">
                <a:latin typeface="Fago Pro" panose="02000506040000020004" pitchFamily="50" charset="0"/>
              </a:defRPr>
            </a:lvl4pPr>
            <a:lvl5pPr marL="1441450" indent="-233363">
              <a:defRPr sz="2000">
                <a:latin typeface="Fago Pro" panose="02000506040000020004" pitchFamily="50" charset="0"/>
              </a:defRPr>
            </a:lvl5pPr>
          </a:lstStyle>
          <a:p>
            <a:pPr lvl="0"/>
            <a:r>
              <a:rPr lang="de-DE" err="1"/>
              <a:t>Agendapunkt</a:t>
            </a:r>
            <a:r>
              <a:rPr lang="de-DE"/>
              <a:t> eins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40E45D-1310-95F1-0289-F373E713D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DD3872C-6A16-2E03-A6AD-10D113692A59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268841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ktbeispiel_S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F22500D-D835-4FBB-3488-21E818EF3677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1BBA8AEB-8808-1699-B840-F0778FC428C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8814" y="2097088"/>
            <a:ext cx="5327650" cy="41767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06C9C45-08CA-C8A5-4F3A-866E41750A02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2399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5328000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platzhalter 9">
            <a:extLst>
              <a:ext uri="{FF2B5EF4-FFF2-40B4-BE49-F238E27FC236}">
                <a16:creationId xmlns:a16="http://schemas.microsoft.com/office/drawing/2014/main" id="{53107FD3-920A-90B1-F04E-846B8FA09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0413" y="2114550"/>
            <a:ext cx="5328000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C3B888C-7AEF-90E7-C067-D5626FF50E5D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105107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3384000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platzhalter 9">
            <a:extLst>
              <a:ext uri="{FF2B5EF4-FFF2-40B4-BE49-F238E27FC236}">
                <a16:creationId xmlns:a16="http://schemas.microsoft.com/office/drawing/2014/main" id="{53107FD3-920A-90B1-F04E-846B8FA09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66613" y="2114550"/>
            <a:ext cx="3384000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773ACF9F-7994-CE00-5D2E-3550EA5D3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74413" y="2114550"/>
            <a:ext cx="3384000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B92381-652F-34CC-6160-C8576854BE66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279705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Kapitel und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F22500D-D835-4FBB-3488-21E818EF3677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80964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­­­­- Fazit - Empfe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792D1-F0A6-D256-D340-655CE5F32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666750"/>
            <a:ext cx="8996816" cy="328612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noProof="0"/>
              <a:t>Here is a quote / Recommendation / Result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2253897-4149-A9A4-96B3-1666630B6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4" name="Grafik 22">
            <a:extLst>
              <a:ext uri="{FF2B5EF4-FFF2-40B4-BE49-F238E27FC236}">
                <a16:creationId xmlns:a16="http://schemas.microsoft.com/office/drawing/2014/main" id="{19CCC31C-6825-1ED2-D136-4A6E0AE52F11}"/>
              </a:ext>
            </a:extLst>
          </p:cNvPr>
          <p:cNvSpPr/>
          <p:nvPr/>
        </p:nvSpPr>
        <p:spPr>
          <a:xfrm>
            <a:off x="686183" y="4266814"/>
            <a:ext cx="2258186" cy="404695"/>
          </a:xfrm>
          <a:custGeom>
            <a:avLst/>
            <a:gdLst>
              <a:gd name="connsiteX0" fmla="*/ 1911685 w 3041035"/>
              <a:gd name="connsiteY0" fmla="*/ 185560 h 544991"/>
              <a:gd name="connsiteX1" fmla="*/ 1226038 w 3041035"/>
              <a:gd name="connsiteY1" fmla="*/ 544991 h 544991"/>
              <a:gd name="connsiteX2" fmla="*/ 0 w 3041035"/>
              <a:gd name="connsiteY2" fmla="*/ 544991 h 544991"/>
              <a:gd name="connsiteX3" fmla="*/ 0 w 3041035"/>
              <a:gd name="connsiteY3" fmla="*/ 359431 h 544991"/>
              <a:gd name="connsiteX4" fmla="*/ 1180367 w 3041035"/>
              <a:gd name="connsiteY4" fmla="*/ 359431 h 544991"/>
              <a:gd name="connsiteX5" fmla="*/ 1865971 w 3041035"/>
              <a:gd name="connsiteY5" fmla="*/ 0 h 544991"/>
              <a:gd name="connsiteX6" fmla="*/ 3041036 w 3041035"/>
              <a:gd name="connsiteY6" fmla="*/ 0 h 544991"/>
              <a:gd name="connsiteX7" fmla="*/ 3041036 w 3041035"/>
              <a:gd name="connsiteY7" fmla="*/ 185560 h 54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1035" h="544991">
                <a:moveTo>
                  <a:pt x="1911685" y="185560"/>
                </a:moveTo>
                <a:lnTo>
                  <a:pt x="1226038" y="544991"/>
                </a:lnTo>
                <a:lnTo>
                  <a:pt x="0" y="544991"/>
                </a:lnTo>
                <a:lnTo>
                  <a:pt x="0" y="359431"/>
                </a:lnTo>
                <a:lnTo>
                  <a:pt x="1180367" y="359431"/>
                </a:lnTo>
                <a:lnTo>
                  <a:pt x="1865971" y="0"/>
                </a:lnTo>
                <a:lnTo>
                  <a:pt x="3041036" y="0"/>
                </a:lnTo>
                <a:lnTo>
                  <a:pt x="3041036" y="185560"/>
                </a:lnTo>
              </a:path>
            </a:pathLst>
          </a:custGeom>
          <a:solidFill>
            <a:schemeClr val="bg2"/>
          </a:solidFill>
          <a:ln w="212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0B18618C-AB6E-049B-38C5-4999CED06E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5143500"/>
            <a:ext cx="8996816" cy="11303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r>
              <a:rPr lang="en-US" noProof="0"/>
              <a:t>Optional quoter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C5F3724-686E-CBBC-E9B6-90A5F7F4A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9A19B4A-6BD5-2077-A8AF-47F7F2A35A45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1729450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F493582-DCC1-F192-74C6-EED58EE52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8531" y="1886839"/>
            <a:ext cx="5214938" cy="154216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2900A8C-B0B5-C546-9BE1-53E2ECB57D02}"/>
              </a:ext>
            </a:extLst>
          </p:cNvPr>
          <p:cNvSpPr txBox="1"/>
          <p:nvPr userDrawn="1"/>
        </p:nvSpPr>
        <p:spPr>
          <a:xfrm>
            <a:off x="4193381" y="5905500"/>
            <a:ext cx="3805238" cy="3683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© SCHUNK SE &amp; Co. KG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schunk.com</a:t>
            </a:r>
          </a:p>
        </p:txBody>
      </p:sp>
      <p:grpSp>
        <p:nvGrpSpPr>
          <p:cNvPr id="5" name="Grafik 6">
            <a:extLst>
              <a:ext uri="{FF2B5EF4-FFF2-40B4-BE49-F238E27FC236}">
                <a16:creationId xmlns:a16="http://schemas.microsoft.com/office/drawing/2014/main" id="{94BC3787-8E20-671D-7B41-38B60F6FDA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74242" y="4744704"/>
            <a:ext cx="5269708" cy="32444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9AD97F3-99FA-A188-8AA3-9615E6F9F198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8B6A8E9D-4DA8-CFB1-1413-A17B09E1BC43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B3D29B4-50AB-43DF-8566-2C7ECDEC7011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16DB84B-EF0D-C922-F83B-E8F6CDEF2FCD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630B98E-43B1-EF41-09CD-546ECB205F8A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445D5EEE-6290-E8CF-AD9D-51B0D2DBE7E2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7D5CC84-381F-6533-8AD9-177551CADF4E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2906D59-C67F-D48E-FD4C-1C787F0D018A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2BA0181B-0FD8-4750-65A4-1C63A382ADD9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DADD0553-C42A-60B7-9A7C-E8730FF6BDA8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5883756-7C62-4F66-36BC-79DFF5C6225D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E79465C-5991-5C91-AA32-EFA93511255C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D3432199-7093-5BB0-F834-EA6EC5DCA38C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C4269B68-93E6-860F-E11C-D4D2D0DF1254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EFC8B9D1-197F-BA20-6F8F-37F1E4B8B1DD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888ADFD8-2147-57B7-B418-F2C3EA028AEC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14CA5783-03D3-C3E2-831A-AF4F5E82CB26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41379709-396A-169C-5C45-4076C9B3F722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B2A0758-EF67-E539-4C1A-A4585148CE20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C4CEFF2-EE32-95F5-BC66-118D603CDE5D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CDA27B0A-0E26-B0F8-4D48-D5FC8400CACD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68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1374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87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B176A3-0CCA-EE39-C7CC-A980B302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8996816" cy="1020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547760-748F-E2D9-DB12-20A821855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942" y="6384353"/>
            <a:ext cx="61209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Fago Pro" panose="02000506040000020004" pitchFamily="50" charset="0"/>
              </a:defRPr>
            </a:lvl1pPr>
          </a:lstStyle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19924481-2BAC-44B6-A3F3-4FF71CB8E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2112579"/>
            <a:ext cx="11198224" cy="41612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359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1" r:id="rId6"/>
    <p:sldLayoutId id="2147483652" r:id="rId7"/>
    <p:sldLayoutId id="2147483654" r:id="rId8"/>
    <p:sldLayoutId id="2147483653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Fago Pro" panose="02000506040000020004" pitchFamily="50" charset="0"/>
          <a:ea typeface="+mj-ea"/>
          <a:cs typeface="+mj-cs"/>
        </a:defRPr>
      </a:lvl1pPr>
    </p:titleStyle>
    <p:bodyStyle>
      <a:lvl1pPr marL="247650" indent="-24765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1pPr>
      <a:lvl2pPr marL="636588" indent="-179388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tabLst>
          <a:tab pos="652463" algn="l"/>
        </a:tabLst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2pPr>
      <a:lvl3pPr marL="925513" indent="-2095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3pPr>
      <a:lvl4pPr marL="1250950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4pPr>
      <a:lvl5pPr marL="1497013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Symbol" panose="05050102010706020507" pitchFamily="18" charset="2"/>
        <a:buChar char="-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 userDrawn="1">
          <p15:clr>
            <a:srgbClr val="F26B43"/>
          </p15:clr>
        </p15:guide>
        <p15:guide id="2" pos="3764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414" userDrawn="1">
          <p15:clr>
            <a:srgbClr val="F26B43"/>
          </p15:clr>
        </p15:guide>
        <p15:guide id="5" orient="horz" pos="1321" userDrawn="1">
          <p15:clr>
            <a:srgbClr val="F26B43"/>
          </p15:clr>
        </p15:guide>
        <p15:guide id="6" pos="4116" userDrawn="1">
          <p15:clr>
            <a:srgbClr val="F26B43"/>
          </p15:clr>
        </p15:guide>
        <p15:guide id="7" orient="horz" pos="1074" userDrawn="1">
          <p15:clr>
            <a:srgbClr val="F26B43"/>
          </p15:clr>
        </p15:guide>
        <p15:guide id="8" pos="4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594164-2890-364D-B5F5-DC318476B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D672DDD4-218F-1592-54E6-63E6949EEF71}"/>
              </a:ext>
            </a:extLst>
          </p:cNvPr>
          <p:cNvSpPr>
            <a:spLocks noChangeAspect="1"/>
          </p:cNvSpPr>
          <p:nvPr/>
        </p:nvSpPr>
        <p:spPr>
          <a:xfrm>
            <a:off x="0" y="1940915"/>
            <a:ext cx="12192000" cy="4332887"/>
          </a:xfrm>
          <a:custGeom>
            <a:avLst/>
            <a:gdLst>
              <a:gd name="connsiteX0" fmla="*/ 9392001 w 12192000"/>
              <a:gd name="connsiteY0" fmla="*/ 0 h 4332887"/>
              <a:gd name="connsiteX1" fmla="*/ 12192000 w 12192000"/>
              <a:gd name="connsiteY1" fmla="*/ 0 h 4332887"/>
              <a:gd name="connsiteX2" fmla="*/ 12192000 w 12192000"/>
              <a:gd name="connsiteY2" fmla="*/ 1693812 h 4332887"/>
              <a:gd name="connsiteX3" fmla="*/ 9815013 w 12192000"/>
              <a:gd name="connsiteY3" fmla="*/ 1693812 h 4332887"/>
              <a:gd name="connsiteX4" fmla="*/ 4861549 w 12192000"/>
              <a:gd name="connsiteY4" fmla="*/ 4332887 h 4332887"/>
              <a:gd name="connsiteX5" fmla="*/ 0 w 12192000"/>
              <a:gd name="connsiteY5" fmla="*/ 4332887 h 4332887"/>
              <a:gd name="connsiteX6" fmla="*/ 0 w 12192000"/>
              <a:gd name="connsiteY6" fmla="*/ 2639076 h 4332887"/>
              <a:gd name="connsiteX7" fmla="*/ 4438485 w 12192000"/>
              <a:gd name="connsiteY7" fmla="*/ 2639076 h 433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332887">
                <a:moveTo>
                  <a:pt x="9392001" y="0"/>
                </a:moveTo>
                <a:lnTo>
                  <a:pt x="12192000" y="0"/>
                </a:lnTo>
                <a:lnTo>
                  <a:pt x="12192000" y="1693812"/>
                </a:lnTo>
                <a:lnTo>
                  <a:pt x="9815013" y="1693812"/>
                </a:lnTo>
                <a:lnTo>
                  <a:pt x="4861549" y="4332887"/>
                </a:lnTo>
                <a:lnTo>
                  <a:pt x="0" y="4332887"/>
                </a:lnTo>
                <a:lnTo>
                  <a:pt x="0" y="2639076"/>
                </a:lnTo>
                <a:lnTo>
                  <a:pt x="4438485" y="2639076"/>
                </a:lnTo>
                <a:close/>
              </a:path>
            </a:pathLst>
          </a:custGeom>
          <a:solidFill>
            <a:schemeClr val="bg2"/>
          </a:solidFill>
          <a:ln w="141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go Pro" panose="02000506040000020004" pitchFamily="50" charset="0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98D5FD-94CB-57B2-C6FA-DB89E3A02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9034"/>
            <a:ext cx="4653850" cy="1620773"/>
          </a:xfrm>
        </p:spPr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SCHUNK Engineering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5EC249-3A97-7501-CBA5-E00F3EAE3E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2" y="2631207"/>
            <a:ext cx="5158093" cy="845602"/>
          </a:xfrm>
        </p:spPr>
        <p:txBody>
          <a:bodyPr/>
          <a:lstStyle/>
          <a:p>
            <a:pPr marL="0" indent="0">
              <a:buNone/>
            </a:pPr>
            <a:r>
              <a:rPr lang="de-DE" sz="2000" b="1">
                <a:solidFill>
                  <a:schemeClr val="bg2"/>
                </a:solidFill>
              </a:rPr>
              <a:t>Solution Book - Aerospace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BFD37F8-EA2A-0AC0-0972-7B0F91ACD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342900"/>
            <a:ext cx="2598738" cy="768498"/>
          </a:xfrm>
          <a:prstGeom prst="rect">
            <a:avLst/>
          </a:prstGeom>
        </p:spPr>
      </p:pic>
      <p:grpSp>
        <p:nvGrpSpPr>
          <p:cNvPr id="33" name="Grafik 6">
            <a:extLst>
              <a:ext uri="{FF2B5EF4-FFF2-40B4-BE49-F238E27FC236}">
                <a16:creationId xmlns:a16="http://schemas.microsoft.com/office/drawing/2014/main" id="{4D2A5BA9-9621-70A9-3ED5-05D830F1147F}"/>
              </a:ext>
            </a:extLst>
          </p:cNvPr>
          <p:cNvGrpSpPr>
            <a:grpSpLocks noChangeAspect="1"/>
          </p:cNvGrpSpPr>
          <p:nvPr/>
        </p:nvGrpSpPr>
        <p:grpSpPr>
          <a:xfrm>
            <a:off x="9222316" y="6107294"/>
            <a:ext cx="2631282" cy="16200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EE210F86-6FCA-F280-0F66-9A9683E4A9AF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C7349758-A3CF-543B-6455-3451C801CC25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AA5177F8-5F60-9833-C2E0-CCBBFFB81162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94A12C64-92AC-4D33-2193-0859E66495F1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C43C2702-542A-0530-5E53-60F78797A8D7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A7D2C82D-D09B-471F-3D49-4BCA40094F42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1D472EE0-FC8A-66F1-0D9C-5AA3E48F116F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CC8FEC85-C16D-F552-AC64-2502156194C1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52EA0DA0-C559-CAC8-5414-D1538B11C003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E477D371-0B06-E128-F1B0-ED5FC994E3AB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7A6A64B0-A279-7BDD-9EDB-D61007BDD8E1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1731C777-C89C-19AE-8AF6-03CD92754CB9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6EB86DF0-7A26-BC58-3BA5-6DFC386466D7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15448447-F48D-D2FF-34BF-D3648C584E8A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C8F5C41B-D34A-36AD-C8D9-50920B262648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0CCBD967-8552-0BBB-0477-DB9E57EE2373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C028C3F5-3C99-9305-755F-53C5D8542DFA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35BA3F15-E54B-073E-83D4-94C0BF723268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98F0609D-4183-8FBC-8942-BB5D22FCE9BD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0D02D0BC-585F-1AC0-6EDD-8B3758A31B08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76A026E0-5850-89B3-98F5-083E50DF48E5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5" name="Rechteck 4">
            <a:extLst>
              <a:ext uri="{FF2B5EF4-FFF2-40B4-BE49-F238E27FC236}">
                <a16:creationId xmlns:a16="http://schemas.microsoft.com/office/drawing/2014/main" id="{8A2866D3-6E92-916A-5D4E-F123849F25C5}"/>
              </a:ext>
            </a:extLst>
          </p:cNvPr>
          <p:cNvSpPr/>
          <p:nvPr/>
        </p:nvSpPr>
        <p:spPr>
          <a:xfrm>
            <a:off x="8495013" y="3099816"/>
            <a:ext cx="3696987" cy="22289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Note: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go Pro" panose="02000506040000020004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This presentation contains confidential information and is only released for non-public use by customers and suppliers.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Consultation with specialist department may be necessary.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go Pro" panose="02000506040000020004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- Remove this note before use -</a:t>
            </a:r>
            <a:endParaRPr kumimoji="0" lang="de-DE" sz="12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go Pro" panose="0200050604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51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5F128-8586-899C-C9D4-8216AFE2F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039F8B2-1EA4-5FC5-B49F-07EE6DD3D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6751"/>
            <a:ext cx="9571313" cy="917444"/>
          </a:xfrm>
        </p:spPr>
        <p:txBody>
          <a:bodyPr/>
          <a:lstStyle/>
          <a:p>
            <a:r>
              <a:rPr lang="en-AE" noProof="0"/>
              <a:t>Handling of turbine blades </a:t>
            </a:r>
            <a:br>
              <a:rPr lang="en-AE" noProof="0"/>
            </a:br>
            <a:r>
              <a:rPr lang="en-AE" sz="2400" b="0" noProof="0"/>
              <a:t>Loading and unloading of machine tools</a:t>
            </a:r>
            <a:endParaRPr lang="en-AE" b="0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7893171-2634-2CA8-6BCF-93C53AA1E6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Aerospace</a:t>
            </a:r>
            <a:endParaRPr lang="en-AE" noProof="0"/>
          </a:p>
        </p:txBody>
      </p:sp>
      <p:sp>
        <p:nvSpPr>
          <p:cNvPr id="102" name="Foliennummernplatzhalter 2">
            <a:extLst>
              <a:ext uri="{FF2B5EF4-FFF2-40B4-BE49-F238E27FC236}">
                <a16:creationId xmlns:a16="http://schemas.microsoft.com/office/drawing/2014/main" id="{53833B2E-8E4B-0B9F-9C70-EA7845F54C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4942" y="6384353"/>
            <a:ext cx="612095" cy="365125"/>
          </a:xfrm>
        </p:spPr>
        <p:txBody>
          <a:bodyPr/>
          <a:lstStyle/>
          <a:p>
            <a:fld id="{73F7D4EC-FAF2-48D2-B8E5-457915FC50F3}" type="slidenum">
              <a:rPr lang="en-AE" noProof="0" smtClean="0"/>
              <a:pPr/>
              <a:t>2</a:t>
            </a:fld>
            <a:endParaRPr lang="en-AE" noProof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F9757250-C142-D032-3F8C-25F0DE9182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E" noProof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9F0FD09-2548-0BBE-A6C5-2506A8569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2900" y="1818909"/>
            <a:ext cx="5136960" cy="4500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DE58BE44-6D15-EB5D-5A2D-16F4FC446700}"/>
              </a:ext>
            </a:extLst>
          </p:cNvPr>
          <p:cNvSpPr txBox="1"/>
          <p:nvPr/>
        </p:nvSpPr>
        <p:spPr>
          <a:xfrm>
            <a:off x="7109888" y="2105949"/>
            <a:ext cx="4747150" cy="3447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AE" sz="2000" b="1" noProof="0">
                <a:solidFill>
                  <a:srgbClr val="003D6A"/>
                </a:solidFill>
              </a:rPr>
              <a:t>Function</a:t>
            </a:r>
            <a:br>
              <a:rPr lang="en-AE" sz="2000" b="1" noProof="0"/>
            </a:br>
            <a:r>
              <a:rPr lang="en-US" sz="1600" noProof="0">
                <a:solidFill>
                  <a:srgbClr val="003D6A"/>
                </a:solidFill>
              </a:rPr>
              <a:t>Loading and unloading of machine tools</a:t>
            </a:r>
            <a:endParaRPr lang="en-AE" sz="1600" noProof="0">
              <a:solidFill>
                <a:srgbClr val="003D6A"/>
              </a:solidFill>
            </a:endParaRPr>
          </a:p>
          <a:p>
            <a:pPr>
              <a:buClr>
                <a:schemeClr val="bg2"/>
              </a:buClr>
              <a:buSzPct val="100000"/>
            </a:pPr>
            <a:endParaRPr lang="en-AE" sz="1000" b="1" noProof="0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AE" sz="2000" b="1" noProof="0">
                <a:solidFill>
                  <a:srgbClr val="003D6A"/>
                </a:solidFill>
              </a:rPr>
              <a:t>Customer benefit</a:t>
            </a:r>
          </a:p>
          <a:p>
            <a:pPr marL="800100" lvl="1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600" noProof="0">
                <a:solidFill>
                  <a:srgbClr val="003D6A"/>
                </a:solidFill>
              </a:rPr>
              <a:t>Gripper fingers are specifically designed to fit the customer’s workpiece</a:t>
            </a:r>
          </a:p>
          <a:p>
            <a:pPr marL="800100" lvl="1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600" noProof="0">
                <a:solidFill>
                  <a:srgbClr val="003D6A"/>
                </a:solidFill>
              </a:rPr>
              <a:t>Functional example: Plastic gripper fingers that enable X-ray quality inspection of components while they are being held</a:t>
            </a:r>
            <a:endParaRPr lang="en-AE" sz="1600" noProof="0">
              <a:solidFill>
                <a:srgbClr val="003D6A"/>
              </a:solidFill>
            </a:endParaRPr>
          </a:p>
          <a:p>
            <a:pPr>
              <a:buClr>
                <a:schemeClr val="bg2"/>
              </a:buClr>
              <a:buSzPct val="100000"/>
            </a:pPr>
            <a:endParaRPr lang="en-AE" sz="1000" b="1" noProof="0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AE" sz="2000" b="1" noProof="0">
                <a:solidFill>
                  <a:srgbClr val="003D6A"/>
                </a:solidFill>
              </a:rPr>
              <a:t>Customer work piece</a:t>
            </a:r>
            <a:br>
              <a:rPr lang="en-AE" sz="2000" b="1" noProof="0">
                <a:solidFill>
                  <a:srgbClr val="003D6A"/>
                </a:solidFill>
              </a:rPr>
            </a:br>
            <a:r>
              <a:rPr lang="en-AE" sz="1600" noProof="0">
                <a:solidFill>
                  <a:srgbClr val="003D6A"/>
                </a:solidFill>
              </a:rPr>
              <a:t>Turbine blades</a:t>
            </a:r>
            <a:endParaRPr lang="en-AE" sz="2000" noProof="0">
              <a:solidFill>
                <a:srgbClr val="003D6A"/>
              </a:solidFill>
            </a:endParaRPr>
          </a:p>
          <a:p>
            <a:pPr>
              <a:buClr>
                <a:schemeClr val="bg2"/>
              </a:buClr>
              <a:buSzPct val="100000"/>
            </a:pPr>
            <a:endParaRPr lang="en-AE" sz="1000" noProof="0">
              <a:solidFill>
                <a:srgbClr val="003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9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FFAF9-F432-31DE-0E1B-C47351740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60E01D2-CFAC-148E-FB11-E175F4242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6751"/>
            <a:ext cx="9571313" cy="917444"/>
          </a:xfrm>
        </p:spPr>
        <p:txBody>
          <a:bodyPr/>
          <a:lstStyle/>
          <a:p>
            <a:r>
              <a:rPr lang="en-US"/>
              <a:t>Handling of turbine blades </a:t>
            </a:r>
            <a:br>
              <a:rPr lang="en-US"/>
            </a:br>
            <a:r>
              <a:rPr lang="en-US" sz="2400" b="0"/>
              <a:t>Deburring process</a:t>
            </a:r>
            <a:endParaRPr lang="en-US" b="0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FD38CC2-D0E9-5454-5A1B-DCACF6D12F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Aerospace</a:t>
            </a:r>
            <a:endParaRPr lang="en-US"/>
          </a:p>
        </p:txBody>
      </p:sp>
      <p:sp>
        <p:nvSpPr>
          <p:cNvPr id="102" name="Foliennummernplatzhalter 2">
            <a:extLst>
              <a:ext uri="{FF2B5EF4-FFF2-40B4-BE49-F238E27FC236}">
                <a16:creationId xmlns:a16="http://schemas.microsoft.com/office/drawing/2014/main" id="{ABDA345B-831C-7F66-CC01-7040F6BBC8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4942" y="6384353"/>
            <a:ext cx="612095" cy="365125"/>
          </a:xfrm>
        </p:spPr>
        <p:txBody>
          <a:bodyPr/>
          <a:lstStyle/>
          <a:p>
            <a:fld id="{73F7D4EC-FAF2-48D2-B8E5-457915FC50F3}" type="slidenum">
              <a:rPr lang="en-US" noProof="0" smtClean="0"/>
              <a:pPr/>
              <a:t>3</a:t>
            </a:fld>
            <a:endParaRPr lang="en-US" noProof="0"/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EA21D25E-9C28-9D1D-F324-B3FE55475D65}"/>
              </a:ext>
            </a:extLst>
          </p:cNvPr>
          <p:cNvSpPr txBox="1"/>
          <p:nvPr/>
        </p:nvSpPr>
        <p:spPr>
          <a:xfrm>
            <a:off x="7109888" y="2105949"/>
            <a:ext cx="4747150" cy="39395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b="1" noProof="0">
                <a:solidFill>
                  <a:srgbClr val="003D6A"/>
                </a:solidFill>
              </a:rPr>
              <a:t>Function</a:t>
            </a:r>
            <a:br>
              <a:rPr lang="en-US" sz="2000" b="1" noProof="0"/>
            </a:br>
            <a:r>
              <a:rPr lang="en-US" sz="1600" noProof="0">
                <a:solidFill>
                  <a:srgbClr val="003D6A"/>
                </a:solidFill>
              </a:rPr>
              <a:t>Automatic deburring process</a:t>
            </a:r>
          </a:p>
          <a:p>
            <a:pPr>
              <a:buClr>
                <a:schemeClr val="bg2"/>
              </a:buClr>
              <a:buSzPct val="100000"/>
            </a:pPr>
            <a:endParaRPr lang="en-US" sz="1000" b="1" noProof="0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b="1">
                <a:solidFill>
                  <a:srgbClr val="003D6A"/>
                </a:solidFill>
              </a:rPr>
              <a:t>Customer benefit</a:t>
            </a:r>
            <a:endParaRPr lang="en-US" sz="2000" b="1" noProof="0">
              <a:solidFill>
                <a:srgbClr val="003D6A"/>
              </a:solidFill>
            </a:endParaRPr>
          </a:p>
          <a:p>
            <a:pPr marL="800100" lvl="1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600" noProof="0">
                <a:solidFill>
                  <a:srgbClr val="003D6A"/>
                </a:solidFill>
              </a:rPr>
              <a:t>The customer component is held securely, with tolerance differences between the raw part and the machining tool automatically compensated</a:t>
            </a:r>
          </a:p>
          <a:p>
            <a:pPr marL="800100" lvl="1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600" noProof="0">
                <a:solidFill>
                  <a:srgbClr val="003D6A"/>
                </a:solidFill>
              </a:rPr>
              <a:t>Reduced machining time and improved quality thanks to compensation of raw part tolerances</a:t>
            </a:r>
          </a:p>
          <a:p>
            <a:pPr>
              <a:buClr>
                <a:schemeClr val="bg2"/>
              </a:buClr>
              <a:buSzPct val="100000"/>
            </a:pPr>
            <a:endParaRPr lang="en-US" sz="1000" b="1" noProof="0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b="1">
                <a:solidFill>
                  <a:srgbClr val="003D6A"/>
                </a:solidFill>
              </a:rPr>
              <a:t>Customer work piece</a:t>
            </a:r>
            <a:br>
              <a:rPr lang="en-US" sz="2000" b="1" noProof="0">
                <a:solidFill>
                  <a:srgbClr val="003D6A"/>
                </a:solidFill>
              </a:rPr>
            </a:br>
            <a:r>
              <a:rPr lang="en-US" sz="1600">
                <a:solidFill>
                  <a:srgbClr val="003D6A"/>
                </a:solidFill>
              </a:rPr>
              <a:t>Turbine blades</a:t>
            </a:r>
            <a:endParaRPr lang="en-US" sz="2000" noProof="0">
              <a:solidFill>
                <a:srgbClr val="003D6A"/>
              </a:solidFill>
            </a:endParaRPr>
          </a:p>
          <a:p>
            <a:pPr>
              <a:buClr>
                <a:schemeClr val="bg2"/>
              </a:buClr>
              <a:buSzPct val="100000"/>
            </a:pPr>
            <a:endParaRPr lang="en-US" sz="1000" noProof="0">
              <a:solidFill>
                <a:srgbClr val="003D6A"/>
              </a:solidFill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3B8C3E26-E059-D097-36CB-CB9D1266B3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1AD8199-FED9-A9B3-DA3B-5DE1CB7BB7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7655" y="2109699"/>
            <a:ext cx="5880465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1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826D4-E848-ECCE-A9B7-FB97C2B92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1D1902E-5867-57F2-767F-C30AC3423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6751"/>
            <a:ext cx="9571313" cy="917444"/>
          </a:xfrm>
        </p:spPr>
        <p:txBody>
          <a:bodyPr/>
          <a:lstStyle/>
          <a:p>
            <a:r>
              <a:rPr lang="en-US"/>
              <a:t>Handling of turbine blades </a:t>
            </a:r>
            <a:br>
              <a:rPr lang="en-US"/>
            </a:br>
            <a:r>
              <a:rPr lang="en-US" sz="2400" b="0"/>
              <a:t>Repositioning turbine blades during the hardening process</a:t>
            </a:r>
            <a:endParaRPr lang="en-US" b="0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A25208E-5201-4E99-E34E-BF2E6BB477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Aerospace</a:t>
            </a:r>
          </a:p>
        </p:txBody>
      </p:sp>
      <p:sp>
        <p:nvSpPr>
          <p:cNvPr id="102" name="Foliennummernplatzhalter 2">
            <a:extLst>
              <a:ext uri="{FF2B5EF4-FFF2-40B4-BE49-F238E27FC236}">
                <a16:creationId xmlns:a16="http://schemas.microsoft.com/office/drawing/2014/main" id="{4E90AB53-5ECD-D157-CE37-0CBC5B36C8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4942" y="6384353"/>
            <a:ext cx="612095" cy="365125"/>
          </a:xfrm>
        </p:spPr>
        <p:txBody>
          <a:bodyPr/>
          <a:lstStyle/>
          <a:p>
            <a:fld id="{73F7D4EC-FAF2-48D2-B8E5-457915FC50F3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0F429BAB-C54D-C658-05C0-437B0B3DE9F8}"/>
              </a:ext>
            </a:extLst>
          </p:cNvPr>
          <p:cNvSpPr txBox="1"/>
          <p:nvPr/>
        </p:nvSpPr>
        <p:spPr>
          <a:xfrm>
            <a:off x="7109888" y="2105949"/>
            <a:ext cx="4747150" cy="40010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b="1" noProof="0">
                <a:solidFill>
                  <a:srgbClr val="003D6A"/>
                </a:solidFill>
              </a:rPr>
              <a:t>Function</a:t>
            </a:r>
            <a:br>
              <a:rPr lang="en-US" sz="2000" b="1" noProof="0"/>
            </a:br>
            <a:r>
              <a:rPr lang="en-US" sz="1600" noProof="0">
                <a:solidFill>
                  <a:srgbClr val="003D6A"/>
                </a:solidFill>
              </a:rPr>
              <a:t>Repositioning turbine blades</a:t>
            </a: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600" noProof="0">
                <a:solidFill>
                  <a:srgbClr val="003D6A"/>
                </a:solidFill>
              </a:rPr>
              <a:t>during the hardening process from / to </a:t>
            </a:r>
            <a:r>
              <a:rPr lang="en-US" sz="1600">
                <a:solidFill>
                  <a:srgbClr val="003D6A"/>
                </a:solidFill>
              </a:rPr>
              <a:t>the hardening furnace </a:t>
            </a:r>
            <a:endParaRPr lang="en-US" sz="1600" noProof="0">
              <a:solidFill>
                <a:srgbClr val="003D6A"/>
              </a:solidFill>
            </a:endParaRPr>
          </a:p>
          <a:p>
            <a:pPr>
              <a:buClr>
                <a:schemeClr val="bg2"/>
              </a:buClr>
              <a:buSzPct val="100000"/>
            </a:pPr>
            <a:endParaRPr lang="en-US" sz="1000" b="1" noProof="0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b="1">
                <a:solidFill>
                  <a:srgbClr val="003D6A"/>
                </a:solidFill>
              </a:rPr>
              <a:t>Customer benefit</a:t>
            </a:r>
            <a:endParaRPr lang="en-US" sz="2000" b="1" noProof="0">
              <a:solidFill>
                <a:srgbClr val="003D6A"/>
              </a:solidFill>
            </a:endParaRPr>
          </a:p>
          <a:p>
            <a:pPr marL="800100" lvl="1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600" noProof="0">
                <a:solidFill>
                  <a:srgbClr val="003D6A"/>
                </a:solidFill>
              </a:rPr>
              <a:t>Customer component is taken out of or loaded into the hardening furnace (&gt;1,000 °C)</a:t>
            </a:r>
          </a:p>
          <a:p>
            <a:pPr marL="800100" lvl="1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600" noProof="0">
                <a:solidFill>
                  <a:srgbClr val="003D6A"/>
                </a:solidFill>
              </a:rPr>
              <a:t>Key challenge: Ensuring thermal insulation to cope with the extreme process temperatures</a:t>
            </a:r>
          </a:p>
          <a:p>
            <a:pPr>
              <a:buClr>
                <a:schemeClr val="bg2"/>
              </a:buClr>
              <a:buSzPct val="100000"/>
            </a:pPr>
            <a:endParaRPr lang="en-US" sz="1000" b="1" noProof="0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b="1">
                <a:solidFill>
                  <a:srgbClr val="003D6A"/>
                </a:solidFill>
              </a:rPr>
              <a:t>Customer work piece</a:t>
            </a:r>
            <a:br>
              <a:rPr lang="en-US" sz="2000" b="1" noProof="0">
                <a:solidFill>
                  <a:srgbClr val="003D6A"/>
                </a:solidFill>
              </a:rPr>
            </a:br>
            <a:r>
              <a:rPr lang="en-US" sz="1600">
                <a:solidFill>
                  <a:srgbClr val="003D6A"/>
                </a:solidFill>
              </a:rPr>
              <a:t>Turbine blades</a:t>
            </a:r>
            <a:endParaRPr lang="en-US" sz="2000" noProof="0">
              <a:solidFill>
                <a:srgbClr val="003D6A"/>
              </a:solidFill>
            </a:endParaRPr>
          </a:p>
          <a:p>
            <a:pPr>
              <a:buClr>
                <a:schemeClr val="bg2"/>
              </a:buClr>
              <a:buSzPct val="100000"/>
            </a:pPr>
            <a:endParaRPr lang="en-US" sz="1000" noProof="0">
              <a:solidFill>
                <a:srgbClr val="003D6A"/>
              </a:solidFill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F9DBCB0D-4136-C0A6-C0C6-DFA12A1E98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344C342-32A9-6E74-9BA0-8E6C375FA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7251" y="2109118"/>
            <a:ext cx="4551044" cy="381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12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BC26C-35DA-AFB7-7FD7-32E786594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58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CHUNK">
      <a:dk1>
        <a:sysClr val="windowText" lastClr="000000"/>
      </a:dk1>
      <a:lt1>
        <a:sysClr val="window" lastClr="FFFFFF"/>
      </a:lt1>
      <a:dk2>
        <a:srgbClr val="003D6A"/>
      </a:dk2>
      <a:lt2>
        <a:srgbClr val="009EE0"/>
      </a:lt2>
      <a:accent1>
        <a:srgbClr val="003D6A"/>
      </a:accent1>
      <a:accent2>
        <a:srgbClr val="009EE0"/>
      </a:accent2>
      <a:accent3>
        <a:srgbClr val="BCCF00"/>
      </a:accent3>
      <a:accent4>
        <a:srgbClr val="D2006F"/>
      </a:accent4>
      <a:accent5>
        <a:srgbClr val="009263"/>
      </a:accent5>
      <a:accent6>
        <a:srgbClr val="D8BA22"/>
      </a:accent6>
      <a:hlink>
        <a:srgbClr val="009EE0"/>
      </a:hlink>
      <a:folHlink>
        <a:srgbClr val="A4A4A4"/>
      </a:folHlink>
    </a:clrScheme>
    <a:fontScheme name="Schunk Fago">
      <a:majorFont>
        <a:latin typeface="Fago Pro"/>
        <a:ea typeface=""/>
        <a:cs typeface=""/>
      </a:majorFont>
      <a:minorFont>
        <a:latin typeface="Fago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R="0" algn="l" defTabSz="914400" rtl="0" eaLnBrk="1" fontAlgn="auto" latinLnBrk="0" hangingPunct="1">
          <a:lnSpc>
            <a:spcPct val="90000"/>
          </a:lnSpc>
          <a:spcBef>
            <a:spcPts val="300"/>
          </a:spcBef>
          <a:spcAft>
            <a:spcPts val="0"/>
          </a:spcAft>
          <a:buClr>
            <a:srgbClr val="009EE0"/>
          </a:buClr>
          <a:buSzTx/>
          <a:tabLst/>
          <a:defRPr kumimoji="0" sz="2200" b="0" i="0" u="none" strike="noStrike" kern="1200" cap="none" spc="0" normalizeH="0" baseline="0" noProof="0" dirty="0" err="1" smtClean="0">
            <a:ln>
              <a:noFill/>
            </a:ln>
            <a:solidFill>
              <a:srgbClr val="003D6A"/>
            </a:solidFill>
            <a:effectLst/>
            <a:uLnTx/>
            <a:uFillTx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hunk_PPT-Vorlage_Hand_in_Hand_EN_0823.pptx  -  Read-Only" id="{0FA78DD8-8137-4A25-9288-2E4CB8202941}" vid="{17A01DDD-5B6A-483C-85A6-0C15E11046F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867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F377ED1-DCEB-4F4C-BEE7-EC42FBAD87CE}">
  <we:reference id="ea4a38c2-de38-11e9-a1c6-00155de8db01" version="1.2.0.2" store="EXCatalog" storeType="EXCatalog"/>
  <we:alternateReferences/>
  <we:properties>
    <we:property name="CantoAssets" value="&quot;[{\&quot;scheme\&quot;:\&quot;image\&quot;,\&quot;id\&quot;:\&quot;jq6jsgdbr10op8av9fhvm8vs6h\&quot;,\&quot;tenant\&quot;:\&quot;schunk.canto.de\&quot;,\&quot;time\&quot;:\&quot;20220718131700000\&quot;,\&quot;name\&quot;:\&quot;Inline-Nutzentrenner_ILR-2200_Anwendungsbild_10_2017_freigestellt_CMYK.tif\&quot;,\&quot;addedby\&quot;:\&quot;test\&quot;},{\&quot;scheme\&quot;:\&quot;image\&quot;,\&quot;id\&quot;:\&quot;fn345hvtl964d6l016cl7pd506\&quot;,\&quot;tenant\&quot;:\&quot;schunk.canto.de\&quot;,\&quot;time\&quot;:\&quot;20230630090345000\&quot;,\&quot;name\&quot;:\&quot;Hand_Sculpture_Small_500x1000_01_2023_CMYK.indd\&quot;,\&quot;addedby\&quot;:\&quot;test\&quot;},{\&quot;scheme\&quot;:\&quot;image\&quot;,\&quot;id\&quot;:\&quot;5o840vkpvp0v117au5sqbmis2l\&quot;,\&quot;tenant\&quot;:\&quot;schunk.canto.de\&quot;,\&quot;time\&quot;:\&quot;20230630090144000\&quot;,\&quot;name\&quot;:\&quot;Hand_Sculpture_Small_500x1000_01_2023_CMYK.idml\&quot;,\&quot;addedby\&quot;:\&quot;test\&quot;},{\&quot;scheme\&quot;:\&quot;image\&quot;,\&quot;id\&quot;:\&quot;du394clcp943bbah4jbva8ed7t\&quot;,\&quot;tenant\&quot;:\&quot;schunk.canto.de\&quot;,\&quot;time\&quot;:\&quot;20230630084639000\&quot;,\&quot;name\&quot;:\&quot;Hand_Sculpture_Small_500x1000_3D_View_01_2023_RGB.jpg\&quot;,\&quot;addedby\&quot;:\&quot;test\&quot;},{\&quot;scheme\&quot;:\&quot;image\&quot;,\&quot;id\&quot;:\&quot;loqkhmbnmd0i7ba0v0kgt0tk1u\&quot;,\&quot;tenant\&quot;:\&quot;schunk.canto.de\&quot;,\&quot;time\&quot;:\&quot;20240206180740000\&quot;,\&quot;name\&quot;:\&quot;RCG Stellverteterbild.PSD\&quot;,\&quot;addedby\&quot;:\&quot;test\&quot;},{\&quot;scheme\&quot;:\&quot;image\&quot;,\&quot;id\&quot;:\&quot;6q0o143tn12bd7oiv76rt8b62g\&quot;,\&quot;tenant\&quot;:\&quot;schunk.canto.de\&quot;,\&quot;time\&quot;:\&quot;20250204111757000\&quot;,\&quot;name\&quot;:\&quot;E-Mobility_Produktrendering-Werkstueck_lifter-trays-PrismaticCell_SLD_ELG.psd\&quot;,\&quot;addedby\&quot;:\&quot;test\&quot;},{\&quot;scheme\&quot;:\&quot;image\&quot;,\&quot;id\&quot;:\&quot;2ss7opgnrh3rb1t0d6svuoug2t\&quot;,\&quot;tenant\&quot;:\&quot;schunk.canto.de\&quot;,\&quot;time\&quot;:\&quot;20240603180615000\&quot;,\&quot;name\&quot;:\&quot;Automotive Produktbild Stellvertreter.PNG\&quot;,\&quot;addedby\&quot;:\&quot;test\&quot;},{\&quot;scheme\&quot;:\&quot;image\&quot;,\&quot;id\&quot;:\&quot;k4cfvnes79391c796eaku0au2u\&quot;,\&quot;tenant\&quot;:\&quot;schunk.canto.de\&quot;,\&quot;time\&quot;:\&quot;20240522161537000\&quot;,\&quot;name\&quot;:\&quot;icon_Automotive_HG_grau_RGB_05_2024.eps\&quot;,\&quot;addedby\&quot;:\&quot;test\&quot;},{\&quot;scheme\&quot;:\&quot;image\&quot;,\&quot;id\&quot;:\&quot;dubhhmh8eh18l8pv7dmn6d1s4c\&quot;,\&quot;tenant\&quot;:\&quot;schunk.canto.de\&quot;,\&quot;time\&quot;:\&quot;20240122131656000\&quot;,\&quot;name\&quot;:\&quot;E-Mobility_Produktrendering-Werkstueck_E-Antrieb_Statorhandling.psd\&quot;,\&quot;addedby\&quot;:\&quot;test\&quot;},{\&quot;scheme\&quot;:\&quot;image\&quot;,\&quot;id\&quot;:\&quot;bralngndcl04j54umk34a21c3r\&quot;,\&quot;tenant\&quot;:\&quot;schunk.canto.de\&quot;,\&quot;time\&quot;:\&quot;20240115172323000\&quot;,\&quot;name\&quot;:\&quot;E-Mobility_Produktrendering-Werkstueck_Mehrfachgreifer_Prismatische Zellen.psd\&quot;,\&quot;addedby\&quot;:\&quot;test\&quot;},{\&quot;scheme\&quot;:\&quot;image\&quot;,\&quot;id\&quot;:\&quot;rebg4bg2rd4tfdqs0tumtmdr46\&quot;,\&quot;tenant\&quot;:\&quot;schunk.canto.de\&quot;,\&quot;time\&quot;:\&quot;20240115172332000\&quot;,\&quot;name\&quot;:\&quot;E-Mobility_Produktrendering-Werkstueck_Batterypackgreifer.psd\&quot;,\&quot;addedby\&quot;:\&quot;test\&quot;},{\&quot;scheme\&quot;:\&quot;image\&quot;,\&quot;id\&quot;:\&quot;snekrocm8d3s94a6qc2css4007\&quot;,\&quot;tenant\&quot;:\&quot;schunk.canto.de\&quot;,\&quot;time\&quot;:\&quot;20240122131658000\&quot;,\&quot;name\&quot;:\&quot;E-Mobility_Produktrendering-Werkstueck_Linearportal_Brennstoffzellenstack.psd\&quot;,\&quot;addedby\&quot;:\&quot;test\&quot;},{\&quot;scheme\&quot;:\&quot;image\&quot;,\&quot;id\&quot;:\&quot;smb852lk1d5l9dhm102se0bn1h\&quot;,\&quot;tenant\&quot;:\&quot;schunk.canto.de\&quot;,\&quot;time\&quot;:\&quot;20240115172338000\&quot;,\&quot;name\&quot;:\&quot;E-Mobility_Produktrendering-Werkstueck_Batteriezellenhandling_prismatischeZelle.psd\&quot;,\&quot;addedby\&quot;:\&quot;test\&quot;},{\&quot;scheme\&quot;:\&quot;image\&quot;,\&quot;id\&quot;:\&quot;9uto2i9pql0i31vd2se5h9h340\&quot;,\&quot;tenant\&quot;:\&quot;schunk.canto.de\&quot;,\&quot;time\&quot;:\&quot;20220928074131000\&quot;,\&quot;name\&quot;:\&quot;1506741_Expander_for_6_Batterien_4zu3.psd\&quot;,\&quot;addedby\&quot;:\&quot;test\&quot;},{\&quot;scheme\&quot;:\&quot;image\&quot;,\&quot;id\&quot;:\&quot;nkrgi931i11krc4mfnob9qcp4u\&quot;,\&quot;tenant\&quot;:\&quot;schunk.canto.de\&quot;,\&quot;time\&quot;:\&quot;20240122131644000\&quot;,\&quot;name\&quot;:\&quot;E-Mobility_Produktrendering-Werkstueck_Brennstoffzelle_Stacking-Einheit.psd\&quot;,\&quot;addedby\&quot;:\&quot;test\&quot;},{\&quot;scheme\&quot;:\&quot;image\&quot;,\&quot;id\&quot;:\&quot;o3ude1p3mh34r0cd60cc07as20\&quot;,\&quot;tenant\&quot;:\&quot;schunk.canto.de\&quot;,\&quot;time\&quot;:\&quot;20240115172310000\&quot;,\&quot;name\&quot;:\&quot;E-Mobility_Produktrendering-Werkstueck_RCG_Mehrfachgreifer_Raffeinheit.psd\&quot;,\&quot;addedby\&quot;:\&quot;test\&quot;},{\&quot;scheme\&quot;:\&quot;image\&quot;,\&quot;id\&quot;:\&quot;9ig7jlgh0t6pr3rimv0vqk8o7r\&quot;,\&quot;tenant\&quot;:\&quot;schunk.canto.de\&quot;,\&quot;time\&quot;:\&quot;20220928074130000\&quot;,\&quot;name\&quot;:\&quot;Transport_Zellen_NEU_4zu3.psd\&quot;,\&quot;addedby\&quot;:\&quot;test\&quot;},{\&quot;scheme\&quot;:\&quot;image\&quot;,\&quot;id\&quot;:\&quot;3utq04juh175p9b3fb8knna05e\&quot;,\&quot;tenant\&quot;:\&quot;schunk.canto.de\&quot;,\&quot;time\&quot;:\&quot;20240814133531000\&quot;,\&quot;name\&quot;:\&quot;RCG_Anwendungsbild_4_E-Mobility_0724.tif\&quot;,\&quot;addedby\&quot;:\&quot;test\&quot;},{\&quot;scheme\&quot;:\&quot;image\&quot;,\&quot;id\&quot;:\&quot;5f4odgm6r93nj3b6iu4b0ee50q\&quot;,\&quot;tenant\&quot;:\&quot;schunk.canto.de\&quot;,\&quot;time\&quot;:\&quot;20240313082129000\&quot;,\&quot;name\&quot;:\&quot;RCG_Runzellenhandling_Detail_Anwendungsrendering_03_2024.psd\&quot;,\&quot;addedby\&quot;:\&quot;test\&quot;},{\&quot;scheme\&quot;:\&quot;image\&quot;,\&quot;id\&quot;:\&quot;bkng1c3e296014p3nuug55hm5j\&quot;,\&quot;tenant\&quot;:\&quot;schunk.canto.de\&quot;,\&quot;time\&quot;:\&quot;20240313094849000\&quot;,\&quot;name\&quot;:\&quot;RCG_Doppelreihe_an_Industrieroboter.png\&quot;,\&quot;addedby\&quot;:\&quot;test\&quot;},{\&quot;scheme\&quot;:\&quot;image\&quot;,\&quot;id\&quot;:\&quot;2f4g2g42ql2db8dukoe5bd643g\&quot;,\&quot;tenant\&quot;:\&quot;schunk.canto.de\&quot;,\&quot;time\&quot;:\&quot;20230515141840000\&quot;,\&quot;name\&quot;:\&quot;16zu9_MPG-plus_PGN-plus-P_SWS_SRM_Anwendungsbild_Rundzellenhandling_E-Mobility_01_2023_.png\&quot;,\&quot;addedby\&quot;:\&quot;test\&quot;},{\&quot;scheme\&quot;:\&quot;image\&quot;,\&quot;id\&quot;:\&quot;mgdogfqpat6bd2go20ge458p3t\&quot;,\&quot;tenant\&quot;:\&quot;schunk.canto.de\&quot;,\&quot;time\&quot;:\&quot;20230515141755000\&quot;,\&quot;name\&quot;:\&quot;4zu3_MPG-plus_PGN-plus-P_SWS_SRM_Anwendungsbild_Rundzellenhandling_E-Mobility_01_2023_.png\&quot;,\&quot;addedby\&quot;:\&quot;test\&quot;},{\&quot;scheme\&quot;:\&quot;image\&quot;,\&quot;id\&quot;:\&quot;emhp1rkgu51rde7sc4l94s673k\&quot;,\&quot;tenant\&quot;:\&quot;schunk.canto.de\&quot;,\&quot;time\&quot;:\&quot;20250204111824000\&quot;,\&quot;name\&quot;:\&quot;E-Mobility_Produktrendering-Werkstueck_Spannloesung_PrismaticCell_1.psd\&quot;,\&quot;addedby\&quot;:\&quot;test\&quot;},{\&quot;scheme\&quot;:\&quot;image\&quot;,\&quot;id\&quot;:\&quot;t3abhu23u13prfahtcsr2tqf0n\&quot;,\&quot;tenant\&quot;:\&quot;schunk.canto.de\&quot;,\&quot;time\&quot;:\&quot;20250204111819000\&quot;,\&quot;name\&quot;:\&quot;E-Mobility_Produktrendering-Werkstueck_Spannloesung_PrismaticCell_2.psd\&quot;,\&quot;addedby\&quot;:\&quot;test\&quot;},{\&quot;scheme\&quot;:\&quot;image\&quot;,\&quot;id\&quot;:\&quot;1fsj2lu18h30b0sv173vo2pn4u\&quot;,\&quot;tenant\&quot;:\&quot;schunk.canto.de\&quot;,\&quot;time\&quot;:\&quot;20240122131654000\&quot;,\&quot;name\&quot;:\&quot;E-Mobility_Produktrendering-Werkstueck_E-Antrieb_Komplettsystem_Statorhandling_mit-Gestell.psd\&quot;,\&quot;addedby\&quot;:\&quot;test\&quot;},{\&quot;scheme\&quot;:\&quot;image\&quot;,\&quot;id\&quot;:\&quot;fbs65ik35p7chfonq1nrij544r\&quot;,\&quot;tenant\&quot;:\&quot;schunk.canto.de\&quot;,\&quot;time\&quot;:\&quot;20240122131652000\&quot;,\&quot;name\&quot;:\&quot;E-Mobility_Produktrendering-Werkstueck_E-Antrieb_Komplettsystem_Statorhandling.psd\&quot;,\&quot;addedby\&quot;:\&quot;test\&quot;},{\&quot;scheme\&quot;:\&quot;video\&quot;,\&quot;id\&quot;:\&quot;5jkohehjb116n76v8mni0j9b0j\&quot;,\&quot;tenant\&quot;:\&quot;schunk.canto.de\&quot;,\&quot;time\&quot;:\&quot;20241209093621000\&quot;,\&quot;name\&quot;:\&quot;E-Mobility_Prismatic-Cells_Animation_DE_EN_1124.mp4\&quot;,\&quot;addedby\&quot;:\&quot;test\&quot;},{\&quot;scheme\&quot;:\&quot;image\&quot;,\&quot;id\&quot;:\&quot;41njmod1cd64panr93oo11fm2e\&quot;,\&quot;tenant\&quot;:\&quot;schunk.canto.de\&quot;,\&quot;time\&quot;:\&quot;20240814133528000\&quot;,\&quot;name\&quot;:\&quot;RCG_Anwendungsbild_3_E-Mobility_0724.tif\&quot;,\&quot;addedby\&quot;:\&quot;test\&quot;},{\&quot;scheme\&quot;:\&quot;image\&quot;,\&quot;id\&quot;:\&quot;j9adgaf15550r9r1btmm11nq19\&quot;,\&quot;tenant\&quot;:\&quot;schunk.canto.de\&quot;,\&quot;time\&quot;:\&quot;20240612104022000\&quot;,\&quot;name\&quot;:\&quot;RCG_Anwendungsbild_02_0624.tif\&quot;,\&quot;addedby\&quot;:\&quot;test\&quot;},{\&quot;scheme\&quot;:\&quot;image\&quot;,\&quot;id\&quot;:\&quot;quh86j1s012f7fpu4hondtln2i\&quot;,\&quot;tenant\&quot;:\&quot;schunk.canto.de\&quot;,\&quot;time\&quot;:\&quot;20240612103915000\&quot;,\&quot;name\&quot;:\&quot;RCG_Anwendungsbild_0624.tif\&quot;,\&quot;addedby\&quot;:\&quot;test\&quot;},{\&quot;scheme\&quot;:\&quot;image\&quot;,\&quot;id\&quot;:\&quot;5l542ptsil5ur5kumh7qvbfa02\&quot;,\&quot;tenant\&quot;:\&quot;schunk.canto.de\&quot;,\&quot;time\&quot;:\&quot;20250820173540000\&quot;,\&quot;name\&quot;:\&quot;SCHUNK Engineering_Handling Turbinenschaufeln_Beladung Entladung_Rendering_0825.png\&quot;,\&quot;addedby\&quot;:\&quot;test\&quot;},{\&quot;scheme\&quot;:\&quot;image\&quot;,\&quot;id\&quot;:\&quot;bq2ssap8ep61h9cfd64b30r355\&quot;,\&quot;tenant\&quot;:\&quot;schunk.canto.de\&quot;,\&quot;time\&quot;:\&quot;20230214085000000\&quot;,\&quot;name\&quot;:\&quot;Hairpingreifer_Anwendungsbild_E-Mobility_01_2023.tif\&quot;,\&quot;addedby\&quot;:\&quot;test\&quot;},{\&quot;scheme\&quot;:\&quot;image\&quot;,\&quot;id\&quot;:\&quot;qgf6jkrbk13ad85rpntcnkhm33\&quot;,\&quot;tenant\&quot;:\&quot;schunk.canto.de\&quot;,\&quot;time\&quot;:\&quot;20230214085047000\&quot;,\&quot;name\&quot;:\&quot;Hairpingreifer_Anwendungsbild02_E-Mobility_01_2023.tif\&quot;,\&quot;addedby\&quot;:\&quot;test\&quot;}]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8a67b55-4257-4c61-bb87-f75f1d8a802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CE9CB255DC144396D27F9D80420C83" ma:contentTypeVersion="16" ma:contentTypeDescription="Ein neues Dokument erstellen." ma:contentTypeScope="" ma:versionID="7376a56f70c01355c6e54c4e4b14e09a">
  <xsd:schema xmlns:xsd="http://www.w3.org/2001/XMLSchema" xmlns:xs="http://www.w3.org/2001/XMLSchema" xmlns:p="http://schemas.microsoft.com/office/2006/metadata/properties" xmlns:ns3="08a67b55-4257-4c61-bb87-f75f1d8a802b" xmlns:ns4="ea345789-badc-42ba-8818-59ad077167d4" targetNamespace="http://schemas.microsoft.com/office/2006/metadata/properties" ma:root="true" ma:fieldsID="b6c02470ca57d694dee267b8b9fd6762" ns3:_="" ns4:_="">
    <xsd:import namespace="08a67b55-4257-4c61-bb87-f75f1d8a802b"/>
    <xsd:import namespace="ea345789-badc-42ba-8818-59ad077167d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BillingMetadata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67b55-4257-4c61-bb87-f75f1d8a80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45789-badc-42ba-8818-59ad077167d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69E4AA-1591-4F10-9B6E-D82029B11D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8629B4-4FCB-42DA-B7B6-C4A7F15E86CC}">
  <ds:schemaRefs>
    <ds:schemaRef ds:uri="08a67b55-4257-4c61-bb87-f75f1d8a802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ea345789-badc-42ba-8818-59ad077167d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11AB6F9-61FC-4BA0-AD90-6CFFAF31FF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a67b55-4257-4c61-bb87-f75f1d8a802b"/>
    <ds:schemaRef ds:uri="ea345789-badc-42ba-8818-59ad077167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Schunk_PPT-Vorlage_Hand_in_Hand_EN_0823</Template>
  <TotalTime>0</TotalTime>
  <Words>234</Words>
  <Application>Microsoft Office PowerPoint</Application>
  <PresentationFormat>Breitbild</PresentationFormat>
  <Paragraphs>45</Paragraphs>
  <Slides>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Fago Pro</vt:lpstr>
      <vt:lpstr>Courier New</vt:lpstr>
      <vt:lpstr>Wingdings</vt:lpstr>
      <vt:lpstr>Arial</vt:lpstr>
      <vt:lpstr>Calibri</vt:lpstr>
      <vt:lpstr>Symbol</vt:lpstr>
      <vt:lpstr>Office</vt:lpstr>
      <vt:lpstr>SCHUNK Engineering</vt:lpstr>
      <vt:lpstr>Handling of turbine blades  Loading and unloading of machine tools</vt:lpstr>
      <vt:lpstr>Handling of turbine blades  Deburring process</vt:lpstr>
      <vt:lpstr>Handling of turbine blades  Repositioning turbine blades during the hardening process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title of the presentation  is also written here in two lines</dc:title>
  <dc:creator>Hanselmann, Markus</dc:creator>
  <cp:lastModifiedBy>Hanselmann, Markus</cp:lastModifiedBy>
  <cp:revision>31</cp:revision>
  <dcterms:created xsi:type="dcterms:W3CDTF">2024-02-23T09:36:46Z</dcterms:created>
  <dcterms:modified xsi:type="dcterms:W3CDTF">2025-12-03T11:25:52Z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0x01010017CE9CB255DC144396D27F9D80420C83</vt:lpwstr>
  </property>
</Properties>
</file>