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146849402" r:id="rId5"/>
    <p:sldId id="2146849407" r:id="rId6"/>
    <p:sldId id="2146849408" r:id="rId7"/>
    <p:sldId id="2146849409" r:id="rId8"/>
    <p:sldId id="2146849403" r:id="rId9"/>
  </p:sldIdLst>
  <p:sldSz cx="12192000" cy="6858000"/>
  <p:notesSz cx="6858000" cy="9144000"/>
  <p:embeddedFontLst>
    <p:embeddedFont>
      <p:font typeface="Fago Pro" panose="02000506040000020004" pitchFamily="2" charset="0"/>
      <p:regular r:id="rId12"/>
      <p:bold r:id="rId13"/>
      <p:italic r:id="rId14"/>
      <p:boldItalic r:id="rId1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olution Book Luft- &amp; Raumfahrt_DE" id="{C77C4913-1BCC-4BD2-8363-E3935ABB2632}">
          <p14:sldIdLst>
            <p14:sldId id="2146849402"/>
            <p14:sldId id="2146849407"/>
            <p14:sldId id="2146849408"/>
            <p14:sldId id="2146849409"/>
            <p14:sldId id="21468494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10610B-A594-5B1E-0588-2C18C49D1B74}" name="Ernst, Andre" initials="AE" userId="S::andre.ernst@de.schunk.com::1dbe2a9c-e160-4c68-a3e1-708caec7e813" providerId="AD"/>
  <p188:author id="{246F333C-6D17-0FEB-4A2F-6249C97C415A}" name="Mautner, Sarah" initials="MS" userId="S::Sarah.Mautner@de.schunk.com::e89a2e33-35c3-4399-9024-d4aa0a5aaf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3E3E3"/>
    <a:srgbClr val="FFFF00"/>
    <a:srgbClr val="009EE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elmann, Markus" userId="029d1f02-3ca2-4544-88e9-d09c85e465e7" providerId="ADAL" clId="{779D1F58-E732-4027-AD5E-D5FA65258A7A}"/>
    <pc:docChg chg="custSel delSld modSection">
      <pc:chgData name="Hanselmann, Markus" userId="029d1f02-3ca2-4544-88e9-d09c85e465e7" providerId="ADAL" clId="{779D1F58-E732-4027-AD5E-D5FA65258A7A}" dt="2025-12-03T11:24:41.968" v="376" actId="2696"/>
      <pc:docMkLst>
        <pc:docMk/>
      </pc:docMkLst>
      <pc:sldChg chg="del">
        <pc:chgData name="Hanselmann, Markus" userId="029d1f02-3ca2-4544-88e9-d09c85e465e7" providerId="ADAL" clId="{779D1F58-E732-4027-AD5E-D5FA65258A7A}" dt="2025-12-03T11:24:41.968" v="376" actId="2696"/>
        <pc:sldMkLst>
          <pc:docMk/>
          <pc:sldMk cId="3979042085" sldId="6095"/>
        </pc:sldMkLst>
      </pc:sldChg>
      <pc:sldChg chg="del">
        <pc:chgData name="Hanselmann, Markus" userId="029d1f02-3ca2-4544-88e9-d09c85e465e7" providerId="ADAL" clId="{779D1F58-E732-4027-AD5E-D5FA65258A7A}" dt="2025-12-03T11:24:41.680" v="354" actId="2696"/>
        <pc:sldMkLst>
          <pc:docMk/>
          <pc:sldMk cId="459634785" sldId="6096"/>
        </pc:sldMkLst>
      </pc:sldChg>
      <pc:sldChg chg="del">
        <pc:chgData name="Hanselmann, Markus" userId="029d1f02-3ca2-4544-88e9-d09c85e465e7" providerId="ADAL" clId="{779D1F58-E732-4027-AD5E-D5FA65258A7A}" dt="2025-12-03T11:24:41.929" v="365" actId="2696"/>
        <pc:sldMkLst>
          <pc:docMk/>
          <pc:sldMk cId="874999975" sldId="6123"/>
        </pc:sldMkLst>
      </pc:sldChg>
      <pc:sldChg chg="del">
        <pc:chgData name="Hanselmann, Markus" userId="029d1f02-3ca2-4544-88e9-d09c85e465e7" providerId="ADAL" clId="{779D1F58-E732-4027-AD5E-D5FA65258A7A}" dt="2025-12-03T11:24:41.407" v="341" actId="2696"/>
        <pc:sldMkLst>
          <pc:docMk/>
          <pc:sldMk cId="3798584860" sldId="6131"/>
        </pc:sldMkLst>
      </pc:sldChg>
      <pc:sldChg chg="del">
        <pc:chgData name="Hanselmann, Markus" userId="029d1f02-3ca2-4544-88e9-d09c85e465e7" providerId="ADAL" clId="{779D1F58-E732-4027-AD5E-D5FA65258A7A}" dt="2025-12-03T11:24:41.418" v="349" actId="2696"/>
        <pc:sldMkLst>
          <pc:docMk/>
          <pc:sldMk cId="123513480" sldId="6134"/>
        </pc:sldMkLst>
      </pc:sldChg>
      <pc:sldChg chg="del">
        <pc:chgData name="Hanselmann, Markus" userId="029d1f02-3ca2-4544-88e9-d09c85e465e7" providerId="ADAL" clId="{779D1F58-E732-4027-AD5E-D5FA65258A7A}" dt="2025-12-03T11:24:41.421" v="351" actId="2696"/>
        <pc:sldMkLst>
          <pc:docMk/>
          <pc:sldMk cId="3499883296" sldId="6136"/>
        </pc:sldMkLst>
      </pc:sldChg>
      <pc:sldChg chg="del">
        <pc:chgData name="Hanselmann, Markus" userId="029d1f02-3ca2-4544-88e9-d09c85e465e7" providerId="ADAL" clId="{779D1F58-E732-4027-AD5E-D5FA65258A7A}" dt="2025-12-03T11:24:41.417" v="348" actId="2696"/>
        <pc:sldMkLst>
          <pc:docMk/>
          <pc:sldMk cId="842292140" sldId="6138"/>
        </pc:sldMkLst>
      </pc:sldChg>
      <pc:sldChg chg="del">
        <pc:chgData name="Hanselmann, Markus" userId="029d1f02-3ca2-4544-88e9-d09c85e465e7" providerId="ADAL" clId="{779D1F58-E732-4027-AD5E-D5FA65258A7A}" dt="2025-12-03T11:24:41.955" v="374" actId="2696"/>
        <pc:sldMkLst>
          <pc:docMk/>
          <pc:sldMk cId="3179072550" sldId="6150"/>
        </pc:sldMkLst>
      </pc:sldChg>
      <pc:sldChg chg="del">
        <pc:chgData name="Hanselmann, Markus" userId="029d1f02-3ca2-4544-88e9-d09c85e465e7" providerId="ADAL" clId="{779D1F58-E732-4027-AD5E-D5FA65258A7A}" dt="2025-12-03T11:24:41.952" v="373" actId="2696"/>
        <pc:sldMkLst>
          <pc:docMk/>
          <pc:sldMk cId="256696470" sldId="6151"/>
        </pc:sldMkLst>
      </pc:sldChg>
      <pc:sldChg chg="del">
        <pc:chgData name="Hanselmann, Markus" userId="029d1f02-3ca2-4544-88e9-d09c85e465e7" providerId="ADAL" clId="{779D1F58-E732-4027-AD5E-D5FA65258A7A}" dt="2025-12-03T11:24:39.365" v="200" actId="2696"/>
        <pc:sldMkLst>
          <pc:docMk/>
          <pc:sldMk cId="878050757" sldId="6152"/>
        </pc:sldMkLst>
      </pc:sldChg>
      <pc:sldChg chg="del">
        <pc:chgData name="Hanselmann, Markus" userId="029d1f02-3ca2-4544-88e9-d09c85e465e7" providerId="ADAL" clId="{779D1F58-E732-4027-AD5E-D5FA65258A7A}" dt="2025-12-03T11:24:38.510" v="132" actId="2696"/>
        <pc:sldMkLst>
          <pc:docMk/>
          <pc:sldMk cId="4232572528" sldId="6153"/>
        </pc:sldMkLst>
      </pc:sldChg>
      <pc:sldChg chg="del">
        <pc:chgData name="Hanselmann, Markus" userId="029d1f02-3ca2-4544-88e9-d09c85e465e7" providerId="ADAL" clId="{779D1F58-E732-4027-AD5E-D5FA65258A7A}" dt="2025-12-03T11:24:37.432" v="74" actId="2696"/>
        <pc:sldMkLst>
          <pc:docMk/>
          <pc:sldMk cId="2395096282" sldId="6154"/>
        </pc:sldMkLst>
      </pc:sldChg>
      <pc:sldChg chg="del">
        <pc:chgData name="Hanselmann, Markus" userId="029d1f02-3ca2-4544-88e9-d09c85e465e7" providerId="ADAL" clId="{779D1F58-E732-4027-AD5E-D5FA65258A7A}" dt="2025-12-03T11:24:39.072" v="164" actId="2696"/>
        <pc:sldMkLst>
          <pc:docMk/>
          <pc:sldMk cId="1651158258" sldId="6155"/>
        </pc:sldMkLst>
      </pc:sldChg>
      <pc:sldChg chg="del">
        <pc:chgData name="Hanselmann, Markus" userId="029d1f02-3ca2-4544-88e9-d09c85e465e7" providerId="ADAL" clId="{779D1F58-E732-4027-AD5E-D5FA65258A7A}" dt="2025-12-03T11:24:38.208" v="112" actId="2696"/>
        <pc:sldMkLst>
          <pc:docMk/>
          <pc:sldMk cId="2596358337" sldId="6157"/>
        </pc:sldMkLst>
      </pc:sldChg>
      <pc:sldChg chg="del">
        <pc:chgData name="Hanselmann, Markus" userId="029d1f02-3ca2-4544-88e9-d09c85e465e7" providerId="ADAL" clId="{779D1F58-E732-4027-AD5E-D5FA65258A7A}" dt="2025-12-03T11:24:41.106" v="328" actId="2696"/>
        <pc:sldMkLst>
          <pc:docMk/>
          <pc:sldMk cId="2779619867" sldId="6161"/>
        </pc:sldMkLst>
      </pc:sldChg>
      <pc:sldChg chg="del">
        <pc:chgData name="Hanselmann, Markus" userId="029d1f02-3ca2-4544-88e9-d09c85e465e7" providerId="ADAL" clId="{779D1F58-E732-4027-AD5E-D5FA65258A7A}" dt="2025-12-03T11:24:38.187" v="111" actId="2696"/>
        <pc:sldMkLst>
          <pc:docMk/>
          <pc:sldMk cId="3563335790" sldId="6162"/>
        </pc:sldMkLst>
      </pc:sldChg>
      <pc:sldChg chg="del">
        <pc:chgData name="Hanselmann, Markus" userId="029d1f02-3ca2-4544-88e9-d09c85e465e7" providerId="ADAL" clId="{779D1F58-E732-4027-AD5E-D5FA65258A7A}" dt="2025-12-03T11:24:38.168" v="110" actId="2696"/>
        <pc:sldMkLst>
          <pc:docMk/>
          <pc:sldMk cId="3790077046" sldId="6163"/>
        </pc:sldMkLst>
      </pc:sldChg>
      <pc:sldChg chg="del">
        <pc:chgData name="Hanselmann, Markus" userId="029d1f02-3ca2-4544-88e9-d09c85e465e7" providerId="ADAL" clId="{779D1F58-E732-4027-AD5E-D5FA65258A7A}" dt="2025-12-03T11:24:38.266" v="115" actId="2696"/>
        <pc:sldMkLst>
          <pc:docMk/>
          <pc:sldMk cId="2676270532" sldId="6164"/>
        </pc:sldMkLst>
      </pc:sldChg>
      <pc:sldChg chg="del">
        <pc:chgData name="Hanselmann, Markus" userId="029d1f02-3ca2-4544-88e9-d09c85e465e7" providerId="ADAL" clId="{779D1F58-E732-4027-AD5E-D5FA65258A7A}" dt="2025-12-03T11:24:38.144" v="109" actId="2696"/>
        <pc:sldMkLst>
          <pc:docMk/>
          <pc:sldMk cId="3618543113" sldId="6165"/>
        </pc:sldMkLst>
      </pc:sldChg>
      <pc:sldChg chg="del">
        <pc:chgData name="Hanselmann, Markus" userId="029d1f02-3ca2-4544-88e9-d09c85e465e7" providerId="ADAL" clId="{779D1F58-E732-4027-AD5E-D5FA65258A7A}" dt="2025-12-03T11:24:38.122" v="108" actId="2696"/>
        <pc:sldMkLst>
          <pc:docMk/>
          <pc:sldMk cId="4913107" sldId="6166"/>
        </pc:sldMkLst>
      </pc:sldChg>
      <pc:sldChg chg="del">
        <pc:chgData name="Hanselmann, Markus" userId="029d1f02-3ca2-4544-88e9-d09c85e465e7" providerId="ADAL" clId="{779D1F58-E732-4027-AD5E-D5FA65258A7A}" dt="2025-12-03T11:24:38.225" v="113" actId="2696"/>
        <pc:sldMkLst>
          <pc:docMk/>
          <pc:sldMk cId="454113396" sldId="6168"/>
        </pc:sldMkLst>
      </pc:sldChg>
      <pc:sldChg chg="del">
        <pc:chgData name="Hanselmann, Markus" userId="029d1f02-3ca2-4544-88e9-d09c85e465e7" providerId="ADAL" clId="{779D1F58-E732-4027-AD5E-D5FA65258A7A}" dt="2025-12-03T11:24:38.101" v="107" actId="2696"/>
        <pc:sldMkLst>
          <pc:docMk/>
          <pc:sldMk cId="3951220904" sldId="6169"/>
        </pc:sldMkLst>
      </pc:sldChg>
      <pc:sldChg chg="del">
        <pc:chgData name="Hanselmann, Markus" userId="029d1f02-3ca2-4544-88e9-d09c85e465e7" providerId="ADAL" clId="{779D1F58-E732-4027-AD5E-D5FA65258A7A}" dt="2025-12-03T11:24:38.086" v="106" actId="2696"/>
        <pc:sldMkLst>
          <pc:docMk/>
          <pc:sldMk cId="3672377987" sldId="6170"/>
        </pc:sldMkLst>
      </pc:sldChg>
      <pc:sldChg chg="del">
        <pc:chgData name="Hanselmann, Markus" userId="029d1f02-3ca2-4544-88e9-d09c85e465e7" providerId="ADAL" clId="{779D1F58-E732-4027-AD5E-D5FA65258A7A}" dt="2025-12-03T11:24:38.065" v="105" actId="2696"/>
        <pc:sldMkLst>
          <pc:docMk/>
          <pc:sldMk cId="3681394920" sldId="6171"/>
        </pc:sldMkLst>
      </pc:sldChg>
      <pc:sldChg chg="del">
        <pc:chgData name="Hanselmann, Markus" userId="029d1f02-3ca2-4544-88e9-d09c85e465e7" providerId="ADAL" clId="{779D1F58-E732-4027-AD5E-D5FA65258A7A}" dt="2025-12-03T11:24:38.052" v="104" actId="2696"/>
        <pc:sldMkLst>
          <pc:docMk/>
          <pc:sldMk cId="3030411949" sldId="6172"/>
        </pc:sldMkLst>
      </pc:sldChg>
      <pc:sldChg chg="del">
        <pc:chgData name="Hanselmann, Markus" userId="029d1f02-3ca2-4544-88e9-d09c85e465e7" providerId="ADAL" clId="{779D1F58-E732-4027-AD5E-D5FA65258A7A}" dt="2025-12-03T11:24:41.415" v="347" actId="2696"/>
        <pc:sldMkLst>
          <pc:docMk/>
          <pc:sldMk cId="4286314636" sldId="6173"/>
        </pc:sldMkLst>
      </pc:sldChg>
      <pc:sldChg chg="del">
        <pc:chgData name="Hanselmann, Markus" userId="029d1f02-3ca2-4544-88e9-d09c85e465e7" providerId="ADAL" clId="{779D1F58-E732-4027-AD5E-D5FA65258A7A}" dt="2025-12-03T11:24:40.936" v="297" actId="2696"/>
        <pc:sldMkLst>
          <pc:docMk/>
          <pc:sldMk cId="1426205658" sldId="6176"/>
        </pc:sldMkLst>
      </pc:sldChg>
      <pc:sldChg chg="del">
        <pc:chgData name="Hanselmann, Markus" userId="029d1f02-3ca2-4544-88e9-d09c85e465e7" providerId="ADAL" clId="{779D1F58-E732-4027-AD5E-D5FA65258A7A}" dt="2025-12-03T11:24:36.940" v="40" actId="2696"/>
        <pc:sldMkLst>
          <pc:docMk/>
          <pc:sldMk cId="3925164048" sldId="6177"/>
        </pc:sldMkLst>
      </pc:sldChg>
      <pc:sldChg chg="del">
        <pc:chgData name="Hanselmann, Markus" userId="029d1f02-3ca2-4544-88e9-d09c85e465e7" providerId="ADAL" clId="{779D1F58-E732-4027-AD5E-D5FA65258A7A}" dt="2025-12-03T11:24:38.894" v="149" actId="2696"/>
        <pc:sldMkLst>
          <pc:docMk/>
          <pc:sldMk cId="1467230549" sldId="6178"/>
        </pc:sldMkLst>
      </pc:sldChg>
      <pc:sldChg chg="del">
        <pc:chgData name="Hanselmann, Markus" userId="029d1f02-3ca2-4544-88e9-d09c85e465e7" providerId="ADAL" clId="{779D1F58-E732-4027-AD5E-D5FA65258A7A}" dt="2025-12-03T11:24:41.410" v="343" actId="2696"/>
        <pc:sldMkLst>
          <pc:docMk/>
          <pc:sldMk cId="875017364" sldId="6179"/>
        </pc:sldMkLst>
      </pc:sldChg>
      <pc:sldChg chg="del">
        <pc:chgData name="Hanselmann, Markus" userId="029d1f02-3ca2-4544-88e9-d09c85e465e7" providerId="ADAL" clId="{779D1F58-E732-4027-AD5E-D5FA65258A7A}" dt="2025-12-03T11:24:41.930" v="366" actId="2696"/>
        <pc:sldMkLst>
          <pc:docMk/>
          <pc:sldMk cId="2948550436" sldId="6180"/>
        </pc:sldMkLst>
      </pc:sldChg>
      <pc:sldChg chg="del">
        <pc:chgData name="Hanselmann, Markus" userId="029d1f02-3ca2-4544-88e9-d09c85e465e7" providerId="ADAL" clId="{779D1F58-E732-4027-AD5E-D5FA65258A7A}" dt="2025-12-03T11:24:41.681" v="355" actId="2696"/>
        <pc:sldMkLst>
          <pc:docMk/>
          <pc:sldMk cId="2392577585" sldId="6181"/>
        </pc:sldMkLst>
      </pc:sldChg>
      <pc:sldChg chg="del">
        <pc:chgData name="Hanselmann, Markus" userId="029d1f02-3ca2-4544-88e9-d09c85e465e7" providerId="ADAL" clId="{779D1F58-E732-4027-AD5E-D5FA65258A7A}" dt="2025-12-03T11:24:40.202" v="264" actId="2696"/>
        <pc:sldMkLst>
          <pc:docMk/>
          <pc:sldMk cId="3516534105" sldId="6183"/>
        </pc:sldMkLst>
      </pc:sldChg>
      <pc:sldChg chg="del">
        <pc:chgData name="Hanselmann, Markus" userId="029d1f02-3ca2-4544-88e9-d09c85e465e7" providerId="ADAL" clId="{779D1F58-E732-4027-AD5E-D5FA65258A7A}" dt="2025-12-03T11:24:40.104" v="248" actId="2696"/>
        <pc:sldMkLst>
          <pc:docMk/>
          <pc:sldMk cId="2173269147" sldId="6185"/>
        </pc:sldMkLst>
      </pc:sldChg>
      <pc:sldChg chg="del">
        <pc:chgData name="Hanselmann, Markus" userId="029d1f02-3ca2-4544-88e9-d09c85e465e7" providerId="ADAL" clId="{779D1F58-E732-4027-AD5E-D5FA65258A7A}" dt="2025-12-03T11:24:41.051" v="315" actId="2696"/>
        <pc:sldMkLst>
          <pc:docMk/>
          <pc:sldMk cId="2966861212" sldId="6193"/>
        </pc:sldMkLst>
      </pc:sldChg>
      <pc:sldChg chg="del">
        <pc:chgData name="Hanselmann, Markus" userId="029d1f02-3ca2-4544-88e9-d09c85e465e7" providerId="ADAL" clId="{779D1F58-E732-4027-AD5E-D5FA65258A7A}" dt="2025-12-03T11:24:41.045" v="314" actId="2696"/>
        <pc:sldMkLst>
          <pc:docMk/>
          <pc:sldMk cId="1951689754" sldId="6194"/>
        </pc:sldMkLst>
      </pc:sldChg>
      <pc:sldChg chg="del">
        <pc:chgData name="Hanselmann, Markus" userId="029d1f02-3ca2-4544-88e9-d09c85e465e7" providerId="ADAL" clId="{779D1F58-E732-4027-AD5E-D5FA65258A7A}" dt="2025-12-03T11:24:41.039" v="313" actId="2696"/>
        <pc:sldMkLst>
          <pc:docMk/>
          <pc:sldMk cId="615316450" sldId="6195"/>
        </pc:sldMkLst>
      </pc:sldChg>
      <pc:sldChg chg="del">
        <pc:chgData name="Hanselmann, Markus" userId="029d1f02-3ca2-4544-88e9-d09c85e465e7" providerId="ADAL" clId="{779D1F58-E732-4027-AD5E-D5FA65258A7A}" dt="2025-12-03T11:24:41.031" v="312" actId="2696"/>
        <pc:sldMkLst>
          <pc:docMk/>
          <pc:sldMk cId="974585248" sldId="6196"/>
        </pc:sldMkLst>
      </pc:sldChg>
      <pc:sldChg chg="del">
        <pc:chgData name="Hanselmann, Markus" userId="029d1f02-3ca2-4544-88e9-d09c85e465e7" providerId="ADAL" clId="{779D1F58-E732-4027-AD5E-D5FA65258A7A}" dt="2025-12-03T11:24:41.025" v="311" actId="2696"/>
        <pc:sldMkLst>
          <pc:docMk/>
          <pc:sldMk cId="3876940176" sldId="6197"/>
        </pc:sldMkLst>
      </pc:sldChg>
      <pc:sldChg chg="del">
        <pc:chgData name="Hanselmann, Markus" userId="029d1f02-3ca2-4544-88e9-d09c85e465e7" providerId="ADAL" clId="{779D1F58-E732-4027-AD5E-D5FA65258A7A}" dt="2025-12-03T11:24:41.019" v="310" actId="2696"/>
        <pc:sldMkLst>
          <pc:docMk/>
          <pc:sldMk cId="1442002028" sldId="6198"/>
        </pc:sldMkLst>
      </pc:sldChg>
      <pc:sldChg chg="del">
        <pc:chgData name="Hanselmann, Markus" userId="029d1f02-3ca2-4544-88e9-d09c85e465e7" providerId="ADAL" clId="{779D1F58-E732-4027-AD5E-D5FA65258A7A}" dt="2025-12-03T11:24:41.014" v="309" actId="2696"/>
        <pc:sldMkLst>
          <pc:docMk/>
          <pc:sldMk cId="3981815035" sldId="6199"/>
        </pc:sldMkLst>
      </pc:sldChg>
      <pc:sldChg chg="del">
        <pc:chgData name="Hanselmann, Markus" userId="029d1f02-3ca2-4544-88e9-d09c85e465e7" providerId="ADAL" clId="{779D1F58-E732-4027-AD5E-D5FA65258A7A}" dt="2025-12-03T11:24:41.008" v="308" actId="2696"/>
        <pc:sldMkLst>
          <pc:docMk/>
          <pc:sldMk cId="1931305726" sldId="6200"/>
        </pc:sldMkLst>
      </pc:sldChg>
      <pc:sldChg chg="del">
        <pc:chgData name="Hanselmann, Markus" userId="029d1f02-3ca2-4544-88e9-d09c85e465e7" providerId="ADAL" clId="{779D1F58-E732-4027-AD5E-D5FA65258A7A}" dt="2025-12-03T11:24:41.002" v="307" actId="2696"/>
        <pc:sldMkLst>
          <pc:docMk/>
          <pc:sldMk cId="3720888217" sldId="6201"/>
        </pc:sldMkLst>
      </pc:sldChg>
      <pc:sldChg chg="del">
        <pc:chgData name="Hanselmann, Markus" userId="029d1f02-3ca2-4544-88e9-d09c85e465e7" providerId="ADAL" clId="{779D1F58-E732-4027-AD5E-D5FA65258A7A}" dt="2025-12-03T11:24:40.996" v="306" actId="2696"/>
        <pc:sldMkLst>
          <pc:docMk/>
          <pc:sldMk cId="2574808101" sldId="6202"/>
        </pc:sldMkLst>
      </pc:sldChg>
      <pc:sldChg chg="del">
        <pc:chgData name="Hanselmann, Markus" userId="029d1f02-3ca2-4544-88e9-d09c85e465e7" providerId="ADAL" clId="{779D1F58-E732-4027-AD5E-D5FA65258A7A}" dt="2025-12-03T11:24:40.989" v="305" actId="2696"/>
        <pc:sldMkLst>
          <pc:docMk/>
          <pc:sldMk cId="1678563591" sldId="6203"/>
        </pc:sldMkLst>
      </pc:sldChg>
      <pc:sldChg chg="del">
        <pc:chgData name="Hanselmann, Markus" userId="029d1f02-3ca2-4544-88e9-d09c85e465e7" providerId="ADAL" clId="{779D1F58-E732-4027-AD5E-D5FA65258A7A}" dt="2025-12-03T11:24:40.983" v="304" actId="2696"/>
        <pc:sldMkLst>
          <pc:docMk/>
          <pc:sldMk cId="4137736882" sldId="6204"/>
        </pc:sldMkLst>
      </pc:sldChg>
      <pc:sldChg chg="del">
        <pc:chgData name="Hanselmann, Markus" userId="029d1f02-3ca2-4544-88e9-d09c85e465e7" providerId="ADAL" clId="{779D1F58-E732-4027-AD5E-D5FA65258A7A}" dt="2025-12-03T11:24:40.976" v="303" actId="2696"/>
        <pc:sldMkLst>
          <pc:docMk/>
          <pc:sldMk cId="3415605711" sldId="6205"/>
        </pc:sldMkLst>
      </pc:sldChg>
      <pc:sldChg chg="del">
        <pc:chgData name="Hanselmann, Markus" userId="029d1f02-3ca2-4544-88e9-d09c85e465e7" providerId="ADAL" clId="{779D1F58-E732-4027-AD5E-D5FA65258A7A}" dt="2025-12-03T11:24:40.969" v="302" actId="2696"/>
        <pc:sldMkLst>
          <pc:docMk/>
          <pc:sldMk cId="4062820184" sldId="6206"/>
        </pc:sldMkLst>
      </pc:sldChg>
      <pc:sldChg chg="del">
        <pc:chgData name="Hanselmann, Markus" userId="029d1f02-3ca2-4544-88e9-d09c85e465e7" providerId="ADAL" clId="{779D1F58-E732-4027-AD5E-D5FA65258A7A}" dt="2025-12-03T11:24:40.962" v="301" actId="2696"/>
        <pc:sldMkLst>
          <pc:docMk/>
          <pc:sldMk cId="344497122" sldId="6207"/>
        </pc:sldMkLst>
      </pc:sldChg>
      <pc:sldChg chg="del">
        <pc:chgData name="Hanselmann, Markus" userId="029d1f02-3ca2-4544-88e9-d09c85e465e7" providerId="ADAL" clId="{779D1F58-E732-4027-AD5E-D5FA65258A7A}" dt="2025-12-03T11:24:40.956" v="300" actId="2696"/>
        <pc:sldMkLst>
          <pc:docMk/>
          <pc:sldMk cId="200700110" sldId="6209"/>
        </pc:sldMkLst>
      </pc:sldChg>
      <pc:sldChg chg="del">
        <pc:chgData name="Hanselmann, Markus" userId="029d1f02-3ca2-4544-88e9-d09c85e465e7" providerId="ADAL" clId="{779D1F58-E732-4027-AD5E-D5FA65258A7A}" dt="2025-12-03T11:24:40.948" v="299" actId="2696"/>
        <pc:sldMkLst>
          <pc:docMk/>
          <pc:sldMk cId="2964923853" sldId="6210"/>
        </pc:sldMkLst>
      </pc:sldChg>
      <pc:sldChg chg="del">
        <pc:chgData name="Hanselmann, Markus" userId="029d1f02-3ca2-4544-88e9-d09c85e465e7" providerId="ADAL" clId="{779D1F58-E732-4027-AD5E-D5FA65258A7A}" dt="2025-12-03T11:24:40.943" v="298" actId="2696"/>
        <pc:sldMkLst>
          <pc:docMk/>
          <pc:sldMk cId="3976897691" sldId="6211"/>
        </pc:sldMkLst>
      </pc:sldChg>
      <pc:sldChg chg="del">
        <pc:chgData name="Hanselmann, Markus" userId="029d1f02-3ca2-4544-88e9-d09c85e465e7" providerId="ADAL" clId="{779D1F58-E732-4027-AD5E-D5FA65258A7A}" dt="2025-12-03T11:24:37.222" v="56" actId="2696"/>
        <pc:sldMkLst>
          <pc:docMk/>
          <pc:sldMk cId="1268375177" sldId="6213"/>
        </pc:sldMkLst>
      </pc:sldChg>
      <pc:sldChg chg="del">
        <pc:chgData name="Hanselmann, Markus" userId="029d1f02-3ca2-4544-88e9-d09c85e465e7" providerId="ADAL" clId="{779D1F58-E732-4027-AD5E-D5FA65258A7A}" dt="2025-12-03T11:24:37.195" v="55" actId="2696"/>
        <pc:sldMkLst>
          <pc:docMk/>
          <pc:sldMk cId="3888786150" sldId="6214"/>
        </pc:sldMkLst>
      </pc:sldChg>
      <pc:sldChg chg="del">
        <pc:chgData name="Hanselmann, Markus" userId="029d1f02-3ca2-4544-88e9-d09c85e465e7" providerId="ADAL" clId="{779D1F58-E732-4027-AD5E-D5FA65258A7A}" dt="2025-12-03T11:24:37.148" v="53" actId="2696"/>
        <pc:sldMkLst>
          <pc:docMk/>
          <pc:sldMk cId="252685346" sldId="6216"/>
        </pc:sldMkLst>
      </pc:sldChg>
      <pc:sldChg chg="del">
        <pc:chgData name="Hanselmann, Markus" userId="029d1f02-3ca2-4544-88e9-d09c85e465e7" providerId="ADAL" clId="{779D1F58-E732-4027-AD5E-D5FA65258A7A}" dt="2025-12-03T11:24:37.132" v="52" actId="2696"/>
        <pc:sldMkLst>
          <pc:docMk/>
          <pc:sldMk cId="3722286091" sldId="6217"/>
        </pc:sldMkLst>
      </pc:sldChg>
      <pc:sldChg chg="del">
        <pc:chgData name="Hanselmann, Markus" userId="029d1f02-3ca2-4544-88e9-d09c85e465e7" providerId="ADAL" clId="{779D1F58-E732-4027-AD5E-D5FA65258A7A}" dt="2025-12-03T11:24:37.105" v="50" actId="2696"/>
        <pc:sldMkLst>
          <pc:docMk/>
          <pc:sldMk cId="2901336462" sldId="6219"/>
        </pc:sldMkLst>
      </pc:sldChg>
      <pc:sldChg chg="del">
        <pc:chgData name="Hanselmann, Markus" userId="029d1f02-3ca2-4544-88e9-d09c85e465e7" providerId="ADAL" clId="{779D1F58-E732-4027-AD5E-D5FA65258A7A}" dt="2025-12-03T11:24:37.093" v="49" actId="2696"/>
        <pc:sldMkLst>
          <pc:docMk/>
          <pc:sldMk cId="3001363601" sldId="6220"/>
        </pc:sldMkLst>
      </pc:sldChg>
      <pc:sldChg chg="del">
        <pc:chgData name="Hanselmann, Markus" userId="029d1f02-3ca2-4544-88e9-d09c85e465e7" providerId="ADAL" clId="{779D1F58-E732-4027-AD5E-D5FA65258A7A}" dt="2025-12-03T11:24:37.076" v="48" actId="2696"/>
        <pc:sldMkLst>
          <pc:docMk/>
          <pc:sldMk cId="1353503510" sldId="6221"/>
        </pc:sldMkLst>
      </pc:sldChg>
      <pc:sldChg chg="del">
        <pc:chgData name="Hanselmann, Markus" userId="029d1f02-3ca2-4544-88e9-d09c85e465e7" providerId="ADAL" clId="{779D1F58-E732-4027-AD5E-D5FA65258A7A}" dt="2025-12-03T11:24:37.052" v="47" actId="2696"/>
        <pc:sldMkLst>
          <pc:docMk/>
          <pc:sldMk cId="1709795073" sldId="6222"/>
        </pc:sldMkLst>
      </pc:sldChg>
      <pc:sldChg chg="del">
        <pc:chgData name="Hanselmann, Markus" userId="029d1f02-3ca2-4544-88e9-d09c85e465e7" providerId="ADAL" clId="{779D1F58-E732-4027-AD5E-D5FA65258A7A}" dt="2025-12-03T11:24:37.038" v="46" actId="2696"/>
        <pc:sldMkLst>
          <pc:docMk/>
          <pc:sldMk cId="2765882850" sldId="6223"/>
        </pc:sldMkLst>
      </pc:sldChg>
      <pc:sldChg chg="del">
        <pc:chgData name="Hanselmann, Markus" userId="029d1f02-3ca2-4544-88e9-d09c85e465e7" providerId="ADAL" clId="{779D1F58-E732-4027-AD5E-D5FA65258A7A}" dt="2025-12-03T11:24:37.023" v="45" actId="2696"/>
        <pc:sldMkLst>
          <pc:docMk/>
          <pc:sldMk cId="4040611211" sldId="6224"/>
        </pc:sldMkLst>
      </pc:sldChg>
      <pc:sldChg chg="del">
        <pc:chgData name="Hanselmann, Markus" userId="029d1f02-3ca2-4544-88e9-d09c85e465e7" providerId="ADAL" clId="{779D1F58-E732-4027-AD5E-D5FA65258A7A}" dt="2025-12-03T11:24:37.010" v="44" actId="2696"/>
        <pc:sldMkLst>
          <pc:docMk/>
          <pc:sldMk cId="3708672067" sldId="6225"/>
        </pc:sldMkLst>
      </pc:sldChg>
      <pc:sldChg chg="del">
        <pc:chgData name="Hanselmann, Markus" userId="029d1f02-3ca2-4544-88e9-d09c85e465e7" providerId="ADAL" clId="{779D1F58-E732-4027-AD5E-D5FA65258A7A}" dt="2025-12-03T11:24:36.996" v="43" actId="2696"/>
        <pc:sldMkLst>
          <pc:docMk/>
          <pc:sldMk cId="302938781" sldId="6226"/>
        </pc:sldMkLst>
      </pc:sldChg>
      <pc:sldChg chg="del">
        <pc:chgData name="Hanselmann, Markus" userId="029d1f02-3ca2-4544-88e9-d09c85e465e7" providerId="ADAL" clId="{779D1F58-E732-4027-AD5E-D5FA65258A7A}" dt="2025-12-03T11:24:36.978" v="42" actId="2696"/>
        <pc:sldMkLst>
          <pc:docMk/>
          <pc:sldMk cId="3513824871" sldId="6227"/>
        </pc:sldMkLst>
      </pc:sldChg>
      <pc:sldChg chg="del">
        <pc:chgData name="Hanselmann, Markus" userId="029d1f02-3ca2-4544-88e9-d09c85e465e7" providerId="ADAL" clId="{779D1F58-E732-4027-AD5E-D5FA65258A7A}" dt="2025-12-03T11:24:36.958" v="41" actId="2696"/>
        <pc:sldMkLst>
          <pc:docMk/>
          <pc:sldMk cId="3985206881" sldId="6228"/>
        </pc:sldMkLst>
      </pc:sldChg>
      <pc:sldChg chg="del">
        <pc:chgData name="Hanselmann, Markus" userId="029d1f02-3ca2-4544-88e9-d09c85e465e7" providerId="ADAL" clId="{779D1F58-E732-4027-AD5E-D5FA65258A7A}" dt="2025-12-03T11:24:39.031" v="159" actId="2696"/>
        <pc:sldMkLst>
          <pc:docMk/>
          <pc:sldMk cId="1188273775" sldId="6229"/>
        </pc:sldMkLst>
      </pc:sldChg>
      <pc:sldChg chg="del">
        <pc:chgData name="Hanselmann, Markus" userId="029d1f02-3ca2-4544-88e9-d09c85e465e7" providerId="ADAL" clId="{779D1F58-E732-4027-AD5E-D5FA65258A7A}" dt="2025-12-03T11:24:39.019" v="158" actId="2696"/>
        <pc:sldMkLst>
          <pc:docMk/>
          <pc:sldMk cId="2174185206" sldId="6230"/>
        </pc:sldMkLst>
      </pc:sldChg>
      <pc:sldChg chg="del">
        <pc:chgData name="Hanselmann, Markus" userId="029d1f02-3ca2-4544-88e9-d09c85e465e7" providerId="ADAL" clId="{779D1F58-E732-4027-AD5E-D5FA65258A7A}" dt="2025-12-03T11:24:38.550" v="135" actId="2696"/>
        <pc:sldMkLst>
          <pc:docMk/>
          <pc:sldMk cId="368492977" sldId="6232"/>
        </pc:sldMkLst>
      </pc:sldChg>
      <pc:sldChg chg="del">
        <pc:chgData name="Hanselmann, Markus" userId="029d1f02-3ca2-4544-88e9-d09c85e465e7" providerId="ADAL" clId="{779D1F58-E732-4027-AD5E-D5FA65258A7A}" dt="2025-12-03T11:24:39.005" v="157" actId="2696"/>
        <pc:sldMkLst>
          <pc:docMk/>
          <pc:sldMk cId="787645213" sldId="6233"/>
        </pc:sldMkLst>
      </pc:sldChg>
      <pc:sldChg chg="del">
        <pc:chgData name="Hanselmann, Markus" userId="029d1f02-3ca2-4544-88e9-d09c85e465e7" providerId="ADAL" clId="{779D1F58-E732-4027-AD5E-D5FA65258A7A}" dt="2025-12-03T11:24:38.991" v="156" actId="2696"/>
        <pc:sldMkLst>
          <pc:docMk/>
          <pc:sldMk cId="2404186361" sldId="6234"/>
        </pc:sldMkLst>
      </pc:sldChg>
      <pc:sldChg chg="del">
        <pc:chgData name="Hanselmann, Markus" userId="029d1f02-3ca2-4544-88e9-d09c85e465e7" providerId="ADAL" clId="{779D1F58-E732-4027-AD5E-D5FA65258A7A}" dt="2025-12-03T11:24:38.979" v="155" actId="2696"/>
        <pc:sldMkLst>
          <pc:docMk/>
          <pc:sldMk cId="3634136565" sldId="6236"/>
        </pc:sldMkLst>
      </pc:sldChg>
      <pc:sldChg chg="del">
        <pc:chgData name="Hanselmann, Markus" userId="029d1f02-3ca2-4544-88e9-d09c85e465e7" providerId="ADAL" clId="{779D1F58-E732-4027-AD5E-D5FA65258A7A}" dt="2025-12-03T11:24:38.959" v="154" actId="2696"/>
        <pc:sldMkLst>
          <pc:docMk/>
          <pc:sldMk cId="491687623" sldId="6237"/>
        </pc:sldMkLst>
      </pc:sldChg>
      <pc:sldChg chg="del">
        <pc:chgData name="Hanselmann, Markus" userId="029d1f02-3ca2-4544-88e9-d09c85e465e7" providerId="ADAL" clId="{779D1F58-E732-4027-AD5E-D5FA65258A7A}" dt="2025-12-03T11:24:38.944" v="153" actId="2696"/>
        <pc:sldMkLst>
          <pc:docMk/>
          <pc:sldMk cId="3805730465" sldId="6238"/>
        </pc:sldMkLst>
      </pc:sldChg>
      <pc:sldChg chg="del">
        <pc:chgData name="Hanselmann, Markus" userId="029d1f02-3ca2-4544-88e9-d09c85e465e7" providerId="ADAL" clId="{779D1F58-E732-4027-AD5E-D5FA65258A7A}" dt="2025-12-03T11:24:38.930" v="152" actId="2696"/>
        <pc:sldMkLst>
          <pc:docMk/>
          <pc:sldMk cId="155227510" sldId="6239"/>
        </pc:sldMkLst>
      </pc:sldChg>
      <pc:sldChg chg="del">
        <pc:chgData name="Hanselmann, Markus" userId="029d1f02-3ca2-4544-88e9-d09c85e465e7" providerId="ADAL" clId="{779D1F58-E732-4027-AD5E-D5FA65258A7A}" dt="2025-12-03T11:24:40.114" v="250" actId="2696"/>
        <pc:sldMkLst>
          <pc:docMk/>
          <pc:sldMk cId="3648468907" sldId="6251"/>
        </pc:sldMkLst>
      </pc:sldChg>
      <pc:sldChg chg="del">
        <pc:chgData name="Hanselmann, Markus" userId="029d1f02-3ca2-4544-88e9-d09c85e465e7" providerId="ADAL" clId="{779D1F58-E732-4027-AD5E-D5FA65258A7A}" dt="2025-12-03T11:24:40.111" v="249" actId="2696"/>
        <pc:sldMkLst>
          <pc:docMk/>
          <pc:sldMk cId="3807953185" sldId="6252"/>
        </pc:sldMkLst>
      </pc:sldChg>
      <pc:sldChg chg="del">
        <pc:chgData name="Hanselmann, Markus" userId="029d1f02-3ca2-4544-88e9-d09c85e465e7" providerId="ADAL" clId="{779D1F58-E732-4027-AD5E-D5FA65258A7A}" dt="2025-12-03T11:24:39.986" v="230" actId="2696"/>
        <pc:sldMkLst>
          <pc:docMk/>
          <pc:sldMk cId="3354044740" sldId="6254"/>
        </pc:sldMkLst>
      </pc:sldChg>
      <pc:sldChg chg="del">
        <pc:chgData name="Hanselmann, Markus" userId="029d1f02-3ca2-4544-88e9-d09c85e465e7" providerId="ADAL" clId="{779D1F58-E732-4027-AD5E-D5FA65258A7A}" dt="2025-12-03T11:24:39.936" v="222" actId="2696"/>
        <pc:sldMkLst>
          <pc:docMk/>
          <pc:sldMk cId="1572227556" sldId="6256"/>
        </pc:sldMkLst>
      </pc:sldChg>
      <pc:sldChg chg="del">
        <pc:chgData name="Hanselmann, Markus" userId="029d1f02-3ca2-4544-88e9-d09c85e465e7" providerId="ADAL" clId="{779D1F58-E732-4027-AD5E-D5FA65258A7A}" dt="2025-12-03T11:24:39.873" v="212" actId="2696"/>
        <pc:sldMkLst>
          <pc:docMk/>
          <pc:sldMk cId="1592271571" sldId="6258"/>
        </pc:sldMkLst>
      </pc:sldChg>
      <pc:sldChg chg="del">
        <pc:chgData name="Hanselmann, Markus" userId="029d1f02-3ca2-4544-88e9-d09c85e465e7" providerId="ADAL" clId="{779D1F58-E732-4027-AD5E-D5FA65258A7A}" dt="2025-12-03T11:24:39.843" v="207" actId="2696"/>
        <pc:sldMkLst>
          <pc:docMk/>
          <pc:sldMk cId="3281409722" sldId="6260"/>
        </pc:sldMkLst>
      </pc:sldChg>
      <pc:sldChg chg="del">
        <pc:chgData name="Hanselmann, Markus" userId="029d1f02-3ca2-4544-88e9-d09c85e465e7" providerId="ADAL" clId="{779D1F58-E732-4027-AD5E-D5FA65258A7A}" dt="2025-12-03T11:24:39.851" v="208" actId="2696"/>
        <pc:sldMkLst>
          <pc:docMk/>
          <pc:sldMk cId="308998829" sldId="6261"/>
        </pc:sldMkLst>
      </pc:sldChg>
      <pc:sldChg chg="del">
        <pc:chgData name="Hanselmann, Markus" userId="029d1f02-3ca2-4544-88e9-d09c85e465e7" providerId="ADAL" clId="{779D1F58-E732-4027-AD5E-D5FA65258A7A}" dt="2025-12-03T11:24:39.953" v="224" actId="2696"/>
        <pc:sldMkLst>
          <pc:docMk/>
          <pc:sldMk cId="2321302543" sldId="6262"/>
        </pc:sldMkLst>
      </pc:sldChg>
      <pc:sldChg chg="del">
        <pc:chgData name="Hanselmann, Markus" userId="029d1f02-3ca2-4544-88e9-d09c85e465e7" providerId="ADAL" clId="{779D1F58-E732-4027-AD5E-D5FA65258A7A}" dt="2025-12-03T11:24:39.945" v="223" actId="2696"/>
        <pc:sldMkLst>
          <pc:docMk/>
          <pc:sldMk cId="2001583102" sldId="6263"/>
        </pc:sldMkLst>
      </pc:sldChg>
      <pc:sldChg chg="del">
        <pc:chgData name="Hanselmann, Markus" userId="029d1f02-3ca2-4544-88e9-d09c85e465e7" providerId="ADAL" clId="{779D1F58-E732-4027-AD5E-D5FA65258A7A}" dt="2025-12-03T11:24:41.933" v="369" actId="2696"/>
        <pc:sldMkLst>
          <pc:docMk/>
          <pc:sldMk cId="3498812442" sldId="6267"/>
        </pc:sldMkLst>
      </pc:sldChg>
      <pc:sldChg chg="del">
        <pc:chgData name="Hanselmann, Markus" userId="029d1f02-3ca2-4544-88e9-d09c85e465e7" providerId="ADAL" clId="{779D1F58-E732-4027-AD5E-D5FA65258A7A}" dt="2025-12-03T11:24:41.414" v="346" actId="2696"/>
        <pc:sldMkLst>
          <pc:docMk/>
          <pc:sldMk cId="244078680" sldId="6269"/>
        </pc:sldMkLst>
      </pc:sldChg>
      <pc:sldChg chg="del">
        <pc:chgData name="Hanselmann, Markus" userId="029d1f02-3ca2-4544-88e9-d09c85e465e7" providerId="ADAL" clId="{779D1F58-E732-4027-AD5E-D5FA65258A7A}" dt="2025-12-03T11:24:41.413" v="345" actId="2696"/>
        <pc:sldMkLst>
          <pc:docMk/>
          <pc:sldMk cId="3678774652" sldId="6270"/>
        </pc:sldMkLst>
      </pc:sldChg>
      <pc:sldChg chg="del">
        <pc:chgData name="Hanselmann, Markus" userId="029d1f02-3ca2-4544-88e9-d09c85e465e7" providerId="ADAL" clId="{779D1F58-E732-4027-AD5E-D5FA65258A7A}" dt="2025-12-03T11:24:41.675" v="353" actId="2696"/>
        <pc:sldMkLst>
          <pc:docMk/>
          <pc:sldMk cId="3153175768" sldId="6272"/>
        </pc:sldMkLst>
      </pc:sldChg>
      <pc:sldChg chg="del">
        <pc:chgData name="Hanselmann, Markus" userId="029d1f02-3ca2-4544-88e9-d09c85e465e7" providerId="ADAL" clId="{779D1F58-E732-4027-AD5E-D5FA65258A7A}" dt="2025-12-03T11:24:41.673" v="352" actId="2696"/>
        <pc:sldMkLst>
          <pc:docMk/>
          <pc:sldMk cId="2494789537" sldId="6273"/>
        </pc:sldMkLst>
      </pc:sldChg>
      <pc:sldChg chg="del">
        <pc:chgData name="Hanselmann, Markus" userId="029d1f02-3ca2-4544-88e9-d09c85e465e7" providerId="ADAL" clId="{779D1F58-E732-4027-AD5E-D5FA65258A7A}" dt="2025-12-03T11:24:41.931" v="367" actId="2696"/>
        <pc:sldMkLst>
          <pc:docMk/>
          <pc:sldMk cId="1282815960" sldId="6275"/>
        </pc:sldMkLst>
      </pc:sldChg>
      <pc:sldChg chg="del">
        <pc:chgData name="Hanselmann, Markus" userId="029d1f02-3ca2-4544-88e9-d09c85e465e7" providerId="ADAL" clId="{779D1F58-E732-4027-AD5E-D5FA65258A7A}" dt="2025-12-03T11:24:41.411" v="344" actId="2696"/>
        <pc:sldMkLst>
          <pc:docMk/>
          <pc:sldMk cId="1747813460" sldId="6276"/>
        </pc:sldMkLst>
      </pc:sldChg>
      <pc:sldChg chg="del">
        <pc:chgData name="Hanselmann, Markus" userId="029d1f02-3ca2-4544-88e9-d09c85e465e7" providerId="ADAL" clId="{779D1F58-E732-4027-AD5E-D5FA65258A7A}" dt="2025-12-03T11:24:41.401" v="340" actId="2696"/>
        <pc:sldMkLst>
          <pc:docMk/>
          <pc:sldMk cId="3881797423" sldId="6277"/>
        </pc:sldMkLst>
      </pc:sldChg>
      <pc:sldChg chg="del">
        <pc:chgData name="Hanselmann, Markus" userId="029d1f02-3ca2-4544-88e9-d09c85e465e7" providerId="ADAL" clId="{779D1F58-E732-4027-AD5E-D5FA65258A7A}" dt="2025-12-03T11:24:41.398" v="339" actId="2696"/>
        <pc:sldMkLst>
          <pc:docMk/>
          <pc:sldMk cId="2872975240" sldId="6278"/>
        </pc:sldMkLst>
      </pc:sldChg>
      <pc:sldChg chg="del">
        <pc:chgData name="Hanselmann, Markus" userId="029d1f02-3ca2-4544-88e9-d09c85e465e7" providerId="ADAL" clId="{779D1F58-E732-4027-AD5E-D5FA65258A7A}" dt="2025-12-03T11:24:41.123" v="338" actId="2696"/>
        <pc:sldMkLst>
          <pc:docMk/>
          <pc:sldMk cId="951254610" sldId="6279"/>
        </pc:sldMkLst>
      </pc:sldChg>
      <pc:sldChg chg="del">
        <pc:chgData name="Hanselmann, Markus" userId="029d1f02-3ca2-4544-88e9-d09c85e465e7" providerId="ADAL" clId="{779D1F58-E732-4027-AD5E-D5FA65258A7A}" dt="2025-12-03T11:24:41.117" v="336" actId="2696"/>
        <pc:sldMkLst>
          <pc:docMk/>
          <pc:sldMk cId="537521635" sldId="6281"/>
        </pc:sldMkLst>
      </pc:sldChg>
      <pc:sldChg chg="del">
        <pc:chgData name="Hanselmann, Markus" userId="029d1f02-3ca2-4544-88e9-d09c85e465e7" providerId="ADAL" clId="{779D1F58-E732-4027-AD5E-D5FA65258A7A}" dt="2025-12-03T11:24:41.116" v="335" actId="2696"/>
        <pc:sldMkLst>
          <pc:docMk/>
          <pc:sldMk cId="2037468708" sldId="6283"/>
        </pc:sldMkLst>
      </pc:sldChg>
      <pc:sldChg chg="del">
        <pc:chgData name="Hanselmann, Markus" userId="029d1f02-3ca2-4544-88e9-d09c85e465e7" providerId="ADAL" clId="{779D1F58-E732-4027-AD5E-D5FA65258A7A}" dt="2025-12-03T11:24:41.114" v="334" actId="2696"/>
        <pc:sldMkLst>
          <pc:docMk/>
          <pc:sldMk cId="2315779436" sldId="6284"/>
        </pc:sldMkLst>
      </pc:sldChg>
      <pc:sldChg chg="del">
        <pc:chgData name="Hanselmann, Markus" userId="029d1f02-3ca2-4544-88e9-d09c85e465e7" providerId="ADAL" clId="{779D1F58-E732-4027-AD5E-D5FA65258A7A}" dt="2025-12-03T11:24:41.112" v="332" actId="2696"/>
        <pc:sldMkLst>
          <pc:docMk/>
          <pc:sldMk cId="709944817" sldId="6286"/>
        </pc:sldMkLst>
      </pc:sldChg>
      <pc:sldChg chg="del">
        <pc:chgData name="Hanselmann, Markus" userId="029d1f02-3ca2-4544-88e9-d09c85e465e7" providerId="ADAL" clId="{779D1F58-E732-4027-AD5E-D5FA65258A7A}" dt="2025-12-03T11:24:41.958" v="375" actId="2696"/>
        <pc:sldMkLst>
          <pc:docMk/>
          <pc:sldMk cId="3185133679" sldId="6288"/>
        </pc:sldMkLst>
      </pc:sldChg>
      <pc:sldChg chg="del">
        <pc:chgData name="Hanselmann, Markus" userId="029d1f02-3ca2-4544-88e9-d09c85e465e7" providerId="ADAL" clId="{779D1F58-E732-4027-AD5E-D5FA65258A7A}" dt="2025-12-03T11:24:41.922" v="364" actId="2696"/>
        <pc:sldMkLst>
          <pc:docMk/>
          <pc:sldMk cId="56907666" sldId="6289"/>
        </pc:sldMkLst>
      </pc:sldChg>
      <pc:sldChg chg="del">
        <pc:chgData name="Hanselmann, Markus" userId="029d1f02-3ca2-4544-88e9-d09c85e465e7" providerId="ADAL" clId="{779D1F58-E732-4027-AD5E-D5FA65258A7A}" dt="2025-12-03T11:24:39.326" v="194" actId="2696"/>
        <pc:sldMkLst>
          <pc:docMk/>
          <pc:sldMk cId="271959755" sldId="6290"/>
        </pc:sldMkLst>
      </pc:sldChg>
      <pc:sldChg chg="del">
        <pc:chgData name="Hanselmann, Markus" userId="029d1f02-3ca2-4544-88e9-d09c85e465e7" providerId="ADAL" clId="{779D1F58-E732-4027-AD5E-D5FA65258A7A}" dt="2025-12-03T11:24:39.317" v="193" actId="2696"/>
        <pc:sldMkLst>
          <pc:docMk/>
          <pc:sldMk cId="1868281958" sldId="6291"/>
        </pc:sldMkLst>
      </pc:sldChg>
      <pc:sldChg chg="del">
        <pc:chgData name="Hanselmann, Markus" userId="029d1f02-3ca2-4544-88e9-d09c85e465e7" providerId="ADAL" clId="{779D1F58-E732-4027-AD5E-D5FA65258A7A}" dt="2025-12-03T11:24:39.307" v="192" actId="2696"/>
        <pc:sldMkLst>
          <pc:docMk/>
          <pc:sldMk cId="3457031734" sldId="6292"/>
        </pc:sldMkLst>
      </pc:sldChg>
      <pc:sldChg chg="del">
        <pc:chgData name="Hanselmann, Markus" userId="029d1f02-3ca2-4544-88e9-d09c85e465e7" providerId="ADAL" clId="{779D1F58-E732-4027-AD5E-D5FA65258A7A}" dt="2025-12-03T11:24:39.298" v="191" actId="2696"/>
        <pc:sldMkLst>
          <pc:docMk/>
          <pc:sldMk cId="3958008850" sldId="6294"/>
        </pc:sldMkLst>
      </pc:sldChg>
      <pc:sldChg chg="del">
        <pc:chgData name="Hanselmann, Markus" userId="029d1f02-3ca2-4544-88e9-d09c85e465e7" providerId="ADAL" clId="{779D1F58-E732-4027-AD5E-D5FA65258A7A}" dt="2025-12-03T11:24:39.286" v="190" actId="2696"/>
        <pc:sldMkLst>
          <pc:docMk/>
          <pc:sldMk cId="966622311" sldId="6295"/>
        </pc:sldMkLst>
      </pc:sldChg>
      <pc:sldChg chg="del">
        <pc:chgData name="Hanselmann, Markus" userId="029d1f02-3ca2-4544-88e9-d09c85e465e7" providerId="ADAL" clId="{779D1F58-E732-4027-AD5E-D5FA65258A7A}" dt="2025-12-03T11:24:39.275" v="189" actId="2696"/>
        <pc:sldMkLst>
          <pc:docMk/>
          <pc:sldMk cId="1289276699" sldId="6296"/>
        </pc:sldMkLst>
      </pc:sldChg>
      <pc:sldChg chg="del">
        <pc:chgData name="Hanselmann, Markus" userId="029d1f02-3ca2-4544-88e9-d09c85e465e7" providerId="ADAL" clId="{779D1F58-E732-4027-AD5E-D5FA65258A7A}" dt="2025-12-03T11:24:39.264" v="188" actId="2696"/>
        <pc:sldMkLst>
          <pc:docMk/>
          <pc:sldMk cId="1068886369" sldId="6297"/>
        </pc:sldMkLst>
      </pc:sldChg>
      <pc:sldChg chg="del">
        <pc:chgData name="Hanselmann, Markus" userId="029d1f02-3ca2-4544-88e9-d09c85e465e7" providerId="ADAL" clId="{779D1F58-E732-4027-AD5E-D5FA65258A7A}" dt="2025-12-03T11:24:39.233" v="183" actId="2696"/>
        <pc:sldMkLst>
          <pc:docMk/>
          <pc:sldMk cId="2140693638" sldId="6298"/>
        </pc:sldMkLst>
      </pc:sldChg>
      <pc:sldChg chg="del">
        <pc:chgData name="Hanselmann, Markus" userId="029d1f02-3ca2-4544-88e9-d09c85e465e7" providerId="ADAL" clId="{779D1F58-E732-4027-AD5E-D5FA65258A7A}" dt="2025-12-03T11:24:41.682" v="356" actId="2696"/>
        <pc:sldMkLst>
          <pc:docMk/>
          <pc:sldMk cId="1825233975" sldId="6300"/>
        </pc:sldMkLst>
      </pc:sldChg>
      <pc:sldChg chg="del">
        <pc:chgData name="Hanselmann, Markus" userId="029d1f02-3ca2-4544-88e9-d09c85e465e7" providerId="ADAL" clId="{779D1F58-E732-4027-AD5E-D5FA65258A7A}" dt="2025-12-03T11:24:41.918" v="363" actId="2696"/>
        <pc:sldMkLst>
          <pc:docMk/>
          <pc:sldMk cId="54763156" sldId="6303"/>
        </pc:sldMkLst>
      </pc:sldChg>
      <pc:sldChg chg="del">
        <pc:chgData name="Hanselmann, Markus" userId="029d1f02-3ca2-4544-88e9-d09c85e465e7" providerId="ADAL" clId="{779D1F58-E732-4027-AD5E-D5FA65258A7A}" dt="2025-12-03T11:24:41.914" v="362" actId="2696"/>
        <pc:sldMkLst>
          <pc:docMk/>
          <pc:sldMk cId="3577852576" sldId="6304"/>
        </pc:sldMkLst>
      </pc:sldChg>
      <pc:sldChg chg="del">
        <pc:chgData name="Hanselmann, Markus" userId="029d1f02-3ca2-4544-88e9-d09c85e465e7" providerId="ADAL" clId="{779D1F58-E732-4027-AD5E-D5FA65258A7A}" dt="2025-12-03T11:24:41.935" v="371" actId="2696"/>
        <pc:sldMkLst>
          <pc:docMk/>
          <pc:sldMk cId="660704576" sldId="6306"/>
        </pc:sldMkLst>
      </pc:sldChg>
      <pc:sldChg chg="del">
        <pc:chgData name="Hanselmann, Markus" userId="029d1f02-3ca2-4544-88e9-d09c85e465e7" providerId="ADAL" clId="{779D1F58-E732-4027-AD5E-D5FA65258A7A}" dt="2025-12-03T11:24:41.685" v="359" actId="2696"/>
        <pc:sldMkLst>
          <pc:docMk/>
          <pc:sldMk cId="532289242" sldId="6307"/>
        </pc:sldMkLst>
      </pc:sldChg>
      <pc:sldChg chg="del">
        <pc:chgData name="Hanselmann, Markus" userId="029d1f02-3ca2-4544-88e9-d09c85e465e7" providerId="ADAL" clId="{779D1F58-E732-4027-AD5E-D5FA65258A7A}" dt="2025-12-03T11:24:41.110" v="331" actId="2696"/>
        <pc:sldMkLst>
          <pc:docMk/>
          <pc:sldMk cId="105689960" sldId="6308"/>
        </pc:sldMkLst>
      </pc:sldChg>
      <pc:sldChg chg="del">
        <pc:chgData name="Hanselmann, Markus" userId="029d1f02-3ca2-4544-88e9-d09c85e465e7" providerId="ADAL" clId="{779D1F58-E732-4027-AD5E-D5FA65258A7A}" dt="2025-12-03T11:24:41.932" v="368" actId="2696"/>
        <pc:sldMkLst>
          <pc:docMk/>
          <pc:sldMk cId="2796804600" sldId="6311"/>
        </pc:sldMkLst>
      </pc:sldChg>
      <pc:sldChg chg="del">
        <pc:chgData name="Hanselmann, Markus" userId="029d1f02-3ca2-4544-88e9-d09c85e465e7" providerId="ADAL" clId="{779D1F58-E732-4027-AD5E-D5FA65258A7A}" dt="2025-12-03T11:24:40.934" v="296" actId="2696"/>
        <pc:sldMkLst>
          <pc:docMk/>
          <pc:sldMk cId="2789116147" sldId="6313"/>
        </pc:sldMkLst>
      </pc:sldChg>
      <pc:sldChg chg="del">
        <pc:chgData name="Hanselmann, Markus" userId="029d1f02-3ca2-4544-88e9-d09c85e465e7" providerId="ADAL" clId="{779D1F58-E732-4027-AD5E-D5FA65258A7A}" dt="2025-12-03T11:24:40.875" v="283" actId="2696"/>
        <pc:sldMkLst>
          <pc:docMk/>
          <pc:sldMk cId="3440584828" sldId="6314"/>
        </pc:sldMkLst>
      </pc:sldChg>
      <pc:sldChg chg="del">
        <pc:chgData name="Hanselmann, Markus" userId="029d1f02-3ca2-4544-88e9-d09c85e465e7" providerId="ADAL" clId="{779D1F58-E732-4027-AD5E-D5FA65258A7A}" dt="2025-12-03T11:24:40.869" v="282" actId="2696"/>
        <pc:sldMkLst>
          <pc:docMk/>
          <pc:sldMk cId="2111344162" sldId="6315"/>
        </pc:sldMkLst>
      </pc:sldChg>
      <pc:sldChg chg="del">
        <pc:chgData name="Hanselmann, Markus" userId="029d1f02-3ca2-4544-88e9-d09c85e465e7" providerId="ADAL" clId="{779D1F58-E732-4027-AD5E-D5FA65258A7A}" dt="2025-12-03T11:24:40.859" v="281" actId="2696"/>
        <pc:sldMkLst>
          <pc:docMk/>
          <pc:sldMk cId="1177804570" sldId="6316"/>
        </pc:sldMkLst>
      </pc:sldChg>
      <pc:sldChg chg="del">
        <pc:chgData name="Hanselmann, Markus" userId="029d1f02-3ca2-4544-88e9-d09c85e465e7" providerId="ADAL" clId="{779D1F58-E732-4027-AD5E-D5FA65258A7A}" dt="2025-12-03T11:24:40.320" v="280" actId="2696"/>
        <pc:sldMkLst>
          <pc:docMk/>
          <pc:sldMk cId="1106774531" sldId="6317"/>
        </pc:sldMkLst>
      </pc:sldChg>
      <pc:sldChg chg="del">
        <pc:chgData name="Hanselmann, Markus" userId="029d1f02-3ca2-4544-88e9-d09c85e465e7" providerId="ADAL" clId="{779D1F58-E732-4027-AD5E-D5FA65258A7A}" dt="2025-12-03T11:24:40.314" v="279" actId="2696"/>
        <pc:sldMkLst>
          <pc:docMk/>
          <pc:sldMk cId="1838659852" sldId="6318"/>
        </pc:sldMkLst>
      </pc:sldChg>
      <pc:sldChg chg="del">
        <pc:chgData name="Hanselmann, Markus" userId="029d1f02-3ca2-4544-88e9-d09c85e465e7" providerId="ADAL" clId="{779D1F58-E732-4027-AD5E-D5FA65258A7A}" dt="2025-12-03T11:24:40.307" v="278" actId="2696"/>
        <pc:sldMkLst>
          <pc:docMk/>
          <pc:sldMk cId="1137650688" sldId="6319"/>
        </pc:sldMkLst>
      </pc:sldChg>
      <pc:sldChg chg="del">
        <pc:chgData name="Hanselmann, Markus" userId="029d1f02-3ca2-4544-88e9-d09c85e465e7" providerId="ADAL" clId="{779D1F58-E732-4027-AD5E-D5FA65258A7A}" dt="2025-12-03T11:24:40.301" v="277" actId="2696"/>
        <pc:sldMkLst>
          <pc:docMk/>
          <pc:sldMk cId="2370779002" sldId="6320"/>
        </pc:sldMkLst>
      </pc:sldChg>
      <pc:sldChg chg="del">
        <pc:chgData name="Hanselmann, Markus" userId="029d1f02-3ca2-4544-88e9-d09c85e465e7" providerId="ADAL" clId="{779D1F58-E732-4027-AD5E-D5FA65258A7A}" dt="2025-12-03T11:24:40.294" v="276" actId="2696"/>
        <pc:sldMkLst>
          <pc:docMk/>
          <pc:sldMk cId="1003299203" sldId="6321"/>
        </pc:sldMkLst>
      </pc:sldChg>
      <pc:sldChg chg="del">
        <pc:chgData name="Hanselmann, Markus" userId="029d1f02-3ca2-4544-88e9-d09c85e465e7" providerId="ADAL" clId="{779D1F58-E732-4027-AD5E-D5FA65258A7A}" dt="2025-12-03T11:24:40.287" v="275" actId="2696"/>
        <pc:sldMkLst>
          <pc:docMk/>
          <pc:sldMk cId="1811911806" sldId="6322"/>
        </pc:sldMkLst>
      </pc:sldChg>
      <pc:sldChg chg="del">
        <pc:chgData name="Hanselmann, Markus" userId="029d1f02-3ca2-4544-88e9-d09c85e465e7" providerId="ADAL" clId="{779D1F58-E732-4027-AD5E-D5FA65258A7A}" dt="2025-12-03T11:24:40.279" v="274" actId="2696"/>
        <pc:sldMkLst>
          <pc:docMk/>
          <pc:sldMk cId="201169870" sldId="6323"/>
        </pc:sldMkLst>
      </pc:sldChg>
      <pc:sldChg chg="del">
        <pc:chgData name="Hanselmann, Markus" userId="029d1f02-3ca2-4544-88e9-d09c85e465e7" providerId="ADAL" clId="{779D1F58-E732-4027-AD5E-D5FA65258A7A}" dt="2025-12-03T11:24:40.272" v="273" actId="2696"/>
        <pc:sldMkLst>
          <pc:docMk/>
          <pc:sldMk cId="41000217" sldId="6324"/>
        </pc:sldMkLst>
      </pc:sldChg>
      <pc:sldChg chg="del">
        <pc:chgData name="Hanselmann, Markus" userId="029d1f02-3ca2-4544-88e9-d09c85e465e7" providerId="ADAL" clId="{779D1F58-E732-4027-AD5E-D5FA65258A7A}" dt="2025-12-03T11:24:40.265" v="272" actId="2696"/>
        <pc:sldMkLst>
          <pc:docMk/>
          <pc:sldMk cId="3407738341" sldId="6325"/>
        </pc:sldMkLst>
      </pc:sldChg>
      <pc:sldChg chg="del">
        <pc:chgData name="Hanselmann, Markus" userId="029d1f02-3ca2-4544-88e9-d09c85e465e7" providerId="ADAL" clId="{779D1F58-E732-4027-AD5E-D5FA65258A7A}" dt="2025-12-03T11:24:40.256" v="271" actId="2696"/>
        <pc:sldMkLst>
          <pc:docMk/>
          <pc:sldMk cId="1289052075" sldId="6326"/>
        </pc:sldMkLst>
      </pc:sldChg>
      <pc:sldChg chg="del">
        <pc:chgData name="Hanselmann, Markus" userId="029d1f02-3ca2-4544-88e9-d09c85e465e7" providerId="ADAL" clId="{779D1F58-E732-4027-AD5E-D5FA65258A7A}" dt="2025-12-03T11:24:40.248" v="270" actId="2696"/>
        <pc:sldMkLst>
          <pc:docMk/>
          <pc:sldMk cId="1147262302" sldId="6327"/>
        </pc:sldMkLst>
      </pc:sldChg>
      <pc:sldChg chg="del">
        <pc:chgData name="Hanselmann, Markus" userId="029d1f02-3ca2-4544-88e9-d09c85e465e7" providerId="ADAL" clId="{779D1F58-E732-4027-AD5E-D5FA65258A7A}" dt="2025-12-03T11:24:40.240" v="269" actId="2696"/>
        <pc:sldMkLst>
          <pc:docMk/>
          <pc:sldMk cId="2645563808" sldId="6328"/>
        </pc:sldMkLst>
      </pc:sldChg>
      <pc:sldChg chg="del">
        <pc:chgData name="Hanselmann, Markus" userId="029d1f02-3ca2-4544-88e9-d09c85e465e7" providerId="ADAL" clId="{779D1F58-E732-4027-AD5E-D5FA65258A7A}" dt="2025-12-03T11:24:40.231" v="268" actId="2696"/>
        <pc:sldMkLst>
          <pc:docMk/>
          <pc:sldMk cId="4133433088" sldId="6330"/>
        </pc:sldMkLst>
      </pc:sldChg>
      <pc:sldChg chg="del">
        <pc:chgData name="Hanselmann, Markus" userId="029d1f02-3ca2-4544-88e9-d09c85e465e7" providerId="ADAL" clId="{779D1F58-E732-4027-AD5E-D5FA65258A7A}" dt="2025-12-03T11:24:40.222" v="267" actId="2696"/>
        <pc:sldMkLst>
          <pc:docMk/>
          <pc:sldMk cId="2383524406" sldId="6331"/>
        </pc:sldMkLst>
      </pc:sldChg>
      <pc:sldChg chg="del">
        <pc:chgData name="Hanselmann, Markus" userId="029d1f02-3ca2-4544-88e9-d09c85e465e7" providerId="ADAL" clId="{779D1F58-E732-4027-AD5E-D5FA65258A7A}" dt="2025-12-03T11:24:40.216" v="266" actId="2696"/>
        <pc:sldMkLst>
          <pc:docMk/>
          <pc:sldMk cId="2075556427" sldId="6332"/>
        </pc:sldMkLst>
      </pc:sldChg>
      <pc:sldChg chg="del">
        <pc:chgData name="Hanselmann, Markus" userId="029d1f02-3ca2-4544-88e9-d09c85e465e7" providerId="ADAL" clId="{779D1F58-E732-4027-AD5E-D5FA65258A7A}" dt="2025-12-03T11:24:40.204" v="265" actId="2696"/>
        <pc:sldMkLst>
          <pc:docMk/>
          <pc:sldMk cId="3773030715" sldId="6334"/>
        </pc:sldMkLst>
      </pc:sldChg>
      <pc:sldChg chg="del">
        <pc:chgData name="Hanselmann, Markus" userId="029d1f02-3ca2-4544-88e9-d09c85e465e7" providerId="ADAL" clId="{779D1F58-E732-4027-AD5E-D5FA65258A7A}" dt="2025-12-03T11:24:36.596" v="17" actId="2696"/>
        <pc:sldMkLst>
          <pc:docMk/>
          <pc:sldMk cId="3291809082" sldId="6336"/>
        </pc:sldMkLst>
      </pc:sldChg>
      <pc:sldChg chg="del">
        <pc:chgData name="Hanselmann, Markus" userId="029d1f02-3ca2-4544-88e9-d09c85e465e7" providerId="ADAL" clId="{779D1F58-E732-4027-AD5E-D5FA65258A7A}" dt="2025-12-03T11:24:36.319" v="6" actId="2696"/>
        <pc:sldMkLst>
          <pc:docMk/>
          <pc:sldMk cId="2692521557" sldId="6337"/>
        </pc:sldMkLst>
      </pc:sldChg>
      <pc:sldChg chg="del">
        <pc:chgData name="Hanselmann, Markus" userId="029d1f02-3ca2-4544-88e9-d09c85e465e7" providerId="ADAL" clId="{779D1F58-E732-4027-AD5E-D5FA65258A7A}" dt="2025-12-03T11:24:37.806" v="84" actId="2696"/>
        <pc:sldMkLst>
          <pc:docMk/>
          <pc:sldMk cId="449204140" sldId="6338"/>
        </pc:sldMkLst>
      </pc:sldChg>
      <pc:sldChg chg="del">
        <pc:chgData name="Hanselmann, Markus" userId="029d1f02-3ca2-4544-88e9-d09c85e465e7" providerId="ADAL" clId="{779D1F58-E732-4027-AD5E-D5FA65258A7A}" dt="2025-12-03T11:24:39.142" v="172" actId="2696"/>
        <pc:sldMkLst>
          <pc:docMk/>
          <pc:sldMk cId="3769748229" sldId="6339"/>
        </pc:sldMkLst>
      </pc:sldChg>
      <pc:sldChg chg="del">
        <pc:chgData name="Hanselmann, Markus" userId="029d1f02-3ca2-4544-88e9-d09c85e465e7" providerId="ADAL" clId="{779D1F58-E732-4027-AD5E-D5FA65258A7A}" dt="2025-12-03T11:24:39.131" v="171" actId="2696"/>
        <pc:sldMkLst>
          <pc:docMk/>
          <pc:sldMk cId="2747963537" sldId="6340"/>
        </pc:sldMkLst>
      </pc:sldChg>
      <pc:sldChg chg="del">
        <pc:chgData name="Hanselmann, Markus" userId="029d1f02-3ca2-4544-88e9-d09c85e465e7" providerId="ADAL" clId="{779D1F58-E732-4027-AD5E-D5FA65258A7A}" dt="2025-12-03T11:24:39.156" v="173" actId="2696"/>
        <pc:sldMkLst>
          <pc:docMk/>
          <pc:sldMk cId="3998298266" sldId="6341"/>
        </pc:sldMkLst>
      </pc:sldChg>
      <pc:sldChg chg="del">
        <pc:chgData name="Hanselmann, Markus" userId="029d1f02-3ca2-4544-88e9-d09c85e465e7" providerId="ADAL" clId="{779D1F58-E732-4027-AD5E-D5FA65258A7A}" dt="2025-12-03T11:24:41.683" v="357" actId="2696"/>
        <pc:sldMkLst>
          <pc:docMk/>
          <pc:sldMk cId="2261550292" sldId="6342"/>
        </pc:sldMkLst>
      </pc:sldChg>
      <pc:sldChg chg="del">
        <pc:chgData name="Hanselmann, Markus" userId="029d1f02-3ca2-4544-88e9-d09c85e465e7" providerId="ADAL" clId="{779D1F58-E732-4027-AD5E-D5FA65258A7A}" dt="2025-12-03T11:24:39.119" v="170" actId="2696"/>
        <pc:sldMkLst>
          <pc:docMk/>
          <pc:sldMk cId="3075619420" sldId="6343"/>
        </pc:sldMkLst>
      </pc:sldChg>
      <pc:sldChg chg="del">
        <pc:chgData name="Hanselmann, Markus" userId="029d1f02-3ca2-4544-88e9-d09c85e465e7" providerId="ADAL" clId="{779D1F58-E732-4027-AD5E-D5FA65258A7A}" dt="2025-12-03T11:24:39.185" v="176" actId="2696"/>
        <pc:sldMkLst>
          <pc:docMk/>
          <pc:sldMk cId="1283122671" sldId="6344"/>
        </pc:sldMkLst>
      </pc:sldChg>
      <pc:sldChg chg="del">
        <pc:chgData name="Hanselmann, Markus" userId="029d1f02-3ca2-4544-88e9-d09c85e465e7" providerId="ADAL" clId="{779D1F58-E732-4027-AD5E-D5FA65258A7A}" dt="2025-12-03T11:24:39.175" v="175" actId="2696"/>
        <pc:sldMkLst>
          <pc:docMk/>
          <pc:sldMk cId="3065080356" sldId="6345"/>
        </pc:sldMkLst>
      </pc:sldChg>
      <pc:sldChg chg="del">
        <pc:chgData name="Hanselmann, Markus" userId="029d1f02-3ca2-4544-88e9-d09c85e465e7" providerId="ADAL" clId="{779D1F58-E732-4027-AD5E-D5FA65258A7A}" dt="2025-12-03T11:24:39.166" v="174" actId="2696"/>
        <pc:sldMkLst>
          <pc:docMk/>
          <pc:sldMk cId="4182074864" sldId="6346"/>
        </pc:sldMkLst>
      </pc:sldChg>
      <pc:sldChg chg="del">
        <pc:chgData name="Hanselmann, Markus" userId="029d1f02-3ca2-4544-88e9-d09c85e465e7" providerId="ADAL" clId="{779D1F58-E732-4027-AD5E-D5FA65258A7A}" dt="2025-12-03T11:24:39.229" v="182" actId="2696"/>
        <pc:sldMkLst>
          <pc:docMk/>
          <pc:sldMk cId="1457528689" sldId="6347"/>
        </pc:sldMkLst>
      </pc:sldChg>
      <pc:sldChg chg="del">
        <pc:chgData name="Hanselmann, Markus" userId="029d1f02-3ca2-4544-88e9-d09c85e465e7" providerId="ADAL" clId="{779D1F58-E732-4027-AD5E-D5FA65258A7A}" dt="2025-12-03T11:24:39.079" v="165" actId="2696"/>
        <pc:sldMkLst>
          <pc:docMk/>
          <pc:sldMk cId="2240085111" sldId="6349"/>
        </pc:sldMkLst>
      </pc:sldChg>
      <pc:sldChg chg="del">
        <pc:chgData name="Hanselmann, Markus" userId="029d1f02-3ca2-4544-88e9-d09c85e465e7" providerId="ADAL" clId="{779D1F58-E732-4027-AD5E-D5FA65258A7A}" dt="2025-12-03T11:24:37.171" v="54" actId="2696"/>
        <pc:sldMkLst>
          <pc:docMk/>
          <pc:sldMk cId="3046052631" sldId="6352"/>
        </pc:sldMkLst>
      </pc:sldChg>
      <pc:sldChg chg="del">
        <pc:chgData name="Hanselmann, Markus" userId="029d1f02-3ca2-4544-88e9-d09c85e465e7" providerId="ADAL" clId="{779D1F58-E732-4027-AD5E-D5FA65258A7A}" dt="2025-12-03T11:24:36.648" v="19" actId="2696"/>
        <pc:sldMkLst>
          <pc:docMk/>
          <pc:sldMk cId="278405340" sldId="6353"/>
        </pc:sldMkLst>
      </pc:sldChg>
      <pc:sldChg chg="del">
        <pc:chgData name="Hanselmann, Markus" userId="029d1f02-3ca2-4544-88e9-d09c85e465e7" providerId="ADAL" clId="{779D1F58-E732-4027-AD5E-D5FA65258A7A}" dt="2025-12-03T11:24:37.118" v="51" actId="2696"/>
        <pc:sldMkLst>
          <pc:docMk/>
          <pc:sldMk cId="360041932" sldId="6354"/>
        </pc:sldMkLst>
      </pc:sldChg>
      <pc:sldChg chg="del">
        <pc:chgData name="Hanselmann, Markus" userId="029d1f02-3ca2-4544-88e9-d09c85e465e7" providerId="ADAL" clId="{779D1F58-E732-4027-AD5E-D5FA65258A7A}" dt="2025-12-03T11:24:36.575" v="16" actId="2696"/>
        <pc:sldMkLst>
          <pc:docMk/>
          <pc:sldMk cId="1518491079" sldId="6355"/>
        </pc:sldMkLst>
      </pc:sldChg>
      <pc:sldChg chg="del">
        <pc:chgData name="Hanselmann, Markus" userId="029d1f02-3ca2-4544-88e9-d09c85e465e7" providerId="ADAL" clId="{779D1F58-E732-4027-AD5E-D5FA65258A7A}" dt="2025-12-03T11:24:40.101" v="247" actId="2696"/>
        <pc:sldMkLst>
          <pc:docMk/>
          <pc:sldMk cId="2388815803" sldId="6357"/>
        </pc:sldMkLst>
      </pc:sldChg>
      <pc:sldChg chg="del">
        <pc:chgData name="Hanselmann, Markus" userId="029d1f02-3ca2-4544-88e9-d09c85e465e7" providerId="ADAL" clId="{779D1F58-E732-4027-AD5E-D5FA65258A7A}" dt="2025-12-03T11:24:39.989" v="231" actId="2696"/>
        <pc:sldMkLst>
          <pc:docMk/>
          <pc:sldMk cId="4106409561" sldId="6358"/>
        </pc:sldMkLst>
      </pc:sldChg>
      <pc:sldChg chg="del">
        <pc:chgData name="Hanselmann, Markus" userId="029d1f02-3ca2-4544-88e9-d09c85e465e7" providerId="ADAL" clId="{779D1F58-E732-4027-AD5E-D5FA65258A7A}" dt="2025-12-03T11:24:39.933" v="221" actId="2696"/>
        <pc:sldMkLst>
          <pc:docMk/>
          <pc:sldMk cId="3791807242" sldId="6360"/>
        </pc:sldMkLst>
      </pc:sldChg>
      <pc:sldChg chg="del">
        <pc:chgData name="Hanselmann, Markus" userId="029d1f02-3ca2-4544-88e9-d09c85e465e7" providerId="ADAL" clId="{779D1F58-E732-4027-AD5E-D5FA65258A7A}" dt="2025-12-03T11:24:39.876" v="213" actId="2696"/>
        <pc:sldMkLst>
          <pc:docMk/>
          <pc:sldMk cId="205639514" sldId="6361"/>
        </pc:sldMkLst>
      </pc:sldChg>
      <pc:sldChg chg="del">
        <pc:chgData name="Hanselmann, Markus" userId="029d1f02-3ca2-4544-88e9-d09c85e465e7" providerId="ADAL" clId="{779D1F58-E732-4027-AD5E-D5FA65258A7A}" dt="2025-12-03T11:24:38.885" v="148" actId="2696"/>
        <pc:sldMkLst>
          <pc:docMk/>
          <pc:sldMk cId="145494890" sldId="6363"/>
        </pc:sldMkLst>
      </pc:sldChg>
      <pc:sldChg chg="del">
        <pc:chgData name="Hanselmann, Markus" userId="029d1f02-3ca2-4544-88e9-d09c85e465e7" providerId="ADAL" clId="{779D1F58-E732-4027-AD5E-D5FA65258A7A}" dt="2025-12-03T11:24:38.520" v="133" actId="2696"/>
        <pc:sldMkLst>
          <pc:docMk/>
          <pc:sldMk cId="4023313628" sldId="6364"/>
        </pc:sldMkLst>
      </pc:sldChg>
      <pc:sldChg chg="del">
        <pc:chgData name="Hanselmann, Markus" userId="029d1f02-3ca2-4544-88e9-d09c85e465e7" providerId="ADAL" clId="{779D1F58-E732-4027-AD5E-D5FA65258A7A}" dt="2025-12-03T11:24:38.046" v="103" actId="2696"/>
        <pc:sldMkLst>
          <pc:docMk/>
          <pc:sldMk cId="2347094887" sldId="6366"/>
        </pc:sldMkLst>
      </pc:sldChg>
      <pc:sldChg chg="del">
        <pc:chgData name="Hanselmann, Markus" userId="029d1f02-3ca2-4544-88e9-d09c85e465e7" providerId="ADAL" clId="{779D1F58-E732-4027-AD5E-D5FA65258A7A}" dt="2025-12-03T11:24:37.439" v="75" actId="2696"/>
        <pc:sldMkLst>
          <pc:docMk/>
          <pc:sldMk cId="676117909" sldId="6367"/>
        </pc:sldMkLst>
      </pc:sldChg>
      <pc:sldChg chg="del">
        <pc:chgData name="Hanselmann, Markus" userId="029d1f02-3ca2-4544-88e9-d09c85e465e7" providerId="ADAL" clId="{779D1F58-E732-4027-AD5E-D5FA65258A7A}" dt="2025-12-03T11:24:36.931" v="39" actId="2696"/>
        <pc:sldMkLst>
          <pc:docMk/>
          <pc:sldMk cId="1881941758" sldId="6369"/>
        </pc:sldMkLst>
      </pc:sldChg>
      <pc:sldChg chg="del">
        <pc:chgData name="Hanselmann, Markus" userId="029d1f02-3ca2-4544-88e9-d09c85e465e7" providerId="ADAL" clId="{779D1F58-E732-4027-AD5E-D5FA65258A7A}" dt="2025-12-03T11:24:36.274" v="5" actId="2696"/>
        <pc:sldMkLst>
          <pc:docMk/>
          <pc:sldMk cId="249680500" sldId="6370"/>
        </pc:sldMkLst>
      </pc:sldChg>
      <pc:sldChg chg="del">
        <pc:chgData name="Hanselmann, Markus" userId="029d1f02-3ca2-4544-88e9-d09c85e465e7" providerId="ADAL" clId="{779D1F58-E732-4027-AD5E-D5FA65258A7A}" dt="2025-12-03T11:24:38.246" v="114" actId="2696"/>
        <pc:sldMkLst>
          <pc:docMk/>
          <pc:sldMk cId="1052250562" sldId="6371"/>
        </pc:sldMkLst>
      </pc:sldChg>
      <pc:sldChg chg="del">
        <pc:chgData name="Hanselmann, Markus" userId="029d1f02-3ca2-4544-88e9-d09c85e465e7" providerId="ADAL" clId="{779D1F58-E732-4027-AD5E-D5FA65258A7A}" dt="2025-12-03T11:24:37.819" v="85" actId="2696"/>
        <pc:sldMkLst>
          <pc:docMk/>
          <pc:sldMk cId="1363305960" sldId="6372"/>
        </pc:sldMkLst>
      </pc:sldChg>
      <pc:sldChg chg="del">
        <pc:chgData name="Hanselmann, Markus" userId="029d1f02-3ca2-4544-88e9-d09c85e465e7" providerId="ADAL" clId="{779D1F58-E732-4027-AD5E-D5FA65258A7A}" dt="2025-12-03T11:24:37.831" v="86" actId="2696"/>
        <pc:sldMkLst>
          <pc:docMk/>
          <pc:sldMk cId="2734474715" sldId="6373"/>
        </pc:sldMkLst>
      </pc:sldChg>
      <pc:sldChg chg="del">
        <pc:chgData name="Hanselmann, Markus" userId="029d1f02-3ca2-4544-88e9-d09c85e465e7" providerId="ADAL" clId="{779D1F58-E732-4027-AD5E-D5FA65258A7A}" dt="2025-12-03T11:24:37.789" v="83" actId="2696"/>
        <pc:sldMkLst>
          <pc:docMk/>
          <pc:sldMk cId="1206966808" sldId="6374"/>
        </pc:sldMkLst>
      </pc:sldChg>
      <pc:sldChg chg="del">
        <pc:chgData name="Hanselmann, Markus" userId="029d1f02-3ca2-4544-88e9-d09c85e465e7" providerId="ADAL" clId="{779D1F58-E732-4027-AD5E-D5FA65258A7A}" dt="2025-12-03T11:24:37.778" v="82" actId="2696"/>
        <pc:sldMkLst>
          <pc:docMk/>
          <pc:sldMk cId="690942319" sldId="6375"/>
        </pc:sldMkLst>
      </pc:sldChg>
      <pc:sldChg chg="del">
        <pc:chgData name="Hanselmann, Markus" userId="029d1f02-3ca2-4544-88e9-d09c85e465e7" providerId="ADAL" clId="{779D1F58-E732-4027-AD5E-D5FA65258A7A}" dt="2025-12-03T11:24:37.764" v="81" actId="2696"/>
        <pc:sldMkLst>
          <pc:docMk/>
          <pc:sldMk cId="2667455603" sldId="6376"/>
        </pc:sldMkLst>
      </pc:sldChg>
      <pc:sldChg chg="del">
        <pc:chgData name="Hanselmann, Markus" userId="029d1f02-3ca2-4544-88e9-d09c85e465e7" providerId="ADAL" clId="{779D1F58-E732-4027-AD5E-D5FA65258A7A}" dt="2025-12-03T11:24:37.752" v="80" actId="2696"/>
        <pc:sldMkLst>
          <pc:docMk/>
          <pc:sldMk cId="2758027565" sldId="6377"/>
        </pc:sldMkLst>
      </pc:sldChg>
      <pc:sldChg chg="del">
        <pc:chgData name="Hanselmann, Markus" userId="029d1f02-3ca2-4544-88e9-d09c85e465e7" providerId="ADAL" clId="{779D1F58-E732-4027-AD5E-D5FA65258A7A}" dt="2025-12-03T11:24:37.741" v="79" actId="2696"/>
        <pc:sldMkLst>
          <pc:docMk/>
          <pc:sldMk cId="3573970958" sldId="6378"/>
        </pc:sldMkLst>
      </pc:sldChg>
      <pc:sldChg chg="del">
        <pc:chgData name="Hanselmann, Markus" userId="029d1f02-3ca2-4544-88e9-d09c85e465e7" providerId="ADAL" clId="{779D1F58-E732-4027-AD5E-D5FA65258A7A}" dt="2025-12-03T11:24:37.729" v="78" actId="2696"/>
        <pc:sldMkLst>
          <pc:docMk/>
          <pc:sldMk cId="2139030466" sldId="6379"/>
        </pc:sldMkLst>
      </pc:sldChg>
      <pc:sldChg chg="del">
        <pc:chgData name="Hanselmann, Markus" userId="029d1f02-3ca2-4544-88e9-d09c85e465e7" providerId="ADAL" clId="{779D1F58-E732-4027-AD5E-D5FA65258A7A}" dt="2025-12-03T11:24:37.716" v="77" actId="2696"/>
        <pc:sldMkLst>
          <pc:docMk/>
          <pc:sldMk cId="18195287" sldId="6380"/>
        </pc:sldMkLst>
      </pc:sldChg>
      <pc:sldChg chg="del">
        <pc:chgData name="Hanselmann, Markus" userId="029d1f02-3ca2-4544-88e9-d09c85e465e7" providerId="ADAL" clId="{779D1F58-E732-4027-AD5E-D5FA65258A7A}" dt="2025-12-03T11:24:37.702" v="76" actId="2696"/>
        <pc:sldMkLst>
          <pc:docMk/>
          <pc:sldMk cId="2907296543" sldId="6381"/>
        </pc:sldMkLst>
      </pc:sldChg>
      <pc:sldChg chg="del">
        <pc:chgData name="Hanselmann, Markus" userId="029d1f02-3ca2-4544-88e9-d09c85e465e7" providerId="ADAL" clId="{779D1F58-E732-4027-AD5E-D5FA65258A7A}" dt="2025-12-03T11:24:38.840" v="143" actId="2696"/>
        <pc:sldMkLst>
          <pc:docMk/>
          <pc:sldMk cId="2851144949" sldId="6390"/>
        </pc:sldMkLst>
      </pc:sldChg>
      <pc:sldChg chg="del">
        <pc:chgData name="Hanselmann, Markus" userId="029d1f02-3ca2-4544-88e9-d09c85e465e7" providerId="ADAL" clId="{779D1F58-E732-4027-AD5E-D5FA65258A7A}" dt="2025-12-03T11:24:37.338" v="65" actId="2696"/>
        <pc:sldMkLst>
          <pc:docMk/>
          <pc:sldMk cId="611389188" sldId="6394"/>
        </pc:sldMkLst>
      </pc:sldChg>
      <pc:sldChg chg="del">
        <pc:chgData name="Hanselmann, Markus" userId="029d1f02-3ca2-4544-88e9-d09c85e465e7" providerId="ADAL" clId="{779D1F58-E732-4027-AD5E-D5FA65258A7A}" dt="2025-12-03T11:24:38.831" v="142" actId="2696"/>
        <pc:sldMkLst>
          <pc:docMk/>
          <pc:sldMk cId="3758042123" sldId="6396"/>
        </pc:sldMkLst>
      </pc:sldChg>
      <pc:sldChg chg="del">
        <pc:chgData name="Hanselmann, Markus" userId="029d1f02-3ca2-4544-88e9-d09c85e465e7" providerId="ADAL" clId="{779D1F58-E732-4027-AD5E-D5FA65258A7A}" dt="2025-12-03T11:24:38.821" v="141" actId="2696"/>
        <pc:sldMkLst>
          <pc:docMk/>
          <pc:sldMk cId="1719768002" sldId="6397"/>
        </pc:sldMkLst>
      </pc:sldChg>
      <pc:sldChg chg="del">
        <pc:chgData name="Hanselmann, Markus" userId="029d1f02-3ca2-4544-88e9-d09c85e465e7" providerId="ADAL" clId="{779D1F58-E732-4027-AD5E-D5FA65258A7A}" dt="2025-12-03T11:24:38.810" v="140" actId="2696"/>
        <pc:sldMkLst>
          <pc:docMk/>
          <pc:sldMk cId="3051741152" sldId="6398"/>
        </pc:sldMkLst>
      </pc:sldChg>
      <pc:sldChg chg="del">
        <pc:chgData name="Hanselmann, Markus" userId="029d1f02-3ca2-4544-88e9-d09c85e465e7" providerId="ADAL" clId="{779D1F58-E732-4027-AD5E-D5FA65258A7A}" dt="2025-12-03T11:24:38.801" v="139" actId="2696"/>
        <pc:sldMkLst>
          <pc:docMk/>
          <pc:sldMk cId="193764940" sldId="6399"/>
        </pc:sldMkLst>
      </pc:sldChg>
      <pc:sldChg chg="del">
        <pc:chgData name="Hanselmann, Markus" userId="029d1f02-3ca2-4544-88e9-d09c85e465e7" providerId="ADAL" clId="{779D1F58-E732-4027-AD5E-D5FA65258A7A}" dt="2025-12-03T11:24:38.787" v="138" actId="2696"/>
        <pc:sldMkLst>
          <pc:docMk/>
          <pc:sldMk cId="3536200444" sldId="6400"/>
        </pc:sldMkLst>
      </pc:sldChg>
      <pc:sldChg chg="del">
        <pc:chgData name="Hanselmann, Markus" userId="029d1f02-3ca2-4544-88e9-d09c85e465e7" providerId="ADAL" clId="{779D1F58-E732-4027-AD5E-D5FA65258A7A}" dt="2025-12-03T11:24:38.773" v="137" actId="2696"/>
        <pc:sldMkLst>
          <pc:docMk/>
          <pc:sldMk cId="1115415254" sldId="6401"/>
        </pc:sldMkLst>
      </pc:sldChg>
      <pc:sldChg chg="del">
        <pc:chgData name="Hanselmann, Markus" userId="029d1f02-3ca2-4544-88e9-d09c85e465e7" providerId="ADAL" clId="{779D1F58-E732-4027-AD5E-D5FA65258A7A}" dt="2025-12-03T11:24:38.747" v="136" actId="2696"/>
        <pc:sldMkLst>
          <pc:docMk/>
          <pc:sldMk cId="2958520400" sldId="6402"/>
        </pc:sldMkLst>
      </pc:sldChg>
      <pc:sldChg chg="del">
        <pc:chgData name="Hanselmann, Markus" userId="029d1f02-3ca2-4544-88e9-d09c85e465e7" providerId="ADAL" clId="{779D1F58-E732-4027-AD5E-D5FA65258A7A}" dt="2025-12-03T11:24:38.917" v="151" actId="2696"/>
        <pc:sldMkLst>
          <pc:docMk/>
          <pc:sldMk cId="4124616023" sldId="6408"/>
        </pc:sldMkLst>
      </pc:sldChg>
      <pc:sldChg chg="del">
        <pc:chgData name="Hanselmann, Markus" userId="029d1f02-3ca2-4544-88e9-d09c85e465e7" providerId="ADAL" clId="{779D1F58-E732-4027-AD5E-D5FA65258A7A}" dt="2025-12-03T11:24:40.004" v="233" actId="2696"/>
        <pc:sldMkLst>
          <pc:docMk/>
          <pc:sldMk cId="1852128087" sldId="6412"/>
        </pc:sldMkLst>
      </pc:sldChg>
      <pc:sldChg chg="del">
        <pc:chgData name="Hanselmann, Markus" userId="029d1f02-3ca2-4544-88e9-d09c85e465e7" providerId="ADAL" clId="{779D1F58-E732-4027-AD5E-D5FA65258A7A}" dt="2025-12-03T11:24:40.174" v="258" actId="2696"/>
        <pc:sldMkLst>
          <pc:docMk/>
          <pc:sldMk cId="66662694" sldId="6414"/>
        </pc:sldMkLst>
      </pc:sldChg>
      <pc:sldChg chg="del">
        <pc:chgData name="Hanselmann, Markus" userId="029d1f02-3ca2-4544-88e9-d09c85e465e7" providerId="ADAL" clId="{779D1F58-E732-4027-AD5E-D5FA65258A7A}" dt="2025-12-03T11:24:40.167" v="257" actId="2696"/>
        <pc:sldMkLst>
          <pc:docMk/>
          <pc:sldMk cId="3434149389" sldId="6415"/>
        </pc:sldMkLst>
      </pc:sldChg>
      <pc:sldChg chg="del">
        <pc:chgData name="Hanselmann, Markus" userId="029d1f02-3ca2-4544-88e9-d09c85e465e7" providerId="ADAL" clId="{779D1F58-E732-4027-AD5E-D5FA65258A7A}" dt="2025-12-03T11:24:40.160" v="256" actId="2696"/>
        <pc:sldMkLst>
          <pc:docMk/>
          <pc:sldMk cId="713675924" sldId="6416"/>
        </pc:sldMkLst>
      </pc:sldChg>
      <pc:sldChg chg="del">
        <pc:chgData name="Hanselmann, Markus" userId="029d1f02-3ca2-4544-88e9-d09c85e465e7" providerId="ADAL" clId="{779D1F58-E732-4027-AD5E-D5FA65258A7A}" dt="2025-12-03T11:24:40.154" v="255" actId="2696"/>
        <pc:sldMkLst>
          <pc:docMk/>
          <pc:sldMk cId="1375600124" sldId="6417"/>
        </pc:sldMkLst>
      </pc:sldChg>
      <pc:sldChg chg="del">
        <pc:chgData name="Hanselmann, Markus" userId="029d1f02-3ca2-4544-88e9-d09c85e465e7" providerId="ADAL" clId="{779D1F58-E732-4027-AD5E-D5FA65258A7A}" dt="2025-12-03T11:24:40.147" v="254" actId="2696"/>
        <pc:sldMkLst>
          <pc:docMk/>
          <pc:sldMk cId="538394257" sldId="6418"/>
        </pc:sldMkLst>
      </pc:sldChg>
      <pc:sldChg chg="del">
        <pc:chgData name="Hanselmann, Markus" userId="029d1f02-3ca2-4544-88e9-d09c85e465e7" providerId="ADAL" clId="{779D1F58-E732-4027-AD5E-D5FA65258A7A}" dt="2025-12-03T11:24:40.139" v="253" actId="2696"/>
        <pc:sldMkLst>
          <pc:docMk/>
          <pc:sldMk cId="3961209357" sldId="6419"/>
        </pc:sldMkLst>
      </pc:sldChg>
      <pc:sldChg chg="del">
        <pc:chgData name="Hanselmann, Markus" userId="029d1f02-3ca2-4544-88e9-d09c85e465e7" providerId="ADAL" clId="{779D1F58-E732-4027-AD5E-D5FA65258A7A}" dt="2025-12-03T11:24:40.131" v="252" actId="2696"/>
        <pc:sldMkLst>
          <pc:docMk/>
          <pc:sldMk cId="1584059717" sldId="6420"/>
        </pc:sldMkLst>
      </pc:sldChg>
      <pc:sldChg chg="del">
        <pc:chgData name="Hanselmann, Markus" userId="029d1f02-3ca2-4544-88e9-d09c85e465e7" providerId="ADAL" clId="{779D1F58-E732-4027-AD5E-D5FA65258A7A}" dt="2025-12-03T11:24:40.122" v="251" actId="2696"/>
        <pc:sldMkLst>
          <pc:docMk/>
          <pc:sldMk cId="3724891220" sldId="6421"/>
        </pc:sldMkLst>
      </pc:sldChg>
      <pc:sldChg chg="del">
        <pc:chgData name="Hanselmann, Markus" userId="029d1f02-3ca2-4544-88e9-d09c85e465e7" providerId="ADAL" clId="{779D1F58-E732-4027-AD5E-D5FA65258A7A}" dt="2025-12-03T11:24:40.070" v="241" actId="2696"/>
        <pc:sldMkLst>
          <pc:docMk/>
          <pc:sldMk cId="1791647283" sldId="6422"/>
        </pc:sldMkLst>
      </pc:sldChg>
      <pc:sldChg chg="del">
        <pc:chgData name="Hanselmann, Markus" userId="029d1f02-3ca2-4544-88e9-d09c85e465e7" providerId="ADAL" clId="{779D1F58-E732-4027-AD5E-D5FA65258A7A}" dt="2025-12-03T11:24:40.064" v="240" actId="2696"/>
        <pc:sldMkLst>
          <pc:docMk/>
          <pc:sldMk cId="2439237273" sldId="6423"/>
        </pc:sldMkLst>
      </pc:sldChg>
      <pc:sldChg chg="del">
        <pc:chgData name="Hanselmann, Markus" userId="029d1f02-3ca2-4544-88e9-d09c85e465e7" providerId="ADAL" clId="{779D1F58-E732-4027-AD5E-D5FA65258A7A}" dt="2025-12-03T11:24:40.057" v="239" actId="2696"/>
        <pc:sldMkLst>
          <pc:docMk/>
          <pc:sldMk cId="3902431115" sldId="6424"/>
        </pc:sldMkLst>
      </pc:sldChg>
      <pc:sldChg chg="del">
        <pc:chgData name="Hanselmann, Markus" userId="029d1f02-3ca2-4544-88e9-d09c85e465e7" providerId="ADAL" clId="{779D1F58-E732-4027-AD5E-D5FA65258A7A}" dt="2025-12-03T11:24:40.049" v="238" actId="2696"/>
        <pc:sldMkLst>
          <pc:docMk/>
          <pc:sldMk cId="1922485587" sldId="6425"/>
        </pc:sldMkLst>
      </pc:sldChg>
      <pc:sldChg chg="del">
        <pc:chgData name="Hanselmann, Markus" userId="029d1f02-3ca2-4544-88e9-d09c85e465e7" providerId="ADAL" clId="{779D1F58-E732-4027-AD5E-D5FA65258A7A}" dt="2025-12-03T11:24:40.041" v="237" actId="2696"/>
        <pc:sldMkLst>
          <pc:docMk/>
          <pc:sldMk cId="3901918999" sldId="6426"/>
        </pc:sldMkLst>
      </pc:sldChg>
      <pc:sldChg chg="del">
        <pc:chgData name="Hanselmann, Markus" userId="029d1f02-3ca2-4544-88e9-d09c85e465e7" providerId="ADAL" clId="{779D1F58-E732-4027-AD5E-D5FA65258A7A}" dt="2025-12-03T11:24:40.033" v="236" actId="2696"/>
        <pc:sldMkLst>
          <pc:docMk/>
          <pc:sldMk cId="3982474879" sldId="6427"/>
        </pc:sldMkLst>
      </pc:sldChg>
      <pc:sldChg chg="del">
        <pc:chgData name="Hanselmann, Markus" userId="029d1f02-3ca2-4544-88e9-d09c85e465e7" providerId="ADAL" clId="{779D1F58-E732-4027-AD5E-D5FA65258A7A}" dt="2025-12-03T11:24:40.025" v="235" actId="2696"/>
        <pc:sldMkLst>
          <pc:docMk/>
          <pc:sldMk cId="241474142" sldId="6428"/>
        </pc:sldMkLst>
      </pc:sldChg>
      <pc:sldChg chg="del">
        <pc:chgData name="Hanselmann, Markus" userId="029d1f02-3ca2-4544-88e9-d09c85e465e7" providerId="ADAL" clId="{779D1F58-E732-4027-AD5E-D5FA65258A7A}" dt="2025-12-03T11:24:40.015" v="234" actId="2696"/>
        <pc:sldMkLst>
          <pc:docMk/>
          <pc:sldMk cId="2926483063" sldId="6429"/>
        </pc:sldMkLst>
      </pc:sldChg>
      <pc:sldChg chg="del">
        <pc:chgData name="Hanselmann, Markus" userId="029d1f02-3ca2-4544-88e9-d09c85e465e7" providerId="ADAL" clId="{779D1F58-E732-4027-AD5E-D5FA65258A7A}" dt="2025-12-03T11:24:36.683" v="21" actId="2696"/>
        <pc:sldMkLst>
          <pc:docMk/>
          <pc:sldMk cId="2378408879" sldId="6430"/>
        </pc:sldMkLst>
      </pc:sldChg>
      <pc:sldChg chg="del">
        <pc:chgData name="Hanselmann, Markus" userId="029d1f02-3ca2-4544-88e9-d09c85e465e7" providerId="ADAL" clId="{779D1F58-E732-4027-AD5E-D5FA65258A7A}" dt="2025-12-03T11:24:36.668" v="20" actId="2696"/>
        <pc:sldMkLst>
          <pc:docMk/>
          <pc:sldMk cId="2714243376" sldId="6431"/>
        </pc:sldMkLst>
      </pc:sldChg>
      <pc:sldChg chg="del">
        <pc:chgData name="Hanselmann, Markus" userId="029d1f02-3ca2-4544-88e9-d09c85e465e7" providerId="ADAL" clId="{779D1F58-E732-4027-AD5E-D5FA65258A7A}" dt="2025-12-03T11:24:36.633" v="18" actId="2696"/>
        <pc:sldMkLst>
          <pc:docMk/>
          <pc:sldMk cId="1334055793" sldId="6432"/>
        </pc:sldMkLst>
      </pc:sldChg>
      <pc:sldChg chg="del">
        <pc:chgData name="Hanselmann, Markus" userId="029d1f02-3ca2-4544-88e9-d09c85e465e7" providerId="ADAL" clId="{779D1F58-E732-4027-AD5E-D5FA65258A7A}" dt="2025-12-03T11:24:36.550" v="15" actId="2696"/>
        <pc:sldMkLst>
          <pc:docMk/>
          <pc:sldMk cId="1104642823" sldId="6433"/>
        </pc:sldMkLst>
      </pc:sldChg>
      <pc:sldChg chg="del">
        <pc:chgData name="Hanselmann, Markus" userId="029d1f02-3ca2-4544-88e9-d09c85e465e7" providerId="ADAL" clId="{779D1F58-E732-4027-AD5E-D5FA65258A7A}" dt="2025-12-03T11:24:36.535" v="14" actId="2696"/>
        <pc:sldMkLst>
          <pc:docMk/>
          <pc:sldMk cId="1801538806" sldId="6434"/>
        </pc:sldMkLst>
      </pc:sldChg>
      <pc:sldChg chg="del">
        <pc:chgData name="Hanselmann, Markus" userId="029d1f02-3ca2-4544-88e9-d09c85e465e7" providerId="ADAL" clId="{779D1F58-E732-4027-AD5E-D5FA65258A7A}" dt="2025-12-03T11:24:36.506" v="13" actId="2696"/>
        <pc:sldMkLst>
          <pc:docMk/>
          <pc:sldMk cId="2497219301" sldId="6435"/>
        </pc:sldMkLst>
      </pc:sldChg>
      <pc:sldChg chg="del">
        <pc:chgData name="Hanselmann, Markus" userId="029d1f02-3ca2-4544-88e9-d09c85e465e7" providerId="ADAL" clId="{779D1F58-E732-4027-AD5E-D5FA65258A7A}" dt="2025-12-03T11:24:36.479" v="12" actId="2696"/>
        <pc:sldMkLst>
          <pc:docMk/>
          <pc:sldMk cId="726650671" sldId="6436"/>
        </pc:sldMkLst>
      </pc:sldChg>
      <pc:sldChg chg="del">
        <pc:chgData name="Hanselmann, Markus" userId="029d1f02-3ca2-4544-88e9-d09c85e465e7" providerId="ADAL" clId="{779D1F58-E732-4027-AD5E-D5FA65258A7A}" dt="2025-12-03T11:24:36.457" v="11" actId="2696"/>
        <pc:sldMkLst>
          <pc:docMk/>
          <pc:sldMk cId="149232540" sldId="6437"/>
        </pc:sldMkLst>
      </pc:sldChg>
      <pc:sldChg chg="del">
        <pc:chgData name="Hanselmann, Markus" userId="029d1f02-3ca2-4544-88e9-d09c85e465e7" providerId="ADAL" clId="{779D1F58-E732-4027-AD5E-D5FA65258A7A}" dt="2025-12-03T11:24:36.424" v="10" actId="2696"/>
        <pc:sldMkLst>
          <pc:docMk/>
          <pc:sldMk cId="1283117016" sldId="6438"/>
        </pc:sldMkLst>
      </pc:sldChg>
      <pc:sldChg chg="del">
        <pc:chgData name="Hanselmann, Markus" userId="029d1f02-3ca2-4544-88e9-d09c85e465e7" providerId="ADAL" clId="{779D1F58-E732-4027-AD5E-D5FA65258A7A}" dt="2025-12-03T11:24:36.411" v="9" actId="2696"/>
        <pc:sldMkLst>
          <pc:docMk/>
          <pc:sldMk cId="2857999373" sldId="6439"/>
        </pc:sldMkLst>
      </pc:sldChg>
      <pc:sldChg chg="del">
        <pc:chgData name="Hanselmann, Markus" userId="029d1f02-3ca2-4544-88e9-d09c85e465e7" providerId="ADAL" clId="{779D1F58-E732-4027-AD5E-D5FA65258A7A}" dt="2025-12-03T11:24:36.383" v="8" actId="2696"/>
        <pc:sldMkLst>
          <pc:docMk/>
          <pc:sldMk cId="4209380856" sldId="6440"/>
        </pc:sldMkLst>
      </pc:sldChg>
      <pc:sldChg chg="del">
        <pc:chgData name="Hanselmann, Markus" userId="029d1f02-3ca2-4544-88e9-d09c85e465e7" providerId="ADAL" clId="{779D1F58-E732-4027-AD5E-D5FA65258A7A}" dt="2025-12-03T11:24:36.356" v="7" actId="2696"/>
        <pc:sldMkLst>
          <pc:docMk/>
          <pc:sldMk cId="3528230464" sldId="6441"/>
        </pc:sldMkLst>
      </pc:sldChg>
      <pc:sldChg chg="del">
        <pc:chgData name="Hanselmann, Markus" userId="029d1f02-3ca2-4544-88e9-d09c85e465e7" providerId="ADAL" clId="{779D1F58-E732-4027-AD5E-D5FA65258A7A}" dt="2025-12-03T11:24:41.109" v="330" actId="2696"/>
        <pc:sldMkLst>
          <pc:docMk/>
          <pc:sldMk cId="2691060181" sldId="6442"/>
        </pc:sldMkLst>
      </pc:sldChg>
      <pc:sldChg chg="del">
        <pc:chgData name="Hanselmann, Markus" userId="029d1f02-3ca2-4544-88e9-d09c85e465e7" providerId="ADAL" clId="{779D1F58-E732-4027-AD5E-D5FA65258A7A}" dt="2025-12-03T11:24:41.420" v="350" actId="2696"/>
        <pc:sldMkLst>
          <pc:docMk/>
          <pc:sldMk cId="1464254991" sldId="6443"/>
        </pc:sldMkLst>
      </pc:sldChg>
      <pc:sldChg chg="del">
        <pc:chgData name="Hanselmann, Markus" userId="029d1f02-3ca2-4544-88e9-d09c85e465e7" providerId="ADAL" clId="{779D1F58-E732-4027-AD5E-D5FA65258A7A}" dt="2025-12-03T11:24:41.120" v="337" actId="2696"/>
        <pc:sldMkLst>
          <pc:docMk/>
          <pc:sldMk cId="650727169" sldId="6444"/>
        </pc:sldMkLst>
      </pc:sldChg>
      <pc:sldChg chg="del">
        <pc:chgData name="Hanselmann, Markus" userId="029d1f02-3ca2-4544-88e9-d09c85e465e7" providerId="ADAL" clId="{779D1F58-E732-4027-AD5E-D5FA65258A7A}" dt="2025-12-03T11:24:41.686" v="360" actId="2696"/>
        <pc:sldMkLst>
          <pc:docMk/>
          <pc:sldMk cId="902510961" sldId="6445"/>
        </pc:sldMkLst>
      </pc:sldChg>
      <pc:sldChg chg="del">
        <pc:chgData name="Hanselmann, Markus" userId="029d1f02-3ca2-4544-88e9-d09c85e465e7" providerId="ADAL" clId="{779D1F58-E732-4027-AD5E-D5FA65258A7A}" dt="2025-12-03T11:24:41.684" v="358" actId="2696"/>
        <pc:sldMkLst>
          <pc:docMk/>
          <pc:sldMk cId="3228338695" sldId="6446"/>
        </pc:sldMkLst>
      </pc:sldChg>
      <pc:sldChg chg="del">
        <pc:chgData name="Hanselmann, Markus" userId="029d1f02-3ca2-4544-88e9-d09c85e465e7" providerId="ADAL" clId="{779D1F58-E732-4027-AD5E-D5FA65258A7A}" dt="2025-12-03T11:24:41.934" v="370" actId="2696"/>
        <pc:sldMkLst>
          <pc:docMk/>
          <pc:sldMk cId="312562210" sldId="6449"/>
        </pc:sldMkLst>
      </pc:sldChg>
      <pc:sldChg chg="del">
        <pc:chgData name="Hanselmann, Markus" userId="029d1f02-3ca2-4544-88e9-d09c85e465e7" providerId="ADAL" clId="{779D1F58-E732-4027-AD5E-D5FA65258A7A}" dt="2025-12-03T11:24:41.948" v="372" actId="2696"/>
        <pc:sldMkLst>
          <pc:docMk/>
          <pc:sldMk cId="1430195812" sldId="6450"/>
        </pc:sldMkLst>
      </pc:sldChg>
      <pc:sldChg chg="del">
        <pc:chgData name="Hanselmann, Markus" userId="029d1f02-3ca2-4544-88e9-d09c85e465e7" providerId="ADAL" clId="{779D1F58-E732-4027-AD5E-D5FA65258A7A}" dt="2025-12-03T11:24:41.912" v="361" actId="2696"/>
        <pc:sldMkLst>
          <pc:docMk/>
          <pc:sldMk cId="1487780663" sldId="6451"/>
        </pc:sldMkLst>
      </pc:sldChg>
      <pc:sldChg chg="del">
        <pc:chgData name="Hanselmann, Markus" userId="029d1f02-3ca2-4544-88e9-d09c85e465e7" providerId="ADAL" clId="{779D1F58-E732-4027-AD5E-D5FA65258A7A}" dt="2025-12-03T11:24:41.108" v="329" actId="2696"/>
        <pc:sldMkLst>
          <pc:docMk/>
          <pc:sldMk cId="2979280822" sldId="6452"/>
        </pc:sldMkLst>
      </pc:sldChg>
      <pc:sldChg chg="del">
        <pc:chgData name="Hanselmann, Markus" userId="029d1f02-3ca2-4544-88e9-d09c85e465e7" providerId="ADAL" clId="{779D1F58-E732-4027-AD5E-D5FA65258A7A}" dt="2025-12-03T11:24:41.409" v="342" actId="2696"/>
        <pc:sldMkLst>
          <pc:docMk/>
          <pc:sldMk cId="3919055010" sldId="6453"/>
        </pc:sldMkLst>
      </pc:sldChg>
      <pc:sldChg chg="del">
        <pc:chgData name="Hanselmann, Markus" userId="029d1f02-3ca2-4544-88e9-d09c85e465e7" providerId="ADAL" clId="{779D1F58-E732-4027-AD5E-D5FA65258A7A}" dt="2025-12-03T11:24:41.113" v="333" actId="2696"/>
        <pc:sldMkLst>
          <pc:docMk/>
          <pc:sldMk cId="3318684205" sldId="6459"/>
        </pc:sldMkLst>
      </pc:sldChg>
      <pc:sldChg chg="del">
        <pc:chgData name="Hanselmann, Markus" userId="029d1f02-3ca2-4544-88e9-d09c85e465e7" providerId="ADAL" clId="{779D1F58-E732-4027-AD5E-D5FA65258A7A}" dt="2025-12-03T11:24:38.398" v="124" actId="2696"/>
        <pc:sldMkLst>
          <pc:docMk/>
          <pc:sldMk cId="800814093" sldId="6460"/>
        </pc:sldMkLst>
      </pc:sldChg>
      <pc:sldChg chg="del">
        <pc:chgData name="Hanselmann, Markus" userId="029d1f02-3ca2-4544-88e9-d09c85e465e7" providerId="ADAL" clId="{779D1F58-E732-4027-AD5E-D5FA65258A7A}" dt="2025-12-03T11:24:38.496" v="131" actId="2696"/>
        <pc:sldMkLst>
          <pc:docMk/>
          <pc:sldMk cId="1955194780" sldId="6461"/>
        </pc:sldMkLst>
      </pc:sldChg>
      <pc:sldChg chg="del">
        <pc:chgData name="Hanselmann, Markus" userId="029d1f02-3ca2-4544-88e9-d09c85e465e7" providerId="ADAL" clId="{779D1F58-E732-4027-AD5E-D5FA65258A7A}" dt="2025-12-03T11:24:37.383" v="69" actId="2696"/>
        <pc:sldMkLst>
          <pc:docMk/>
          <pc:sldMk cId="2931526058" sldId="6462"/>
        </pc:sldMkLst>
      </pc:sldChg>
      <pc:sldChg chg="del">
        <pc:chgData name="Hanselmann, Markus" userId="029d1f02-3ca2-4544-88e9-d09c85e465e7" providerId="ADAL" clId="{779D1F58-E732-4027-AD5E-D5FA65258A7A}" dt="2025-12-03T11:24:36.764" v="27" actId="2696"/>
        <pc:sldMkLst>
          <pc:docMk/>
          <pc:sldMk cId="980445671" sldId="6468"/>
        </pc:sldMkLst>
      </pc:sldChg>
      <pc:sldChg chg="del">
        <pc:chgData name="Hanselmann, Markus" userId="029d1f02-3ca2-4544-88e9-d09c85e465e7" providerId="ADAL" clId="{779D1F58-E732-4027-AD5E-D5FA65258A7A}" dt="2025-12-03T11:24:36.741" v="25" actId="2696"/>
        <pc:sldMkLst>
          <pc:docMk/>
          <pc:sldMk cId="1970081164" sldId="6469"/>
        </pc:sldMkLst>
      </pc:sldChg>
      <pc:sldChg chg="del">
        <pc:chgData name="Hanselmann, Markus" userId="029d1f02-3ca2-4544-88e9-d09c85e465e7" providerId="ADAL" clId="{779D1F58-E732-4027-AD5E-D5FA65258A7A}" dt="2025-12-03T11:24:38.385" v="123" actId="2696"/>
        <pc:sldMkLst>
          <pc:docMk/>
          <pc:sldMk cId="436493158" sldId="6472"/>
        </pc:sldMkLst>
      </pc:sldChg>
      <pc:sldChg chg="del">
        <pc:chgData name="Hanselmann, Markus" userId="029d1f02-3ca2-4544-88e9-d09c85e465e7" providerId="ADAL" clId="{779D1F58-E732-4027-AD5E-D5FA65258A7A}" dt="2025-12-03T11:24:36.751" v="26" actId="2696"/>
        <pc:sldMkLst>
          <pc:docMk/>
          <pc:sldMk cId="1673723681" sldId="2146849169"/>
        </pc:sldMkLst>
      </pc:sldChg>
      <pc:sldChg chg="del">
        <pc:chgData name="Hanselmann, Markus" userId="029d1f02-3ca2-4544-88e9-d09c85e465e7" providerId="ADAL" clId="{779D1F58-E732-4027-AD5E-D5FA65258A7A}" dt="2025-12-03T11:24:41.075" v="321" actId="2696"/>
        <pc:sldMkLst>
          <pc:docMk/>
          <pc:sldMk cId="1791304854" sldId="2146849203"/>
        </pc:sldMkLst>
      </pc:sldChg>
      <pc:sldChg chg="del">
        <pc:chgData name="Hanselmann, Markus" userId="029d1f02-3ca2-4544-88e9-d09c85e465e7" providerId="ADAL" clId="{779D1F58-E732-4027-AD5E-D5FA65258A7A}" dt="2025-12-03T11:24:41.069" v="320" actId="2696"/>
        <pc:sldMkLst>
          <pc:docMk/>
          <pc:sldMk cId="3627929608" sldId="2146849204"/>
        </pc:sldMkLst>
      </pc:sldChg>
      <pc:sldChg chg="del">
        <pc:chgData name="Hanselmann, Markus" userId="029d1f02-3ca2-4544-88e9-d09c85e465e7" providerId="ADAL" clId="{779D1F58-E732-4027-AD5E-D5FA65258A7A}" dt="2025-12-03T11:24:41.067" v="319" actId="2696"/>
        <pc:sldMkLst>
          <pc:docMk/>
          <pc:sldMk cId="3167448326" sldId="2146849205"/>
        </pc:sldMkLst>
      </pc:sldChg>
      <pc:sldChg chg="del">
        <pc:chgData name="Hanselmann, Markus" userId="029d1f02-3ca2-4544-88e9-d09c85e465e7" providerId="ADAL" clId="{779D1F58-E732-4027-AD5E-D5FA65258A7A}" dt="2025-12-03T11:24:41.086" v="324" actId="2696"/>
        <pc:sldMkLst>
          <pc:docMk/>
          <pc:sldMk cId="1598752983" sldId="2146849208"/>
        </pc:sldMkLst>
      </pc:sldChg>
      <pc:sldChg chg="del">
        <pc:chgData name="Hanselmann, Markus" userId="029d1f02-3ca2-4544-88e9-d09c85e465e7" providerId="ADAL" clId="{779D1F58-E732-4027-AD5E-D5FA65258A7A}" dt="2025-12-03T11:24:40.885" v="285" actId="2696"/>
        <pc:sldMkLst>
          <pc:docMk/>
          <pc:sldMk cId="2297440999" sldId="2146849212"/>
        </pc:sldMkLst>
      </pc:sldChg>
      <pc:sldChg chg="del">
        <pc:chgData name="Hanselmann, Markus" userId="029d1f02-3ca2-4544-88e9-d09c85e465e7" providerId="ADAL" clId="{779D1F58-E732-4027-AD5E-D5FA65258A7A}" dt="2025-12-03T11:24:40.877" v="284" actId="2696"/>
        <pc:sldMkLst>
          <pc:docMk/>
          <pc:sldMk cId="977426882" sldId="2146849213"/>
        </pc:sldMkLst>
      </pc:sldChg>
      <pc:sldChg chg="del">
        <pc:chgData name="Hanselmann, Markus" userId="029d1f02-3ca2-4544-88e9-d09c85e465e7" providerId="ADAL" clId="{779D1F58-E732-4027-AD5E-D5FA65258A7A}" dt="2025-12-03T11:24:41.059" v="317" actId="2696"/>
        <pc:sldMkLst>
          <pc:docMk/>
          <pc:sldMk cId="1166569040" sldId="2146849215"/>
        </pc:sldMkLst>
      </pc:sldChg>
      <pc:sldChg chg="del">
        <pc:chgData name="Hanselmann, Markus" userId="029d1f02-3ca2-4544-88e9-d09c85e465e7" providerId="ADAL" clId="{779D1F58-E732-4027-AD5E-D5FA65258A7A}" dt="2025-12-03T11:24:41.053" v="316" actId="2696"/>
        <pc:sldMkLst>
          <pc:docMk/>
          <pc:sldMk cId="2318522108" sldId="2146849216"/>
        </pc:sldMkLst>
      </pc:sldChg>
      <pc:sldChg chg="del">
        <pc:chgData name="Hanselmann, Markus" userId="029d1f02-3ca2-4544-88e9-d09c85e465e7" providerId="ADAL" clId="{779D1F58-E732-4027-AD5E-D5FA65258A7A}" dt="2025-12-03T11:24:37.256" v="58" actId="2696"/>
        <pc:sldMkLst>
          <pc:docMk/>
          <pc:sldMk cId="893996249" sldId="2146849217"/>
        </pc:sldMkLst>
      </pc:sldChg>
      <pc:sldChg chg="del">
        <pc:chgData name="Hanselmann, Markus" userId="029d1f02-3ca2-4544-88e9-d09c85e465e7" providerId="ADAL" clId="{779D1F58-E732-4027-AD5E-D5FA65258A7A}" dt="2025-12-03T11:24:37.237" v="57" actId="2696"/>
        <pc:sldMkLst>
          <pc:docMk/>
          <pc:sldMk cId="3872766148" sldId="2146849218"/>
        </pc:sldMkLst>
      </pc:sldChg>
      <pc:sldChg chg="del">
        <pc:chgData name="Hanselmann, Markus" userId="029d1f02-3ca2-4544-88e9-d09c85e465e7" providerId="ADAL" clId="{779D1F58-E732-4027-AD5E-D5FA65258A7A}" dt="2025-12-03T11:24:38.299" v="117" actId="2696"/>
        <pc:sldMkLst>
          <pc:docMk/>
          <pc:sldMk cId="1611885290" sldId="2146849219"/>
        </pc:sldMkLst>
      </pc:sldChg>
      <pc:sldChg chg="del">
        <pc:chgData name="Hanselmann, Markus" userId="029d1f02-3ca2-4544-88e9-d09c85e465e7" providerId="ADAL" clId="{779D1F58-E732-4027-AD5E-D5FA65258A7A}" dt="2025-12-03T11:24:38.279" v="116" actId="2696"/>
        <pc:sldMkLst>
          <pc:docMk/>
          <pc:sldMk cId="3203859006" sldId="2146849220"/>
        </pc:sldMkLst>
      </pc:sldChg>
      <pc:sldChg chg="del">
        <pc:chgData name="Hanselmann, Markus" userId="029d1f02-3ca2-4544-88e9-d09c85e465e7" providerId="ADAL" clId="{779D1F58-E732-4027-AD5E-D5FA65258A7A}" dt="2025-12-03T11:24:37.864" v="88" actId="2696"/>
        <pc:sldMkLst>
          <pc:docMk/>
          <pc:sldMk cId="716270185" sldId="2146849221"/>
        </pc:sldMkLst>
      </pc:sldChg>
      <pc:sldChg chg="del">
        <pc:chgData name="Hanselmann, Markus" userId="029d1f02-3ca2-4544-88e9-d09c85e465e7" providerId="ADAL" clId="{779D1F58-E732-4027-AD5E-D5FA65258A7A}" dt="2025-12-03T11:24:37.841" v="87" actId="2696"/>
        <pc:sldMkLst>
          <pc:docMk/>
          <pc:sldMk cId="3714143543" sldId="2146849222"/>
        </pc:sldMkLst>
      </pc:sldChg>
      <pc:sldChg chg="del">
        <pc:chgData name="Hanselmann, Markus" userId="029d1f02-3ca2-4544-88e9-d09c85e465e7" providerId="ADAL" clId="{779D1F58-E732-4027-AD5E-D5FA65258A7A}" dt="2025-12-03T11:24:36.711" v="23" actId="2696"/>
        <pc:sldMkLst>
          <pc:docMk/>
          <pc:sldMk cId="2732623675" sldId="2146849223"/>
        </pc:sldMkLst>
      </pc:sldChg>
      <pc:sldChg chg="del">
        <pc:chgData name="Hanselmann, Markus" userId="029d1f02-3ca2-4544-88e9-d09c85e465e7" providerId="ADAL" clId="{779D1F58-E732-4027-AD5E-D5FA65258A7A}" dt="2025-12-03T11:24:36.694" v="22" actId="2696"/>
        <pc:sldMkLst>
          <pc:docMk/>
          <pc:sldMk cId="3696835083" sldId="2146849224"/>
        </pc:sldMkLst>
      </pc:sldChg>
      <pc:sldChg chg="del">
        <pc:chgData name="Hanselmann, Markus" userId="029d1f02-3ca2-4544-88e9-d09c85e465e7" providerId="ADAL" clId="{779D1F58-E732-4027-AD5E-D5FA65258A7A}" dt="2025-12-03T11:24:39.254" v="187" actId="2696"/>
        <pc:sldMkLst>
          <pc:docMk/>
          <pc:sldMk cId="1326222180" sldId="2146849233"/>
        </pc:sldMkLst>
      </pc:sldChg>
      <pc:sldChg chg="del">
        <pc:chgData name="Hanselmann, Markus" userId="029d1f02-3ca2-4544-88e9-d09c85e465e7" providerId="ADAL" clId="{779D1F58-E732-4027-AD5E-D5FA65258A7A}" dt="2025-12-03T11:24:39.249" v="186" actId="2696"/>
        <pc:sldMkLst>
          <pc:docMk/>
          <pc:sldMk cId="3970229048" sldId="2146849234"/>
        </pc:sldMkLst>
      </pc:sldChg>
      <pc:sldChg chg="del">
        <pc:chgData name="Hanselmann, Markus" userId="029d1f02-3ca2-4544-88e9-d09c85e465e7" providerId="ADAL" clId="{779D1F58-E732-4027-AD5E-D5FA65258A7A}" dt="2025-12-03T11:24:39.243" v="185" actId="2696"/>
        <pc:sldMkLst>
          <pc:docMk/>
          <pc:sldMk cId="3036874615" sldId="2146849235"/>
        </pc:sldMkLst>
      </pc:sldChg>
      <pc:sldChg chg="del">
        <pc:chgData name="Hanselmann, Markus" userId="029d1f02-3ca2-4544-88e9-d09c85e465e7" providerId="ADAL" clId="{779D1F58-E732-4027-AD5E-D5FA65258A7A}" dt="2025-12-03T11:24:39.238" v="184" actId="2696"/>
        <pc:sldMkLst>
          <pc:docMk/>
          <pc:sldMk cId="4125119700" sldId="2146849236"/>
        </pc:sldMkLst>
      </pc:sldChg>
      <pc:sldChg chg="del">
        <pc:chgData name="Hanselmann, Markus" userId="029d1f02-3ca2-4544-88e9-d09c85e465e7" providerId="ADAL" clId="{779D1F58-E732-4027-AD5E-D5FA65258A7A}" dt="2025-12-03T11:24:39.101" v="169" actId="2696"/>
        <pc:sldMkLst>
          <pc:docMk/>
          <pc:sldMk cId="2255625774" sldId="2146849237"/>
        </pc:sldMkLst>
      </pc:sldChg>
      <pc:sldChg chg="del">
        <pc:chgData name="Hanselmann, Markus" userId="029d1f02-3ca2-4544-88e9-d09c85e465e7" providerId="ADAL" clId="{779D1F58-E732-4027-AD5E-D5FA65258A7A}" dt="2025-12-03T11:24:39.097" v="168" actId="2696"/>
        <pc:sldMkLst>
          <pc:docMk/>
          <pc:sldMk cId="774638521" sldId="2146849238"/>
        </pc:sldMkLst>
      </pc:sldChg>
      <pc:sldChg chg="del">
        <pc:chgData name="Hanselmann, Markus" userId="029d1f02-3ca2-4544-88e9-d09c85e465e7" providerId="ADAL" clId="{779D1F58-E732-4027-AD5E-D5FA65258A7A}" dt="2025-12-03T11:24:39.092" v="167" actId="2696"/>
        <pc:sldMkLst>
          <pc:docMk/>
          <pc:sldMk cId="514208164" sldId="2146849239"/>
        </pc:sldMkLst>
      </pc:sldChg>
      <pc:sldChg chg="del">
        <pc:chgData name="Hanselmann, Markus" userId="029d1f02-3ca2-4544-88e9-d09c85e465e7" providerId="ADAL" clId="{779D1F58-E732-4027-AD5E-D5FA65258A7A}" dt="2025-12-03T11:24:39.086" v="166" actId="2696"/>
        <pc:sldMkLst>
          <pc:docMk/>
          <pc:sldMk cId="1490245234" sldId="2146849240"/>
        </pc:sldMkLst>
      </pc:sldChg>
      <pc:sldChg chg="del">
        <pc:chgData name="Hanselmann, Markus" userId="029d1f02-3ca2-4544-88e9-d09c85e465e7" providerId="ADAL" clId="{779D1F58-E732-4027-AD5E-D5FA65258A7A}" dt="2025-12-03T11:24:36.721" v="24" actId="2696"/>
        <pc:sldMkLst>
          <pc:docMk/>
          <pc:sldMk cId="1377055878" sldId="2146849249"/>
        </pc:sldMkLst>
      </pc:sldChg>
      <pc:sldChg chg="del">
        <pc:chgData name="Hanselmann, Markus" userId="029d1f02-3ca2-4544-88e9-d09c85e465e7" providerId="ADAL" clId="{779D1F58-E732-4027-AD5E-D5FA65258A7A}" dt="2025-12-03T11:24:41.061" v="318" actId="2696"/>
        <pc:sldMkLst>
          <pc:docMk/>
          <pc:sldMk cId="3008388814" sldId="2146849250"/>
        </pc:sldMkLst>
      </pc:sldChg>
      <pc:sldChg chg="del">
        <pc:chgData name="Hanselmann, Markus" userId="029d1f02-3ca2-4544-88e9-d09c85e465e7" providerId="ADAL" clId="{779D1F58-E732-4027-AD5E-D5FA65258A7A}" dt="2025-12-03T11:24:37.305" v="62" actId="2696"/>
        <pc:sldMkLst>
          <pc:docMk/>
          <pc:sldMk cId="2516861909" sldId="2146849251"/>
        </pc:sldMkLst>
      </pc:sldChg>
      <pc:sldChg chg="del">
        <pc:chgData name="Hanselmann, Markus" userId="029d1f02-3ca2-4544-88e9-d09c85e465e7" providerId="ADAL" clId="{779D1F58-E732-4027-AD5E-D5FA65258A7A}" dt="2025-12-03T11:24:37.286" v="61" actId="2696"/>
        <pc:sldMkLst>
          <pc:docMk/>
          <pc:sldMk cId="810430672" sldId="2146849252"/>
        </pc:sldMkLst>
      </pc:sldChg>
      <pc:sldChg chg="del">
        <pc:chgData name="Hanselmann, Markus" userId="029d1f02-3ca2-4544-88e9-d09c85e465e7" providerId="ADAL" clId="{779D1F58-E732-4027-AD5E-D5FA65258A7A}" dt="2025-12-03T11:24:37.278" v="60" actId="2696"/>
        <pc:sldMkLst>
          <pc:docMk/>
          <pc:sldMk cId="702687666" sldId="2146849253"/>
        </pc:sldMkLst>
      </pc:sldChg>
      <pc:sldChg chg="del">
        <pc:chgData name="Hanselmann, Markus" userId="029d1f02-3ca2-4544-88e9-d09c85e465e7" providerId="ADAL" clId="{779D1F58-E732-4027-AD5E-D5FA65258A7A}" dt="2025-12-03T11:24:37.265" v="59" actId="2696"/>
        <pc:sldMkLst>
          <pc:docMk/>
          <pc:sldMk cId="3094388265" sldId="2146849254"/>
        </pc:sldMkLst>
      </pc:sldChg>
      <pc:sldChg chg="del">
        <pc:chgData name="Hanselmann, Markus" userId="029d1f02-3ca2-4544-88e9-d09c85e465e7" providerId="ADAL" clId="{779D1F58-E732-4027-AD5E-D5FA65258A7A}" dt="2025-12-03T11:24:38.366" v="121" actId="2696"/>
        <pc:sldMkLst>
          <pc:docMk/>
          <pc:sldMk cId="3011747742" sldId="2146849255"/>
        </pc:sldMkLst>
      </pc:sldChg>
      <pc:sldChg chg="del">
        <pc:chgData name="Hanselmann, Markus" userId="029d1f02-3ca2-4544-88e9-d09c85e465e7" providerId="ADAL" clId="{779D1F58-E732-4027-AD5E-D5FA65258A7A}" dt="2025-12-03T11:24:38.346" v="120" actId="2696"/>
        <pc:sldMkLst>
          <pc:docMk/>
          <pc:sldMk cId="252210771" sldId="2146849256"/>
        </pc:sldMkLst>
      </pc:sldChg>
      <pc:sldChg chg="del">
        <pc:chgData name="Hanselmann, Markus" userId="029d1f02-3ca2-4544-88e9-d09c85e465e7" providerId="ADAL" clId="{779D1F58-E732-4027-AD5E-D5FA65258A7A}" dt="2025-12-03T11:24:38.332" v="119" actId="2696"/>
        <pc:sldMkLst>
          <pc:docMk/>
          <pc:sldMk cId="1349914406" sldId="2146849257"/>
        </pc:sldMkLst>
      </pc:sldChg>
      <pc:sldChg chg="del">
        <pc:chgData name="Hanselmann, Markus" userId="029d1f02-3ca2-4544-88e9-d09c85e465e7" providerId="ADAL" clId="{779D1F58-E732-4027-AD5E-D5FA65258A7A}" dt="2025-12-03T11:24:38.309" v="118" actId="2696"/>
        <pc:sldMkLst>
          <pc:docMk/>
          <pc:sldMk cId="4190105882" sldId="2146849258"/>
        </pc:sldMkLst>
      </pc:sldChg>
      <pc:sldChg chg="del">
        <pc:chgData name="Hanselmann, Markus" userId="029d1f02-3ca2-4544-88e9-d09c85e465e7" providerId="ADAL" clId="{779D1F58-E732-4027-AD5E-D5FA65258A7A}" dt="2025-12-03T11:24:37.928" v="92" actId="2696"/>
        <pc:sldMkLst>
          <pc:docMk/>
          <pc:sldMk cId="3733230787" sldId="2146849259"/>
        </pc:sldMkLst>
      </pc:sldChg>
      <pc:sldChg chg="del">
        <pc:chgData name="Hanselmann, Markus" userId="029d1f02-3ca2-4544-88e9-d09c85e465e7" providerId="ADAL" clId="{779D1F58-E732-4027-AD5E-D5FA65258A7A}" dt="2025-12-03T11:24:37.914" v="91" actId="2696"/>
        <pc:sldMkLst>
          <pc:docMk/>
          <pc:sldMk cId="2964440740" sldId="2146849260"/>
        </pc:sldMkLst>
      </pc:sldChg>
      <pc:sldChg chg="del">
        <pc:chgData name="Hanselmann, Markus" userId="029d1f02-3ca2-4544-88e9-d09c85e465e7" providerId="ADAL" clId="{779D1F58-E732-4027-AD5E-D5FA65258A7A}" dt="2025-12-03T11:24:37.896" v="90" actId="2696"/>
        <pc:sldMkLst>
          <pc:docMk/>
          <pc:sldMk cId="2537839640" sldId="2146849261"/>
        </pc:sldMkLst>
      </pc:sldChg>
      <pc:sldChg chg="del">
        <pc:chgData name="Hanselmann, Markus" userId="029d1f02-3ca2-4544-88e9-d09c85e465e7" providerId="ADAL" clId="{779D1F58-E732-4027-AD5E-D5FA65258A7A}" dt="2025-12-03T11:24:37.881" v="89" actId="2696"/>
        <pc:sldMkLst>
          <pc:docMk/>
          <pc:sldMk cId="2157170267" sldId="2146849262"/>
        </pc:sldMkLst>
      </pc:sldChg>
      <pc:sldChg chg="del">
        <pc:chgData name="Hanselmann, Markus" userId="029d1f02-3ca2-4544-88e9-d09c85e465e7" providerId="ADAL" clId="{779D1F58-E732-4027-AD5E-D5FA65258A7A}" dt="2025-12-03T11:24:40.902" v="289" actId="2696"/>
        <pc:sldMkLst>
          <pc:docMk/>
          <pc:sldMk cId="1649138854" sldId="2146849263"/>
        </pc:sldMkLst>
      </pc:sldChg>
      <pc:sldChg chg="del">
        <pc:chgData name="Hanselmann, Markus" userId="029d1f02-3ca2-4544-88e9-d09c85e465e7" providerId="ADAL" clId="{779D1F58-E732-4027-AD5E-D5FA65258A7A}" dt="2025-12-03T11:24:40.896" v="288" actId="2696"/>
        <pc:sldMkLst>
          <pc:docMk/>
          <pc:sldMk cId="2542936593" sldId="2146849264"/>
        </pc:sldMkLst>
      </pc:sldChg>
      <pc:sldChg chg="del">
        <pc:chgData name="Hanselmann, Markus" userId="029d1f02-3ca2-4544-88e9-d09c85e465e7" providerId="ADAL" clId="{779D1F58-E732-4027-AD5E-D5FA65258A7A}" dt="2025-12-03T11:24:40.894" v="287" actId="2696"/>
        <pc:sldMkLst>
          <pc:docMk/>
          <pc:sldMk cId="403497424" sldId="2146849265"/>
        </pc:sldMkLst>
      </pc:sldChg>
      <pc:sldChg chg="del">
        <pc:chgData name="Hanselmann, Markus" userId="029d1f02-3ca2-4544-88e9-d09c85e465e7" providerId="ADAL" clId="{779D1F58-E732-4027-AD5E-D5FA65258A7A}" dt="2025-12-03T11:24:40.887" v="286" actId="2696"/>
        <pc:sldMkLst>
          <pc:docMk/>
          <pc:sldMk cId="1703002057" sldId="2146849266"/>
        </pc:sldMkLst>
      </pc:sldChg>
      <pc:sldChg chg="del">
        <pc:chgData name="Hanselmann, Markus" userId="029d1f02-3ca2-4544-88e9-d09c85e465e7" providerId="ADAL" clId="{779D1F58-E732-4027-AD5E-D5FA65258A7A}" dt="2025-12-03T11:24:38.378" v="122" actId="2696"/>
        <pc:sldMkLst>
          <pc:docMk/>
          <pc:sldMk cId="3502106291" sldId="2146849272"/>
        </pc:sldMkLst>
      </pc:sldChg>
      <pc:sldChg chg="del">
        <pc:chgData name="Hanselmann, Markus" userId="029d1f02-3ca2-4544-88e9-d09c85e465e7" providerId="ADAL" clId="{779D1F58-E732-4027-AD5E-D5FA65258A7A}" dt="2025-12-03T11:24:37.939" v="93" actId="2696"/>
        <pc:sldMkLst>
          <pc:docMk/>
          <pc:sldMk cId="695440300" sldId="2146849273"/>
        </pc:sldMkLst>
      </pc:sldChg>
      <pc:sldChg chg="del">
        <pc:chgData name="Hanselmann, Markus" userId="029d1f02-3ca2-4544-88e9-d09c85e465e7" providerId="ADAL" clId="{779D1F58-E732-4027-AD5E-D5FA65258A7A}" dt="2025-12-03T11:24:41.079" v="322" actId="2696"/>
        <pc:sldMkLst>
          <pc:docMk/>
          <pc:sldMk cId="4004161248" sldId="2146849276"/>
        </pc:sldMkLst>
      </pc:sldChg>
      <pc:sldChg chg="del">
        <pc:chgData name="Hanselmann, Markus" userId="029d1f02-3ca2-4544-88e9-d09c85e465e7" providerId="ADAL" clId="{779D1F58-E732-4027-AD5E-D5FA65258A7A}" dt="2025-12-03T11:24:39.038" v="160" actId="2696"/>
        <pc:sldMkLst>
          <pc:docMk/>
          <pc:sldMk cId="735954348" sldId="2146849278"/>
        </pc:sldMkLst>
      </pc:sldChg>
      <pc:sldChg chg="del">
        <pc:chgData name="Hanselmann, Markus" userId="029d1f02-3ca2-4544-88e9-d09c85e465e7" providerId="ADAL" clId="{779D1F58-E732-4027-AD5E-D5FA65258A7A}" dt="2025-12-03T11:24:37.317" v="63" actId="2696"/>
        <pc:sldMkLst>
          <pc:docMk/>
          <pc:sldMk cId="2497935108" sldId="2146849279"/>
        </pc:sldMkLst>
      </pc:sldChg>
      <pc:sldChg chg="del">
        <pc:chgData name="Hanselmann, Markus" userId="029d1f02-3ca2-4544-88e9-d09c85e465e7" providerId="ADAL" clId="{779D1F58-E732-4027-AD5E-D5FA65258A7A}" dt="2025-12-03T11:24:40.906" v="290" actId="2696"/>
        <pc:sldMkLst>
          <pc:docMk/>
          <pc:sldMk cId="3289202131" sldId="2146849280"/>
        </pc:sldMkLst>
      </pc:sldChg>
      <pc:sldChg chg="del">
        <pc:chgData name="Hanselmann, Markus" userId="029d1f02-3ca2-4544-88e9-d09c85e465e7" providerId="ADAL" clId="{779D1F58-E732-4027-AD5E-D5FA65258A7A}" dt="2025-12-03T11:24:38.848" v="144" actId="2696"/>
        <pc:sldMkLst>
          <pc:docMk/>
          <pc:sldMk cId="1603468359" sldId="2146849282"/>
        </pc:sldMkLst>
      </pc:sldChg>
      <pc:sldChg chg="del">
        <pc:chgData name="Hanselmann, Markus" userId="029d1f02-3ca2-4544-88e9-d09c85e465e7" providerId="ADAL" clId="{779D1F58-E732-4027-AD5E-D5FA65258A7A}" dt="2025-12-03T11:24:36.780" v="28" actId="2696"/>
        <pc:sldMkLst>
          <pc:docMk/>
          <pc:sldMk cId="2880876582" sldId="2146849283"/>
        </pc:sldMkLst>
      </pc:sldChg>
      <pc:sldChg chg="del">
        <pc:chgData name="Hanselmann, Markus" userId="029d1f02-3ca2-4544-88e9-d09c85e465e7" providerId="ADAL" clId="{779D1F58-E732-4027-AD5E-D5FA65258A7A}" dt="2025-12-03T11:24:37.325" v="64" actId="2696"/>
        <pc:sldMkLst>
          <pc:docMk/>
          <pc:sldMk cId="1532657280" sldId="2146849301"/>
        </pc:sldMkLst>
      </pc:sldChg>
      <pc:sldChg chg="del">
        <pc:chgData name="Hanselmann, Markus" userId="029d1f02-3ca2-4544-88e9-d09c85e465e7" providerId="ADAL" clId="{779D1F58-E732-4027-AD5E-D5FA65258A7A}" dt="2025-12-03T11:24:36.804" v="30" actId="2696"/>
        <pc:sldMkLst>
          <pc:docMk/>
          <pc:sldMk cId="3326413751" sldId="2146849302"/>
        </pc:sldMkLst>
      </pc:sldChg>
      <pc:sldChg chg="del">
        <pc:chgData name="Hanselmann, Markus" userId="029d1f02-3ca2-4544-88e9-d09c85e465e7" providerId="ADAL" clId="{779D1F58-E732-4027-AD5E-D5FA65258A7A}" dt="2025-12-03T11:24:36.789" v="29" actId="2696"/>
        <pc:sldMkLst>
          <pc:docMk/>
          <pc:sldMk cId="278270306" sldId="2146849303"/>
        </pc:sldMkLst>
      </pc:sldChg>
      <pc:sldChg chg="del">
        <pc:chgData name="Hanselmann, Markus" userId="029d1f02-3ca2-4544-88e9-d09c85e465e7" providerId="ADAL" clId="{779D1F58-E732-4027-AD5E-D5FA65258A7A}" dt="2025-12-03T11:24:41.080" v="323" actId="2696"/>
        <pc:sldMkLst>
          <pc:docMk/>
          <pc:sldMk cId="228596214" sldId="2146849304"/>
        </pc:sldMkLst>
      </pc:sldChg>
      <pc:sldChg chg="del">
        <pc:chgData name="Hanselmann, Markus" userId="029d1f02-3ca2-4544-88e9-d09c85e465e7" providerId="ADAL" clId="{779D1F58-E732-4027-AD5E-D5FA65258A7A}" dt="2025-12-03T11:24:39.203" v="178" actId="2696"/>
        <pc:sldMkLst>
          <pc:docMk/>
          <pc:sldMk cId="4243968761" sldId="2146849305"/>
        </pc:sldMkLst>
      </pc:sldChg>
      <pc:sldChg chg="del">
        <pc:chgData name="Hanselmann, Markus" userId="029d1f02-3ca2-4544-88e9-d09c85e465e7" providerId="ADAL" clId="{779D1F58-E732-4027-AD5E-D5FA65258A7A}" dt="2025-12-03T11:24:39.190" v="177" actId="2696"/>
        <pc:sldMkLst>
          <pc:docMk/>
          <pc:sldMk cId="3276303386" sldId="2146849306"/>
        </pc:sldMkLst>
      </pc:sldChg>
      <pc:sldChg chg="del">
        <pc:chgData name="Hanselmann, Markus" userId="029d1f02-3ca2-4544-88e9-d09c85e465e7" providerId="ADAL" clId="{779D1F58-E732-4027-AD5E-D5FA65258A7A}" dt="2025-12-03T11:24:39.340" v="196" actId="2696"/>
        <pc:sldMkLst>
          <pc:docMk/>
          <pc:sldMk cId="616110896" sldId="2146849307"/>
        </pc:sldMkLst>
      </pc:sldChg>
      <pc:sldChg chg="del">
        <pc:chgData name="Hanselmann, Markus" userId="029d1f02-3ca2-4544-88e9-d09c85e465e7" providerId="ADAL" clId="{779D1F58-E732-4027-AD5E-D5FA65258A7A}" dt="2025-12-03T11:24:39.330" v="195" actId="2696"/>
        <pc:sldMkLst>
          <pc:docMk/>
          <pc:sldMk cId="76208834" sldId="2146849308"/>
        </pc:sldMkLst>
      </pc:sldChg>
      <pc:sldChg chg="del">
        <pc:chgData name="Hanselmann, Markus" userId="029d1f02-3ca2-4544-88e9-d09c85e465e7" providerId="ADAL" clId="{779D1F58-E732-4027-AD5E-D5FA65258A7A}" dt="2025-12-03T11:24:40.184" v="260" actId="2696"/>
        <pc:sldMkLst>
          <pc:docMk/>
          <pc:sldMk cId="907278604" sldId="2146849309"/>
        </pc:sldMkLst>
      </pc:sldChg>
      <pc:sldChg chg="del">
        <pc:chgData name="Hanselmann, Markus" userId="029d1f02-3ca2-4544-88e9-d09c85e465e7" providerId="ADAL" clId="{779D1F58-E732-4027-AD5E-D5FA65258A7A}" dt="2025-12-03T11:24:40.177" v="259" actId="2696"/>
        <pc:sldMkLst>
          <pc:docMk/>
          <pc:sldMk cId="1805478025" sldId="2146849310"/>
        </pc:sldMkLst>
      </pc:sldChg>
      <pc:sldChg chg="del">
        <pc:chgData name="Hanselmann, Markus" userId="029d1f02-3ca2-4544-88e9-d09c85e465e7" providerId="ADAL" clId="{779D1F58-E732-4027-AD5E-D5FA65258A7A}" dt="2025-12-03T11:24:39.966" v="226" actId="2696"/>
        <pc:sldMkLst>
          <pc:docMk/>
          <pc:sldMk cId="1727081077" sldId="2146849311"/>
        </pc:sldMkLst>
      </pc:sldChg>
      <pc:sldChg chg="del">
        <pc:chgData name="Hanselmann, Markus" userId="029d1f02-3ca2-4544-88e9-d09c85e465e7" providerId="ADAL" clId="{779D1F58-E732-4027-AD5E-D5FA65258A7A}" dt="2025-12-03T11:24:39.957" v="225" actId="2696"/>
        <pc:sldMkLst>
          <pc:docMk/>
          <pc:sldMk cId="2058478973" sldId="2146849312"/>
        </pc:sldMkLst>
      </pc:sldChg>
      <pc:sldChg chg="del">
        <pc:chgData name="Hanselmann, Markus" userId="029d1f02-3ca2-4544-88e9-d09c85e465e7" providerId="ADAL" clId="{779D1F58-E732-4027-AD5E-D5FA65258A7A}" dt="2025-12-03T11:24:40.082" v="243" actId="2696"/>
        <pc:sldMkLst>
          <pc:docMk/>
          <pc:sldMk cId="2784482702" sldId="2146849313"/>
        </pc:sldMkLst>
      </pc:sldChg>
      <pc:sldChg chg="del">
        <pc:chgData name="Hanselmann, Markus" userId="029d1f02-3ca2-4544-88e9-d09c85e465e7" providerId="ADAL" clId="{779D1F58-E732-4027-AD5E-D5FA65258A7A}" dt="2025-12-03T11:24:40.074" v="242" actId="2696"/>
        <pc:sldMkLst>
          <pc:docMk/>
          <pc:sldMk cId="2729312259" sldId="2146849314"/>
        </pc:sldMkLst>
      </pc:sldChg>
      <pc:sldChg chg="del">
        <pc:chgData name="Hanselmann, Markus" userId="029d1f02-3ca2-4544-88e9-d09c85e465e7" providerId="ADAL" clId="{779D1F58-E732-4027-AD5E-D5FA65258A7A}" dt="2025-12-03T11:24:39.908" v="217" actId="2696"/>
        <pc:sldMkLst>
          <pc:docMk/>
          <pc:sldMk cId="2467524083" sldId="2146849315"/>
        </pc:sldMkLst>
      </pc:sldChg>
      <pc:sldChg chg="del">
        <pc:chgData name="Hanselmann, Markus" userId="029d1f02-3ca2-4544-88e9-d09c85e465e7" providerId="ADAL" clId="{779D1F58-E732-4027-AD5E-D5FA65258A7A}" dt="2025-12-03T11:24:39.898" v="216" actId="2696"/>
        <pc:sldMkLst>
          <pc:docMk/>
          <pc:sldMk cId="319244251" sldId="2146849316"/>
        </pc:sldMkLst>
      </pc:sldChg>
      <pc:sldChg chg="del">
        <pc:chgData name="Hanselmann, Markus" userId="029d1f02-3ca2-4544-88e9-d09c85e465e7" providerId="ADAL" clId="{779D1F58-E732-4027-AD5E-D5FA65258A7A}" dt="2025-12-03T11:24:40.917" v="292" actId="2696"/>
        <pc:sldMkLst>
          <pc:docMk/>
          <pc:sldMk cId="1483350041" sldId="2146849317"/>
        </pc:sldMkLst>
      </pc:sldChg>
      <pc:sldChg chg="del">
        <pc:chgData name="Hanselmann, Markus" userId="029d1f02-3ca2-4544-88e9-d09c85e465e7" providerId="ADAL" clId="{779D1F58-E732-4027-AD5E-D5FA65258A7A}" dt="2025-12-03T11:24:40.908" v="291" actId="2696"/>
        <pc:sldMkLst>
          <pc:docMk/>
          <pc:sldMk cId="1526141035" sldId="2146849318"/>
        </pc:sldMkLst>
      </pc:sldChg>
      <pc:sldChg chg="del">
        <pc:chgData name="Hanselmann, Markus" userId="029d1f02-3ca2-4544-88e9-d09c85e465e7" providerId="ADAL" clId="{779D1F58-E732-4027-AD5E-D5FA65258A7A}" dt="2025-12-03T11:24:39.894" v="215" actId="2696"/>
        <pc:sldMkLst>
          <pc:docMk/>
          <pc:sldMk cId="1299912031" sldId="2146849319"/>
        </pc:sldMkLst>
      </pc:sldChg>
      <pc:sldChg chg="del">
        <pc:chgData name="Hanselmann, Markus" userId="029d1f02-3ca2-4544-88e9-d09c85e465e7" providerId="ADAL" clId="{779D1F58-E732-4027-AD5E-D5FA65258A7A}" dt="2025-12-03T11:24:39.885" v="214" actId="2696"/>
        <pc:sldMkLst>
          <pc:docMk/>
          <pc:sldMk cId="2092973556" sldId="2146849320"/>
        </pc:sldMkLst>
      </pc:sldChg>
      <pc:sldChg chg="del">
        <pc:chgData name="Hanselmann, Markus" userId="029d1f02-3ca2-4544-88e9-d09c85e465e7" providerId="ADAL" clId="{779D1F58-E732-4027-AD5E-D5FA65258A7A}" dt="2025-12-03T11:24:36.918" v="38" actId="2696"/>
        <pc:sldMkLst>
          <pc:docMk/>
          <pc:sldMk cId="3884059849" sldId="2146849321"/>
        </pc:sldMkLst>
      </pc:sldChg>
      <pc:sldChg chg="del">
        <pc:chgData name="Hanselmann, Markus" userId="029d1f02-3ca2-4544-88e9-d09c85e465e7" providerId="ADAL" clId="{779D1F58-E732-4027-AD5E-D5FA65258A7A}" dt="2025-12-03T11:24:36.899" v="37" actId="2696"/>
        <pc:sldMkLst>
          <pc:docMk/>
          <pc:sldMk cId="256279455" sldId="2146849322"/>
        </pc:sldMkLst>
      </pc:sldChg>
      <pc:sldChg chg="del">
        <pc:chgData name="Hanselmann, Markus" userId="029d1f02-3ca2-4544-88e9-d09c85e465e7" providerId="ADAL" clId="{779D1F58-E732-4027-AD5E-D5FA65258A7A}" dt="2025-12-03T11:24:37.959" v="95" actId="2696"/>
        <pc:sldMkLst>
          <pc:docMk/>
          <pc:sldMk cId="3968399372" sldId="2146849323"/>
        </pc:sldMkLst>
      </pc:sldChg>
      <pc:sldChg chg="del">
        <pc:chgData name="Hanselmann, Markus" userId="029d1f02-3ca2-4544-88e9-d09c85e465e7" providerId="ADAL" clId="{779D1F58-E732-4027-AD5E-D5FA65258A7A}" dt="2025-12-03T11:24:37.948" v="94" actId="2696"/>
        <pc:sldMkLst>
          <pc:docMk/>
          <pc:sldMk cId="2135731250" sldId="2146849324"/>
        </pc:sldMkLst>
      </pc:sldChg>
      <pc:sldChg chg="del">
        <pc:chgData name="Hanselmann, Markus" userId="029d1f02-3ca2-4544-88e9-d09c85e465e7" providerId="ADAL" clId="{779D1F58-E732-4027-AD5E-D5FA65258A7A}" dt="2025-12-03T11:24:37.980" v="97" actId="2696"/>
        <pc:sldMkLst>
          <pc:docMk/>
          <pc:sldMk cId="3330006557" sldId="2146849325"/>
        </pc:sldMkLst>
      </pc:sldChg>
      <pc:sldChg chg="del">
        <pc:chgData name="Hanselmann, Markus" userId="029d1f02-3ca2-4544-88e9-d09c85e465e7" providerId="ADAL" clId="{779D1F58-E732-4027-AD5E-D5FA65258A7A}" dt="2025-12-03T11:24:37.967" v="96" actId="2696"/>
        <pc:sldMkLst>
          <pc:docMk/>
          <pc:sldMk cId="3790233193" sldId="2146849326"/>
        </pc:sldMkLst>
      </pc:sldChg>
      <pc:sldChg chg="del">
        <pc:chgData name="Hanselmann, Markus" userId="029d1f02-3ca2-4544-88e9-d09c85e465e7" providerId="ADAL" clId="{779D1F58-E732-4027-AD5E-D5FA65258A7A}" dt="2025-12-03T11:24:36.884" v="36" actId="2696"/>
        <pc:sldMkLst>
          <pc:docMk/>
          <pc:sldMk cId="2684710919" sldId="2146849327"/>
        </pc:sldMkLst>
      </pc:sldChg>
      <pc:sldChg chg="del">
        <pc:chgData name="Hanselmann, Markus" userId="029d1f02-3ca2-4544-88e9-d09c85e465e7" providerId="ADAL" clId="{779D1F58-E732-4027-AD5E-D5FA65258A7A}" dt="2025-12-03T11:24:36.866" v="35" actId="2696"/>
        <pc:sldMkLst>
          <pc:docMk/>
          <pc:sldMk cId="44526506" sldId="2146849328"/>
        </pc:sldMkLst>
      </pc:sldChg>
      <pc:sldChg chg="del">
        <pc:chgData name="Hanselmann, Markus" userId="029d1f02-3ca2-4544-88e9-d09c85e465e7" providerId="ADAL" clId="{779D1F58-E732-4027-AD5E-D5FA65258A7A}" dt="2025-12-03T11:24:40.927" v="295" actId="2696"/>
        <pc:sldMkLst>
          <pc:docMk/>
          <pc:sldMk cId="634142627" sldId="2146849331"/>
        </pc:sldMkLst>
      </pc:sldChg>
      <pc:sldChg chg="del">
        <pc:chgData name="Hanselmann, Markus" userId="029d1f02-3ca2-4544-88e9-d09c85e465e7" providerId="ADAL" clId="{779D1F58-E732-4027-AD5E-D5FA65258A7A}" dt="2025-12-03T11:24:40.924" v="294" actId="2696"/>
        <pc:sldMkLst>
          <pc:docMk/>
          <pc:sldMk cId="1899053971" sldId="2146849332"/>
        </pc:sldMkLst>
      </pc:sldChg>
      <pc:sldChg chg="del">
        <pc:chgData name="Hanselmann, Markus" userId="029d1f02-3ca2-4544-88e9-d09c85e465e7" providerId="ADAL" clId="{779D1F58-E732-4027-AD5E-D5FA65258A7A}" dt="2025-12-03T11:24:40.919" v="293" actId="2696"/>
        <pc:sldMkLst>
          <pc:docMk/>
          <pc:sldMk cId="988782299" sldId="2146849334"/>
        </pc:sldMkLst>
      </pc:sldChg>
      <pc:sldChg chg="del">
        <pc:chgData name="Hanselmann, Markus" userId="029d1f02-3ca2-4544-88e9-d09c85e465e7" providerId="ADAL" clId="{779D1F58-E732-4027-AD5E-D5FA65258A7A}" dt="2025-12-03T11:24:40.094" v="246" actId="2696"/>
        <pc:sldMkLst>
          <pc:docMk/>
          <pc:sldMk cId="4138881739" sldId="2146849347"/>
        </pc:sldMkLst>
      </pc:sldChg>
      <pc:sldChg chg="del">
        <pc:chgData name="Hanselmann, Markus" userId="029d1f02-3ca2-4544-88e9-d09c85e465e7" providerId="ADAL" clId="{779D1F58-E732-4027-AD5E-D5FA65258A7A}" dt="2025-12-03T11:24:40.090" v="245" actId="2696"/>
        <pc:sldMkLst>
          <pc:docMk/>
          <pc:sldMk cId="1562929143" sldId="2146849348"/>
        </pc:sldMkLst>
      </pc:sldChg>
      <pc:sldChg chg="del">
        <pc:chgData name="Hanselmann, Markus" userId="029d1f02-3ca2-4544-88e9-d09c85e465e7" providerId="ADAL" clId="{779D1F58-E732-4027-AD5E-D5FA65258A7A}" dt="2025-12-03T11:24:39.220" v="181" actId="2696"/>
        <pc:sldMkLst>
          <pc:docMk/>
          <pc:sldMk cId="2331086078" sldId="2146849349"/>
        </pc:sldMkLst>
      </pc:sldChg>
      <pc:sldChg chg="del">
        <pc:chgData name="Hanselmann, Markus" userId="029d1f02-3ca2-4544-88e9-d09c85e465e7" providerId="ADAL" clId="{779D1F58-E732-4027-AD5E-D5FA65258A7A}" dt="2025-12-03T11:24:39.215" v="180" actId="2696"/>
        <pc:sldMkLst>
          <pc:docMk/>
          <pc:sldMk cId="886618896" sldId="2146849350"/>
        </pc:sldMkLst>
      </pc:sldChg>
      <pc:sldChg chg="del">
        <pc:chgData name="Hanselmann, Markus" userId="029d1f02-3ca2-4544-88e9-d09c85e465e7" providerId="ADAL" clId="{779D1F58-E732-4027-AD5E-D5FA65258A7A}" dt="2025-12-03T11:24:38.877" v="147" actId="2696"/>
        <pc:sldMkLst>
          <pc:docMk/>
          <pc:sldMk cId="1130214286" sldId="2146849351"/>
        </pc:sldMkLst>
      </pc:sldChg>
      <pc:sldChg chg="del">
        <pc:chgData name="Hanselmann, Markus" userId="029d1f02-3ca2-4544-88e9-d09c85e465e7" providerId="ADAL" clId="{779D1F58-E732-4027-AD5E-D5FA65258A7A}" dt="2025-12-03T11:24:38.870" v="146" actId="2696"/>
        <pc:sldMkLst>
          <pc:docMk/>
          <pc:sldMk cId="3039255155" sldId="2146849352"/>
        </pc:sldMkLst>
      </pc:sldChg>
      <pc:sldChg chg="del">
        <pc:chgData name="Hanselmann, Markus" userId="029d1f02-3ca2-4544-88e9-d09c85e465e7" providerId="ADAL" clId="{779D1F58-E732-4027-AD5E-D5FA65258A7A}" dt="2025-12-03T11:24:39.925" v="220" actId="2696"/>
        <pc:sldMkLst>
          <pc:docMk/>
          <pc:sldMk cId="3556173206" sldId="2146849353"/>
        </pc:sldMkLst>
      </pc:sldChg>
      <pc:sldChg chg="del">
        <pc:chgData name="Hanselmann, Markus" userId="029d1f02-3ca2-4544-88e9-d09c85e465e7" providerId="ADAL" clId="{779D1F58-E732-4027-AD5E-D5FA65258A7A}" dt="2025-12-03T11:24:39.920" v="219" actId="2696"/>
        <pc:sldMkLst>
          <pc:docMk/>
          <pc:sldMk cId="1633553346" sldId="2146849354"/>
        </pc:sldMkLst>
      </pc:sldChg>
      <pc:sldChg chg="del">
        <pc:chgData name="Hanselmann, Markus" userId="029d1f02-3ca2-4544-88e9-d09c85e465e7" providerId="ADAL" clId="{779D1F58-E732-4027-AD5E-D5FA65258A7A}" dt="2025-12-03T11:24:39.840" v="206" actId="2696"/>
        <pc:sldMkLst>
          <pc:docMk/>
          <pc:sldMk cId="1061078313" sldId="2146849356"/>
        </pc:sldMkLst>
      </pc:sldChg>
      <pc:sldChg chg="del">
        <pc:chgData name="Hanselmann, Markus" userId="029d1f02-3ca2-4544-88e9-d09c85e465e7" providerId="ADAL" clId="{779D1F58-E732-4027-AD5E-D5FA65258A7A}" dt="2025-12-03T11:24:39.831" v="205" actId="2696"/>
        <pc:sldMkLst>
          <pc:docMk/>
          <pc:sldMk cId="1962322194" sldId="2146849357"/>
        </pc:sldMkLst>
      </pc:sldChg>
      <pc:sldChg chg="del">
        <pc:chgData name="Hanselmann, Markus" userId="029d1f02-3ca2-4544-88e9-d09c85e465e7" providerId="ADAL" clId="{779D1F58-E732-4027-AD5E-D5FA65258A7A}" dt="2025-12-03T11:24:39.824" v="204" actId="2696"/>
        <pc:sldMkLst>
          <pc:docMk/>
          <pc:sldMk cId="520747788" sldId="2146849358"/>
        </pc:sldMkLst>
      </pc:sldChg>
      <pc:sldChg chg="del">
        <pc:chgData name="Hanselmann, Markus" userId="029d1f02-3ca2-4544-88e9-d09c85e465e7" providerId="ADAL" clId="{779D1F58-E732-4027-AD5E-D5FA65258A7A}" dt="2025-12-03T11:24:39.801" v="202" actId="2696"/>
        <pc:sldMkLst>
          <pc:docMk/>
          <pc:sldMk cId="3540251763" sldId="2146849359"/>
        </pc:sldMkLst>
      </pc:sldChg>
      <pc:sldChg chg="del">
        <pc:chgData name="Hanselmann, Markus" userId="029d1f02-3ca2-4544-88e9-d09c85e465e7" providerId="ADAL" clId="{779D1F58-E732-4027-AD5E-D5FA65258A7A}" dt="2025-12-03T11:24:39.368" v="201" actId="2696"/>
        <pc:sldMkLst>
          <pc:docMk/>
          <pc:sldMk cId="44600997" sldId="2146849360"/>
        </pc:sldMkLst>
      </pc:sldChg>
      <pc:sldChg chg="del">
        <pc:chgData name="Hanselmann, Markus" userId="029d1f02-3ca2-4544-88e9-d09c85e465e7" providerId="ADAL" clId="{779D1F58-E732-4027-AD5E-D5FA65258A7A}" dt="2025-12-03T11:24:41.099" v="327" actId="2696"/>
        <pc:sldMkLst>
          <pc:docMk/>
          <pc:sldMk cId="2052040177" sldId="2146849386"/>
        </pc:sldMkLst>
      </pc:sldChg>
      <pc:sldChg chg="del">
        <pc:chgData name="Hanselmann, Markus" userId="029d1f02-3ca2-4544-88e9-d09c85e465e7" providerId="ADAL" clId="{779D1F58-E732-4027-AD5E-D5FA65258A7A}" dt="2025-12-03T11:24:41.096" v="326" actId="2696"/>
        <pc:sldMkLst>
          <pc:docMk/>
          <pc:sldMk cId="2217073454" sldId="2146849387"/>
        </pc:sldMkLst>
      </pc:sldChg>
      <pc:sldChg chg="del">
        <pc:chgData name="Hanselmann, Markus" userId="029d1f02-3ca2-4544-88e9-d09c85e465e7" providerId="ADAL" clId="{779D1F58-E732-4027-AD5E-D5FA65258A7A}" dt="2025-12-03T11:24:40.195" v="263" actId="2696"/>
        <pc:sldMkLst>
          <pc:docMk/>
          <pc:sldMk cId="1282706645" sldId="2146849388"/>
        </pc:sldMkLst>
      </pc:sldChg>
      <pc:sldChg chg="del">
        <pc:chgData name="Hanselmann, Markus" userId="029d1f02-3ca2-4544-88e9-d09c85e465e7" providerId="ADAL" clId="{779D1F58-E732-4027-AD5E-D5FA65258A7A}" dt="2025-12-03T11:24:40.192" v="262" actId="2696"/>
        <pc:sldMkLst>
          <pc:docMk/>
          <pc:sldMk cId="4107547190" sldId="2146849389"/>
        </pc:sldMkLst>
      </pc:sldChg>
      <pc:sldChg chg="del">
        <pc:chgData name="Hanselmann, Markus" userId="029d1f02-3ca2-4544-88e9-d09c85e465e7" providerId="ADAL" clId="{779D1F58-E732-4027-AD5E-D5FA65258A7A}" dt="2025-12-03T11:24:39.979" v="229" actId="2696"/>
        <pc:sldMkLst>
          <pc:docMk/>
          <pc:sldMk cId="39601052" sldId="2146849390"/>
        </pc:sldMkLst>
      </pc:sldChg>
      <pc:sldChg chg="del">
        <pc:chgData name="Hanselmann, Markus" userId="029d1f02-3ca2-4544-88e9-d09c85e465e7" providerId="ADAL" clId="{779D1F58-E732-4027-AD5E-D5FA65258A7A}" dt="2025-12-03T11:24:39.975" v="228" actId="2696"/>
        <pc:sldMkLst>
          <pc:docMk/>
          <pc:sldMk cId="3790391004" sldId="2146849391"/>
        </pc:sldMkLst>
      </pc:sldChg>
      <pc:sldChg chg="del">
        <pc:chgData name="Hanselmann, Markus" userId="029d1f02-3ca2-4544-88e9-d09c85e465e7" providerId="ADAL" clId="{779D1F58-E732-4027-AD5E-D5FA65258A7A}" dt="2025-12-03T11:24:39.865" v="211" actId="2696"/>
        <pc:sldMkLst>
          <pc:docMk/>
          <pc:sldMk cId="3374385193" sldId="2146849392"/>
        </pc:sldMkLst>
      </pc:sldChg>
      <pc:sldChg chg="del">
        <pc:chgData name="Hanselmann, Markus" userId="029d1f02-3ca2-4544-88e9-d09c85e465e7" providerId="ADAL" clId="{779D1F58-E732-4027-AD5E-D5FA65258A7A}" dt="2025-12-03T11:24:39.860" v="210" actId="2696"/>
        <pc:sldMkLst>
          <pc:docMk/>
          <pc:sldMk cId="3303422894" sldId="2146849393"/>
        </pc:sldMkLst>
      </pc:sldChg>
      <pc:sldChg chg="del">
        <pc:chgData name="Hanselmann, Markus" userId="029d1f02-3ca2-4544-88e9-d09c85e465e7" providerId="ADAL" clId="{779D1F58-E732-4027-AD5E-D5FA65258A7A}" dt="2025-12-03T11:24:39.356" v="199" actId="2696"/>
        <pc:sldMkLst>
          <pc:docMk/>
          <pc:sldMk cId="2838627259" sldId="2146849394"/>
        </pc:sldMkLst>
      </pc:sldChg>
      <pc:sldChg chg="del">
        <pc:chgData name="Hanselmann, Markus" userId="029d1f02-3ca2-4544-88e9-d09c85e465e7" providerId="ADAL" clId="{779D1F58-E732-4027-AD5E-D5FA65258A7A}" dt="2025-12-03T11:24:39.351" v="198" actId="2696"/>
        <pc:sldMkLst>
          <pc:docMk/>
          <pc:sldMk cId="3302852090" sldId="2146849395"/>
        </pc:sldMkLst>
      </pc:sldChg>
      <pc:sldChg chg="del">
        <pc:chgData name="Hanselmann, Markus" userId="029d1f02-3ca2-4544-88e9-d09c85e465e7" providerId="ADAL" clId="{779D1F58-E732-4027-AD5E-D5FA65258A7A}" dt="2025-12-03T11:24:39.063" v="163" actId="2696"/>
        <pc:sldMkLst>
          <pc:docMk/>
          <pc:sldMk cId="561866161" sldId="2146849396"/>
        </pc:sldMkLst>
      </pc:sldChg>
      <pc:sldChg chg="del">
        <pc:chgData name="Hanselmann, Markus" userId="029d1f02-3ca2-4544-88e9-d09c85e465e7" providerId="ADAL" clId="{779D1F58-E732-4027-AD5E-D5FA65258A7A}" dt="2025-12-03T11:24:39.056" v="162" actId="2696"/>
        <pc:sldMkLst>
          <pc:docMk/>
          <pc:sldMk cId="2328187942" sldId="2146849397"/>
        </pc:sldMkLst>
      </pc:sldChg>
      <pc:sldChg chg="del">
        <pc:chgData name="Hanselmann, Markus" userId="029d1f02-3ca2-4544-88e9-d09c85e465e7" providerId="ADAL" clId="{779D1F58-E732-4027-AD5E-D5FA65258A7A}" dt="2025-12-03T11:24:36.257" v="4" actId="2696"/>
        <pc:sldMkLst>
          <pc:docMk/>
          <pc:sldMk cId="81851388" sldId="2146849405"/>
        </pc:sldMkLst>
      </pc:sldChg>
      <pc:sldChg chg="del">
        <pc:chgData name="Hanselmann, Markus" userId="029d1f02-3ca2-4544-88e9-d09c85e465e7" providerId="ADAL" clId="{779D1F58-E732-4027-AD5E-D5FA65258A7A}" dt="2025-12-03T11:24:36.171" v="0" actId="2696"/>
        <pc:sldMkLst>
          <pc:docMk/>
          <pc:sldMk cId="129458511" sldId="2146849406"/>
        </pc:sldMkLst>
      </pc:sldChg>
      <pc:sldChg chg="del">
        <pc:chgData name="Hanselmann, Markus" userId="029d1f02-3ca2-4544-88e9-d09c85e465e7" providerId="ADAL" clId="{779D1F58-E732-4027-AD5E-D5FA65258A7A}" dt="2025-12-03T11:24:36.221" v="3" actId="2696"/>
        <pc:sldMkLst>
          <pc:docMk/>
          <pc:sldMk cId="3815792804" sldId="2146849411"/>
        </pc:sldMkLst>
      </pc:sldChg>
      <pc:sldChg chg="del">
        <pc:chgData name="Hanselmann, Markus" userId="029d1f02-3ca2-4544-88e9-d09c85e465e7" providerId="ADAL" clId="{779D1F58-E732-4027-AD5E-D5FA65258A7A}" dt="2025-12-03T11:24:36.197" v="2" actId="2696"/>
        <pc:sldMkLst>
          <pc:docMk/>
          <pc:sldMk cId="3490016307" sldId="2146849412"/>
        </pc:sldMkLst>
      </pc:sldChg>
      <pc:sldChg chg="del">
        <pc:chgData name="Hanselmann, Markus" userId="029d1f02-3ca2-4544-88e9-d09c85e465e7" providerId="ADAL" clId="{779D1F58-E732-4027-AD5E-D5FA65258A7A}" dt="2025-12-03T11:24:36.181" v="1" actId="2696"/>
        <pc:sldMkLst>
          <pc:docMk/>
          <pc:sldMk cId="1756512171" sldId="2146849413"/>
        </pc:sldMkLst>
      </pc:sldChg>
      <pc:sldChg chg="del">
        <pc:chgData name="Hanselmann, Markus" userId="029d1f02-3ca2-4544-88e9-d09c85e465e7" providerId="ADAL" clId="{779D1F58-E732-4027-AD5E-D5FA65258A7A}" dt="2025-12-03T11:24:37.359" v="67" actId="2696"/>
        <pc:sldMkLst>
          <pc:docMk/>
          <pc:sldMk cId="2106673013" sldId="2146849423"/>
        </pc:sldMkLst>
      </pc:sldChg>
      <pc:sldChg chg="del">
        <pc:chgData name="Hanselmann, Markus" userId="029d1f02-3ca2-4544-88e9-d09c85e465e7" providerId="ADAL" clId="{779D1F58-E732-4027-AD5E-D5FA65258A7A}" dt="2025-12-03T11:24:37.346" v="66" actId="2696"/>
        <pc:sldMkLst>
          <pc:docMk/>
          <pc:sldMk cId="2506932548" sldId="2146849424"/>
        </pc:sldMkLst>
      </pc:sldChg>
      <pc:sldChg chg="del">
        <pc:chgData name="Hanselmann, Markus" userId="029d1f02-3ca2-4544-88e9-d09c85e465e7" providerId="ADAL" clId="{779D1F58-E732-4027-AD5E-D5FA65258A7A}" dt="2025-12-03T11:24:36.830" v="32" actId="2696"/>
        <pc:sldMkLst>
          <pc:docMk/>
          <pc:sldMk cId="1789904985" sldId="2146849425"/>
        </pc:sldMkLst>
      </pc:sldChg>
      <pc:sldChg chg="del">
        <pc:chgData name="Hanselmann, Markus" userId="029d1f02-3ca2-4544-88e9-d09c85e465e7" providerId="ADAL" clId="{779D1F58-E732-4027-AD5E-D5FA65258A7A}" dt="2025-12-03T11:24:36.812" v="31" actId="2696"/>
        <pc:sldMkLst>
          <pc:docMk/>
          <pc:sldMk cId="3668955448" sldId="2146849426"/>
        </pc:sldMkLst>
      </pc:sldChg>
      <pc:sldChg chg="del">
        <pc:chgData name="Hanselmann, Markus" userId="029d1f02-3ca2-4544-88e9-d09c85e465e7" providerId="ADAL" clId="{779D1F58-E732-4027-AD5E-D5FA65258A7A}" dt="2025-12-03T11:24:37.370" v="68" actId="2696"/>
        <pc:sldMkLst>
          <pc:docMk/>
          <pc:sldMk cId="2529112448" sldId="2146849427"/>
        </pc:sldMkLst>
      </pc:sldChg>
      <pc:sldChg chg="del">
        <pc:chgData name="Hanselmann, Markus" userId="029d1f02-3ca2-4544-88e9-d09c85e465e7" providerId="ADAL" clId="{779D1F58-E732-4027-AD5E-D5FA65258A7A}" dt="2025-12-03T11:24:38.424" v="126" actId="2696"/>
        <pc:sldMkLst>
          <pc:docMk/>
          <pc:sldMk cId="4135894044" sldId="2146849428"/>
        </pc:sldMkLst>
      </pc:sldChg>
      <pc:sldChg chg="del">
        <pc:chgData name="Hanselmann, Markus" userId="029d1f02-3ca2-4544-88e9-d09c85e465e7" providerId="ADAL" clId="{779D1F58-E732-4027-AD5E-D5FA65258A7A}" dt="2025-12-03T11:24:38.405" v="125" actId="2696"/>
        <pc:sldMkLst>
          <pc:docMk/>
          <pc:sldMk cId="310156840" sldId="2146849429"/>
        </pc:sldMkLst>
      </pc:sldChg>
      <pc:sldChg chg="del">
        <pc:chgData name="Hanselmann, Markus" userId="029d1f02-3ca2-4544-88e9-d09c85e465e7" providerId="ADAL" clId="{779D1F58-E732-4027-AD5E-D5FA65258A7A}" dt="2025-12-03T11:24:36.856" v="34" actId="2696"/>
        <pc:sldMkLst>
          <pc:docMk/>
          <pc:sldMk cId="1933601232" sldId="2146849430"/>
        </pc:sldMkLst>
      </pc:sldChg>
      <pc:sldChg chg="del">
        <pc:chgData name="Hanselmann, Markus" userId="029d1f02-3ca2-4544-88e9-d09c85e465e7" providerId="ADAL" clId="{779D1F58-E732-4027-AD5E-D5FA65258A7A}" dt="2025-12-03T11:24:36.841" v="33" actId="2696"/>
        <pc:sldMkLst>
          <pc:docMk/>
          <pc:sldMk cId="839874581" sldId="2146849431"/>
        </pc:sldMkLst>
      </pc:sldChg>
      <pc:sldChg chg="del">
        <pc:chgData name="Hanselmann, Markus" userId="029d1f02-3ca2-4544-88e9-d09c85e465e7" providerId="ADAL" clId="{779D1F58-E732-4027-AD5E-D5FA65258A7A}" dt="2025-12-03T11:24:38.454" v="128" actId="2696"/>
        <pc:sldMkLst>
          <pc:docMk/>
          <pc:sldMk cId="2161171324" sldId="2146849433"/>
        </pc:sldMkLst>
      </pc:sldChg>
      <pc:sldChg chg="del">
        <pc:chgData name="Hanselmann, Markus" userId="029d1f02-3ca2-4544-88e9-d09c85e465e7" providerId="ADAL" clId="{779D1F58-E732-4027-AD5E-D5FA65258A7A}" dt="2025-12-03T11:24:38.436" v="127" actId="2696"/>
        <pc:sldMkLst>
          <pc:docMk/>
          <pc:sldMk cId="1116600698" sldId="2146849434"/>
        </pc:sldMkLst>
      </pc:sldChg>
      <pc:sldChg chg="del">
        <pc:chgData name="Hanselmann, Markus" userId="029d1f02-3ca2-4544-88e9-d09c85e465e7" providerId="ADAL" clId="{779D1F58-E732-4027-AD5E-D5FA65258A7A}" dt="2025-12-03T11:24:37.401" v="71" actId="2696"/>
        <pc:sldMkLst>
          <pc:docMk/>
          <pc:sldMk cId="4044741920" sldId="2146849435"/>
        </pc:sldMkLst>
      </pc:sldChg>
      <pc:sldChg chg="del">
        <pc:chgData name="Hanselmann, Markus" userId="029d1f02-3ca2-4544-88e9-d09c85e465e7" providerId="ADAL" clId="{779D1F58-E732-4027-AD5E-D5FA65258A7A}" dt="2025-12-03T11:24:37.389" v="70" actId="2696"/>
        <pc:sldMkLst>
          <pc:docMk/>
          <pc:sldMk cId="3989399176" sldId="2146849436"/>
        </pc:sldMkLst>
      </pc:sldChg>
      <pc:sldChg chg="del">
        <pc:chgData name="Hanselmann, Markus" userId="029d1f02-3ca2-4544-88e9-d09c85e465e7" providerId="ADAL" clId="{779D1F58-E732-4027-AD5E-D5FA65258A7A}" dt="2025-12-03T11:24:38.001" v="99" actId="2696"/>
        <pc:sldMkLst>
          <pc:docMk/>
          <pc:sldMk cId="2480762913" sldId="2146849437"/>
        </pc:sldMkLst>
      </pc:sldChg>
      <pc:sldChg chg="del">
        <pc:chgData name="Hanselmann, Markus" userId="029d1f02-3ca2-4544-88e9-d09c85e465e7" providerId="ADAL" clId="{779D1F58-E732-4027-AD5E-D5FA65258A7A}" dt="2025-12-03T11:24:37.987" v="98" actId="2696"/>
        <pc:sldMkLst>
          <pc:docMk/>
          <pc:sldMk cId="122685277" sldId="2146849438"/>
        </pc:sldMkLst>
      </pc:sldChg>
      <pc:sldChg chg="del">
        <pc:chgData name="Hanselmann, Markus" userId="029d1f02-3ca2-4544-88e9-d09c85e465e7" providerId="ADAL" clId="{779D1F58-E732-4027-AD5E-D5FA65258A7A}" dt="2025-12-03T11:24:41.089" v="325" actId="2696"/>
        <pc:sldMkLst>
          <pc:docMk/>
          <pc:sldMk cId="346704155" sldId="2146849440"/>
        </pc:sldMkLst>
      </pc:sldChg>
      <pc:sldChg chg="del">
        <pc:chgData name="Hanselmann, Markus" userId="029d1f02-3ca2-4544-88e9-d09c85e465e7" providerId="ADAL" clId="{779D1F58-E732-4027-AD5E-D5FA65258A7A}" dt="2025-12-03T11:24:40.187" v="261" actId="2696"/>
        <pc:sldMkLst>
          <pc:docMk/>
          <pc:sldMk cId="735371590" sldId="2146849441"/>
        </pc:sldMkLst>
      </pc:sldChg>
      <pc:sldChg chg="del">
        <pc:chgData name="Hanselmann, Markus" userId="029d1f02-3ca2-4544-88e9-d09c85e465e7" providerId="ADAL" clId="{779D1F58-E732-4027-AD5E-D5FA65258A7A}" dt="2025-12-03T11:24:39.969" v="227" actId="2696"/>
        <pc:sldMkLst>
          <pc:docMk/>
          <pc:sldMk cId="3982647783" sldId="2146849442"/>
        </pc:sldMkLst>
      </pc:sldChg>
      <pc:sldChg chg="del">
        <pc:chgData name="Hanselmann, Markus" userId="029d1f02-3ca2-4544-88e9-d09c85e465e7" providerId="ADAL" clId="{779D1F58-E732-4027-AD5E-D5FA65258A7A}" dt="2025-12-03T11:24:39.854" v="209" actId="2696"/>
        <pc:sldMkLst>
          <pc:docMk/>
          <pc:sldMk cId="300084720" sldId="2146849443"/>
        </pc:sldMkLst>
      </pc:sldChg>
      <pc:sldChg chg="del">
        <pc:chgData name="Hanselmann, Markus" userId="029d1f02-3ca2-4544-88e9-d09c85e465e7" providerId="ADAL" clId="{779D1F58-E732-4027-AD5E-D5FA65258A7A}" dt="2025-12-03T11:24:39.344" v="197" actId="2696"/>
        <pc:sldMkLst>
          <pc:docMk/>
          <pc:sldMk cId="2701215621" sldId="2146849444"/>
        </pc:sldMkLst>
      </pc:sldChg>
      <pc:sldChg chg="del">
        <pc:chgData name="Hanselmann, Markus" userId="029d1f02-3ca2-4544-88e9-d09c85e465e7" providerId="ADAL" clId="{779D1F58-E732-4027-AD5E-D5FA65258A7A}" dt="2025-12-03T11:24:39.044" v="161" actId="2696"/>
        <pc:sldMkLst>
          <pc:docMk/>
          <pc:sldMk cId="2536443735" sldId="2146849445"/>
        </pc:sldMkLst>
      </pc:sldChg>
      <pc:sldChg chg="del">
        <pc:chgData name="Hanselmann, Markus" userId="029d1f02-3ca2-4544-88e9-d09c85e465e7" providerId="ADAL" clId="{779D1F58-E732-4027-AD5E-D5FA65258A7A}" dt="2025-12-03T11:24:38.853" v="145" actId="2696"/>
        <pc:sldMkLst>
          <pc:docMk/>
          <pc:sldMk cId="2435863415" sldId="2146849446"/>
        </pc:sldMkLst>
      </pc:sldChg>
      <pc:sldChg chg="del">
        <pc:chgData name="Hanselmann, Markus" userId="029d1f02-3ca2-4544-88e9-d09c85e465e7" providerId="ADAL" clId="{779D1F58-E732-4027-AD5E-D5FA65258A7A}" dt="2025-12-03T11:24:40.084" v="244" actId="2696"/>
        <pc:sldMkLst>
          <pc:docMk/>
          <pc:sldMk cId="500159507" sldId="2146849447"/>
        </pc:sldMkLst>
      </pc:sldChg>
      <pc:sldChg chg="del">
        <pc:chgData name="Hanselmann, Markus" userId="029d1f02-3ca2-4544-88e9-d09c85e465e7" providerId="ADAL" clId="{779D1F58-E732-4027-AD5E-D5FA65258A7A}" dt="2025-12-03T11:24:39.912" v="218" actId="2696"/>
        <pc:sldMkLst>
          <pc:docMk/>
          <pc:sldMk cId="1045948356" sldId="2146849448"/>
        </pc:sldMkLst>
      </pc:sldChg>
      <pc:sldChg chg="del">
        <pc:chgData name="Hanselmann, Markus" userId="029d1f02-3ca2-4544-88e9-d09c85e465e7" providerId="ADAL" clId="{779D1F58-E732-4027-AD5E-D5FA65258A7A}" dt="2025-12-03T11:24:39.810" v="203" actId="2696"/>
        <pc:sldMkLst>
          <pc:docMk/>
          <pc:sldMk cId="1891443050" sldId="2146849449"/>
        </pc:sldMkLst>
      </pc:sldChg>
      <pc:sldChg chg="del">
        <pc:chgData name="Hanselmann, Markus" userId="029d1f02-3ca2-4544-88e9-d09c85e465e7" providerId="ADAL" clId="{779D1F58-E732-4027-AD5E-D5FA65258A7A}" dt="2025-12-03T11:24:39.208" v="179" actId="2696"/>
        <pc:sldMkLst>
          <pc:docMk/>
          <pc:sldMk cId="3679063388" sldId="2146849450"/>
        </pc:sldMkLst>
      </pc:sldChg>
      <pc:sldChg chg="del">
        <pc:chgData name="Hanselmann, Markus" userId="029d1f02-3ca2-4544-88e9-d09c85e465e7" providerId="ADAL" clId="{779D1F58-E732-4027-AD5E-D5FA65258A7A}" dt="2025-12-03T11:24:38.013" v="100" actId="2696"/>
        <pc:sldMkLst>
          <pc:docMk/>
          <pc:sldMk cId="144157042" sldId="2146849452"/>
        </pc:sldMkLst>
      </pc:sldChg>
      <pc:sldChg chg="del">
        <pc:chgData name="Hanselmann, Markus" userId="029d1f02-3ca2-4544-88e9-d09c85e465e7" providerId="ADAL" clId="{779D1F58-E732-4027-AD5E-D5FA65258A7A}" dt="2025-12-03T11:24:38.469" v="129" actId="2696"/>
        <pc:sldMkLst>
          <pc:docMk/>
          <pc:sldMk cId="723668143" sldId="2146849453"/>
        </pc:sldMkLst>
      </pc:sldChg>
      <pc:sldChg chg="del">
        <pc:chgData name="Hanselmann, Markus" userId="029d1f02-3ca2-4544-88e9-d09c85e465e7" providerId="ADAL" clId="{779D1F58-E732-4027-AD5E-D5FA65258A7A}" dt="2025-12-03T11:24:39.999" v="232" actId="2696"/>
        <pc:sldMkLst>
          <pc:docMk/>
          <pc:sldMk cId="3229601879" sldId="2146849455"/>
        </pc:sldMkLst>
      </pc:sldChg>
      <pc:sldChg chg="del">
        <pc:chgData name="Hanselmann, Markus" userId="029d1f02-3ca2-4544-88e9-d09c85e465e7" providerId="ADAL" clId="{779D1F58-E732-4027-AD5E-D5FA65258A7A}" dt="2025-12-03T11:24:38.539" v="134" actId="2696"/>
        <pc:sldMkLst>
          <pc:docMk/>
          <pc:sldMk cId="1388841" sldId="2146849456"/>
        </pc:sldMkLst>
      </pc:sldChg>
      <pc:sldChg chg="del">
        <pc:chgData name="Hanselmann, Markus" userId="029d1f02-3ca2-4544-88e9-d09c85e465e7" providerId="ADAL" clId="{779D1F58-E732-4027-AD5E-D5FA65258A7A}" dt="2025-12-03T11:24:38.905" v="150" actId="2696"/>
        <pc:sldMkLst>
          <pc:docMk/>
          <pc:sldMk cId="2768722019" sldId="2146849457"/>
        </pc:sldMkLst>
      </pc:sldChg>
      <pc:sldChg chg="del">
        <pc:chgData name="Hanselmann, Markus" userId="029d1f02-3ca2-4544-88e9-d09c85e465e7" providerId="ADAL" clId="{779D1F58-E732-4027-AD5E-D5FA65258A7A}" dt="2025-12-03T11:24:38.476" v="130" actId="2696"/>
        <pc:sldMkLst>
          <pc:docMk/>
          <pc:sldMk cId="2915646600" sldId="2146849458"/>
        </pc:sldMkLst>
      </pc:sldChg>
      <pc:sldChg chg="del">
        <pc:chgData name="Hanselmann, Markus" userId="029d1f02-3ca2-4544-88e9-d09c85e465e7" providerId="ADAL" clId="{779D1F58-E732-4027-AD5E-D5FA65258A7A}" dt="2025-12-03T11:24:37.421" v="73" actId="2696"/>
        <pc:sldMkLst>
          <pc:docMk/>
          <pc:sldMk cId="823784223" sldId="2146849459"/>
        </pc:sldMkLst>
      </pc:sldChg>
      <pc:sldChg chg="del">
        <pc:chgData name="Hanselmann, Markus" userId="029d1f02-3ca2-4544-88e9-d09c85e465e7" providerId="ADAL" clId="{779D1F58-E732-4027-AD5E-D5FA65258A7A}" dt="2025-12-03T11:24:37.408" v="72" actId="2696"/>
        <pc:sldMkLst>
          <pc:docMk/>
          <pc:sldMk cId="1577944834" sldId="2146849460"/>
        </pc:sldMkLst>
      </pc:sldChg>
      <pc:sldChg chg="del">
        <pc:chgData name="Hanselmann, Markus" userId="029d1f02-3ca2-4544-88e9-d09c85e465e7" providerId="ADAL" clId="{779D1F58-E732-4027-AD5E-D5FA65258A7A}" dt="2025-12-03T11:24:38.034" v="102" actId="2696"/>
        <pc:sldMkLst>
          <pc:docMk/>
          <pc:sldMk cId="1681989978" sldId="2146849461"/>
        </pc:sldMkLst>
      </pc:sldChg>
      <pc:sldChg chg="del">
        <pc:chgData name="Hanselmann, Markus" userId="029d1f02-3ca2-4544-88e9-d09c85e465e7" providerId="ADAL" clId="{779D1F58-E732-4027-AD5E-D5FA65258A7A}" dt="2025-12-03T11:24:38.020" v="101" actId="2696"/>
        <pc:sldMkLst>
          <pc:docMk/>
          <pc:sldMk cId="3135746928" sldId="21468494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ABBDE3E-F3DD-4441-E348-237218AA2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109508-F983-9363-608D-F81E02C1B7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14994-51ED-4918-BF39-4CC839D63D5F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8510AD-C110-4DF7-ED12-B6E0D8990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A23828-83C6-19BE-51E7-C067746035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BA9C9-4243-464F-801B-FD66B462AA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1753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03.12.2025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92DBB-5756-25D8-021A-2DA76C82C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DA13B83-90EF-AC0C-F9A7-22DB36B88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CF9CB62-C906-773B-9D34-B9B3E5FC0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/>
              <a:t>374142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6BA952-D331-955D-55EF-A14D94D28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48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693D8-44F5-165B-4C52-61B4171D8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1D0CA88-65D4-7E8D-9646-52DCCE299D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1160519-6CF2-7018-F703-9D7341FC7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/>
              <a:t>376087</a:t>
            </a:r>
            <a:r>
              <a:rPr lang="en-US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6CBBC8-126C-5268-7CE3-7D890B092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59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7223B-823B-3E63-995D-54DFF48E3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4A9AA40-7FC1-14D5-C06A-CE0DA3291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E6C53AA-5359-8693-12EF-0BA611AE4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SCHUNK ID: </a:t>
            </a:r>
            <a:r>
              <a:rPr lang="de-DE"/>
              <a:t>374194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EC3D16-D04D-8F09-DEDF-25490C2B6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93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DD3872C-6A16-2E03-A6AD-10D113692A59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beispiel_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22500D-D835-4FBB-3488-21E818EF3677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BBA8AEB-8808-1699-B840-F0778FC428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814" y="2097088"/>
            <a:ext cx="5327650" cy="4176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6C9C45-08CA-C8A5-4F3A-866E41750A02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5328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3107FD3-920A-90B1-F04E-846B8FA0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0413" y="2114550"/>
            <a:ext cx="5328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3B888C-7AEF-90E7-C067-D5626FF50E5D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105107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53107FD3-920A-90B1-F04E-846B8FA09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66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73ACF9F-7994-CE00-5D2E-3550EA5D3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4413" y="2114550"/>
            <a:ext cx="3384000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B92381-652F-34CC-6160-C8576854BE66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279705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Kapitel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22500D-D835-4FBB-3488-21E818EF3677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80964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noProof="0"/>
              <a:t>Here is a quote / Recommendation / Result</a:t>
            </a: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r>
              <a:rPr lang="en-US" noProof="0"/>
              <a:t>Optional quoter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9A19B4A-6BD5-2077-A8AF-47F7F2A35A45}"/>
              </a:ext>
            </a:extLst>
          </p:cNvPr>
          <p:cNvSpPr txBox="1"/>
          <p:nvPr userDrawn="1"/>
        </p:nvSpPr>
        <p:spPr>
          <a:xfrm>
            <a:off x="10037820" y="921376"/>
            <a:ext cx="1793761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- Confidential Information - </a:t>
            </a:r>
          </a:p>
        </p:txBody>
      </p:sp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1" r:id="rId6"/>
    <p:sldLayoutId id="2147483652" r:id="rId7"/>
    <p:sldLayoutId id="2147483654" r:id="rId8"/>
    <p:sldLayoutId id="2147483653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3764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orient="horz" pos="1321" userDrawn="1">
          <p15:clr>
            <a:srgbClr val="F26B43"/>
          </p15:clr>
        </p15:guide>
        <p15:guide id="6" pos="4116" userDrawn="1">
          <p15:clr>
            <a:srgbClr val="F26B43"/>
          </p15:clr>
        </p15:guide>
        <p15:guide id="7" orient="horz" pos="1074" userDrawn="1">
          <p15:clr>
            <a:srgbClr val="F26B43"/>
          </p15:clr>
        </p15:guide>
        <p15:guide id="8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6A9D3B-88CA-3CE6-954A-3C13073C3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6CD359BD-DE70-A516-ADC2-E6B406A3140C}"/>
              </a:ext>
            </a:extLst>
          </p:cNvPr>
          <p:cNvSpPr>
            <a:spLocks noChangeAspect="1"/>
          </p:cNvSpPr>
          <p:nvPr/>
        </p:nvSpPr>
        <p:spPr>
          <a:xfrm>
            <a:off x="0" y="1940915"/>
            <a:ext cx="12192000" cy="4332887"/>
          </a:xfrm>
          <a:custGeom>
            <a:avLst/>
            <a:gdLst>
              <a:gd name="connsiteX0" fmla="*/ 9392001 w 12192000"/>
              <a:gd name="connsiteY0" fmla="*/ 0 h 4332887"/>
              <a:gd name="connsiteX1" fmla="*/ 12192000 w 12192000"/>
              <a:gd name="connsiteY1" fmla="*/ 0 h 4332887"/>
              <a:gd name="connsiteX2" fmla="*/ 12192000 w 12192000"/>
              <a:gd name="connsiteY2" fmla="*/ 1693812 h 4332887"/>
              <a:gd name="connsiteX3" fmla="*/ 9815013 w 12192000"/>
              <a:gd name="connsiteY3" fmla="*/ 1693812 h 4332887"/>
              <a:gd name="connsiteX4" fmla="*/ 4861549 w 12192000"/>
              <a:gd name="connsiteY4" fmla="*/ 4332887 h 4332887"/>
              <a:gd name="connsiteX5" fmla="*/ 0 w 12192000"/>
              <a:gd name="connsiteY5" fmla="*/ 4332887 h 4332887"/>
              <a:gd name="connsiteX6" fmla="*/ 0 w 12192000"/>
              <a:gd name="connsiteY6" fmla="*/ 2639076 h 4332887"/>
              <a:gd name="connsiteX7" fmla="*/ 4438485 w 12192000"/>
              <a:gd name="connsiteY7" fmla="*/ 2639076 h 433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332887">
                <a:moveTo>
                  <a:pt x="9392001" y="0"/>
                </a:moveTo>
                <a:lnTo>
                  <a:pt x="12192000" y="0"/>
                </a:lnTo>
                <a:lnTo>
                  <a:pt x="12192000" y="1693812"/>
                </a:lnTo>
                <a:lnTo>
                  <a:pt x="9815013" y="1693812"/>
                </a:lnTo>
                <a:lnTo>
                  <a:pt x="4861549" y="4332887"/>
                </a:lnTo>
                <a:lnTo>
                  <a:pt x="0" y="4332887"/>
                </a:lnTo>
                <a:lnTo>
                  <a:pt x="0" y="2639076"/>
                </a:lnTo>
                <a:lnTo>
                  <a:pt x="4438485" y="2639076"/>
                </a:lnTo>
                <a:close/>
              </a:path>
            </a:pathLst>
          </a:custGeom>
          <a:solidFill>
            <a:schemeClr val="bg2"/>
          </a:solidFill>
          <a:ln w="141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07C5B1-FD2D-D6EB-81C6-CC8638E0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9034"/>
            <a:ext cx="4653850" cy="1620773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SCHUNK Engineering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9359E7-D84C-6A20-4440-665D4B1D91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2" y="2631207"/>
            <a:ext cx="5158093" cy="845602"/>
          </a:xfrm>
        </p:spPr>
        <p:txBody>
          <a:bodyPr/>
          <a:lstStyle/>
          <a:p>
            <a:pPr marL="0" indent="0">
              <a:buNone/>
            </a:pPr>
            <a:r>
              <a:rPr lang="de-DE" sz="2000" b="1">
                <a:solidFill>
                  <a:schemeClr val="bg2"/>
                </a:solidFill>
              </a:rPr>
              <a:t>Solution Book - Luft- &amp; Raumfahrt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293028-2BFA-C810-4CFA-126A665E7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342900"/>
            <a:ext cx="2598738" cy="768498"/>
          </a:xfrm>
          <a:prstGeom prst="rect">
            <a:avLst/>
          </a:prstGeom>
        </p:spPr>
      </p:pic>
      <p:grpSp>
        <p:nvGrpSpPr>
          <p:cNvPr id="33" name="Grafik 6">
            <a:extLst>
              <a:ext uri="{FF2B5EF4-FFF2-40B4-BE49-F238E27FC236}">
                <a16:creationId xmlns:a16="http://schemas.microsoft.com/office/drawing/2014/main" id="{2E4CF203-6743-C1AB-1E77-01BC9E3A4C10}"/>
              </a:ext>
            </a:extLst>
          </p:cNvPr>
          <p:cNvGrpSpPr>
            <a:grpSpLocks noChangeAspect="1"/>
          </p:cNvGrpSpPr>
          <p:nvPr/>
        </p:nvGrpSpPr>
        <p:grpSpPr>
          <a:xfrm>
            <a:off x="9222316" y="6107294"/>
            <a:ext cx="2631282" cy="16200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9AEB27C5-BB2D-864B-E5D1-4AB13EFE5CC4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C28763FD-27ED-4647-77C9-52AB29013ADC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A7C6D522-6622-6982-9141-C1658F3F0E2B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CBBF88CE-C037-882A-340C-A333E49D4020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94F3983-DBBA-8A27-A611-3205C7CA8EAC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381A777C-E63A-B69B-ED43-8D3FE38D9427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6D6A9295-5FBB-413B-D5D3-19B1724E4900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803212E3-DC5C-2FBB-B5C9-4902E44892A0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D9F8066D-C3E9-4801-74F6-CAA12EC2B682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D86C2EB7-AACE-D1CD-D145-75DE1C4E33B1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ECC9F81E-1675-016C-F497-1DF96D91C9A7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8A761F9F-5352-5953-E63C-C36CA352CCCB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FCB69C07-82ED-87E8-F586-BA29B0FD8484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E2C62BCE-7610-1DBE-BCAE-9C0B122D50A8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2B0AD93B-016E-667A-D437-5395A187360F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0EC819A8-BE49-5700-65BC-186F545A3D62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0219C946-9C79-B3AB-048C-60CB34F4E76C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3C69B4FA-B382-9FCA-A0D0-6C83ADFCE83F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F410A47C-ED2E-09FA-A04F-8A317F8E60F7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CC001592-4F2C-9447-808A-FF0E05CB1008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01361B7B-1F72-B55D-DB2F-3972354205D1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1C26F553-683C-C2DC-A582-FBB3AE188701}"/>
              </a:ext>
            </a:extLst>
          </p:cNvPr>
          <p:cNvSpPr/>
          <p:nvPr/>
        </p:nvSpPr>
        <p:spPr>
          <a:xfrm>
            <a:off x="8495013" y="3099816"/>
            <a:ext cx="3696987" cy="2228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Hinweis: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Diese Präsentation enthält vertrauliche Informationen und ist nur zur nicht-öffentlichen Verwendung bei Kunden und Lieferanten freigegeben. Ggf. Rücksprache mit Fachbereich notwendig.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i="1">
              <a:solidFill>
                <a:prstClr val="white"/>
              </a:solidFill>
              <a:latin typeface="Fago Pro" panose="02000506040000020004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1">
                <a:solidFill>
                  <a:prstClr val="white"/>
                </a:solidFill>
                <a:latin typeface="Fago Pro" panose="02000506040000020004" pitchFamily="50" charset="0"/>
              </a:rPr>
              <a:t>- Diesen Hinweis vor Benutzung entfernen -</a:t>
            </a:r>
            <a:endParaRPr kumimoji="0" lang="de-DE" sz="12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go Pro" panose="0200050604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67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4FCF7-E34B-0F2C-484C-9FC03642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5DF2D53-F240-1A55-8FFE-65758CE05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lang="de-DE"/>
              <a:t>Handling von Turbinenschaufeln </a:t>
            </a:r>
            <a:br>
              <a:rPr lang="de-DE"/>
            </a:br>
            <a:r>
              <a:rPr lang="de-DE" sz="2400" b="0"/>
              <a:t>Be-/ und Entladung von Werkzeugmaschinen</a:t>
            </a:r>
            <a:endParaRPr lang="de-DE" b="0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F33F57-13EB-E1EC-D775-376869637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Luft- &amp; Raumfahrt</a:t>
            </a:r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2422FFE6-70DF-3E81-026C-BCC267DB34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noProof="0" smtClean="0"/>
              <a:pPr/>
              <a:t>2</a:t>
            </a:fld>
            <a:endParaRPr lang="de-DE" noProof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A599EEB-80C6-4606-0FD0-B2288E5B71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E050FA-D191-018E-FCE4-C4257690C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900" y="1818909"/>
            <a:ext cx="5136960" cy="4500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39013C2-5937-999F-62C0-F9DD3D7D230E}"/>
              </a:ext>
            </a:extLst>
          </p:cNvPr>
          <p:cNvSpPr txBox="1"/>
          <p:nvPr/>
        </p:nvSpPr>
        <p:spPr>
          <a:xfrm>
            <a:off x="7109888" y="2105949"/>
            <a:ext cx="4747150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 noProof="0">
                <a:solidFill>
                  <a:srgbClr val="003D6A"/>
                </a:solidFill>
              </a:rPr>
              <a:t>Funktion</a:t>
            </a:r>
            <a:br>
              <a:rPr lang="de-DE" sz="2000" b="1" noProof="0"/>
            </a:br>
            <a:r>
              <a:rPr lang="de-DE" sz="1600" noProof="0">
                <a:solidFill>
                  <a:srgbClr val="003D6A"/>
                </a:solidFill>
              </a:rPr>
              <a:t>Be-/ und Entladung von Werkzeugmaschinen</a:t>
            </a:r>
          </a:p>
          <a:p>
            <a:pPr>
              <a:buClr>
                <a:schemeClr val="bg2"/>
              </a:buClr>
              <a:buSzPct val="100000"/>
            </a:pPr>
            <a:endParaRPr lang="de-DE" sz="1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Vorteile - Ihr Nutzen</a:t>
            </a:r>
            <a:endParaRPr lang="de-DE" sz="2000" b="1" noProof="0">
              <a:solidFill>
                <a:srgbClr val="003D6A"/>
              </a:solidFill>
            </a:endParaRP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noProof="0">
                <a:solidFill>
                  <a:srgbClr val="003D6A"/>
                </a:solidFill>
              </a:rPr>
              <a:t>Greifer-Finger werden speziell an das Kundenwerkstück angepasst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noProof="0">
                <a:solidFill>
                  <a:srgbClr val="003D6A"/>
                </a:solidFill>
              </a:rPr>
              <a:t>Funktionsbeispiel: Greifer-Finger aus Kunststoff, die das Röntgen von Bauteilen zur Qualitätskontrolle in gegriffenem Zustand ermöglichen</a:t>
            </a:r>
          </a:p>
          <a:p>
            <a:pPr>
              <a:buClr>
                <a:schemeClr val="bg2"/>
              </a:buClr>
              <a:buSzPct val="100000"/>
            </a:pPr>
            <a:endParaRPr lang="de-DE" sz="1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 noProof="0">
                <a:solidFill>
                  <a:srgbClr val="003D6A"/>
                </a:solidFill>
              </a:rPr>
              <a:t>Kundenwerkstück</a:t>
            </a:r>
            <a:br>
              <a:rPr lang="de-DE" sz="2000" b="1" noProof="0">
                <a:solidFill>
                  <a:srgbClr val="003D6A"/>
                </a:solidFill>
              </a:rPr>
            </a:br>
            <a:r>
              <a:rPr lang="de-DE" sz="1600" noProof="0">
                <a:solidFill>
                  <a:srgbClr val="003D6A"/>
                </a:solidFill>
              </a:rPr>
              <a:t>Turbinenschaufel</a:t>
            </a:r>
            <a:endParaRPr lang="de-DE" sz="2000" noProof="0">
              <a:solidFill>
                <a:srgbClr val="003D6A"/>
              </a:solidFill>
            </a:endParaRPr>
          </a:p>
          <a:p>
            <a:pPr>
              <a:buClr>
                <a:schemeClr val="bg2"/>
              </a:buClr>
              <a:buSzPct val="100000"/>
            </a:pPr>
            <a:endParaRPr lang="de-DE" sz="1000" noProof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1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DFB31-0546-AAAD-F2AA-70364F465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A79639C-AED8-EBC3-9B02-04C5C73D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lang="de-DE"/>
              <a:t>Handling von Turbinenschaufeln </a:t>
            </a:r>
            <a:br>
              <a:rPr lang="de-DE"/>
            </a:br>
            <a:r>
              <a:rPr lang="de-DE" sz="2400" b="0"/>
              <a:t>Entgratungsprozess</a:t>
            </a:r>
            <a:endParaRPr lang="de-DE" b="0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1EDAA06-E8C1-0C25-92BF-CE175BF43D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Luft- &amp; Raumfahrt</a:t>
            </a:r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91C63013-058D-0EBE-022C-AA592AE17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noProof="0" smtClean="0"/>
              <a:pPr/>
              <a:t>3</a:t>
            </a:fld>
            <a:endParaRPr lang="de-DE" noProof="0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C4CA2A2B-D195-5E25-C36A-CFF21C5FAED4}"/>
              </a:ext>
            </a:extLst>
          </p:cNvPr>
          <p:cNvSpPr txBox="1"/>
          <p:nvPr/>
        </p:nvSpPr>
        <p:spPr>
          <a:xfrm>
            <a:off x="7109888" y="2105949"/>
            <a:ext cx="474715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 noProof="0">
                <a:solidFill>
                  <a:srgbClr val="003D6A"/>
                </a:solidFill>
              </a:rPr>
              <a:t>Funktion</a:t>
            </a:r>
            <a:br>
              <a:rPr lang="de-DE" sz="2000" b="1" noProof="0"/>
            </a:br>
            <a:r>
              <a:rPr lang="de-DE" sz="1600" noProof="0">
                <a:solidFill>
                  <a:srgbClr val="003D6A"/>
                </a:solidFill>
              </a:rPr>
              <a:t>Automatisierter Entgratungsprozess</a:t>
            </a:r>
          </a:p>
          <a:p>
            <a:pPr>
              <a:buClr>
                <a:schemeClr val="bg2"/>
              </a:buClr>
              <a:buSzPct val="100000"/>
            </a:pPr>
            <a:endParaRPr lang="de-DE" sz="1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Vorteile - Ihr Nutzen</a:t>
            </a:r>
            <a:endParaRPr lang="de-DE" sz="2000" b="1" noProof="0">
              <a:solidFill>
                <a:srgbClr val="003D6A"/>
              </a:solidFill>
            </a:endParaRP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noProof="0">
                <a:solidFill>
                  <a:srgbClr val="003D6A"/>
                </a:solidFill>
              </a:rPr>
              <a:t>Das Kundenbauteil wird prozesssicher gehalten und es findet ein Toleranzausgleich des Rohteils zum Bearbeitungswerkzeug statt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noProof="0">
                <a:solidFill>
                  <a:srgbClr val="003D6A"/>
                </a:solidFill>
              </a:rPr>
              <a:t>Reduzierung der Bearbeitungszeit und Qualitätsverbesserung durch Toleranzausgleich des Rohteils</a:t>
            </a:r>
          </a:p>
          <a:p>
            <a:pPr>
              <a:buClr>
                <a:schemeClr val="bg2"/>
              </a:buClr>
              <a:buSzPct val="100000"/>
            </a:pPr>
            <a:endParaRPr lang="de-DE" sz="1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 noProof="0">
                <a:solidFill>
                  <a:srgbClr val="003D6A"/>
                </a:solidFill>
              </a:rPr>
              <a:t>Kundenwerkstück</a:t>
            </a:r>
            <a:br>
              <a:rPr lang="de-DE" sz="2000" b="1" noProof="0">
                <a:solidFill>
                  <a:srgbClr val="003D6A"/>
                </a:solidFill>
              </a:rPr>
            </a:br>
            <a:r>
              <a:rPr lang="de-DE" sz="1600">
                <a:solidFill>
                  <a:srgbClr val="003D6A"/>
                </a:solidFill>
              </a:rPr>
              <a:t>Turbinenschaufel</a:t>
            </a:r>
            <a:endParaRPr lang="de-DE" sz="2000" noProof="0">
              <a:solidFill>
                <a:srgbClr val="003D6A"/>
              </a:solidFill>
            </a:endParaRPr>
          </a:p>
          <a:p>
            <a:pPr>
              <a:buClr>
                <a:schemeClr val="bg2"/>
              </a:buClr>
              <a:buSzPct val="100000"/>
            </a:pPr>
            <a:endParaRPr lang="de-DE" sz="1000" noProof="0">
              <a:solidFill>
                <a:srgbClr val="003D6A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306C40F-FB0B-0C7B-28F8-C29CB8687F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DD4814-7C0C-2CB9-97AF-E7179DD9DA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655" y="2109699"/>
            <a:ext cx="5880465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2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596CF-9ECF-18E4-7282-BDC6432CC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013275-C04E-4FF1-D481-38423EA2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9571313" cy="917444"/>
          </a:xfrm>
        </p:spPr>
        <p:txBody>
          <a:bodyPr/>
          <a:lstStyle/>
          <a:p>
            <a:r>
              <a:rPr lang="de-DE"/>
              <a:t>Handling von Turbinenschaufeln </a:t>
            </a:r>
            <a:br>
              <a:rPr lang="de-DE"/>
            </a:br>
            <a:r>
              <a:rPr lang="de-DE" sz="2400" b="0"/>
              <a:t>Umlagern von Turbinenschaufeln im Härteprozess</a:t>
            </a:r>
            <a:endParaRPr lang="de-DE" b="0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70A0A0-7D8E-0A8E-0A37-BE2038F2A3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Luft- &amp; Raumfahrt</a:t>
            </a:r>
          </a:p>
        </p:txBody>
      </p:sp>
      <p:sp>
        <p:nvSpPr>
          <p:cNvPr id="102" name="Foliennummernplatzhalter 2">
            <a:extLst>
              <a:ext uri="{FF2B5EF4-FFF2-40B4-BE49-F238E27FC236}">
                <a16:creationId xmlns:a16="http://schemas.microsoft.com/office/drawing/2014/main" id="{8ADA660C-ABA4-A831-7FA9-3C6DC2009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4942" y="6384353"/>
            <a:ext cx="612095" cy="365125"/>
          </a:xfrm>
        </p:spPr>
        <p:txBody>
          <a:bodyPr/>
          <a:lstStyle/>
          <a:p>
            <a:fld id="{73F7D4EC-FAF2-48D2-B8E5-457915FC50F3}" type="slidenum">
              <a:rPr lang="de-DE" noProof="0" smtClean="0"/>
              <a:pPr/>
              <a:t>4</a:t>
            </a:fld>
            <a:endParaRPr lang="de-DE" noProof="0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7FDB4E2A-58B8-9092-4E86-091C2D8DA290}"/>
              </a:ext>
            </a:extLst>
          </p:cNvPr>
          <p:cNvSpPr txBox="1"/>
          <p:nvPr/>
        </p:nvSpPr>
        <p:spPr>
          <a:xfrm>
            <a:off x="7109888" y="2105949"/>
            <a:ext cx="474715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 noProof="0">
                <a:solidFill>
                  <a:srgbClr val="003D6A"/>
                </a:solidFill>
              </a:rPr>
              <a:t>Funktion</a:t>
            </a:r>
            <a:br>
              <a:rPr lang="de-DE" sz="2000" b="1" noProof="0"/>
            </a:br>
            <a:r>
              <a:rPr lang="de-DE" sz="1600" noProof="0">
                <a:solidFill>
                  <a:srgbClr val="003D6A"/>
                </a:solidFill>
              </a:rPr>
              <a:t>Umlagern von Turbinenschaufeln im Härteprozess aus bzw. in den Härteofen</a:t>
            </a:r>
          </a:p>
          <a:p>
            <a:pPr>
              <a:buClr>
                <a:schemeClr val="bg2"/>
              </a:buClr>
              <a:buSzPct val="100000"/>
            </a:pPr>
            <a:endParaRPr lang="de-DE" sz="1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>
                <a:solidFill>
                  <a:srgbClr val="003D6A"/>
                </a:solidFill>
              </a:rPr>
              <a:t>Vorteile - Ihr Nutzen</a:t>
            </a:r>
            <a:endParaRPr lang="de-DE" sz="2000" b="1" noProof="0">
              <a:solidFill>
                <a:srgbClr val="003D6A"/>
              </a:solidFill>
            </a:endParaRP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noProof="0">
                <a:solidFill>
                  <a:srgbClr val="003D6A"/>
                </a:solidFill>
              </a:rPr>
              <a:t>Kundenbauteil wird aus dem Härteofen (&gt; 1.000 °C) entnommen bzw. zugeführt</a:t>
            </a:r>
          </a:p>
          <a:p>
            <a:pPr marL="800100" lvl="1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1600" noProof="0">
                <a:solidFill>
                  <a:srgbClr val="003D6A"/>
                </a:solidFill>
              </a:rPr>
              <a:t>Besondere Herausforderung: Thermische Isolation der Lösung, um den hohen Temperaturen im Prozess gerecht zu werden</a:t>
            </a:r>
          </a:p>
          <a:p>
            <a:pPr>
              <a:buClr>
                <a:schemeClr val="bg2"/>
              </a:buClr>
              <a:buSzPct val="100000"/>
            </a:pPr>
            <a:endParaRPr lang="de-DE" sz="1000" b="1" noProof="0">
              <a:solidFill>
                <a:srgbClr val="003D6A"/>
              </a:solidFill>
            </a:endParaRPr>
          </a:p>
          <a:p>
            <a:pPr marL="342900" indent="-342900"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de-DE" sz="2000" b="1" noProof="0">
                <a:solidFill>
                  <a:srgbClr val="003D6A"/>
                </a:solidFill>
              </a:rPr>
              <a:t>Kundenwerkstück</a:t>
            </a:r>
            <a:br>
              <a:rPr lang="de-DE" sz="2000" b="1" noProof="0">
                <a:solidFill>
                  <a:srgbClr val="003D6A"/>
                </a:solidFill>
              </a:rPr>
            </a:br>
            <a:r>
              <a:rPr lang="de-DE" sz="1600">
                <a:solidFill>
                  <a:srgbClr val="003D6A"/>
                </a:solidFill>
              </a:rPr>
              <a:t>Turbinenschaufel</a:t>
            </a:r>
            <a:endParaRPr lang="de-DE" sz="2000" noProof="0">
              <a:solidFill>
                <a:srgbClr val="003D6A"/>
              </a:solidFill>
            </a:endParaRPr>
          </a:p>
          <a:p>
            <a:pPr>
              <a:buClr>
                <a:schemeClr val="bg2"/>
              </a:buClr>
              <a:buSzPct val="100000"/>
            </a:pPr>
            <a:endParaRPr lang="de-DE" sz="1000" noProof="0">
              <a:solidFill>
                <a:srgbClr val="003D6A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0AAE477-A2F1-BB90-0F92-16FCE72B0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noProof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FF397D-8A99-B4DE-4B13-C7E1102FC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251" y="2109118"/>
            <a:ext cx="4551044" cy="38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5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56A71-8FDB-99A8-FEFB-6507B9DEC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40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EN_0823.pptx  -  Read-Only" id="{0FA78DD8-8137-4A25-9288-2E4CB8202941}" vid="{17A01DDD-5B6A-483C-85A6-0C15E11046F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867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F377ED1-DCEB-4F4C-BEE7-EC42FBAD87CE}">
  <we:reference id="ea4a38c2-de38-11e9-a1c6-00155de8db01" version="1.2.0.2" store="EXCatalog" storeType="EXCatalog"/>
  <we:alternateReferences/>
  <we:properties>
    <we:property name="CantoAssets" value="&quot;[{\&quot;scheme\&quot;:\&quot;image\&quot;,\&quot;id\&quot;:\&quot;jq6jsgdbr10op8av9fhvm8vs6h\&quot;,\&quot;tenant\&quot;:\&quot;schunk.canto.de\&quot;,\&quot;time\&quot;:\&quot;20220718131700000\&quot;,\&quot;name\&quot;:\&quot;Inline-Nutzentrenner_ILR-2200_Anwendungsbild_10_2017_freigestellt_CMYK.tif\&quot;,\&quot;addedby\&quot;:\&quot;test\&quot;},{\&quot;scheme\&quot;:\&quot;image\&quot;,\&quot;id\&quot;:\&quot;fn345hvtl964d6l016cl7pd506\&quot;,\&quot;tenant\&quot;:\&quot;schunk.canto.de\&quot;,\&quot;time\&quot;:\&quot;20230630090345000\&quot;,\&quot;name\&quot;:\&quot;Hand_Sculpture_Small_500x1000_01_2023_CMYK.indd\&quot;,\&quot;addedby\&quot;:\&quot;test\&quot;},{\&quot;scheme\&quot;:\&quot;image\&quot;,\&quot;id\&quot;:\&quot;5o840vkpvp0v117au5sqbmis2l\&quot;,\&quot;tenant\&quot;:\&quot;schunk.canto.de\&quot;,\&quot;time\&quot;:\&quot;20230630090144000\&quot;,\&quot;name\&quot;:\&quot;Hand_Sculpture_Small_500x1000_01_2023_CMYK.idml\&quot;,\&quot;addedby\&quot;:\&quot;test\&quot;},{\&quot;scheme\&quot;:\&quot;image\&quot;,\&quot;id\&quot;:\&quot;du394clcp943bbah4jbva8ed7t\&quot;,\&quot;tenant\&quot;:\&quot;schunk.canto.de\&quot;,\&quot;time\&quot;:\&quot;20230630084639000\&quot;,\&quot;name\&quot;:\&quot;Hand_Sculpture_Small_500x1000_3D_View_01_2023_RGB.jpg\&quot;,\&quot;addedby\&quot;:\&quot;test\&quot;},{\&quot;scheme\&quot;:\&quot;image\&quot;,\&quot;id\&quot;:\&quot;loqkhmbnmd0i7ba0v0kgt0tk1u\&quot;,\&quot;tenant\&quot;:\&quot;schunk.canto.de\&quot;,\&quot;time\&quot;:\&quot;20240206180740000\&quot;,\&quot;name\&quot;:\&quot;RCG Stellverteterbild.PSD\&quot;,\&quot;addedby\&quot;:\&quot;test\&quot;},{\&quot;scheme\&quot;:\&quot;image\&quot;,\&quot;id\&quot;:\&quot;6q0o143tn12bd7oiv76rt8b62g\&quot;,\&quot;tenant\&quot;:\&quot;schunk.canto.de\&quot;,\&quot;time\&quot;:\&quot;20250204111757000\&quot;,\&quot;name\&quot;:\&quot;E-Mobility_Produktrendering-Werkstueck_lifter-trays-PrismaticCell_SLD_ELG.psd\&quot;,\&quot;addedby\&quot;:\&quot;test\&quot;},{\&quot;scheme\&quot;:\&quot;image\&quot;,\&quot;id\&quot;:\&quot;2ss7opgnrh3rb1t0d6svuoug2t\&quot;,\&quot;tenant\&quot;:\&quot;schunk.canto.de\&quot;,\&quot;time\&quot;:\&quot;20240603180615000\&quot;,\&quot;name\&quot;:\&quot;Automotive Produktbild Stellvertreter.PNG\&quot;,\&quot;addedby\&quot;:\&quot;test\&quot;},{\&quot;scheme\&quot;:\&quot;image\&quot;,\&quot;id\&quot;:\&quot;k4cfvnes79391c796eaku0au2u\&quot;,\&quot;tenant\&quot;:\&quot;schunk.canto.de\&quot;,\&quot;time\&quot;:\&quot;20240522161537000\&quot;,\&quot;name\&quot;:\&quot;icon_Automotive_HG_grau_RGB_05_2024.eps\&quot;,\&quot;addedby\&quot;:\&quot;test\&quot;},{\&quot;scheme\&quot;:\&quot;image\&quot;,\&quot;id\&quot;:\&quot;dubhhmh8eh18l8pv7dmn6d1s4c\&quot;,\&quot;tenant\&quot;:\&quot;schunk.canto.de\&quot;,\&quot;time\&quot;:\&quot;20240122131656000\&quot;,\&quot;name\&quot;:\&quot;E-Mobility_Produktrendering-Werkstueck_E-Antrieb_Statorhandling.psd\&quot;,\&quot;addedby\&quot;:\&quot;test\&quot;},{\&quot;scheme\&quot;:\&quot;image\&quot;,\&quot;id\&quot;:\&quot;bralngndcl04j54umk34a21c3r\&quot;,\&quot;tenant\&quot;:\&quot;schunk.canto.de\&quot;,\&quot;time\&quot;:\&quot;20240115172323000\&quot;,\&quot;name\&quot;:\&quot;E-Mobility_Produktrendering-Werkstueck_Mehrfachgreifer_Prismatische Zellen.psd\&quot;,\&quot;addedby\&quot;:\&quot;test\&quot;},{\&quot;scheme\&quot;:\&quot;image\&quot;,\&quot;id\&quot;:\&quot;rebg4bg2rd4tfdqs0tumtmdr46\&quot;,\&quot;tenant\&quot;:\&quot;schunk.canto.de\&quot;,\&quot;time\&quot;:\&quot;20240115172332000\&quot;,\&quot;name\&quot;:\&quot;E-Mobility_Produktrendering-Werkstueck_Batterypackgreifer.psd\&quot;,\&quot;addedby\&quot;:\&quot;test\&quot;},{\&quot;scheme\&quot;:\&quot;image\&quot;,\&quot;id\&quot;:\&quot;snekrocm8d3s94a6qc2css4007\&quot;,\&quot;tenant\&quot;:\&quot;schunk.canto.de\&quot;,\&quot;time\&quot;:\&quot;20240122131658000\&quot;,\&quot;name\&quot;:\&quot;E-Mobility_Produktrendering-Werkstueck_Linearportal_Brennstoffzellenstack.psd\&quot;,\&quot;addedby\&quot;:\&quot;test\&quot;},{\&quot;scheme\&quot;:\&quot;image\&quot;,\&quot;id\&quot;:\&quot;smb852lk1d5l9dhm102se0bn1h\&quot;,\&quot;tenant\&quot;:\&quot;schunk.canto.de\&quot;,\&quot;time\&quot;:\&quot;20240115172338000\&quot;,\&quot;name\&quot;:\&quot;E-Mobility_Produktrendering-Werkstueck_Batteriezellenhandling_prismatischeZelle.psd\&quot;,\&quot;addedby\&quot;:\&quot;test\&quot;},{\&quot;scheme\&quot;:\&quot;image\&quot;,\&quot;id\&quot;:\&quot;9uto2i9pql0i31vd2se5h9h340\&quot;,\&quot;tenant\&quot;:\&quot;schunk.canto.de\&quot;,\&quot;time\&quot;:\&quot;20220928074131000\&quot;,\&quot;name\&quot;:\&quot;1506741_Expander_for_6_Batterien_4zu3.psd\&quot;,\&quot;addedby\&quot;:\&quot;test\&quot;},{\&quot;scheme\&quot;:\&quot;image\&quot;,\&quot;id\&quot;:\&quot;nkrgi931i11krc4mfnob9qcp4u\&quot;,\&quot;tenant\&quot;:\&quot;schunk.canto.de\&quot;,\&quot;time\&quot;:\&quot;20240122131644000\&quot;,\&quot;name\&quot;:\&quot;E-Mobility_Produktrendering-Werkstueck_Brennstoffzelle_Stacking-Einheit.psd\&quot;,\&quot;addedby\&quot;:\&quot;test\&quot;},{\&quot;scheme\&quot;:\&quot;image\&quot;,\&quot;id\&quot;:\&quot;o3ude1p3mh34r0cd60cc07as20\&quot;,\&quot;tenant\&quot;:\&quot;schunk.canto.de\&quot;,\&quot;time\&quot;:\&quot;20240115172310000\&quot;,\&quot;name\&quot;:\&quot;E-Mobility_Produktrendering-Werkstueck_RCG_Mehrfachgreifer_Raffeinheit.psd\&quot;,\&quot;addedby\&quot;:\&quot;test\&quot;},{\&quot;scheme\&quot;:\&quot;image\&quot;,\&quot;id\&quot;:\&quot;9ig7jlgh0t6pr3rimv0vqk8o7r\&quot;,\&quot;tenant\&quot;:\&quot;schunk.canto.de\&quot;,\&quot;time\&quot;:\&quot;20220928074130000\&quot;,\&quot;name\&quot;:\&quot;Transport_Zellen_NEU_4zu3.psd\&quot;,\&quot;addedby\&quot;:\&quot;test\&quot;},{\&quot;scheme\&quot;:\&quot;image\&quot;,\&quot;id\&quot;:\&quot;3utq04juh175p9b3fb8knna05e\&quot;,\&quot;tenant\&quot;:\&quot;schunk.canto.de\&quot;,\&quot;time\&quot;:\&quot;20240814133531000\&quot;,\&quot;name\&quot;:\&quot;RCG_Anwendungsbild_4_E-Mobility_0724.tif\&quot;,\&quot;addedby\&quot;:\&quot;test\&quot;},{\&quot;scheme\&quot;:\&quot;image\&quot;,\&quot;id\&quot;:\&quot;5f4odgm6r93nj3b6iu4b0ee50q\&quot;,\&quot;tenant\&quot;:\&quot;schunk.canto.de\&quot;,\&quot;time\&quot;:\&quot;20240313082129000\&quot;,\&quot;name\&quot;:\&quot;RCG_Runzellenhandling_Detail_Anwendungsrendering_03_2024.psd\&quot;,\&quot;addedby\&quot;:\&quot;test\&quot;},{\&quot;scheme\&quot;:\&quot;image\&quot;,\&quot;id\&quot;:\&quot;bkng1c3e296014p3nuug55hm5j\&quot;,\&quot;tenant\&quot;:\&quot;schunk.canto.de\&quot;,\&quot;time\&quot;:\&quot;20240313094849000\&quot;,\&quot;name\&quot;:\&quot;RCG_Doppelreihe_an_Industrieroboter.png\&quot;,\&quot;addedby\&quot;:\&quot;test\&quot;},{\&quot;scheme\&quot;:\&quot;image\&quot;,\&quot;id\&quot;:\&quot;2f4g2g42ql2db8dukoe5bd643g\&quot;,\&quot;tenant\&quot;:\&quot;schunk.canto.de\&quot;,\&quot;time\&quot;:\&quot;20230515141840000\&quot;,\&quot;name\&quot;:\&quot;16zu9_MPG-plus_PGN-plus-P_SWS_SRM_Anwendungsbild_Rundzellenhandling_E-Mobility_01_2023_.png\&quot;,\&quot;addedby\&quot;:\&quot;test\&quot;},{\&quot;scheme\&quot;:\&quot;image\&quot;,\&quot;id\&quot;:\&quot;mgdogfqpat6bd2go20ge458p3t\&quot;,\&quot;tenant\&quot;:\&quot;schunk.canto.de\&quot;,\&quot;time\&quot;:\&quot;20230515141755000\&quot;,\&quot;name\&quot;:\&quot;4zu3_MPG-plus_PGN-plus-P_SWS_SRM_Anwendungsbild_Rundzellenhandling_E-Mobility_01_2023_.png\&quot;,\&quot;addedby\&quot;:\&quot;test\&quot;},{\&quot;scheme\&quot;:\&quot;image\&quot;,\&quot;id\&quot;:\&quot;emhp1rkgu51rde7sc4l94s673k\&quot;,\&quot;tenant\&quot;:\&quot;schunk.canto.de\&quot;,\&quot;time\&quot;:\&quot;20250204111824000\&quot;,\&quot;name\&quot;:\&quot;E-Mobility_Produktrendering-Werkstueck_Spannloesung_PrismaticCell_1.psd\&quot;,\&quot;addedby\&quot;:\&quot;test\&quot;},{\&quot;scheme\&quot;:\&quot;image\&quot;,\&quot;id\&quot;:\&quot;t3abhu23u13prfahtcsr2tqf0n\&quot;,\&quot;tenant\&quot;:\&quot;schunk.canto.de\&quot;,\&quot;time\&quot;:\&quot;20250204111819000\&quot;,\&quot;name\&quot;:\&quot;E-Mobility_Produktrendering-Werkstueck_Spannloesung_PrismaticCell_2.psd\&quot;,\&quot;addedby\&quot;:\&quot;test\&quot;},{\&quot;scheme\&quot;:\&quot;image\&quot;,\&quot;id\&quot;:\&quot;1fsj2lu18h30b0sv173vo2pn4u\&quot;,\&quot;tenant\&quot;:\&quot;schunk.canto.de\&quot;,\&quot;time\&quot;:\&quot;20240122131654000\&quot;,\&quot;name\&quot;:\&quot;E-Mobility_Produktrendering-Werkstueck_E-Antrieb_Komplettsystem_Statorhandling_mit-Gestell.psd\&quot;,\&quot;addedby\&quot;:\&quot;test\&quot;},{\&quot;scheme\&quot;:\&quot;image\&quot;,\&quot;id\&quot;:\&quot;fbs65ik35p7chfonq1nrij544r\&quot;,\&quot;tenant\&quot;:\&quot;schunk.canto.de\&quot;,\&quot;time\&quot;:\&quot;20240122131652000\&quot;,\&quot;name\&quot;:\&quot;E-Mobility_Produktrendering-Werkstueck_E-Antrieb_Komplettsystem_Statorhandling.psd\&quot;,\&quot;addedby\&quot;:\&quot;test\&quot;},{\&quot;scheme\&quot;:\&quot;video\&quot;,\&quot;id\&quot;:\&quot;5jkohehjb116n76v8mni0j9b0j\&quot;,\&quot;tenant\&quot;:\&quot;schunk.canto.de\&quot;,\&quot;time\&quot;:\&quot;20241209093621000\&quot;,\&quot;name\&quot;:\&quot;E-Mobility_Prismatic-Cells_Animation_DE_EN_1124.mp4\&quot;,\&quot;addedby\&quot;:\&quot;test\&quot;},{\&quot;scheme\&quot;:\&quot;image\&quot;,\&quot;id\&quot;:\&quot;41njmod1cd64panr93oo11fm2e\&quot;,\&quot;tenant\&quot;:\&quot;schunk.canto.de\&quot;,\&quot;time\&quot;:\&quot;20240814133528000\&quot;,\&quot;name\&quot;:\&quot;RCG_Anwendungsbild_3_E-Mobility_0724.tif\&quot;,\&quot;addedby\&quot;:\&quot;test\&quot;},{\&quot;scheme\&quot;:\&quot;image\&quot;,\&quot;id\&quot;:\&quot;j9adgaf15550r9r1btmm11nq19\&quot;,\&quot;tenant\&quot;:\&quot;schunk.canto.de\&quot;,\&quot;time\&quot;:\&quot;20240612104022000\&quot;,\&quot;name\&quot;:\&quot;RCG_Anwendungsbild_02_0624.tif\&quot;,\&quot;addedby\&quot;:\&quot;test\&quot;},{\&quot;scheme\&quot;:\&quot;image\&quot;,\&quot;id\&quot;:\&quot;quh86j1s012f7fpu4hondtln2i\&quot;,\&quot;tenant\&quot;:\&quot;schunk.canto.de\&quot;,\&quot;time\&quot;:\&quot;20240612103915000\&quot;,\&quot;name\&quot;:\&quot;RCG_Anwendungsbild_0624.tif\&quot;,\&quot;addedby\&quot;:\&quot;test\&quot;},{\&quot;scheme\&quot;:\&quot;image\&quot;,\&quot;id\&quot;:\&quot;5l542ptsil5ur5kumh7qvbfa02\&quot;,\&quot;tenant\&quot;:\&quot;schunk.canto.de\&quot;,\&quot;time\&quot;:\&quot;20250820173540000\&quot;,\&quot;name\&quot;:\&quot;SCHUNK Engineering_Handling Turbinenschaufeln_Beladung Entladung_Rendering_0825.png\&quot;,\&quot;addedby\&quot;:\&quot;test\&quot;},{\&quot;scheme\&quot;:\&quot;image\&quot;,\&quot;id\&quot;:\&quot;bq2ssap8ep61h9cfd64b30r355\&quot;,\&quot;tenant\&quot;:\&quot;schunk.canto.de\&quot;,\&quot;time\&quot;:\&quot;20230214085000000\&quot;,\&quot;name\&quot;:\&quot;Hairpingreifer_Anwendungsbild_E-Mobility_01_2023.tif\&quot;,\&quot;addedby\&quot;:\&quot;test\&quot;},{\&quot;scheme\&quot;:\&quot;image\&quot;,\&quot;id\&quot;:\&quot;qgf6jkrbk13ad85rpntcnkhm33\&quot;,\&quot;tenant\&quot;:\&quot;schunk.canto.de\&quot;,\&quot;time\&quot;:\&quot;20230214085047000\&quot;,\&quot;name\&quot;:\&quot;Hairpingreifer_Anwendungsbild02_E-Mobility_01_2023.tif\&quot;,\&quot;addedby\&quot;:\&quot;test\&quot;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a67b55-4257-4c61-bb87-f75f1d8a80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CE9CB255DC144396D27F9D80420C83" ma:contentTypeVersion="16" ma:contentTypeDescription="Ein neues Dokument erstellen." ma:contentTypeScope="" ma:versionID="7376a56f70c01355c6e54c4e4b14e09a">
  <xsd:schema xmlns:xsd="http://www.w3.org/2001/XMLSchema" xmlns:xs="http://www.w3.org/2001/XMLSchema" xmlns:p="http://schemas.microsoft.com/office/2006/metadata/properties" xmlns:ns3="08a67b55-4257-4c61-bb87-f75f1d8a802b" xmlns:ns4="ea345789-badc-42ba-8818-59ad077167d4" targetNamespace="http://schemas.microsoft.com/office/2006/metadata/properties" ma:root="true" ma:fieldsID="b6c02470ca57d694dee267b8b9fd6762" ns3:_="" ns4:_="">
    <xsd:import namespace="08a67b55-4257-4c61-bb87-f75f1d8a802b"/>
    <xsd:import namespace="ea345789-badc-42ba-8818-59ad077167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BillingMetadat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67b55-4257-4c61-bb87-f75f1d8a8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45789-badc-42ba-8818-59ad077167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69E4AA-1591-4F10-9B6E-D82029B11D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8629B4-4FCB-42DA-B7B6-C4A7F15E86CC}">
  <ds:schemaRefs>
    <ds:schemaRef ds:uri="08a67b55-4257-4c61-bb87-f75f1d8a802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a345789-badc-42ba-8818-59ad077167d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1AB6F9-61FC-4BA0-AD90-6CFFAF31F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67b55-4257-4c61-bb87-f75f1d8a802b"/>
    <ds:schemaRef ds:uri="ea345789-badc-42ba-8818-59ad07716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Schunk_PPT-Vorlage_Hand_in_Hand_EN_0823</Template>
  <TotalTime>0</TotalTime>
  <Words>217</Words>
  <Application>Microsoft Office PowerPoint</Application>
  <PresentationFormat>Breitbild</PresentationFormat>
  <Paragraphs>43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Fago Pro</vt:lpstr>
      <vt:lpstr>Courier New</vt:lpstr>
      <vt:lpstr>Wingdings</vt:lpstr>
      <vt:lpstr>Arial</vt:lpstr>
      <vt:lpstr>Calibri</vt:lpstr>
      <vt:lpstr>Symbol</vt:lpstr>
      <vt:lpstr>Office</vt:lpstr>
      <vt:lpstr>SCHUNK Engineering</vt:lpstr>
      <vt:lpstr>Handling von Turbinenschaufeln  Be-/ und Entladung von Werkzeugmaschinen</vt:lpstr>
      <vt:lpstr>Handling von Turbinenschaufeln  Entgratungsprozess</vt:lpstr>
      <vt:lpstr>Handling von Turbinenschaufeln  Umlagern von Turbinenschaufeln im Härteprozess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the presentation  is also written here in two lines</dc:title>
  <dc:creator>Hanselmann, Markus</dc:creator>
  <cp:lastModifiedBy>Hanselmann, Markus</cp:lastModifiedBy>
  <cp:revision>31</cp:revision>
  <dcterms:created xsi:type="dcterms:W3CDTF">2024-02-23T09:36:46Z</dcterms:created>
  <dcterms:modified xsi:type="dcterms:W3CDTF">2025-12-03T11:24:42Z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0x01010017CE9CB255DC144396D27F9D80420C83</vt:lpwstr>
  </property>
</Properties>
</file>