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4"/>
  </p:notesMasterIdLst>
  <p:sldIdLst>
    <p:sldId id="258" r:id="rId5"/>
    <p:sldId id="306" r:id="rId6"/>
    <p:sldId id="304" r:id="rId7"/>
    <p:sldId id="305" r:id="rId8"/>
    <p:sldId id="300" r:id="rId9"/>
    <p:sldId id="315" r:id="rId10"/>
    <p:sldId id="314" r:id="rId11"/>
    <p:sldId id="308" r:id="rId12"/>
    <p:sldId id="309" r:id="rId13"/>
    <p:sldId id="310" r:id="rId14"/>
    <p:sldId id="311" r:id="rId15"/>
    <p:sldId id="312" r:id="rId16"/>
    <p:sldId id="313" r:id="rId17"/>
    <p:sldId id="316" r:id="rId18"/>
    <p:sldId id="268" r:id="rId19"/>
    <p:sldId id="276" r:id="rId20"/>
    <p:sldId id="307" r:id="rId21"/>
    <p:sldId id="291" r:id="rId22"/>
    <p:sldId id="296" r:id="rId23"/>
    <p:sldId id="299" r:id="rId24"/>
    <p:sldId id="297" r:id="rId25"/>
    <p:sldId id="289" r:id="rId26"/>
    <p:sldId id="285" r:id="rId27"/>
    <p:sldId id="301" r:id="rId28"/>
    <p:sldId id="284" r:id="rId29"/>
    <p:sldId id="262" r:id="rId30"/>
    <p:sldId id="287" r:id="rId31"/>
    <p:sldId id="269" r:id="rId32"/>
    <p:sldId id="270" r:id="rId33"/>
  </p:sldIdLst>
  <p:sldSz cx="12192000" cy="6858000"/>
  <p:notesSz cx="6858000" cy="9144000"/>
  <p:embeddedFontLst>
    <p:embeddedFont>
      <p:font typeface="Fago Pro" panose="02000506040000020004" pitchFamily="2" charset="0"/>
      <p:regular r:id="rId35"/>
      <p:bold r:id="rId36"/>
      <p:italic r:id="rId37"/>
      <p:boldItalic r:id="rId3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01F4CCA-FF27-4A86-8E76-4614E44D3C2F}">
          <p14:sldIdLst>
            <p14:sldId id="258"/>
            <p14:sldId id="306"/>
            <p14:sldId id="304"/>
            <p14:sldId id="305"/>
            <p14:sldId id="300"/>
            <p14:sldId id="315"/>
            <p14:sldId id="314"/>
            <p14:sldId id="308"/>
            <p14:sldId id="309"/>
            <p14:sldId id="310"/>
            <p14:sldId id="311"/>
            <p14:sldId id="312"/>
            <p14:sldId id="313"/>
            <p14:sldId id="316"/>
            <p14:sldId id="268"/>
            <p14:sldId id="276"/>
            <p14:sldId id="307"/>
            <p14:sldId id="291"/>
            <p14:sldId id="296"/>
            <p14:sldId id="299"/>
            <p14:sldId id="297"/>
            <p14:sldId id="289"/>
            <p14:sldId id="285"/>
            <p14:sldId id="301"/>
            <p14:sldId id="284"/>
            <p14:sldId id="262"/>
            <p14:sldId id="287"/>
            <p14:sldId id="269"/>
            <p14:sldId id="27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feifer, Alexander" initials="PA" lastIdx="1" clrIdx="0">
    <p:extLst>
      <p:ext uri="{19B8F6BF-5375-455C-9EA6-DF929625EA0E}">
        <p15:presenceInfo xmlns:p15="http://schemas.microsoft.com/office/powerpoint/2012/main" userId="S::alexander.pfeifer@de.schunk.com::4c6a4c94-d5bb-4e2a-b715-9f960b6d20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DA2"/>
    <a:srgbClr val="88C8DC"/>
    <a:srgbClr val="64B9CE"/>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00BF91-66D9-4E25-B76A-604F38B3A457}" v="1" dt="2025-11-06T10:07:19.49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z, Marcel" userId="02395aad-dead-417d-a315-e8c24a48a5db" providerId="ADAL" clId="{2082F522-B052-4DEA-A282-BA00DB04E4C6}"/>
    <pc:docChg chg="modSld">
      <pc:chgData name="Conz, Marcel" userId="02395aad-dead-417d-a315-e8c24a48a5db" providerId="ADAL" clId="{2082F522-B052-4DEA-A282-BA00DB04E4C6}" dt="2025-11-06T10:07:23.086" v="33" actId="14100"/>
      <pc:docMkLst>
        <pc:docMk/>
      </pc:docMkLst>
      <pc:sldChg chg="modSp mod">
        <pc:chgData name="Conz, Marcel" userId="02395aad-dead-417d-a315-e8c24a48a5db" providerId="ADAL" clId="{2082F522-B052-4DEA-A282-BA00DB04E4C6}" dt="2025-11-06T10:07:14.111" v="31" actId="14100"/>
        <pc:sldMkLst>
          <pc:docMk/>
          <pc:sldMk cId="3239349081" sldId="304"/>
        </pc:sldMkLst>
        <pc:spChg chg="mod">
          <ac:chgData name="Conz, Marcel" userId="02395aad-dead-417d-a315-e8c24a48a5db" providerId="ADAL" clId="{2082F522-B052-4DEA-A282-BA00DB04E4C6}" dt="2025-11-06T10:07:14.111" v="31" actId="14100"/>
          <ac:spMkLst>
            <pc:docMk/>
            <pc:sldMk cId="3239349081" sldId="304"/>
            <ac:spMk id="8" creationId="{F3E280EB-311F-F1DC-6ADA-F9D09E48E277}"/>
          </ac:spMkLst>
        </pc:spChg>
      </pc:sldChg>
      <pc:sldChg chg="modSp mod">
        <pc:chgData name="Conz, Marcel" userId="02395aad-dead-417d-a315-e8c24a48a5db" providerId="ADAL" clId="{2082F522-B052-4DEA-A282-BA00DB04E4C6}" dt="2025-11-06T10:07:23.086" v="33" actId="14100"/>
        <pc:sldMkLst>
          <pc:docMk/>
          <pc:sldMk cId="1116287638" sldId="310"/>
        </pc:sldMkLst>
        <pc:spChg chg="mod">
          <ac:chgData name="Conz, Marcel" userId="02395aad-dead-417d-a315-e8c24a48a5db" providerId="ADAL" clId="{2082F522-B052-4DEA-A282-BA00DB04E4C6}" dt="2025-11-06T10:07:23.086" v="33" actId="14100"/>
          <ac:spMkLst>
            <pc:docMk/>
            <pc:sldMk cId="1116287638" sldId="310"/>
            <ac:spMk id="8" creationId="{43954A55-E869-A9B8-E14D-EDD72B0806E3}"/>
          </ac:spMkLst>
        </pc:spChg>
      </pc:sldChg>
    </pc:docChg>
  </pc:docChgLst>
  <pc:docChgLst>
    <pc:chgData name="Danner, Lisa" userId="52c2f6ba-a37e-44e7-8a1e-e03b194b81bc" providerId="ADAL" clId="{B4F4C647-7A3C-47CD-9232-81569F0B910A}"/>
    <pc:docChg chg="undo redo custSel addSld delSld modSld sldOrd modSection">
      <pc:chgData name="Danner, Lisa" userId="52c2f6ba-a37e-44e7-8a1e-e03b194b81bc" providerId="ADAL" clId="{B4F4C647-7A3C-47CD-9232-81569F0B910A}" dt="2025-08-19T08:58:58.687" v="4048" actId="1076"/>
      <pc:docMkLst>
        <pc:docMk/>
      </pc:docMkLst>
      <pc:sldChg chg="del">
        <pc:chgData name="Danner, Lisa" userId="52c2f6ba-a37e-44e7-8a1e-e03b194b81bc" providerId="ADAL" clId="{B4F4C647-7A3C-47CD-9232-81569F0B910A}" dt="2025-08-01T11:54:22.681" v="4" actId="47"/>
        <pc:sldMkLst>
          <pc:docMk/>
          <pc:sldMk cId="3188327812" sldId="256"/>
        </pc:sldMkLst>
      </pc:sldChg>
      <pc:sldChg chg="del">
        <pc:chgData name="Danner, Lisa" userId="52c2f6ba-a37e-44e7-8a1e-e03b194b81bc" providerId="ADAL" clId="{B4F4C647-7A3C-47CD-9232-81569F0B910A}" dt="2025-08-01T11:54:21.500" v="2" actId="47"/>
        <pc:sldMkLst>
          <pc:docMk/>
          <pc:sldMk cId="2401607742" sldId="257"/>
        </pc:sldMkLst>
      </pc:sldChg>
      <pc:sldChg chg="del">
        <pc:chgData name="Danner, Lisa" userId="52c2f6ba-a37e-44e7-8a1e-e03b194b81bc" providerId="ADAL" clId="{B4F4C647-7A3C-47CD-9232-81569F0B910A}" dt="2025-08-01T11:54:25.362" v="9" actId="47"/>
        <pc:sldMkLst>
          <pc:docMk/>
          <pc:sldMk cId="3461839794" sldId="258"/>
        </pc:sldMkLst>
      </pc:sldChg>
      <pc:sldChg chg="del">
        <pc:chgData name="Danner, Lisa" userId="52c2f6ba-a37e-44e7-8a1e-e03b194b81bc" providerId="ADAL" clId="{B4F4C647-7A3C-47CD-9232-81569F0B910A}" dt="2025-08-01T12:24:56.790" v="759" actId="47"/>
        <pc:sldMkLst>
          <pc:docMk/>
          <pc:sldMk cId="1815470442" sldId="259"/>
        </pc:sldMkLst>
      </pc:sldChg>
      <pc:sldChg chg="addSp delSp modSp del mod ord">
        <pc:chgData name="Danner, Lisa" userId="52c2f6ba-a37e-44e7-8a1e-e03b194b81bc" providerId="ADAL" clId="{B4F4C647-7A3C-47CD-9232-81569F0B910A}" dt="2025-08-04T11:19:03.320" v="1404" actId="47"/>
        <pc:sldMkLst>
          <pc:docMk/>
          <pc:sldMk cId="235981135" sldId="260"/>
        </pc:sldMkLst>
      </pc:sldChg>
      <pc:sldChg chg="addSp modSp mod ord setBg">
        <pc:chgData name="Danner, Lisa" userId="52c2f6ba-a37e-44e7-8a1e-e03b194b81bc" providerId="ADAL" clId="{B4F4C647-7A3C-47CD-9232-81569F0B910A}" dt="2025-08-04T11:21:33.314" v="1450" actId="20577"/>
        <pc:sldMkLst>
          <pc:docMk/>
          <pc:sldMk cId="132388906" sldId="262"/>
        </pc:sldMkLst>
      </pc:sldChg>
      <pc:sldChg chg="del">
        <pc:chgData name="Danner, Lisa" userId="52c2f6ba-a37e-44e7-8a1e-e03b194b81bc" providerId="ADAL" clId="{B4F4C647-7A3C-47CD-9232-81569F0B910A}" dt="2025-08-01T12:24:48.617" v="752" actId="47"/>
        <pc:sldMkLst>
          <pc:docMk/>
          <pc:sldMk cId="3411158286" sldId="263"/>
        </pc:sldMkLst>
      </pc:sldChg>
      <pc:sldChg chg="del">
        <pc:chgData name="Danner, Lisa" userId="52c2f6ba-a37e-44e7-8a1e-e03b194b81bc" providerId="ADAL" clId="{B4F4C647-7A3C-47CD-9232-81569F0B910A}" dt="2025-08-01T12:24:48.960" v="753" actId="47"/>
        <pc:sldMkLst>
          <pc:docMk/>
          <pc:sldMk cId="984964312" sldId="264"/>
        </pc:sldMkLst>
      </pc:sldChg>
      <pc:sldChg chg="del">
        <pc:chgData name="Danner, Lisa" userId="52c2f6ba-a37e-44e7-8a1e-e03b194b81bc" providerId="ADAL" clId="{B4F4C647-7A3C-47CD-9232-81569F0B910A}" dt="2025-08-01T12:24:49.618" v="754" actId="47"/>
        <pc:sldMkLst>
          <pc:docMk/>
          <pc:sldMk cId="3373318208" sldId="265"/>
        </pc:sldMkLst>
      </pc:sldChg>
      <pc:sldChg chg="del">
        <pc:chgData name="Danner, Lisa" userId="52c2f6ba-a37e-44e7-8a1e-e03b194b81bc" providerId="ADAL" clId="{B4F4C647-7A3C-47CD-9232-81569F0B910A}" dt="2025-08-01T12:24:50.224" v="755" actId="47"/>
        <pc:sldMkLst>
          <pc:docMk/>
          <pc:sldMk cId="1938512457" sldId="266"/>
        </pc:sldMkLst>
      </pc:sldChg>
      <pc:sldChg chg="del">
        <pc:chgData name="Danner, Lisa" userId="52c2f6ba-a37e-44e7-8a1e-e03b194b81bc" providerId="ADAL" clId="{B4F4C647-7A3C-47CD-9232-81569F0B910A}" dt="2025-08-01T12:24:51.085" v="756" actId="47"/>
        <pc:sldMkLst>
          <pc:docMk/>
          <pc:sldMk cId="1755517945" sldId="267"/>
        </pc:sldMkLst>
      </pc:sldChg>
      <pc:sldChg chg="del">
        <pc:chgData name="Danner, Lisa" userId="52c2f6ba-a37e-44e7-8a1e-e03b194b81bc" providerId="ADAL" clId="{B4F4C647-7A3C-47CD-9232-81569F0B910A}" dt="2025-08-01T12:24:53.603" v="757" actId="47"/>
        <pc:sldMkLst>
          <pc:docMk/>
          <pc:sldMk cId="1099546714" sldId="271"/>
        </pc:sldMkLst>
      </pc:sldChg>
      <pc:sldChg chg="del">
        <pc:chgData name="Danner, Lisa" userId="52c2f6ba-a37e-44e7-8a1e-e03b194b81bc" providerId="ADAL" clId="{B4F4C647-7A3C-47CD-9232-81569F0B910A}" dt="2025-08-01T11:54:28.040" v="10" actId="47"/>
        <pc:sldMkLst>
          <pc:docMk/>
          <pc:sldMk cId="3539230232" sldId="272"/>
        </pc:sldMkLst>
      </pc:sldChg>
      <pc:sldChg chg="del">
        <pc:chgData name="Danner, Lisa" userId="52c2f6ba-a37e-44e7-8a1e-e03b194b81bc" providerId="ADAL" clId="{B4F4C647-7A3C-47CD-9232-81569F0B910A}" dt="2025-08-01T11:54:28.613" v="11" actId="47"/>
        <pc:sldMkLst>
          <pc:docMk/>
          <pc:sldMk cId="1225322257" sldId="273"/>
        </pc:sldMkLst>
      </pc:sldChg>
      <pc:sldChg chg="del">
        <pc:chgData name="Danner, Lisa" userId="52c2f6ba-a37e-44e7-8a1e-e03b194b81bc" providerId="ADAL" clId="{B4F4C647-7A3C-47CD-9232-81569F0B910A}" dt="2025-08-01T11:54:24.119" v="7" actId="47"/>
        <pc:sldMkLst>
          <pc:docMk/>
          <pc:sldMk cId="2923855745" sldId="274"/>
        </pc:sldMkLst>
      </pc:sldChg>
      <pc:sldChg chg="del">
        <pc:chgData name="Danner, Lisa" userId="52c2f6ba-a37e-44e7-8a1e-e03b194b81bc" providerId="ADAL" clId="{B4F4C647-7A3C-47CD-9232-81569F0B910A}" dt="2025-08-01T11:54:24.551" v="8" actId="47"/>
        <pc:sldMkLst>
          <pc:docMk/>
          <pc:sldMk cId="434712276" sldId="275"/>
        </pc:sldMkLst>
      </pc:sldChg>
      <pc:sldChg chg="addSp delSp modSp mod">
        <pc:chgData name="Danner, Lisa" userId="52c2f6ba-a37e-44e7-8a1e-e03b194b81bc" providerId="ADAL" clId="{B4F4C647-7A3C-47CD-9232-81569F0B910A}" dt="2025-08-01T12:22:43.028" v="673" actId="478"/>
        <pc:sldMkLst>
          <pc:docMk/>
          <pc:sldMk cId="2202409644" sldId="276"/>
        </pc:sldMkLst>
      </pc:sldChg>
      <pc:sldChg chg="del">
        <pc:chgData name="Danner, Lisa" userId="52c2f6ba-a37e-44e7-8a1e-e03b194b81bc" providerId="ADAL" clId="{B4F4C647-7A3C-47CD-9232-81569F0B910A}" dt="2025-08-01T11:54:22.062" v="3" actId="47"/>
        <pc:sldMkLst>
          <pc:docMk/>
          <pc:sldMk cId="3666663956" sldId="277"/>
        </pc:sldMkLst>
      </pc:sldChg>
      <pc:sldChg chg="del">
        <pc:chgData name="Danner, Lisa" userId="52c2f6ba-a37e-44e7-8a1e-e03b194b81bc" providerId="ADAL" clId="{B4F4C647-7A3C-47CD-9232-81569F0B910A}" dt="2025-08-01T11:54:23.296" v="5" actId="47"/>
        <pc:sldMkLst>
          <pc:docMk/>
          <pc:sldMk cId="635553876" sldId="278"/>
        </pc:sldMkLst>
      </pc:sldChg>
      <pc:sldChg chg="del">
        <pc:chgData name="Danner, Lisa" userId="52c2f6ba-a37e-44e7-8a1e-e03b194b81bc" providerId="ADAL" clId="{B4F4C647-7A3C-47CD-9232-81569F0B910A}" dt="2025-08-01T11:54:23.673" v="6" actId="47"/>
        <pc:sldMkLst>
          <pc:docMk/>
          <pc:sldMk cId="853843978" sldId="279"/>
        </pc:sldMkLst>
      </pc:sldChg>
      <pc:sldChg chg="del">
        <pc:chgData name="Danner, Lisa" userId="52c2f6ba-a37e-44e7-8a1e-e03b194b81bc" providerId="ADAL" clId="{B4F4C647-7A3C-47CD-9232-81569F0B910A}" dt="2025-08-01T11:54:19.930" v="0" actId="47"/>
        <pc:sldMkLst>
          <pc:docMk/>
          <pc:sldMk cId="1976365949" sldId="280"/>
        </pc:sldMkLst>
      </pc:sldChg>
      <pc:sldChg chg="del">
        <pc:chgData name="Danner, Lisa" userId="52c2f6ba-a37e-44e7-8a1e-e03b194b81bc" providerId="ADAL" clId="{B4F4C647-7A3C-47CD-9232-81569F0B910A}" dt="2025-08-01T11:54:20.464" v="1" actId="47"/>
        <pc:sldMkLst>
          <pc:docMk/>
          <pc:sldMk cId="438684543" sldId="281"/>
        </pc:sldMkLst>
      </pc:sldChg>
      <pc:sldChg chg="del">
        <pc:chgData name="Danner, Lisa" userId="52c2f6ba-a37e-44e7-8a1e-e03b194b81bc" providerId="ADAL" clId="{B4F4C647-7A3C-47CD-9232-81569F0B910A}" dt="2025-08-01T12:24:54.121" v="758" actId="47"/>
        <pc:sldMkLst>
          <pc:docMk/>
          <pc:sldMk cId="1968516286" sldId="283"/>
        </pc:sldMkLst>
      </pc:sldChg>
      <pc:sldChg chg="addSp delSp modSp new mod ord setBg modShow">
        <pc:chgData name="Danner, Lisa" userId="52c2f6ba-a37e-44e7-8a1e-e03b194b81bc" providerId="ADAL" clId="{B4F4C647-7A3C-47CD-9232-81569F0B910A}" dt="2025-08-07T06:40:32.929" v="2614" actId="729"/>
        <pc:sldMkLst>
          <pc:docMk/>
          <pc:sldMk cId="338862779" sldId="284"/>
        </pc:sldMkLst>
      </pc:sldChg>
      <pc:sldChg chg="addSp delSp modSp new mod ord modShow">
        <pc:chgData name="Danner, Lisa" userId="52c2f6ba-a37e-44e7-8a1e-e03b194b81bc" providerId="ADAL" clId="{B4F4C647-7A3C-47CD-9232-81569F0B910A}" dt="2025-08-14T11:43:01.376" v="3874" actId="729"/>
        <pc:sldMkLst>
          <pc:docMk/>
          <pc:sldMk cId="2999379023" sldId="285"/>
        </pc:sldMkLst>
      </pc:sldChg>
      <pc:sldChg chg="add del">
        <pc:chgData name="Danner, Lisa" userId="52c2f6ba-a37e-44e7-8a1e-e03b194b81bc" providerId="ADAL" clId="{B4F4C647-7A3C-47CD-9232-81569F0B910A}" dt="2025-08-07T06:19:50.694" v="2268" actId="47"/>
        <pc:sldMkLst>
          <pc:docMk/>
          <pc:sldMk cId="4059698730" sldId="286"/>
        </pc:sldMkLst>
      </pc:sldChg>
      <pc:sldChg chg="addSp delSp modSp new mod setBg addAnim delAnim">
        <pc:chgData name="Danner, Lisa" userId="52c2f6ba-a37e-44e7-8a1e-e03b194b81bc" providerId="ADAL" clId="{B4F4C647-7A3C-47CD-9232-81569F0B910A}" dt="2025-08-07T06:21:12.199" v="2283" actId="14100"/>
        <pc:sldMkLst>
          <pc:docMk/>
          <pc:sldMk cId="2634437189" sldId="287"/>
        </pc:sldMkLst>
      </pc:sldChg>
      <pc:sldChg chg="addSp modSp add del mod ord setBg addAnim modAnim">
        <pc:chgData name="Danner, Lisa" userId="52c2f6ba-a37e-44e7-8a1e-e03b194b81bc" providerId="ADAL" clId="{B4F4C647-7A3C-47CD-9232-81569F0B910A}" dt="2025-08-07T06:17:49.480" v="2242" actId="47"/>
        <pc:sldMkLst>
          <pc:docMk/>
          <pc:sldMk cId="1571432653" sldId="288"/>
        </pc:sldMkLst>
      </pc:sldChg>
      <pc:sldChg chg="addSp delSp modSp add mod modShow">
        <pc:chgData name="Danner, Lisa" userId="52c2f6ba-a37e-44e7-8a1e-e03b194b81bc" providerId="ADAL" clId="{B4F4C647-7A3C-47CD-9232-81569F0B910A}" dt="2025-08-07T06:41:37.296" v="2615" actId="729"/>
        <pc:sldMkLst>
          <pc:docMk/>
          <pc:sldMk cId="2342788683" sldId="289"/>
        </pc:sldMkLst>
      </pc:sldChg>
      <pc:sldChg chg="addSp delSp modSp new del mod">
        <pc:chgData name="Danner, Lisa" userId="52c2f6ba-a37e-44e7-8a1e-e03b194b81bc" providerId="ADAL" clId="{B4F4C647-7A3C-47CD-9232-81569F0B910A}" dt="2025-08-07T06:40:09.437" v="2613" actId="47"/>
        <pc:sldMkLst>
          <pc:docMk/>
          <pc:sldMk cId="66115877" sldId="290"/>
        </pc:sldMkLst>
      </pc:sldChg>
      <pc:sldChg chg="addSp delSp modSp add del mod">
        <pc:chgData name="Danner, Lisa" userId="52c2f6ba-a37e-44e7-8a1e-e03b194b81bc" providerId="ADAL" clId="{B4F4C647-7A3C-47CD-9232-81569F0B910A}" dt="2025-08-07T06:21:33.016" v="2285" actId="47"/>
        <pc:sldMkLst>
          <pc:docMk/>
          <pc:sldMk cId="3754095039" sldId="291"/>
        </pc:sldMkLst>
      </pc:sldChg>
      <pc:sldChg chg="addSp delSp modSp add mod">
        <pc:chgData name="Danner, Lisa" userId="52c2f6ba-a37e-44e7-8a1e-e03b194b81bc" providerId="ADAL" clId="{B4F4C647-7A3C-47CD-9232-81569F0B910A}" dt="2025-08-15T11:17:42.394" v="3996" actId="14100"/>
        <pc:sldMkLst>
          <pc:docMk/>
          <pc:sldMk cId="3860039540" sldId="291"/>
        </pc:sldMkLst>
      </pc:sldChg>
      <pc:sldChg chg="modSp add mod">
        <pc:chgData name="Danner, Lisa" userId="52c2f6ba-a37e-44e7-8a1e-e03b194b81bc" providerId="ADAL" clId="{B4F4C647-7A3C-47CD-9232-81569F0B910A}" dt="2025-08-07T06:38:37.806" v="2539" actId="20577"/>
        <pc:sldMkLst>
          <pc:docMk/>
          <pc:sldMk cId="74479558" sldId="292"/>
        </pc:sldMkLst>
      </pc:sldChg>
      <pc:sldChg chg="modSp add del mod ord modShow">
        <pc:chgData name="Danner, Lisa" userId="52c2f6ba-a37e-44e7-8a1e-e03b194b81bc" providerId="ADAL" clId="{B4F4C647-7A3C-47CD-9232-81569F0B910A}" dt="2025-08-19T08:54:04.129" v="4009" actId="47"/>
        <pc:sldMkLst>
          <pc:docMk/>
          <pc:sldMk cId="1295278479" sldId="293"/>
        </pc:sldMkLst>
      </pc:sldChg>
      <pc:sldChg chg="modSp add mod">
        <pc:chgData name="Danner, Lisa" userId="52c2f6ba-a37e-44e7-8a1e-e03b194b81bc" providerId="ADAL" clId="{B4F4C647-7A3C-47CD-9232-81569F0B910A}" dt="2025-08-07T06:39:59.159" v="2612" actId="20577"/>
        <pc:sldMkLst>
          <pc:docMk/>
          <pc:sldMk cId="1086668550" sldId="294"/>
        </pc:sldMkLst>
      </pc:sldChg>
      <pc:sldChg chg="addSp delSp modSp add mod ord">
        <pc:chgData name="Danner, Lisa" userId="52c2f6ba-a37e-44e7-8a1e-e03b194b81bc" providerId="ADAL" clId="{B4F4C647-7A3C-47CD-9232-81569F0B910A}" dt="2025-08-07T06:58:16.117" v="3255" actId="1076"/>
        <pc:sldMkLst>
          <pc:docMk/>
          <pc:sldMk cId="2620577566" sldId="295"/>
        </pc:sldMkLst>
      </pc:sldChg>
      <pc:sldChg chg="addSp delSp modSp mod">
        <pc:chgData name="Danner, Lisa" userId="52c2f6ba-a37e-44e7-8a1e-e03b194b81bc" providerId="ADAL" clId="{B4F4C647-7A3C-47CD-9232-81569F0B910A}" dt="2025-08-15T11:17:49.922" v="3998" actId="1076"/>
        <pc:sldMkLst>
          <pc:docMk/>
          <pc:sldMk cId="2709012252" sldId="296"/>
        </pc:sldMkLst>
      </pc:sldChg>
      <pc:sldChg chg="addSp delSp modSp mod ord modShow">
        <pc:chgData name="Danner, Lisa" userId="52c2f6ba-a37e-44e7-8a1e-e03b194b81bc" providerId="ADAL" clId="{B4F4C647-7A3C-47CD-9232-81569F0B910A}" dt="2025-08-19T08:58:58.687" v="4048" actId="1076"/>
        <pc:sldMkLst>
          <pc:docMk/>
          <pc:sldMk cId="1525439196" sldId="297"/>
        </pc:sldMkLst>
      </pc:sldChg>
      <pc:sldChg chg="modSp del mod modShow">
        <pc:chgData name="Danner, Lisa" userId="52c2f6ba-a37e-44e7-8a1e-e03b194b81bc" providerId="ADAL" clId="{B4F4C647-7A3C-47CD-9232-81569F0B910A}" dt="2025-08-19T08:54:02.762" v="4008" actId="47"/>
        <pc:sldMkLst>
          <pc:docMk/>
          <pc:sldMk cId="2931906379" sldId="298"/>
        </pc:sldMkLst>
      </pc:sldChg>
      <pc:sldChg chg="addSp delSp modSp mod ord">
        <pc:chgData name="Danner, Lisa" userId="52c2f6ba-a37e-44e7-8a1e-e03b194b81bc" providerId="ADAL" clId="{B4F4C647-7A3C-47CD-9232-81569F0B910A}" dt="2025-08-19T08:55:30.977" v="4024" actId="21"/>
        <pc:sldMkLst>
          <pc:docMk/>
          <pc:sldMk cId="1268869890" sldId="299"/>
        </pc:sldMkLst>
      </pc:sldChg>
      <pc:sldChg chg="modSp mod">
        <pc:chgData name="Danner, Lisa" userId="52c2f6ba-a37e-44e7-8a1e-e03b194b81bc" providerId="ADAL" clId="{B4F4C647-7A3C-47CD-9232-81569F0B910A}" dt="2025-08-14T06:14:09.768" v="3279" actId="1076"/>
        <pc:sldMkLst>
          <pc:docMk/>
          <pc:sldMk cId="2167463418" sldId="300"/>
        </pc:sldMkLst>
      </pc:sldChg>
      <pc:sldChg chg="mod modShow">
        <pc:chgData name="Danner, Lisa" userId="52c2f6ba-a37e-44e7-8a1e-e03b194b81bc" providerId="ADAL" clId="{B4F4C647-7A3C-47CD-9232-81569F0B910A}" dt="2025-08-14T11:43:10.010" v="3875" actId="729"/>
        <pc:sldMkLst>
          <pc:docMk/>
          <pc:sldMk cId="1467442180" sldId="301"/>
        </pc:sldMkLst>
      </pc:sldChg>
      <pc:sldChg chg="addSp delSp modSp add mod ord">
        <pc:chgData name="Danner, Lisa" userId="52c2f6ba-a37e-44e7-8a1e-e03b194b81bc" providerId="ADAL" clId="{B4F4C647-7A3C-47CD-9232-81569F0B910A}" dt="2025-08-14T10:53:48.710" v="3651" actId="14100"/>
        <pc:sldMkLst>
          <pc:docMk/>
          <pc:sldMk cId="3843987723" sldId="302"/>
        </pc:sldMkLst>
      </pc:sldChg>
      <pc:sldChg chg="addSp delSp modSp add mod">
        <pc:chgData name="Danner, Lisa" userId="52c2f6ba-a37e-44e7-8a1e-e03b194b81bc" providerId="ADAL" clId="{B4F4C647-7A3C-47CD-9232-81569F0B910A}" dt="2025-08-14T10:55:12.681" v="3680" actId="1076"/>
        <pc:sldMkLst>
          <pc:docMk/>
          <pc:sldMk cId="1396732030" sldId="303"/>
        </pc:sldMkLst>
      </pc:sldChg>
    </pc:docChg>
  </pc:docChgLst>
  <pc:docChgLst>
    <pc:chgData name="Scherer, Leon" userId="a15914f8-192b-450a-9ca0-a39ee2335c7a" providerId="ADAL" clId="{1AF6A699-F2C9-4B7D-AE77-7AB7993256F4}"/>
    <pc:docChg chg="undo custSel addSld modSld sldOrd">
      <pc:chgData name="Scherer, Leon" userId="a15914f8-192b-450a-9ca0-a39ee2335c7a" providerId="ADAL" clId="{1AF6A699-F2C9-4B7D-AE77-7AB7993256F4}" dt="2025-09-04T13:53:53.735" v="662" actId="478"/>
      <pc:docMkLst>
        <pc:docMk/>
      </pc:docMkLst>
      <pc:sldChg chg="addSp delSp modSp add mod">
        <pc:chgData name="Scherer, Leon" userId="a15914f8-192b-450a-9ca0-a39ee2335c7a" providerId="ADAL" clId="{1AF6A699-F2C9-4B7D-AE77-7AB7993256F4}" dt="2025-09-04T13:49:53.072" v="648" actId="1076"/>
        <pc:sldMkLst>
          <pc:docMk/>
          <pc:sldMk cId="3461839794" sldId="258"/>
        </pc:sldMkLst>
      </pc:sldChg>
      <pc:sldChg chg="delSp modSp mod ord setBg modShow">
        <pc:chgData name="Scherer, Leon" userId="a15914f8-192b-450a-9ca0-a39ee2335c7a" providerId="ADAL" clId="{1AF6A699-F2C9-4B7D-AE77-7AB7993256F4}" dt="2025-09-04T13:50:07.279" v="651"/>
        <pc:sldMkLst>
          <pc:docMk/>
          <pc:sldMk cId="2202409644" sldId="276"/>
        </pc:sldMkLst>
      </pc:sldChg>
      <pc:sldChg chg="addSp delSp modSp mod ord modShow modNotesTx">
        <pc:chgData name="Scherer, Leon" userId="a15914f8-192b-450a-9ca0-a39ee2335c7a" providerId="ADAL" clId="{1AF6A699-F2C9-4B7D-AE77-7AB7993256F4}" dt="2025-09-04T13:53:53.735" v="662" actId="478"/>
        <pc:sldMkLst>
          <pc:docMk/>
          <pc:sldMk cId="1483842741" sldId="305"/>
        </pc:sldMkLst>
      </pc:sldChg>
      <pc:sldChg chg="addSp delSp modSp mod ord">
        <pc:chgData name="Scherer, Leon" userId="a15914f8-192b-450a-9ca0-a39ee2335c7a" providerId="ADAL" clId="{1AF6A699-F2C9-4B7D-AE77-7AB7993256F4}" dt="2025-09-04T13:52:24.992" v="653" actId="14100"/>
        <pc:sldMkLst>
          <pc:docMk/>
          <pc:sldMk cId="1487735833" sldId="306"/>
        </pc:sldMkLst>
      </pc:sldChg>
      <pc:sldChg chg="add mod modShow">
        <pc:chgData name="Scherer, Leon" userId="a15914f8-192b-450a-9ca0-a39ee2335c7a" providerId="ADAL" clId="{1AF6A699-F2C9-4B7D-AE77-7AB7993256F4}" dt="2025-09-04T13:31:28.066" v="517" actId="729"/>
        <pc:sldMkLst>
          <pc:docMk/>
          <pc:sldMk cId="3735715066" sldId="307"/>
        </pc:sldMkLst>
      </pc:sldChg>
    </pc:docChg>
  </pc:docChgLst>
  <pc:docChgLst>
    <pc:chgData name="Scherer, Leon" userId="a15914f8-192b-450a-9ca0-a39ee2335c7a" providerId="ADAL" clId="{B5FF7BD6-5D00-4028-90C2-0A0BEDA6412F}"/>
    <pc:docChg chg="undo custSel addSld delSld modSld sldOrd modSection">
      <pc:chgData name="Scherer, Leon" userId="a15914f8-192b-450a-9ca0-a39ee2335c7a" providerId="ADAL" clId="{B5FF7BD6-5D00-4028-90C2-0A0BEDA6412F}" dt="2025-08-19T14:10:22.319" v="3138" actId="1037"/>
      <pc:docMkLst>
        <pc:docMk/>
      </pc:docMkLst>
      <pc:sldChg chg="del">
        <pc:chgData name="Scherer, Leon" userId="a15914f8-192b-450a-9ca0-a39ee2335c7a" providerId="ADAL" clId="{B5FF7BD6-5D00-4028-90C2-0A0BEDA6412F}" dt="2025-08-08T09:08:57.814" v="21" actId="47"/>
        <pc:sldMkLst>
          <pc:docMk/>
          <pc:sldMk cId="3902400502" sldId="261"/>
        </pc:sldMkLst>
      </pc:sldChg>
      <pc:sldChg chg="mod ord modShow">
        <pc:chgData name="Scherer, Leon" userId="a15914f8-192b-450a-9ca0-a39ee2335c7a" providerId="ADAL" clId="{B5FF7BD6-5D00-4028-90C2-0A0BEDA6412F}" dt="2025-08-08T11:29:33.884" v="230" actId="729"/>
        <pc:sldMkLst>
          <pc:docMk/>
          <pc:sldMk cId="132388906" sldId="262"/>
        </pc:sldMkLst>
      </pc:sldChg>
      <pc:sldChg chg="ord">
        <pc:chgData name="Scherer, Leon" userId="a15914f8-192b-450a-9ca0-a39ee2335c7a" providerId="ADAL" clId="{B5FF7BD6-5D00-4028-90C2-0A0BEDA6412F}" dt="2025-08-15T09:12:24.859" v="485"/>
        <pc:sldMkLst>
          <pc:docMk/>
          <pc:sldMk cId="1206154617" sldId="268"/>
        </pc:sldMkLst>
      </pc:sldChg>
      <pc:sldChg chg="addSp delSp modSp mod">
        <pc:chgData name="Scherer, Leon" userId="a15914f8-192b-450a-9ca0-a39ee2335c7a" providerId="ADAL" clId="{B5FF7BD6-5D00-4028-90C2-0A0BEDA6412F}" dt="2025-08-19T13:10:05.787" v="2800" actId="478"/>
        <pc:sldMkLst>
          <pc:docMk/>
          <pc:sldMk cId="2202409644" sldId="276"/>
        </pc:sldMkLst>
      </pc:sldChg>
      <pc:sldChg chg="ord">
        <pc:chgData name="Scherer, Leon" userId="a15914f8-192b-450a-9ca0-a39ee2335c7a" providerId="ADAL" clId="{B5FF7BD6-5D00-4028-90C2-0A0BEDA6412F}" dt="2025-08-08T11:30:02.391" v="234"/>
        <pc:sldMkLst>
          <pc:docMk/>
          <pc:sldMk cId="338862779" sldId="284"/>
        </pc:sldMkLst>
      </pc:sldChg>
      <pc:sldChg chg="modSp mod ord">
        <pc:chgData name="Scherer, Leon" userId="a15914f8-192b-450a-9ca0-a39ee2335c7a" providerId="ADAL" clId="{B5FF7BD6-5D00-4028-90C2-0A0BEDA6412F}" dt="2025-08-08T11:30:14.498" v="238"/>
        <pc:sldMkLst>
          <pc:docMk/>
          <pc:sldMk cId="2999379023" sldId="285"/>
        </pc:sldMkLst>
      </pc:sldChg>
      <pc:sldChg chg="mod modShow">
        <pc:chgData name="Scherer, Leon" userId="a15914f8-192b-450a-9ca0-a39ee2335c7a" providerId="ADAL" clId="{B5FF7BD6-5D00-4028-90C2-0A0BEDA6412F}" dt="2025-08-08T09:05:52.594" v="16" actId="729"/>
        <pc:sldMkLst>
          <pc:docMk/>
          <pc:sldMk cId="2634437189" sldId="287"/>
        </pc:sldMkLst>
      </pc:sldChg>
      <pc:sldChg chg="delSp modSp mod ord modShow">
        <pc:chgData name="Scherer, Leon" userId="a15914f8-192b-450a-9ca0-a39ee2335c7a" providerId="ADAL" clId="{B5FF7BD6-5D00-4028-90C2-0A0BEDA6412F}" dt="2025-08-15T10:58:19.813" v="1452"/>
        <pc:sldMkLst>
          <pc:docMk/>
          <pc:sldMk cId="2342788683" sldId="289"/>
        </pc:sldMkLst>
      </pc:sldChg>
      <pc:sldChg chg="addSp modSp mod ord modShow">
        <pc:chgData name="Scherer, Leon" userId="a15914f8-192b-450a-9ca0-a39ee2335c7a" providerId="ADAL" clId="{B5FF7BD6-5D00-4028-90C2-0A0BEDA6412F}" dt="2025-08-19T13:49:30.711" v="3071"/>
        <pc:sldMkLst>
          <pc:docMk/>
          <pc:sldMk cId="3860039540" sldId="291"/>
        </pc:sldMkLst>
      </pc:sldChg>
      <pc:sldChg chg="modSp del mod">
        <pc:chgData name="Scherer, Leon" userId="a15914f8-192b-450a-9ca0-a39ee2335c7a" providerId="ADAL" clId="{B5FF7BD6-5D00-4028-90C2-0A0BEDA6412F}" dt="2025-08-08T09:06:42.314" v="19" actId="47"/>
        <pc:sldMkLst>
          <pc:docMk/>
          <pc:sldMk cId="74479558" sldId="292"/>
        </pc:sldMkLst>
      </pc:sldChg>
      <pc:sldChg chg="addSp modSp mod ord">
        <pc:chgData name="Scherer, Leon" userId="a15914f8-192b-450a-9ca0-a39ee2335c7a" providerId="ADAL" clId="{B5FF7BD6-5D00-4028-90C2-0A0BEDA6412F}" dt="2025-08-08T11:30:14.498" v="238"/>
        <pc:sldMkLst>
          <pc:docMk/>
          <pc:sldMk cId="1295278479" sldId="293"/>
        </pc:sldMkLst>
      </pc:sldChg>
      <pc:sldChg chg="del">
        <pc:chgData name="Scherer, Leon" userId="a15914f8-192b-450a-9ca0-a39ee2335c7a" providerId="ADAL" clId="{B5FF7BD6-5D00-4028-90C2-0A0BEDA6412F}" dt="2025-08-08T09:08:54.589" v="20" actId="47"/>
        <pc:sldMkLst>
          <pc:docMk/>
          <pc:sldMk cId="1086668550" sldId="294"/>
        </pc:sldMkLst>
      </pc:sldChg>
      <pc:sldChg chg="addSp delSp modSp del mod ord modAnim">
        <pc:chgData name="Scherer, Leon" userId="a15914f8-192b-450a-9ca0-a39ee2335c7a" providerId="ADAL" clId="{B5FF7BD6-5D00-4028-90C2-0A0BEDA6412F}" dt="2025-08-12T13:52:49.261" v="292" actId="47"/>
        <pc:sldMkLst>
          <pc:docMk/>
          <pc:sldMk cId="2620577566" sldId="295"/>
        </pc:sldMkLst>
      </pc:sldChg>
      <pc:sldChg chg="addSp modSp add mod ord modShow">
        <pc:chgData name="Scherer, Leon" userId="a15914f8-192b-450a-9ca0-a39ee2335c7a" providerId="ADAL" clId="{B5FF7BD6-5D00-4028-90C2-0A0BEDA6412F}" dt="2025-08-19T13:49:30.711" v="3071"/>
        <pc:sldMkLst>
          <pc:docMk/>
          <pc:sldMk cId="2709012252" sldId="296"/>
        </pc:sldMkLst>
      </pc:sldChg>
      <pc:sldChg chg="addSp delSp modSp add mod ord">
        <pc:chgData name="Scherer, Leon" userId="a15914f8-192b-450a-9ca0-a39ee2335c7a" providerId="ADAL" clId="{B5FF7BD6-5D00-4028-90C2-0A0BEDA6412F}" dt="2025-08-19T13:49:30.711" v="3071"/>
        <pc:sldMkLst>
          <pc:docMk/>
          <pc:sldMk cId="1525439196" sldId="297"/>
        </pc:sldMkLst>
      </pc:sldChg>
      <pc:sldChg chg="add del">
        <pc:chgData name="Scherer, Leon" userId="a15914f8-192b-450a-9ca0-a39ee2335c7a" providerId="ADAL" clId="{B5FF7BD6-5D00-4028-90C2-0A0BEDA6412F}" dt="2025-08-08T10:08:27.030" v="58" actId="47"/>
        <pc:sldMkLst>
          <pc:docMk/>
          <pc:sldMk cId="1584085349" sldId="298"/>
        </pc:sldMkLst>
      </pc:sldChg>
      <pc:sldChg chg="addSp delSp modSp add mod ord">
        <pc:chgData name="Scherer, Leon" userId="a15914f8-192b-450a-9ca0-a39ee2335c7a" providerId="ADAL" clId="{B5FF7BD6-5D00-4028-90C2-0A0BEDA6412F}" dt="2025-08-08T11:30:14.498" v="238"/>
        <pc:sldMkLst>
          <pc:docMk/>
          <pc:sldMk cId="2931906379" sldId="298"/>
        </pc:sldMkLst>
      </pc:sldChg>
      <pc:sldChg chg="addSp delSp modSp add mod ord modShow">
        <pc:chgData name="Scherer, Leon" userId="a15914f8-192b-450a-9ca0-a39ee2335c7a" providerId="ADAL" clId="{B5FF7BD6-5D00-4028-90C2-0A0BEDA6412F}" dt="2025-08-19T13:49:30.711" v="3071"/>
        <pc:sldMkLst>
          <pc:docMk/>
          <pc:sldMk cId="1268869890" sldId="299"/>
        </pc:sldMkLst>
      </pc:sldChg>
      <pc:sldChg chg="addSp delSp modSp add mod ord modAnim">
        <pc:chgData name="Scherer, Leon" userId="a15914f8-192b-450a-9ca0-a39ee2335c7a" providerId="ADAL" clId="{B5FF7BD6-5D00-4028-90C2-0A0BEDA6412F}" dt="2025-08-19T08:32:43.748" v="2701" actId="1036"/>
        <pc:sldMkLst>
          <pc:docMk/>
          <pc:sldMk cId="2167463418" sldId="300"/>
        </pc:sldMkLst>
      </pc:sldChg>
      <pc:sldChg chg="addSp delSp modSp add mod">
        <pc:chgData name="Scherer, Leon" userId="a15914f8-192b-450a-9ca0-a39ee2335c7a" providerId="ADAL" clId="{B5FF7BD6-5D00-4028-90C2-0A0BEDA6412F}" dt="2025-08-12T14:03:03.480" v="370" actId="1076"/>
        <pc:sldMkLst>
          <pc:docMk/>
          <pc:sldMk cId="1467442180" sldId="301"/>
        </pc:sldMkLst>
      </pc:sldChg>
      <pc:sldChg chg="addSp delSp modSp del mod">
        <pc:chgData name="Scherer, Leon" userId="a15914f8-192b-450a-9ca0-a39ee2335c7a" providerId="ADAL" clId="{B5FF7BD6-5D00-4028-90C2-0A0BEDA6412F}" dt="2025-08-18T10:56:47.094" v="1589" actId="47"/>
        <pc:sldMkLst>
          <pc:docMk/>
          <pc:sldMk cId="3843987723" sldId="302"/>
        </pc:sldMkLst>
      </pc:sldChg>
      <pc:sldChg chg="del">
        <pc:chgData name="Scherer, Leon" userId="a15914f8-192b-450a-9ca0-a39ee2335c7a" providerId="ADAL" clId="{B5FF7BD6-5D00-4028-90C2-0A0BEDA6412F}" dt="2025-08-15T09:24:33.536" v="618" actId="47"/>
        <pc:sldMkLst>
          <pc:docMk/>
          <pc:sldMk cId="1396732030" sldId="303"/>
        </pc:sldMkLst>
      </pc:sldChg>
      <pc:sldChg chg="addSp delSp modSp new mod ord setBg">
        <pc:chgData name="Scherer, Leon" userId="a15914f8-192b-450a-9ca0-a39ee2335c7a" providerId="ADAL" clId="{B5FF7BD6-5D00-4028-90C2-0A0BEDA6412F}" dt="2025-08-15T10:57:29.707" v="1450" actId="164"/>
        <pc:sldMkLst>
          <pc:docMk/>
          <pc:sldMk cId="3239349081" sldId="304"/>
        </pc:sldMkLst>
      </pc:sldChg>
      <pc:sldChg chg="addSp delSp modSp add mod ord modShow">
        <pc:chgData name="Scherer, Leon" userId="a15914f8-192b-450a-9ca0-a39ee2335c7a" providerId="ADAL" clId="{B5FF7BD6-5D00-4028-90C2-0A0BEDA6412F}" dt="2025-08-19T14:08:50.468" v="3124" actId="1037"/>
        <pc:sldMkLst>
          <pc:docMk/>
          <pc:sldMk cId="1483842741" sldId="305"/>
        </pc:sldMkLst>
      </pc:sldChg>
      <pc:sldChg chg="addSp delSp modSp add mod">
        <pc:chgData name="Scherer, Leon" userId="a15914f8-192b-450a-9ca0-a39ee2335c7a" providerId="ADAL" clId="{B5FF7BD6-5D00-4028-90C2-0A0BEDA6412F}" dt="2025-08-19T14:10:22.319" v="3138" actId="1037"/>
        <pc:sldMkLst>
          <pc:docMk/>
          <pc:sldMk cId="1487735833" sldId="306"/>
        </pc:sldMkLst>
      </pc:sldChg>
      <pc:sldChg chg="addSp delSp modSp new del mod">
        <pc:chgData name="Scherer, Leon" userId="a15914f8-192b-450a-9ca0-a39ee2335c7a" providerId="ADAL" clId="{B5FF7BD6-5D00-4028-90C2-0A0BEDA6412F}" dt="2025-08-19T13:28:16.508" v="2823" actId="47"/>
        <pc:sldMkLst>
          <pc:docMk/>
          <pc:sldMk cId="3497505658" sldId="307"/>
        </pc:sldMkLst>
      </pc:sldChg>
    </pc:docChg>
  </pc:docChgLst>
  <pc:docChgLst>
    <pc:chgData name="Conz, Marcel" userId="02395aad-dead-417d-a315-e8c24a48a5db" providerId="ADAL" clId="{FAE0E42B-E0DB-4308-BF4E-93FF9DA9B645}"/>
    <pc:docChg chg="undo custSel addSld modSld modSection">
      <pc:chgData name="Conz, Marcel" userId="02395aad-dead-417d-a315-e8c24a48a5db" providerId="ADAL" clId="{FAE0E42B-E0DB-4308-BF4E-93FF9DA9B645}" dt="2025-10-16T08:08:00.295" v="1329" actId="20577"/>
      <pc:docMkLst>
        <pc:docMk/>
      </pc:docMkLst>
      <pc:sldChg chg="modSp mod">
        <pc:chgData name="Conz, Marcel" userId="02395aad-dead-417d-a315-e8c24a48a5db" providerId="ADAL" clId="{FAE0E42B-E0DB-4308-BF4E-93FF9DA9B645}" dt="2025-10-15T13:46:16.825" v="714" actId="1076"/>
        <pc:sldMkLst>
          <pc:docMk/>
          <pc:sldMk cId="2999379023" sldId="285"/>
        </pc:sldMkLst>
        <pc:picChg chg="mod">
          <ac:chgData name="Conz, Marcel" userId="02395aad-dead-417d-a315-e8c24a48a5db" providerId="ADAL" clId="{FAE0E42B-E0DB-4308-BF4E-93FF9DA9B645}" dt="2025-10-15T13:46:15.883" v="713" actId="1076"/>
          <ac:picMkLst>
            <pc:docMk/>
            <pc:sldMk cId="2999379023" sldId="285"/>
            <ac:picMk id="8" creationId="{1F66D35F-5B9A-3A7B-1E9F-A54B4FB2A742}"/>
          </ac:picMkLst>
        </pc:picChg>
        <pc:picChg chg="mod">
          <ac:chgData name="Conz, Marcel" userId="02395aad-dead-417d-a315-e8c24a48a5db" providerId="ADAL" clId="{FAE0E42B-E0DB-4308-BF4E-93FF9DA9B645}" dt="2025-10-15T13:46:16.825" v="714" actId="1076"/>
          <ac:picMkLst>
            <pc:docMk/>
            <pc:sldMk cId="2999379023" sldId="285"/>
            <ac:picMk id="11" creationId="{BA7DD0B6-7E46-94D8-CD6B-4244F20BE980}"/>
          </ac:picMkLst>
        </pc:picChg>
      </pc:sldChg>
      <pc:sldChg chg="modSp add mod">
        <pc:chgData name="Conz, Marcel" userId="02395aad-dead-417d-a315-e8c24a48a5db" providerId="ADAL" clId="{FAE0E42B-E0DB-4308-BF4E-93FF9DA9B645}" dt="2025-10-14T07:21:32.527" v="34" actId="20577"/>
        <pc:sldMkLst>
          <pc:docMk/>
          <pc:sldMk cId="1245473450" sldId="308"/>
        </pc:sldMkLst>
        <pc:spChg chg="mod">
          <ac:chgData name="Conz, Marcel" userId="02395aad-dead-417d-a315-e8c24a48a5db" providerId="ADAL" clId="{FAE0E42B-E0DB-4308-BF4E-93FF9DA9B645}" dt="2025-10-14T07:21:32.527" v="34" actId="20577"/>
          <ac:spMkLst>
            <pc:docMk/>
            <pc:sldMk cId="1245473450" sldId="308"/>
            <ac:spMk id="30" creationId="{9C1B22BB-C0DB-AD64-1829-66D534AD2B21}"/>
          </ac:spMkLst>
        </pc:spChg>
      </pc:sldChg>
      <pc:sldChg chg="modSp add mod">
        <pc:chgData name="Conz, Marcel" userId="02395aad-dead-417d-a315-e8c24a48a5db" providerId="ADAL" clId="{FAE0E42B-E0DB-4308-BF4E-93FF9DA9B645}" dt="2025-10-14T07:31:20.235" v="94" actId="20577"/>
        <pc:sldMkLst>
          <pc:docMk/>
          <pc:sldMk cId="1822744869" sldId="309"/>
        </pc:sldMkLst>
        <pc:spChg chg="mod">
          <ac:chgData name="Conz, Marcel" userId="02395aad-dead-417d-a315-e8c24a48a5db" providerId="ADAL" clId="{FAE0E42B-E0DB-4308-BF4E-93FF9DA9B645}" dt="2025-10-14T07:30:47.658" v="91" actId="20577"/>
          <ac:spMkLst>
            <pc:docMk/>
            <pc:sldMk cId="1822744869" sldId="309"/>
            <ac:spMk id="2" creationId="{8712C8F2-BAE3-F7E0-4F51-159645194B0B}"/>
          </ac:spMkLst>
        </pc:spChg>
        <pc:spChg chg="mod">
          <ac:chgData name="Conz, Marcel" userId="02395aad-dead-417d-a315-e8c24a48a5db" providerId="ADAL" clId="{FAE0E42B-E0DB-4308-BF4E-93FF9DA9B645}" dt="2025-10-14T07:30:29.623" v="45" actId="1076"/>
          <ac:spMkLst>
            <pc:docMk/>
            <pc:sldMk cId="1822744869" sldId="309"/>
            <ac:spMk id="4" creationId="{02E48A8C-C4BF-DEFA-C24F-99A572776B70}"/>
          </ac:spMkLst>
        </pc:spChg>
        <pc:spChg chg="mod">
          <ac:chgData name="Conz, Marcel" userId="02395aad-dead-417d-a315-e8c24a48a5db" providerId="ADAL" clId="{FAE0E42B-E0DB-4308-BF4E-93FF9DA9B645}" dt="2025-10-14T07:31:20.235" v="94" actId="20577"/>
          <ac:spMkLst>
            <pc:docMk/>
            <pc:sldMk cId="1822744869" sldId="309"/>
            <ac:spMk id="7" creationId="{AFB7D71A-5C6A-8C74-484E-A41A62CF1034}"/>
          </ac:spMkLst>
        </pc:spChg>
      </pc:sldChg>
      <pc:sldChg chg="modSp add mod setBg">
        <pc:chgData name="Conz, Marcel" userId="02395aad-dead-417d-a315-e8c24a48a5db" providerId="ADAL" clId="{FAE0E42B-E0DB-4308-BF4E-93FF9DA9B645}" dt="2025-10-14T07:37:11.624" v="253"/>
        <pc:sldMkLst>
          <pc:docMk/>
          <pc:sldMk cId="1116287638" sldId="310"/>
        </pc:sldMkLst>
        <pc:spChg chg="mod">
          <ac:chgData name="Conz, Marcel" userId="02395aad-dead-417d-a315-e8c24a48a5db" providerId="ADAL" clId="{FAE0E42B-E0DB-4308-BF4E-93FF9DA9B645}" dt="2025-10-14T07:31:44.730" v="97"/>
          <ac:spMkLst>
            <pc:docMk/>
            <pc:sldMk cId="1116287638" sldId="310"/>
            <ac:spMk id="2" creationId="{0CB54D5D-79BA-98CA-7081-511996E309DC}"/>
          </ac:spMkLst>
        </pc:spChg>
        <pc:spChg chg="mod">
          <ac:chgData name="Conz, Marcel" userId="02395aad-dead-417d-a315-e8c24a48a5db" providerId="ADAL" clId="{FAE0E42B-E0DB-4308-BF4E-93FF9DA9B645}" dt="2025-10-14T07:31:50.714" v="117" actId="20577"/>
          <ac:spMkLst>
            <pc:docMk/>
            <pc:sldMk cId="1116287638" sldId="310"/>
            <ac:spMk id="4" creationId="{75480FA0-0FFD-80C4-DF0F-96B74EAE94B4}"/>
          </ac:spMkLst>
        </pc:spChg>
        <pc:spChg chg="mod">
          <ac:chgData name="Conz, Marcel" userId="02395aad-dead-417d-a315-e8c24a48a5db" providerId="ADAL" clId="{FAE0E42B-E0DB-4308-BF4E-93FF9DA9B645}" dt="2025-10-14T07:35:42.392" v="226"/>
          <ac:spMkLst>
            <pc:docMk/>
            <pc:sldMk cId="1116287638" sldId="310"/>
            <ac:spMk id="6" creationId="{7C887ED6-B4B1-5EE5-0987-646F7CD15339}"/>
          </ac:spMkLst>
        </pc:spChg>
        <pc:spChg chg="mod">
          <ac:chgData name="Conz, Marcel" userId="02395aad-dead-417d-a315-e8c24a48a5db" providerId="ADAL" clId="{FAE0E42B-E0DB-4308-BF4E-93FF9DA9B645}" dt="2025-10-14T07:32:28.829" v="160"/>
          <ac:spMkLst>
            <pc:docMk/>
            <pc:sldMk cId="1116287638" sldId="310"/>
            <ac:spMk id="7" creationId="{E5CCA0CA-30F3-9031-B9ED-103D84906178}"/>
          </ac:spMkLst>
        </pc:spChg>
        <pc:spChg chg="mod">
          <ac:chgData name="Conz, Marcel" userId="02395aad-dead-417d-a315-e8c24a48a5db" providerId="ADAL" clId="{FAE0E42B-E0DB-4308-BF4E-93FF9DA9B645}" dt="2025-10-14T07:31:55.835" v="123" actId="20577"/>
          <ac:spMkLst>
            <pc:docMk/>
            <pc:sldMk cId="1116287638" sldId="310"/>
            <ac:spMk id="8" creationId="{43954A55-E869-A9B8-E14D-EDD72B0806E3}"/>
          </ac:spMkLst>
        </pc:spChg>
        <pc:spChg chg="mod">
          <ac:chgData name="Conz, Marcel" userId="02395aad-dead-417d-a315-e8c24a48a5db" providerId="ADAL" clId="{FAE0E42B-E0DB-4308-BF4E-93FF9DA9B645}" dt="2025-10-14T07:34:57.073" v="220" actId="20577"/>
          <ac:spMkLst>
            <pc:docMk/>
            <pc:sldMk cId="1116287638" sldId="310"/>
            <ac:spMk id="9" creationId="{1E318330-4602-8B9F-83E4-75B8683DCADA}"/>
          </ac:spMkLst>
        </pc:spChg>
        <pc:spChg chg="mod">
          <ac:chgData name="Conz, Marcel" userId="02395aad-dead-417d-a315-e8c24a48a5db" providerId="ADAL" clId="{FAE0E42B-E0DB-4308-BF4E-93FF9DA9B645}" dt="2025-10-14T07:35:22.221" v="224"/>
          <ac:spMkLst>
            <pc:docMk/>
            <pc:sldMk cId="1116287638" sldId="310"/>
            <ac:spMk id="10" creationId="{F08303C0-E364-314A-FF5B-0C537A2D0327}"/>
          </ac:spMkLst>
        </pc:spChg>
        <pc:spChg chg="mod">
          <ac:chgData name="Conz, Marcel" userId="02395aad-dead-417d-a315-e8c24a48a5db" providerId="ADAL" clId="{FAE0E42B-E0DB-4308-BF4E-93FF9DA9B645}" dt="2025-10-14T07:37:11.624" v="253"/>
          <ac:spMkLst>
            <pc:docMk/>
            <pc:sldMk cId="1116287638" sldId="310"/>
            <ac:spMk id="31" creationId="{5666FE92-ED0D-DFA0-4859-1F1D0C9CD7D0}"/>
          </ac:spMkLst>
        </pc:spChg>
        <pc:grpChg chg="mod">
          <ac:chgData name="Conz, Marcel" userId="02395aad-dead-417d-a315-e8c24a48a5db" providerId="ADAL" clId="{FAE0E42B-E0DB-4308-BF4E-93FF9DA9B645}" dt="2025-10-14T07:31:42.557" v="96" actId="1076"/>
          <ac:grpSpMkLst>
            <pc:docMk/>
            <pc:sldMk cId="1116287638" sldId="310"/>
            <ac:grpSpMk id="34" creationId="{6E91DFC8-D3F6-B15E-59B1-C5131543F4AD}"/>
          </ac:grpSpMkLst>
        </pc:grpChg>
      </pc:sldChg>
      <pc:sldChg chg="modSp add mod">
        <pc:chgData name="Conz, Marcel" userId="02395aad-dead-417d-a315-e8c24a48a5db" providerId="ADAL" clId="{FAE0E42B-E0DB-4308-BF4E-93FF9DA9B645}" dt="2025-10-14T07:40:09.991" v="385" actId="1076"/>
        <pc:sldMkLst>
          <pc:docMk/>
          <pc:sldMk cId="2710469795" sldId="311"/>
        </pc:sldMkLst>
        <pc:spChg chg="mod">
          <ac:chgData name="Conz, Marcel" userId="02395aad-dead-417d-a315-e8c24a48a5db" providerId="ADAL" clId="{FAE0E42B-E0DB-4308-BF4E-93FF9DA9B645}" dt="2025-10-14T07:37:51.373" v="318" actId="20577"/>
          <ac:spMkLst>
            <pc:docMk/>
            <pc:sldMk cId="2710469795" sldId="311"/>
            <ac:spMk id="2" creationId="{688D259C-67F1-9029-CAA4-BA6601F0172D}"/>
          </ac:spMkLst>
        </pc:spChg>
        <pc:spChg chg="mod">
          <ac:chgData name="Conz, Marcel" userId="02395aad-dead-417d-a315-e8c24a48a5db" providerId="ADAL" clId="{FAE0E42B-E0DB-4308-BF4E-93FF9DA9B645}" dt="2025-10-14T07:37:25.278" v="263" actId="20577"/>
          <ac:spMkLst>
            <pc:docMk/>
            <pc:sldMk cId="2710469795" sldId="311"/>
            <ac:spMk id="4" creationId="{83F69418-77CD-A656-0091-AC3051DACDFE}"/>
          </ac:spMkLst>
        </pc:spChg>
        <pc:spChg chg="mod">
          <ac:chgData name="Conz, Marcel" userId="02395aad-dead-417d-a315-e8c24a48a5db" providerId="ADAL" clId="{FAE0E42B-E0DB-4308-BF4E-93FF9DA9B645}" dt="2025-10-14T07:39:01.639" v="363" actId="14100"/>
          <ac:spMkLst>
            <pc:docMk/>
            <pc:sldMk cId="2710469795" sldId="311"/>
            <ac:spMk id="5" creationId="{0D4B296D-307F-B5AF-0E53-823B61675388}"/>
          </ac:spMkLst>
        </pc:spChg>
        <pc:spChg chg="mod">
          <ac:chgData name="Conz, Marcel" userId="02395aad-dead-417d-a315-e8c24a48a5db" providerId="ADAL" clId="{FAE0E42B-E0DB-4308-BF4E-93FF9DA9B645}" dt="2025-10-14T07:39:01.639" v="363" actId="14100"/>
          <ac:spMkLst>
            <pc:docMk/>
            <pc:sldMk cId="2710469795" sldId="311"/>
            <ac:spMk id="8" creationId="{E8CB3AE6-F543-46AB-7DF1-4A0BF5E0FCFF}"/>
          </ac:spMkLst>
        </pc:spChg>
        <pc:spChg chg="mod">
          <ac:chgData name="Conz, Marcel" userId="02395aad-dead-417d-a315-e8c24a48a5db" providerId="ADAL" clId="{FAE0E42B-E0DB-4308-BF4E-93FF9DA9B645}" dt="2025-10-14T07:40:01.287" v="381" actId="1076"/>
          <ac:spMkLst>
            <pc:docMk/>
            <pc:sldMk cId="2710469795" sldId="311"/>
            <ac:spMk id="23" creationId="{94C71E55-BFD8-7766-0C1E-D58DC4A9D247}"/>
          </ac:spMkLst>
        </pc:spChg>
        <pc:spChg chg="mod">
          <ac:chgData name="Conz, Marcel" userId="02395aad-dead-417d-a315-e8c24a48a5db" providerId="ADAL" clId="{FAE0E42B-E0DB-4308-BF4E-93FF9DA9B645}" dt="2025-10-14T07:39:53.955" v="378" actId="14100"/>
          <ac:spMkLst>
            <pc:docMk/>
            <pc:sldMk cId="2710469795" sldId="311"/>
            <ac:spMk id="28" creationId="{09944F17-5EE2-2557-DEA3-0E8C76220456}"/>
          </ac:spMkLst>
        </pc:spChg>
        <pc:picChg chg="mod">
          <ac:chgData name="Conz, Marcel" userId="02395aad-dead-417d-a315-e8c24a48a5db" providerId="ADAL" clId="{FAE0E42B-E0DB-4308-BF4E-93FF9DA9B645}" dt="2025-10-14T07:38:53.685" v="361" actId="1036"/>
          <ac:picMkLst>
            <pc:docMk/>
            <pc:sldMk cId="2710469795" sldId="311"/>
            <ac:picMk id="7" creationId="{661A7ADF-F5D6-A02F-990E-09610D150950}"/>
          </ac:picMkLst>
        </pc:picChg>
        <pc:picChg chg="mod">
          <ac:chgData name="Conz, Marcel" userId="02395aad-dead-417d-a315-e8c24a48a5db" providerId="ADAL" clId="{FAE0E42B-E0DB-4308-BF4E-93FF9DA9B645}" dt="2025-10-14T07:38:53.685" v="361" actId="1036"/>
          <ac:picMkLst>
            <pc:docMk/>
            <pc:sldMk cId="2710469795" sldId="311"/>
            <ac:picMk id="16" creationId="{CA2490F2-DA60-FB80-1979-6E420C6B1135}"/>
          </ac:picMkLst>
        </pc:picChg>
        <pc:picChg chg="mod">
          <ac:chgData name="Conz, Marcel" userId="02395aad-dead-417d-a315-e8c24a48a5db" providerId="ADAL" clId="{FAE0E42B-E0DB-4308-BF4E-93FF9DA9B645}" dt="2025-10-14T07:40:09.991" v="385" actId="1076"/>
          <ac:picMkLst>
            <pc:docMk/>
            <pc:sldMk cId="2710469795" sldId="311"/>
            <ac:picMk id="24" creationId="{53A0469D-0259-9858-7783-7B9E19950D8F}"/>
          </ac:picMkLst>
        </pc:picChg>
        <pc:picChg chg="mod">
          <ac:chgData name="Conz, Marcel" userId="02395aad-dead-417d-a315-e8c24a48a5db" providerId="ADAL" clId="{FAE0E42B-E0DB-4308-BF4E-93FF9DA9B645}" dt="2025-10-14T07:39:55.703" v="379" actId="1076"/>
          <ac:picMkLst>
            <pc:docMk/>
            <pc:sldMk cId="2710469795" sldId="311"/>
            <ac:picMk id="27" creationId="{6F815D4F-7BDA-37A2-FD82-0E0A9C88DC0A}"/>
          </ac:picMkLst>
        </pc:picChg>
      </pc:sldChg>
      <pc:sldChg chg="modSp add mod">
        <pc:chgData name="Conz, Marcel" userId="02395aad-dead-417d-a315-e8c24a48a5db" providerId="ADAL" clId="{FAE0E42B-E0DB-4308-BF4E-93FF9DA9B645}" dt="2025-10-14T07:51:34.918" v="705" actId="20577"/>
        <pc:sldMkLst>
          <pc:docMk/>
          <pc:sldMk cId="3594541834" sldId="312"/>
        </pc:sldMkLst>
        <pc:spChg chg="mod">
          <ac:chgData name="Conz, Marcel" userId="02395aad-dead-417d-a315-e8c24a48a5db" providerId="ADAL" clId="{FAE0E42B-E0DB-4308-BF4E-93FF9DA9B645}" dt="2025-10-14T07:40:27.183" v="411" actId="20577"/>
          <ac:spMkLst>
            <pc:docMk/>
            <pc:sldMk cId="3594541834" sldId="312"/>
            <ac:spMk id="2" creationId="{88816A5C-E29B-76B3-2DD0-4A8F4D83C1C2}"/>
          </ac:spMkLst>
        </pc:spChg>
        <pc:spChg chg="mod">
          <ac:chgData name="Conz, Marcel" userId="02395aad-dead-417d-a315-e8c24a48a5db" providerId="ADAL" clId="{FAE0E42B-E0DB-4308-BF4E-93FF9DA9B645}" dt="2025-10-14T07:40:21.424" v="395" actId="20577"/>
          <ac:spMkLst>
            <pc:docMk/>
            <pc:sldMk cId="3594541834" sldId="312"/>
            <ac:spMk id="4" creationId="{B2415AA6-4A04-A9AF-ECB5-89B498BD43E6}"/>
          </ac:spMkLst>
        </pc:spChg>
        <pc:spChg chg="mod">
          <ac:chgData name="Conz, Marcel" userId="02395aad-dead-417d-a315-e8c24a48a5db" providerId="ADAL" clId="{FAE0E42B-E0DB-4308-BF4E-93FF9DA9B645}" dt="2025-10-14T07:51:34.918" v="705" actId="20577"/>
          <ac:spMkLst>
            <pc:docMk/>
            <pc:sldMk cId="3594541834" sldId="312"/>
            <ac:spMk id="6" creationId="{87FC49A0-770D-E1E4-C898-572D3167D44B}"/>
          </ac:spMkLst>
        </pc:spChg>
      </pc:sldChg>
      <pc:sldChg chg="modSp add mod modShow">
        <pc:chgData name="Conz, Marcel" userId="02395aad-dead-417d-a315-e8c24a48a5db" providerId="ADAL" clId="{FAE0E42B-E0DB-4308-BF4E-93FF9DA9B645}" dt="2025-10-14T07:49:45.888" v="695" actId="729"/>
        <pc:sldMkLst>
          <pc:docMk/>
          <pc:sldMk cId="1180327494" sldId="313"/>
        </pc:sldMkLst>
        <pc:spChg chg="mod">
          <ac:chgData name="Conz, Marcel" userId="02395aad-dead-417d-a315-e8c24a48a5db" providerId="ADAL" clId="{FAE0E42B-E0DB-4308-BF4E-93FF9DA9B645}" dt="2025-10-14T07:47:55.122" v="694" actId="20577"/>
          <ac:spMkLst>
            <pc:docMk/>
            <pc:sldMk cId="1180327494" sldId="313"/>
            <ac:spMk id="2" creationId="{05ED4C35-4579-3719-01C5-795858B2D146}"/>
          </ac:spMkLst>
        </pc:spChg>
        <pc:spChg chg="mod">
          <ac:chgData name="Conz, Marcel" userId="02395aad-dead-417d-a315-e8c24a48a5db" providerId="ADAL" clId="{FAE0E42B-E0DB-4308-BF4E-93FF9DA9B645}" dt="2025-10-14T07:47:34.402" v="667" actId="20577"/>
          <ac:spMkLst>
            <pc:docMk/>
            <pc:sldMk cId="1180327494" sldId="313"/>
            <ac:spMk id="4" creationId="{A7BE0591-FB9F-FBEB-9A35-8C7A841CCCA8}"/>
          </ac:spMkLst>
        </pc:spChg>
      </pc:sldChg>
      <pc:sldChg chg="modSp add mod modShow">
        <pc:chgData name="Conz, Marcel" userId="02395aad-dead-417d-a315-e8c24a48a5db" providerId="ADAL" clId="{FAE0E42B-E0DB-4308-BF4E-93FF9DA9B645}" dt="2025-10-14T07:53:40.603" v="710" actId="729"/>
        <pc:sldMkLst>
          <pc:docMk/>
          <pc:sldMk cId="793736171" sldId="314"/>
        </pc:sldMkLst>
        <pc:spChg chg="mod">
          <ac:chgData name="Conz, Marcel" userId="02395aad-dead-417d-a315-e8c24a48a5db" providerId="ADAL" clId="{FAE0E42B-E0DB-4308-BF4E-93FF9DA9B645}" dt="2025-10-14T07:53:34.768" v="709" actId="6549"/>
          <ac:spMkLst>
            <pc:docMk/>
            <pc:sldMk cId="793736171" sldId="314"/>
            <ac:spMk id="2" creationId="{DC948977-E8A6-B97A-9DBD-6184D458F0A7}"/>
          </ac:spMkLst>
        </pc:spChg>
      </pc:sldChg>
      <pc:sldChg chg="modSp new mod">
        <pc:chgData name="Conz, Marcel" userId="02395aad-dead-417d-a315-e8c24a48a5db" providerId="ADAL" clId="{FAE0E42B-E0DB-4308-BF4E-93FF9DA9B645}" dt="2025-10-16T08:06:55.167" v="1297" actId="20577"/>
        <pc:sldMkLst>
          <pc:docMk/>
          <pc:sldMk cId="934991608" sldId="315"/>
        </pc:sldMkLst>
        <pc:spChg chg="mod">
          <ac:chgData name="Conz, Marcel" userId="02395aad-dead-417d-a315-e8c24a48a5db" providerId="ADAL" clId="{FAE0E42B-E0DB-4308-BF4E-93FF9DA9B645}" dt="2025-10-16T07:32:13.732" v="730" actId="20577"/>
          <ac:spMkLst>
            <pc:docMk/>
            <pc:sldMk cId="934991608" sldId="315"/>
            <ac:spMk id="2" creationId="{5DE18D93-7218-2549-FDEA-80A29432E8CE}"/>
          </ac:spMkLst>
        </pc:spChg>
        <pc:spChg chg="mod">
          <ac:chgData name="Conz, Marcel" userId="02395aad-dead-417d-a315-e8c24a48a5db" providerId="ADAL" clId="{FAE0E42B-E0DB-4308-BF4E-93FF9DA9B645}" dt="2025-10-16T08:06:55.167" v="1297" actId="20577"/>
          <ac:spMkLst>
            <pc:docMk/>
            <pc:sldMk cId="934991608" sldId="315"/>
            <ac:spMk id="5" creationId="{E9263F6E-5C1C-4B5E-D753-50964B87C7D6}"/>
          </ac:spMkLst>
        </pc:spChg>
      </pc:sldChg>
      <pc:sldChg chg="modSp add mod">
        <pc:chgData name="Conz, Marcel" userId="02395aad-dead-417d-a315-e8c24a48a5db" providerId="ADAL" clId="{FAE0E42B-E0DB-4308-BF4E-93FF9DA9B645}" dt="2025-10-16T08:08:00.295" v="1329" actId="20577"/>
        <pc:sldMkLst>
          <pc:docMk/>
          <pc:sldMk cId="1416986807" sldId="316"/>
        </pc:sldMkLst>
        <pc:spChg chg="mod">
          <ac:chgData name="Conz, Marcel" userId="02395aad-dead-417d-a315-e8c24a48a5db" providerId="ADAL" clId="{FAE0E42B-E0DB-4308-BF4E-93FF9DA9B645}" dt="2025-10-16T08:07:11.632" v="1317" actId="20577"/>
          <ac:spMkLst>
            <pc:docMk/>
            <pc:sldMk cId="1416986807" sldId="316"/>
            <ac:spMk id="2" creationId="{F7A680E3-1011-795F-0361-2198B0B8D940}"/>
          </ac:spMkLst>
        </pc:spChg>
        <pc:spChg chg="mod">
          <ac:chgData name="Conz, Marcel" userId="02395aad-dead-417d-a315-e8c24a48a5db" providerId="ADAL" clId="{FAE0E42B-E0DB-4308-BF4E-93FF9DA9B645}" dt="2025-10-16T08:08:00.295" v="1329" actId="20577"/>
          <ac:spMkLst>
            <pc:docMk/>
            <pc:sldMk cId="1416986807" sldId="316"/>
            <ac:spMk id="5" creationId="{D2099620-BC14-C7E8-9BAF-EA1432DD81B7}"/>
          </ac:spMkLst>
        </pc:spChg>
      </pc:sldChg>
    </pc:docChg>
  </pc:docChgLst>
  <pc:docChgLst>
    <pc:chgData name="Schoppe, Heiko" userId="a1a740f4-f1fa-43d2-8cd7-d990a634ccf3" providerId="ADAL" clId="{1C77112E-0959-4C44-BEFD-0137DC19F724}"/>
    <pc:docChg chg="modSld">
      <pc:chgData name="Schoppe, Heiko" userId="a1a740f4-f1fa-43d2-8cd7-d990a634ccf3" providerId="ADAL" clId="{1C77112E-0959-4C44-BEFD-0137DC19F724}" dt="2025-10-17T08:23:45.605" v="0" actId="20577"/>
      <pc:docMkLst>
        <pc:docMk/>
      </pc:docMkLst>
      <pc:sldChg chg="modSp mod">
        <pc:chgData name="Schoppe, Heiko" userId="a1a740f4-f1fa-43d2-8cd7-d990a634ccf3" providerId="ADAL" clId="{1C77112E-0959-4C44-BEFD-0137DC19F724}" dt="2025-10-17T08:23:45.605" v="0" actId="20577"/>
        <pc:sldMkLst>
          <pc:docMk/>
          <pc:sldMk cId="934991608" sldId="315"/>
        </pc:sldMkLst>
        <pc:spChg chg="mod">
          <ac:chgData name="Schoppe, Heiko" userId="a1a740f4-f1fa-43d2-8cd7-d990a634ccf3" providerId="ADAL" clId="{1C77112E-0959-4C44-BEFD-0137DC19F724}" dt="2025-10-17T08:23:45.605" v="0" actId="20577"/>
          <ac:spMkLst>
            <pc:docMk/>
            <pc:sldMk cId="934991608" sldId="315"/>
            <ac:spMk id="5" creationId="{E9263F6E-5C1C-4B5E-D753-50964B87C7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AA609D-33A1-49C1-99CD-9DA0D02D59BC}" type="datetimeFigureOut">
              <a:rPr lang="de-DE" smtClean="0"/>
              <a:t>06.11.2025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4DAAC-953A-4DDC-ADA9-6566D2D0868D}" type="slidenum">
              <a:rPr lang="de-DE" smtClean="0"/>
              <a:t>‹Nr.›</a:t>
            </a:fld>
            <a:endParaRPr lang="de-DE"/>
          </a:p>
        </p:txBody>
      </p:sp>
    </p:spTree>
    <p:extLst>
      <p:ext uri="{BB962C8B-B14F-4D97-AF65-F5344CB8AC3E}">
        <p14:creationId xmlns:p14="http://schemas.microsoft.com/office/powerpoint/2010/main" val="235310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Branchnefokus</a:t>
            </a:r>
            <a:r>
              <a:rPr lang="de-DE"/>
              <a:t> Automotive</a:t>
            </a:r>
          </a:p>
          <a:p>
            <a:r>
              <a:rPr lang="de-DE"/>
              <a:t>-</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4</a:t>
            </a:fld>
            <a:endParaRPr lang="de-DE"/>
          </a:p>
        </p:txBody>
      </p:sp>
    </p:spTree>
    <p:extLst>
      <p:ext uri="{BB962C8B-B14F-4D97-AF65-F5344CB8AC3E}">
        <p14:creationId xmlns:p14="http://schemas.microsoft.com/office/powerpoint/2010/main" val="1114254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0AF30-DDFA-E2CD-ECB6-CC8F17E82CA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06066B-CC93-9FEB-C30A-01E99375E1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89CC92E-FF46-C351-CC61-75894BD92433}"/>
              </a:ext>
            </a:extLst>
          </p:cNvPr>
          <p:cNvSpPr>
            <a:spLocks noGrp="1"/>
          </p:cNvSpPr>
          <p:nvPr>
            <p:ph type="body" idx="1"/>
          </p:nvPr>
        </p:nvSpPr>
        <p:spPr/>
        <p:txBody>
          <a:bodyPr/>
          <a:lstStyle/>
          <a:p>
            <a:r>
              <a:rPr lang="de-DE" err="1"/>
              <a:t>Branchnefokus</a:t>
            </a:r>
            <a:r>
              <a:rPr lang="de-DE"/>
              <a:t> Automotive</a:t>
            </a:r>
          </a:p>
          <a:p>
            <a:r>
              <a:rPr lang="de-DE"/>
              <a:t>-</a:t>
            </a:r>
            <a:endParaRPr lang="en-US"/>
          </a:p>
        </p:txBody>
      </p:sp>
      <p:sp>
        <p:nvSpPr>
          <p:cNvPr id="4" name="Foliennummernplatzhalter 3">
            <a:extLst>
              <a:ext uri="{FF2B5EF4-FFF2-40B4-BE49-F238E27FC236}">
                <a16:creationId xmlns:a16="http://schemas.microsoft.com/office/drawing/2014/main" id="{F8039BFC-CCA3-4F5B-40FF-EE105FEB2230}"/>
              </a:ext>
            </a:extLst>
          </p:cNvPr>
          <p:cNvSpPr>
            <a:spLocks noGrp="1"/>
          </p:cNvSpPr>
          <p:nvPr>
            <p:ph type="sldNum" sz="quarter" idx="5"/>
          </p:nvPr>
        </p:nvSpPr>
        <p:spPr/>
        <p:txBody>
          <a:bodyPr/>
          <a:lstStyle/>
          <a:p>
            <a:fld id="{DCC4DAAC-953A-4DDC-ADA9-6566D2D0868D}" type="slidenum">
              <a:rPr lang="de-DE" smtClean="0"/>
              <a:t>11</a:t>
            </a:fld>
            <a:endParaRPr lang="de-DE"/>
          </a:p>
        </p:txBody>
      </p:sp>
    </p:spTree>
    <p:extLst>
      <p:ext uri="{BB962C8B-B14F-4D97-AF65-F5344CB8AC3E}">
        <p14:creationId xmlns:p14="http://schemas.microsoft.com/office/powerpoint/2010/main" val="2611647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67F91-D601-66A5-D01D-9551601DEDD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F519CA-DA33-C83D-530D-1D4B5958098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81D0E0B-FD52-7A57-F779-7C8E72988CE9}"/>
              </a:ext>
            </a:extLst>
          </p:cNvPr>
          <p:cNvSpPr>
            <a:spLocks noGrp="1"/>
          </p:cNvSpPr>
          <p:nvPr>
            <p:ph type="body" idx="1"/>
          </p:nvPr>
        </p:nvSpPr>
        <p:spPr/>
        <p:txBody>
          <a:bodyPr/>
          <a:lstStyle/>
          <a:p>
            <a:r>
              <a:rPr lang="de-DE" err="1"/>
              <a:t>Branchnefokus</a:t>
            </a:r>
            <a:r>
              <a:rPr lang="de-DE"/>
              <a:t> Automotive</a:t>
            </a:r>
          </a:p>
          <a:p>
            <a:r>
              <a:rPr lang="de-DE"/>
              <a:t>-</a:t>
            </a:r>
            <a:endParaRPr lang="en-US"/>
          </a:p>
        </p:txBody>
      </p:sp>
      <p:sp>
        <p:nvSpPr>
          <p:cNvPr id="4" name="Foliennummernplatzhalter 3">
            <a:extLst>
              <a:ext uri="{FF2B5EF4-FFF2-40B4-BE49-F238E27FC236}">
                <a16:creationId xmlns:a16="http://schemas.microsoft.com/office/drawing/2014/main" id="{851E2BB9-C458-B86B-B918-8FD566C3DF92}"/>
              </a:ext>
            </a:extLst>
          </p:cNvPr>
          <p:cNvSpPr>
            <a:spLocks noGrp="1"/>
          </p:cNvSpPr>
          <p:nvPr>
            <p:ph type="sldNum" sz="quarter" idx="5"/>
          </p:nvPr>
        </p:nvSpPr>
        <p:spPr/>
        <p:txBody>
          <a:bodyPr/>
          <a:lstStyle/>
          <a:p>
            <a:fld id="{DCC4DAAC-953A-4DDC-ADA9-6566D2D0868D}" type="slidenum">
              <a:rPr lang="de-DE" smtClean="0"/>
              <a:t>17</a:t>
            </a:fld>
            <a:endParaRPr lang="de-DE"/>
          </a:p>
        </p:txBody>
      </p:sp>
    </p:spTree>
    <p:extLst>
      <p:ext uri="{BB962C8B-B14F-4D97-AF65-F5344CB8AC3E}">
        <p14:creationId xmlns:p14="http://schemas.microsoft.com/office/powerpoint/2010/main" val="728147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r>
              <a:rPr lang="de-DE"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268841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23993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172945035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1407686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13746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9F8DBE8-CEE5-4F80-8643-149D420D0E9A}"/>
              </a:ext>
            </a:extLst>
          </p:cNvPr>
          <p:cNvSpPr>
            <a:spLocks noGrp="1"/>
          </p:cNvSpPr>
          <p:nvPr>
            <p:ph type="body" sz="quarter" idx="10"/>
          </p:nvPr>
        </p:nvSpPr>
        <p:spPr>
          <a:xfrm>
            <a:off x="2406650" y="1501775"/>
            <a:ext cx="914400" cy="914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818748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‹Nr.›</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93599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3"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userDrawn="1">
          <p15:clr>
            <a:srgbClr val="F26B43"/>
          </p15:clr>
        </p15:guide>
        <p15:guide id="2" pos="415" userDrawn="1">
          <p15:clr>
            <a:srgbClr val="F26B43"/>
          </p15:clr>
        </p15:guide>
        <p15:guide id="3" pos="7469" userDrawn="1">
          <p15:clr>
            <a:srgbClr val="F26B43"/>
          </p15:clr>
        </p15:guide>
        <p15:guide id="4" orient="horz" pos="4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sv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1.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38.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4.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rafik 6">
            <a:extLst>
              <a:ext uri="{FF2B5EF4-FFF2-40B4-BE49-F238E27FC236}">
                <a16:creationId xmlns:a16="http://schemas.microsoft.com/office/drawing/2014/main" id="{F32B66DD-D6F4-1796-01DF-D4A8B6317F56}"/>
              </a:ext>
            </a:extLst>
          </p:cNvPr>
          <p:cNvSpPr/>
          <p:nvPr/>
        </p:nvSpPr>
        <p:spPr>
          <a:xfrm>
            <a:off x="-1776990" y="1940915"/>
            <a:ext cx="14548110" cy="4332886"/>
          </a:xfrm>
          <a:custGeom>
            <a:avLst/>
            <a:gdLst>
              <a:gd name="connsiteX0" fmla="*/ 5562746 w 12190552"/>
              <a:gd name="connsiteY0" fmla="*/ 3630732 h 3630731"/>
              <a:gd name="connsiteX1" fmla="*/ 0 w 12190552"/>
              <a:gd name="connsiteY1" fmla="*/ 3630732 h 3630731"/>
              <a:gd name="connsiteX2" fmla="*/ 0 w 12190552"/>
              <a:gd name="connsiteY2" fmla="*/ 2211407 h 3630731"/>
              <a:gd name="connsiteX3" fmla="*/ 5208241 w 12190552"/>
              <a:gd name="connsiteY3" fmla="*/ 2211407 h 3630731"/>
              <a:gd name="connsiteX4" fmla="*/ 9359028 w 12190552"/>
              <a:gd name="connsiteY4" fmla="*/ 0 h 3630731"/>
              <a:gd name="connsiteX5" fmla="*/ 12190552 w 12190552"/>
              <a:gd name="connsiteY5" fmla="*/ 0 h 3630731"/>
              <a:gd name="connsiteX6" fmla="*/ 12190552 w 12190552"/>
              <a:gd name="connsiteY6" fmla="*/ 1419325 h 3630731"/>
              <a:gd name="connsiteX7" fmla="*/ 9713490 w 12190552"/>
              <a:gd name="connsiteY7" fmla="*/ 1419325 h 363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552" h="3630731">
                <a:moveTo>
                  <a:pt x="5562746" y="3630732"/>
                </a:moveTo>
                <a:lnTo>
                  <a:pt x="0" y="3630732"/>
                </a:lnTo>
                <a:lnTo>
                  <a:pt x="0" y="2211407"/>
                </a:lnTo>
                <a:lnTo>
                  <a:pt x="5208241" y="2211407"/>
                </a:lnTo>
                <a:lnTo>
                  <a:pt x="9359028" y="0"/>
                </a:lnTo>
                <a:lnTo>
                  <a:pt x="12190552" y="0"/>
                </a:lnTo>
                <a:lnTo>
                  <a:pt x="12190552" y="1419325"/>
                </a:lnTo>
                <a:lnTo>
                  <a:pt x="9713490" y="1419325"/>
                </a:lnTo>
                <a:close/>
              </a:path>
            </a:pathLst>
          </a:custGeom>
          <a:solidFill>
            <a:schemeClr val="bg2"/>
          </a:solidFill>
          <a:ln w="14193" cap="flat">
            <a:noFill/>
            <a:prstDash val="solid"/>
            <a:miter/>
          </a:ln>
        </p:spPr>
        <p:txBody>
          <a:bodyPr rtlCol="0" anchor="ctr"/>
          <a:lstStyle/>
          <a:p>
            <a:endParaRPr lang="de-DE">
              <a:latin typeface="Fago Pro" panose="02000506040000020004" pitchFamily="50" charset="0"/>
            </a:endParaRPr>
          </a:p>
        </p:txBody>
      </p:sp>
      <p:sp>
        <p:nvSpPr>
          <p:cNvPr id="2" name="Titel 1">
            <a:extLst>
              <a:ext uri="{FF2B5EF4-FFF2-40B4-BE49-F238E27FC236}">
                <a16:creationId xmlns:a16="http://schemas.microsoft.com/office/drawing/2014/main" id="{B9B59122-F0D2-3DF0-C68F-19567F6BECFC}"/>
              </a:ext>
            </a:extLst>
          </p:cNvPr>
          <p:cNvSpPr>
            <a:spLocks noGrp="1"/>
          </p:cNvSpPr>
          <p:nvPr>
            <p:ph type="title"/>
          </p:nvPr>
        </p:nvSpPr>
        <p:spPr>
          <a:xfrm>
            <a:off x="658813" y="669034"/>
            <a:ext cx="4843218" cy="1620773"/>
          </a:xfrm>
        </p:spPr>
        <p:txBody>
          <a:bodyPr/>
          <a:lstStyle/>
          <a:p>
            <a:r>
              <a:rPr lang="en-US" noProof="0">
                <a:solidFill>
                  <a:schemeClr val="bg1"/>
                </a:solidFill>
              </a:rPr>
              <a:t>The title of the presentation is written in several lines</a:t>
            </a:r>
          </a:p>
        </p:txBody>
      </p:sp>
      <p:pic>
        <p:nvPicPr>
          <p:cNvPr id="11" name="Grafik 10">
            <a:extLst>
              <a:ext uri="{FF2B5EF4-FFF2-40B4-BE49-F238E27FC236}">
                <a16:creationId xmlns:a16="http://schemas.microsoft.com/office/drawing/2014/main" id="{7578C456-4BC4-8D8D-7058-1B3F0BEF0C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16325" y="654973"/>
            <a:ext cx="3979053" cy="6264000"/>
          </a:xfrm>
          <a:prstGeom prst="rect">
            <a:avLst/>
          </a:prstGeom>
          <a:effectLst>
            <a:outerShdw blurRad="635000" dist="304800" algn="l" rotWithShape="0">
              <a:prstClr val="black">
                <a:alpha val="29000"/>
              </a:prstClr>
            </a:outerShdw>
          </a:effectLst>
        </p:spPr>
      </p:pic>
      <p:pic>
        <p:nvPicPr>
          <p:cNvPr id="4" name="Grafik 3">
            <a:extLst>
              <a:ext uri="{FF2B5EF4-FFF2-40B4-BE49-F238E27FC236}">
                <a16:creationId xmlns:a16="http://schemas.microsoft.com/office/drawing/2014/main" id="{71EB1377-07FA-052D-3F5D-69F78D83E2B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20200" y="330418"/>
            <a:ext cx="2636837" cy="672663"/>
          </a:xfrm>
          <a:prstGeom prst="rect">
            <a:avLst/>
          </a:prstGeom>
        </p:spPr>
      </p:pic>
      <p:grpSp>
        <p:nvGrpSpPr>
          <p:cNvPr id="5" name="Grafik 6">
            <a:extLst>
              <a:ext uri="{FF2B5EF4-FFF2-40B4-BE49-F238E27FC236}">
                <a16:creationId xmlns:a16="http://schemas.microsoft.com/office/drawing/2014/main" id="{D2357443-BF6B-BA56-AA37-4B836290C29A}"/>
              </a:ext>
            </a:extLst>
          </p:cNvPr>
          <p:cNvGrpSpPr>
            <a:grpSpLocks noChangeAspect="1"/>
          </p:cNvGrpSpPr>
          <p:nvPr/>
        </p:nvGrpSpPr>
        <p:grpSpPr>
          <a:xfrm>
            <a:off x="678561" y="638375"/>
            <a:ext cx="2631282" cy="162000"/>
            <a:chOff x="4381500" y="3324234"/>
            <a:chExt cx="3430676" cy="211216"/>
          </a:xfrm>
          <a:solidFill>
            <a:schemeClr val="tx2"/>
          </a:solidFill>
        </p:grpSpPr>
        <p:sp>
          <p:nvSpPr>
            <p:cNvPr id="6" name="Freihandform: Form 5">
              <a:extLst>
                <a:ext uri="{FF2B5EF4-FFF2-40B4-BE49-F238E27FC236}">
                  <a16:creationId xmlns:a16="http://schemas.microsoft.com/office/drawing/2014/main" id="{EDEB4789-A0FE-54F0-4FEC-3A23439672E3}"/>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7" name="Freihandform: Form 6">
              <a:extLst>
                <a:ext uri="{FF2B5EF4-FFF2-40B4-BE49-F238E27FC236}">
                  <a16:creationId xmlns:a16="http://schemas.microsoft.com/office/drawing/2014/main" id="{5C33F708-63A7-6F73-24A0-88A01488CDA0}"/>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097E71A-FB0A-E7A4-559C-649879096799}"/>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BF41D5FF-ED33-9AD8-90BB-8E7D1113C8A6}"/>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20215677-D56C-2057-86A6-8F016C03AEF4}"/>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5EF58F8C-22CF-64F4-DFBE-53CCF3FB1AC3}"/>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36B0406E-F8BD-55D6-BD3B-340CD786AEC9}"/>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9C1A836A-1F4A-2C2A-0253-0BB83B032A8E}"/>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E7C5B7F8-4D83-39AD-ED69-03CE61BF7E54}"/>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DACA8CA6-C79C-103D-8B87-2164766DE82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4CDADAC9-02DB-7F9B-3548-319484AE2CD5}"/>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0" name="Freihandform: Form 19">
              <a:extLst>
                <a:ext uri="{FF2B5EF4-FFF2-40B4-BE49-F238E27FC236}">
                  <a16:creationId xmlns:a16="http://schemas.microsoft.com/office/drawing/2014/main" id="{B98E7BFB-5961-5041-DB27-D715FC24A858}"/>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1" name="Freihandform: Form 20">
              <a:extLst>
                <a:ext uri="{FF2B5EF4-FFF2-40B4-BE49-F238E27FC236}">
                  <a16:creationId xmlns:a16="http://schemas.microsoft.com/office/drawing/2014/main" id="{5A065BCB-B384-DE54-CC86-C43A095F41D2}"/>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D677A58A-9EF4-29F0-C0BA-BFBD6A8743B6}"/>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0504D9BB-289E-7F55-EB6B-1851DFABE2FA}"/>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B06FCDCB-5D66-EEA4-52E4-199D01383E1B}"/>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586A5A58-D1C1-FDA9-99FF-554D6FCF5FB7}"/>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BF344C0-4DEF-1B17-F510-8775517B577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C3492A8D-2636-E26A-2882-908CC41FF4FD}"/>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CB04CAA8-3541-15B1-4E04-12073945C385}"/>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16F8FC26-27A6-28F3-23F7-6A7B34F41B80}"/>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
        <p:nvSpPr>
          <p:cNvPr id="30" name="Titel 11">
            <a:extLst>
              <a:ext uri="{FF2B5EF4-FFF2-40B4-BE49-F238E27FC236}">
                <a16:creationId xmlns:a16="http://schemas.microsoft.com/office/drawing/2014/main" id="{5ECA04B1-B73C-78A3-469C-DCFF6C0E5713}"/>
              </a:ext>
            </a:extLst>
          </p:cNvPr>
          <p:cNvSpPr txBox="1">
            <a:spLocks/>
          </p:cNvSpPr>
          <p:nvPr/>
        </p:nvSpPr>
        <p:spPr>
          <a:xfrm>
            <a:off x="292492" y="4986810"/>
            <a:ext cx="8247061" cy="1013460"/>
          </a:xfrm>
          <a:prstGeom prst="rect">
            <a:avLst/>
          </a:prstGeom>
        </p:spPr>
        <p:txBody>
          <a:bodyPr vert="horz" lIns="504000" tIns="0" rIns="0" bIns="0" rtlCol="0" anchor="t" anchorCtr="0">
            <a:noAutofit/>
          </a:bodyPr>
          <a:lst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a:lstStyle>
          <a:p>
            <a:r>
              <a:rPr lang="de-DE">
                <a:solidFill>
                  <a:schemeClr val="bg1"/>
                </a:solidFill>
              </a:rPr>
              <a:t>Produktpräsentation </a:t>
            </a:r>
            <a:br>
              <a:rPr lang="de-DE">
                <a:solidFill>
                  <a:schemeClr val="bg1"/>
                </a:solidFill>
              </a:rPr>
            </a:br>
            <a:r>
              <a:rPr lang="de-DE">
                <a:solidFill>
                  <a:schemeClr val="bg1"/>
                </a:solidFill>
              </a:rPr>
              <a:t>FLX-Greifer</a:t>
            </a:r>
          </a:p>
        </p:txBody>
      </p:sp>
    </p:spTree>
    <p:extLst>
      <p:ext uri="{BB962C8B-B14F-4D97-AF65-F5344CB8AC3E}">
        <p14:creationId xmlns:p14="http://schemas.microsoft.com/office/powerpoint/2010/main" val="3461839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EBB9A-E4A7-F681-DFBD-2DF12A4229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B54D5D-79BA-98CA-7081-511996E309DC}"/>
              </a:ext>
            </a:extLst>
          </p:cNvPr>
          <p:cNvSpPr>
            <a:spLocks noGrp="1"/>
          </p:cNvSpPr>
          <p:nvPr>
            <p:ph type="title"/>
          </p:nvPr>
        </p:nvSpPr>
        <p:spPr/>
        <p:txBody>
          <a:bodyPr/>
          <a:lstStyle/>
          <a:p>
            <a:r>
              <a:rPr lang="de-DE"/>
              <a:t>Flexible </a:t>
            </a:r>
            <a:r>
              <a:rPr lang="de-DE" err="1"/>
              <a:t>Gripping</a:t>
            </a:r>
            <a:br>
              <a:rPr lang="de-DE"/>
            </a:br>
            <a:r>
              <a:rPr lang="de-DE" err="1"/>
              <a:t>for</a:t>
            </a:r>
            <a:r>
              <a:rPr lang="de-DE"/>
              <a:t> </a:t>
            </a:r>
            <a:r>
              <a:rPr lang="de-DE" err="1"/>
              <a:t>magnetic</a:t>
            </a:r>
            <a:r>
              <a:rPr lang="de-DE"/>
              <a:t> </a:t>
            </a:r>
            <a:r>
              <a:rPr lang="de-DE" err="1"/>
              <a:t>parts</a:t>
            </a:r>
            <a:endParaRPr lang="de-DE"/>
          </a:p>
        </p:txBody>
      </p:sp>
      <p:sp>
        <p:nvSpPr>
          <p:cNvPr id="3" name="Foliennummernplatzhalter 2">
            <a:extLst>
              <a:ext uri="{FF2B5EF4-FFF2-40B4-BE49-F238E27FC236}">
                <a16:creationId xmlns:a16="http://schemas.microsoft.com/office/drawing/2014/main" id="{57E2A5F3-C724-9A63-F1BB-9788EDB6F6D7}"/>
              </a:ext>
            </a:extLst>
          </p:cNvPr>
          <p:cNvSpPr>
            <a:spLocks noGrp="1"/>
          </p:cNvSpPr>
          <p:nvPr>
            <p:ph type="sldNum" sz="quarter" idx="10"/>
          </p:nvPr>
        </p:nvSpPr>
        <p:spPr/>
        <p:txBody>
          <a:bodyPr/>
          <a:lstStyle/>
          <a:p>
            <a:fld id="{73F7D4EC-FAF2-48D2-B8E5-457915FC50F3}" type="slidenum">
              <a:rPr lang="de-DE" smtClean="0"/>
              <a:pPr/>
              <a:t>10</a:t>
            </a:fld>
            <a:endParaRPr lang="de-DE"/>
          </a:p>
        </p:txBody>
      </p:sp>
      <p:sp>
        <p:nvSpPr>
          <p:cNvPr id="4" name="Textplatzhalter 3">
            <a:extLst>
              <a:ext uri="{FF2B5EF4-FFF2-40B4-BE49-F238E27FC236}">
                <a16:creationId xmlns:a16="http://schemas.microsoft.com/office/drawing/2014/main" id="{75480FA0-0FFD-80C4-DF0F-96B74EAE94B4}"/>
              </a:ext>
            </a:extLst>
          </p:cNvPr>
          <p:cNvSpPr>
            <a:spLocks noGrp="1"/>
          </p:cNvSpPr>
          <p:nvPr>
            <p:ph type="body" sz="quarter" idx="11"/>
          </p:nvPr>
        </p:nvSpPr>
        <p:spPr/>
        <p:txBody>
          <a:bodyPr/>
          <a:lstStyle/>
          <a:p>
            <a:r>
              <a:rPr lang="de-DE"/>
              <a:t>FLX-</a:t>
            </a:r>
            <a:r>
              <a:rPr lang="de-DE" err="1"/>
              <a:t>Gripper</a:t>
            </a:r>
            <a:endParaRPr lang="de-DE"/>
          </a:p>
        </p:txBody>
      </p:sp>
      <p:grpSp>
        <p:nvGrpSpPr>
          <p:cNvPr id="34" name="Gruppieren 33">
            <a:extLst>
              <a:ext uri="{FF2B5EF4-FFF2-40B4-BE49-F238E27FC236}">
                <a16:creationId xmlns:a16="http://schemas.microsoft.com/office/drawing/2014/main" id="{6E91DFC8-D3F6-B15E-59B1-C5131543F4AD}"/>
              </a:ext>
            </a:extLst>
          </p:cNvPr>
          <p:cNvGrpSpPr/>
          <p:nvPr/>
        </p:nvGrpSpPr>
        <p:grpSpPr>
          <a:xfrm>
            <a:off x="3407339" y="1176910"/>
            <a:ext cx="8612440" cy="5364245"/>
            <a:chOff x="3407339" y="1176910"/>
            <a:chExt cx="8612440" cy="5364245"/>
          </a:xfrm>
        </p:grpSpPr>
        <p:sp>
          <p:nvSpPr>
            <p:cNvPr id="9" name="Rechteck 8">
              <a:extLst>
                <a:ext uri="{FF2B5EF4-FFF2-40B4-BE49-F238E27FC236}">
                  <a16:creationId xmlns:a16="http://schemas.microsoft.com/office/drawing/2014/main" id="{1E318330-4602-8B9F-83E4-75B8683DCADA}"/>
                </a:ext>
              </a:extLst>
            </p:cNvPr>
            <p:cNvSpPr/>
            <p:nvPr/>
          </p:nvSpPr>
          <p:spPr>
            <a:xfrm>
              <a:off x="3407339" y="3441426"/>
              <a:ext cx="2062916" cy="5724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ts val="1800"/>
                </a:spcBef>
              </a:pPr>
              <a:r>
                <a:rPr lang="de-DE" sz="1400" b="1">
                  <a:solidFill>
                    <a:srgbClr val="003D6A"/>
                  </a:solidFill>
                </a:rPr>
                <a:t>Low </a:t>
              </a:r>
              <a:r>
                <a:rPr lang="de-DE" sz="1400" b="1" err="1">
                  <a:solidFill>
                    <a:srgbClr val="003D6A"/>
                  </a:solidFill>
                </a:rPr>
                <a:t>interference</a:t>
              </a:r>
              <a:br>
                <a:rPr lang="de-DE" sz="1400" b="1">
                  <a:solidFill>
                    <a:srgbClr val="003D6A"/>
                  </a:solidFill>
                </a:rPr>
              </a:br>
              <a:r>
                <a:rPr lang="de-DE" sz="1200" err="1">
                  <a:solidFill>
                    <a:srgbClr val="003D6A"/>
                  </a:solidFill>
                </a:rPr>
                <a:t>allows</a:t>
              </a:r>
              <a:r>
                <a:rPr lang="de-DE" sz="1200">
                  <a:solidFill>
                    <a:srgbClr val="003D6A"/>
                  </a:solidFill>
                </a:rPr>
                <a:t> </a:t>
              </a:r>
              <a:r>
                <a:rPr lang="de-DE" sz="1200" err="1">
                  <a:solidFill>
                    <a:srgbClr val="003D6A"/>
                  </a:solidFill>
                </a:rPr>
                <a:t>numerous</a:t>
              </a:r>
              <a:r>
                <a:rPr lang="de-DE" sz="1200">
                  <a:solidFill>
                    <a:srgbClr val="003D6A"/>
                  </a:solidFill>
                </a:rPr>
                <a:t> </a:t>
              </a:r>
              <a:r>
                <a:rPr lang="de-DE" sz="1200" err="1">
                  <a:solidFill>
                    <a:srgbClr val="003D6A"/>
                  </a:solidFill>
                </a:rPr>
                <a:t>gripping</a:t>
              </a:r>
              <a:r>
                <a:rPr lang="de-DE" sz="1200">
                  <a:solidFill>
                    <a:srgbClr val="003D6A"/>
                  </a:solidFill>
                </a:rPr>
                <a:t> </a:t>
              </a:r>
              <a:r>
                <a:rPr lang="de-DE" sz="1200" err="1">
                  <a:solidFill>
                    <a:srgbClr val="003D6A"/>
                  </a:solidFill>
                </a:rPr>
                <a:t>positions</a:t>
              </a:r>
              <a:endParaRPr lang="de-DE" sz="1200">
                <a:solidFill>
                  <a:srgbClr val="003D6A"/>
                </a:solidFill>
              </a:endParaRPr>
            </a:p>
          </p:txBody>
        </p:sp>
        <p:grpSp>
          <p:nvGrpSpPr>
            <p:cNvPr id="33" name="Gruppieren 32">
              <a:extLst>
                <a:ext uri="{FF2B5EF4-FFF2-40B4-BE49-F238E27FC236}">
                  <a16:creationId xmlns:a16="http://schemas.microsoft.com/office/drawing/2014/main" id="{EE7B6105-9164-C468-E541-03CC2851CFD3}"/>
                </a:ext>
              </a:extLst>
            </p:cNvPr>
            <p:cNvGrpSpPr/>
            <p:nvPr/>
          </p:nvGrpSpPr>
          <p:grpSpPr>
            <a:xfrm>
              <a:off x="3956177" y="1176910"/>
              <a:ext cx="8063602" cy="5364245"/>
              <a:chOff x="3918077" y="1193293"/>
              <a:chExt cx="8063602" cy="5364245"/>
            </a:xfrm>
          </p:grpSpPr>
          <p:sp>
            <p:nvSpPr>
              <p:cNvPr id="6" name="Rechteck 5">
                <a:extLst>
                  <a:ext uri="{FF2B5EF4-FFF2-40B4-BE49-F238E27FC236}">
                    <a16:creationId xmlns:a16="http://schemas.microsoft.com/office/drawing/2014/main" id="{7C887ED6-B4B1-5EE5-0987-646F7CD15339}"/>
                  </a:ext>
                </a:extLst>
              </p:cNvPr>
              <p:cNvSpPr/>
              <p:nvPr/>
            </p:nvSpPr>
            <p:spPr>
              <a:xfrm>
                <a:off x="9291187" y="4816100"/>
                <a:ext cx="2690492" cy="16231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tx2"/>
                    </a:solidFill>
                  </a:rPr>
                  <a:t>Z-compensation to compensate for non-planar surfaces with a height offset of up to 1 cm </a:t>
                </a:r>
                <a:br>
                  <a:rPr lang="en-US" sz="1400">
                    <a:solidFill>
                      <a:schemeClr val="tx2"/>
                    </a:solidFill>
                  </a:rPr>
                </a:br>
                <a:r>
                  <a:rPr lang="en-US" sz="1200">
                    <a:solidFill>
                      <a:schemeClr val="tx2"/>
                    </a:solidFill>
                  </a:rPr>
                  <a:t>Ideal for bin picking applications with irregularly arranged components </a:t>
                </a:r>
                <a:endParaRPr lang="en-US" sz="1400">
                  <a:solidFill>
                    <a:schemeClr val="tx2"/>
                  </a:solidFill>
                </a:endParaRPr>
              </a:p>
            </p:txBody>
          </p:sp>
          <p:sp>
            <p:nvSpPr>
              <p:cNvPr id="7" name="Rechteck 6">
                <a:extLst>
                  <a:ext uri="{FF2B5EF4-FFF2-40B4-BE49-F238E27FC236}">
                    <a16:creationId xmlns:a16="http://schemas.microsoft.com/office/drawing/2014/main" id="{E5CCA0CA-30F3-9031-B9ED-103D84906178}"/>
                  </a:ext>
                </a:extLst>
              </p:cNvPr>
              <p:cNvSpPr/>
              <p:nvPr/>
            </p:nvSpPr>
            <p:spPr>
              <a:xfrm>
                <a:off x="9632135" y="2352656"/>
                <a:ext cx="2283640" cy="10156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err="1">
                    <a:solidFill>
                      <a:srgbClr val="003D6A"/>
                    </a:solidFill>
                  </a:rPr>
                  <a:t>Pneumatic</a:t>
                </a:r>
                <a:r>
                  <a:rPr lang="de-DE" sz="1400" b="1">
                    <a:solidFill>
                      <a:srgbClr val="003D6A"/>
                    </a:solidFill>
                  </a:rPr>
                  <a:t> </a:t>
                </a:r>
                <a:r>
                  <a:rPr lang="de-DE" sz="1400" b="1" err="1">
                    <a:solidFill>
                      <a:srgbClr val="003D6A"/>
                    </a:solidFill>
                  </a:rPr>
                  <a:t>locking</a:t>
                </a:r>
                <a:r>
                  <a:rPr lang="de-DE" sz="1400" b="1">
                    <a:solidFill>
                      <a:srgbClr val="003D6A"/>
                    </a:solidFill>
                  </a:rPr>
                  <a:t> in Z-</a:t>
                </a:r>
                <a:r>
                  <a:rPr lang="de-DE" sz="1400" b="1" err="1">
                    <a:solidFill>
                      <a:srgbClr val="003D6A"/>
                    </a:solidFill>
                  </a:rPr>
                  <a:t>direction</a:t>
                </a:r>
                <a:br>
                  <a:rPr lang="de-DE" sz="1400">
                    <a:solidFill>
                      <a:srgbClr val="003D6A"/>
                    </a:solidFill>
                  </a:rPr>
                </a:br>
                <a:r>
                  <a:rPr lang="en-US" sz="1200">
                    <a:solidFill>
                      <a:srgbClr val="003D6A"/>
                    </a:solidFill>
                  </a:rPr>
                  <a:t>No continuous supply of compressed air required</a:t>
                </a:r>
                <a:endParaRPr lang="de-DE" sz="1200"/>
              </a:p>
            </p:txBody>
          </p:sp>
          <p:sp>
            <p:nvSpPr>
              <p:cNvPr id="8" name="Rechteck 7">
                <a:extLst>
                  <a:ext uri="{FF2B5EF4-FFF2-40B4-BE49-F238E27FC236}">
                    <a16:creationId xmlns:a16="http://schemas.microsoft.com/office/drawing/2014/main" id="{43954A55-E869-A9B8-E14D-EDD72B0806E3}"/>
                  </a:ext>
                </a:extLst>
              </p:cNvPr>
              <p:cNvSpPr/>
              <p:nvPr/>
            </p:nvSpPr>
            <p:spPr>
              <a:xfrm>
                <a:off x="8765026" y="1198886"/>
                <a:ext cx="2283640" cy="388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dirty="0">
                    <a:solidFill>
                      <a:srgbClr val="003D6A"/>
                    </a:solidFill>
                  </a:rPr>
                  <a:t>Optionaler ISO-50 Flansch</a:t>
                </a:r>
                <a:endParaRPr lang="de-DE" sz="1400" dirty="0"/>
              </a:p>
            </p:txBody>
          </p:sp>
          <p:sp>
            <p:nvSpPr>
              <p:cNvPr id="10" name="Rechteck 9">
                <a:extLst>
                  <a:ext uri="{FF2B5EF4-FFF2-40B4-BE49-F238E27FC236}">
                    <a16:creationId xmlns:a16="http://schemas.microsoft.com/office/drawing/2014/main" id="{F08303C0-E364-314A-FF5B-0C537A2D0327}"/>
                  </a:ext>
                </a:extLst>
              </p:cNvPr>
              <p:cNvSpPr/>
              <p:nvPr/>
            </p:nvSpPr>
            <p:spPr>
              <a:xfrm>
                <a:off x="3918077" y="5795690"/>
                <a:ext cx="2166925" cy="559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ts val="1800"/>
                  </a:spcBef>
                </a:pPr>
                <a:r>
                  <a:rPr lang="de-DE" sz="1400" b="1">
                    <a:solidFill>
                      <a:srgbClr val="003D6A"/>
                    </a:solidFill>
                  </a:rPr>
                  <a:t>Fail-Safe-Technology</a:t>
                </a:r>
                <a:br>
                  <a:rPr lang="de-DE" sz="1400">
                    <a:solidFill>
                      <a:srgbClr val="003D6A"/>
                    </a:solidFill>
                  </a:rPr>
                </a:br>
                <a:r>
                  <a:rPr lang="en-US" sz="1200">
                    <a:solidFill>
                      <a:srgbClr val="003D6A"/>
                    </a:solidFill>
                  </a:rPr>
                  <a:t>Secure grip on components in the event of power loss</a:t>
                </a:r>
                <a:endParaRPr lang="de-DE" sz="1400">
                  <a:solidFill>
                    <a:srgbClr val="003D6A"/>
                  </a:solidFill>
                </a:endParaRPr>
              </a:p>
            </p:txBody>
          </p:sp>
          <p:pic>
            <p:nvPicPr>
              <p:cNvPr id="11" name="Grafik 10" descr="Ein Bild, das Zylinder, Licht enthält.&#10;&#10;Automatisch generierte Beschreibung">
                <a:extLst>
                  <a:ext uri="{FF2B5EF4-FFF2-40B4-BE49-F238E27FC236}">
                    <a16:creationId xmlns:a16="http://schemas.microsoft.com/office/drawing/2014/main" id="{3B7EB394-196D-6709-97C2-11A6F85829CB}"/>
                  </a:ext>
                </a:extLst>
              </p:cNvPr>
              <p:cNvPicPr>
                <a:picLocks noChangeAspect="1"/>
              </p:cNvPicPr>
              <p:nvPr/>
            </p:nvPicPr>
            <p:blipFill>
              <a:blip r:embed="rId2">
                <a:extLst>
                  <a:ext uri="{28A0092B-C50C-407E-A947-70E740481C1C}">
                    <a14:useLocalDpi xmlns:a14="http://schemas.microsoft.com/office/drawing/2010/main" val="0"/>
                  </a:ext>
                </a:extLst>
              </a:blip>
              <a:srcRect l="26726" r="25609"/>
              <a:stretch>
                <a:fillRect/>
              </a:stretch>
            </p:blipFill>
            <p:spPr>
              <a:xfrm>
                <a:off x="5819298" y="1193293"/>
                <a:ext cx="3409201" cy="5364245"/>
              </a:xfrm>
              <a:prstGeom prst="rect">
                <a:avLst/>
              </a:prstGeom>
            </p:spPr>
          </p:pic>
          <p:cxnSp>
            <p:nvCxnSpPr>
              <p:cNvPr id="12" name="Verbinder: gewinkelt 11">
                <a:extLst>
                  <a:ext uri="{FF2B5EF4-FFF2-40B4-BE49-F238E27FC236}">
                    <a16:creationId xmlns:a16="http://schemas.microsoft.com/office/drawing/2014/main" id="{7AA42022-83EB-C672-8762-22F8D08BDF91}"/>
                  </a:ext>
                </a:extLst>
              </p:cNvPr>
              <p:cNvCxnSpPr>
                <a:cxnSpLocks/>
              </p:cNvCxnSpPr>
              <p:nvPr/>
            </p:nvCxnSpPr>
            <p:spPr>
              <a:xfrm>
                <a:off x="8760550" y="2608181"/>
                <a:ext cx="756000" cy="12700"/>
              </a:xfrm>
              <a:prstGeom prst="bentConnector3">
                <a:avLst>
                  <a:gd name="adj1" fmla="val 87079"/>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 name="Verbinder: gewinkelt 12">
                <a:extLst>
                  <a:ext uri="{FF2B5EF4-FFF2-40B4-BE49-F238E27FC236}">
                    <a16:creationId xmlns:a16="http://schemas.microsoft.com/office/drawing/2014/main" id="{BE9CC367-FCCD-A5E3-A3EA-D32A2D2F3DD2}"/>
                  </a:ext>
                </a:extLst>
              </p:cNvPr>
              <p:cNvCxnSpPr>
                <a:cxnSpLocks/>
              </p:cNvCxnSpPr>
              <p:nvPr/>
            </p:nvCxnSpPr>
            <p:spPr>
              <a:xfrm>
                <a:off x="8445744" y="5037723"/>
                <a:ext cx="720000" cy="12700"/>
              </a:xfrm>
              <a:prstGeom prst="bentConnector3">
                <a:avLst>
                  <a:gd name="adj1" fmla="val 89616"/>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4" name="Verbinder: gewinkelt 13">
                <a:extLst>
                  <a:ext uri="{FF2B5EF4-FFF2-40B4-BE49-F238E27FC236}">
                    <a16:creationId xmlns:a16="http://schemas.microsoft.com/office/drawing/2014/main" id="{4E2321CC-348A-EFAD-161B-453DBF2C67A4}"/>
                  </a:ext>
                </a:extLst>
              </p:cNvPr>
              <p:cNvCxnSpPr>
                <a:cxnSpLocks/>
              </p:cNvCxnSpPr>
              <p:nvPr/>
            </p:nvCxnSpPr>
            <p:spPr>
              <a:xfrm rot="10800000">
                <a:off x="5543384" y="3585883"/>
                <a:ext cx="684000" cy="1"/>
              </a:xfrm>
              <a:prstGeom prst="bentConnector3">
                <a:avLst>
                  <a:gd name="adj1" fmla="val 50000"/>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5" name="Verbinder: gewinkelt 14">
                <a:extLst>
                  <a:ext uri="{FF2B5EF4-FFF2-40B4-BE49-F238E27FC236}">
                    <a16:creationId xmlns:a16="http://schemas.microsoft.com/office/drawing/2014/main" id="{52F9B51C-3F4D-5AF2-4331-92C0862622A8}"/>
                  </a:ext>
                </a:extLst>
              </p:cNvPr>
              <p:cNvCxnSpPr>
                <a:cxnSpLocks/>
              </p:cNvCxnSpPr>
              <p:nvPr/>
            </p:nvCxnSpPr>
            <p:spPr>
              <a:xfrm rot="10800000" flipV="1">
                <a:off x="6205140" y="5767892"/>
                <a:ext cx="612000" cy="144000"/>
              </a:xfrm>
              <a:prstGeom prst="bentConnector3">
                <a:avLst>
                  <a:gd name="adj1" fmla="val 221"/>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6" name="Verbinder: gewinkelt 15">
                <a:extLst>
                  <a:ext uri="{FF2B5EF4-FFF2-40B4-BE49-F238E27FC236}">
                    <a16:creationId xmlns:a16="http://schemas.microsoft.com/office/drawing/2014/main" id="{7834F967-BEA5-4EFC-0255-C2CDA6752403}"/>
                  </a:ext>
                </a:extLst>
              </p:cNvPr>
              <p:cNvCxnSpPr>
                <a:cxnSpLocks/>
              </p:cNvCxnSpPr>
              <p:nvPr/>
            </p:nvCxnSpPr>
            <p:spPr>
              <a:xfrm flipV="1">
                <a:off x="7451063" y="1393318"/>
                <a:ext cx="1171660" cy="324000"/>
              </a:xfrm>
              <a:prstGeom prst="bentConnector3">
                <a:avLst>
                  <a:gd name="adj1" fmla="val 336"/>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8F67EC2C-C3A6-192F-6253-2116577E2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10304" y="1271060"/>
                <a:ext cx="250246" cy="250246"/>
              </a:xfrm>
              <a:prstGeom prst="rect">
                <a:avLst/>
              </a:prstGeom>
            </p:spPr>
          </p:pic>
          <p:pic>
            <p:nvPicPr>
              <p:cNvPr id="18" name="Grafik 17">
                <a:extLst>
                  <a:ext uri="{FF2B5EF4-FFF2-40B4-BE49-F238E27FC236}">
                    <a16:creationId xmlns:a16="http://schemas.microsoft.com/office/drawing/2014/main" id="{6464F4C4-B0D5-96B0-BDE3-267288098F5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72364" y="2480958"/>
                <a:ext cx="250246" cy="250246"/>
              </a:xfrm>
              <a:prstGeom prst="rect">
                <a:avLst/>
              </a:prstGeom>
            </p:spPr>
          </p:pic>
          <p:pic>
            <p:nvPicPr>
              <p:cNvPr id="19" name="Grafik 18">
                <a:extLst>
                  <a:ext uri="{FF2B5EF4-FFF2-40B4-BE49-F238E27FC236}">
                    <a16:creationId xmlns:a16="http://schemas.microsoft.com/office/drawing/2014/main" id="{6143C745-264A-3FAC-E2D3-71549532E6A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29294" y="4912600"/>
                <a:ext cx="250246" cy="250246"/>
              </a:xfrm>
              <a:prstGeom prst="rect">
                <a:avLst/>
              </a:prstGeom>
            </p:spPr>
          </p:pic>
          <p:pic>
            <p:nvPicPr>
              <p:cNvPr id="20" name="Grafik 19">
                <a:extLst>
                  <a:ext uri="{FF2B5EF4-FFF2-40B4-BE49-F238E27FC236}">
                    <a16:creationId xmlns:a16="http://schemas.microsoft.com/office/drawing/2014/main" id="{E42B381E-AF26-6E48-F036-7A8DEF5E21A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35571" y="3460760"/>
                <a:ext cx="250246" cy="250246"/>
              </a:xfrm>
              <a:prstGeom prst="rect">
                <a:avLst/>
              </a:prstGeom>
            </p:spPr>
          </p:pic>
          <p:pic>
            <p:nvPicPr>
              <p:cNvPr id="21" name="Grafik 20">
                <a:extLst>
                  <a:ext uri="{FF2B5EF4-FFF2-40B4-BE49-F238E27FC236}">
                    <a16:creationId xmlns:a16="http://schemas.microsoft.com/office/drawing/2014/main" id="{1114D50C-C710-5E12-F009-3FEC6149947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1706" y="5796872"/>
                <a:ext cx="250246" cy="250246"/>
              </a:xfrm>
              <a:prstGeom prst="rect">
                <a:avLst/>
              </a:prstGeom>
            </p:spPr>
          </p:pic>
        </p:grpSp>
      </p:grpSp>
      <p:sp>
        <p:nvSpPr>
          <p:cNvPr id="31" name="Textfeld 30">
            <a:extLst>
              <a:ext uri="{FF2B5EF4-FFF2-40B4-BE49-F238E27FC236}">
                <a16:creationId xmlns:a16="http://schemas.microsoft.com/office/drawing/2014/main" id="{5666FE92-ED0D-DFA0-4859-1F1D0C9CD7D0}"/>
              </a:ext>
            </a:extLst>
          </p:cNvPr>
          <p:cNvSpPr txBox="1"/>
          <p:nvPr/>
        </p:nvSpPr>
        <p:spPr>
          <a:xfrm>
            <a:off x="658814" y="2696986"/>
            <a:ext cx="2304687" cy="2913144"/>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en-US" sz="1200" b="0" i="0" u="none" strike="noStrike" kern="1200" cap="none" spc="0" normalizeH="0" baseline="0" noProof="0">
                <a:ln>
                  <a:noFill/>
                </a:ln>
                <a:solidFill>
                  <a:srgbClr val="003D6A"/>
                </a:solidFill>
                <a:effectLst/>
                <a:uLnTx/>
                <a:uFillTx/>
                <a:ea typeface="+mn-ea"/>
                <a:cs typeface="+mn-cs"/>
              </a:rPr>
              <a:t>The FLX body parts gripper has a pneumatically controlled magnetic system that can be used to pick up and set down magnetic components.</a:t>
            </a:r>
          </a:p>
          <a:p>
            <a:pPr marL="171450" marR="0" indent="-1714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kumimoji="0" lang="en-US" sz="1200" b="0" i="0" u="none" strike="noStrike" kern="1200" cap="none" spc="0" normalizeH="0" baseline="0" noProof="0">
                <a:ln>
                  <a:noFill/>
                </a:ln>
                <a:solidFill>
                  <a:srgbClr val="003D6A"/>
                </a:solidFill>
                <a:effectLst/>
                <a:uLnTx/>
                <a:uFillTx/>
                <a:ea typeface="+mn-ea"/>
                <a:cs typeface="+mn-cs"/>
              </a:rPr>
              <a:t>Typically, the FLX is used in gripping units for gripping components with an undefined orientation. Or uneven shapes</a:t>
            </a:r>
          </a:p>
          <a:p>
            <a:pPr marL="171450" marR="0" indent="-1714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kumimoji="0" lang="en-US" sz="1200" b="0" i="0" u="none" strike="noStrike" kern="1200" cap="none" spc="0" normalizeH="0" baseline="0" noProof="0">
                <a:ln>
                  <a:noFill/>
                </a:ln>
                <a:solidFill>
                  <a:srgbClr val="003D6A"/>
                </a:solidFill>
                <a:effectLst/>
                <a:uLnTx/>
                <a:uFillTx/>
                <a:ea typeface="+mn-ea"/>
                <a:cs typeface="+mn-cs"/>
              </a:rPr>
              <a:t>The gripper fingers adapt flexibly to the component geometry in terms of height and angle.</a:t>
            </a:r>
          </a:p>
          <a:p>
            <a:pPr marL="171450" marR="0" indent="-1714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lang="en-US" sz="1200">
                <a:solidFill>
                  <a:srgbClr val="003D6A"/>
                </a:solidFill>
              </a:rPr>
              <a:t>In combination with standard camera systems, it is also possible to use the “grip from the box” method to separate components.</a:t>
            </a:r>
            <a:endParaRPr kumimoji="0" lang="de-DE" sz="1200" b="0" i="0" u="none" strike="noStrike" kern="1200" cap="none" spc="0" normalizeH="0" baseline="0" noProof="0">
              <a:ln>
                <a:noFill/>
              </a:ln>
              <a:solidFill>
                <a:srgbClr val="003D6A"/>
              </a:solidFill>
              <a:effectLst/>
              <a:uLnTx/>
              <a:uFillTx/>
              <a:ea typeface="+mn-ea"/>
              <a:cs typeface="+mn-cs"/>
            </a:endParaRPr>
          </a:p>
        </p:txBody>
      </p:sp>
      <p:sp>
        <p:nvSpPr>
          <p:cNvPr id="32" name="Grafik 22">
            <a:extLst>
              <a:ext uri="{FF2B5EF4-FFF2-40B4-BE49-F238E27FC236}">
                <a16:creationId xmlns:a16="http://schemas.microsoft.com/office/drawing/2014/main" id="{41174DDF-D26A-1B07-07C6-ACF098F49DBD}"/>
              </a:ext>
            </a:extLst>
          </p:cNvPr>
          <p:cNvSpPr/>
          <p:nvPr/>
        </p:nvSpPr>
        <p:spPr>
          <a:xfrm>
            <a:off x="658814" y="2029292"/>
            <a:ext cx="1914060" cy="291329"/>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Tree>
    <p:extLst>
      <p:ext uri="{BB962C8B-B14F-4D97-AF65-F5344CB8AC3E}">
        <p14:creationId xmlns:p14="http://schemas.microsoft.com/office/powerpoint/2010/main" val="111628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775DA-DF5C-C68D-C197-B8C2C950BFC8}"/>
            </a:ext>
          </a:extLst>
        </p:cNvPr>
        <p:cNvGrpSpPr/>
        <p:nvPr/>
      </p:nvGrpSpPr>
      <p:grpSpPr>
        <a:xfrm>
          <a:off x="0" y="0"/>
          <a:ext cx="0" cy="0"/>
          <a:chOff x="0" y="0"/>
          <a:chExt cx="0" cy="0"/>
        </a:xfrm>
      </p:grpSpPr>
      <p:pic>
        <p:nvPicPr>
          <p:cNvPr id="16" name="Grafik 15" descr="Ein Bild, das Werkzeug, Im Haus, Wand enthält.&#10;&#10;KI-generierte Inhalte können fehlerhaft sein.">
            <a:extLst>
              <a:ext uri="{FF2B5EF4-FFF2-40B4-BE49-F238E27FC236}">
                <a16:creationId xmlns:a16="http://schemas.microsoft.com/office/drawing/2014/main" id="{CA2490F2-DA60-FB80-1979-6E420C6B1135}"/>
              </a:ext>
            </a:extLst>
          </p:cNvPr>
          <p:cNvPicPr>
            <a:picLocks noChangeAspect="1"/>
          </p:cNvPicPr>
          <p:nvPr/>
        </p:nvPicPr>
        <p:blipFill>
          <a:blip r:embed="rId3">
            <a:extLst>
              <a:ext uri="{28A0092B-C50C-407E-A947-70E740481C1C}">
                <a14:useLocalDpi xmlns:a14="http://schemas.microsoft.com/office/drawing/2010/main" val="0"/>
              </a:ext>
            </a:extLst>
          </a:blip>
          <a:srcRect l="719" r="1518"/>
          <a:stretch>
            <a:fillRect/>
          </a:stretch>
        </p:blipFill>
        <p:spPr>
          <a:xfrm>
            <a:off x="761307" y="2719530"/>
            <a:ext cx="3225382" cy="1867481"/>
          </a:xfrm>
          <a:prstGeom prst="rect">
            <a:avLst/>
          </a:prstGeom>
        </p:spPr>
      </p:pic>
      <p:sp>
        <p:nvSpPr>
          <p:cNvPr id="2" name="Titel 1">
            <a:extLst>
              <a:ext uri="{FF2B5EF4-FFF2-40B4-BE49-F238E27FC236}">
                <a16:creationId xmlns:a16="http://schemas.microsoft.com/office/drawing/2014/main" id="{688D259C-67F1-9029-CAA4-BA6601F0172D}"/>
              </a:ext>
            </a:extLst>
          </p:cNvPr>
          <p:cNvSpPr>
            <a:spLocks noGrp="1"/>
          </p:cNvSpPr>
          <p:nvPr>
            <p:ph type="title"/>
          </p:nvPr>
        </p:nvSpPr>
        <p:spPr/>
        <p:txBody>
          <a:bodyPr/>
          <a:lstStyle/>
          <a:p>
            <a:r>
              <a:rPr lang="de-DE"/>
              <a:t>Automotive </a:t>
            </a:r>
            <a:r>
              <a:rPr lang="de-DE" err="1"/>
              <a:t>application</a:t>
            </a:r>
            <a:r>
              <a:rPr lang="de-DE"/>
              <a:t> </a:t>
            </a:r>
            <a:br>
              <a:rPr lang="de-DE"/>
            </a:br>
            <a:r>
              <a:rPr lang="de-DE" sz="3200" b="0" err="1"/>
              <a:t>Application</a:t>
            </a:r>
            <a:r>
              <a:rPr lang="de-DE" sz="3200" b="0"/>
              <a:t> </a:t>
            </a:r>
            <a:r>
              <a:rPr lang="de-DE" sz="3200" b="0" err="1"/>
              <a:t>examples</a:t>
            </a:r>
            <a:endParaRPr lang="de-DE" b="0"/>
          </a:p>
        </p:txBody>
      </p:sp>
      <p:sp>
        <p:nvSpPr>
          <p:cNvPr id="3" name="Foliennummernplatzhalter 2">
            <a:extLst>
              <a:ext uri="{FF2B5EF4-FFF2-40B4-BE49-F238E27FC236}">
                <a16:creationId xmlns:a16="http://schemas.microsoft.com/office/drawing/2014/main" id="{9F26122D-C5DE-9BDE-F858-07D8FB1F7B58}"/>
              </a:ext>
            </a:extLst>
          </p:cNvPr>
          <p:cNvSpPr>
            <a:spLocks noGrp="1"/>
          </p:cNvSpPr>
          <p:nvPr>
            <p:ph type="sldNum" sz="quarter" idx="10"/>
          </p:nvPr>
        </p:nvSpPr>
        <p:spPr/>
        <p:txBody>
          <a:bodyPr/>
          <a:lstStyle/>
          <a:p>
            <a:fld id="{73F7D4EC-FAF2-48D2-B8E5-457915FC50F3}" type="slidenum">
              <a:rPr lang="de-DE" smtClean="0"/>
              <a:pPr/>
              <a:t>11</a:t>
            </a:fld>
            <a:endParaRPr lang="de-DE"/>
          </a:p>
        </p:txBody>
      </p:sp>
      <p:sp>
        <p:nvSpPr>
          <p:cNvPr id="4" name="Textplatzhalter 3">
            <a:extLst>
              <a:ext uri="{FF2B5EF4-FFF2-40B4-BE49-F238E27FC236}">
                <a16:creationId xmlns:a16="http://schemas.microsoft.com/office/drawing/2014/main" id="{83F69418-77CD-A656-0091-AC3051DACDFE}"/>
              </a:ext>
            </a:extLst>
          </p:cNvPr>
          <p:cNvSpPr>
            <a:spLocks noGrp="1"/>
          </p:cNvSpPr>
          <p:nvPr>
            <p:ph type="body" sz="quarter" idx="11"/>
          </p:nvPr>
        </p:nvSpPr>
        <p:spPr/>
        <p:txBody>
          <a:bodyPr/>
          <a:lstStyle/>
          <a:p>
            <a:r>
              <a:rPr lang="de-DE"/>
              <a:t>FLX-</a:t>
            </a:r>
            <a:r>
              <a:rPr lang="de-DE" err="1"/>
              <a:t>Gripper</a:t>
            </a:r>
            <a:endParaRPr lang="de-DE"/>
          </a:p>
        </p:txBody>
      </p:sp>
      <p:sp>
        <p:nvSpPr>
          <p:cNvPr id="8" name="Rechteck 7">
            <a:extLst>
              <a:ext uri="{FF2B5EF4-FFF2-40B4-BE49-F238E27FC236}">
                <a16:creationId xmlns:a16="http://schemas.microsoft.com/office/drawing/2014/main" id="{E8CB3AE6-F543-46AB-7DF1-4A0BF5E0FCFF}"/>
              </a:ext>
            </a:extLst>
          </p:cNvPr>
          <p:cNvSpPr/>
          <p:nvPr/>
        </p:nvSpPr>
        <p:spPr>
          <a:xfrm>
            <a:off x="761307" y="1847273"/>
            <a:ext cx="3225382" cy="8722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err="1">
                <a:solidFill>
                  <a:schemeClr val="tx2"/>
                </a:solidFill>
              </a:rPr>
              <a:t>Bodywork</a:t>
            </a:r>
            <a:r>
              <a:rPr lang="de-DE" sz="1100" b="1">
                <a:solidFill>
                  <a:schemeClr val="tx2"/>
                </a:solidFill>
              </a:rPr>
              <a:t> (A-/B-</a:t>
            </a:r>
            <a:r>
              <a:rPr lang="de-DE" sz="1100" b="1" err="1">
                <a:solidFill>
                  <a:schemeClr val="tx2"/>
                </a:solidFill>
              </a:rPr>
              <a:t>pillar</a:t>
            </a:r>
            <a:r>
              <a:rPr lang="de-DE" sz="1100" b="1">
                <a:solidFill>
                  <a:schemeClr val="tx2"/>
                </a:solidFill>
              </a:rPr>
              <a:t>):</a:t>
            </a:r>
          </a:p>
          <a:p>
            <a:pPr marL="180975" indent="-180975">
              <a:buFont typeface="Arial" panose="020B0604020202020204" pitchFamily="34" charset="0"/>
              <a:buBlip>
                <a:blip r:embed="rId4">
                  <a:extLst>
                    <a:ext uri="{96DAC541-7B7A-43D3-8B79-37D633B846F1}">
                      <asvg:svgBlip xmlns:asvg="http://schemas.microsoft.com/office/drawing/2016/SVG/main" r:embed="rId5"/>
                    </a:ext>
                  </a:extLst>
                </a:blip>
              </a:buBlip>
            </a:pPr>
            <a:r>
              <a:rPr lang="en-US" sz="1100">
                <a:solidFill>
                  <a:schemeClr val="tx2"/>
                </a:solidFill>
              </a:rPr>
              <a:t>Secure grip on narrow contact surfaces</a:t>
            </a:r>
            <a:endParaRPr lang="de-DE" sz="1100">
              <a:solidFill>
                <a:schemeClr val="tx2"/>
              </a:solidFill>
            </a:endParaRPr>
          </a:p>
        </p:txBody>
      </p:sp>
      <p:sp>
        <p:nvSpPr>
          <p:cNvPr id="5" name="Rechteck 4">
            <a:extLst>
              <a:ext uri="{FF2B5EF4-FFF2-40B4-BE49-F238E27FC236}">
                <a16:creationId xmlns:a16="http://schemas.microsoft.com/office/drawing/2014/main" id="{0D4B296D-307F-B5AF-0E53-823B61675388}"/>
              </a:ext>
            </a:extLst>
          </p:cNvPr>
          <p:cNvSpPr/>
          <p:nvPr/>
        </p:nvSpPr>
        <p:spPr>
          <a:xfrm>
            <a:off x="6132794" y="1847273"/>
            <a:ext cx="3310113" cy="87225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a:solidFill>
                  <a:schemeClr val="tx2"/>
                </a:solidFill>
              </a:rPr>
              <a:t>Reinforcement </a:t>
            </a:r>
            <a:r>
              <a:rPr lang="de-DE" sz="1200" b="1" err="1">
                <a:solidFill>
                  <a:schemeClr val="tx2"/>
                </a:solidFill>
              </a:rPr>
              <a:t>plate</a:t>
            </a:r>
            <a:r>
              <a:rPr lang="de-DE" sz="1200" b="1">
                <a:solidFill>
                  <a:schemeClr val="tx2"/>
                </a:solidFill>
              </a:rPr>
              <a:t> (Door):</a:t>
            </a:r>
          </a:p>
          <a:p>
            <a:pPr marL="180975" indent="-180975">
              <a:buFont typeface="Arial" panose="020B0604020202020204" pitchFamily="34" charset="0"/>
              <a:buBlip>
                <a:blip r:embed="rId4">
                  <a:extLst>
                    <a:ext uri="{96DAC541-7B7A-43D3-8B79-37D633B846F1}">
                      <asvg:svgBlip xmlns:asvg="http://schemas.microsoft.com/office/drawing/2016/SVG/main" r:embed="rId5"/>
                    </a:ext>
                  </a:extLst>
                </a:blip>
              </a:buBlip>
            </a:pPr>
            <a:r>
              <a:rPr lang="en-US" sz="1200">
                <a:solidFill>
                  <a:schemeClr val="tx2"/>
                </a:solidFill>
              </a:rPr>
              <a:t>Gripping of irregularly shaped sheet metal parts</a:t>
            </a:r>
          </a:p>
          <a:p>
            <a:pPr marL="180975" indent="-180975">
              <a:buFont typeface="Arial" panose="020B0604020202020204" pitchFamily="34" charset="0"/>
              <a:buBlip>
                <a:blip r:embed="rId4">
                  <a:extLst>
                    <a:ext uri="{96DAC541-7B7A-43D3-8B79-37D633B846F1}">
                      <asvg:svgBlip xmlns:asvg="http://schemas.microsoft.com/office/drawing/2016/SVG/main" r:embed="rId5"/>
                    </a:ext>
                  </a:extLst>
                </a:blip>
              </a:buBlip>
            </a:pPr>
            <a:r>
              <a:rPr lang="en-US" sz="1200">
                <a:solidFill>
                  <a:schemeClr val="tx2"/>
                </a:solidFill>
              </a:rPr>
              <a:t>Variable grip position</a:t>
            </a:r>
            <a:endParaRPr lang="da-DK" sz="1200">
              <a:solidFill>
                <a:schemeClr val="tx2"/>
              </a:solidFill>
            </a:endParaRPr>
          </a:p>
        </p:txBody>
      </p:sp>
      <p:pic>
        <p:nvPicPr>
          <p:cNvPr id="7" name="Grafik 6" descr="Ein Bild, das Fahrrad, Bike enthält.&#10;&#10;KI-generierte Inhalte können fehlerhaft sein.">
            <a:extLst>
              <a:ext uri="{FF2B5EF4-FFF2-40B4-BE49-F238E27FC236}">
                <a16:creationId xmlns:a16="http://schemas.microsoft.com/office/drawing/2014/main" id="{661A7ADF-F5D6-A02F-990E-09610D150950}"/>
              </a:ext>
            </a:extLst>
          </p:cNvPr>
          <p:cNvPicPr>
            <a:picLocks noChangeAspect="1"/>
          </p:cNvPicPr>
          <p:nvPr/>
        </p:nvPicPr>
        <p:blipFill>
          <a:blip r:embed="rId6">
            <a:extLst>
              <a:ext uri="{28A0092B-C50C-407E-A947-70E740481C1C}">
                <a14:useLocalDpi xmlns:a14="http://schemas.microsoft.com/office/drawing/2010/main" val="0"/>
              </a:ext>
            </a:extLst>
          </a:blip>
          <a:srcRect l="1" r="-331"/>
          <a:stretch>
            <a:fillRect/>
          </a:stretch>
        </p:blipFill>
        <p:spPr>
          <a:xfrm>
            <a:off x="6132794" y="2719530"/>
            <a:ext cx="3310113" cy="1867481"/>
          </a:xfrm>
          <a:prstGeom prst="rect">
            <a:avLst/>
          </a:prstGeom>
        </p:spPr>
      </p:pic>
      <p:sp>
        <p:nvSpPr>
          <p:cNvPr id="23" name="Rechteck 22">
            <a:extLst>
              <a:ext uri="{FF2B5EF4-FFF2-40B4-BE49-F238E27FC236}">
                <a16:creationId xmlns:a16="http://schemas.microsoft.com/office/drawing/2014/main" id="{94C71E55-BFD8-7766-0C1E-D58DC4A9D247}"/>
              </a:ext>
            </a:extLst>
          </p:cNvPr>
          <p:cNvSpPr/>
          <p:nvPr/>
        </p:nvSpPr>
        <p:spPr>
          <a:xfrm>
            <a:off x="761307" y="4726345"/>
            <a:ext cx="1321532" cy="153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err="1">
                <a:solidFill>
                  <a:schemeClr val="tx2"/>
                </a:solidFill>
              </a:rPr>
              <a:t>Tailpipes</a:t>
            </a:r>
            <a:r>
              <a:rPr lang="de-DE" sz="1200" b="1">
                <a:solidFill>
                  <a:schemeClr val="tx2"/>
                </a:solidFill>
              </a:rPr>
              <a:t>:</a:t>
            </a:r>
          </a:p>
          <a:p>
            <a:pPr marL="180975" indent="-180975">
              <a:buBlip>
                <a:blip r:embed="rId4">
                  <a:extLst>
                    <a:ext uri="{96DAC541-7B7A-43D3-8B79-37D633B846F1}">
                      <asvg:svgBlip xmlns:asvg="http://schemas.microsoft.com/office/drawing/2016/SVG/main" r:embed="rId5"/>
                    </a:ext>
                  </a:extLst>
                </a:blip>
              </a:buBlip>
            </a:pPr>
            <a:r>
              <a:rPr lang="en-US" sz="1200">
                <a:solidFill>
                  <a:schemeClr val="tx2"/>
                </a:solidFill>
              </a:rPr>
              <a:t>Secure grip on round contact points</a:t>
            </a:r>
            <a:endParaRPr lang="de-DE" sz="1200">
              <a:solidFill>
                <a:schemeClr val="tx2"/>
              </a:solidFill>
            </a:endParaRPr>
          </a:p>
        </p:txBody>
      </p:sp>
      <p:pic>
        <p:nvPicPr>
          <p:cNvPr id="24" name="Grafik 23" descr="Ein Bild, das Design enthält.&#10;&#10;KI-generierte Inhalte können fehlerhaft sein.">
            <a:extLst>
              <a:ext uri="{FF2B5EF4-FFF2-40B4-BE49-F238E27FC236}">
                <a16:creationId xmlns:a16="http://schemas.microsoft.com/office/drawing/2014/main" id="{53A0469D-0259-9858-7783-7B9E19950D8F}"/>
              </a:ext>
            </a:extLst>
          </p:cNvPr>
          <p:cNvPicPr>
            <a:picLocks noChangeAspect="1"/>
          </p:cNvPicPr>
          <p:nvPr/>
        </p:nvPicPr>
        <p:blipFill>
          <a:blip r:embed="rId7">
            <a:extLst>
              <a:ext uri="{28A0092B-C50C-407E-A947-70E740481C1C}">
                <a14:useLocalDpi xmlns:a14="http://schemas.microsoft.com/office/drawing/2010/main" val="0"/>
              </a:ext>
            </a:extLst>
          </a:blip>
          <a:srcRect l="12339" t="13527" r="30645"/>
          <a:stretch>
            <a:fillRect/>
          </a:stretch>
        </p:blipFill>
        <p:spPr>
          <a:xfrm>
            <a:off x="2082839" y="4674851"/>
            <a:ext cx="1914153" cy="1632988"/>
          </a:xfrm>
          <a:prstGeom prst="rect">
            <a:avLst/>
          </a:prstGeom>
        </p:spPr>
      </p:pic>
      <p:pic>
        <p:nvPicPr>
          <p:cNvPr id="27" name="Grafik 26">
            <a:extLst>
              <a:ext uri="{FF2B5EF4-FFF2-40B4-BE49-F238E27FC236}">
                <a16:creationId xmlns:a16="http://schemas.microsoft.com/office/drawing/2014/main" id="{6F815D4F-7BDA-37A2-FD82-0E0A9C88DC0A}"/>
              </a:ext>
            </a:extLst>
          </p:cNvPr>
          <p:cNvPicPr>
            <a:picLocks noChangeAspect="1"/>
          </p:cNvPicPr>
          <p:nvPr/>
        </p:nvPicPr>
        <p:blipFill>
          <a:blip r:embed="rId8">
            <a:extLst>
              <a:ext uri="{28A0092B-C50C-407E-A947-70E740481C1C}">
                <a14:useLocalDpi xmlns:a14="http://schemas.microsoft.com/office/drawing/2010/main" val="0"/>
              </a:ext>
            </a:extLst>
          </a:blip>
          <a:srcRect l="14393" r="30759"/>
          <a:stretch>
            <a:fillRect/>
          </a:stretch>
        </p:blipFill>
        <p:spPr>
          <a:xfrm>
            <a:off x="7787850" y="4726345"/>
            <a:ext cx="1730761" cy="1774985"/>
          </a:xfrm>
          <a:prstGeom prst="rect">
            <a:avLst/>
          </a:prstGeom>
        </p:spPr>
      </p:pic>
      <p:sp>
        <p:nvSpPr>
          <p:cNvPr id="28" name="Rechteck 27">
            <a:extLst>
              <a:ext uri="{FF2B5EF4-FFF2-40B4-BE49-F238E27FC236}">
                <a16:creationId xmlns:a16="http://schemas.microsoft.com/office/drawing/2014/main" id="{09944F17-5EE2-2557-DEA3-0E8C76220456}"/>
              </a:ext>
            </a:extLst>
          </p:cNvPr>
          <p:cNvSpPr/>
          <p:nvPr/>
        </p:nvSpPr>
        <p:spPr>
          <a:xfrm>
            <a:off x="6132793" y="4768673"/>
            <a:ext cx="1530111" cy="15475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a:solidFill>
                  <a:schemeClr val="tx2"/>
                </a:solidFill>
              </a:rPr>
              <a:t>Seat </a:t>
            </a:r>
            <a:r>
              <a:rPr lang="de-DE" sz="1200" b="1" err="1">
                <a:solidFill>
                  <a:schemeClr val="tx2"/>
                </a:solidFill>
              </a:rPr>
              <a:t>frames</a:t>
            </a:r>
            <a:r>
              <a:rPr lang="de-DE" sz="1200" b="1">
                <a:solidFill>
                  <a:schemeClr val="tx2"/>
                </a:solidFill>
              </a:rPr>
              <a:t>:</a:t>
            </a:r>
          </a:p>
          <a:p>
            <a:pPr marL="180975" indent="-180975">
              <a:buBlip>
                <a:blip r:embed="rId4">
                  <a:extLst>
                    <a:ext uri="{96DAC541-7B7A-43D3-8B79-37D633B846F1}">
                      <asvg:svgBlip xmlns:asvg="http://schemas.microsoft.com/office/drawing/2016/SVG/main" r:embed="rId5"/>
                    </a:ext>
                  </a:extLst>
                </a:blip>
              </a:buBlip>
            </a:pPr>
            <a:r>
              <a:rPr lang="en-US" sz="1200">
                <a:solidFill>
                  <a:schemeClr val="tx2"/>
                </a:solidFill>
              </a:rPr>
              <a:t>Flexible gripping of irregularly shaped components</a:t>
            </a:r>
            <a:endParaRPr lang="fr-FR" sz="1200">
              <a:solidFill>
                <a:schemeClr val="tx2"/>
              </a:solidFill>
            </a:endParaRPr>
          </a:p>
        </p:txBody>
      </p:sp>
    </p:spTree>
    <p:extLst>
      <p:ext uri="{BB962C8B-B14F-4D97-AF65-F5344CB8AC3E}">
        <p14:creationId xmlns:p14="http://schemas.microsoft.com/office/powerpoint/2010/main" val="2710469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DD198-46B6-F383-CA8B-F727137886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816A5C-E29B-76B3-2DD0-4A8F4D83C1C2}"/>
              </a:ext>
            </a:extLst>
          </p:cNvPr>
          <p:cNvSpPr>
            <a:spLocks noGrp="1"/>
          </p:cNvSpPr>
          <p:nvPr>
            <p:ph type="title"/>
          </p:nvPr>
        </p:nvSpPr>
        <p:spPr/>
        <p:txBody>
          <a:bodyPr/>
          <a:lstStyle/>
          <a:p>
            <a:r>
              <a:rPr lang="de-DE" err="1"/>
              <a:t>Gripping</a:t>
            </a:r>
            <a:r>
              <a:rPr lang="de-DE"/>
              <a:t> </a:t>
            </a:r>
            <a:r>
              <a:rPr lang="de-DE" err="1"/>
              <a:t>process</a:t>
            </a:r>
            <a:endParaRPr lang="de-DE"/>
          </a:p>
        </p:txBody>
      </p:sp>
      <p:sp>
        <p:nvSpPr>
          <p:cNvPr id="3" name="Foliennummernplatzhalter 2">
            <a:extLst>
              <a:ext uri="{FF2B5EF4-FFF2-40B4-BE49-F238E27FC236}">
                <a16:creationId xmlns:a16="http://schemas.microsoft.com/office/drawing/2014/main" id="{1D9244E9-305A-8803-FEE6-A9AEA043CE7C}"/>
              </a:ext>
            </a:extLst>
          </p:cNvPr>
          <p:cNvSpPr>
            <a:spLocks noGrp="1"/>
          </p:cNvSpPr>
          <p:nvPr>
            <p:ph type="sldNum" sz="quarter" idx="10"/>
          </p:nvPr>
        </p:nvSpPr>
        <p:spPr/>
        <p:txBody>
          <a:bodyPr/>
          <a:lstStyle/>
          <a:p>
            <a:fld id="{73F7D4EC-FAF2-48D2-B8E5-457915FC50F3}" type="slidenum">
              <a:rPr lang="de-DE" smtClean="0"/>
              <a:pPr/>
              <a:t>12</a:t>
            </a:fld>
            <a:endParaRPr lang="de-DE"/>
          </a:p>
        </p:txBody>
      </p:sp>
      <p:sp>
        <p:nvSpPr>
          <p:cNvPr id="4" name="Textplatzhalter 3">
            <a:extLst>
              <a:ext uri="{FF2B5EF4-FFF2-40B4-BE49-F238E27FC236}">
                <a16:creationId xmlns:a16="http://schemas.microsoft.com/office/drawing/2014/main" id="{B2415AA6-4A04-A9AF-ECB5-89B498BD43E6}"/>
              </a:ext>
            </a:extLst>
          </p:cNvPr>
          <p:cNvSpPr>
            <a:spLocks noGrp="1"/>
          </p:cNvSpPr>
          <p:nvPr>
            <p:ph type="body" sz="quarter" idx="11"/>
          </p:nvPr>
        </p:nvSpPr>
        <p:spPr/>
        <p:txBody>
          <a:bodyPr/>
          <a:lstStyle/>
          <a:p>
            <a:r>
              <a:rPr lang="de-DE"/>
              <a:t>FLX-</a:t>
            </a:r>
            <a:r>
              <a:rPr lang="de-DE" err="1"/>
              <a:t>Gripper</a:t>
            </a:r>
            <a:endParaRPr lang="de-DE"/>
          </a:p>
        </p:txBody>
      </p:sp>
      <p:sp>
        <p:nvSpPr>
          <p:cNvPr id="5" name="Rechteck 4">
            <a:extLst>
              <a:ext uri="{FF2B5EF4-FFF2-40B4-BE49-F238E27FC236}">
                <a16:creationId xmlns:a16="http://schemas.microsoft.com/office/drawing/2014/main" id="{619555C9-F64D-546B-DB14-CAB8752500AF}"/>
              </a:ext>
            </a:extLst>
          </p:cNvPr>
          <p:cNvSpPr/>
          <p:nvPr/>
        </p:nvSpPr>
        <p:spPr>
          <a:xfrm>
            <a:off x="658814" y="1474645"/>
            <a:ext cx="6226618" cy="47166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4">
            <a:extLst>
              <a:ext uri="{FF2B5EF4-FFF2-40B4-BE49-F238E27FC236}">
                <a16:creationId xmlns:a16="http://schemas.microsoft.com/office/drawing/2014/main" id="{87FC49A0-770D-E1E4-C898-572D3167D44B}"/>
              </a:ext>
            </a:extLst>
          </p:cNvPr>
          <p:cNvSpPr txBox="1">
            <a:spLocks/>
          </p:cNvSpPr>
          <p:nvPr/>
        </p:nvSpPr>
        <p:spPr>
          <a:xfrm>
            <a:off x="933135" y="1728523"/>
            <a:ext cx="5632257" cy="41592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a:t>Part </a:t>
            </a:r>
            <a:r>
              <a:rPr lang="de-DE" sz="1800" b="1" err="1"/>
              <a:t>gripping</a:t>
            </a:r>
            <a:r>
              <a:rPr lang="de-DE" sz="1800" b="1"/>
              <a:t>:</a:t>
            </a:r>
          </a:p>
          <a:p>
            <a:pPr marL="311150" indent="-311150">
              <a:buBlip>
                <a:blip r:embed="rId4">
                  <a:extLst>
                    <a:ext uri="{96DAC541-7B7A-43D3-8B79-37D633B846F1}">
                      <asvg:svgBlip xmlns:asvg="http://schemas.microsoft.com/office/drawing/2016/SVG/main" r:embed="rId5"/>
                    </a:ext>
                  </a:extLst>
                </a:blip>
              </a:buBlip>
            </a:pPr>
            <a:r>
              <a:rPr lang="de-DE" sz="1600" err="1"/>
              <a:t>Unlocking</a:t>
            </a:r>
            <a:r>
              <a:rPr lang="de-DE" sz="1600"/>
              <a:t> </a:t>
            </a:r>
            <a:r>
              <a:rPr lang="de-DE" sz="1600" err="1"/>
              <a:t>of</a:t>
            </a:r>
            <a:r>
              <a:rPr lang="de-DE" sz="1600"/>
              <a:t> Z-</a:t>
            </a:r>
            <a:r>
              <a:rPr lang="de-DE" sz="1600" err="1"/>
              <a:t>compensation</a:t>
            </a:r>
            <a:br>
              <a:rPr lang="de-DE" sz="1600"/>
            </a:br>
            <a:r>
              <a:rPr lang="de-DE" sz="1600">
                <a:solidFill>
                  <a:schemeClr val="bg1">
                    <a:lumMod val="50000"/>
                  </a:schemeClr>
                </a:solidFill>
              </a:rPr>
              <a:t>(</a:t>
            </a:r>
            <a:r>
              <a:rPr lang="en-US" sz="1600">
                <a:solidFill>
                  <a:schemeClr val="bg1">
                    <a:lumMod val="50000"/>
                  </a:schemeClr>
                </a:solidFill>
              </a:rPr>
              <a:t>Gripper 1. Connection supplied with compressed air</a:t>
            </a:r>
            <a:r>
              <a:rPr lang="de-DE" sz="1600">
                <a:solidFill>
                  <a:schemeClr val="bg1">
                    <a:lumMod val="50000"/>
                  </a:schemeClr>
                </a:solidFill>
              </a:rPr>
              <a:t>)</a:t>
            </a:r>
            <a:endParaRPr lang="fr-FR" sz="1600">
              <a:solidFill>
                <a:schemeClr val="bg1">
                  <a:lumMod val="50000"/>
                </a:schemeClr>
              </a:solidFill>
            </a:endParaRPr>
          </a:p>
          <a:p>
            <a:pPr marL="311150" indent="-311150">
              <a:buFont typeface="Arial" panose="020B0604020202020204" pitchFamily="34" charset="0"/>
              <a:buBlip>
                <a:blip r:embed="rId4">
                  <a:extLst>
                    <a:ext uri="{96DAC541-7B7A-43D3-8B79-37D633B846F1}">
                      <asvg:svgBlip xmlns:asvg="http://schemas.microsoft.com/office/drawing/2016/SVG/main" r:embed="rId5"/>
                    </a:ext>
                  </a:extLst>
                </a:blip>
              </a:buBlip>
            </a:pPr>
            <a:r>
              <a:rPr lang="en-US" sz="1600"/>
              <a:t>Gripper adapts to the workpiece contour for an ideal gripping position</a:t>
            </a:r>
          </a:p>
          <a:p>
            <a:pPr marL="311150" indent="-311150">
              <a:buFont typeface="Arial" panose="020B0604020202020204" pitchFamily="34" charset="0"/>
              <a:buBlip>
                <a:blip r:embed="rId4">
                  <a:extLst>
                    <a:ext uri="{96DAC541-7B7A-43D3-8B79-37D633B846F1}">
                      <asvg:svgBlip xmlns:asvg="http://schemas.microsoft.com/office/drawing/2016/SVG/main" r:embed="rId5"/>
                    </a:ext>
                  </a:extLst>
                </a:blip>
              </a:buBlip>
            </a:pPr>
            <a:r>
              <a:rPr lang="da-DK" sz="1600"/>
              <a:t>Locking Z-compensation</a:t>
            </a:r>
            <a:br>
              <a:rPr lang="da-DK" sz="1600"/>
            </a:br>
            <a:r>
              <a:rPr lang="de-DE" sz="1600">
                <a:solidFill>
                  <a:schemeClr val="bg1">
                    <a:lumMod val="50000"/>
                  </a:schemeClr>
                </a:solidFill>
              </a:rPr>
              <a:t>(</a:t>
            </a:r>
            <a:r>
              <a:rPr lang="de-DE" sz="1600" err="1">
                <a:solidFill>
                  <a:schemeClr val="bg1">
                    <a:lumMod val="50000"/>
                  </a:schemeClr>
                </a:solidFill>
              </a:rPr>
              <a:t>Gripper</a:t>
            </a:r>
            <a:r>
              <a:rPr lang="de-DE" sz="1600">
                <a:solidFill>
                  <a:schemeClr val="bg1">
                    <a:lumMod val="50000"/>
                  </a:schemeClr>
                </a:solidFill>
              </a:rPr>
              <a:t> 1. </a:t>
            </a:r>
            <a:r>
              <a:rPr lang="de-DE" sz="1600" err="1">
                <a:solidFill>
                  <a:schemeClr val="bg1">
                    <a:lumMod val="50000"/>
                  </a:schemeClr>
                </a:solidFill>
              </a:rPr>
              <a:t>remove</a:t>
            </a:r>
            <a:r>
              <a:rPr lang="de-DE" sz="1600">
                <a:solidFill>
                  <a:schemeClr val="bg1">
                    <a:lumMod val="50000"/>
                  </a:schemeClr>
                </a:solidFill>
              </a:rPr>
              <a:t> </a:t>
            </a:r>
            <a:r>
              <a:rPr lang="de-DE" sz="1600" err="1">
                <a:solidFill>
                  <a:schemeClr val="bg1">
                    <a:lumMod val="50000"/>
                  </a:schemeClr>
                </a:solidFill>
              </a:rPr>
              <a:t>compressed</a:t>
            </a:r>
            <a:r>
              <a:rPr lang="de-DE" sz="1600">
                <a:solidFill>
                  <a:schemeClr val="bg1">
                    <a:lumMod val="50000"/>
                  </a:schemeClr>
                </a:solidFill>
              </a:rPr>
              <a:t> </a:t>
            </a:r>
            <a:r>
              <a:rPr lang="de-DE" sz="1600" err="1">
                <a:solidFill>
                  <a:schemeClr val="bg1">
                    <a:lumMod val="50000"/>
                  </a:schemeClr>
                </a:solidFill>
              </a:rPr>
              <a:t>air</a:t>
            </a:r>
            <a:r>
              <a:rPr lang="de-DE" sz="1600">
                <a:solidFill>
                  <a:schemeClr val="bg1">
                    <a:lumMod val="50000"/>
                  </a:schemeClr>
                </a:solidFill>
              </a:rPr>
              <a:t> </a:t>
            </a:r>
            <a:r>
              <a:rPr lang="de-DE" sz="1600" err="1">
                <a:solidFill>
                  <a:schemeClr val="bg1">
                    <a:lumMod val="50000"/>
                  </a:schemeClr>
                </a:solidFill>
              </a:rPr>
              <a:t>supply</a:t>
            </a:r>
            <a:r>
              <a:rPr lang="de-DE" sz="1600">
                <a:solidFill>
                  <a:schemeClr val="bg1">
                    <a:lumMod val="50000"/>
                  </a:schemeClr>
                </a:solidFill>
              </a:rPr>
              <a:t>)</a:t>
            </a:r>
            <a:endParaRPr lang="da-DK" sz="1600"/>
          </a:p>
          <a:p>
            <a:pPr marL="0" indent="0">
              <a:buNone/>
            </a:pPr>
            <a:endParaRPr lang="da-DK" sz="1800"/>
          </a:p>
          <a:p>
            <a:pPr marL="0" indent="0">
              <a:buNone/>
            </a:pPr>
            <a:r>
              <a:rPr lang="da-DK" sz="1800" b="1"/>
              <a:t>Loosen component:</a:t>
            </a:r>
          </a:p>
          <a:p>
            <a:pPr marL="311150" indent="-311150">
              <a:buBlip>
                <a:blip r:embed="rId4">
                  <a:extLst>
                    <a:ext uri="{96DAC541-7B7A-43D3-8B79-37D633B846F1}">
                      <asvg:svgBlip xmlns:asvg="http://schemas.microsoft.com/office/drawing/2016/SVG/main" r:embed="rId5"/>
                    </a:ext>
                  </a:extLst>
                </a:blip>
              </a:buBlip>
            </a:pPr>
            <a:r>
              <a:rPr lang="de-DE" sz="1600"/>
              <a:t>Deactivate </a:t>
            </a:r>
            <a:r>
              <a:rPr lang="de-DE" sz="1600" err="1"/>
              <a:t>magnet</a:t>
            </a:r>
            <a:br>
              <a:rPr lang="de-DE" sz="1600"/>
            </a:br>
            <a:r>
              <a:rPr lang="de-DE" sz="1600">
                <a:solidFill>
                  <a:schemeClr val="bg1">
                    <a:lumMod val="50000"/>
                  </a:schemeClr>
                </a:solidFill>
              </a:rPr>
              <a:t>(</a:t>
            </a:r>
            <a:r>
              <a:rPr lang="de-DE" sz="1600" err="1">
                <a:solidFill>
                  <a:schemeClr val="bg1">
                    <a:lumMod val="50000"/>
                  </a:schemeClr>
                </a:solidFill>
              </a:rPr>
              <a:t>Gripper</a:t>
            </a:r>
            <a:r>
              <a:rPr lang="de-DE" sz="1600">
                <a:solidFill>
                  <a:schemeClr val="bg1">
                    <a:lumMod val="50000"/>
                  </a:schemeClr>
                </a:solidFill>
              </a:rPr>
              <a:t> 2. Remove </a:t>
            </a:r>
            <a:r>
              <a:rPr lang="de-DE" sz="1600" err="1">
                <a:solidFill>
                  <a:schemeClr val="bg1">
                    <a:lumMod val="50000"/>
                  </a:schemeClr>
                </a:solidFill>
              </a:rPr>
              <a:t>air</a:t>
            </a:r>
            <a:r>
              <a:rPr lang="de-DE" sz="1600">
                <a:solidFill>
                  <a:schemeClr val="bg1">
                    <a:lumMod val="50000"/>
                  </a:schemeClr>
                </a:solidFill>
              </a:rPr>
              <a:t>)</a:t>
            </a:r>
            <a:endParaRPr lang="de-DE" sz="1600"/>
          </a:p>
          <a:p>
            <a:pPr marL="311150" indent="-311150">
              <a:buBlip>
                <a:blip r:embed="rId4">
                  <a:extLst>
                    <a:ext uri="{96DAC541-7B7A-43D3-8B79-37D633B846F1}">
                      <asvg:svgBlip xmlns:asvg="http://schemas.microsoft.com/office/drawing/2016/SVG/main" r:embed="rId5"/>
                    </a:ext>
                  </a:extLst>
                </a:blip>
              </a:buBlip>
            </a:pPr>
            <a:r>
              <a:rPr lang="de-DE" sz="1600"/>
              <a:t>Remove </a:t>
            </a:r>
            <a:r>
              <a:rPr lang="de-DE" sz="1600" err="1"/>
              <a:t>gripper</a:t>
            </a:r>
            <a:r>
              <a:rPr lang="de-DE" sz="1600"/>
              <a:t> </a:t>
            </a:r>
            <a:r>
              <a:rPr lang="de-DE" sz="1600" err="1"/>
              <a:t>from</a:t>
            </a:r>
            <a:r>
              <a:rPr lang="de-DE" sz="1600"/>
              <a:t> </a:t>
            </a:r>
            <a:r>
              <a:rPr lang="de-DE" sz="1600" err="1"/>
              <a:t>workpiece</a:t>
            </a:r>
            <a:endParaRPr lang="de-DE" sz="1600"/>
          </a:p>
          <a:p>
            <a:pPr marL="311150" indent="-311150">
              <a:buBlip>
                <a:blip r:embed="rId4">
                  <a:extLst>
                    <a:ext uri="{96DAC541-7B7A-43D3-8B79-37D633B846F1}">
                      <asvg:svgBlip xmlns:asvg="http://schemas.microsoft.com/office/drawing/2016/SVG/main" r:embed="rId5"/>
                    </a:ext>
                  </a:extLst>
                </a:blip>
              </a:buBlip>
            </a:pPr>
            <a:r>
              <a:rPr lang="en-US" sz="1600"/>
              <a:t>Unlock Z compensation &amp; return to starting position</a:t>
            </a:r>
            <a:br>
              <a:rPr lang="de-DE" sz="1600"/>
            </a:br>
            <a:r>
              <a:rPr lang="de-DE" sz="1600">
                <a:solidFill>
                  <a:schemeClr val="bg1">
                    <a:lumMod val="50000"/>
                  </a:schemeClr>
                </a:solidFill>
              </a:rPr>
              <a:t>(</a:t>
            </a:r>
            <a:r>
              <a:rPr lang="en-US" sz="1600">
                <a:solidFill>
                  <a:schemeClr val="bg1">
                    <a:lumMod val="50000"/>
                  </a:schemeClr>
                </a:solidFill>
              </a:rPr>
              <a:t>Gripper 1. Connection supplied with compressed air</a:t>
            </a:r>
            <a:r>
              <a:rPr lang="de-DE" sz="1600">
                <a:solidFill>
                  <a:schemeClr val="bg1">
                    <a:lumMod val="50000"/>
                  </a:schemeClr>
                </a:solidFill>
              </a:rPr>
              <a:t>)</a:t>
            </a:r>
            <a:endParaRPr lang="da-DK" sz="1600"/>
          </a:p>
        </p:txBody>
      </p:sp>
      <p:pic>
        <p:nvPicPr>
          <p:cNvPr id="7" name="Grafik 6">
            <a:extLst>
              <a:ext uri="{FF2B5EF4-FFF2-40B4-BE49-F238E27FC236}">
                <a16:creationId xmlns:a16="http://schemas.microsoft.com/office/drawing/2014/main" id="{E5684B6E-D320-2FFB-F115-B54351F2D8E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4" b="89764" l="3626" r="67557">
                        <a14:foregroundMark x1="40649" y1="41207" x2="40649" y2="41207"/>
                        <a14:foregroundMark x1="30725" y1="41995" x2="30725" y2="41995"/>
                        <a14:foregroundMark x1="23855" y1="25197" x2="26336" y2="39370"/>
                        <a14:foregroundMark x1="26336" y1="39370" x2="31298" y2="50394"/>
                        <a14:foregroundMark x1="31298" y1="50394" x2="38168" y2="33858"/>
                        <a14:foregroundMark x1="38168" y1="33858" x2="38550" y2="31234"/>
                        <a14:foregroundMark x1="24809" y1="81365" x2="17748" y2="72178"/>
                        <a14:foregroundMark x1="17748" y1="72178" x2="19847" y2="67454"/>
                        <a14:foregroundMark x1="62023" y1="50656" x2="76527" y2="60630"/>
                        <a14:foregroundMark x1="76527" y1="60630" x2="82252" y2="70604"/>
                        <a14:foregroundMark x1="82252" y1="70604" x2="63740" y2="64567"/>
                        <a14:foregroundMark x1="63740" y1="64567" x2="61641" y2="53543"/>
                        <a14:foregroundMark x1="54771" y1="75328" x2="51145" y2="80315"/>
                        <a14:foregroundMark x1="13168" y1="75066" x2="24809" y2="63517"/>
                        <a14:foregroundMark x1="3626" y1="70341" x2="4771" y2="70341"/>
                        <a14:foregroundMark x1="32061" y1="76378" x2="53244" y2="67192"/>
                        <a14:foregroundMark x1="53244" y1="67192" x2="54008" y2="66404"/>
                        <a14:foregroundMark x1="24237" y1="67717" x2="32443" y2="65617"/>
                        <a14:foregroundMark x1="29198" y1="76115" x2="31298" y2="72178"/>
                        <a14:foregroundMark x1="59351" y1="48031" x2="64695" y2="66404"/>
                        <a14:foregroundMark x1="64695" y1="66404" x2="63931" y2="73228"/>
                        <a14:foregroundMark x1="62023" y1="47769" x2="66221" y2="52231"/>
                        <a14:foregroundMark x1="67557" y1="63255" x2="67176" y2="59318"/>
                      </a14:backgroundRemoval>
                    </a14:imgEffect>
                  </a14:imgLayer>
                </a14:imgProps>
              </a:ext>
            </a:extLst>
          </a:blip>
          <a:srcRect r="32580"/>
          <a:stretch/>
        </p:blipFill>
        <p:spPr>
          <a:xfrm flipH="1">
            <a:off x="8570751" y="4212797"/>
            <a:ext cx="2013568" cy="2171556"/>
          </a:xfrm>
          <a:prstGeom prst="rect">
            <a:avLst/>
          </a:prstGeom>
        </p:spPr>
      </p:pic>
      <p:pic>
        <p:nvPicPr>
          <p:cNvPr id="10" name="20250812_2_Produktbilder_FLX_Greifer">
            <a:hlinkClick r:id="" action="ppaction://media"/>
            <a:extLst>
              <a:ext uri="{FF2B5EF4-FFF2-40B4-BE49-F238E27FC236}">
                <a16:creationId xmlns:a16="http://schemas.microsoft.com/office/drawing/2014/main" id="{4DCA6F08-C21E-735A-37C1-7391D99669A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043546" y="1484170"/>
            <a:ext cx="4777435" cy="2687307"/>
          </a:xfrm>
          <a:prstGeom prst="rect">
            <a:avLst/>
          </a:prstGeom>
        </p:spPr>
      </p:pic>
    </p:spTree>
    <p:extLst>
      <p:ext uri="{BB962C8B-B14F-4D97-AF65-F5344CB8AC3E}">
        <p14:creationId xmlns:p14="http://schemas.microsoft.com/office/powerpoint/2010/main" val="359454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4545" mute="1">
                <p:cTn id="12"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3BFD6-E1BD-D0D3-B2AB-DB2A0F5696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ED4C35-4579-3719-01C5-795858B2D146}"/>
              </a:ext>
            </a:extLst>
          </p:cNvPr>
          <p:cNvSpPr>
            <a:spLocks noGrp="1"/>
          </p:cNvSpPr>
          <p:nvPr>
            <p:ph type="title"/>
          </p:nvPr>
        </p:nvSpPr>
        <p:spPr/>
        <p:txBody>
          <a:bodyPr/>
          <a:lstStyle/>
          <a:p>
            <a:r>
              <a:rPr lang="de-DE" err="1"/>
              <a:t>Application</a:t>
            </a:r>
            <a:r>
              <a:rPr lang="de-DE"/>
              <a:t> </a:t>
            </a:r>
            <a:r>
              <a:rPr lang="de-DE" err="1"/>
              <a:t>examples</a:t>
            </a:r>
            <a:endParaRPr lang="de-DE"/>
          </a:p>
        </p:txBody>
      </p:sp>
      <p:sp>
        <p:nvSpPr>
          <p:cNvPr id="3" name="Foliennummernplatzhalter 2">
            <a:extLst>
              <a:ext uri="{FF2B5EF4-FFF2-40B4-BE49-F238E27FC236}">
                <a16:creationId xmlns:a16="http://schemas.microsoft.com/office/drawing/2014/main" id="{3DF234A6-AC80-73F6-18A7-7401FFE5594E}"/>
              </a:ext>
            </a:extLst>
          </p:cNvPr>
          <p:cNvSpPr>
            <a:spLocks noGrp="1"/>
          </p:cNvSpPr>
          <p:nvPr>
            <p:ph type="sldNum" sz="quarter" idx="10"/>
          </p:nvPr>
        </p:nvSpPr>
        <p:spPr/>
        <p:txBody>
          <a:bodyPr/>
          <a:lstStyle/>
          <a:p>
            <a:fld id="{73F7D4EC-FAF2-48D2-B8E5-457915FC50F3}" type="slidenum">
              <a:rPr lang="de-DE" smtClean="0"/>
              <a:pPr/>
              <a:t>13</a:t>
            </a:fld>
            <a:endParaRPr lang="de-DE"/>
          </a:p>
        </p:txBody>
      </p:sp>
      <p:sp>
        <p:nvSpPr>
          <p:cNvPr id="4" name="Textplatzhalter 3">
            <a:extLst>
              <a:ext uri="{FF2B5EF4-FFF2-40B4-BE49-F238E27FC236}">
                <a16:creationId xmlns:a16="http://schemas.microsoft.com/office/drawing/2014/main" id="{A7BE0591-FB9F-FBEB-9A35-8C7A841CCCA8}"/>
              </a:ext>
            </a:extLst>
          </p:cNvPr>
          <p:cNvSpPr>
            <a:spLocks noGrp="1"/>
          </p:cNvSpPr>
          <p:nvPr>
            <p:ph type="body" sz="quarter" idx="11"/>
          </p:nvPr>
        </p:nvSpPr>
        <p:spPr/>
        <p:txBody>
          <a:bodyPr/>
          <a:lstStyle/>
          <a:p>
            <a:r>
              <a:rPr lang="de-DE"/>
              <a:t>FLX-</a:t>
            </a:r>
            <a:r>
              <a:rPr lang="de-DE" err="1"/>
              <a:t>Gripper</a:t>
            </a:r>
            <a:endParaRPr lang="de-DE"/>
          </a:p>
        </p:txBody>
      </p:sp>
      <p:pic>
        <p:nvPicPr>
          <p:cNvPr id="7" name="Grafik 6" descr="Ein Bild, das Fahrrad, Hebel, Bike enthält.&#10;&#10;KI-generierte Inhalte können fehlerhaft sein.">
            <a:extLst>
              <a:ext uri="{FF2B5EF4-FFF2-40B4-BE49-F238E27FC236}">
                <a16:creationId xmlns:a16="http://schemas.microsoft.com/office/drawing/2014/main" id="{F05E4B7C-54B6-0FB2-3B4D-4BEC79B68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14" y="1813504"/>
            <a:ext cx="2847676" cy="1611893"/>
          </a:xfrm>
          <a:prstGeom prst="rect">
            <a:avLst/>
          </a:prstGeom>
        </p:spPr>
      </p:pic>
      <p:pic>
        <p:nvPicPr>
          <p:cNvPr id="12" name="Grafik 11" descr="Ein Bild, das Fahrrad, Bike enthält.&#10;&#10;KI-generierte Inhalte können fehlerhaft sein.">
            <a:extLst>
              <a:ext uri="{FF2B5EF4-FFF2-40B4-BE49-F238E27FC236}">
                <a16:creationId xmlns:a16="http://schemas.microsoft.com/office/drawing/2014/main" id="{693B9266-1749-F7C1-74AE-97D6AF6DA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383" y="1813503"/>
            <a:ext cx="2847678" cy="1611893"/>
          </a:xfrm>
          <a:prstGeom prst="rect">
            <a:avLst/>
          </a:prstGeom>
        </p:spPr>
      </p:pic>
      <p:pic>
        <p:nvPicPr>
          <p:cNvPr id="15" name="Grafik 14">
            <a:extLst>
              <a:ext uri="{FF2B5EF4-FFF2-40B4-BE49-F238E27FC236}">
                <a16:creationId xmlns:a16="http://schemas.microsoft.com/office/drawing/2014/main" id="{67756E13-5C99-E7E2-E1DA-2B3AE75B4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954" y="1813503"/>
            <a:ext cx="2847677" cy="1611893"/>
          </a:xfrm>
          <a:prstGeom prst="rect">
            <a:avLst/>
          </a:prstGeom>
        </p:spPr>
      </p:pic>
      <p:pic>
        <p:nvPicPr>
          <p:cNvPr id="18" name="Grafik 17">
            <a:extLst>
              <a:ext uri="{FF2B5EF4-FFF2-40B4-BE49-F238E27FC236}">
                <a16:creationId xmlns:a16="http://schemas.microsoft.com/office/drawing/2014/main" id="{070977E1-79E7-EE90-FE69-6D03CB20FA6D}"/>
              </a:ext>
            </a:extLst>
          </p:cNvPr>
          <p:cNvPicPr>
            <a:picLocks noChangeAspect="1"/>
          </p:cNvPicPr>
          <p:nvPr/>
        </p:nvPicPr>
        <p:blipFill>
          <a:blip r:embed="rId5"/>
          <a:stretch>
            <a:fillRect/>
          </a:stretch>
        </p:blipFill>
        <p:spPr>
          <a:xfrm>
            <a:off x="658814" y="4502027"/>
            <a:ext cx="2847676" cy="1611892"/>
          </a:xfrm>
          <a:prstGeom prst="rect">
            <a:avLst/>
          </a:prstGeom>
        </p:spPr>
      </p:pic>
      <p:pic>
        <p:nvPicPr>
          <p:cNvPr id="20" name="Grafik 19" descr="Ein Bild, das Werkzeug, Im Haus, Wand enthält.&#10;&#10;KI-generierte Inhalte können fehlerhaft sein.">
            <a:extLst>
              <a:ext uri="{FF2B5EF4-FFF2-40B4-BE49-F238E27FC236}">
                <a16:creationId xmlns:a16="http://schemas.microsoft.com/office/drawing/2014/main" id="{1AB75F8A-8D90-8ED7-6DA6-2018F845AB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3384" y="4502026"/>
            <a:ext cx="2847677" cy="1611893"/>
          </a:xfrm>
          <a:prstGeom prst="rect">
            <a:avLst/>
          </a:prstGeom>
        </p:spPr>
      </p:pic>
      <p:pic>
        <p:nvPicPr>
          <p:cNvPr id="22" name="Grafik 21" descr="Ein Bild, das Werkzeug, Maschine, Im Haus, Design enthält.&#10;&#10;KI-generierte Inhalte können fehlerhaft sein.">
            <a:extLst>
              <a:ext uri="{FF2B5EF4-FFF2-40B4-BE49-F238E27FC236}">
                <a16:creationId xmlns:a16="http://schemas.microsoft.com/office/drawing/2014/main" id="{52A576DA-8BDD-BE5B-4464-37647D79B0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7953" y="4502026"/>
            <a:ext cx="2847677" cy="1611893"/>
          </a:xfrm>
          <a:prstGeom prst="rect">
            <a:avLst/>
          </a:prstGeom>
        </p:spPr>
      </p:pic>
    </p:spTree>
    <p:extLst>
      <p:ext uri="{BB962C8B-B14F-4D97-AF65-F5344CB8AC3E}">
        <p14:creationId xmlns:p14="http://schemas.microsoft.com/office/powerpoint/2010/main" val="1180327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0D3A-E6CB-4FA3-D64F-D0A9D47369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A680E3-1011-795F-0361-2198B0B8D940}"/>
              </a:ext>
            </a:extLst>
          </p:cNvPr>
          <p:cNvSpPr>
            <a:spLocks noGrp="1"/>
          </p:cNvSpPr>
          <p:nvPr>
            <p:ph type="title"/>
          </p:nvPr>
        </p:nvSpPr>
        <p:spPr/>
        <p:txBody>
          <a:bodyPr/>
          <a:lstStyle/>
          <a:p>
            <a:r>
              <a:rPr lang="de-DE" err="1"/>
              <a:t>Important</a:t>
            </a:r>
            <a:r>
              <a:rPr lang="de-DE"/>
              <a:t> </a:t>
            </a:r>
            <a:r>
              <a:rPr lang="de-DE" err="1"/>
              <a:t>questions</a:t>
            </a:r>
            <a:endParaRPr lang="de-DE"/>
          </a:p>
        </p:txBody>
      </p:sp>
      <p:sp>
        <p:nvSpPr>
          <p:cNvPr id="3" name="Foliennummernplatzhalter 2">
            <a:extLst>
              <a:ext uri="{FF2B5EF4-FFF2-40B4-BE49-F238E27FC236}">
                <a16:creationId xmlns:a16="http://schemas.microsoft.com/office/drawing/2014/main" id="{228AA77C-D6C3-AEC3-CED2-DDDA97AB3AC0}"/>
              </a:ext>
            </a:extLst>
          </p:cNvPr>
          <p:cNvSpPr>
            <a:spLocks noGrp="1"/>
          </p:cNvSpPr>
          <p:nvPr>
            <p:ph type="sldNum" sz="quarter" idx="10"/>
          </p:nvPr>
        </p:nvSpPr>
        <p:spPr/>
        <p:txBody>
          <a:bodyPr/>
          <a:lstStyle/>
          <a:p>
            <a:fld id="{73F7D4EC-FAF2-48D2-B8E5-457915FC50F3}" type="slidenum">
              <a:rPr lang="de-DE" smtClean="0"/>
              <a:pPr/>
              <a:t>14</a:t>
            </a:fld>
            <a:endParaRPr lang="de-DE"/>
          </a:p>
        </p:txBody>
      </p:sp>
      <p:sp>
        <p:nvSpPr>
          <p:cNvPr id="4" name="Textplatzhalter 3">
            <a:extLst>
              <a:ext uri="{FF2B5EF4-FFF2-40B4-BE49-F238E27FC236}">
                <a16:creationId xmlns:a16="http://schemas.microsoft.com/office/drawing/2014/main" id="{63ABBD9C-499C-CC65-72B3-A4E6F1B9ECD0}"/>
              </a:ext>
            </a:extLst>
          </p:cNvPr>
          <p:cNvSpPr>
            <a:spLocks noGrp="1"/>
          </p:cNvSpPr>
          <p:nvPr>
            <p:ph type="body" sz="quarter" idx="11"/>
          </p:nvPr>
        </p:nvSpPr>
        <p:spPr/>
        <p:txBody>
          <a:bodyPr/>
          <a:lstStyle/>
          <a:p>
            <a:endParaRPr lang="de-DE"/>
          </a:p>
        </p:txBody>
      </p:sp>
      <p:sp>
        <p:nvSpPr>
          <p:cNvPr id="5" name="Textplatzhalter 4">
            <a:extLst>
              <a:ext uri="{FF2B5EF4-FFF2-40B4-BE49-F238E27FC236}">
                <a16:creationId xmlns:a16="http://schemas.microsoft.com/office/drawing/2014/main" id="{D2099620-BC14-C7E8-9BAF-EA1432DD81B7}"/>
              </a:ext>
            </a:extLst>
          </p:cNvPr>
          <p:cNvSpPr>
            <a:spLocks noGrp="1"/>
          </p:cNvSpPr>
          <p:nvPr>
            <p:ph type="body" sz="quarter" idx="12"/>
          </p:nvPr>
        </p:nvSpPr>
        <p:spPr/>
        <p:txBody>
          <a:bodyPr/>
          <a:lstStyle/>
          <a:p>
            <a:r>
              <a:rPr lang="en-US"/>
              <a:t>Component recognition:</a:t>
            </a:r>
          </a:p>
          <a:p>
            <a:pPr lvl="1"/>
            <a:r>
              <a:rPr lang="en-US"/>
              <a:t>Can be implemented using external inductive or optical sensors</a:t>
            </a:r>
          </a:p>
          <a:p>
            <a:r>
              <a:rPr lang="en-US"/>
              <a:t>Double sheet handling:</a:t>
            </a:r>
          </a:p>
          <a:p>
            <a:pPr lvl="1"/>
            <a:r>
              <a:rPr lang="en-US"/>
              <a:t>It is not possible to adjust the magnetic force, which can result in multiple sheets being handled at the same time. However, the planned application for the gripper is focused on bin picking and handling components from conveyor belts.</a:t>
            </a:r>
          </a:p>
          <a:p>
            <a:r>
              <a:rPr lang="en-US"/>
              <a:t>Magnetic holding force:</a:t>
            </a:r>
          </a:p>
          <a:p>
            <a:pPr lvl="1"/>
            <a:r>
              <a:rPr lang="en-US"/>
              <a:t>Always depends on the component. Factors such as sheet thickness and alloying elements influence the magnetic holding force.</a:t>
            </a:r>
            <a:endParaRPr lang="de-DE"/>
          </a:p>
        </p:txBody>
      </p:sp>
    </p:spTree>
    <p:extLst>
      <p:ext uri="{BB962C8B-B14F-4D97-AF65-F5344CB8AC3E}">
        <p14:creationId xmlns:p14="http://schemas.microsoft.com/office/powerpoint/2010/main" val="1416986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154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3DAB44E-30DF-F695-8D41-8274374F9C8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20200" y="330418"/>
            <a:ext cx="2636837" cy="672663"/>
          </a:xfrm>
          <a:prstGeom prst="rect">
            <a:avLst/>
          </a:prstGeom>
        </p:spPr>
      </p:pic>
      <p:sp>
        <p:nvSpPr>
          <p:cNvPr id="8" name="Grafik 6">
            <a:extLst>
              <a:ext uri="{FF2B5EF4-FFF2-40B4-BE49-F238E27FC236}">
                <a16:creationId xmlns:a16="http://schemas.microsoft.com/office/drawing/2014/main" id="{17693470-2D89-41B2-CBE3-454748D7C993}"/>
              </a:ext>
            </a:extLst>
          </p:cNvPr>
          <p:cNvSpPr/>
          <p:nvPr/>
        </p:nvSpPr>
        <p:spPr>
          <a:xfrm>
            <a:off x="778267" y="1895736"/>
            <a:ext cx="5477154" cy="1805593"/>
          </a:xfrm>
          <a:custGeom>
            <a:avLst/>
            <a:gdLst>
              <a:gd name="connsiteX0" fmla="*/ 0 w 4855321"/>
              <a:gd name="connsiteY0" fmla="*/ 0 h 1386001"/>
              <a:gd name="connsiteX1" fmla="*/ 0 w 4855321"/>
              <a:gd name="connsiteY1" fmla="*/ 1386002 h 1386001"/>
              <a:gd name="connsiteX2" fmla="*/ 4358231 w 4855321"/>
              <a:gd name="connsiteY2" fmla="*/ 1386002 h 1386001"/>
              <a:gd name="connsiteX3" fmla="*/ 4855321 w 4855321"/>
              <a:gd name="connsiteY3" fmla="*/ 1125007 h 1386001"/>
              <a:gd name="connsiteX4" fmla="*/ 4855321 w 4855321"/>
              <a:gd name="connsiteY4" fmla="*/ 0 h 138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321" h="1386001">
                <a:moveTo>
                  <a:pt x="0" y="0"/>
                </a:moveTo>
                <a:lnTo>
                  <a:pt x="0" y="1386002"/>
                </a:lnTo>
                <a:lnTo>
                  <a:pt x="4358231" y="1386002"/>
                </a:lnTo>
                <a:lnTo>
                  <a:pt x="4855321" y="1125007"/>
                </a:lnTo>
                <a:lnTo>
                  <a:pt x="4855321" y="0"/>
                </a:lnTo>
                <a:close/>
              </a:path>
            </a:pathLst>
          </a:custGeom>
          <a:solidFill>
            <a:schemeClr val="bg2"/>
          </a:solidFill>
          <a:ln w="9525" cap="flat">
            <a:noFill/>
            <a:prstDash val="solid"/>
            <a:miter/>
          </a:ln>
        </p:spPr>
        <p:txBody>
          <a:bodyPr rtlCol="0" anchor="ctr"/>
          <a:lstStyle/>
          <a:p>
            <a:endParaRPr lang="de-DE">
              <a:latin typeface="Fago Pro" panose="02000506040000020004" pitchFamily="50" charset="0"/>
            </a:endParaRPr>
          </a:p>
        </p:txBody>
      </p:sp>
      <p:sp>
        <p:nvSpPr>
          <p:cNvPr id="12" name="Titel 11">
            <a:extLst>
              <a:ext uri="{FF2B5EF4-FFF2-40B4-BE49-F238E27FC236}">
                <a16:creationId xmlns:a16="http://schemas.microsoft.com/office/drawing/2014/main" id="{1738D005-5B61-0F99-2B15-4CE2F0CA33D1}"/>
              </a:ext>
            </a:extLst>
          </p:cNvPr>
          <p:cNvSpPr>
            <a:spLocks noGrp="1"/>
          </p:cNvSpPr>
          <p:nvPr>
            <p:ph type="title"/>
          </p:nvPr>
        </p:nvSpPr>
        <p:spPr>
          <a:xfrm>
            <a:off x="778267" y="2290452"/>
            <a:ext cx="8247061" cy="1013460"/>
          </a:xfrm>
        </p:spPr>
        <p:txBody>
          <a:bodyPr lIns="504000"/>
          <a:lstStyle/>
          <a:p>
            <a:r>
              <a:rPr lang="de-DE">
                <a:solidFill>
                  <a:schemeClr val="bg1"/>
                </a:solidFill>
              </a:rPr>
              <a:t>Produktpräsentation </a:t>
            </a:r>
            <a:br>
              <a:rPr lang="de-DE">
                <a:solidFill>
                  <a:schemeClr val="bg1"/>
                </a:solidFill>
              </a:rPr>
            </a:br>
            <a:r>
              <a:rPr lang="de-DE">
                <a:solidFill>
                  <a:schemeClr val="bg1"/>
                </a:solidFill>
              </a:rPr>
              <a:t>FLX-Greifer</a:t>
            </a:r>
          </a:p>
        </p:txBody>
      </p:sp>
      <p:grpSp>
        <p:nvGrpSpPr>
          <p:cNvPr id="11" name="Gruppieren 10">
            <a:extLst>
              <a:ext uri="{FF2B5EF4-FFF2-40B4-BE49-F238E27FC236}">
                <a16:creationId xmlns:a16="http://schemas.microsoft.com/office/drawing/2014/main" id="{91DD8C6D-F5E3-05C0-AC29-4D454F4BA0AF}"/>
              </a:ext>
            </a:extLst>
          </p:cNvPr>
          <p:cNvGrpSpPr/>
          <p:nvPr/>
        </p:nvGrpSpPr>
        <p:grpSpPr>
          <a:xfrm flipH="1">
            <a:off x="6341568" y="1197101"/>
            <a:ext cx="5850432" cy="5330481"/>
            <a:chOff x="4950198" y="510840"/>
            <a:chExt cx="5850432" cy="5330481"/>
          </a:xfrm>
        </p:grpSpPr>
        <p:pic>
          <p:nvPicPr>
            <p:cNvPr id="9" name="Grafik 8">
              <a:extLst>
                <a:ext uri="{FF2B5EF4-FFF2-40B4-BE49-F238E27FC236}">
                  <a16:creationId xmlns:a16="http://schemas.microsoft.com/office/drawing/2014/main" id="{F1738B31-570C-E224-EFD5-8875660554E1}"/>
                </a:ext>
              </a:extLst>
            </p:cNvPr>
            <p:cNvPicPr>
              <a:picLocks noChangeAspect="1"/>
            </p:cNvPicPr>
            <p:nvPr/>
          </p:nvPicPr>
          <p:blipFill>
            <a:blip r:embed="rId4">
              <a:clrChange>
                <a:clrFrom>
                  <a:srgbClr val="FFFFFF"/>
                </a:clrFrom>
                <a:clrTo>
                  <a:srgbClr val="FFFFFF">
                    <a:alpha val="0"/>
                  </a:srgbClr>
                </a:clrTo>
              </a:clrChange>
            </a:blip>
            <a:srcRect l="3145" t="4510" r="17106" b="4773"/>
            <a:stretch>
              <a:fillRect/>
            </a:stretch>
          </p:blipFill>
          <p:spPr>
            <a:xfrm>
              <a:off x="4950198" y="510840"/>
              <a:ext cx="5850432" cy="5330481"/>
            </a:xfrm>
            <a:prstGeom prst="rect">
              <a:avLst/>
            </a:prstGeom>
          </p:spPr>
        </p:pic>
        <p:pic>
          <p:nvPicPr>
            <p:cNvPr id="10" name="Grafik 9">
              <a:extLst>
                <a:ext uri="{FF2B5EF4-FFF2-40B4-BE49-F238E27FC236}">
                  <a16:creationId xmlns:a16="http://schemas.microsoft.com/office/drawing/2014/main" id="{0FEA24C0-A583-CC1A-C9AD-20EE76B0200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958351">
              <a:off x="9424769" y="4090912"/>
              <a:ext cx="352800" cy="90000"/>
            </a:xfrm>
            <a:prstGeom prst="rect">
              <a:avLst/>
            </a:prstGeom>
          </p:spPr>
        </p:pic>
      </p:grpSp>
      <p:grpSp>
        <p:nvGrpSpPr>
          <p:cNvPr id="35" name="Grafik 6">
            <a:extLst>
              <a:ext uri="{FF2B5EF4-FFF2-40B4-BE49-F238E27FC236}">
                <a16:creationId xmlns:a16="http://schemas.microsoft.com/office/drawing/2014/main" id="{4AFFD096-2E7E-3239-74F9-51166C0320D3}"/>
              </a:ext>
            </a:extLst>
          </p:cNvPr>
          <p:cNvGrpSpPr>
            <a:grpSpLocks noChangeAspect="1"/>
          </p:cNvGrpSpPr>
          <p:nvPr/>
        </p:nvGrpSpPr>
        <p:grpSpPr>
          <a:xfrm>
            <a:off x="678561" y="638375"/>
            <a:ext cx="2631282" cy="162000"/>
            <a:chOff x="4381500" y="3324234"/>
            <a:chExt cx="3430676" cy="211216"/>
          </a:xfrm>
          <a:solidFill>
            <a:schemeClr val="tx2"/>
          </a:solidFill>
        </p:grpSpPr>
        <p:sp>
          <p:nvSpPr>
            <p:cNvPr id="36" name="Freihandform: Form 35">
              <a:extLst>
                <a:ext uri="{FF2B5EF4-FFF2-40B4-BE49-F238E27FC236}">
                  <a16:creationId xmlns:a16="http://schemas.microsoft.com/office/drawing/2014/main" id="{62857136-FC7A-C4DA-2158-E5EE2DEE1B2E}"/>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37" name="Freihandform: Form 36">
              <a:extLst>
                <a:ext uri="{FF2B5EF4-FFF2-40B4-BE49-F238E27FC236}">
                  <a16:creationId xmlns:a16="http://schemas.microsoft.com/office/drawing/2014/main" id="{D37E9D92-F9E3-BAF8-D35B-4E652FBF4EC2}"/>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38" name="Freihandform: Form 37">
              <a:extLst>
                <a:ext uri="{FF2B5EF4-FFF2-40B4-BE49-F238E27FC236}">
                  <a16:creationId xmlns:a16="http://schemas.microsoft.com/office/drawing/2014/main" id="{9EDF68BD-581A-FD1D-98DC-E75E7D03CCB5}"/>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39" name="Freihandform: Form 38">
              <a:extLst>
                <a:ext uri="{FF2B5EF4-FFF2-40B4-BE49-F238E27FC236}">
                  <a16:creationId xmlns:a16="http://schemas.microsoft.com/office/drawing/2014/main" id="{8559C5AC-25F6-EF96-54E8-4654F85F7D49}"/>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40" name="Freihandform: Form 39">
              <a:extLst>
                <a:ext uri="{FF2B5EF4-FFF2-40B4-BE49-F238E27FC236}">
                  <a16:creationId xmlns:a16="http://schemas.microsoft.com/office/drawing/2014/main" id="{A7940E70-57E6-BAAA-4160-14CE2992C3F9}"/>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41" name="Freihandform: Form 40">
              <a:extLst>
                <a:ext uri="{FF2B5EF4-FFF2-40B4-BE49-F238E27FC236}">
                  <a16:creationId xmlns:a16="http://schemas.microsoft.com/office/drawing/2014/main" id="{14991F5B-6E8B-C0D5-048D-3C921B2C67EE}"/>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42" name="Freihandform: Form 41">
              <a:extLst>
                <a:ext uri="{FF2B5EF4-FFF2-40B4-BE49-F238E27FC236}">
                  <a16:creationId xmlns:a16="http://schemas.microsoft.com/office/drawing/2014/main" id="{73994403-7B6D-9788-38C1-F6616CB18E40}"/>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43" name="Freihandform: Form 42">
              <a:extLst>
                <a:ext uri="{FF2B5EF4-FFF2-40B4-BE49-F238E27FC236}">
                  <a16:creationId xmlns:a16="http://schemas.microsoft.com/office/drawing/2014/main" id="{4260378F-EA11-F6E8-4DF9-76870A2AEE78}"/>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44" name="Freihandform: Form 43">
              <a:extLst>
                <a:ext uri="{FF2B5EF4-FFF2-40B4-BE49-F238E27FC236}">
                  <a16:creationId xmlns:a16="http://schemas.microsoft.com/office/drawing/2014/main" id="{DDFFED3E-9A99-A212-A192-E7F8DE55C9D1}"/>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45" name="Freihandform: Form 44">
              <a:extLst>
                <a:ext uri="{FF2B5EF4-FFF2-40B4-BE49-F238E27FC236}">
                  <a16:creationId xmlns:a16="http://schemas.microsoft.com/office/drawing/2014/main" id="{24BA1191-1507-4EED-1FDB-2CBC20FB18F3}"/>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46" name="Freihandform: Form 45">
              <a:extLst>
                <a:ext uri="{FF2B5EF4-FFF2-40B4-BE49-F238E27FC236}">
                  <a16:creationId xmlns:a16="http://schemas.microsoft.com/office/drawing/2014/main" id="{366E60E1-DA20-C85A-CAD2-C66E0C9B7ED7}"/>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47" name="Freihandform: Form 46">
              <a:extLst>
                <a:ext uri="{FF2B5EF4-FFF2-40B4-BE49-F238E27FC236}">
                  <a16:creationId xmlns:a16="http://schemas.microsoft.com/office/drawing/2014/main" id="{5870332B-D4E2-1D23-10B1-67E7D64AB5CD}"/>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48" name="Freihandform: Form 47">
              <a:extLst>
                <a:ext uri="{FF2B5EF4-FFF2-40B4-BE49-F238E27FC236}">
                  <a16:creationId xmlns:a16="http://schemas.microsoft.com/office/drawing/2014/main" id="{E6111A10-251C-8D7F-2FF9-8C7FA798372A}"/>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49" name="Freihandform: Form 48">
              <a:extLst>
                <a:ext uri="{FF2B5EF4-FFF2-40B4-BE49-F238E27FC236}">
                  <a16:creationId xmlns:a16="http://schemas.microsoft.com/office/drawing/2014/main" id="{F7909C58-33E7-257F-BEC5-0994DA39116E}"/>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50" name="Freihandform: Form 49">
              <a:extLst>
                <a:ext uri="{FF2B5EF4-FFF2-40B4-BE49-F238E27FC236}">
                  <a16:creationId xmlns:a16="http://schemas.microsoft.com/office/drawing/2014/main" id="{DC931C8C-DBB8-7892-C028-9E13B10F86B9}"/>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51" name="Freihandform: Form 50">
              <a:extLst>
                <a:ext uri="{FF2B5EF4-FFF2-40B4-BE49-F238E27FC236}">
                  <a16:creationId xmlns:a16="http://schemas.microsoft.com/office/drawing/2014/main" id="{B4018E31-7C8D-300D-47B2-5FCD0DE1A3F0}"/>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52" name="Freihandform: Form 51">
              <a:extLst>
                <a:ext uri="{FF2B5EF4-FFF2-40B4-BE49-F238E27FC236}">
                  <a16:creationId xmlns:a16="http://schemas.microsoft.com/office/drawing/2014/main" id="{ABB2196D-702F-BD8D-94E2-D740BA89ECB1}"/>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53" name="Freihandform: Form 52">
              <a:extLst>
                <a:ext uri="{FF2B5EF4-FFF2-40B4-BE49-F238E27FC236}">
                  <a16:creationId xmlns:a16="http://schemas.microsoft.com/office/drawing/2014/main" id="{5EEEB261-0E00-E2A3-6E98-6023F5CD939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54" name="Freihandform: Form 53">
              <a:extLst>
                <a:ext uri="{FF2B5EF4-FFF2-40B4-BE49-F238E27FC236}">
                  <a16:creationId xmlns:a16="http://schemas.microsoft.com/office/drawing/2014/main" id="{1EEA85C2-EC24-757C-2B1E-59FBAE5696A7}"/>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55" name="Freihandform: Form 54">
              <a:extLst>
                <a:ext uri="{FF2B5EF4-FFF2-40B4-BE49-F238E27FC236}">
                  <a16:creationId xmlns:a16="http://schemas.microsoft.com/office/drawing/2014/main" id="{6CD8DB32-3701-8783-0049-E3F09734A80F}"/>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56" name="Freihandform: Form 55">
              <a:extLst>
                <a:ext uri="{FF2B5EF4-FFF2-40B4-BE49-F238E27FC236}">
                  <a16:creationId xmlns:a16="http://schemas.microsoft.com/office/drawing/2014/main" id="{41D54721-E21F-D329-270B-68871ADF92E0}"/>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2202409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F10CFB-35DC-4D61-4218-6F6847769C43}"/>
            </a:ext>
          </a:extLst>
        </p:cNvPr>
        <p:cNvGrpSpPr/>
        <p:nvPr/>
      </p:nvGrpSpPr>
      <p:grpSpPr>
        <a:xfrm>
          <a:off x="0" y="0"/>
          <a:ext cx="0" cy="0"/>
          <a:chOff x="0" y="0"/>
          <a:chExt cx="0" cy="0"/>
        </a:xfrm>
      </p:grpSpPr>
      <p:pic>
        <p:nvPicPr>
          <p:cNvPr id="16" name="Grafik 15" descr="Ein Bild, das Werkzeug, Im Haus, Wand enthält.&#10;&#10;KI-generierte Inhalte können fehlerhaft sein.">
            <a:extLst>
              <a:ext uri="{FF2B5EF4-FFF2-40B4-BE49-F238E27FC236}">
                <a16:creationId xmlns:a16="http://schemas.microsoft.com/office/drawing/2014/main" id="{6C11F3A1-7841-24E8-898D-20C932A1525B}"/>
              </a:ext>
            </a:extLst>
          </p:cNvPr>
          <p:cNvPicPr>
            <a:picLocks noChangeAspect="1"/>
          </p:cNvPicPr>
          <p:nvPr/>
        </p:nvPicPr>
        <p:blipFill>
          <a:blip r:embed="rId3">
            <a:extLst>
              <a:ext uri="{28A0092B-C50C-407E-A947-70E740481C1C}">
                <a14:useLocalDpi xmlns:a14="http://schemas.microsoft.com/office/drawing/2010/main" val="0"/>
              </a:ext>
            </a:extLst>
          </a:blip>
          <a:srcRect l="719" r="8784"/>
          <a:stretch>
            <a:fillRect/>
          </a:stretch>
        </p:blipFill>
        <p:spPr>
          <a:xfrm>
            <a:off x="761307" y="2571750"/>
            <a:ext cx="2434169" cy="1522522"/>
          </a:xfrm>
          <a:prstGeom prst="rect">
            <a:avLst/>
          </a:prstGeom>
        </p:spPr>
      </p:pic>
      <p:sp>
        <p:nvSpPr>
          <p:cNvPr id="2" name="Titel 1">
            <a:extLst>
              <a:ext uri="{FF2B5EF4-FFF2-40B4-BE49-F238E27FC236}">
                <a16:creationId xmlns:a16="http://schemas.microsoft.com/office/drawing/2014/main" id="{0C832781-FF09-BEE3-1BEF-2DE0F7635542}"/>
              </a:ext>
            </a:extLst>
          </p:cNvPr>
          <p:cNvSpPr>
            <a:spLocks noGrp="1"/>
          </p:cNvSpPr>
          <p:nvPr>
            <p:ph type="title"/>
          </p:nvPr>
        </p:nvSpPr>
        <p:spPr/>
        <p:txBody>
          <a:bodyPr/>
          <a:lstStyle/>
          <a:p>
            <a:r>
              <a:rPr lang="de-DE"/>
              <a:t>Anwendungsbereich Automotive</a:t>
            </a:r>
            <a:br>
              <a:rPr lang="de-DE"/>
            </a:br>
            <a:r>
              <a:rPr lang="de-DE" sz="3200" b="0"/>
              <a:t>Applikationsbeispiele</a:t>
            </a:r>
            <a:endParaRPr lang="de-DE" b="0"/>
          </a:p>
        </p:txBody>
      </p:sp>
      <p:sp>
        <p:nvSpPr>
          <p:cNvPr id="3" name="Foliennummernplatzhalter 2">
            <a:extLst>
              <a:ext uri="{FF2B5EF4-FFF2-40B4-BE49-F238E27FC236}">
                <a16:creationId xmlns:a16="http://schemas.microsoft.com/office/drawing/2014/main" id="{331AD66C-DA65-AB91-E92E-317A4B163ABF}"/>
              </a:ext>
            </a:extLst>
          </p:cNvPr>
          <p:cNvSpPr>
            <a:spLocks noGrp="1"/>
          </p:cNvSpPr>
          <p:nvPr>
            <p:ph type="sldNum" sz="quarter" idx="10"/>
          </p:nvPr>
        </p:nvSpPr>
        <p:spPr/>
        <p:txBody>
          <a:bodyPr/>
          <a:lstStyle/>
          <a:p>
            <a:fld id="{73F7D4EC-FAF2-48D2-B8E5-457915FC50F3}" type="slidenum">
              <a:rPr lang="de-DE" smtClean="0"/>
              <a:pPr/>
              <a:t>17</a:t>
            </a:fld>
            <a:endParaRPr lang="de-DE"/>
          </a:p>
        </p:txBody>
      </p:sp>
      <p:sp>
        <p:nvSpPr>
          <p:cNvPr id="4" name="Textplatzhalter 3">
            <a:extLst>
              <a:ext uri="{FF2B5EF4-FFF2-40B4-BE49-F238E27FC236}">
                <a16:creationId xmlns:a16="http://schemas.microsoft.com/office/drawing/2014/main" id="{E23DE5BF-081A-7757-96D4-72DC339D079F}"/>
              </a:ext>
            </a:extLst>
          </p:cNvPr>
          <p:cNvSpPr>
            <a:spLocks noGrp="1"/>
          </p:cNvSpPr>
          <p:nvPr>
            <p:ph type="body" sz="quarter" idx="11"/>
          </p:nvPr>
        </p:nvSpPr>
        <p:spPr/>
        <p:txBody>
          <a:bodyPr/>
          <a:lstStyle/>
          <a:p>
            <a:r>
              <a:rPr lang="de-DE"/>
              <a:t>FLX-Greifer</a:t>
            </a:r>
          </a:p>
        </p:txBody>
      </p:sp>
      <p:sp>
        <p:nvSpPr>
          <p:cNvPr id="8" name="Rechteck 7">
            <a:extLst>
              <a:ext uri="{FF2B5EF4-FFF2-40B4-BE49-F238E27FC236}">
                <a16:creationId xmlns:a16="http://schemas.microsoft.com/office/drawing/2014/main" id="{A02EFBB2-4485-7ED3-4397-FB64067D39CA}"/>
              </a:ext>
            </a:extLst>
          </p:cNvPr>
          <p:cNvSpPr/>
          <p:nvPr/>
        </p:nvSpPr>
        <p:spPr>
          <a:xfrm>
            <a:off x="761307" y="1996360"/>
            <a:ext cx="3225382" cy="575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a:solidFill>
                  <a:schemeClr val="tx2"/>
                </a:solidFill>
              </a:rPr>
              <a:t>Karosserie (A-/B-Säule):</a:t>
            </a:r>
          </a:p>
          <a:p>
            <a:pPr marL="180975" indent="-180975">
              <a:buFont typeface="Arial" panose="020B0604020202020204" pitchFamily="34" charset="0"/>
              <a:buBlip>
                <a:blip r:embed="rId4">
                  <a:extLst>
                    <a:ext uri="{96DAC541-7B7A-43D3-8B79-37D633B846F1}">
                      <asvg:svgBlip xmlns:asvg="http://schemas.microsoft.com/office/drawing/2016/SVG/main" r:embed="rId5"/>
                    </a:ext>
                  </a:extLst>
                </a:blip>
              </a:buBlip>
            </a:pPr>
            <a:r>
              <a:rPr lang="de-DE" sz="1100">
                <a:solidFill>
                  <a:schemeClr val="tx2"/>
                </a:solidFill>
              </a:rPr>
              <a:t>Sicherer Griff bei schmalen Auflageflächen</a:t>
            </a:r>
          </a:p>
        </p:txBody>
      </p:sp>
      <p:sp>
        <p:nvSpPr>
          <p:cNvPr id="5" name="Rechteck 4">
            <a:extLst>
              <a:ext uri="{FF2B5EF4-FFF2-40B4-BE49-F238E27FC236}">
                <a16:creationId xmlns:a16="http://schemas.microsoft.com/office/drawing/2014/main" id="{40B3A0B0-E939-1B32-0E02-25B23AA431D6}"/>
              </a:ext>
            </a:extLst>
          </p:cNvPr>
          <p:cNvSpPr/>
          <p:nvPr/>
        </p:nvSpPr>
        <p:spPr>
          <a:xfrm>
            <a:off x="4322836" y="1996360"/>
            <a:ext cx="1368000" cy="153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a:solidFill>
                  <a:schemeClr val="tx2"/>
                </a:solidFill>
              </a:rPr>
              <a:t>Verstärkungs-blech (Tür):</a:t>
            </a:r>
          </a:p>
          <a:p>
            <a:pPr marL="180975" indent="-180975">
              <a:buFont typeface="Arial" panose="020B0604020202020204" pitchFamily="34" charset="0"/>
              <a:buBlip>
                <a:blip r:embed="rId4">
                  <a:extLst>
                    <a:ext uri="{96DAC541-7B7A-43D3-8B79-37D633B846F1}">
                      <asvg:svgBlip xmlns:asvg="http://schemas.microsoft.com/office/drawing/2016/SVG/main" r:embed="rId5"/>
                    </a:ext>
                  </a:extLst>
                </a:blip>
              </a:buBlip>
            </a:pPr>
            <a:r>
              <a:rPr lang="de-DE" sz="1200">
                <a:solidFill>
                  <a:schemeClr val="tx2"/>
                </a:solidFill>
              </a:rPr>
              <a:t>Greifen von unförmigen Blechteilen</a:t>
            </a:r>
            <a:endParaRPr lang="fr-FR" sz="1200">
              <a:solidFill>
                <a:schemeClr val="tx2"/>
              </a:solidFill>
            </a:endParaRPr>
          </a:p>
          <a:p>
            <a:pPr marL="180975" indent="-180975">
              <a:buFont typeface="Arial" panose="020B0604020202020204" pitchFamily="34" charset="0"/>
              <a:buBlip>
                <a:blip r:embed="rId4">
                  <a:extLst>
                    <a:ext uri="{96DAC541-7B7A-43D3-8B79-37D633B846F1}">
                      <asvg:svgBlip xmlns:asvg="http://schemas.microsoft.com/office/drawing/2016/SVG/main" r:embed="rId5"/>
                    </a:ext>
                  </a:extLst>
                </a:blip>
              </a:buBlip>
            </a:pPr>
            <a:r>
              <a:rPr lang="da-DK" sz="1200">
                <a:solidFill>
                  <a:schemeClr val="tx2"/>
                </a:solidFill>
              </a:rPr>
              <a:t>Variable Griffposition</a:t>
            </a:r>
          </a:p>
        </p:txBody>
      </p:sp>
      <p:pic>
        <p:nvPicPr>
          <p:cNvPr id="7" name="Grafik 6" descr="Ein Bild, das Fahrrad, Bike enthält.&#10;&#10;KI-generierte Inhalte können fehlerhaft sein.">
            <a:extLst>
              <a:ext uri="{FF2B5EF4-FFF2-40B4-BE49-F238E27FC236}">
                <a16:creationId xmlns:a16="http://schemas.microsoft.com/office/drawing/2014/main" id="{35A3A99A-758D-D9F7-0A7F-E6CFD3DBDE94}"/>
              </a:ext>
            </a:extLst>
          </p:cNvPr>
          <p:cNvPicPr>
            <a:picLocks noChangeAspect="1"/>
          </p:cNvPicPr>
          <p:nvPr/>
        </p:nvPicPr>
        <p:blipFill>
          <a:blip r:embed="rId6">
            <a:extLst>
              <a:ext uri="{28A0092B-C50C-407E-A947-70E740481C1C}">
                <a14:useLocalDpi xmlns:a14="http://schemas.microsoft.com/office/drawing/2010/main" val="0"/>
              </a:ext>
            </a:extLst>
          </a:blip>
          <a:srcRect r="5138"/>
          <a:stretch>
            <a:fillRect/>
          </a:stretch>
        </p:blipFill>
        <p:spPr>
          <a:xfrm>
            <a:off x="5683958" y="1996361"/>
            <a:ext cx="2564126" cy="1529999"/>
          </a:xfrm>
          <a:prstGeom prst="rect">
            <a:avLst/>
          </a:prstGeom>
        </p:spPr>
      </p:pic>
      <p:sp>
        <p:nvSpPr>
          <p:cNvPr id="22" name="Rechteck 21">
            <a:extLst>
              <a:ext uri="{FF2B5EF4-FFF2-40B4-BE49-F238E27FC236}">
                <a16:creationId xmlns:a16="http://schemas.microsoft.com/office/drawing/2014/main" id="{B9473A12-D38C-9C5C-C9BF-660501F9839D}"/>
              </a:ext>
            </a:extLst>
          </p:cNvPr>
          <p:cNvSpPr/>
          <p:nvPr/>
        </p:nvSpPr>
        <p:spPr>
          <a:xfrm>
            <a:off x="8630002" y="2003838"/>
            <a:ext cx="1188000" cy="153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a:solidFill>
                  <a:schemeClr val="tx2"/>
                </a:solidFill>
              </a:rPr>
              <a:t>Karosserieteile:</a:t>
            </a:r>
          </a:p>
          <a:p>
            <a:pPr marL="180975" indent="-180975">
              <a:buBlip>
                <a:blip r:embed="rId4">
                  <a:extLst>
                    <a:ext uri="{96DAC541-7B7A-43D3-8B79-37D633B846F1}">
                      <asvg:svgBlip xmlns:asvg="http://schemas.microsoft.com/office/drawing/2016/SVG/main" r:embed="rId5"/>
                    </a:ext>
                  </a:extLst>
                </a:blip>
              </a:buBlip>
            </a:pPr>
            <a:r>
              <a:rPr lang="de-DE" sz="1100">
                <a:solidFill>
                  <a:schemeClr val="tx2"/>
                </a:solidFill>
              </a:rPr>
              <a:t>Flexibles Greifen an gebogenen Flächen</a:t>
            </a:r>
            <a:endParaRPr lang="fr-FR" sz="1100">
              <a:solidFill>
                <a:schemeClr val="tx2"/>
              </a:solidFill>
            </a:endParaRPr>
          </a:p>
        </p:txBody>
      </p:sp>
      <p:sp>
        <p:nvSpPr>
          <p:cNvPr id="23" name="Rechteck 22">
            <a:extLst>
              <a:ext uri="{FF2B5EF4-FFF2-40B4-BE49-F238E27FC236}">
                <a16:creationId xmlns:a16="http://schemas.microsoft.com/office/drawing/2014/main" id="{2EF12F99-49CB-43B6-20C7-5C56A3BBD65C}"/>
              </a:ext>
            </a:extLst>
          </p:cNvPr>
          <p:cNvSpPr/>
          <p:nvPr/>
        </p:nvSpPr>
        <p:spPr>
          <a:xfrm>
            <a:off x="584620" y="4061928"/>
            <a:ext cx="1044000" cy="153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a:solidFill>
                  <a:schemeClr val="tx2"/>
                </a:solidFill>
              </a:rPr>
              <a:t>Endrohre:</a:t>
            </a:r>
          </a:p>
          <a:p>
            <a:pPr marL="180975" indent="-180975">
              <a:buBlip>
                <a:blip r:embed="rId4">
                  <a:extLst>
                    <a:ext uri="{96DAC541-7B7A-43D3-8B79-37D633B846F1}">
                      <asvg:svgBlip xmlns:asvg="http://schemas.microsoft.com/office/drawing/2016/SVG/main" r:embed="rId5"/>
                    </a:ext>
                  </a:extLst>
                </a:blip>
              </a:buBlip>
            </a:pPr>
            <a:r>
              <a:rPr lang="de-DE" sz="1200">
                <a:solidFill>
                  <a:schemeClr val="tx2"/>
                </a:solidFill>
              </a:rPr>
              <a:t>Sicherer Griff bei runden Auflagestellen</a:t>
            </a:r>
          </a:p>
        </p:txBody>
      </p:sp>
      <p:pic>
        <p:nvPicPr>
          <p:cNvPr id="24" name="Grafik 23" descr="Ein Bild, das Design enthält.&#10;&#10;KI-generierte Inhalte können fehlerhaft sein.">
            <a:extLst>
              <a:ext uri="{FF2B5EF4-FFF2-40B4-BE49-F238E27FC236}">
                <a16:creationId xmlns:a16="http://schemas.microsoft.com/office/drawing/2014/main" id="{39A7F844-0C75-619E-6790-1C24D84E5581}"/>
              </a:ext>
            </a:extLst>
          </p:cNvPr>
          <p:cNvPicPr>
            <a:picLocks noChangeAspect="1"/>
          </p:cNvPicPr>
          <p:nvPr/>
        </p:nvPicPr>
        <p:blipFill>
          <a:blip r:embed="rId7">
            <a:extLst>
              <a:ext uri="{28A0092B-C50C-407E-A947-70E740481C1C}">
                <a14:useLocalDpi xmlns:a14="http://schemas.microsoft.com/office/drawing/2010/main" val="0"/>
              </a:ext>
            </a:extLst>
          </a:blip>
          <a:srcRect l="12339" t="13527" r="30645"/>
          <a:stretch>
            <a:fillRect/>
          </a:stretch>
        </p:blipFill>
        <p:spPr>
          <a:xfrm>
            <a:off x="1906152" y="4061928"/>
            <a:ext cx="1799897" cy="1535515"/>
          </a:xfrm>
          <a:prstGeom prst="rect">
            <a:avLst/>
          </a:prstGeom>
        </p:spPr>
      </p:pic>
      <p:sp>
        <p:nvSpPr>
          <p:cNvPr id="25" name="Rechteck 24">
            <a:extLst>
              <a:ext uri="{FF2B5EF4-FFF2-40B4-BE49-F238E27FC236}">
                <a16:creationId xmlns:a16="http://schemas.microsoft.com/office/drawing/2014/main" id="{F66DA649-2BCA-9E64-F317-37C5C4977004}"/>
              </a:ext>
            </a:extLst>
          </p:cNvPr>
          <p:cNvSpPr/>
          <p:nvPr/>
        </p:nvSpPr>
        <p:spPr>
          <a:xfrm>
            <a:off x="4322836" y="4061928"/>
            <a:ext cx="1368000" cy="153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a:solidFill>
                  <a:schemeClr val="tx2"/>
                </a:solidFill>
              </a:rPr>
              <a:t>Radkasten/</a:t>
            </a:r>
            <a:br>
              <a:rPr lang="de-DE" sz="1200" b="1">
                <a:solidFill>
                  <a:schemeClr val="tx2"/>
                </a:solidFill>
              </a:rPr>
            </a:br>
            <a:r>
              <a:rPr lang="de-DE" sz="1200" b="1">
                <a:solidFill>
                  <a:schemeClr val="tx2"/>
                </a:solidFill>
              </a:rPr>
              <a:t>Verkleidung:</a:t>
            </a:r>
          </a:p>
          <a:p>
            <a:pPr marL="180975" indent="-180975">
              <a:buFont typeface="Arial" panose="020B0604020202020204" pitchFamily="34" charset="0"/>
              <a:buBlip>
                <a:blip r:embed="rId4">
                  <a:extLst>
                    <a:ext uri="{96DAC541-7B7A-43D3-8B79-37D633B846F1}">
                      <asvg:svgBlip xmlns:asvg="http://schemas.microsoft.com/office/drawing/2016/SVG/main" r:embed="rId5"/>
                    </a:ext>
                  </a:extLst>
                </a:blip>
              </a:buBlip>
            </a:pPr>
            <a:r>
              <a:rPr lang="de-DE" sz="1200">
                <a:solidFill>
                  <a:schemeClr val="tx2"/>
                </a:solidFill>
              </a:rPr>
              <a:t>Sicherer Griff großer/sperriger, unförmiger Bauteile mit mehreren Greifern</a:t>
            </a:r>
          </a:p>
        </p:txBody>
      </p:sp>
      <p:pic>
        <p:nvPicPr>
          <p:cNvPr id="26" name="Grafik 25">
            <a:extLst>
              <a:ext uri="{FF2B5EF4-FFF2-40B4-BE49-F238E27FC236}">
                <a16:creationId xmlns:a16="http://schemas.microsoft.com/office/drawing/2014/main" id="{803F8779-1713-7F02-BBEC-AD0442B7A133}"/>
              </a:ext>
            </a:extLst>
          </p:cNvPr>
          <p:cNvPicPr>
            <a:picLocks noChangeAspect="1"/>
          </p:cNvPicPr>
          <p:nvPr/>
        </p:nvPicPr>
        <p:blipFill>
          <a:blip r:embed="rId8">
            <a:extLst>
              <a:ext uri="{28A0092B-C50C-407E-A947-70E740481C1C}">
                <a14:useLocalDpi xmlns:a14="http://schemas.microsoft.com/office/drawing/2010/main" val="0"/>
              </a:ext>
            </a:extLst>
          </a:blip>
          <a:srcRect l="6293" t="13734" r="13092"/>
          <a:stretch>
            <a:fillRect/>
          </a:stretch>
        </p:blipFill>
        <p:spPr>
          <a:xfrm>
            <a:off x="5690836" y="4068165"/>
            <a:ext cx="2512975" cy="1512640"/>
          </a:xfrm>
          <a:prstGeom prst="rect">
            <a:avLst/>
          </a:prstGeom>
        </p:spPr>
      </p:pic>
      <p:pic>
        <p:nvPicPr>
          <p:cNvPr id="27" name="Grafik 26">
            <a:extLst>
              <a:ext uri="{FF2B5EF4-FFF2-40B4-BE49-F238E27FC236}">
                <a16:creationId xmlns:a16="http://schemas.microsoft.com/office/drawing/2014/main" id="{30CE5DBC-20F9-E622-5A1D-A53A2F2F5A37}"/>
              </a:ext>
            </a:extLst>
          </p:cNvPr>
          <p:cNvPicPr>
            <a:picLocks noChangeAspect="1"/>
          </p:cNvPicPr>
          <p:nvPr/>
        </p:nvPicPr>
        <p:blipFill>
          <a:blip r:embed="rId9">
            <a:extLst>
              <a:ext uri="{28A0092B-C50C-407E-A947-70E740481C1C}">
                <a14:useLocalDpi xmlns:a14="http://schemas.microsoft.com/office/drawing/2010/main" val="0"/>
              </a:ext>
            </a:extLst>
          </a:blip>
          <a:srcRect l="14393" r="30759"/>
          <a:stretch>
            <a:fillRect/>
          </a:stretch>
        </p:blipFill>
        <p:spPr>
          <a:xfrm>
            <a:off x="9818002" y="4050805"/>
            <a:ext cx="1474952" cy="1512640"/>
          </a:xfrm>
          <a:prstGeom prst="rect">
            <a:avLst/>
          </a:prstGeom>
        </p:spPr>
      </p:pic>
      <p:sp>
        <p:nvSpPr>
          <p:cNvPr id="28" name="Rechteck 27">
            <a:extLst>
              <a:ext uri="{FF2B5EF4-FFF2-40B4-BE49-F238E27FC236}">
                <a16:creationId xmlns:a16="http://schemas.microsoft.com/office/drawing/2014/main" id="{84FD631C-E8B6-2BEF-7515-A7161084DE41}"/>
              </a:ext>
            </a:extLst>
          </p:cNvPr>
          <p:cNvSpPr/>
          <p:nvPr/>
        </p:nvSpPr>
        <p:spPr>
          <a:xfrm>
            <a:off x="8630002" y="4050805"/>
            <a:ext cx="1188000" cy="153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a:solidFill>
                  <a:schemeClr val="tx2"/>
                </a:solidFill>
              </a:rPr>
              <a:t>Sitzgestelle:</a:t>
            </a:r>
          </a:p>
          <a:p>
            <a:pPr marL="180975" indent="-180975">
              <a:buBlip>
                <a:blip r:embed="rId4">
                  <a:extLst>
                    <a:ext uri="{96DAC541-7B7A-43D3-8B79-37D633B846F1}">
                      <asvg:svgBlip xmlns:asvg="http://schemas.microsoft.com/office/drawing/2016/SVG/main" r:embed="rId5"/>
                    </a:ext>
                  </a:extLst>
                </a:blip>
              </a:buBlip>
            </a:pPr>
            <a:r>
              <a:rPr lang="de-DE" sz="1200">
                <a:solidFill>
                  <a:schemeClr val="tx2"/>
                </a:solidFill>
              </a:rPr>
              <a:t>Flexibles Greifen unförmiger Bauteile</a:t>
            </a:r>
            <a:endParaRPr lang="fr-FR" sz="1200">
              <a:solidFill>
                <a:schemeClr val="tx2"/>
              </a:solidFill>
            </a:endParaRPr>
          </a:p>
        </p:txBody>
      </p:sp>
      <p:pic>
        <p:nvPicPr>
          <p:cNvPr id="29" name="Grafik 28">
            <a:extLst>
              <a:ext uri="{FF2B5EF4-FFF2-40B4-BE49-F238E27FC236}">
                <a16:creationId xmlns:a16="http://schemas.microsoft.com/office/drawing/2014/main" id="{87443074-886D-578D-1353-3B112F1DF6B4}"/>
              </a:ext>
            </a:extLst>
          </p:cNvPr>
          <p:cNvPicPr>
            <a:picLocks noChangeAspect="1"/>
          </p:cNvPicPr>
          <p:nvPr/>
        </p:nvPicPr>
        <p:blipFill>
          <a:blip r:embed="rId10">
            <a:extLst>
              <a:ext uri="{28A0092B-C50C-407E-A947-70E740481C1C}">
                <a14:useLocalDpi xmlns:a14="http://schemas.microsoft.com/office/drawing/2010/main" val="0"/>
              </a:ext>
            </a:extLst>
          </a:blip>
          <a:srcRect l="14354" t="9722" r="34113"/>
          <a:stretch>
            <a:fillRect/>
          </a:stretch>
        </p:blipFill>
        <p:spPr>
          <a:xfrm>
            <a:off x="9818002" y="2003838"/>
            <a:ext cx="1540000" cy="1517522"/>
          </a:xfrm>
          <a:prstGeom prst="rect">
            <a:avLst/>
          </a:prstGeom>
        </p:spPr>
      </p:pic>
    </p:spTree>
    <p:extLst>
      <p:ext uri="{BB962C8B-B14F-4D97-AF65-F5344CB8AC3E}">
        <p14:creationId xmlns:p14="http://schemas.microsoft.com/office/powerpoint/2010/main" val="3735715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4767815-2183-9532-DAB1-7D16E9988F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3998CC-72E2-A72A-8C68-BF4B5720BC43}"/>
              </a:ext>
            </a:extLst>
          </p:cNvPr>
          <p:cNvSpPr>
            <a:spLocks noGrp="1"/>
          </p:cNvSpPr>
          <p:nvPr>
            <p:ph type="title"/>
          </p:nvPr>
        </p:nvSpPr>
        <p:spPr/>
        <p:txBody>
          <a:bodyPr/>
          <a:lstStyle/>
          <a:p>
            <a:r>
              <a:rPr lang="de-DE"/>
              <a:t>Applikationsbeispiel Karosserieteile</a:t>
            </a:r>
          </a:p>
        </p:txBody>
      </p:sp>
      <p:sp>
        <p:nvSpPr>
          <p:cNvPr id="3" name="Foliennummernplatzhalter 2">
            <a:extLst>
              <a:ext uri="{FF2B5EF4-FFF2-40B4-BE49-F238E27FC236}">
                <a16:creationId xmlns:a16="http://schemas.microsoft.com/office/drawing/2014/main" id="{9EA1E80B-9D21-D7E5-55C3-401FE0F30BBD}"/>
              </a:ext>
            </a:extLst>
          </p:cNvPr>
          <p:cNvSpPr>
            <a:spLocks noGrp="1"/>
          </p:cNvSpPr>
          <p:nvPr>
            <p:ph type="sldNum" sz="quarter" idx="10"/>
          </p:nvPr>
        </p:nvSpPr>
        <p:spPr/>
        <p:txBody>
          <a:bodyPr/>
          <a:lstStyle/>
          <a:p>
            <a:fld id="{73F7D4EC-FAF2-48D2-B8E5-457915FC50F3}" type="slidenum">
              <a:rPr lang="de-DE" smtClean="0"/>
              <a:pPr/>
              <a:t>18</a:t>
            </a:fld>
            <a:endParaRPr lang="de-DE"/>
          </a:p>
        </p:txBody>
      </p:sp>
      <p:sp>
        <p:nvSpPr>
          <p:cNvPr id="4" name="Textplatzhalter 3">
            <a:extLst>
              <a:ext uri="{FF2B5EF4-FFF2-40B4-BE49-F238E27FC236}">
                <a16:creationId xmlns:a16="http://schemas.microsoft.com/office/drawing/2014/main" id="{A21A21B1-10EB-A770-4EF4-9C6BB3504561}"/>
              </a:ext>
            </a:extLst>
          </p:cNvPr>
          <p:cNvSpPr>
            <a:spLocks noGrp="1"/>
          </p:cNvSpPr>
          <p:nvPr>
            <p:ph type="body" sz="quarter" idx="11"/>
          </p:nvPr>
        </p:nvSpPr>
        <p:spPr/>
        <p:txBody>
          <a:bodyPr/>
          <a:lstStyle/>
          <a:p>
            <a:r>
              <a:rPr lang="de-DE"/>
              <a:t>FLX-Greifer</a:t>
            </a:r>
          </a:p>
        </p:txBody>
      </p:sp>
      <p:sp>
        <p:nvSpPr>
          <p:cNvPr id="13" name="Rechteck 12">
            <a:extLst>
              <a:ext uri="{FF2B5EF4-FFF2-40B4-BE49-F238E27FC236}">
                <a16:creationId xmlns:a16="http://schemas.microsoft.com/office/drawing/2014/main" id="{F55560BD-E44B-4E2B-8CB6-9B3DB94CE232}"/>
              </a:ext>
            </a:extLst>
          </p:cNvPr>
          <p:cNvSpPr/>
          <p:nvPr/>
        </p:nvSpPr>
        <p:spPr>
          <a:xfrm>
            <a:off x="5852160" y="1790133"/>
            <a:ext cx="4589843" cy="1638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4">
            <a:extLst>
              <a:ext uri="{FF2B5EF4-FFF2-40B4-BE49-F238E27FC236}">
                <a16:creationId xmlns:a16="http://schemas.microsoft.com/office/drawing/2014/main" id="{9ADAEF47-1D1C-7ECC-8CA2-6D57068C3530}"/>
              </a:ext>
            </a:extLst>
          </p:cNvPr>
          <p:cNvSpPr txBox="1">
            <a:spLocks/>
          </p:cNvSpPr>
          <p:nvPr/>
        </p:nvSpPr>
        <p:spPr>
          <a:xfrm>
            <a:off x="6126481" y="2038634"/>
            <a:ext cx="4114799" cy="1207486"/>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a:t>Applikationsbeschreibung / Details:</a:t>
            </a:r>
          </a:p>
          <a:p>
            <a:pPr marL="311150" indent="-311150">
              <a:buBlip>
                <a:blip r:embed="rId2">
                  <a:extLst>
                    <a:ext uri="{96DAC541-7B7A-43D3-8B79-37D633B846F1}">
                      <asvg:svgBlip xmlns:asvg="http://schemas.microsoft.com/office/drawing/2016/SVG/main" r:embed="rId3"/>
                    </a:ext>
                  </a:extLst>
                </a:blip>
              </a:buBlip>
            </a:pPr>
            <a:r>
              <a:rPr lang="de-DE" sz="1800"/>
              <a:t>Flexibles Greifen an gebogenen Flächen</a:t>
            </a:r>
            <a:endParaRPr lang="fr-FR" sz="1800"/>
          </a:p>
          <a:p>
            <a:pPr marL="311150" indent="-311150">
              <a:buFont typeface="Arial" panose="020B0604020202020204" pitchFamily="34" charset="0"/>
              <a:buBlip>
                <a:blip r:embed="rId2">
                  <a:extLst>
                    <a:ext uri="{96DAC541-7B7A-43D3-8B79-37D633B846F1}">
                      <asvg:svgBlip xmlns:asvg="http://schemas.microsoft.com/office/drawing/2016/SVG/main" r:embed="rId3"/>
                    </a:ext>
                  </a:extLst>
                </a:blip>
              </a:buBlip>
            </a:pPr>
            <a:endParaRPr lang="de-DE" sz="1800"/>
          </a:p>
        </p:txBody>
      </p:sp>
      <p:pic>
        <p:nvPicPr>
          <p:cNvPr id="6" name="Grafik 5" descr="Ein Bild, das Design enthält.&#10;&#10;KI-generierte Inhalte können fehlerhaft sein.">
            <a:extLst>
              <a:ext uri="{FF2B5EF4-FFF2-40B4-BE49-F238E27FC236}">
                <a16:creationId xmlns:a16="http://schemas.microsoft.com/office/drawing/2014/main" id="{A1CD601C-CE2C-C368-9374-DB4ED8D6793D}"/>
              </a:ext>
            </a:extLst>
          </p:cNvPr>
          <p:cNvPicPr>
            <a:picLocks noChangeAspect="1"/>
          </p:cNvPicPr>
          <p:nvPr/>
        </p:nvPicPr>
        <p:blipFill>
          <a:blip r:embed="rId4">
            <a:extLst>
              <a:ext uri="{28A0092B-C50C-407E-A947-70E740481C1C}">
                <a14:useLocalDpi xmlns:a14="http://schemas.microsoft.com/office/drawing/2010/main" val="0"/>
              </a:ext>
            </a:extLst>
          </a:blip>
          <a:srcRect l="14354" t="9721" r="23710" b="11829"/>
          <a:stretch>
            <a:fillRect/>
          </a:stretch>
        </p:blipFill>
        <p:spPr>
          <a:xfrm>
            <a:off x="5507049" y="3698866"/>
            <a:ext cx="3813932" cy="2717312"/>
          </a:xfrm>
          <a:prstGeom prst="rect">
            <a:avLst/>
          </a:prstGeom>
        </p:spPr>
      </p:pic>
      <p:pic>
        <p:nvPicPr>
          <p:cNvPr id="17" name="Grafik 16">
            <a:extLst>
              <a:ext uri="{FF2B5EF4-FFF2-40B4-BE49-F238E27FC236}">
                <a16:creationId xmlns:a16="http://schemas.microsoft.com/office/drawing/2014/main" id="{EFD1BB55-8142-7802-9707-9512C7E31937}"/>
              </a:ext>
            </a:extLst>
          </p:cNvPr>
          <p:cNvPicPr>
            <a:picLocks noChangeAspect="1"/>
          </p:cNvPicPr>
          <p:nvPr/>
        </p:nvPicPr>
        <p:blipFill>
          <a:blip r:embed="rId5">
            <a:extLst>
              <a:ext uri="{28A0092B-C50C-407E-A947-70E740481C1C}">
                <a14:useLocalDpi xmlns:a14="http://schemas.microsoft.com/office/drawing/2010/main" val="0"/>
              </a:ext>
            </a:extLst>
          </a:blip>
          <a:srcRect l="19112" t="9722" r="25074" b="8530"/>
          <a:stretch>
            <a:fillRect/>
          </a:stretch>
        </p:blipFill>
        <p:spPr>
          <a:xfrm>
            <a:off x="760018" y="4145561"/>
            <a:ext cx="2939023" cy="2421354"/>
          </a:xfrm>
          <a:prstGeom prst="rect">
            <a:avLst/>
          </a:prstGeom>
        </p:spPr>
      </p:pic>
      <p:pic>
        <p:nvPicPr>
          <p:cNvPr id="8" name="Grafik 7">
            <a:extLst>
              <a:ext uri="{FF2B5EF4-FFF2-40B4-BE49-F238E27FC236}">
                <a16:creationId xmlns:a16="http://schemas.microsoft.com/office/drawing/2014/main" id="{CB5A35CD-267A-BD24-2F0D-591560D3541A}"/>
              </a:ext>
            </a:extLst>
          </p:cNvPr>
          <p:cNvPicPr>
            <a:picLocks noChangeAspect="1"/>
          </p:cNvPicPr>
          <p:nvPr/>
        </p:nvPicPr>
        <p:blipFill>
          <a:blip r:embed="rId6">
            <a:extLst>
              <a:ext uri="{28A0092B-C50C-407E-A947-70E740481C1C}">
                <a14:useLocalDpi xmlns:a14="http://schemas.microsoft.com/office/drawing/2010/main" val="0"/>
              </a:ext>
            </a:extLst>
          </a:blip>
          <a:srcRect l="14354" t="9722" r="34113"/>
          <a:stretch>
            <a:fillRect/>
          </a:stretch>
        </p:blipFill>
        <p:spPr>
          <a:xfrm>
            <a:off x="2712415" y="1743379"/>
            <a:ext cx="2939022" cy="2896123"/>
          </a:xfrm>
          <a:prstGeom prst="rect">
            <a:avLst/>
          </a:prstGeom>
        </p:spPr>
      </p:pic>
    </p:spTree>
    <p:extLst>
      <p:ext uri="{BB962C8B-B14F-4D97-AF65-F5344CB8AC3E}">
        <p14:creationId xmlns:p14="http://schemas.microsoft.com/office/powerpoint/2010/main" val="3860039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5E48097-05F6-915D-AF00-24AD5EE2AD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756F97-15ED-74AB-26A9-D57B75F62AD6}"/>
              </a:ext>
            </a:extLst>
          </p:cNvPr>
          <p:cNvSpPr>
            <a:spLocks noGrp="1"/>
          </p:cNvSpPr>
          <p:nvPr>
            <p:ph type="title"/>
          </p:nvPr>
        </p:nvSpPr>
        <p:spPr/>
        <p:txBody>
          <a:bodyPr/>
          <a:lstStyle/>
          <a:p>
            <a:r>
              <a:rPr lang="de-DE"/>
              <a:t>Applikationsbeispiel Auspuff</a:t>
            </a:r>
          </a:p>
        </p:txBody>
      </p:sp>
      <p:sp>
        <p:nvSpPr>
          <p:cNvPr id="3" name="Foliennummernplatzhalter 2">
            <a:extLst>
              <a:ext uri="{FF2B5EF4-FFF2-40B4-BE49-F238E27FC236}">
                <a16:creationId xmlns:a16="http://schemas.microsoft.com/office/drawing/2014/main" id="{DE09EFD1-752F-CED3-D536-67D154CEEE98}"/>
              </a:ext>
            </a:extLst>
          </p:cNvPr>
          <p:cNvSpPr>
            <a:spLocks noGrp="1"/>
          </p:cNvSpPr>
          <p:nvPr>
            <p:ph type="sldNum" sz="quarter" idx="10"/>
          </p:nvPr>
        </p:nvSpPr>
        <p:spPr/>
        <p:txBody>
          <a:bodyPr/>
          <a:lstStyle/>
          <a:p>
            <a:fld id="{73F7D4EC-FAF2-48D2-B8E5-457915FC50F3}" type="slidenum">
              <a:rPr lang="de-DE" smtClean="0"/>
              <a:pPr/>
              <a:t>19</a:t>
            </a:fld>
            <a:endParaRPr lang="de-DE"/>
          </a:p>
        </p:txBody>
      </p:sp>
      <p:sp>
        <p:nvSpPr>
          <p:cNvPr id="4" name="Textplatzhalter 3">
            <a:extLst>
              <a:ext uri="{FF2B5EF4-FFF2-40B4-BE49-F238E27FC236}">
                <a16:creationId xmlns:a16="http://schemas.microsoft.com/office/drawing/2014/main" id="{F30F581C-2186-09BE-401F-FCCB156F9AA9}"/>
              </a:ext>
            </a:extLst>
          </p:cNvPr>
          <p:cNvSpPr>
            <a:spLocks noGrp="1"/>
          </p:cNvSpPr>
          <p:nvPr>
            <p:ph type="body" sz="quarter" idx="11"/>
          </p:nvPr>
        </p:nvSpPr>
        <p:spPr/>
        <p:txBody>
          <a:bodyPr/>
          <a:lstStyle/>
          <a:p>
            <a:r>
              <a:rPr lang="de-DE"/>
              <a:t>FLX-Greifer</a:t>
            </a:r>
          </a:p>
        </p:txBody>
      </p:sp>
      <p:sp>
        <p:nvSpPr>
          <p:cNvPr id="19" name="Rechteck 18">
            <a:extLst>
              <a:ext uri="{FF2B5EF4-FFF2-40B4-BE49-F238E27FC236}">
                <a16:creationId xmlns:a16="http://schemas.microsoft.com/office/drawing/2014/main" id="{35805E7C-864B-EEFC-647A-62E69C10EFE2}"/>
              </a:ext>
            </a:extLst>
          </p:cNvPr>
          <p:cNvSpPr/>
          <p:nvPr/>
        </p:nvSpPr>
        <p:spPr>
          <a:xfrm>
            <a:off x="5852160" y="1790133"/>
            <a:ext cx="4589843" cy="1638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platzhalter 4">
            <a:extLst>
              <a:ext uri="{FF2B5EF4-FFF2-40B4-BE49-F238E27FC236}">
                <a16:creationId xmlns:a16="http://schemas.microsoft.com/office/drawing/2014/main" id="{956B9C35-ADFA-8A06-3AAF-544C1AB1E523}"/>
              </a:ext>
            </a:extLst>
          </p:cNvPr>
          <p:cNvSpPr txBox="1">
            <a:spLocks/>
          </p:cNvSpPr>
          <p:nvPr/>
        </p:nvSpPr>
        <p:spPr>
          <a:xfrm>
            <a:off x="6126481" y="2038634"/>
            <a:ext cx="4114799" cy="1207486"/>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a:t>Applikationsbeschreibung / Details:</a:t>
            </a:r>
          </a:p>
          <a:p>
            <a:pPr marL="311150" indent="-311150">
              <a:buBlip>
                <a:blip r:embed="rId2">
                  <a:extLst>
                    <a:ext uri="{96DAC541-7B7A-43D3-8B79-37D633B846F1}">
                      <asvg:svgBlip xmlns:asvg="http://schemas.microsoft.com/office/drawing/2016/SVG/main" r:embed="rId3"/>
                    </a:ext>
                  </a:extLst>
                </a:blip>
              </a:buBlip>
            </a:pPr>
            <a:r>
              <a:rPr lang="de-DE" sz="1800"/>
              <a:t>Sicherer Griff bei runden Auflagestellen</a:t>
            </a:r>
            <a:endParaRPr lang="fr-FR" sz="1800"/>
          </a:p>
          <a:p>
            <a:pPr marL="0" indent="0">
              <a:buNone/>
            </a:pPr>
            <a:endParaRPr lang="de-DE" sz="1800"/>
          </a:p>
        </p:txBody>
      </p:sp>
      <p:pic>
        <p:nvPicPr>
          <p:cNvPr id="22" name="Grafik 21" descr="Ein Bild, das Mikroskop enthält.&#10;&#10;KI-generierte Inhalte können fehlerhaft sein.">
            <a:extLst>
              <a:ext uri="{FF2B5EF4-FFF2-40B4-BE49-F238E27FC236}">
                <a16:creationId xmlns:a16="http://schemas.microsoft.com/office/drawing/2014/main" id="{B2074F58-FEC6-DE91-FA61-054CF1BA7175}"/>
              </a:ext>
            </a:extLst>
          </p:cNvPr>
          <p:cNvPicPr>
            <a:picLocks noChangeAspect="1"/>
          </p:cNvPicPr>
          <p:nvPr/>
        </p:nvPicPr>
        <p:blipFill>
          <a:blip r:embed="rId4">
            <a:extLst>
              <a:ext uri="{28A0092B-C50C-407E-A947-70E740481C1C}">
                <a14:useLocalDpi xmlns:a14="http://schemas.microsoft.com/office/drawing/2010/main" val="0"/>
              </a:ext>
            </a:extLst>
          </a:blip>
          <a:srcRect l="13936" r="19679"/>
          <a:stretch>
            <a:fillRect/>
          </a:stretch>
        </p:blipFill>
        <p:spPr>
          <a:xfrm>
            <a:off x="3864495" y="3664351"/>
            <a:ext cx="3411376" cy="2890555"/>
          </a:xfrm>
          <a:prstGeom prst="rect">
            <a:avLst/>
          </a:prstGeom>
        </p:spPr>
      </p:pic>
      <p:pic>
        <p:nvPicPr>
          <p:cNvPr id="6" name="Grafik 5" descr="Ein Bild, das Design enthält.&#10;&#10;KI-generierte Inhalte können fehlerhaft sein.">
            <a:extLst>
              <a:ext uri="{FF2B5EF4-FFF2-40B4-BE49-F238E27FC236}">
                <a16:creationId xmlns:a16="http://schemas.microsoft.com/office/drawing/2014/main" id="{7E20F450-2034-F52E-86BF-6A5EB9A587EA}"/>
              </a:ext>
            </a:extLst>
          </p:cNvPr>
          <p:cNvPicPr>
            <a:picLocks noChangeAspect="1"/>
          </p:cNvPicPr>
          <p:nvPr/>
        </p:nvPicPr>
        <p:blipFill>
          <a:blip r:embed="rId5">
            <a:extLst>
              <a:ext uri="{28A0092B-C50C-407E-A947-70E740481C1C}">
                <a14:useLocalDpi xmlns:a14="http://schemas.microsoft.com/office/drawing/2010/main" val="0"/>
              </a:ext>
            </a:extLst>
          </a:blip>
          <a:srcRect l="12339" r="30645"/>
          <a:stretch>
            <a:fillRect/>
          </a:stretch>
        </p:blipFill>
        <p:spPr>
          <a:xfrm>
            <a:off x="7614699" y="3820850"/>
            <a:ext cx="2802926" cy="2765263"/>
          </a:xfrm>
          <a:prstGeom prst="rect">
            <a:avLst/>
          </a:prstGeom>
        </p:spPr>
      </p:pic>
      <p:pic>
        <p:nvPicPr>
          <p:cNvPr id="8" name="Grafik 7">
            <a:extLst>
              <a:ext uri="{FF2B5EF4-FFF2-40B4-BE49-F238E27FC236}">
                <a16:creationId xmlns:a16="http://schemas.microsoft.com/office/drawing/2014/main" id="{E950B635-5A8E-2142-FB72-E24E612D4724}"/>
              </a:ext>
            </a:extLst>
          </p:cNvPr>
          <p:cNvPicPr>
            <a:picLocks noChangeAspect="1"/>
          </p:cNvPicPr>
          <p:nvPr/>
        </p:nvPicPr>
        <p:blipFill>
          <a:blip r:embed="rId6">
            <a:extLst>
              <a:ext uri="{28A0092B-C50C-407E-A947-70E740481C1C}">
                <a14:useLocalDpi xmlns:a14="http://schemas.microsoft.com/office/drawing/2010/main" val="0"/>
              </a:ext>
            </a:extLst>
          </a:blip>
          <a:srcRect l="22032" r="42661"/>
          <a:stretch>
            <a:fillRect/>
          </a:stretch>
        </p:blipFill>
        <p:spPr>
          <a:xfrm>
            <a:off x="1097015" y="2102047"/>
            <a:ext cx="2566757" cy="4089202"/>
          </a:xfrm>
          <a:prstGeom prst="rect">
            <a:avLst/>
          </a:prstGeom>
        </p:spPr>
      </p:pic>
    </p:spTree>
    <p:extLst>
      <p:ext uri="{BB962C8B-B14F-4D97-AF65-F5344CB8AC3E}">
        <p14:creationId xmlns:p14="http://schemas.microsoft.com/office/powerpoint/2010/main" val="2709012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C7EB1-93E1-AF63-CCBB-4ACE4EBD079D}"/>
            </a:ext>
          </a:extLst>
        </p:cNvPr>
        <p:cNvGrpSpPr/>
        <p:nvPr/>
      </p:nvGrpSpPr>
      <p:grpSpPr>
        <a:xfrm>
          <a:off x="0" y="0"/>
          <a:ext cx="0" cy="0"/>
          <a:chOff x="0" y="0"/>
          <a:chExt cx="0" cy="0"/>
        </a:xfrm>
      </p:grpSpPr>
      <p:grpSp>
        <p:nvGrpSpPr>
          <p:cNvPr id="26" name="Gruppieren 25">
            <a:extLst>
              <a:ext uri="{FF2B5EF4-FFF2-40B4-BE49-F238E27FC236}">
                <a16:creationId xmlns:a16="http://schemas.microsoft.com/office/drawing/2014/main" id="{1A12E49F-812E-9DF7-8C6A-3638C7C9AD6E}"/>
              </a:ext>
            </a:extLst>
          </p:cNvPr>
          <p:cNvGrpSpPr/>
          <p:nvPr/>
        </p:nvGrpSpPr>
        <p:grpSpPr>
          <a:xfrm>
            <a:off x="3057525" y="1085858"/>
            <a:ext cx="9134475" cy="5772142"/>
            <a:chOff x="3057525" y="1085858"/>
            <a:chExt cx="9134475" cy="5772142"/>
          </a:xfrm>
        </p:grpSpPr>
        <p:pic>
          <p:nvPicPr>
            <p:cNvPr id="10" name="Grafik 9">
              <a:extLst>
                <a:ext uri="{FF2B5EF4-FFF2-40B4-BE49-F238E27FC236}">
                  <a16:creationId xmlns:a16="http://schemas.microsoft.com/office/drawing/2014/main" id="{B86E6B0A-E764-6727-1506-4EA8729202C5}"/>
                </a:ext>
              </a:extLst>
            </p:cNvPr>
            <p:cNvPicPr>
              <a:picLocks noChangeAspect="1"/>
            </p:cNvPicPr>
            <p:nvPr/>
          </p:nvPicPr>
          <p:blipFill>
            <a:blip r:embed="rId2"/>
            <a:stretch>
              <a:fillRect/>
            </a:stretch>
          </p:blipFill>
          <p:spPr>
            <a:xfrm>
              <a:off x="3057525" y="1085858"/>
              <a:ext cx="9134475" cy="5772142"/>
            </a:xfrm>
            <a:prstGeom prst="rect">
              <a:avLst/>
            </a:prstGeom>
          </p:spPr>
        </p:pic>
        <p:pic>
          <p:nvPicPr>
            <p:cNvPr id="24" name="Grafik 23">
              <a:extLst>
                <a:ext uri="{FF2B5EF4-FFF2-40B4-BE49-F238E27FC236}">
                  <a16:creationId xmlns:a16="http://schemas.microsoft.com/office/drawing/2014/main" id="{03EC6BBD-931E-17AF-82F4-8E7A5BE64E5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473289">
              <a:off x="9053258" y="2979510"/>
              <a:ext cx="98786" cy="25200"/>
            </a:xfrm>
            <a:prstGeom prst="rect">
              <a:avLst/>
            </a:prstGeom>
          </p:spPr>
        </p:pic>
      </p:grpSp>
      <p:sp>
        <p:nvSpPr>
          <p:cNvPr id="2" name="Titel 1">
            <a:extLst>
              <a:ext uri="{FF2B5EF4-FFF2-40B4-BE49-F238E27FC236}">
                <a16:creationId xmlns:a16="http://schemas.microsoft.com/office/drawing/2014/main" id="{B708FAE2-147D-9A14-19AC-9BC1AADB0074}"/>
              </a:ext>
            </a:extLst>
          </p:cNvPr>
          <p:cNvSpPr>
            <a:spLocks noGrp="1"/>
          </p:cNvSpPr>
          <p:nvPr>
            <p:ph type="title"/>
          </p:nvPr>
        </p:nvSpPr>
        <p:spPr/>
        <p:txBody>
          <a:bodyPr/>
          <a:lstStyle/>
          <a:p>
            <a:r>
              <a:rPr lang="de-DE"/>
              <a:t>Flexible Greifeinheit </a:t>
            </a:r>
            <a:br>
              <a:rPr lang="de-DE"/>
            </a:br>
            <a:r>
              <a:rPr lang="de-DE"/>
              <a:t>für magnetische Bauteile</a:t>
            </a:r>
          </a:p>
        </p:txBody>
      </p:sp>
      <p:sp>
        <p:nvSpPr>
          <p:cNvPr id="3" name="Foliennummernplatzhalter 2">
            <a:extLst>
              <a:ext uri="{FF2B5EF4-FFF2-40B4-BE49-F238E27FC236}">
                <a16:creationId xmlns:a16="http://schemas.microsoft.com/office/drawing/2014/main" id="{02F13129-D9D8-673E-F02F-D2FCCADFB6F5}"/>
              </a:ext>
            </a:extLst>
          </p:cNvPr>
          <p:cNvSpPr>
            <a:spLocks noGrp="1"/>
          </p:cNvSpPr>
          <p:nvPr>
            <p:ph type="sldNum" sz="quarter" idx="10"/>
          </p:nvPr>
        </p:nvSpPr>
        <p:spPr/>
        <p:txBody>
          <a:bodyPr/>
          <a:lstStyle/>
          <a:p>
            <a:fld id="{73F7D4EC-FAF2-48D2-B8E5-457915FC50F3}" type="slidenum">
              <a:rPr lang="de-DE" smtClean="0"/>
              <a:pPr/>
              <a:t>2</a:t>
            </a:fld>
            <a:endParaRPr lang="de-DE"/>
          </a:p>
        </p:txBody>
      </p:sp>
      <p:sp>
        <p:nvSpPr>
          <p:cNvPr id="4" name="Textplatzhalter 3">
            <a:extLst>
              <a:ext uri="{FF2B5EF4-FFF2-40B4-BE49-F238E27FC236}">
                <a16:creationId xmlns:a16="http://schemas.microsoft.com/office/drawing/2014/main" id="{F08CA4FF-7183-187B-345B-409B87E19EB5}"/>
              </a:ext>
            </a:extLst>
          </p:cNvPr>
          <p:cNvSpPr>
            <a:spLocks noGrp="1"/>
          </p:cNvSpPr>
          <p:nvPr>
            <p:ph type="body" sz="quarter" idx="11"/>
          </p:nvPr>
        </p:nvSpPr>
        <p:spPr/>
        <p:txBody>
          <a:bodyPr/>
          <a:lstStyle/>
          <a:p>
            <a:r>
              <a:rPr lang="de-DE"/>
              <a:t>FLX-Greifer</a:t>
            </a:r>
          </a:p>
        </p:txBody>
      </p:sp>
      <p:cxnSp>
        <p:nvCxnSpPr>
          <p:cNvPr id="14" name="Gerader Verbinder 13">
            <a:extLst>
              <a:ext uri="{FF2B5EF4-FFF2-40B4-BE49-F238E27FC236}">
                <a16:creationId xmlns:a16="http://schemas.microsoft.com/office/drawing/2014/main" id="{F091E9A8-12BC-EF8D-E583-45EC9056E2B6}"/>
              </a:ext>
            </a:extLst>
          </p:cNvPr>
          <p:cNvCxnSpPr>
            <a:cxnSpLocks/>
            <a:stCxn id="13" idx="7"/>
          </p:cNvCxnSpPr>
          <p:nvPr/>
        </p:nvCxnSpPr>
        <p:spPr>
          <a:xfrm>
            <a:off x="4287265" y="2180961"/>
            <a:ext cx="1630792" cy="108588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04F87D46-5CE5-F2BC-4298-10491C2B7AD3}"/>
              </a:ext>
            </a:extLst>
          </p:cNvPr>
          <p:cNvCxnSpPr>
            <a:cxnSpLocks/>
          </p:cNvCxnSpPr>
          <p:nvPr/>
        </p:nvCxnSpPr>
        <p:spPr>
          <a:xfrm flipH="1">
            <a:off x="5918057" y="3266846"/>
            <a:ext cx="3262414" cy="0"/>
          </a:xfrm>
          <a:prstGeom prst="line">
            <a:avLst/>
          </a:prstGeom>
          <a:ln w="19050">
            <a:solidFill>
              <a:schemeClr val="bg2"/>
            </a:solidFill>
            <a:headEnd type="oval" w="lg" len="lg"/>
            <a:tailEnd type="none"/>
          </a:ln>
        </p:spPr>
        <p:style>
          <a:lnRef idx="1">
            <a:schemeClr val="accent1"/>
          </a:lnRef>
          <a:fillRef idx="0">
            <a:schemeClr val="accent1"/>
          </a:fillRef>
          <a:effectRef idx="0">
            <a:schemeClr val="accent1"/>
          </a:effectRef>
          <a:fontRef idx="minor">
            <a:schemeClr val="tx1"/>
          </a:fontRef>
        </p:style>
      </p:cxnSp>
      <p:grpSp>
        <p:nvGrpSpPr>
          <p:cNvPr id="25" name="Gruppieren 24">
            <a:extLst>
              <a:ext uri="{FF2B5EF4-FFF2-40B4-BE49-F238E27FC236}">
                <a16:creationId xmlns:a16="http://schemas.microsoft.com/office/drawing/2014/main" id="{18E7443D-7975-A561-AF85-2EE2EB5AE7F3}"/>
              </a:ext>
            </a:extLst>
          </p:cNvPr>
          <p:cNvGrpSpPr>
            <a:grpSpLocks noChangeAspect="1"/>
          </p:cNvGrpSpPr>
          <p:nvPr/>
        </p:nvGrpSpPr>
        <p:grpSpPr>
          <a:xfrm>
            <a:off x="1725476" y="1743379"/>
            <a:ext cx="3001322" cy="2988000"/>
            <a:chOff x="1898486" y="1500534"/>
            <a:chExt cx="2603556" cy="2592000"/>
          </a:xfrm>
        </p:grpSpPr>
        <p:pic>
          <p:nvPicPr>
            <p:cNvPr id="13" name="Grafik 12">
              <a:extLst>
                <a:ext uri="{FF2B5EF4-FFF2-40B4-BE49-F238E27FC236}">
                  <a16:creationId xmlns:a16="http://schemas.microsoft.com/office/drawing/2014/main" id="{D958CC6B-54C3-D755-BAB6-62D7F8F48AF0}"/>
                </a:ext>
              </a:extLst>
            </p:cNvPr>
            <p:cNvPicPr>
              <a:picLocks noChangeAspect="1"/>
            </p:cNvPicPr>
            <p:nvPr/>
          </p:nvPicPr>
          <p:blipFill>
            <a:blip r:embed="rId5"/>
            <a:srcRect l="22941" t="218" r="16497" b="-218"/>
            <a:stretch>
              <a:fillRect/>
            </a:stretch>
          </p:blipFill>
          <p:spPr>
            <a:xfrm>
              <a:off x="1898486" y="1500534"/>
              <a:ext cx="2603556" cy="2592000"/>
            </a:xfrm>
            <a:prstGeom prst="ellipse">
              <a:avLst/>
            </a:prstGeom>
            <a:ln w="19050">
              <a:solidFill>
                <a:schemeClr val="bg2"/>
              </a:solidFill>
            </a:ln>
          </p:spPr>
        </p:pic>
        <p:pic>
          <p:nvPicPr>
            <p:cNvPr id="23" name="Grafik 22">
              <a:extLst>
                <a:ext uri="{FF2B5EF4-FFF2-40B4-BE49-F238E27FC236}">
                  <a16:creationId xmlns:a16="http://schemas.microsoft.com/office/drawing/2014/main" id="{3684E212-FDAC-C476-6111-8F829735E92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473289">
              <a:off x="2923153" y="2439699"/>
              <a:ext cx="352802" cy="90000"/>
            </a:xfrm>
            <a:prstGeom prst="rect">
              <a:avLst/>
            </a:prstGeom>
          </p:spPr>
        </p:pic>
      </p:grpSp>
      <p:sp>
        <p:nvSpPr>
          <p:cNvPr id="7" name="Textfeld 6">
            <a:extLst>
              <a:ext uri="{FF2B5EF4-FFF2-40B4-BE49-F238E27FC236}">
                <a16:creationId xmlns:a16="http://schemas.microsoft.com/office/drawing/2014/main" id="{DEBE9D50-B2E6-5F3C-801C-17D48E373CB1}"/>
              </a:ext>
            </a:extLst>
          </p:cNvPr>
          <p:cNvSpPr txBox="1"/>
          <p:nvPr/>
        </p:nvSpPr>
        <p:spPr>
          <a:xfrm>
            <a:off x="658814" y="5000617"/>
            <a:ext cx="5150175" cy="1543050"/>
          </a:xfrm>
          <a:prstGeom prst="rect">
            <a:avLst/>
          </a:prstGeom>
          <a:noFill/>
        </p:spPr>
        <p:txBody>
          <a:bodyPr wrap="square" lIns="0" tIns="0" rIns="0" bIns="0" rtlCol="0">
            <a:noAutofit/>
          </a:bodyPr>
          <a:lstStyle/>
          <a:p>
            <a:pPr marL="171450" marR="0" indent="-171450" algn="l" defTabSz="914400" rtl="0" eaLnBrk="1" fontAlgn="auto" latinLnBrk="0" hangingPunct="1">
              <a:lnSpc>
                <a:spcPct val="90000"/>
              </a:lnSpc>
              <a:spcBef>
                <a:spcPts val="600"/>
              </a:spcBef>
              <a:spcAft>
                <a:spcPts val="0"/>
              </a:spcAft>
              <a:buClr>
                <a:srgbClr val="009EE0"/>
              </a:buClr>
              <a:buSzTx/>
              <a:buFont typeface="Arial" panose="020B0604020202020204" pitchFamily="34" charset="0"/>
              <a:buChar char="•"/>
              <a:tabLst/>
            </a:pPr>
            <a:r>
              <a:rPr lang="de-DE" sz="1400">
                <a:solidFill>
                  <a:srgbClr val="003D6A"/>
                </a:solidFill>
              </a:rPr>
              <a:t>Einfahrbare Finger können sich an beliebige Bauteilgeometrie anpassen, sodass unterschiedliche Bauteile mit dem gleichen Greifer gehandhabt werden können.</a:t>
            </a:r>
          </a:p>
          <a:p>
            <a:pPr marL="171450" marR="0" indent="-171450" algn="l" defTabSz="914400" rtl="0" eaLnBrk="1" fontAlgn="auto" latinLnBrk="0" hangingPunct="1">
              <a:lnSpc>
                <a:spcPct val="90000"/>
              </a:lnSpc>
              <a:spcBef>
                <a:spcPts val="600"/>
              </a:spcBef>
              <a:spcAft>
                <a:spcPts val="0"/>
              </a:spcAft>
              <a:buClr>
                <a:srgbClr val="009EE0"/>
              </a:buClr>
              <a:buSzTx/>
              <a:buFont typeface="Arial" panose="020B0604020202020204" pitchFamily="34" charset="0"/>
              <a:buChar char="•"/>
              <a:tabLst/>
            </a:pPr>
            <a:r>
              <a:rPr lang="de-DE" sz="1400">
                <a:solidFill>
                  <a:srgbClr val="003D6A"/>
                </a:solidFill>
              </a:rPr>
              <a:t>Bewegliche Fingerkappen passen sich an die Oberfläche des zu greifenden Bauteils an.</a:t>
            </a:r>
          </a:p>
          <a:p>
            <a:pPr marL="171450" marR="0" indent="-171450" algn="l" defTabSz="914400" rtl="0" eaLnBrk="1" fontAlgn="auto" latinLnBrk="0" hangingPunct="1">
              <a:lnSpc>
                <a:spcPct val="90000"/>
              </a:lnSpc>
              <a:spcBef>
                <a:spcPts val="600"/>
              </a:spcBef>
              <a:spcAft>
                <a:spcPts val="0"/>
              </a:spcAft>
              <a:buClr>
                <a:srgbClr val="009EE0"/>
              </a:buClr>
              <a:buSzTx/>
              <a:buFont typeface="Arial" panose="020B0604020202020204" pitchFamily="34" charset="0"/>
              <a:buChar char="•"/>
              <a:tabLst/>
            </a:pPr>
            <a:r>
              <a:rPr lang="de-DE" sz="1400">
                <a:solidFill>
                  <a:srgbClr val="003D6A"/>
                </a:solidFill>
              </a:rPr>
              <a:t>Effizientes Greifen und Bauteilvereinzelung beim Bin-Picking.</a:t>
            </a:r>
          </a:p>
          <a:p>
            <a:pPr marL="171450" marR="0" indent="-171450" algn="l" defTabSz="914400" rtl="0" eaLnBrk="1" fontAlgn="auto" latinLnBrk="0" hangingPunct="1">
              <a:lnSpc>
                <a:spcPct val="90000"/>
              </a:lnSpc>
              <a:spcBef>
                <a:spcPts val="600"/>
              </a:spcBef>
              <a:spcAft>
                <a:spcPts val="0"/>
              </a:spcAft>
              <a:buClr>
                <a:srgbClr val="009EE0"/>
              </a:buClr>
              <a:buSzTx/>
              <a:buFont typeface="Arial" panose="020B0604020202020204" pitchFamily="34" charset="0"/>
              <a:buChar char="•"/>
              <a:tabLst/>
            </a:pPr>
            <a:endParaRPr kumimoji="0" lang="de-DE" sz="1400" b="0" i="0" u="none" strike="noStrike" kern="1200" cap="none" spc="0" normalizeH="0" baseline="0" noProof="0">
              <a:ln>
                <a:noFill/>
              </a:ln>
              <a:solidFill>
                <a:srgbClr val="003D6A"/>
              </a:solidFill>
              <a:effectLst/>
              <a:uLnTx/>
              <a:uFillTx/>
              <a:ea typeface="+mn-ea"/>
              <a:cs typeface="+mn-cs"/>
            </a:endParaRPr>
          </a:p>
        </p:txBody>
      </p:sp>
    </p:spTree>
    <p:extLst>
      <p:ext uri="{BB962C8B-B14F-4D97-AF65-F5344CB8AC3E}">
        <p14:creationId xmlns:p14="http://schemas.microsoft.com/office/powerpoint/2010/main" val="1487735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67F07D2-8162-08DE-C5AB-D91799FB9D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C5D01B-834F-8695-7E60-81513EB9DBDE}"/>
              </a:ext>
            </a:extLst>
          </p:cNvPr>
          <p:cNvSpPr>
            <a:spLocks noGrp="1"/>
          </p:cNvSpPr>
          <p:nvPr>
            <p:ph type="title"/>
          </p:nvPr>
        </p:nvSpPr>
        <p:spPr/>
        <p:txBody>
          <a:bodyPr/>
          <a:lstStyle/>
          <a:p>
            <a:r>
              <a:rPr lang="de-DE"/>
              <a:t>Applikationsbeispiel Radkasten</a:t>
            </a:r>
          </a:p>
        </p:txBody>
      </p:sp>
      <p:sp>
        <p:nvSpPr>
          <p:cNvPr id="3" name="Foliennummernplatzhalter 2">
            <a:extLst>
              <a:ext uri="{FF2B5EF4-FFF2-40B4-BE49-F238E27FC236}">
                <a16:creationId xmlns:a16="http://schemas.microsoft.com/office/drawing/2014/main" id="{59E8E378-D7B3-08F4-D56B-F49EE905702A}"/>
              </a:ext>
            </a:extLst>
          </p:cNvPr>
          <p:cNvSpPr>
            <a:spLocks noGrp="1"/>
          </p:cNvSpPr>
          <p:nvPr>
            <p:ph type="sldNum" sz="quarter" idx="10"/>
          </p:nvPr>
        </p:nvSpPr>
        <p:spPr/>
        <p:txBody>
          <a:bodyPr/>
          <a:lstStyle/>
          <a:p>
            <a:fld id="{73F7D4EC-FAF2-48D2-B8E5-457915FC50F3}" type="slidenum">
              <a:rPr lang="de-DE" smtClean="0"/>
              <a:pPr/>
              <a:t>20</a:t>
            </a:fld>
            <a:endParaRPr lang="de-DE"/>
          </a:p>
        </p:txBody>
      </p:sp>
      <p:sp>
        <p:nvSpPr>
          <p:cNvPr id="4" name="Textplatzhalter 3">
            <a:extLst>
              <a:ext uri="{FF2B5EF4-FFF2-40B4-BE49-F238E27FC236}">
                <a16:creationId xmlns:a16="http://schemas.microsoft.com/office/drawing/2014/main" id="{51ED914A-0340-2FAD-F132-2ED1AE9CFBE7}"/>
              </a:ext>
            </a:extLst>
          </p:cNvPr>
          <p:cNvSpPr>
            <a:spLocks noGrp="1"/>
          </p:cNvSpPr>
          <p:nvPr>
            <p:ph type="body" sz="quarter" idx="11"/>
          </p:nvPr>
        </p:nvSpPr>
        <p:spPr/>
        <p:txBody>
          <a:bodyPr/>
          <a:lstStyle/>
          <a:p>
            <a:r>
              <a:rPr lang="de-DE"/>
              <a:t>FLX-Greifer</a:t>
            </a:r>
          </a:p>
        </p:txBody>
      </p:sp>
      <p:sp>
        <p:nvSpPr>
          <p:cNvPr id="7" name="Rechteck 6">
            <a:extLst>
              <a:ext uri="{FF2B5EF4-FFF2-40B4-BE49-F238E27FC236}">
                <a16:creationId xmlns:a16="http://schemas.microsoft.com/office/drawing/2014/main" id="{D6D38FC5-FDB4-AA33-A2D1-EB071480260A}"/>
              </a:ext>
            </a:extLst>
          </p:cNvPr>
          <p:cNvSpPr/>
          <p:nvPr/>
        </p:nvSpPr>
        <p:spPr>
          <a:xfrm>
            <a:off x="5852160" y="1790133"/>
            <a:ext cx="4589843" cy="1638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4">
            <a:extLst>
              <a:ext uri="{FF2B5EF4-FFF2-40B4-BE49-F238E27FC236}">
                <a16:creationId xmlns:a16="http://schemas.microsoft.com/office/drawing/2014/main" id="{6D9AD927-4447-D50F-8D5B-9074C78194E8}"/>
              </a:ext>
            </a:extLst>
          </p:cNvPr>
          <p:cNvSpPr txBox="1">
            <a:spLocks/>
          </p:cNvSpPr>
          <p:nvPr/>
        </p:nvSpPr>
        <p:spPr>
          <a:xfrm>
            <a:off x="6126481" y="2038634"/>
            <a:ext cx="4114799" cy="1207486"/>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a:t>Applikationsbeschreibung / Details:</a:t>
            </a:r>
          </a:p>
          <a:p>
            <a:pPr marL="311150" indent="-311150">
              <a:buBlip>
                <a:blip r:embed="rId2">
                  <a:extLst>
                    <a:ext uri="{96DAC541-7B7A-43D3-8B79-37D633B846F1}">
                      <asvg:svgBlip xmlns:asvg="http://schemas.microsoft.com/office/drawing/2016/SVG/main" r:embed="rId3"/>
                    </a:ext>
                  </a:extLst>
                </a:blip>
              </a:buBlip>
            </a:pPr>
            <a:r>
              <a:rPr lang="de-DE" sz="1800"/>
              <a:t>Sicherer Griff großer/sperriger, unförmiger Bauteile mit mehreren Greifern</a:t>
            </a:r>
            <a:endParaRPr lang="fr-FR" sz="1800"/>
          </a:p>
          <a:p>
            <a:pPr marL="0" indent="0">
              <a:buNone/>
            </a:pPr>
            <a:endParaRPr lang="de-DE" sz="1800"/>
          </a:p>
        </p:txBody>
      </p:sp>
      <p:pic>
        <p:nvPicPr>
          <p:cNvPr id="12" name="Grafik 11">
            <a:extLst>
              <a:ext uri="{FF2B5EF4-FFF2-40B4-BE49-F238E27FC236}">
                <a16:creationId xmlns:a16="http://schemas.microsoft.com/office/drawing/2014/main" id="{D965505D-D076-B5DA-4D9B-D59B92F90F09}"/>
              </a:ext>
            </a:extLst>
          </p:cNvPr>
          <p:cNvPicPr>
            <a:picLocks noChangeAspect="1"/>
          </p:cNvPicPr>
          <p:nvPr/>
        </p:nvPicPr>
        <p:blipFill>
          <a:blip r:embed="rId4">
            <a:extLst>
              <a:ext uri="{28A0092B-C50C-407E-A947-70E740481C1C}">
                <a14:useLocalDpi xmlns:a14="http://schemas.microsoft.com/office/drawing/2010/main" val="0"/>
              </a:ext>
            </a:extLst>
          </a:blip>
          <a:srcRect l="5401" t="6425" r="21909"/>
          <a:stretch>
            <a:fillRect/>
          </a:stretch>
        </p:blipFill>
        <p:spPr>
          <a:xfrm>
            <a:off x="1563834" y="1185576"/>
            <a:ext cx="3593387" cy="2601991"/>
          </a:xfrm>
          <a:prstGeom prst="rect">
            <a:avLst/>
          </a:prstGeom>
        </p:spPr>
      </p:pic>
      <p:pic>
        <p:nvPicPr>
          <p:cNvPr id="14" name="Grafik 13">
            <a:extLst>
              <a:ext uri="{FF2B5EF4-FFF2-40B4-BE49-F238E27FC236}">
                <a16:creationId xmlns:a16="http://schemas.microsoft.com/office/drawing/2014/main" id="{78DA45F6-2CAA-8276-4479-C31F2BF101F3}"/>
              </a:ext>
            </a:extLst>
          </p:cNvPr>
          <p:cNvPicPr>
            <a:picLocks noChangeAspect="1"/>
          </p:cNvPicPr>
          <p:nvPr/>
        </p:nvPicPr>
        <p:blipFill>
          <a:blip r:embed="rId5">
            <a:extLst>
              <a:ext uri="{28A0092B-C50C-407E-A947-70E740481C1C}">
                <a14:useLocalDpi xmlns:a14="http://schemas.microsoft.com/office/drawing/2010/main" val="0"/>
              </a:ext>
            </a:extLst>
          </a:blip>
          <a:srcRect l="4875" t="11200" r="19450"/>
          <a:stretch>
            <a:fillRect/>
          </a:stretch>
        </p:blipFill>
        <p:spPr>
          <a:xfrm>
            <a:off x="1563834" y="3787567"/>
            <a:ext cx="4336082" cy="2862072"/>
          </a:xfrm>
          <a:prstGeom prst="rect">
            <a:avLst/>
          </a:prstGeom>
        </p:spPr>
      </p:pic>
      <p:pic>
        <p:nvPicPr>
          <p:cNvPr id="18" name="Grafik 17">
            <a:extLst>
              <a:ext uri="{FF2B5EF4-FFF2-40B4-BE49-F238E27FC236}">
                <a16:creationId xmlns:a16="http://schemas.microsoft.com/office/drawing/2014/main" id="{FC01A5C8-4951-1359-340B-D1818F7DC9AE}"/>
              </a:ext>
            </a:extLst>
          </p:cNvPr>
          <p:cNvPicPr>
            <a:picLocks noChangeAspect="1"/>
          </p:cNvPicPr>
          <p:nvPr/>
        </p:nvPicPr>
        <p:blipFill>
          <a:blip r:embed="rId6">
            <a:extLst>
              <a:ext uri="{28A0092B-C50C-407E-A947-70E740481C1C}">
                <a14:useLocalDpi xmlns:a14="http://schemas.microsoft.com/office/drawing/2010/main" val="0"/>
              </a:ext>
            </a:extLst>
          </a:blip>
          <a:srcRect t="13734" r="10075"/>
          <a:stretch>
            <a:fillRect/>
          </a:stretch>
        </p:blipFill>
        <p:spPr>
          <a:xfrm>
            <a:off x="6428232" y="3936856"/>
            <a:ext cx="4336082" cy="2339820"/>
          </a:xfrm>
          <a:prstGeom prst="rect">
            <a:avLst/>
          </a:prstGeom>
        </p:spPr>
      </p:pic>
    </p:spTree>
    <p:extLst>
      <p:ext uri="{BB962C8B-B14F-4D97-AF65-F5344CB8AC3E}">
        <p14:creationId xmlns:p14="http://schemas.microsoft.com/office/powerpoint/2010/main" val="1268869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DC6CEA-59C0-092D-BE55-123D1A151F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16D8C6-FB58-CD2D-0E4E-EA92953E4576}"/>
              </a:ext>
            </a:extLst>
          </p:cNvPr>
          <p:cNvSpPr>
            <a:spLocks noGrp="1"/>
          </p:cNvSpPr>
          <p:nvPr>
            <p:ph type="title"/>
          </p:nvPr>
        </p:nvSpPr>
        <p:spPr/>
        <p:txBody>
          <a:bodyPr/>
          <a:lstStyle/>
          <a:p>
            <a:r>
              <a:rPr lang="de-DE"/>
              <a:t>Applikationsbeispiel Sitzgestelle</a:t>
            </a:r>
          </a:p>
        </p:txBody>
      </p:sp>
      <p:sp>
        <p:nvSpPr>
          <p:cNvPr id="3" name="Foliennummernplatzhalter 2">
            <a:extLst>
              <a:ext uri="{FF2B5EF4-FFF2-40B4-BE49-F238E27FC236}">
                <a16:creationId xmlns:a16="http://schemas.microsoft.com/office/drawing/2014/main" id="{D1A2D4C8-77CE-55EB-B325-0CB069416828}"/>
              </a:ext>
            </a:extLst>
          </p:cNvPr>
          <p:cNvSpPr>
            <a:spLocks noGrp="1"/>
          </p:cNvSpPr>
          <p:nvPr>
            <p:ph type="sldNum" sz="quarter" idx="10"/>
          </p:nvPr>
        </p:nvSpPr>
        <p:spPr/>
        <p:txBody>
          <a:bodyPr/>
          <a:lstStyle/>
          <a:p>
            <a:fld id="{73F7D4EC-FAF2-48D2-B8E5-457915FC50F3}" type="slidenum">
              <a:rPr lang="de-DE" smtClean="0"/>
              <a:pPr/>
              <a:t>21</a:t>
            </a:fld>
            <a:endParaRPr lang="de-DE"/>
          </a:p>
        </p:txBody>
      </p:sp>
      <p:sp>
        <p:nvSpPr>
          <p:cNvPr id="4" name="Textplatzhalter 3">
            <a:extLst>
              <a:ext uri="{FF2B5EF4-FFF2-40B4-BE49-F238E27FC236}">
                <a16:creationId xmlns:a16="http://schemas.microsoft.com/office/drawing/2014/main" id="{81234A15-3AEC-4325-43EE-8451EE49067F}"/>
              </a:ext>
            </a:extLst>
          </p:cNvPr>
          <p:cNvSpPr>
            <a:spLocks noGrp="1"/>
          </p:cNvSpPr>
          <p:nvPr>
            <p:ph type="body" sz="quarter" idx="11"/>
          </p:nvPr>
        </p:nvSpPr>
        <p:spPr/>
        <p:txBody>
          <a:bodyPr/>
          <a:lstStyle/>
          <a:p>
            <a:r>
              <a:rPr lang="de-DE"/>
              <a:t>FLX-Greifer</a:t>
            </a:r>
          </a:p>
        </p:txBody>
      </p:sp>
      <p:pic>
        <p:nvPicPr>
          <p:cNvPr id="9" name="Grafik 8">
            <a:extLst>
              <a:ext uri="{FF2B5EF4-FFF2-40B4-BE49-F238E27FC236}">
                <a16:creationId xmlns:a16="http://schemas.microsoft.com/office/drawing/2014/main" id="{8E266AAD-9140-3D31-3BA9-CB77A2A1C3E3}"/>
              </a:ext>
            </a:extLst>
          </p:cNvPr>
          <p:cNvPicPr>
            <a:picLocks noChangeAspect="1"/>
          </p:cNvPicPr>
          <p:nvPr/>
        </p:nvPicPr>
        <p:blipFill>
          <a:blip r:embed="rId2">
            <a:extLst>
              <a:ext uri="{28A0092B-C50C-407E-A947-70E740481C1C}">
                <a14:useLocalDpi xmlns:a14="http://schemas.microsoft.com/office/drawing/2010/main" val="0"/>
              </a:ext>
            </a:extLst>
          </a:blip>
          <a:srcRect l="14393" r="30759"/>
          <a:stretch>
            <a:fillRect/>
          </a:stretch>
        </p:blipFill>
        <p:spPr>
          <a:xfrm>
            <a:off x="571104" y="1687069"/>
            <a:ext cx="3868176" cy="3967018"/>
          </a:xfrm>
          <a:prstGeom prst="rect">
            <a:avLst/>
          </a:prstGeom>
        </p:spPr>
      </p:pic>
      <p:sp>
        <p:nvSpPr>
          <p:cNvPr id="10" name="Rechteck 9">
            <a:extLst>
              <a:ext uri="{FF2B5EF4-FFF2-40B4-BE49-F238E27FC236}">
                <a16:creationId xmlns:a16="http://schemas.microsoft.com/office/drawing/2014/main" id="{1AEFB8C2-19A3-32C1-EF89-C14DE6863961}"/>
              </a:ext>
            </a:extLst>
          </p:cNvPr>
          <p:cNvSpPr/>
          <p:nvPr/>
        </p:nvSpPr>
        <p:spPr>
          <a:xfrm>
            <a:off x="5852160" y="1790133"/>
            <a:ext cx="4589843" cy="1638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platzhalter 4">
            <a:extLst>
              <a:ext uri="{FF2B5EF4-FFF2-40B4-BE49-F238E27FC236}">
                <a16:creationId xmlns:a16="http://schemas.microsoft.com/office/drawing/2014/main" id="{68C871AE-5646-8930-62A9-FD3D977DC3E9}"/>
              </a:ext>
            </a:extLst>
          </p:cNvPr>
          <p:cNvSpPr txBox="1">
            <a:spLocks/>
          </p:cNvSpPr>
          <p:nvPr/>
        </p:nvSpPr>
        <p:spPr>
          <a:xfrm>
            <a:off x="6126481" y="2038634"/>
            <a:ext cx="4114799" cy="1207486"/>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a:t>Applikationsbeschreibung / Details:</a:t>
            </a:r>
          </a:p>
          <a:p>
            <a:pPr marL="311150" indent="-311150">
              <a:buBlip>
                <a:blip r:embed="rId3">
                  <a:extLst>
                    <a:ext uri="{96DAC541-7B7A-43D3-8B79-37D633B846F1}">
                      <asvg:svgBlip xmlns:asvg="http://schemas.microsoft.com/office/drawing/2016/SVG/main" r:embed="rId4"/>
                    </a:ext>
                  </a:extLst>
                </a:blip>
              </a:buBlip>
            </a:pPr>
            <a:r>
              <a:rPr lang="de-DE" sz="1800"/>
              <a:t>Sicherer Griff unförmiger Bauteile</a:t>
            </a:r>
          </a:p>
        </p:txBody>
      </p:sp>
      <p:pic>
        <p:nvPicPr>
          <p:cNvPr id="15" name="Grafik 14" descr="Ein Bild, das Zylinder enthält.&#10;&#10;KI-generierte Inhalte können fehlerhaft sein.">
            <a:extLst>
              <a:ext uri="{FF2B5EF4-FFF2-40B4-BE49-F238E27FC236}">
                <a16:creationId xmlns:a16="http://schemas.microsoft.com/office/drawing/2014/main" id="{AA12881C-5945-C504-FDC2-295AA6E46D8F}"/>
              </a:ext>
            </a:extLst>
          </p:cNvPr>
          <p:cNvPicPr>
            <a:picLocks noChangeAspect="1"/>
          </p:cNvPicPr>
          <p:nvPr/>
        </p:nvPicPr>
        <p:blipFill>
          <a:blip r:embed="rId5">
            <a:extLst>
              <a:ext uri="{28A0092B-C50C-407E-A947-70E740481C1C}">
                <a14:useLocalDpi xmlns:a14="http://schemas.microsoft.com/office/drawing/2010/main" val="0"/>
              </a:ext>
            </a:extLst>
          </a:blip>
          <a:srcRect l="24773" r="26207"/>
          <a:stretch>
            <a:fillRect/>
          </a:stretch>
        </p:blipFill>
        <p:spPr>
          <a:xfrm>
            <a:off x="8162951" y="3677501"/>
            <a:ext cx="2516155" cy="2887262"/>
          </a:xfrm>
          <a:prstGeom prst="rect">
            <a:avLst/>
          </a:prstGeom>
        </p:spPr>
      </p:pic>
      <p:pic>
        <p:nvPicPr>
          <p:cNvPr id="17" name="Grafik 16" descr="Ein Bild, das Stift enthält.&#10;&#10;KI-generierte Inhalte können fehlerhaft sein.">
            <a:extLst>
              <a:ext uri="{FF2B5EF4-FFF2-40B4-BE49-F238E27FC236}">
                <a16:creationId xmlns:a16="http://schemas.microsoft.com/office/drawing/2014/main" id="{6CE82E76-1840-EA09-E92A-1DF3113F949F}"/>
              </a:ext>
            </a:extLst>
          </p:cNvPr>
          <p:cNvPicPr>
            <a:picLocks noChangeAspect="1"/>
          </p:cNvPicPr>
          <p:nvPr/>
        </p:nvPicPr>
        <p:blipFill>
          <a:blip r:embed="rId6">
            <a:extLst>
              <a:ext uri="{28A0092B-C50C-407E-A947-70E740481C1C}">
                <a14:useLocalDpi xmlns:a14="http://schemas.microsoft.com/office/drawing/2010/main" val="0"/>
              </a:ext>
            </a:extLst>
          </a:blip>
          <a:srcRect l="24470" r="18554"/>
          <a:stretch>
            <a:fillRect/>
          </a:stretch>
        </p:blipFill>
        <p:spPr>
          <a:xfrm>
            <a:off x="4632627" y="3696699"/>
            <a:ext cx="2926746" cy="2889414"/>
          </a:xfrm>
          <a:prstGeom prst="rect">
            <a:avLst/>
          </a:prstGeom>
        </p:spPr>
      </p:pic>
    </p:spTree>
    <p:extLst>
      <p:ext uri="{BB962C8B-B14F-4D97-AF65-F5344CB8AC3E}">
        <p14:creationId xmlns:p14="http://schemas.microsoft.com/office/powerpoint/2010/main" val="1525439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8399D2-892C-A0C6-3F2C-377E1D793579}"/>
            </a:ext>
          </a:extLst>
        </p:cNvPr>
        <p:cNvGrpSpPr/>
        <p:nvPr/>
      </p:nvGrpSpPr>
      <p:grpSpPr>
        <a:xfrm>
          <a:off x="0" y="0"/>
          <a:ext cx="0" cy="0"/>
          <a:chOff x="0" y="0"/>
          <a:chExt cx="0" cy="0"/>
        </a:xfrm>
      </p:grpSpPr>
      <p:sp>
        <p:nvSpPr>
          <p:cNvPr id="47" name="Rechteck 46">
            <a:extLst>
              <a:ext uri="{FF2B5EF4-FFF2-40B4-BE49-F238E27FC236}">
                <a16:creationId xmlns:a16="http://schemas.microsoft.com/office/drawing/2014/main" id="{5F997E74-9127-9ED3-89B8-200111F3AA94}"/>
              </a:ext>
            </a:extLst>
          </p:cNvPr>
          <p:cNvSpPr/>
          <p:nvPr/>
        </p:nvSpPr>
        <p:spPr>
          <a:xfrm>
            <a:off x="7777482" y="4855625"/>
            <a:ext cx="4147395" cy="12618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a:solidFill>
                  <a:schemeClr val="tx2"/>
                </a:solidFill>
              </a:rPr>
              <a:t>Z-Ausgleich zur Kompensation </a:t>
            </a:r>
            <a:br>
              <a:rPr lang="de-DE" sz="1600" b="1">
                <a:solidFill>
                  <a:schemeClr val="tx2"/>
                </a:solidFill>
              </a:rPr>
            </a:br>
            <a:r>
              <a:rPr lang="de-DE" sz="1600" b="1">
                <a:solidFill>
                  <a:schemeClr val="tx2"/>
                </a:solidFill>
              </a:rPr>
              <a:t>von nicht planaren Oberflächen mit einem Höhenversatz</a:t>
            </a:r>
            <a:r>
              <a:rPr lang="en-US" sz="1600" b="1">
                <a:solidFill>
                  <a:schemeClr val="tx2"/>
                </a:solidFill>
              </a:rPr>
              <a:t>​ bis </a:t>
            </a:r>
            <a:r>
              <a:rPr lang="de-DE" sz="1600" b="1">
                <a:solidFill>
                  <a:schemeClr val="tx2"/>
                </a:solidFill>
              </a:rPr>
              <a:t>zu</a:t>
            </a:r>
            <a:r>
              <a:rPr lang="en-US" sz="1600" b="1">
                <a:solidFill>
                  <a:schemeClr val="tx2"/>
                </a:solidFill>
              </a:rPr>
              <a:t> 1cm</a:t>
            </a:r>
            <a:br>
              <a:rPr lang="en-US" sz="1600">
                <a:solidFill>
                  <a:schemeClr val="tx2"/>
                </a:solidFill>
              </a:rPr>
            </a:br>
            <a:r>
              <a:rPr lang="en-US" sz="1400">
                <a:solidFill>
                  <a:schemeClr val="tx2"/>
                </a:solidFill>
              </a:rPr>
              <a:t>Ideal für Bin-Picking </a:t>
            </a:r>
            <a:r>
              <a:rPr lang="de-DE" sz="1400">
                <a:solidFill>
                  <a:schemeClr val="tx2"/>
                </a:solidFill>
              </a:rPr>
              <a:t>Applikationen</a:t>
            </a:r>
            <a:r>
              <a:rPr lang="en-US" sz="1400">
                <a:solidFill>
                  <a:schemeClr val="tx2"/>
                </a:solidFill>
              </a:rPr>
              <a:t> </a:t>
            </a:r>
            <a:r>
              <a:rPr lang="de-DE" sz="1400">
                <a:solidFill>
                  <a:schemeClr val="tx2"/>
                </a:solidFill>
              </a:rPr>
              <a:t>mit</a:t>
            </a:r>
            <a:r>
              <a:rPr lang="en-US" sz="1400">
                <a:solidFill>
                  <a:schemeClr val="tx2"/>
                </a:solidFill>
              </a:rPr>
              <a:t> </a:t>
            </a:r>
            <a:br>
              <a:rPr lang="en-US" sz="1400">
                <a:solidFill>
                  <a:schemeClr val="tx2"/>
                </a:solidFill>
              </a:rPr>
            </a:br>
            <a:r>
              <a:rPr lang="de-DE" sz="1400">
                <a:solidFill>
                  <a:schemeClr val="tx2"/>
                </a:solidFill>
              </a:rPr>
              <a:t>unregelmäßig angeordneten</a:t>
            </a:r>
            <a:r>
              <a:rPr lang="en-US" sz="1400">
                <a:solidFill>
                  <a:schemeClr val="tx2"/>
                </a:solidFill>
              </a:rPr>
              <a:t> </a:t>
            </a:r>
            <a:r>
              <a:rPr lang="en-US" sz="1400" err="1">
                <a:solidFill>
                  <a:schemeClr val="tx2"/>
                </a:solidFill>
              </a:rPr>
              <a:t>Bauteilen</a:t>
            </a:r>
            <a:r>
              <a:rPr lang="en-US" sz="1400">
                <a:solidFill>
                  <a:schemeClr val="tx2"/>
                </a:solidFill>
              </a:rPr>
              <a:t> </a:t>
            </a:r>
            <a:endParaRPr lang="en-US" sz="1600">
              <a:solidFill>
                <a:schemeClr val="tx2"/>
              </a:solidFill>
            </a:endParaRPr>
          </a:p>
        </p:txBody>
      </p:sp>
      <p:sp>
        <p:nvSpPr>
          <p:cNvPr id="38" name="Rechteck 37">
            <a:extLst>
              <a:ext uri="{FF2B5EF4-FFF2-40B4-BE49-F238E27FC236}">
                <a16:creationId xmlns:a16="http://schemas.microsoft.com/office/drawing/2014/main" id="{958CC630-2A0C-8ABC-78EF-9714F4F5E139}"/>
              </a:ext>
            </a:extLst>
          </p:cNvPr>
          <p:cNvSpPr/>
          <p:nvPr/>
        </p:nvSpPr>
        <p:spPr>
          <a:xfrm>
            <a:off x="8595231" y="2353102"/>
            <a:ext cx="2726703" cy="10156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a:solidFill>
                  <a:srgbClr val="003D6A"/>
                </a:solidFill>
              </a:rPr>
              <a:t>Pneumatische Klemmung </a:t>
            </a:r>
            <a:br>
              <a:rPr lang="de-DE" sz="1600" b="1">
                <a:solidFill>
                  <a:srgbClr val="003D6A"/>
                </a:solidFill>
              </a:rPr>
            </a:br>
            <a:r>
              <a:rPr lang="de-DE" sz="1600" b="1">
                <a:solidFill>
                  <a:srgbClr val="003D6A"/>
                </a:solidFill>
              </a:rPr>
              <a:t>in Z-Richtung</a:t>
            </a:r>
            <a:br>
              <a:rPr lang="de-DE" sz="1600">
                <a:solidFill>
                  <a:srgbClr val="003D6A"/>
                </a:solidFill>
              </a:rPr>
            </a:br>
            <a:r>
              <a:rPr lang="de-DE" sz="1400">
                <a:solidFill>
                  <a:srgbClr val="003D6A"/>
                </a:solidFill>
              </a:rPr>
              <a:t>Keine Dauerbeaufschlagung der Druckluft nötig</a:t>
            </a:r>
            <a:endParaRPr lang="de-DE" sz="1400"/>
          </a:p>
        </p:txBody>
      </p:sp>
      <p:sp>
        <p:nvSpPr>
          <p:cNvPr id="30" name="Rechteck 29">
            <a:extLst>
              <a:ext uri="{FF2B5EF4-FFF2-40B4-BE49-F238E27FC236}">
                <a16:creationId xmlns:a16="http://schemas.microsoft.com/office/drawing/2014/main" id="{26F2C75D-51FE-593B-2140-9C944C5F6F41}"/>
              </a:ext>
            </a:extLst>
          </p:cNvPr>
          <p:cNvSpPr/>
          <p:nvPr/>
        </p:nvSpPr>
        <p:spPr>
          <a:xfrm>
            <a:off x="7202926" y="902172"/>
            <a:ext cx="1611890" cy="388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a:solidFill>
                  <a:srgbClr val="003D6A"/>
                </a:solidFill>
              </a:rPr>
              <a:t>ISO-50 Flansch</a:t>
            </a:r>
            <a:endParaRPr lang="de-DE" sz="1600"/>
          </a:p>
        </p:txBody>
      </p:sp>
      <p:sp>
        <p:nvSpPr>
          <p:cNvPr id="50" name="Rechteck 49">
            <a:extLst>
              <a:ext uri="{FF2B5EF4-FFF2-40B4-BE49-F238E27FC236}">
                <a16:creationId xmlns:a16="http://schemas.microsoft.com/office/drawing/2014/main" id="{B397A59A-7670-DBB5-D552-7AB7D57A4FEA}"/>
              </a:ext>
            </a:extLst>
          </p:cNvPr>
          <p:cNvSpPr/>
          <p:nvPr/>
        </p:nvSpPr>
        <p:spPr>
          <a:xfrm>
            <a:off x="299600" y="3294932"/>
            <a:ext cx="3218931" cy="5724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ts val="1800"/>
              </a:spcBef>
            </a:pPr>
            <a:r>
              <a:rPr lang="de-DE" sz="1600" b="1">
                <a:solidFill>
                  <a:srgbClr val="003D6A"/>
                </a:solidFill>
              </a:rPr>
              <a:t>Geringe Störkontur</a:t>
            </a:r>
            <a:br>
              <a:rPr lang="de-DE" sz="1600" b="1">
                <a:solidFill>
                  <a:srgbClr val="003D6A"/>
                </a:solidFill>
              </a:rPr>
            </a:br>
            <a:r>
              <a:rPr lang="de-DE" sz="1400">
                <a:solidFill>
                  <a:srgbClr val="003D6A"/>
                </a:solidFill>
              </a:rPr>
              <a:t>ermöglicht zahlreiche Greifpositionen</a:t>
            </a:r>
          </a:p>
        </p:txBody>
      </p:sp>
      <p:sp>
        <p:nvSpPr>
          <p:cNvPr id="46" name="Rechteck 45">
            <a:extLst>
              <a:ext uri="{FF2B5EF4-FFF2-40B4-BE49-F238E27FC236}">
                <a16:creationId xmlns:a16="http://schemas.microsoft.com/office/drawing/2014/main" id="{CA7DD9A2-3256-564F-813C-85EE88691E5D}"/>
              </a:ext>
            </a:extLst>
          </p:cNvPr>
          <p:cNvSpPr/>
          <p:nvPr/>
        </p:nvSpPr>
        <p:spPr>
          <a:xfrm>
            <a:off x="434297" y="5679021"/>
            <a:ext cx="3744935" cy="559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ts val="1800"/>
              </a:spcBef>
            </a:pPr>
            <a:r>
              <a:rPr lang="de-DE" sz="1600" b="1">
                <a:solidFill>
                  <a:srgbClr val="003D6A"/>
                </a:solidFill>
              </a:rPr>
              <a:t>Fail-Safe-Technologie</a:t>
            </a:r>
            <a:br>
              <a:rPr lang="de-DE" sz="1600">
                <a:solidFill>
                  <a:srgbClr val="003D6A"/>
                </a:solidFill>
              </a:rPr>
            </a:br>
            <a:r>
              <a:rPr lang="de-DE" sz="1400">
                <a:solidFill>
                  <a:srgbClr val="003D6A"/>
                </a:solidFill>
              </a:rPr>
              <a:t>Sicherer Griff der Bauteile bei Energieverlust</a:t>
            </a:r>
            <a:endParaRPr lang="de-DE" sz="1600">
              <a:solidFill>
                <a:srgbClr val="003D6A"/>
              </a:solidFill>
            </a:endParaRPr>
          </a:p>
        </p:txBody>
      </p:sp>
      <p:sp>
        <p:nvSpPr>
          <p:cNvPr id="2" name="Titel 1">
            <a:extLst>
              <a:ext uri="{FF2B5EF4-FFF2-40B4-BE49-F238E27FC236}">
                <a16:creationId xmlns:a16="http://schemas.microsoft.com/office/drawing/2014/main" id="{C0875344-FAA3-5B11-9D3A-1126803686A0}"/>
              </a:ext>
            </a:extLst>
          </p:cNvPr>
          <p:cNvSpPr>
            <a:spLocks noGrp="1"/>
          </p:cNvSpPr>
          <p:nvPr>
            <p:ph type="title"/>
          </p:nvPr>
        </p:nvSpPr>
        <p:spPr/>
        <p:txBody>
          <a:bodyPr/>
          <a:lstStyle/>
          <a:p>
            <a:r>
              <a:rPr lang="de-DE"/>
              <a:t>IHR MEHRWERT</a:t>
            </a:r>
          </a:p>
        </p:txBody>
      </p:sp>
      <p:sp>
        <p:nvSpPr>
          <p:cNvPr id="3" name="Foliennummernplatzhalter 2">
            <a:extLst>
              <a:ext uri="{FF2B5EF4-FFF2-40B4-BE49-F238E27FC236}">
                <a16:creationId xmlns:a16="http://schemas.microsoft.com/office/drawing/2014/main" id="{032F53E1-4463-5A82-36F2-7903E425CBA5}"/>
              </a:ext>
            </a:extLst>
          </p:cNvPr>
          <p:cNvSpPr>
            <a:spLocks noGrp="1"/>
          </p:cNvSpPr>
          <p:nvPr>
            <p:ph type="sldNum" sz="quarter" idx="10"/>
          </p:nvPr>
        </p:nvSpPr>
        <p:spPr/>
        <p:txBody>
          <a:bodyPr/>
          <a:lstStyle/>
          <a:p>
            <a:fld id="{73F7D4EC-FAF2-48D2-B8E5-457915FC50F3}" type="slidenum">
              <a:rPr lang="de-DE" smtClean="0"/>
              <a:pPr/>
              <a:t>22</a:t>
            </a:fld>
            <a:endParaRPr lang="de-DE"/>
          </a:p>
        </p:txBody>
      </p:sp>
      <p:sp>
        <p:nvSpPr>
          <p:cNvPr id="4" name="Textplatzhalter 3">
            <a:extLst>
              <a:ext uri="{FF2B5EF4-FFF2-40B4-BE49-F238E27FC236}">
                <a16:creationId xmlns:a16="http://schemas.microsoft.com/office/drawing/2014/main" id="{D7744649-91A5-B8A1-D23D-2B1E130DCDAD}"/>
              </a:ext>
            </a:extLst>
          </p:cNvPr>
          <p:cNvSpPr>
            <a:spLocks noGrp="1"/>
          </p:cNvSpPr>
          <p:nvPr>
            <p:ph type="body" sz="quarter" idx="11"/>
          </p:nvPr>
        </p:nvSpPr>
        <p:spPr/>
        <p:txBody>
          <a:bodyPr/>
          <a:lstStyle/>
          <a:p>
            <a:r>
              <a:rPr lang="de-DE"/>
              <a:t>FLX-Greifer</a:t>
            </a:r>
          </a:p>
        </p:txBody>
      </p:sp>
      <p:pic>
        <p:nvPicPr>
          <p:cNvPr id="6" name="Grafik 5" descr="Ein Bild, das Zylinder, Licht enthält.&#10;&#10;Automatisch generierte Beschreibung">
            <a:extLst>
              <a:ext uri="{FF2B5EF4-FFF2-40B4-BE49-F238E27FC236}">
                <a16:creationId xmlns:a16="http://schemas.microsoft.com/office/drawing/2014/main" id="{6EBAA854-A7CE-1FB8-DFA7-37E7E09EFEB8}"/>
              </a:ext>
            </a:extLst>
          </p:cNvPr>
          <p:cNvPicPr>
            <a:picLocks noChangeAspect="1"/>
          </p:cNvPicPr>
          <p:nvPr/>
        </p:nvPicPr>
        <p:blipFill>
          <a:blip r:embed="rId2">
            <a:extLst>
              <a:ext uri="{28A0092B-C50C-407E-A947-70E740481C1C}">
                <a14:useLocalDpi xmlns:a14="http://schemas.microsoft.com/office/drawing/2010/main" val="0"/>
              </a:ext>
            </a:extLst>
          </a:blip>
          <a:srcRect l="26726" r="25609"/>
          <a:stretch>
            <a:fillRect/>
          </a:stretch>
        </p:blipFill>
        <p:spPr>
          <a:xfrm>
            <a:off x="4123848" y="1106129"/>
            <a:ext cx="3409201" cy="5364245"/>
          </a:xfrm>
          <a:prstGeom prst="rect">
            <a:avLst/>
          </a:prstGeom>
        </p:spPr>
      </p:pic>
      <p:cxnSp>
        <p:nvCxnSpPr>
          <p:cNvPr id="9" name="Verbinder: gewinkelt 8">
            <a:extLst>
              <a:ext uri="{FF2B5EF4-FFF2-40B4-BE49-F238E27FC236}">
                <a16:creationId xmlns:a16="http://schemas.microsoft.com/office/drawing/2014/main" id="{E289BEA1-D36B-B046-192E-E38673830A58}"/>
              </a:ext>
            </a:extLst>
          </p:cNvPr>
          <p:cNvCxnSpPr>
            <a:cxnSpLocks/>
          </p:cNvCxnSpPr>
          <p:nvPr/>
        </p:nvCxnSpPr>
        <p:spPr>
          <a:xfrm>
            <a:off x="7065100" y="2521017"/>
            <a:ext cx="1269275" cy="12700"/>
          </a:xfrm>
          <a:prstGeom prst="bentConnector3">
            <a:avLst>
              <a:gd name="adj1" fmla="val 100938"/>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7" name="Verbinder: gewinkelt 16">
            <a:extLst>
              <a:ext uri="{FF2B5EF4-FFF2-40B4-BE49-F238E27FC236}">
                <a16:creationId xmlns:a16="http://schemas.microsoft.com/office/drawing/2014/main" id="{5B0E8A4D-5BB1-6502-6A86-8B614C470924}"/>
              </a:ext>
            </a:extLst>
          </p:cNvPr>
          <p:cNvCxnSpPr>
            <a:cxnSpLocks/>
          </p:cNvCxnSpPr>
          <p:nvPr/>
        </p:nvCxnSpPr>
        <p:spPr>
          <a:xfrm>
            <a:off x="6721719" y="5017234"/>
            <a:ext cx="776935" cy="12700"/>
          </a:xfrm>
          <a:prstGeom prst="bentConnector3">
            <a:avLst>
              <a:gd name="adj1" fmla="val 9755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8" name="Verbinder: gewinkelt 17">
            <a:extLst>
              <a:ext uri="{FF2B5EF4-FFF2-40B4-BE49-F238E27FC236}">
                <a16:creationId xmlns:a16="http://schemas.microsoft.com/office/drawing/2014/main" id="{B01D3E5B-3A71-D12A-8782-10B77765FD03}"/>
              </a:ext>
            </a:extLst>
          </p:cNvPr>
          <p:cNvCxnSpPr>
            <a:cxnSpLocks/>
          </p:cNvCxnSpPr>
          <p:nvPr/>
        </p:nvCxnSpPr>
        <p:spPr>
          <a:xfrm rot="10800000">
            <a:off x="3703320" y="3498719"/>
            <a:ext cx="828614" cy="1"/>
          </a:xfrm>
          <a:prstGeom prst="bentConnector3">
            <a:avLst>
              <a:gd name="adj1" fmla="val 50000"/>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7" name="Verbinder: gewinkelt 36">
            <a:extLst>
              <a:ext uri="{FF2B5EF4-FFF2-40B4-BE49-F238E27FC236}">
                <a16:creationId xmlns:a16="http://schemas.microsoft.com/office/drawing/2014/main" id="{04993A24-62C0-EC31-90B3-4941F1A977D8}"/>
              </a:ext>
            </a:extLst>
          </p:cNvPr>
          <p:cNvCxnSpPr>
            <a:cxnSpLocks/>
          </p:cNvCxnSpPr>
          <p:nvPr/>
        </p:nvCxnSpPr>
        <p:spPr>
          <a:xfrm rot="10800000" flipV="1">
            <a:off x="4423666" y="5681064"/>
            <a:ext cx="698025" cy="143664"/>
          </a:xfrm>
          <a:prstGeom prst="bentConnector3">
            <a:avLst>
              <a:gd name="adj1" fmla="val 221"/>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4" name="Verbinder: gewinkelt 13">
            <a:extLst>
              <a:ext uri="{FF2B5EF4-FFF2-40B4-BE49-F238E27FC236}">
                <a16:creationId xmlns:a16="http://schemas.microsoft.com/office/drawing/2014/main" id="{89253A6F-ED86-6107-F9A0-0947976C5A83}"/>
              </a:ext>
            </a:extLst>
          </p:cNvPr>
          <p:cNvCxnSpPr>
            <a:cxnSpLocks/>
          </p:cNvCxnSpPr>
          <p:nvPr/>
        </p:nvCxnSpPr>
        <p:spPr>
          <a:xfrm flipV="1">
            <a:off x="5755613" y="1106129"/>
            <a:ext cx="1171660" cy="533035"/>
          </a:xfrm>
          <a:prstGeom prst="bentConnector3">
            <a:avLst>
              <a:gd name="adj1" fmla="val 336"/>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A63C6C01-4F1C-DA77-D944-A0AD319FE15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14854" y="974346"/>
            <a:ext cx="250246" cy="250246"/>
          </a:xfrm>
          <a:prstGeom prst="rect">
            <a:avLst/>
          </a:prstGeom>
        </p:spPr>
      </p:pic>
      <p:pic>
        <p:nvPicPr>
          <p:cNvPr id="42" name="Grafik 41">
            <a:extLst>
              <a:ext uri="{FF2B5EF4-FFF2-40B4-BE49-F238E27FC236}">
                <a16:creationId xmlns:a16="http://schemas.microsoft.com/office/drawing/2014/main" id="{4636EE55-654C-AB13-EF4F-A673C79B095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67464" y="2393794"/>
            <a:ext cx="250246" cy="250246"/>
          </a:xfrm>
          <a:prstGeom prst="rect">
            <a:avLst/>
          </a:prstGeom>
        </p:spPr>
      </p:pic>
      <p:pic>
        <p:nvPicPr>
          <p:cNvPr id="43" name="Grafik 42">
            <a:extLst>
              <a:ext uri="{FF2B5EF4-FFF2-40B4-BE49-F238E27FC236}">
                <a16:creationId xmlns:a16="http://schemas.microsoft.com/office/drawing/2014/main" id="{54F1F2ED-8EAD-CE78-20DF-A4C47BC9988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62419" y="4892111"/>
            <a:ext cx="250246" cy="250246"/>
          </a:xfrm>
          <a:prstGeom prst="rect">
            <a:avLst/>
          </a:prstGeom>
        </p:spPr>
      </p:pic>
      <p:pic>
        <p:nvPicPr>
          <p:cNvPr id="44" name="Grafik 43">
            <a:extLst>
              <a:ext uri="{FF2B5EF4-FFF2-40B4-BE49-F238E27FC236}">
                <a16:creationId xmlns:a16="http://schemas.microsoft.com/office/drawing/2014/main" id="{93AA8589-CC87-2C70-DCCE-FCA18D98DF1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78196" y="3373596"/>
            <a:ext cx="250246" cy="250246"/>
          </a:xfrm>
          <a:prstGeom prst="rect">
            <a:avLst/>
          </a:prstGeom>
        </p:spPr>
      </p:pic>
      <p:pic>
        <p:nvPicPr>
          <p:cNvPr id="45" name="Grafik 44">
            <a:extLst>
              <a:ext uri="{FF2B5EF4-FFF2-40B4-BE49-F238E27FC236}">
                <a16:creationId xmlns:a16="http://schemas.microsoft.com/office/drawing/2014/main" id="{51BE73C2-4907-542F-964F-597CD02BA02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39106" y="5709708"/>
            <a:ext cx="250246" cy="250246"/>
          </a:xfrm>
          <a:prstGeom prst="rect">
            <a:avLst/>
          </a:prstGeom>
        </p:spPr>
      </p:pic>
    </p:spTree>
    <p:extLst>
      <p:ext uri="{BB962C8B-B14F-4D97-AF65-F5344CB8AC3E}">
        <p14:creationId xmlns:p14="http://schemas.microsoft.com/office/powerpoint/2010/main" val="2342788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5F35D0-432B-ABA9-62B6-611F7A47E696}"/>
              </a:ext>
            </a:extLst>
          </p:cNvPr>
          <p:cNvSpPr>
            <a:spLocks noGrp="1"/>
          </p:cNvSpPr>
          <p:nvPr>
            <p:ph type="title"/>
          </p:nvPr>
        </p:nvSpPr>
        <p:spPr/>
        <p:txBody>
          <a:bodyPr/>
          <a:lstStyle/>
          <a:p>
            <a:r>
              <a:rPr lang="de-DE"/>
              <a:t>Platzhalter Applikationen allgemein</a:t>
            </a:r>
          </a:p>
        </p:txBody>
      </p:sp>
      <p:sp>
        <p:nvSpPr>
          <p:cNvPr id="3" name="Foliennummernplatzhalter 2">
            <a:extLst>
              <a:ext uri="{FF2B5EF4-FFF2-40B4-BE49-F238E27FC236}">
                <a16:creationId xmlns:a16="http://schemas.microsoft.com/office/drawing/2014/main" id="{402821D6-C389-DF90-D9B4-0A1BBF6BB0A4}"/>
              </a:ext>
            </a:extLst>
          </p:cNvPr>
          <p:cNvSpPr>
            <a:spLocks noGrp="1"/>
          </p:cNvSpPr>
          <p:nvPr>
            <p:ph type="sldNum" sz="quarter" idx="10"/>
          </p:nvPr>
        </p:nvSpPr>
        <p:spPr/>
        <p:txBody>
          <a:bodyPr/>
          <a:lstStyle/>
          <a:p>
            <a:fld id="{73F7D4EC-FAF2-48D2-B8E5-457915FC50F3}" type="slidenum">
              <a:rPr lang="de-DE" smtClean="0"/>
              <a:pPr/>
              <a:t>23</a:t>
            </a:fld>
            <a:endParaRPr lang="de-DE"/>
          </a:p>
        </p:txBody>
      </p:sp>
      <p:sp>
        <p:nvSpPr>
          <p:cNvPr id="4" name="Textplatzhalter 3">
            <a:extLst>
              <a:ext uri="{FF2B5EF4-FFF2-40B4-BE49-F238E27FC236}">
                <a16:creationId xmlns:a16="http://schemas.microsoft.com/office/drawing/2014/main" id="{4CFF76F8-2889-29F1-7CE6-7ECF88E912BA}"/>
              </a:ext>
            </a:extLst>
          </p:cNvPr>
          <p:cNvSpPr>
            <a:spLocks noGrp="1"/>
          </p:cNvSpPr>
          <p:nvPr>
            <p:ph type="body" sz="quarter" idx="11"/>
          </p:nvPr>
        </p:nvSpPr>
        <p:spPr/>
        <p:txBody>
          <a:bodyPr/>
          <a:lstStyle/>
          <a:p>
            <a:r>
              <a:rPr lang="de-DE"/>
              <a:t>FLX-Greifer</a:t>
            </a:r>
          </a:p>
        </p:txBody>
      </p:sp>
      <p:pic>
        <p:nvPicPr>
          <p:cNvPr id="11" name="Grafik 10" descr="Ein Bild, das Spielzeug enthält.&#10;&#10;Automatisch generierte Beschreibung">
            <a:extLst>
              <a:ext uri="{FF2B5EF4-FFF2-40B4-BE49-F238E27FC236}">
                <a16:creationId xmlns:a16="http://schemas.microsoft.com/office/drawing/2014/main" id="{BA7DD0B6-7E46-94D8-CD6B-4244F20BE980}"/>
              </a:ext>
            </a:extLst>
          </p:cNvPr>
          <p:cNvPicPr>
            <a:picLocks noChangeAspect="1"/>
          </p:cNvPicPr>
          <p:nvPr/>
        </p:nvPicPr>
        <p:blipFill rotWithShape="1">
          <a:blip r:embed="rId2">
            <a:extLst>
              <a:ext uri="{28A0092B-C50C-407E-A947-70E740481C1C}">
                <a14:useLocalDpi xmlns:a14="http://schemas.microsoft.com/office/drawing/2010/main" val="0"/>
              </a:ext>
            </a:extLst>
          </a:blip>
          <a:srcRect l="34400" t="24957" r="35390" b="22035"/>
          <a:stretch/>
        </p:blipFill>
        <p:spPr>
          <a:xfrm>
            <a:off x="763831" y="1743379"/>
            <a:ext cx="2904710" cy="3938394"/>
          </a:xfrm>
          <a:prstGeom prst="rect">
            <a:avLst/>
          </a:prstGeom>
        </p:spPr>
      </p:pic>
      <p:sp>
        <p:nvSpPr>
          <p:cNvPr id="6" name="Rechteck 5">
            <a:extLst>
              <a:ext uri="{FF2B5EF4-FFF2-40B4-BE49-F238E27FC236}">
                <a16:creationId xmlns:a16="http://schemas.microsoft.com/office/drawing/2014/main" id="{32F8A71E-D043-8190-8BAA-66FA50F5284A}"/>
              </a:ext>
            </a:extLst>
          </p:cNvPr>
          <p:cNvSpPr/>
          <p:nvPr/>
        </p:nvSpPr>
        <p:spPr>
          <a:xfrm>
            <a:off x="5710335" y="1474645"/>
            <a:ext cx="5980922" cy="47166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4">
            <a:extLst>
              <a:ext uri="{FF2B5EF4-FFF2-40B4-BE49-F238E27FC236}">
                <a16:creationId xmlns:a16="http://schemas.microsoft.com/office/drawing/2014/main" id="{310261E8-13B8-A82F-A6E4-C25FA45255FF}"/>
              </a:ext>
            </a:extLst>
          </p:cNvPr>
          <p:cNvSpPr txBox="1">
            <a:spLocks/>
          </p:cNvSpPr>
          <p:nvPr/>
        </p:nvSpPr>
        <p:spPr>
          <a:xfrm>
            <a:off x="6018244" y="1782602"/>
            <a:ext cx="5409925" cy="41592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a:t>Ideen für Applikationen:</a:t>
            </a:r>
          </a:p>
          <a:p>
            <a:pPr marL="311150" indent="-311150">
              <a:buFont typeface="Arial" panose="020B0604020202020204" pitchFamily="34" charset="0"/>
              <a:buBlip>
                <a:blip r:embed="rId3">
                  <a:extLst>
                    <a:ext uri="{96DAC541-7B7A-43D3-8B79-37D633B846F1}">
                      <asvg:svgBlip xmlns:asvg="http://schemas.microsoft.com/office/drawing/2016/SVG/main" r:embed="rId4"/>
                    </a:ext>
                  </a:extLst>
                </a:blip>
              </a:buBlip>
            </a:pPr>
            <a:r>
              <a:rPr lang="de-DE" sz="1800"/>
              <a:t>Karosserieteile greifen</a:t>
            </a:r>
            <a:r>
              <a:rPr lang="fr-FR" sz="1800"/>
              <a:t> </a:t>
            </a:r>
          </a:p>
          <a:p>
            <a:pPr marL="311150" indent="-311150">
              <a:buFont typeface="Arial" panose="020B0604020202020204" pitchFamily="34" charset="0"/>
              <a:buBlip>
                <a:blip r:embed="rId3">
                  <a:extLst>
                    <a:ext uri="{96DAC541-7B7A-43D3-8B79-37D633B846F1}">
                      <asvg:svgBlip xmlns:asvg="http://schemas.microsoft.com/office/drawing/2016/SVG/main" r:embed="rId4"/>
                    </a:ext>
                  </a:extLst>
                </a:blip>
              </a:buBlip>
            </a:pPr>
            <a:r>
              <a:rPr lang="da-DK" sz="1800"/>
              <a:t>Metallische Schrottteile?</a:t>
            </a:r>
          </a:p>
          <a:p>
            <a:pPr marL="311150" indent="-311150">
              <a:buFont typeface="Arial" panose="020B0604020202020204" pitchFamily="34" charset="0"/>
              <a:buBlip>
                <a:blip r:embed="rId3">
                  <a:extLst>
                    <a:ext uri="{96DAC541-7B7A-43D3-8B79-37D633B846F1}">
                      <asvg:svgBlip xmlns:asvg="http://schemas.microsoft.com/office/drawing/2016/SVG/main" r:embed="rId4"/>
                    </a:ext>
                  </a:extLst>
                </a:blip>
              </a:buBlip>
            </a:pPr>
            <a:r>
              <a:rPr lang="de-DE" sz="1800"/>
              <a:t>Entnahme aus Laserschneidmaschine</a:t>
            </a:r>
          </a:p>
          <a:p>
            <a:pPr marL="311150" indent="-311150">
              <a:buFont typeface="Arial" panose="020B0604020202020204" pitchFamily="34" charset="0"/>
              <a:buBlip>
                <a:blip r:embed="rId3">
                  <a:extLst>
                    <a:ext uri="{96DAC541-7B7A-43D3-8B79-37D633B846F1}">
                      <asvg:svgBlip xmlns:asvg="http://schemas.microsoft.com/office/drawing/2016/SVG/main" r:embed="rId4"/>
                    </a:ext>
                  </a:extLst>
                </a:blip>
              </a:buBlip>
            </a:pPr>
            <a:r>
              <a:rPr lang="de-DE" sz="1800"/>
              <a:t>Greifen von Stahlgehäusen für Haushaltswaren (z.B. </a:t>
            </a:r>
            <a:r>
              <a:rPr lang="de-DE" sz="1800" err="1"/>
              <a:t>Spüli</a:t>
            </a:r>
            <a:r>
              <a:rPr lang="de-DE" sz="1800"/>
              <a:t>/Waschmaschine)</a:t>
            </a:r>
          </a:p>
          <a:p>
            <a:pPr marL="311150" indent="-311150">
              <a:buFont typeface="Arial" panose="020B0604020202020204" pitchFamily="34" charset="0"/>
              <a:buBlip>
                <a:blip r:embed="rId3">
                  <a:extLst>
                    <a:ext uri="{96DAC541-7B7A-43D3-8B79-37D633B846F1}">
                      <asvg:svgBlip xmlns:asvg="http://schemas.microsoft.com/office/drawing/2016/SVG/main" r:embed="rId4"/>
                    </a:ext>
                  </a:extLst>
                </a:blip>
              </a:buBlip>
            </a:pPr>
            <a:r>
              <a:rPr lang="pt-BR" sz="1800"/>
              <a:t>Stapeln/Entstapeln von Blechteilen</a:t>
            </a:r>
            <a:endParaRPr lang="de-DE" sz="1800"/>
          </a:p>
        </p:txBody>
      </p:sp>
      <p:pic>
        <p:nvPicPr>
          <p:cNvPr id="8" name="Grafik 7">
            <a:extLst>
              <a:ext uri="{FF2B5EF4-FFF2-40B4-BE49-F238E27FC236}">
                <a16:creationId xmlns:a16="http://schemas.microsoft.com/office/drawing/2014/main" id="{1F66D35F-5B9A-3A7B-1E9F-A54B4FB2A742}"/>
              </a:ext>
            </a:extLst>
          </p:cNvPr>
          <p:cNvPicPr>
            <a:picLocks noChangeAspect="1"/>
          </p:cNvPicPr>
          <p:nvPr/>
        </p:nvPicPr>
        <p:blipFill>
          <a:blip r:embed="rId5"/>
          <a:stretch>
            <a:fillRect/>
          </a:stretch>
        </p:blipFill>
        <p:spPr>
          <a:xfrm>
            <a:off x="4298732" y="4273279"/>
            <a:ext cx="1292213" cy="1917970"/>
          </a:xfrm>
          <a:prstGeom prst="rect">
            <a:avLst/>
          </a:prstGeom>
        </p:spPr>
      </p:pic>
    </p:spTree>
    <p:extLst>
      <p:ext uri="{BB962C8B-B14F-4D97-AF65-F5344CB8AC3E}">
        <p14:creationId xmlns:p14="http://schemas.microsoft.com/office/powerpoint/2010/main" val="2999379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D09D2D-EE4D-497D-FA2D-8A2444AB4F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A0A65B-866C-51EC-8DEF-EEA84E682C7A}"/>
              </a:ext>
            </a:extLst>
          </p:cNvPr>
          <p:cNvSpPr>
            <a:spLocks noGrp="1"/>
          </p:cNvSpPr>
          <p:nvPr>
            <p:ph type="title"/>
          </p:nvPr>
        </p:nvSpPr>
        <p:spPr/>
        <p:txBody>
          <a:bodyPr/>
          <a:lstStyle/>
          <a:p>
            <a:r>
              <a:rPr lang="de-DE"/>
              <a:t>Platzhalter Applikationen</a:t>
            </a:r>
          </a:p>
        </p:txBody>
      </p:sp>
      <p:sp>
        <p:nvSpPr>
          <p:cNvPr id="3" name="Foliennummernplatzhalter 2">
            <a:extLst>
              <a:ext uri="{FF2B5EF4-FFF2-40B4-BE49-F238E27FC236}">
                <a16:creationId xmlns:a16="http://schemas.microsoft.com/office/drawing/2014/main" id="{A0BADD38-CE39-ECA2-B5DD-B30156BBAD70}"/>
              </a:ext>
            </a:extLst>
          </p:cNvPr>
          <p:cNvSpPr>
            <a:spLocks noGrp="1"/>
          </p:cNvSpPr>
          <p:nvPr>
            <p:ph type="sldNum" sz="quarter" idx="10"/>
          </p:nvPr>
        </p:nvSpPr>
        <p:spPr/>
        <p:txBody>
          <a:bodyPr/>
          <a:lstStyle/>
          <a:p>
            <a:fld id="{73F7D4EC-FAF2-48D2-B8E5-457915FC50F3}" type="slidenum">
              <a:rPr lang="de-DE" smtClean="0"/>
              <a:pPr/>
              <a:t>24</a:t>
            </a:fld>
            <a:endParaRPr lang="de-DE"/>
          </a:p>
        </p:txBody>
      </p:sp>
      <p:sp>
        <p:nvSpPr>
          <p:cNvPr id="4" name="Textplatzhalter 3">
            <a:extLst>
              <a:ext uri="{FF2B5EF4-FFF2-40B4-BE49-F238E27FC236}">
                <a16:creationId xmlns:a16="http://schemas.microsoft.com/office/drawing/2014/main" id="{C8E483D1-653A-AABB-A190-56C07A70C990}"/>
              </a:ext>
            </a:extLst>
          </p:cNvPr>
          <p:cNvSpPr>
            <a:spLocks noGrp="1"/>
          </p:cNvSpPr>
          <p:nvPr>
            <p:ph type="body" sz="quarter" idx="11"/>
          </p:nvPr>
        </p:nvSpPr>
        <p:spPr/>
        <p:txBody>
          <a:bodyPr/>
          <a:lstStyle/>
          <a:p>
            <a:r>
              <a:rPr lang="de-DE"/>
              <a:t>FLX-Greifer</a:t>
            </a:r>
          </a:p>
        </p:txBody>
      </p:sp>
      <p:pic>
        <p:nvPicPr>
          <p:cNvPr id="7" name="Grafik 6" descr="Ein Bild, das Fahrrad, Hebel, Bike enthält.&#10;&#10;KI-generierte Inhalte können fehlerhaft sein.">
            <a:extLst>
              <a:ext uri="{FF2B5EF4-FFF2-40B4-BE49-F238E27FC236}">
                <a16:creationId xmlns:a16="http://schemas.microsoft.com/office/drawing/2014/main" id="{6CAB783B-2773-C428-D77C-A276DE034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14" y="1813504"/>
            <a:ext cx="2847676" cy="1611893"/>
          </a:xfrm>
          <a:prstGeom prst="rect">
            <a:avLst/>
          </a:prstGeom>
        </p:spPr>
      </p:pic>
      <p:pic>
        <p:nvPicPr>
          <p:cNvPr id="12" name="Grafik 11" descr="Ein Bild, das Fahrrad, Bike enthält.&#10;&#10;KI-generierte Inhalte können fehlerhaft sein.">
            <a:extLst>
              <a:ext uri="{FF2B5EF4-FFF2-40B4-BE49-F238E27FC236}">
                <a16:creationId xmlns:a16="http://schemas.microsoft.com/office/drawing/2014/main" id="{5AC21EAD-D982-BE4D-C8F8-314002D74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383" y="1813503"/>
            <a:ext cx="2847678" cy="1611893"/>
          </a:xfrm>
          <a:prstGeom prst="rect">
            <a:avLst/>
          </a:prstGeom>
        </p:spPr>
      </p:pic>
      <p:pic>
        <p:nvPicPr>
          <p:cNvPr id="15" name="Grafik 14">
            <a:extLst>
              <a:ext uri="{FF2B5EF4-FFF2-40B4-BE49-F238E27FC236}">
                <a16:creationId xmlns:a16="http://schemas.microsoft.com/office/drawing/2014/main" id="{C8FD0714-4EEF-14D8-1B34-8869B14B9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954" y="1813503"/>
            <a:ext cx="2847677" cy="1611893"/>
          </a:xfrm>
          <a:prstGeom prst="rect">
            <a:avLst/>
          </a:prstGeom>
        </p:spPr>
      </p:pic>
      <p:pic>
        <p:nvPicPr>
          <p:cNvPr id="18" name="Grafik 17">
            <a:extLst>
              <a:ext uri="{FF2B5EF4-FFF2-40B4-BE49-F238E27FC236}">
                <a16:creationId xmlns:a16="http://schemas.microsoft.com/office/drawing/2014/main" id="{A6677798-E98E-ED7D-4418-927CF0088DF6}"/>
              </a:ext>
            </a:extLst>
          </p:cNvPr>
          <p:cNvPicPr>
            <a:picLocks noChangeAspect="1"/>
          </p:cNvPicPr>
          <p:nvPr/>
        </p:nvPicPr>
        <p:blipFill>
          <a:blip r:embed="rId5"/>
          <a:stretch>
            <a:fillRect/>
          </a:stretch>
        </p:blipFill>
        <p:spPr>
          <a:xfrm>
            <a:off x="658814" y="4502027"/>
            <a:ext cx="2847676" cy="1611892"/>
          </a:xfrm>
          <a:prstGeom prst="rect">
            <a:avLst/>
          </a:prstGeom>
        </p:spPr>
      </p:pic>
      <p:pic>
        <p:nvPicPr>
          <p:cNvPr id="20" name="Grafik 19" descr="Ein Bild, das Werkzeug, Im Haus, Wand enthält.&#10;&#10;KI-generierte Inhalte können fehlerhaft sein.">
            <a:extLst>
              <a:ext uri="{FF2B5EF4-FFF2-40B4-BE49-F238E27FC236}">
                <a16:creationId xmlns:a16="http://schemas.microsoft.com/office/drawing/2014/main" id="{63E59481-1BEA-867A-1DAC-288D9FFBF0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3384" y="4502026"/>
            <a:ext cx="2847677" cy="1611893"/>
          </a:xfrm>
          <a:prstGeom prst="rect">
            <a:avLst/>
          </a:prstGeom>
        </p:spPr>
      </p:pic>
      <p:pic>
        <p:nvPicPr>
          <p:cNvPr id="22" name="Grafik 21" descr="Ein Bild, das Werkzeug, Maschine, Im Haus, Design enthält.&#10;&#10;KI-generierte Inhalte können fehlerhaft sein.">
            <a:extLst>
              <a:ext uri="{FF2B5EF4-FFF2-40B4-BE49-F238E27FC236}">
                <a16:creationId xmlns:a16="http://schemas.microsoft.com/office/drawing/2014/main" id="{8A8D7191-5AD2-FF85-A2DE-6DC9EA29B2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7953" y="4502026"/>
            <a:ext cx="2847677" cy="1611893"/>
          </a:xfrm>
          <a:prstGeom prst="rect">
            <a:avLst/>
          </a:prstGeom>
        </p:spPr>
      </p:pic>
    </p:spTree>
    <p:extLst>
      <p:ext uri="{BB962C8B-B14F-4D97-AF65-F5344CB8AC3E}">
        <p14:creationId xmlns:p14="http://schemas.microsoft.com/office/powerpoint/2010/main" val="1467442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4EE4520C-FA49-CD44-AE50-83BFBC69A9B5}"/>
              </a:ext>
            </a:extLst>
          </p:cNvPr>
          <p:cNvSpPr/>
          <p:nvPr/>
        </p:nvSpPr>
        <p:spPr>
          <a:xfrm>
            <a:off x="483362" y="1474645"/>
            <a:ext cx="6960637" cy="47166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F39A5C6-7E98-E5B7-539A-60EE2048C046}"/>
              </a:ext>
            </a:extLst>
          </p:cNvPr>
          <p:cNvSpPr>
            <a:spLocks noGrp="1"/>
          </p:cNvSpPr>
          <p:nvPr>
            <p:ph type="title"/>
          </p:nvPr>
        </p:nvSpPr>
        <p:spPr/>
        <p:txBody>
          <a:bodyPr/>
          <a:lstStyle/>
          <a:p>
            <a:r>
              <a:rPr lang="de-DE"/>
              <a:t>FLEXIBLER MAGNET-GREIFER</a:t>
            </a:r>
          </a:p>
        </p:txBody>
      </p:sp>
      <p:sp>
        <p:nvSpPr>
          <p:cNvPr id="3" name="Foliennummernplatzhalter 2">
            <a:extLst>
              <a:ext uri="{FF2B5EF4-FFF2-40B4-BE49-F238E27FC236}">
                <a16:creationId xmlns:a16="http://schemas.microsoft.com/office/drawing/2014/main" id="{0C547CAA-36F7-64A3-EB79-8ED5461297B6}"/>
              </a:ext>
            </a:extLst>
          </p:cNvPr>
          <p:cNvSpPr>
            <a:spLocks noGrp="1"/>
          </p:cNvSpPr>
          <p:nvPr>
            <p:ph type="sldNum" sz="quarter" idx="10"/>
          </p:nvPr>
        </p:nvSpPr>
        <p:spPr/>
        <p:txBody>
          <a:bodyPr/>
          <a:lstStyle/>
          <a:p>
            <a:fld id="{73F7D4EC-FAF2-48D2-B8E5-457915FC50F3}" type="slidenum">
              <a:rPr lang="de-DE" smtClean="0"/>
              <a:pPr/>
              <a:t>25</a:t>
            </a:fld>
            <a:endParaRPr lang="de-DE"/>
          </a:p>
        </p:txBody>
      </p:sp>
      <p:sp>
        <p:nvSpPr>
          <p:cNvPr id="4" name="Textplatzhalter 3">
            <a:extLst>
              <a:ext uri="{FF2B5EF4-FFF2-40B4-BE49-F238E27FC236}">
                <a16:creationId xmlns:a16="http://schemas.microsoft.com/office/drawing/2014/main" id="{D8612AFD-3DF1-2B64-7C9B-AD4FB785B582}"/>
              </a:ext>
            </a:extLst>
          </p:cNvPr>
          <p:cNvSpPr>
            <a:spLocks noGrp="1"/>
          </p:cNvSpPr>
          <p:nvPr>
            <p:ph type="body" sz="quarter" idx="11"/>
          </p:nvPr>
        </p:nvSpPr>
        <p:spPr/>
        <p:txBody>
          <a:bodyPr/>
          <a:lstStyle/>
          <a:p>
            <a:r>
              <a:rPr lang="de-DE"/>
              <a:t>FLX-Greifer</a:t>
            </a:r>
          </a:p>
        </p:txBody>
      </p:sp>
      <p:sp>
        <p:nvSpPr>
          <p:cNvPr id="5" name="Textplatzhalter 4">
            <a:extLst>
              <a:ext uri="{FF2B5EF4-FFF2-40B4-BE49-F238E27FC236}">
                <a16:creationId xmlns:a16="http://schemas.microsoft.com/office/drawing/2014/main" id="{000F8FDB-ECC3-CB85-2594-F4A17C4DE56E}"/>
              </a:ext>
            </a:extLst>
          </p:cNvPr>
          <p:cNvSpPr>
            <a:spLocks noGrp="1"/>
          </p:cNvSpPr>
          <p:nvPr>
            <p:ph type="body" sz="quarter" idx="12"/>
          </p:nvPr>
        </p:nvSpPr>
        <p:spPr>
          <a:xfrm>
            <a:off x="658813" y="1743379"/>
            <a:ext cx="6619065" cy="4159250"/>
          </a:xfrm>
        </p:spPr>
        <p:txBody>
          <a:bodyPr/>
          <a:lstStyle/>
          <a:p>
            <a:r>
              <a:rPr lang="de-DE"/>
              <a:t>Anordnung 4er </a:t>
            </a:r>
            <a:r>
              <a:rPr lang="de-DE" err="1"/>
              <a:t>Greiferköpfe</a:t>
            </a:r>
            <a:r>
              <a:rPr lang="de-DE"/>
              <a:t> in einer Matrix (Überstimmung) ​</a:t>
            </a:r>
          </a:p>
          <a:p>
            <a:pPr>
              <a:spcBef>
                <a:spcPts val="1800"/>
              </a:spcBef>
            </a:pPr>
            <a:r>
              <a:rPr lang="de-DE"/>
              <a:t>Greifen von ferromagnetischen Werkstoffen</a:t>
            </a:r>
          </a:p>
          <a:p>
            <a:pPr>
              <a:spcBef>
                <a:spcPts val="1800"/>
              </a:spcBef>
            </a:pPr>
            <a:r>
              <a:rPr lang="de-DE"/>
              <a:t>Lineare Magnetanordnung, gleichgerichtetes Magnetfeld </a:t>
            </a:r>
          </a:p>
          <a:p>
            <a:pPr>
              <a:spcBef>
                <a:spcPts val="1800"/>
              </a:spcBef>
            </a:pPr>
            <a:r>
              <a:rPr lang="de-DE"/>
              <a:t>Integrierte Kolbenpositionsabfrage </a:t>
            </a:r>
          </a:p>
          <a:p>
            <a:endParaRPr lang="de-DE"/>
          </a:p>
        </p:txBody>
      </p:sp>
      <p:pic>
        <p:nvPicPr>
          <p:cNvPr id="6" name="Grafik 5" descr="Ein Bild, das Zylinder, Licht enthält.&#10;&#10;Automatisch generierte Beschreibung">
            <a:extLst>
              <a:ext uri="{FF2B5EF4-FFF2-40B4-BE49-F238E27FC236}">
                <a16:creationId xmlns:a16="http://schemas.microsoft.com/office/drawing/2014/main" id="{A2B24994-D2AD-ED00-E87D-6CCA7E66A56D}"/>
              </a:ext>
            </a:extLst>
          </p:cNvPr>
          <p:cNvPicPr>
            <a:picLocks noChangeAspect="1"/>
          </p:cNvPicPr>
          <p:nvPr/>
        </p:nvPicPr>
        <p:blipFill>
          <a:blip r:embed="rId2">
            <a:extLst>
              <a:ext uri="{28A0092B-C50C-407E-A947-70E740481C1C}">
                <a14:useLocalDpi xmlns:a14="http://schemas.microsoft.com/office/drawing/2010/main" val="0"/>
              </a:ext>
            </a:extLst>
          </a:blip>
          <a:srcRect l="26726" r="25609"/>
          <a:stretch>
            <a:fillRect/>
          </a:stretch>
        </p:blipFill>
        <p:spPr>
          <a:xfrm>
            <a:off x="7806195" y="1020108"/>
            <a:ext cx="3409201" cy="5364245"/>
          </a:xfrm>
          <a:prstGeom prst="rect">
            <a:avLst/>
          </a:prstGeom>
        </p:spPr>
      </p:pic>
    </p:spTree>
    <p:extLst>
      <p:ext uri="{BB962C8B-B14F-4D97-AF65-F5344CB8AC3E}">
        <p14:creationId xmlns:p14="http://schemas.microsoft.com/office/powerpoint/2010/main" val="338862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2C6F3C0-3984-C495-8564-ADC8015FB166}"/>
              </a:ext>
            </a:extLst>
          </p:cNvPr>
          <p:cNvSpPr/>
          <p:nvPr/>
        </p:nvSpPr>
        <p:spPr>
          <a:xfrm>
            <a:off x="483362" y="1474645"/>
            <a:ext cx="6960637" cy="47166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a:t>IHR MEHRWERT</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fld id="{73F7D4EC-FAF2-48D2-B8E5-457915FC50F3}" type="slidenum">
              <a:rPr lang="de-DE" smtClean="0"/>
              <a:pPr/>
              <a:t>26</a:t>
            </a:fld>
            <a:endParaRPr lang="de-DE"/>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a:t>FLX-Greifer</a:t>
            </a:r>
          </a:p>
        </p:txBody>
      </p:sp>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658814" y="1743379"/>
            <a:ext cx="6609734" cy="4716604"/>
          </a:xfrm>
        </p:spPr>
        <p:txBody>
          <a:bodyPr/>
          <a:lstStyle/>
          <a:p>
            <a:pPr marL="265113" indent="-265113">
              <a:buBlip>
                <a:blip r:embed="rId2">
                  <a:extLst>
                    <a:ext uri="{96DAC541-7B7A-43D3-8B79-37D633B846F1}">
                      <asvg:svgBlip xmlns:asvg="http://schemas.microsoft.com/office/drawing/2016/SVG/main" r:embed="rId3"/>
                    </a:ext>
                  </a:extLst>
                </a:blip>
              </a:buBlip>
            </a:pPr>
            <a:r>
              <a:rPr lang="de-DE" sz="2000" b="1"/>
              <a:t>Z-Ausgleich </a:t>
            </a:r>
            <a:r>
              <a:rPr lang="de-DE" sz="2000" b="1">
                <a:solidFill>
                  <a:srgbClr val="003D6A"/>
                </a:solidFill>
              </a:rPr>
              <a:t>zur Kompensation von nicht planaren Oberflächen mit einem Höhenversatz</a:t>
            </a:r>
            <a:r>
              <a:rPr lang="en-US" sz="2000" b="1">
                <a:solidFill>
                  <a:srgbClr val="003D6A"/>
                </a:solidFill>
              </a:rPr>
              <a:t>​ bis </a:t>
            </a:r>
            <a:r>
              <a:rPr lang="de-DE" sz="2000" b="1" noProof="0">
                <a:solidFill>
                  <a:srgbClr val="003D6A"/>
                </a:solidFill>
              </a:rPr>
              <a:t>zu</a:t>
            </a:r>
            <a:r>
              <a:rPr lang="en-US" sz="2000" b="1">
                <a:solidFill>
                  <a:srgbClr val="003D6A"/>
                </a:solidFill>
              </a:rPr>
              <a:t> 1cm</a:t>
            </a:r>
            <a:br>
              <a:rPr lang="en-US" sz="2000">
                <a:solidFill>
                  <a:srgbClr val="003D6A"/>
                </a:solidFill>
              </a:rPr>
            </a:br>
            <a:r>
              <a:rPr lang="en-US" sz="1800">
                <a:solidFill>
                  <a:srgbClr val="003D6A"/>
                </a:solidFill>
              </a:rPr>
              <a:t>Ideal für Bin-Picking </a:t>
            </a:r>
            <a:r>
              <a:rPr lang="de-DE" sz="1800" noProof="0">
                <a:solidFill>
                  <a:srgbClr val="003D6A"/>
                </a:solidFill>
              </a:rPr>
              <a:t>Applikationen</a:t>
            </a:r>
            <a:r>
              <a:rPr lang="en-US" sz="1800">
                <a:solidFill>
                  <a:srgbClr val="003D6A"/>
                </a:solidFill>
              </a:rPr>
              <a:t> </a:t>
            </a:r>
            <a:r>
              <a:rPr lang="de-DE" sz="1800" noProof="0">
                <a:solidFill>
                  <a:srgbClr val="003D6A"/>
                </a:solidFill>
              </a:rPr>
              <a:t>mit</a:t>
            </a:r>
            <a:r>
              <a:rPr lang="en-US" sz="1800">
                <a:solidFill>
                  <a:srgbClr val="003D6A"/>
                </a:solidFill>
              </a:rPr>
              <a:t> </a:t>
            </a:r>
            <a:r>
              <a:rPr lang="de-DE" sz="1800">
                <a:solidFill>
                  <a:srgbClr val="003D6A"/>
                </a:solidFill>
              </a:rPr>
              <a:t>unregelmäßig angeordneten</a:t>
            </a:r>
            <a:r>
              <a:rPr lang="en-US" sz="1800">
                <a:solidFill>
                  <a:srgbClr val="003D6A"/>
                </a:solidFill>
              </a:rPr>
              <a:t> </a:t>
            </a:r>
            <a:r>
              <a:rPr lang="en-US" sz="1800" err="1">
                <a:solidFill>
                  <a:srgbClr val="003D6A"/>
                </a:solidFill>
              </a:rPr>
              <a:t>Bauteilen</a:t>
            </a:r>
            <a:r>
              <a:rPr lang="en-US" sz="1800">
                <a:solidFill>
                  <a:srgbClr val="003D6A"/>
                </a:solidFill>
              </a:rPr>
              <a:t> </a:t>
            </a:r>
            <a:endParaRPr lang="en-US" sz="2000">
              <a:solidFill>
                <a:srgbClr val="003D6A"/>
              </a:solidFill>
            </a:endParaRPr>
          </a:p>
          <a:p>
            <a:pPr marL="265113" indent="-265113">
              <a:spcBef>
                <a:spcPts val="1800"/>
              </a:spcBef>
              <a:buBlip>
                <a:blip r:embed="rId2">
                  <a:extLst>
                    <a:ext uri="{96DAC541-7B7A-43D3-8B79-37D633B846F1}">
                      <asvg:svgBlip xmlns:asvg="http://schemas.microsoft.com/office/drawing/2016/SVG/main" r:embed="rId3"/>
                    </a:ext>
                  </a:extLst>
                </a:blip>
              </a:buBlip>
            </a:pPr>
            <a:r>
              <a:rPr lang="de-DE" sz="2000" b="1" noProof="0">
                <a:solidFill>
                  <a:srgbClr val="003D6A"/>
                </a:solidFill>
              </a:rPr>
              <a:t>Geringe Störkontur</a:t>
            </a:r>
            <a:br>
              <a:rPr lang="de-DE" sz="2000" b="1" noProof="0">
                <a:solidFill>
                  <a:srgbClr val="003D6A"/>
                </a:solidFill>
              </a:rPr>
            </a:br>
            <a:r>
              <a:rPr lang="de-DE" sz="1800" noProof="0">
                <a:solidFill>
                  <a:srgbClr val="003D6A"/>
                </a:solidFill>
              </a:rPr>
              <a:t>ermöglicht zahlreiche Greifpositionen</a:t>
            </a:r>
          </a:p>
          <a:p>
            <a:pPr marL="265113" indent="-265113">
              <a:spcBef>
                <a:spcPts val="1800"/>
              </a:spcBef>
              <a:buBlip>
                <a:blip r:embed="rId2">
                  <a:extLst>
                    <a:ext uri="{96DAC541-7B7A-43D3-8B79-37D633B846F1}">
                      <asvg:svgBlip xmlns:asvg="http://schemas.microsoft.com/office/drawing/2016/SVG/main" r:embed="rId3"/>
                    </a:ext>
                  </a:extLst>
                </a:blip>
              </a:buBlip>
            </a:pPr>
            <a:r>
              <a:rPr lang="de-DE" sz="2000" b="1" noProof="0">
                <a:solidFill>
                  <a:srgbClr val="003D6A"/>
                </a:solidFill>
              </a:rPr>
              <a:t>Fail-Safe-Technologie</a:t>
            </a:r>
            <a:br>
              <a:rPr lang="de-DE" sz="2000" noProof="0">
                <a:solidFill>
                  <a:srgbClr val="003D6A"/>
                </a:solidFill>
              </a:rPr>
            </a:br>
            <a:r>
              <a:rPr lang="de-DE" sz="1800" noProof="0">
                <a:solidFill>
                  <a:srgbClr val="003D6A"/>
                </a:solidFill>
              </a:rPr>
              <a:t>Sicherer Griff der Bauteile bei Energieverlust</a:t>
            </a:r>
            <a:endParaRPr lang="de-DE" sz="2000" noProof="0">
              <a:solidFill>
                <a:srgbClr val="003D6A"/>
              </a:solidFill>
            </a:endParaRPr>
          </a:p>
          <a:p>
            <a:pPr marL="265113" indent="-265113">
              <a:spcBef>
                <a:spcPts val="1800"/>
              </a:spcBef>
              <a:buBlip>
                <a:blip r:embed="rId2">
                  <a:extLst>
                    <a:ext uri="{96DAC541-7B7A-43D3-8B79-37D633B846F1}">
                      <asvg:svgBlip xmlns:asvg="http://schemas.microsoft.com/office/drawing/2016/SVG/main" r:embed="rId3"/>
                    </a:ext>
                  </a:extLst>
                </a:blip>
              </a:buBlip>
            </a:pPr>
            <a:r>
              <a:rPr lang="de-DE" sz="2000" b="1" noProof="0">
                <a:solidFill>
                  <a:srgbClr val="003D6A"/>
                </a:solidFill>
              </a:rPr>
              <a:t>Pneumatische Klemmung in Z-Richtung</a:t>
            </a:r>
            <a:br>
              <a:rPr lang="de-DE" sz="2000" noProof="0">
                <a:solidFill>
                  <a:srgbClr val="003D6A"/>
                </a:solidFill>
              </a:rPr>
            </a:br>
            <a:r>
              <a:rPr lang="de-DE" sz="1800" noProof="0">
                <a:solidFill>
                  <a:srgbClr val="003D6A"/>
                </a:solidFill>
              </a:rPr>
              <a:t>Keine Dauerbeaufschlagung der Druckluft nötig</a:t>
            </a:r>
            <a:endParaRPr lang="de-DE" sz="2000" noProof="0">
              <a:solidFill>
                <a:srgbClr val="003D6A"/>
              </a:solidFill>
            </a:endParaRPr>
          </a:p>
          <a:p>
            <a:pPr marL="265113" indent="-265113">
              <a:spcBef>
                <a:spcPts val="1800"/>
              </a:spcBef>
              <a:buBlip>
                <a:blip r:embed="rId2">
                  <a:extLst>
                    <a:ext uri="{96DAC541-7B7A-43D3-8B79-37D633B846F1}">
                      <asvg:svgBlip xmlns:asvg="http://schemas.microsoft.com/office/drawing/2016/SVG/main" r:embed="rId3"/>
                    </a:ext>
                  </a:extLst>
                </a:blip>
              </a:buBlip>
            </a:pPr>
            <a:r>
              <a:rPr lang="de-DE" sz="2000" b="1" noProof="0">
                <a:solidFill>
                  <a:srgbClr val="003D6A"/>
                </a:solidFill>
              </a:rPr>
              <a:t>ISO-50 Flansch</a:t>
            </a:r>
          </a:p>
          <a:p>
            <a:pPr marL="265113" indent="-265113">
              <a:buBlip>
                <a:blip r:embed="rId2">
                  <a:extLst>
                    <a:ext uri="{96DAC541-7B7A-43D3-8B79-37D633B846F1}">
                      <asvg:svgBlip xmlns:asvg="http://schemas.microsoft.com/office/drawing/2016/SVG/main" r:embed="rId3"/>
                    </a:ext>
                  </a:extLst>
                </a:blip>
              </a:buBlip>
            </a:pPr>
            <a:endParaRPr lang="fr-FR" sz="2000"/>
          </a:p>
        </p:txBody>
      </p:sp>
      <p:pic>
        <p:nvPicPr>
          <p:cNvPr id="9" name="Grafik 8">
            <a:extLst>
              <a:ext uri="{FF2B5EF4-FFF2-40B4-BE49-F238E27FC236}">
                <a16:creationId xmlns:a16="http://schemas.microsoft.com/office/drawing/2014/main" id="{55A35678-064F-3894-65D3-B702CB796E4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4" b="89764" l="3626" r="67557">
                        <a14:foregroundMark x1="40649" y1="41207" x2="40649" y2="41207"/>
                        <a14:foregroundMark x1="30725" y1="41995" x2="30725" y2="41995"/>
                        <a14:foregroundMark x1="23855" y1="25197" x2="26336" y2="39370"/>
                        <a14:foregroundMark x1="26336" y1="39370" x2="31298" y2="50394"/>
                        <a14:foregroundMark x1="31298" y1="50394" x2="38168" y2="33858"/>
                        <a14:foregroundMark x1="38168" y1="33858" x2="38550" y2="31234"/>
                        <a14:foregroundMark x1="24809" y1="81365" x2="17748" y2="72178"/>
                        <a14:foregroundMark x1="17748" y1="72178" x2="19847" y2="67454"/>
                        <a14:foregroundMark x1="62023" y1="50656" x2="76527" y2="60630"/>
                        <a14:foregroundMark x1="76527" y1="60630" x2="82252" y2="70604"/>
                        <a14:foregroundMark x1="82252" y1="70604" x2="63740" y2="64567"/>
                        <a14:foregroundMark x1="63740" y1="64567" x2="61641" y2="53543"/>
                        <a14:foregroundMark x1="54771" y1="75328" x2="51145" y2="80315"/>
                        <a14:foregroundMark x1="13168" y1="75066" x2="24809" y2="63517"/>
                        <a14:foregroundMark x1="3626" y1="70341" x2="4771" y2="70341"/>
                        <a14:foregroundMark x1="32061" y1="76378" x2="53244" y2="67192"/>
                        <a14:foregroundMark x1="53244" y1="67192" x2="54008" y2="66404"/>
                        <a14:foregroundMark x1="24237" y1="67717" x2="32443" y2="65617"/>
                        <a14:foregroundMark x1="29198" y1="76115" x2="31298" y2="72178"/>
                        <a14:foregroundMark x1="59351" y1="48031" x2="64695" y2="66404"/>
                        <a14:foregroundMark x1="64695" y1="66404" x2="63931" y2="73228"/>
                        <a14:foregroundMark x1="62023" y1="47769" x2="66221" y2="52231"/>
                        <a14:foregroundMark x1="67557" y1="63255" x2="67176" y2="59318"/>
                      </a14:backgroundRemoval>
                    </a14:imgEffect>
                  </a14:imgLayer>
                </a14:imgProps>
              </a:ext>
            </a:extLst>
          </a:blip>
          <a:srcRect r="32580"/>
          <a:stretch/>
        </p:blipFill>
        <p:spPr>
          <a:xfrm>
            <a:off x="7869072" y="1728523"/>
            <a:ext cx="3573116" cy="3853470"/>
          </a:xfrm>
          <a:prstGeom prst="rect">
            <a:avLst/>
          </a:prstGeom>
        </p:spPr>
      </p:pic>
    </p:spTree>
    <p:extLst>
      <p:ext uri="{BB962C8B-B14F-4D97-AF65-F5344CB8AC3E}">
        <p14:creationId xmlns:p14="http://schemas.microsoft.com/office/powerpoint/2010/main" val="132388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DA70C-2E78-4C6E-9939-621560A69386}"/>
              </a:ext>
            </a:extLst>
          </p:cNvPr>
          <p:cNvSpPr>
            <a:spLocks noGrp="1"/>
          </p:cNvSpPr>
          <p:nvPr>
            <p:ph type="title"/>
          </p:nvPr>
        </p:nvSpPr>
        <p:spPr/>
        <p:txBody>
          <a:bodyPr/>
          <a:lstStyle/>
          <a:p>
            <a:r>
              <a:rPr lang="de-DE"/>
              <a:t>FLEXIBLER MAGNET-GREIFER</a:t>
            </a:r>
          </a:p>
        </p:txBody>
      </p:sp>
      <p:sp>
        <p:nvSpPr>
          <p:cNvPr id="3" name="Foliennummernplatzhalter 2">
            <a:extLst>
              <a:ext uri="{FF2B5EF4-FFF2-40B4-BE49-F238E27FC236}">
                <a16:creationId xmlns:a16="http://schemas.microsoft.com/office/drawing/2014/main" id="{753ADB67-2813-C063-7697-A45EA6EB53D3}"/>
              </a:ext>
            </a:extLst>
          </p:cNvPr>
          <p:cNvSpPr>
            <a:spLocks noGrp="1"/>
          </p:cNvSpPr>
          <p:nvPr>
            <p:ph type="sldNum" sz="quarter" idx="10"/>
          </p:nvPr>
        </p:nvSpPr>
        <p:spPr/>
        <p:txBody>
          <a:bodyPr/>
          <a:lstStyle/>
          <a:p>
            <a:fld id="{73F7D4EC-FAF2-48D2-B8E5-457915FC50F3}" type="slidenum">
              <a:rPr lang="de-DE" smtClean="0"/>
              <a:pPr/>
              <a:t>27</a:t>
            </a:fld>
            <a:endParaRPr lang="de-DE"/>
          </a:p>
        </p:txBody>
      </p:sp>
      <p:sp>
        <p:nvSpPr>
          <p:cNvPr id="4" name="Textplatzhalter 3">
            <a:extLst>
              <a:ext uri="{FF2B5EF4-FFF2-40B4-BE49-F238E27FC236}">
                <a16:creationId xmlns:a16="http://schemas.microsoft.com/office/drawing/2014/main" id="{FAB3404B-2130-019A-FC4E-1923E64C76D2}"/>
              </a:ext>
            </a:extLst>
          </p:cNvPr>
          <p:cNvSpPr>
            <a:spLocks noGrp="1"/>
          </p:cNvSpPr>
          <p:nvPr>
            <p:ph type="body" sz="quarter" idx="11"/>
          </p:nvPr>
        </p:nvSpPr>
        <p:spPr/>
        <p:txBody>
          <a:bodyPr/>
          <a:lstStyle/>
          <a:p>
            <a:r>
              <a:rPr lang="de-DE"/>
              <a:t>FLX-Greifer</a:t>
            </a:r>
          </a:p>
        </p:txBody>
      </p:sp>
      <p:pic>
        <p:nvPicPr>
          <p:cNvPr id="6" name="Grafik 5" descr="Ein Bild, das Zylinder, Licht enthält.&#10;&#10;Automatisch generierte Beschreibung">
            <a:extLst>
              <a:ext uri="{FF2B5EF4-FFF2-40B4-BE49-F238E27FC236}">
                <a16:creationId xmlns:a16="http://schemas.microsoft.com/office/drawing/2014/main" id="{0A9975D9-DA23-98AA-AADD-B96B7C337D35}"/>
              </a:ext>
            </a:extLst>
          </p:cNvPr>
          <p:cNvPicPr>
            <a:picLocks noChangeAspect="1"/>
          </p:cNvPicPr>
          <p:nvPr/>
        </p:nvPicPr>
        <p:blipFill>
          <a:blip r:embed="rId2">
            <a:extLst>
              <a:ext uri="{28A0092B-C50C-407E-A947-70E740481C1C}">
                <a14:useLocalDpi xmlns:a14="http://schemas.microsoft.com/office/drawing/2010/main" val="0"/>
              </a:ext>
            </a:extLst>
          </a:blip>
          <a:srcRect l="26726" r="25609"/>
          <a:stretch>
            <a:fillRect/>
          </a:stretch>
        </p:blipFill>
        <p:spPr>
          <a:xfrm>
            <a:off x="4123848" y="976068"/>
            <a:ext cx="3409201" cy="5364245"/>
          </a:xfrm>
          <a:prstGeom prst="rect">
            <a:avLst/>
          </a:prstGeom>
        </p:spPr>
      </p:pic>
      <p:sp>
        <p:nvSpPr>
          <p:cNvPr id="8" name="Textfeld 7">
            <a:extLst>
              <a:ext uri="{FF2B5EF4-FFF2-40B4-BE49-F238E27FC236}">
                <a16:creationId xmlns:a16="http://schemas.microsoft.com/office/drawing/2014/main" id="{2C3FFB63-A072-1751-79EA-B85276FA1B23}"/>
              </a:ext>
            </a:extLst>
          </p:cNvPr>
          <p:cNvSpPr txBox="1"/>
          <p:nvPr/>
        </p:nvSpPr>
        <p:spPr>
          <a:xfrm>
            <a:off x="8448675" y="2880521"/>
            <a:ext cx="3408362" cy="646331"/>
          </a:xfrm>
          <a:prstGeom prst="rect">
            <a:avLst/>
          </a:prstGeom>
          <a:noFill/>
        </p:spPr>
        <p:txBody>
          <a:bodyPr wrap="square">
            <a:spAutoFit/>
          </a:bodyPr>
          <a:lstStyle/>
          <a:p>
            <a:pPr>
              <a:spcBef>
                <a:spcPts val="1800"/>
              </a:spcBef>
            </a:pPr>
            <a:r>
              <a:rPr lang="de-DE">
                <a:solidFill>
                  <a:schemeClr val="tx2"/>
                </a:solidFill>
              </a:rPr>
              <a:t>Integrierte Kolbenpositionsabfrage </a:t>
            </a:r>
          </a:p>
        </p:txBody>
      </p:sp>
      <p:cxnSp>
        <p:nvCxnSpPr>
          <p:cNvPr id="9" name="Verbinder: gewinkelt 8">
            <a:extLst>
              <a:ext uri="{FF2B5EF4-FFF2-40B4-BE49-F238E27FC236}">
                <a16:creationId xmlns:a16="http://schemas.microsoft.com/office/drawing/2014/main" id="{E794BA91-5BED-4F25-7557-3641B2C7D954}"/>
              </a:ext>
            </a:extLst>
          </p:cNvPr>
          <p:cNvCxnSpPr>
            <a:cxnSpLocks/>
          </p:cNvCxnSpPr>
          <p:nvPr/>
        </p:nvCxnSpPr>
        <p:spPr>
          <a:xfrm>
            <a:off x="7065099" y="3203687"/>
            <a:ext cx="1269275" cy="12700"/>
          </a:xfrm>
          <a:prstGeom prst="bentConnector3">
            <a:avLst>
              <a:gd name="adj1" fmla="val 100938"/>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7" name="Verbinder: gewinkelt 16">
            <a:extLst>
              <a:ext uri="{FF2B5EF4-FFF2-40B4-BE49-F238E27FC236}">
                <a16:creationId xmlns:a16="http://schemas.microsoft.com/office/drawing/2014/main" id="{1F2E20F1-EB60-4CEC-3B98-6BF0863BD15F}"/>
              </a:ext>
            </a:extLst>
          </p:cNvPr>
          <p:cNvCxnSpPr>
            <a:cxnSpLocks/>
          </p:cNvCxnSpPr>
          <p:nvPr/>
        </p:nvCxnSpPr>
        <p:spPr>
          <a:xfrm>
            <a:off x="6848856" y="5274304"/>
            <a:ext cx="950976" cy="12700"/>
          </a:xfrm>
          <a:prstGeom prst="bentConnector3">
            <a:avLst>
              <a:gd name="adj1" fmla="val 103846"/>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8" name="Verbinder: gewinkelt 17">
            <a:extLst>
              <a:ext uri="{FF2B5EF4-FFF2-40B4-BE49-F238E27FC236}">
                <a16:creationId xmlns:a16="http://schemas.microsoft.com/office/drawing/2014/main" id="{AD19D7C2-40B3-EC47-0815-063761CE9CDF}"/>
              </a:ext>
            </a:extLst>
          </p:cNvPr>
          <p:cNvCxnSpPr>
            <a:cxnSpLocks/>
          </p:cNvCxnSpPr>
          <p:nvPr/>
        </p:nvCxnSpPr>
        <p:spPr>
          <a:xfrm rot="16200000" flipV="1">
            <a:off x="3571183" y="3459664"/>
            <a:ext cx="1110185" cy="937956"/>
          </a:xfrm>
          <a:prstGeom prst="bentConnector3">
            <a:avLst>
              <a:gd name="adj1" fmla="val 914"/>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27B7384C-989F-6856-11A6-3F8760B9F19A}"/>
              </a:ext>
            </a:extLst>
          </p:cNvPr>
          <p:cNvSpPr txBox="1"/>
          <p:nvPr/>
        </p:nvSpPr>
        <p:spPr>
          <a:xfrm>
            <a:off x="7951030" y="4963838"/>
            <a:ext cx="3409200" cy="646331"/>
          </a:xfrm>
          <a:prstGeom prst="rect">
            <a:avLst/>
          </a:prstGeom>
          <a:noFill/>
        </p:spPr>
        <p:txBody>
          <a:bodyPr wrap="square">
            <a:spAutoFit/>
          </a:bodyPr>
          <a:lstStyle/>
          <a:p>
            <a:pPr>
              <a:spcBef>
                <a:spcPts val="1800"/>
              </a:spcBef>
            </a:pPr>
            <a:r>
              <a:rPr lang="de-DE">
                <a:solidFill>
                  <a:schemeClr val="tx2"/>
                </a:solidFill>
              </a:rPr>
              <a:t>Greifen von ferromagnetischen Werkstoffen</a:t>
            </a:r>
          </a:p>
        </p:txBody>
      </p:sp>
      <p:sp>
        <p:nvSpPr>
          <p:cNvPr id="31" name="Textfeld 30">
            <a:extLst>
              <a:ext uri="{FF2B5EF4-FFF2-40B4-BE49-F238E27FC236}">
                <a16:creationId xmlns:a16="http://schemas.microsoft.com/office/drawing/2014/main" id="{3133BA18-D65F-C810-EE54-6022A128B57C}"/>
              </a:ext>
            </a:extLst>
          </p:cNvPr>
          <p:cNvSpPr txBox="1"/>
          <p:nvPr/>
        </p:nvSpPr>
        <p:spPr>
          <a:xfrm>
            <a:off x="434404" y="2975773"/>
            <a:ext cx="3133725" cy="646331"/>
          </a:xfrm>
          <a:prstGeom prst="rect">
            <a:avLst/>
          </a:prstGeom>
          <a:noFill/>
        </p:spPr>
        <p:txBody>
          <a:bodyPr wrap="square">
            <a:spAutoFit/>
          </a:bodyPr>
          <a:lstStyle/>
          <a:p>
            <a:pPr algn="r">
              <a:spcBef>
                <a:spcPts val="1800"/>
              </a:spcBef>
            </a:pPr>
            <a:r>
              <a:rPr lang="de-DE">
                <a:solidFill>
                  <a:schemeClr val="tx2"/>
                </a:solidFill>
              </a:rPr>
              <a:t>Lineare Magnetanordnung, gleichgerichtetes Magnetfeld </a:t>
            </a:r>
          </a:p>
        </p:txBody>
      </p:sp>
      <p:sp>
        <p:nvSpPr>
          <p:cNvPr id="33" name="Textfeld 32">
            <a:extLst>
              <a:ext uri="{FF2B5EF4-FFF2-40B4-BE49-F238E27FC236}">
                <a16:creationId xmlns:a16="http://schemas.microsoft.com/office/drawing/2014/main" id="{DE8603D4-C900-A22D-0FC6-F63605FD79D7}"/>
              </a:ext>
            </a:extLst>
          </p:cNvPr>
          <p:cNvSpPr txBox="1"/>
          <p:nvPr/>
        </p:nvSpPr>
        <p:spPr>
          <a:xfrm>
            <a:off x="1324159" y="5738022"/>
            <a:ext cx="3409201" cy="646331"/>
          </a:xfrm>
          <a:prstGeom prst="rect">
            <a:avLst/>
          </a:prstGeom>
          <a:noFill/>
        </p:spPr>
        <p:txBody>
          <a:bodyPr wrap="square">
            <a:spAutoFit/>
          </a:bodyPr>
          <a:lstStyle/>
          <a:p>
            <a:pPr algn="r"/>
            <a:r>
              <a:rPr lang="de-DE">
                <a:solidFill>
                  <a:schemeClr val="tx2"/>
                </a:solidFill>
              </a:rPr>
              <a:t>Anordnung 4er </a:t>
            </a:r>
            <a:r>
              <a:rPr lang="de-DE" err="1">
                <a:solidFill>
                  <a:schemeClr val="tx2"/>
                </a:solidFill>
              </a:rPr>
              <a:t>Greiferköpfe</a:t>
            </a:r>
            <a:r>
              <a:rPr lang="de-DE">
                <a:solidFill>
                  <a:schemeClr val="tx2"/>
                </a:solidFill>
              </a:rPr>
              <a:t> in einer Matrix (Überstimmung) </a:t>
            </a:r>
          </a:p>
        </p:txBody>
      </p:sp>
      <p:cxnSp>
        <p:nvCxnSpPr>
          <p:cNvPr id="37" name="Verbinder: gewinkelt 36">
            <a:extLst>
              <a:ext uri="{FF2B5EF4-FFF2-40B4-BE49-F238E27FC236}">
                <a16:creationId xmlns:a16="http://schemas.microsoft.com/office/drawing/2014/main" id="{5EFFF5A0-C0ED-FD76-01DC-284B0009A581}"/>
              </a:ext>
            </a:extLst>
          </p:cNvPr>
          <p:cNvCxnSpPr>
            <a:cxnSpLocks/>
          </p:cNvCxnSpPr>
          <p:nvPr/>
        </p:nvCxnSpPr>
        <p:spPr>
          <a:xfrm rot="5400000">
            <a:off x="4729865" y="5669364"/>
            <a:ext cx="510185" cy="273463"/>
          </a:xfrm>
          <a:prstGeom prst="bentConnector3">
            <a:avLst>
              <a:gd name="adj1" fmla="val 100408"/>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437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BB0A6-E9D6-C691-AC61-C510867082DF}"/>
              </a:ext>
            </a:extLst>
          </p:cNvPr>
          <p:cNvSpPr>
            <a:spLocks noGrp="1"/>
          </p:cNvSpPr>
          <p:nvPr>
            <p:ph type="title"/>
          </p:nvPr>
        </p:nvSpPr>
        <p:spPr>
          <a:xfrm>
            <a:off x="658814" y="666751"/>
            <a:ext cx="8996816" cy="666749"/>
          </a:xfrm>
        </p:spPr>
        <p:txBody>
          <a:bodyPr/>
          <a:lstStyle/>
          <a:p>
            <a:r>
              <a:rPr lang="de-DE"/>
              <a:t>Vorlage SCHUNK Farben</a:t>
            </a:r>
          </a:p>
        </p:txBody>
      </p:sp>
      <p:sp>
        <p:nvSpPr>
          <p:cNvPr id="3" name="Foliennummernplatzhalter 2">
            <a:extLst>
              <a:ext uri="{FF2B5EF4-FFF2-40B4-BE49-F238E27FC236}">
                <a16:creationId xmlns:a16="http://schemas.microsoft.com/office/drawing/2014/main" id="{F42B4926-62EF-28AB-0545-A4570E4AAC9F}"/>
              </a:ext>
            </a:extLst>
          </p:cNvPr>
          <p:cNvSpPr>
            <a:spLocks noGrp="1"/>
          </p:cNvSpPr>
          <p:nvPr>
            <p:ph type="sldNum" sz="quarter" idx="10"/>
          </p:nvPr>
        </p:nvSpPr>
        <p:spPr/>
        <p:txBody>
          <a:bodyPr/>
          <a:lstStyle/>
          <a:p>
            <a:fld id="{73F7D4EC-FAF2-48D2-B8E5-457915FC50F3}" type="slidenum">
              <a:rPr lang="de-DE" smtClean="0"/>
              <a:pPr/>
              <a:t>28</a:t>
            </a:fld>
            <a:endParaRPr lang="de-DE"/>
          </a:p>
        </p:txBody>
      </p:sp>
      <p:sp>
        <p:nvSpPr>
          <p:cNvPr id="5" name="Textplatzhalter 4">
            <a:extLst>
              <a:ext uri="{FF2B5EF4-FFF2-40B4-BE49-F238E27FC236}">
                <a16:creationId xmlns:a16="http://schemas.microsoft.com/office/drawing/2014/main" id="{CE329683-9174-814D-1634-F73F8F2ACB1E}"/>
              </a:ext>
            </a:extLst>
          </p:cNvPr>
          <p:cNvSpPr>
            <a:spLocks noGrp="1"/>
          </p:cNvSpPr>
          <p:nvPr>
            <p:ph type="body" sz="quarter" idx="11"/>
          </p:nvPr>
        </p:nvSpPr>
        <p:spPr>
          <a:xfrm>
            <a:off x="658813" y="1543050"/>
            <a:ext cx="3875088" cy="381000"/>
          </a:xfrm>
        </p:spPr>
        <p:txBody>
          <a:bodyPr/>
          <a:lstStyle/>
          <a:p>
            <a:pPr marL="0" indent="0" algn="ctr">
              <a:buNone/>
            </a:pPr>
            <a:r>
              <a:rPr lang="de-DE" b="1"/>
              <a:t>Primärfarben</a:t>
            </a:r>
          </a:p>
        </p:txBody>
      </p:sp>
      <p:sp>
        <p:nvSpPr>
          <p:cNvPr id="8" name="Textplatzhalter 4">
            <a:extLst>
              <a:ext uri="{FF2B5EF4-FFF2-40B4-BE49-F238E27FC236}">
                <a16:creationId xmlns:a16="http://schemas.microsoft.com/office/drawing/2014/main" id="{6C4C1F49-C97E-642D-CF1C-8DBBE309082E}"/>
              </a:ext>
            </a:extLst>
          </p:cNvPr>
          <p:cNvSpPr txBox="1">
            <a:spLocks/>
          </p:cNvSpPr>
          <p:nvPr/>
        </p:nvSpPr>
        <p:spPr>
          <a:xfrm>
            <a:off x="4868863" y="1543050"/>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b="1">
                <a:latin typeface="Fago Pro" panose="02000506040000020004" pitchFamily="50" charset="0"/>
              </a:rPr>
              <a:t>Akzentfarbe</a:t>
            </a:r>
          </a:p>
        </p:txBody>
      </p:sp>
      <p:sp>
        <p:nvSpPr>
          <p:cNvPr id="9" name="Rechteck 8">
            <a:extLst>
              <a:ext uri="{FF2B5EF4-FFF2-40B4-BE49-F238E27FC236}">
                <a16:creationId xmlns:a16="http://schemas.microsoft.com/office/drawing/2014/main" id="{1AF4F74D-39DA-BC82-9535-FC1882536BC7}"/>
              </a:ext>
            </a:extLst>
          </p:cNvPr>
          <p:cNvSpPr/>
          <p:nvPr/>
        </p:nvSpPr>
        <p:spPr>
          <a:xfrm>
            <a:off x="658813" y="1971675"/>
            <a:ext cx="1865312" cy="8667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0" name="Rechteck 9">
            <a:extLst>
              <a:ext uri="{FF2B5EF4-FFF2-40B4-BE49-F238E27FC236}">
                <a16:creationId xmlns:a16="http://schemas.microsoft.com/office/drawing/2014/main" id="{7E77829A-289A-440C-A982-FE94F005C912}"/>
              </a:ext>
            </a:extLst>
          </p:cNvPr>
          <p:cNvSpPr/>
          <p:nvPr/>
        </p:nvSpPr>
        <p:spPr>
          <a:xfrm>
            <a:off x="2672557" y="1971675"/>
            <a:ext cx="1865312" cy="866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1" name="Rechteck 10">
            <a:extLst>
              <a:ext uri="{FF2B5EF4-FFF2-40B4-BE49-F238E27FC236}">
                <a16:creationId xmlns:a16="http://schemas.microsoft.com/office/drawing/2014/main" id="{8A766C70-9CD4-2E6F-5917-9A9B67925B6C}"/>
              </a:ext>
            </a:extLst>
          </p:cNvPr>
          <p:cNvSpPr/>
          <p:nvPr/>
        </p:nvSpPr>
        <p:spPr>
          <a:xfrm>
            <a:off x="4868863" y="1971675"/>
            <a:ext cx="1865312" cy="866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2" name="Textplatzhalter 4">
            <a:extLst>
              <a:ext uri="{FF2B5EF4-FFF2-40B4-BE49-F238E27FC236}">
                <a16:creationId xmlns:a16="http://schemas.microsoft.com/office/drawing/2014/main" id="{226DEE84-C516-22B9-3AE9-9A088C90DF8F}"/>
              </a:ext>
            </a:extLst>
          </p:cNvPr>
          <p:cNvSpPr txBox="1">
            <a:spLocks/>
          </p:cNvSpPr>
          <p:nvPr/>
        </p:nvSpPr>
        <p:spPr>
          <a:xfrm>
            <a:off x="658813" y="2896616"/>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0–61–106</a:t>
            </a:r>
          </a:p>
        </p:txBody>
      </p:sp>
      <p:sp>
        <p:nvSpPr>
          <p:cNvPr id="13" name="Textplatzhalter 4">
            <a:extLst>
              <a:ext uri="{FF2B5EF4-FFF2-40B4-BE49-F238E27FC236}">
                <a16:creationId xmlns:a16="http://schemas.microsoft.com/office/drawing/2014/main" id="{6078355B-ED21-8249-267A-15E065571EC2}"/>
              </a:ext>
            </a:extLst>
          </p:cNvPr>
          <p:cNvSpPr txBox="1">
            <a:spLocks/>
          </p:cNvSpPr>
          <p:nvPr/>
        </p:nvSpPr>
        <p:spPr>
          <a:xfrm>
            <a:off x="2668589" y="2896616"/>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0–158–224</a:t>
            </a:r>
          </a:p>
        </p:txBody>
      </p:sp>
      <p:sp>
        <p:nvSpPr>
          <p:cNvPr id="14" name="Textplatzhalter 4">
            <a:extLst>
              <a:ext uri="{FF2B5EF4-FFF2-40B4-BE49-F238E27FC236}">
                <a16:creationId xmlns:a16="http://schemas.microsoft.com/office/drawing/2014/main" id="{95165776-B83E-BFF2-DFB1-DF3FEA198E9F}"/>
              </a:ext>
            </a:extLst>
          </p:cNvPr>
          <p:cNvSpPr txBox="1">
            <a:spLocks/>
          </p:cNvSpPr>
          <p:nvPr/>
        </p:nvSpPr>
        <p:spPr>
          <a:xfrm>
            <a:off x="4868863" y="2896616"/>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188–207–0</a:t>
            </a:r>
          </a:p>
        </p:txBody>
      </p:sp>
      <p:sp>
        <p:nvSpPr>
          <p:cNvPr id="15" name="Rechteck 14">
            <a:extLst>
              <a:ext uri="{FF2B5EF4-FFF2-40B4-BE49-F238E27FC236}">
                <a16:creationId xmlns:a16="http://schemas.microsoft.com/office/drawing/2014/main" id="{03A905AB-DFD0-2316-B98D-284FE6272555}"/>
              </a:ext>
            </a:extLst>
          </p:cNvPr>
          <p:cNvSpPr/>
          <p:nvPr/>
        </p:nvSpPr>
        <p:spPr>
          <a:xfrm>
            <a:off x="658813" y="4129595"/>
            <a:ext cx="1865312" cy="381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6" name="Rechteck 15">
            <a:extLst>
              <a:ext uri="{FF2B5EF4-FFF2-40B4-BE49-F238E27FC236}">
                <a16:creationId xmlns:a16="http://schemas.microsoft.com/office/drawing/2014/main" id="{02CBA3EE-2FD5-2E12-D6F7-449A5D29A61C}"/>
              </a:ext>
            </a:extLst>
          </p:cNvPr>
          <p:cNvSpPr/>
          <p:nvPr/>
        </p:nvSpPr>
        <p:spPr>
          <a:xfrm>
            <a:off x="2897188" y="4129595"/>
            <a:ext cx="1865312" cy="381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7" name="Rechteck 16">
            <a:extLst>
              <a:ext uri="{FF2B5EF4-FFF2-40B4-BE49-F238E27FC236}">
                <a16:creationId xmlns:a16="http://schemas.microsoft.com/office/drawing/2014/main" id="{285E3CA5-4AF2-02F0-0BFD-1258158C810E}"/>
              </a:ext>
            </a:extLst>
          </p:cNvPr>
          <p:cNvSpPr/>
          <p:nvPr/>
        </p:nvSpPr>
        <p:spPr>
          <a:xfrm>
            <a:off x="4868863" y="4129595"/>
            <a:ext cx="1865312" cy="381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8" name="Rechteck 17">
            <a:extLst>
              <a:ext uri="{FF2B5EF4-FFF2-40B4-BE49-F238E27FC236}">
                <a16:creationId xmlns:a16="http://schemas.microsoft.com/office/drawing/2014/main" id="{A658E970-F901-3A26-B85B-F1AEFFBC748B}"/>
              </a:ext>
            </a:extLst>
          </p:cNvPr>
          <p:cNvSpPr/>
          <p:nvPr/>
        </p:nvSpPr>
        <p:spPr>
          <a:xfrm>
            <a:off x="7107238" y="4129595"/>
            <a:ext cx="1865312" cy="381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19" name="Textplatzhalter 4">
            <a:extLst>
              <a:ext uri="{FF2B5EF4-FFF2-40B4-BE49-F238E27FC236}">
                <a16:creationId xmlns:a16="http://schemas.microsoft.com/office/drawing/2014/main" id="{32EAFE78-F3B5-C34A-14BE-6076087A2E04}"/>
              </a:ext>
            </a:extLst>
          </p:cNvPr>
          <p:cNvSpPr txBox="1">
            <a:spLocks/>
          </p:cNvSpPr>
          <p:nvPr/>
        </p:nvSpPr>
        <p:spPr>
          <a:xfrm>
            <a:off x="658813" y="4582541"/>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0–61–106</a:t>
            </a:r>
          </a:p>
        </p:txBody>
      </p:sp>
      <p:sp>
        <p:nvSpPr>
          <p:cNvPr id="20" name="Textplatzhalter 4">
            <a:extLst>
              <a:ext uri="{FF2B5EF4-FFF2-40B4-BE49-F238E27FC236}">
                <a16:creationId xmlns:a16="http://schemas.microsoft.com/office/drawing/2014/main" id="{E0268F29-783A-A91A-87F8-D9EE9CA3346E}"/>
              </a:ext>
            </a:extLst>
          </p:cNvPr>
          <p:cNvSpPr txBox="1">
            <a:spLocks/>
          </p:cNvSpPr>
          <p:nvPr/>
        </p:nvSpPr>
        <p:spPr>
          <a:xfrm>
            <a:off x="2897188" y="4582541"/>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0–158–224</a:t>
            </a:r>
          </a:p>
        </p:txBody>
      </p:sp>
      <p:sp>
        <p:nvSpPr>
          <p:cNvPr id="21" name="Textplatzhalter 4">
            <a:extLst>
              <a:ext uri="{FF2B5EF4-FFF2-40B4-BE49-F238E27FC236}">
                <a16:creationId xmlns:a16="http://schemas.microsoft.com/office/drawing/2014/main" id="{5D1B3464-E175-CF65-1FF8-9EB4C1A70DE6}"/>
              </a:ext>
            </a:extLst>
          </p:cNvPr>
          <p:cNvSpPr txBox="1">
            <a:spLocks/>
          </p:cNvSpPr>
          <p:nvPr/>
        </p:nvSpPr>
        <p:spPr>
          <a:xfrm>
            <a:off x="4868863" y="4582541"/>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188–207–0</a:t>
            </a:r>
          </a:p>
        </p:txBody>
      </p:sp>
      <p:sp>
        <p:nvSpPr>
          <p:cNvPr id="22" name="Textplatzhalter 4">
            <a:extLst>
              <a:ext uri="{FF2B5EF4-FFF2-40B4-BE49-F238E27FC236}">
                <a16:creationId xmlns:a16="http://schemas.microsoft.com/office/drawing/2014/main" id="{33833E47-CEE5-550B-81DB-9B9BDA97368B}"/>
              </a:ext>
            </a:extLst>
          </p:cNvPr>
          <p:cNvSpPr txBox="1">
            <a:spLocks/>
          </p:cNvSpPr>
          <p:nvPr/>
        </p:nvSpPr>
        <p:spPr>
          <a:xfrm>
            <a:off x="7107238" y="4582541"/>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216–186–34</a:t>
            </a:r>
          </a:p>
        </p:txBody>
      </p:sp>
      <p:sp>
        <p:nvSpPr>
          <p:cNvPr id="23" name="Rechteck 22">
            <a:extLst>
              <a:ext uri="{FF2B5EF4-FFF2-40B4-BE49-F238E27FC236}">
                <a16:creationId xmlns:a16="http://schemas.microsoft.com/office/drawing/2014/main" id="{B9616821-A273-7C49-B2A3-4BFF001CAB59}"/>
              </a:ext>
            </a:extLst>
          </p:cNvPr>
          <p:cNvSpPr/>
          <p:nvPr/>
        </p:nvSpPr>
        <p:spPr>
          <a:xfrm>
            <a:off x="2643982" y="5720270"/>
            <a:ext cx="1865312" cy="381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24" name="Textplatzhalter 4">
            <a:extLst>
              <a:ext uri="{FF2B5EF4-FFF2-40B4-BE49-F238E27FC236}">
                <a16:creationId xmlns:a16="http://schemas.microsoft.com/office/drawing/2014/main" id="{818DF843-B49E-7160-A09D-E51EF8F03788}"/>
              </a:ext>
            </a:extLst>
          </p:cNvPr>
          <p:cNvSpPr txBox="1">
            <a:spLocks/>
          </p:cNvSpPr>
          <p:nvPr/>
        </p:nvSpPr>
        <p:spPr>
          <a:xfrm>
            <a:off x="2643982" y="6173215"/>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0–61–106</a:t>
            </a:r>
          </a:p>
        </p:txBody>
      </p:sp>
      <p:sp>
        <p:nvSpPr>
          <p:cNvPr id="25" name="Textplatzhalter 4">
            <a:extLst>
              <a:ext uri="{FF2B5EF4-FFF2-40B4-BE49-F238E27FC236}">
                <a16:creationId xmlns:a16="http://schemas.microsoft.com/office/drawing/2014/main" id="{3329DD6F-3C54-35D7-8A43-63B541206E57}"/>
              </a:ext>
            </a:extLst>
          </p:cNvPr>
          <p:cNvSpPr txBox="1">
            <a:spLocks/>
          </p:cNvSpPr>
          <p:nvPr/>
        </p:nvSpPr>
        <p:spPr>
          <a:xfrm>
            <a:off x="4621213" y="6173215"/>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0–158–224</a:t>
            </a:r>
          </a:p>
        </p:txBody>
      </p:sp>
      <p:sp>
        <p:nvSpPr>
          <p:cNvPr id="26" name="Textplatzhalter 4">
            <a:extLst>
              <a:ext uri="{FF2B5EF4-FFF2-40B4-BE49-F238E27FC236}">
                <a16:creationId xmlns:a16="http://schemas.microsoft.com/office/drawing/2014/main" id="{C087611E-7130-8D1A-4C64-49FD68EADC4E}"/>
              </a:ext>
            </a:extLst>
          </p:cNvPr>
          <p:cNvSpPr txBox="1">
            <a:spLocks/>
          </p:cNvSpPr>
          <p:nvPr/>
        </p:nvSpPr>
        <p:spPr>
          <a:xfrm>
            <a:off x="6598444" y="6173215"/>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188–207–0</a:t>
            </a:r>
          </a:p>
        </p:txBody>
      </p:sp>
      <p:sp>
        <p:nvSpPr>
          <p:cNvPr id="27" name="Rechteck 26">
            <a:extLst>
              <a:ext uri="{FF2B5EF4-FFF2-40B4-BE49-F238E27FC236}">
                <a16:creationId xmlns:a16="http://schemas.microsoft.com/office/drawing/2014/main" id="{50BE9831-934A-AE04-B861-D21A608CDB81}"/>
              </a:ext>
            </a:extLst>
          </p:cNvPr>
          <p:cNvSpPr/>
          <p:nvPr/>
        </p:nvSpPr>
        <p:spPr>
          <a:xfrm>
            <a:off x="4621213" y="5720270"/>
            <a:ext cx="1865312" cy="381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28" name="Rechteck 27">
            <a:extLst>
              <a:ext uri="{FF2B5EF4-FFF2-40B4-BE49-F238E27FC236}">
                <a16:creationId xmlns:a16="http://schemas.microsoft.com/office/drawing/2014/main" id="{0EF6555A-0F13-C9E4-DCB1-899C469CCB6D}"/>
              </a:ext>
            </a:extLst>
          </p:cNvPr>
          <p:cNvSpPr/>
          <p:nvPr/>
        </p:nvSpPr>
        <p:spPr>
          <a:xfrm>
            <a:off x="6598444" y="5720270"/>
            <a:ext cx="1865312" cy="381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29" name="Rechteck 28">
            <a:extLst>
              <a:ext uri="{FF2B5EF4-FFF2-40B4-BE49-F238E27FC236}">
                <a16:creationId xmlns:a16="http://schemas.microsoft.com/office/drawing/2014/main" id="{5C3D65BD-3793-98AB-6188-CD6509D34ABE}"/>
              </a:ext>
            </a:extLst>
          </p:cNvPr>
          <p:cNvSpPr/>
          <p:nvPr/>
        </p:nvSpPr>
        <p:spPr>
          <a:xfrm>
            <a:off x="666751" y="5720270"/>
            <a:ext cx="1865312" cy="381001"/>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Fago Pro" panose="02000506040000020004" pitchFamily="50" charset="0"/>
            </a:endParaRPr>
          </a:p>
        </p:txBody>
      </p:sp>
      <p:sp>
        <p:nvSpPr>
          <p:cNvPr id="31" name="Textplatzhalter 4">
            <a:extLst>
              <a:ext uri="{FF2B5EF4-FFF2-40B4-BE49-F238E27FC236}">
                <a16:creationId xmlns:a16="http://schemas.microsoft.com/office/drawing/2014/main" id="{EFE8DCDD-2556-B08E-CDEC-69868833D967}"/>
              </a:ext>
            </a:extLst>
          </p:cNvPr>
          <p:cNvSpPr txBox="1">
            <a:spLocks/>
          </p:cNvSpPr>
          <p:nvPr/>
        </p:nvSpPr>
        <p:spPr>
          <a:xfrm>
            <a:off x="666751" y="6169974"/>
            <a:ext cx="1865312" cy="38100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a:latin typeface="Fago Pro" panose="02000506040000020004" pitchFamily="50" charset="0"/>
              </a:rPr>
              <a:t>227–227–227</a:t>
            </a:r>
          </a:p>
        </p:txBody>
      </p:sp>
      <p:sp>
        <p:nvSpPr>
          <p:cNvPr id="32" name="Textplatzhalter 4">
            <a:extLst>
              <a:ext uri="{FF2B5EF4-FFF2-40B4-BE49-F238E27FC236}">
                <a16:creationId xmlns:a16="http://schemas.microsoft.com/office/drawing/2014/main" id="{3A1B567B-77A4-61C1-FAF9-2C4C9868FB62}"/>
              </a:ext>
            </a:extLst>
          </p:cNvPr>
          <p:cNvSpPr txBox="1">
            <a:spLocks/>
          </p:cNvSpPr>
          <p:nvPr/>
        </p:nvSpPr>
        <p:spPr>
          <a:xfrm>
            <a:off x="658814" y="3829552"/>
            <a:ext cx="1865312" cy="249073"/>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300" b="1">
                <a:latin typeface="Fago Pro" panose="02000506040000020004" pitchFamily="50" charset="0"/>
              </a:rPr>
              <a:t>Fließtext</a:t>
            </a:r>
          </a:p>
        </p:txBody>
      </p:sp>
      <p:sp>
        <p:nvSpPr>
          <p:cNvPr id="33" name="Textplatzhalter 4">
            <a:extLst>
              <a:ext uri="{FF2B5EF4-FFF2-40B4-BE49-F238E27FC236}">
                <a16:creationId xmlns:a16="http://schemas.microsoft.com/office/drawing/2014/main" id="{6DE51C68-3CE0-200C-BAE2-8D37BBE77518}"/>
              </a:ext>
            </a:extLst>
          </p:cNvPr>
          <p:cNvSpPr txBox="1">
            <a:spLocks/>
          </p:cNvSpPr>
          <p:nvPr/>
        </p:nvSpPr>
        <p:spPr>
          <a:xfrm>
            <a:off x="2897187" y="3829552"/>
            <a:ext cx="3836987" cy="249073"/>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300" b="1" err="1">
                <a:latin typeface="Fago Pro" panose="02000506040000020004" pitchFamily="50" charset="0"/>
              </a:rPr>
              <a:t>Highlightfarbe</a:t>
            </a:r>
            <a:r>
              <a:rPr lang="de-DE" sz="1300" b="1">
                <a:latin typeface="Fago Pro" panose="02000506040000020004" pitchFamily="50" charset="0"/>
              </a:rPr>
              <a:t> in Tabellen</a:t>
            </a:r>
          </a:p>
        </p:txBody>
      </p:sp>
      <p:sp>
        <p:nvSpPr>
          <p:cNvPr id="34" name="Textplatzhalter 4">
            <a:extLst>
              <a:ext uri="{FF2B5EF4-FFF2-40B4-BE49-F238E27FC236}">
                <a16:creationId xmlns:a16="http://schemas.microsoft.com/office/drawing/2014/main" id="{F8A9DFB1-A582-9B4F-3301-13975260F419}"/>
              </a:ext>
            </a:extLst>
          </p:cNvPr>
          <p:cNvSpPr txBox="1">
            <a:spLocks/>
          </p:cNvSpPr>
          <p:nvPr/>
        </p:nvSpPr>
        <p:spPr>
          <a:xfrm>
            <a:off x="7107235" y="3628277"/>
            <a:ext cx="1865312" cy="450348"/>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300" b="1">
                <a:latin typeface="Fago Pro" panose="02000506040000020004" pitchFamily="50" charset="0"/>
              </a:rPr>
              <a:t>Darstellung Öl </a:t>
            </a:r>
            <a:br>
              <a:rPr lang="de-DE" sz="1300" b="1">
                <a:latin typeface="Fago Pro" panose="02000506040000020004" pitchFamily="50" charset="0"/>
              </a:rPr>
            </a:br>
            <a:r>
              <a:rPr lang="de-DE" sz="1300" b="1">
                <a:latin typeface="Fago Pro" panose="02000506040000020004" pitchFamily="50" charset="0"/>
              </a:rPr>
              <a:t>bei Werkzeughaltern</a:t>
            </a:r>
          </a:p>
        </p:txBody>
      </p:sp>
      <p:sp>
        <p:nvSpPr>
          <p:cNvPr id="35" name="Textplatzhalter 4">
            <a:extLst>
              <a:ext uri="{FF2B5EF4-FFF2-40B4-BE49-F238E27FC236}">
                <a16:creationId xmlns:a16="http://schemas.microsoft.com/office/drawing/2014/main" id="{FFE1CB07-D111-B7FB-0C96-623BDCE77FE8}"/>
              </a:ext>
            </a:extLst>
          </p:cNvPr>
          <p:cNvSpPr txBox="1">
            <a:spLocks/>
          </p:cNvSpPr>
          <p:nvPr/>
        </p:nvSpPr>
        <p:spPr>
          <a:xfrm>
            <a:off x="666751" y="5413646"/>
            <a:ext cx="7797005" cy="249073"/>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mn-lt"/>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mn-lt"/>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mn-lt"/>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mn-lt"/>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sz="1300" b="1">
                <a:latin typeface="Fago Pro" panose="02000506040000020004" pitchFamily="50" charset="0"/>
              </a:rPr>
              <a:t>Farbhinterlegungen von leise bis laut (z.B. für Infoboxen)</a:t>
            </a:r>
          </a:p>
        </p:txBody>
      </p:sp>
    </p:spTree>
    <p:extLst>
      <p:ext uri="{BB962C8B-B14F-4D97-AF65-F5344CB8AC3E}">
        <p14:creationId xmlns:p14="http://schemas.microsoft.com/office/powerpoint/2010/main" val="1312834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D63CD-0894-9298-139A-DB4DFD266046}"/>
              </a:ext>
            </a:extLst>
          </p:cNvPr>
          <p:cNvSpPr>
            <a:spLocks noGrp="1"/>
          </p:cNvSpPr>
          <p:nvPr>
            <p:ph type="title"/>
          </p:nvPr>
        </p:nvSpPr>
        <p:spPr/>
        <p:txBody>
          <a:bodyPr/>
          <a:lstStyle/>
          <a:p>
            <a:r>
              <a:rPr lang="de-DE"/>
              <a:t>Gestaltungselemente</a:t>
            </a:r>
          </a:p>
        </p:txBody>
      </p:sp>
      <p:sp>
        <p:nvSpPr>
          <p:cNvPr id="3" name="Foliennummernplatzhalter 2">
            <a:extLst>
              <a:ext uri="{FF2B5EF4-FFF2-40B4-BE49-F238E27FC236}">
                <a16:creationId xmlns:a16="http://schemas.microsoft.com/office/drawing/2014/main" id="{1E1AD75C-3F7D-D29F-CD06-51C2E73484C7}"/>
              </a:ext>
            </a:extLst>
          </p:cNvPr>
          <p:cNvSpPr>
            <a:spLocks noGrp="1"/>
          </p:cNvSpPr>
          <p:nvPr>
            <p:ph type="sldNum" sz="quarter" idx="10"/>
          </p:nvPr>
        </p:nvSpPr>
        <p:spPr/>
        <p:txBody>
          <a:bodyPr/>
          <a:lstStyle/>
          <a:p>
            <a:fld id="{73F7D4EC-FAF2-48D2-B8E5-457915FC50F3}" type="slidenum">
              <a:rPr lang="de-DE" smtClean="0"/>
              <a:pPr/>
              <a:t>29</a:t>
            </a:fld>
            <a:endParaRPr lang="de-DE"/>
          </a:p>
        </p:txBody>
      </p:sp>
      <p:cxnSp>
        <p:nvCxnSpPr>
          <p:cNvPr id="9" name="Verbinder: gewinkelt 8">
            <a:extLst>
              <a:ext uri="{FF2B5EF4-FFF2-40B4-BE49-F238E27FC236}">
                <a16:creationId xmlns:a16="http://schemas.microsoft.com/office/drawing/2014/main" id="{C2BAA0F3-0406-7904-098E-6B0588786D8F}"/>
              </a:ext>
            </a:extLst>
          </p:cNvPr>
          <p:cNvCxnSpPr>
            <a:cxnSpLocks/>
          </p:cNvCxnSpPr>
          <p:nvPr/>
        </p:nvCxnSpPr>
        <p:spPr>
          <a:xfrm flipV="1">
            <a:off x="658813" y="2820290"/>
            <a:ext cx="2274887" cy="614489"/>
          </a:xfrm>
          <a:prstGeom prst="bentConnector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EABDDCFB-25F9-07CC-78E5-F46C50788A6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86275" y="2668145"/>
            <a:ext cx="466726" cy="379215"/>
          </a:xfrm>
          <a:prstGeom prst="rect">
            <a:avLst/>
          </a:prstGeom>
        </p:spPr>
      </p:pic>
      <p:sp>
        <p:nvSpPr>
          <p:cNvPr id="20" name="Textfeld 19">
            <a:extLst>
              <a:ext uri="{FF2B5EF4-FFF2-40B4-BE49-F238E27FC236}">
                <a16:creationId xmlns:a16="http://schemas.microsoft.com/office/drawing/2014/main" id="{C1B47CD1-2020-D785-5923-EA195F215F04}"/>
              </a:ext>
            </a:extLst>
          </p:cNvPr>
          <p:cNvSpPr txBox="1"/>
          <p:nvPr/>
        </p:nvSpPr>
        <p:spPr>
          <a:xfrm>
            <a:off x="7019925" y="2696147"/>
            <a:ext cx="2419351" cy="320104"/>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2200" i="0" u="none" strike="noStrike" kern="1200" cap="none" spc="0" normalizeH="0" baseline="0" noProof="0">
                <a:ln>
                  <a:noFill/>
                </a:ln>
                <a:solidFill>
                  <a:srgbClr val="003D6A"/>
                </a:solidFill>
                <a:effectLst/>
                <a:uLnTx/>
                <a:uFillTx/>
                <a:latin typeface="Fago Pro" panose="02000506040000020004" pitchFamily="50" charset="0"/>
                <a:ea typeface="+mn-ea"/>
                <a:cs typeface="+mn-cs"/>
              </a:rPr>
              <a:t>Beispielpluspunkt</a:t>
            </a:r>
          </a:p>
        </p:txBody>
      </p:sp>
      <p:pic>
        <p:nvPicPr>
          <p:cNvPr id="22" name="Grafik 21">
            <a:extLst>
              <a:ext uri="{FF2B5EF4-FFF2-40B4-BE49-F238E27FC236}">
                <a16:creationId xmlns:a16="http://schemas.microsoft.com/office/drawing/2014/main" id="{2866EA7E-7345-F233-4A3D-C465E53C6F3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48425" y="2630045"/>
            <a:ext cx="400050" cy="400050"/>
          </a:xfrm>
          <a:prstGeom prst="rect">
            <a:avLst/>
          </a:prstGeom>
        </p:spPr>
      </p:pic>
      <p:pic>
        <p:nvPicPr>
          <p:cNvPr id="24" name="Grafik 23">
            <a:extLst>
              <a:ext uri="{FF2B5EF4-FFF2-40B4-BE49-F238E27FC236}">
                <a16:creationId xmlns:a16="http://schemas.microsoft.com/office/drawing/2014/main" id="{3DA2D0E0-FAF6-3E2D-1784-A24CF7500EF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6550" y="2632646"/>
            <a:ext cx="400050" cy="457200"/>
          </a:xfrm>
          <a:prstGeom prst="rect">
            <a:avLst/>
          </a:prstGeom>
        </p:spPr>
      </p:pic>
    </p:spTree>
    <p:extLst>
      <p:ext uri="{BB962C8B-B14F-4D97-AF65-F5344CB8AC3E}">
        <p14:creationId xmlns:p14="http://schemas.microsoft.com/office/powerpoint/2010/main" val="2151193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76058E-DF0E-FDEB-8195-82BE5DA8836E}"/>
              </a:ext>
            </a:extLst>
          </p:cNvPr>
          <p:cNvSpPr>
            <a:spLocks noGrp="1"/>
          </p:cNvSpPr>
          <p:nvPr>
            <p:ph type="title"/>
          </p:nvPr>
        </p:nvSpPr>
        <p:spPr/>
        <p:txBody>
          <a:bodyPr/>
          <a:lstStyle/>
          <a:p>
            <a:r>
              <a:rPr lang="de-DE"/>
              <a:t>Flexible Greifeinheit </a:t>
            </a:r>
            <a:br>
              <a:rPr lang="de-DE"/>
            </a:br>
            <a:r>
              <a:rPr lang="de-DE"/>
              <a:t>für magnetische Bauteile</a:t>
            </a:r>
          </a:p>
        </p:txBody>
      </p:sp>
      <p:sp>
        <p:nvSpPr>
          <p:cNvPr id="3" name="Foliennummernplatzhalter 2">
            <a:extLst>
              <a:ext uri="{FF2B5EF4-FFF2-40B4-BE49-F238E27FC236}">
                <a16:creationId xmlns:a16="http://schemas.microsoft.com/office/drawing/2014/main" id="{0949E101-84C2-C15D-0A62-9D3EF8106BD0}"/>
              </a:ext>
            </a:extLst>
          </p:cNvPr>
          <p:cNvSpPr>
            <a:spLocks noGrp="1"/>
          </p:cNvSpPr>
          <p:nvPr>
            <p:ph type="sldNum" sz="quarter" idx="10"/>
          </p:nvPr>
        </p:nvSpPr>
        <p:spPr/>
        <p:txBody>
          <a:bodyPr/>
          <a:lstStyle/>
          <a:p>
            <a:fld id="{73F7D4EC-FAF2-48D2-B8E5-457915FC50F3}" type="slidenum">
              <a:rPr lang="de-DE" smtClean="0"/>
              <a:pPr/>
              <a:t>3</a:t>
            </a:fld>
            <a:endParaRPr lang="de-DE"/>
          </a:p>
        </p:txBody>
      </p:sp>
      <p:sp>
        <p:nvSpPr>
          <p:cNvPr id="4" name="Textplatzhalter 3">
            <a:extLst>
              <a:ext uri="{FF2B5EF4-FFF2-40B4-BE49-F238E27FC236}">
                <a16:creationId xmlns:a16="http://schemas.microsoft.com/office/drawing/2014/main" id="{FC1B3C6F-6613-8FD1-6719-8B269637C873}"/>
              </a:ext>
            </a:extLst>
          </p:cNvPr>
          <p:cNvSpPr>
            <a:spLocks noGrp="1"/>
          </p:cNvSpPr>
          <p:nvPr>
            <p:ph type="body" sz="quarter" idx="11"/>
          </p:nvPr>
        </p:nvSpPr>
        <p:spPr/>
        <p:txBody>
          <a:bodyPr/>
          <a:lstStyle/>
          <a:p>
            <a:r>
              <a:rPr lang="de-DE"/>
              <a:t>FLX-Greifer</a:t>
            </a:r>
          </a:p>
        </p:txBody>
      </p:sp>
      <p:grpSp>
        <p:nvGrpSpPr>
          <p:cNvPr id="34" name="Gruppieren 33">
            <a:extLst>
              <a:ext uri="{FF2B5EF4-FFF2-40B4-BE49-F238E27FC236}">
                <a16:creationId xmlns:a16="http://schemas.microsoft.com/office/drawing/2014/main" id="{96652800-BE70-6711-8A53-54CC145DFC2F}"/>
              </a:ext>
            </a:extLst>
          </p:cNvPr>
          <p:cNvGrpSpPr/>
          <p:nvPr/>
        </p:nvGrpSpPr>
        <p:grpSpPr>
          <a:xfrm>
            <a:off x="3407339" y="1176910"/>
            <a:ext cx="8612440" cy="5364245"/>
            <a:chOff x="3407339" y="1176910"/>
            <a:chExt cx="8612440" cy="5364245"/>
          </a:xfrm>
        </p:grpSpPr>
        <p:sp>
          <p:nvSpPr>
            <p:cNvPr id="9" name="Rechteck 8">
              <a:extLst>
                <a:ext uri="{FF2B5EF4-FFF2-40B4-BE49-F238E27FC236}">
                  <a16:creationId xmlns:a16="http://schemas.microsoft.com/office/drawing/2014/main" id="{B85FCC96-11DF-A886-85E2-15FA5E4833E7}"/>
                </a:ext>
              </a:extLst>
            </p:cNvPr>
            <p:cNvSpPr/>
            <p:nvPr/>
          </p:nvSpPr>
          <p:spPr>
            <a:xfrm>
              <a:off x="3407339" y="3441426"/>
              <a:ext cx="2062916" cy="5724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ts val="1800"/>
                </a:spcBef>
              </a:pPr>
              <a:r>
                <a:rPr lang="de-DE" sz="1400" b="1">
                  <a:solidFill>
                    <a:srgbClr val="003D6A"/>
                  </a:solidFill>
                </a:rPr>
                <a:t>Geringe Störkontur</a:t>
              </a:r>
              <a:br>
                <a:rPr lang="de-DE" sz="1400" b="1">
                  <a:solidFill>
                    <a:srgbClr val="003D6A"/>
                  </a:solidFill>
                </a:rPr>
              </a:br>
              <a:r>
                <a:rPr lang="de-DE" sz="1200">
                  <a:solidFill>
                    <a:srgbClr val="003D6A"/>
                  </a:solidFill>
                </a:rPr>
                <a:t>ermöglicht zahlreiche Greifpositionen</a:t>
              </a:r>
            </a:p>
          </p:txBody>
        </p:sp>
        <p:grpSp>
          <p:nvGrpSpPr>
            <p:cNvPr id="33" name="Gruppieren 32">
              <a:extLst>
                <a:ext uri="{FF2B5EF4-FFF2-40B4-BE49-F238E27FC236}">
                  <a16:creationId xmlns:a16="http://schemas.microsoft.com/office/drawing/2014/main" id="{3CF75276-E3D5-4C3F-BAB7-657BB793D742}"/>
                </a:ext>
              </a:extLst>
            </p:cNvPr>
            <p:cNvGrpSpPr/>
            <p:nvPr/>
          </p:nvGrpSpPr>
          <p:grpSpPr>
            <a:xfrm>
              <a:off x="3956177" y="1176910"/>
              <a:ext cx="8063602" cy="5364245"/>
              <a:chOff x="3918077" y="1193293"/>
              <a:chExt cx="8063602" cy="5364245"/>
            </a:xfrm>
          </p:grpSpPr>
          <p:sp>
            <p:nvSpPr>
              <p:cNvPr id="6" name="Rechteck 5">
                <a:extLst>
                  <a:ext uri="{FF2B5EF4-FFF2-40B4-BE49-F238E27FC236}">
                    <a16:creationId xmlns:a16="http://schemas.microsoft.com/office/drawing/2014/main" id="{5C5D2080-6347-053F-49F8-97A9E63BFF0C}"/>
                  </a:ext>
                </a:extLst>
              </p:cNvPr>
              <p:cNvSpPr/>
              <p:nvPr/>
            </p:nvSpPr>
            <p:spPr>
              <a:xfrm>
                <a:off x="9291187" y="4816100"/>
                <a:ext cx="2690492" cy="16231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a:solidFill>
                      <a:schemeClr val="tx2"/>
                    </a:solidFill>
                  </a:rPr>
                  <a:t>Z-Ausgleich zur Kompensation </a:t>
                </a:r>
                <a:br>
                  <a:rPr lang="de-DE" sz="1400" b="1">
                    <a:solidFill>
                      <a:schemeClr val="tx2"/>
                    </a:solidFill>
                  </a:rPr>
                </a:br>
                <a:r>
                  <a:rPr lang="de-DE" sz="1400" b="1">
                    <a:solidFill>
                      <a:schemeClr val="tx2"/>
                    </a:solidFill>
                  </a:rPr>
                  <a:t>von nicht planaren Oberflächen mit einem Höhenversatz</a:t>
                </a:r>
                <a:r>
                  <a:rPr lang="en-US" sz="1400" b="1">
                    <a:solidFill>
                      <a:schemeClr val="tx2"/>
                    </a:solidFill>
                  </a:rPr>
                  <a:t>​ bis </a:t>
                </a:r>
                <a:r>
                  <a:rPr lang="de-DE" sz="1400" b="1">
                    <a:solidFill>
                      <a:schemeClr val="tx2"/>
                    </a:solidFill>
                  </a:rPr>
                  <a:t>zu</a:t>
                </a:r>
                <a:r>
                  <a:rPr lang="en-US" sz="1400" b="1">
                    <a:solidFill>
                      <a:schemeClr val="tx2"/>
                    </a:solidFill>
                  </a:rPr>
                  <a:t> 1cm</a:t>
                </a:r>
                <a:br>
                  <a:rPr lang="en-US" sz="1400">
                    <a:solidFill>
                      <a:schemeClr val="tx2"/>
                    </a:solidFill>
                  </a:rPr>
                </a:br>
                <a:r>
                  <a:rPr lang="en-US" sz="1200">
                    <a:solidFill>
                      <a:schemeClr val="tx2"/>
                    </a:solidFill>
                  </a:rPr>
                  <a:t>Ideal für Bin-Picking </a:t>
                </a:r>
                <a:r>
                  <a:rPr lang="de-DE" sz="1200">
                    <a:solidFill>
                      <a:schemeClr val="tx2"/>
                    </a:solidFill>
                  </a:rPr>
                  <a:t>Applikationen</a:t>
                </a:r>
                <a:r>
                  <a:rPr lang="en-US" sz="1200">
                    <a:solidFill>
                      <a:schemeClr val="tx2"/>
                    </a:solidFill>
                  </a:rPr>
                  <a:t> </a:t>
                </a:r>
                <a:r>
                  <a:rPr lang="de-DE" sz="1200">
                    <a:solidFill>
                      <a:schemeClr val="tx2"/>
                    </a:solidFill>
                  </a:rPr>
                  <a:t>mit</a:t>
                </a:r>
                <a:r>
                  <a:rPr lang="en-US" sz="1200">
                    <a:solidFill>
                      <a:schemeClr val="tx2"/>
                    </a:solidFill>
                  </a:rPr>
                  <a:t> </a:t>
                </a:r>
                <a:r>
                  <a:rPr lang="de-DE" sz="1200">
                    <a:solidFill>
                      <a:schemeClr val="tx2"/>
                    </a:solidFill>
                  </a:rPr>
                  <a:t>unregelmäßig angeordneten</a:t>
                </a:r>
                <a:r>
                  <a:rPr lang="en-US" sz="1200">
                    <a:solidFill>
                      <a:schemeClr val="tx2"/>
                    </a:solidFill>
                  </a:rPr>
                  <a:t> </a:t>
                </a:r>
                <a:r>
                  <a:rPr lang="en-US" sz="1200" err="1">
                    <a:solidFill>
                      <a:schemeClr val="tx2"/>
                    </a:solidFill>
                  </a:rPr>
                  <a:t>Bauteilen</a:t>
                </a:r>
                <a:r>
                  <a:rPr lang="en-US" sz="1200">
                    <a:solidFill>
                      <a:schemeClr val="tx2"/>
                    </a:solidFill>
                  </a:rPr>
                  <a:t> </a:t>
                </a:r>
                <a:endParaRPr lang="en-US" sz="1400">
                  <a:solidFill>
                    <a:schemeClr val="tx2"/>
                  </a:solidFill>
                </a:endParaRPr>
              </a:p>
            </p:txBody>
          </p:sp>
          <p:sp>
            <p:nvSpPr>
              <p:cNvPr id="7" name="Rechteck 6">
                <a:extLst>
                  <a:ext uri="{FF2B5EF4-FFF2-40B4-BE49-F238E27FC236}">
                    <a16:creationId xmlns:a16="http://schemas.microsoft.com/office/drawing/2014/main" id="{ED315946-5286-AC1D-E3D5-C68CE332328C}"/>
                  </a:ext>
                </a:extLst>
              </p:cNvPr>
              <p:cNvSpPr/>
              <p:nvPr/>
            </p:nvSpPr>
            <p:spPr>
              <a:xfrm>
                <a:off x="9632135" y="2352656"/>
                <a:ext cx="2283640" cy="10156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a:solidFill>
                      <a:srgbClr val="003D6A"/>
                    </a:solidFill>
                  </a:rPr>
                  <a:t>Pneumatische Klemmung </a:t>
                </a:r>
                <a:br>
                  <a:rPr lang="de-DE" sz="1400" b="1">
                    <a:solidFill>
                      <a:srgbClr val="003D6A"/>
                    </a:solidFill>
                  </a:rPr>
                </a:br>
                <a:r>
                  <a:rPr lang="de-DE" sz="1400" b="1">
                    <a:solidFill>
                      <a:srgbClr val="003D6A"/>
                    </a:solidFill>
                  </a:rPr>
                  <a:t>in Z-Richtung</a:t>
                </a:r>
                <a:br>
                  <a:rPr lang="de-DE" sz="1400">
                    <a:solidFill>
                      <a:srgbClr val="003D6A"/>
                    </a:solidFill>
                  </a:rPr>
                </a:br>
                <a:r>
                  <a:rPr lang="de-DE" sz="1200">
                    <a:solidFill>
                      <a:srgbClr val="003D6A"/>
                    </a:solidFill>
                  </a:rPr>
                  <a:t>Keine Dauerbeaufschlagung der Druckluft nötig</a:t>
                </a:r>
                <a:endParaRPr lang="de-DE" sz="1200"/>
              </a:p>
            </p:txBody>
          </p:sp>
          <p:sp>
            <p:nvSpPr>
              <p:cNvPr id="8" name="Rechteck 7">
                <a:extLst>
                  <a:ext uri="{FF2B5EF4-FFF2-40B4-BE49-F238E27FC236}">
                    <a16:creationId xmlns:a16="http://schemas.microsoft.com/office/drawing/2014/main" id="{F3E280EB-311F-F1DC-6ADA-F9D09E48E277}"/>
                  </a:ext>
                </a:extLst>
              </p:cNvPr>
              <p:cNvSpPr/>
              <p:nvPr/>
            </p:nvSpPr>
            <p:spPr>
              <a:xfrm>
                <a:off x="8765026" y="1198886"/>
                <a:ext cx="2283640" cy="388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dirty="0">
                    <a:solidFill>
                      <a:srgbClr val="003D6A"/>
                    </a:solidFill>
                  </a:rPr>
                  <a:t>Optionaler ISO-50 Flansch</a:t>
                </a:r>
                <a:endParaRPr lang="de-DE" sz="1400" dirty="0"/>
              </a:p>
            </p:txBody>
          </p:sp>
          <p:sp>
            <p:nvSpPr>
              <p:cNvPr id="10" name="Rechteck 9">
                <a:extLst>
                  <a:ext uri="{FF2B5EF4-FFF2-40B4-BE49-F238E27FC236}">
                    <a16:creationId xmlns:a16="http://schemas.microsoft.com/office/drawing/2014/main" id="{64601C84-D267-E7B2-8E41-B1AE0CFCA090}"/>
                  </a:ext>
                </a:extLst>
              </p:cNvPr>
              <p:cNvSpPr/>
              <p:nvPr/>
            </p:nvSpPr>
            <p:spPr>
              <a:xfrm>
                <a:off x="3918077" y="5795690"/>
                <a:ext cx="2166925" cy="559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ts val="1800"/>
                  </a:spcBef>
                </a:pPr>
                <a:r>
                  <a:rPr lang="de-DE" sz="1400" b="1">
                    <a:solidFill>
                      <a:srgbClr val="003D6A"/>
                    </a:solidFill>
                  </a:rPr>
                  <a:t>Fail-Safe-Technologie</a:t>
                </a:r>
                <a:br>
                  <a:rPr lang="de-DE" sz="1400">
                    <a:solidFill>
                      <a:srgbClr val="003D6A"/>
                    </a:solidFill>
                  </a:rPr>
                </a:br>
                <a:r>
                  <a:rPr lang="de-DE" sz="1200">
                    <a:solidFill>
                      <a:srgbClr val="003D6A"/>
                    </a:solidFill>
                  </a:rPr>
                  <a:t>Sicherer Griff der Bauteile bei Energieverlust</a:t>
                </a:r>
                <a:endParaRPr lang="de-DE" sz="1400">
                  <a:solidFill>
                    <a:srgbClr val="003D6A"/>
                  </a:solidFill>
                </a:endParaRPr>
              </a:p>
            </p:txBody>
          </p:sp>
          <p:pic>
            <p:nvPicPr>
              <p:cNvPr id="11" name="Grafik 10" descr="Ein Bild, das Zylinder, Licht enthält.&#10;&#10;Automatisch generierte Beschreibung">
                <a:extLst>
                  <a:ext uri="{FF2B5EF4-FFF2-40B4-BE49-F238E27FC236}">
                    <a16:creationId xmlns:a16="http://schemas.microsoft.com/office/drawing/2014/main" id="{BB0F296F-16B4-A736-9D8E-FC611FB4C0E6}"/>
                  </a:ext>
                </a:extLst>
              </p:cNvPr>
              <p:cNvPicPr>
                <a:picLocks noChangeAspect="1"/>
              </p:cNvPicPr>
              <p:nvPr/>
            </p:nvPicPr>
            <p:blipFill>
              <a:blip r:embed="rId2">
                <a:extLst>
                  <a:ext uri="{28A0092B-C50C-407E-A947-70E740481C1C}">
                    <a14:useLocalDpi xmlns:a14="http://schemas.microsoft.com/office/drawing/2010/main" val="0"/>
                  </a:ext>
                </a:extLst>
              </a:blip>
              <a:srcRect l="26726" r="25609"/>
              <a:stretch>
                <a:fillRect/>
              </a:stretch>
            </p:blipFill>
            <p:spPr>
              <a:xfrm>
                <a:off x="5819298" y="1193293"/>
                <a:ext cx="3409201" cy="5364245"/>
              </a:xfrm>
              <a:prstGeom prst="rect">
                <a:avLst/>
              </a:prstGeom>
            </p:spPr>
          </p:pic>
          <p:cxnSp>
            <p:nvCxnSpPr>
              <p:cNvPr id="12" name="Verbinder: gewinkelt 11">
                <a:extLst>
                  <a:ext uri="{FF2B5EF4-FFF2-40B4-BE49-F238E27FC236}">
                    <a16:creationId xmlns:a16="http://schemas.microsoft.com/office/drawing/2014/main" id="{86F4A21F-C3E6-76E9-878E-AB0BED46D345}"/>
                  </a:ext>
                </a:extLst>
              </p:cNvPr>
              <p:cNvCxnSpPr>
                <a:cxnSpLocks/>
              </p:cNvCxnSpPr>
              <p:nvPr/>
            </p:nvCxnSpPr>
            <p:spPr>
              <a:xfrm>
                <a:off x="8760550" y="2608181"/>
                <a:ext cx="756000" cy="12700"/>
              </a:xfrm>
              <a:prstGeom prst="bentConnector3">
                <a:avLst>
                  <a:gd name="adj1" fmla="val 87079"/>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3" name="Verbinder: gewinkelt 12">
                <a:extLst>
                  <a:ext uri="{FF2B5EF4-FFF2-40B4-BE49-F238E27FC236}">
                    <a16:creationId xmlns:a16="http://schemas.microsoft.com/office/drawing/2014/main" id="{EB6DC682-9D94-650D-6789-D7616B9BD62F}"/>
                  </a:ext>
                </a:extLst>
              </p:cNvPr>
              <p:cNvCxnSpPr>
                <a:cxnSpLocks/>
              </p:cNvCxnSpPr>
              <p:nvPr/>
            </p:nvCxnSpPr>
            <p:spPr>
              <a:xfrm>
                <a:off x="8445744" y="5037723"/>
                <a:ext cx="720000" cy="12700"/>
              </a:xfrm>
              <a:prstGeom prst="bentConnector3">
                <a:avLst>
                  <a:gd name="adj1" fmla="val 89616"/>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4" name="Verbinder: gewinkelt 13">
                <a:extLst>
                  <a:ext uri="{FF2B5EF4-FFF2-40B4-BE49-F238E27FC236}">
                    <a16:creationId xmlns:a16="http://schemas.microsoft.com/office/drawing/2014/main" id="{4EFC23A1-F437-88A4-04AD-374C627B8918}"/>
                  </a:ext>
                </a:extLst>
              </p:cNvPr>
              <p:cNvCxnSpPr>
                <a:cxnSpLocks/>
              </p:cNvCxnSpPr>
              <p:nvPr/>
            </p:nvCxnSpPr>
            <p:spPr>
              <a:xfrm rot="10800000">
                <a:off x="5543384" y="3585883"/>
                <a:ext cx="684000" cy="1"/>
              </a:xfrm>
              <a:prstGeom prst="bentConnector3">
                <a:avLst>
                  <a:gd name="adj1" fmla="val 50000"/>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5" name="Verbinder: gewinkelt 14">
                <a:extLst>
                  <a:ext uri="{FF2B5EF4-FFF2-40B4-BE49-F238E27FC236}">
                    <a16:creationId xmlns:a16="http://schemas.microsoft.com/office/drawing/2014/main" id="{591AC265-7F12-7BCD-49D8-98782A71C84D}"/>
                  </a:ext>
                </a:extLst>
              </p:cNvPr>
              <p:cNvCxnSpPr>
                <a:cxnSpLocks/>
              </p:cNvCxnSpPr>
              <p:nvPr/>
            </p:nvCxnSpPr>
            <p:spPr>
              <a:xfrm rot="10800000" flipV="1">
                <a:off x="6205140" y="5767892"/>
                <a:ext cx="612000" cy="144000"/>
              </a:xfrm>
              <a:prstGeom prst="bentConnector3">
                <a:avLst>
                  <a:gd name="adj1" fmla="val 221"/>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6" name="Verbinder: gewinkelt 15">
                <a:extLst>
                  <a:ext uri="{FF2B5EF4-FFF2-40B4-BE49-F238E27FC236}">
                    <a16:creationId xmlns:a16="http://schemas.microsoft.com/office/drawing/2014/main" id="{055368D6-BAF5-1BF8-FB15-45D576C3C9DB}"/>
                  </a:ext>
                </a:extLst>
              </p:cNvPr>
              <p:cNvCxnSpPr>
                <a:cxnSpLocks/>
              </p:cNvCxnSpPr>
              <p:nvPr/>
            </p:nvCxnSpPr>
            <p:spPr>
              <a:xfrm flipV="1">
                <a:off x="7451063" y="1393318"/>
                <a:ext cx="1171660" cy="324000"/>
              </a:xfrm>
              <a:prstGeom prst="bentConnector3">
                <a:avLst>
                  <a:gd name="adj1" fmla="val 336"/>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40916536-9179-7CC1-C72E-256358D217C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10304" y="1271060"/>
                <a:ext cx="250246" cy="250246"/>
              </a:xfrm>
              <a:prstGeom prst="rect">
                <a:avLst/>
              </a:prstGeom>
            </p:spPr>
          </p:pic>
          <p:pic>
            <p:nvPicPr>
              <p:cNvPr id="18" name="Grafik 17">
                <a:extLst>
                  <a:ext uri="{FF2B5EF4-FFF2-40B4-BE49-F238E27FC236}">
                    <a16:creationId xmlns:a16="http://schemas.microsoft.com/office/drawing/2014/main" id="{BF7C031D-A076-26F4-E9D6-345257947BB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72364" y="2480958"/>
                <a:ext cx="250246" cy="250246"/>
              </a:xfrm>
              <a:prstGeom prst="rect">
                <a:avLst/>
              </a:prstGeom>
            </p:spPr>
          </p:pic>
          <p:pic>
            <p:nvPicPr>
              <p:cNvPr id="19" name="Grafik 18">
                <a:extLst>
                  <a:ext uri="{FF2B5EF4-FFF2-40B4-BE49-F238E27FC236}">
                    <a16:creationId xmlns:a16="http://schemas.microsoft.com/office/drawing/2014/main" id="{EBDB15D8-A63D-03C4-2B27-C5353E3DC77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29294" y="4912600"/>
                <a:ext cx="250246" cy="250246"/>
              </a:xfrm>
              <a:prstGeom prst="rect">
                <a:avLst/>
              </a:prstGeom>
            </p:spPr>
          </p:pic>
          <p:pic>
            <p:nvPicPr>
              <p:cNvPr id="20" name="Grafik 19">
                <a:extLst>
                  <a:ext uri="{FF2B5EF4-FFF2-40B4-BE49-F238E27FC236}">
                    <a16:creationId xmlns:a16="http://schemas.microsoft.com/office/drawing/2014/main" id="{4E7EF3F4-410D-8720-987E-8D8FC065646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35571" y="3460760"/>
                <a:ext cx="250246" cy="250246"/>
              </a:xfrm>
              <a:prstGeom prst="rect">
                <a:avLst/>
              </a:prstGeom>
            </p:spPr>
          </p:pic>
          <p:pic>
            <p:nvPicPr>
              <p:cNvPr id="21" name="Grafik 20">
                <a:extLst>
                  <a:ext uri="{FF2B5EF4-FFF2-40B4-BE49-F238E27FC236}">
                    <a16:creationId xmlns:a16="http://schemas.microsoft.com/office/drawing/2014/main" id="{B966489D-E512-73C1-4BF4-43D2EC4686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1706" y="5796872"/>
                <a:ext cx="250246" cy="250246"/>
              </a:xfrm>
              <a:prstGeom prst="rect">
                <a:avLst/>
              </a:prstGeom>
            </p:spPr>
          </p:pic>
        </p:grpSp>
      </p:grpSp>
      <p:sp>
        <p:nvSpPr>
          <p:cNvPr id="31" name="Textfeld 30">
            <a:extLst>
              <a:ext uri="{FF2B5EF4-FFF2-40B4-BE49-F238E27FC236}">
                <a16:creationId xmlns:a16="http://schemas.microsoft.com/office/drawing/2014/main" id="{99671343-D2DC-6651-2E62-2EE662FD8A68}"/>
              </a:ext>
            </a:extLst>
          </p:cNvPr>
          <p:cNvSpPr txBox="1"/>
          <p:nvPr/>
        </p:nvSpPr>
        <p:spPr>
          <a:xfrm>
            <a:off x="658814" y="2696986"/>
            <a:ext cx="2304687" cy="2913144"/>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de-DE" sz="1200" b="0" i="0" u="none" strike="noStrike" kern="1200" cap="none" spc="0" normalizeH="0" baseline="0" noProof="0">
                <a:ln>
                  <a:noFill/>
                </a:ln>
                <a:solidFill>
                  <a:srgbClr val="003D6A"/>
                </a:solidFill>
                <a:effectLst/>
                <a:uLnTx/>
                <a:uFillTx/>
                <a:ea typeface="+mn-ea"/>
                <a:cs typeface="+mn-cs"/>
              </a:rPr>
              <a:t>Der Karosserie-Greifer FLX verfügt über ein pneumatisch gesteuertes Magnetsystem, mit dem sich magnetische Bauteile aufnehmen und ablegen lassen. </a:t>
            </a:r>
          </a:p>
          <a:p>
            <a:pPr marL="171450" marR="0" indent="-1714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kumimoji="0" lang="de-DE" sz="1200" b="0" i="0" u="none" strike="noStrike" kern="1200" cap="none" spc="0" normalizeH="0" baseline="0" noProof="0">
                <a:ln>
                  <a:noFill/>
                </a:ln>
                <a:solidFill>
                  <a:srgbClr val="003D6A"/>
                </a:solidFill>
                <a:effectLst/>
                <a:uLnTx/>
                <a:uFillTx/>
                <a:ea typeface="+mn-ea"/>
                <a:cs typeface="+mn-cs"/>
              </a:rPr>
              <a:t>Typischerweise wird der FLX in Greifeinheiten zum Griff bei unbestimmter Orientierung des Bauteils eingesetzt. </a:t>
            </a:r>
            <a:endParaRPr lang="de-DE" sz="1200" noProof="0">
              <a:solidFill>
                <a:srgbClr val="003D6A"/>
              </a:solidFill>
            </a:endParaRPr>
          </a:p>
          <a:p>
            <a:pPr marL="171450" marR="0" indent="-1714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kumimoji="0" lang="de-DE" sz="1200" b="0" i="0" u="none" strike="noStrike" kern="1200" cap="none" spc="0" normalizeH="0" baseline="0" noProof="0">
                <a:ln>
                  <a:noFill/>
                </a:ln>
                <a:solidFill>
                  <a:srgbClr val="003D6A"/>
                </a:solidFill>
                <a:effectLst/>
                <a:uLnTx/>
                <a:uFillTx/>
                <a:ea typeface="+mn-ea"/>
                <a:cs typeface="+mn-cs"/>
              </a:rPr>
              <a:t>Die </a:t>
            </a:r>
            <a:r>
              <a:rPr kumimoji="0" lang="de-DE" sz="1200" b="0" i="0" u="none" strike="noStrike" kern="1200" cap="none" spc="0" normalizeH="0" baseline="0" noProof="0" err="1">
                <a:ln>
                  <a:noFill/>
                </a:ln>
                <a:solidFill>
                  <a:srgbClr val="003D6A"/>
                </a:solidFill>
                <a:effectLst/>
                <a:uLnTx/>
                <a:uFillTx/>
                <a:ea typeface="+mn-ea"/>
                <a:cs typeface="+mn-cs"/>
              </a:rPr>
              <a:t>Greiferfinger</a:t>
            </a:r>
            <a:r>
              <a:rPr kumimoji="0" lang="de-DE" sz="1200" b="0" i="0" u="none" strike="noStrike" kern="1200" cap="none" spc="0" normalizeH="0" baseline="0" noProof="0">
                <a:ln>
                  <a:noFill/>
                </a:ln>
                <a:solidFill>
                  <a:srgbClr val="003D6A"/>
                </a:solidFill>
                <a:effectLst/>
                <a:uLnTx/>
                <a:uFillTx/>
                <a:ea typeface="+mn-ea"/>
                <a:cs typeface="+mn-cs"/>
              </a:rPr>
              <a:t> passen sich in der Höhe und Winkel flexibel an die Baut</a:t>
            </a:r>
            <a:r>
              <a:rPr lang="de-DE" sz="1200" err="1">
                <a:solidFill>
                  <a:srgbClr val="003D6A"/>
                </a:solidFill>
              </a:rPr>
              <a:t>eilgeometrie</a:t>
            </a:r>
            <a:r>
              <a:rPr lang="de-DE" sz="1200">
                <a:solidFill>
                  <a:srgbClr val="003D6A"/>
                </a:solidFill>
              </a:rPr>
              <a:t> an.</a:t>
            </a:r>
            <a:endParaRPr kumimoji="0" lang="de-DE" sz="1200" b="0" i="0" u="none" strike="noStrike" kern="1200" cap="none" spc="0" normalizeH="0" baseline="0" noProof="0">
              <a:ln>
                <a:noFill/>
              </a:ln>
              <a:solidFill>
                <a:srgbClr val="003D6A"/>
              </a:solidFill>
              <a:effectLst/>
              <a:uLnTx/>
              <a:uFillTx/>
              <a:ea typeface="+mn-ea"/>
              <a:cs typeface="+mn-cs"/>
            </a:endParaRPr>
          </a:p>
          <a:p>
            <a:pPr marL="171450" marR="0" indent="-1714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pPr>
            <a:r>
              <a:rPr lang="de-DE" sz="1200">
                <a:solidFill>
                  <a:srgbClr val="003D6A"/>
                </a:solidFill>
              </a:rPr>
              <a:t>In Kombination mit gängigen Kamerasystemen ist auch der „Griff aus der Kiste“ möglich, um Bauteile zu vereinzeln.</a:t>
            </a:r>
            <a:endParaRPr kumimoji="0" lang="de-DE" sz="1200" b="0" i="0" u="none" strike="noStrike" kern="1200" cap="none" spc="0" normalizeH="0" baseline="0" noProof="0">
              <a:ln>
                <a:noFill/>
              </a:ln>
              <a:solidFill>
                <a:srgbClr val="003D6A"/>
              </a:solidFill>
              <a:effectLst/>
              <a:uLnTx/>
              <a:uFillTx/>
              <a:ea typeface="+mn-ea"/>
              <a:cs typeface="+mn-cs"/>
            </a:endParaRPr>
          </a:p>
        </p:txBody>
      </p:sp>
      <p:sp>
        <p:nvSpPr>
          <p:cNvPr id="32" name="Grafik 22">
            <a:extLst>
              <a:ext uri="{FF2B5EF4-FFF2-40B4-BE49-F238E27FC236}">
                <a16:creationId xmlns:a16="http://schemas.microsoft.com/office/drawing/2014/main" id="{8F84A614-8E31-0F57-0350-7392B24339F3}"/>
              </a:ext>
            </a:extLst>
          </p:cNvPr>
          <p:cNvSpPr/>
          <p:nvPr/>
        </p:nvSpPr>
        <p:spPr>
          <a:xfrm>
            <a:off x="658814" y="2029292"/>
            <a:ext cx="1914060" cy="291329"/>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Tree>
    <p:extLst>
      <p:ext uri="{BB962C8B-B14F-4D97-AF65-F5344CB8AC3E}">
        <p14:creationId xmlns:p14="http://schemas.microsoft.com/office/powerpoint/2010/main" val="3239349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A1A33-93D9-A72E-D8FB-24CE195F6096}"/>
            </a:ext>
          </a:extLst>
        </p:cNvPr>
        <p:cNvGrpSpPr/>
        <p:nvPr/>
      </p:nvGrpSpPr>
      <p:grpSpPr>
        <a:xfrm>
          <a:off x="0" y="0"/>
          <a:ext cx="0" cy="0"/>
          <a:chOff x="0" y="0"/>
          <a:chExt cx="0" cy="0"/>
        </a:xfrm>
      </p:grpSpPr>
      <p:pic>
        <p:nvPicPr>
          <p:cNvPr id="16" name="Grafik 15" descr="Ein Bild, das Werkzeug, Im Haus, Wand enthält.&#10;&#10;KI-generierte Inhalte können fehlerhaft sein.">
            <a:extLst>
              <a:ext uri="{FF2B5EF4-FFF2-40B4-BE49-F238E27FC236}">
                <a16:creationId xmlns:a16="http://schemas.microsoft.com/office/drawing/2014/main" id="{AD02C682-755A-423C-44E8-71258A92F649}"/>
              </a:ext>
            </a:extLst>
          </p:cNvPr>
          <p:cNvPicPr>
            <a:picLocks noChangeAspect="1"/>
          </p:cNvPicPr>
          <p:nvPr/>
        </p:nvPicPr>
        <p:blipFill>
          <a:blip r:embed="rId3">
            <a:extLst>
              <a:ext uri="{28A0092B-C50C-407E-A947-70E740481C1C}">
                <a14:useLocalDpi xmlns:a14="http://schemas.microsoft.com/office/drawing/2010/main" val="0"/>
              </a:ext>
            </a:extLst>
          </a:blip>
          <a:srcRect l="719" r="1518"/>
          <a:stretch>
            <a:fillRect/>
          </a:stretch>
        </p:blipFill>
        <p:spPr>
          <a:xfrm>
            <a:off x="761307" y="2571749"/>
            <a:ext cx="3225382" cy="1867481"/>
          </a:xfrm>
          <a:prstGeom prst="rect">
            <a:avLst/>
          </a:prstGeom>
        </p:spPr>
      </p:pic>
      <p:sp>
        <p:nvSpPr>
          <p:cNvPr id="2" name="Titel 1">
            <a:extLst>
              <a:ext uri="{FF2B5EF4-FFF2-40B4-BE49-F238E27FC236}">
                <a16:creationId xmlns:a16="http://schemas.microsoft.com/office/drawing/2014/main" id="{835A4C3C-0A0C-4B07-8517-90BEB510BE4D}"/>
              </a:ext>
            </a:extLst>
          </p:cNvPr>
          <p:cNvSpPr>
            <a:spLocks noGrp="1"/>
          </p:cNvSpPr>
          <p:nvPr>
            <p:ph type="title"/>
          </p:nvPr>
        </p:nvSpPr>
        <p:spPr/>
        <p:txBody>
          <a:bodyPr/>
          <a:lstStyle/>
          <a:p>
            <a:r>
              <a:rPr lang="de-DE"/>
              <a:t>Anwendungsbereich Automotive</a:t>
            </a:r>
            <a:br>
              <a:rPr lang="de-DE"/>
            </a:br>
            <a:r>
              <a:rPr lang="de-DE" sz="3200" b="0"/>
              <a:t>Applikationsbeispiele</a:t>
            </a:r>
            <a:endParaRPr lang="de-DE" b="0"/>
          </a:p>
        </p:txBody>
      </p:sp>
      <p:sp>
        <p:nvSpPr>
          <p:cNvPr id="3" name="Foliennummernplatzhalter 2">
            <a:extLst>
              <a:ext uri="{FF2B5EF4-FFF2-40B4-BE49-F238E27FC236}">
                <a16:creationId xmlns:a16="http://schemas.microsoft.com/office/drawing/2014/main" id="{1EEBDF44-B033-648E-6108-A860942A0C10}"/>
              </a:ext>
            </a:extLst>
          </p:cNvPr>
          <p:cNvSpPr>
            <a:spLocks noGrp="1"/>
          </p:cNvSpPr>
          <p:nvPr>
            <p:ph type="sldNum" sz="quarter" idx="10"/>
          </p:nvPr>
        </p:nvSpPr>
        <p:spPr/>
        <p:txBody>
          <a:bodyPr/>
          <a:lstStyle/>
          <a:p>
            <a:fld id="{73F7D4EC-FAF2-48D2-B8E5-457915FC50F3}" type="slidenum">
              <a:rPr lang="de-DE" smtClean="0"/>
              <a:pPr/>
              <a:t>4</a:t>
            </a:fld>
            <a:endParaRPr lang="de-DE"/>
          </a:p>
        </p:txBody>
      </p:sp>
      <p:sp>
        <p:nvSpPr>
          <p:cNvPr id="4" name="Textplatzhalter 3">
            <a:extLst>
              <a:ext uri="{FF2B5EF4-FFF2-40B4-BE49-F238E27FC236}">
                <a16:creationId xmlns:a16="http://schemas.microsoft.com/office/drawing/2014/main" id="{C44F6AF1-0AB2-5572-1A38-348E43B21DC6}"/>
              </a:ext>
            </a:extLst>
          </p:cNvPr>
          <p:cNvSpPr>
            <a:spLocks noGrp="1"/>
          </p:cNvSpPr>
          <p:nvPr>
            <p:ph type="body" sz="quarter" idx="11"/>
          </p:nvPr>
        </p:nvSpPr>
        <p:spPr/>
        <p:txBody>
          <a:bodyPr/>
          <a:lstStyle/>
          <a:p>
            <a:r>
              <a:rPr lang="de-DE"/>
              <a:t>FLX-Greifer</a:t>
            </a:r>
          </a:p>
        </p:txBody>
      </p:sp>
      <p:sp>
        <p:nvSpPr>
          <p:cNvPr id="8" name="Rechteck 7">
            <a:extLst>
              <a:ext uri="{FF2B5EF4-FFF2-40B4-BE49-F238E27FC236}">
                <a16:creationId xmlns:a16="http://schemas.microsoft.com/office/drawing/2014/main" id="{3EA8DB88-08F4-166F-43D6-FCDDF053A687}"/>
              </a:ext>
            </a:extLst>
          </p:cNvPr>
          <p:cNvSpPr/>
          <p:nvPr/>
        </p:nvSpPr>
        <p:spPr>
          <a:xfrm>
            <a:off x="761307" y="1996360"/>
            <a:ext cx="3225382" cy="575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b="1">
                <a:solidFill>
                  <a:schemeClr val="tx2"/>
                </a:solidFill>
              </a:rPr>
              <a:t>Karosserie (A-/B-Säule):</a:t>
            </a:r>
          </a:p>
          <a:p>
            <a:pPr marL="180975" indent="-180975">
              <a:buFont typeface="Arial" panose="020B0604020202020204" pitchFamily="34" charset="0"/>
              <a:buBlip>
                <a:blip r:embed="rId4">
                  <a:extLst>
                    <a:ext uri="{96DAC541-7B7A-43D3-8B79-37D633B846F1}">
                      <asvg:svgBlip xmlns:asvg="http://schemas.microsoft.com/office/drawing/2016/SVG/main" r:embed="rId5"/>
                    </a:ext>
                  </a:extLst>
                </a:blip>
              </a:buBlip>
            </a:pPr>
            <a:r>
              <a:rPr lang="de-DE" sz="1100">
                <a:solidFill>
                  <a:schemeClr val="tx2"/>
                </a:solidFill>
              </a:rPr>
              <a:t>Sicherer Griff bei schmalen Auflageflächen</a:t>
            </a:r>
          </a:p>
        </p:txBody>
      </p:sp>
      <p:sp>
        <p:nvSpPr>
          <p:cNvPr id="5" name="Rechteck 4">
            <a:extLst>
              <a:ext uri="{FF2B5EF4-FFF2-40B4-BE49-F238E27FC236}">
                <a16:creationId xmlns:a16="http://schemas.microsoft.com/office/drawing/2014/main" id="{ECDC5AB6-5D18-23CC-D02C-3658B3A95C56}"/>
              </a:ext>
            </a:extLst>
          </p:cNvPr>
          <p:cNvSpPr/>
          <p:nvPr/>
        </p:nvSpPr>
        <p:spPr>
          <a:xfrm>
            <a:off x="6132794" y="1996360"/>
            <a:ext cx="3310113" cy="575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a:solidFill>
                  <a:schemeClr val="tx2"/>
                </a:solidFill>
              </a:rPr>
              <a:t>Verstärkungs-blech (Tür):</a:t>
            </a:r>
          </a:p>
          <a:p>
            <a:pPr marL="180975" indent="-180975">
              <a:buFont typeface="Arial" panose="020B0604020202020204" pitchFamily="34" charset="0"/>
              <a:buBlip>
                <a:blip r:embed="rId4">
                  <a:extLst>
                    <a:ext uri="{96DAC541-7B7A-43D3-8B79-37D633B846F1}">
                      <asvg:svgBlip xmlns:asvg="http://schemas.microsoft.com/office/drawing/2016/SVG/main" r:embed="rId5"/>
                    </a:ext>
                  </a:extLst>
                </a:blip>
              </a:buBlip>
            </a:pPr>
            <a:r>
              <a:rPr lang="de-DE" sz="1200">
                <a:solidFill>
                  <a:schemeClr val="tx2"/>
                </a:solidFill>
              </a:rPr>
              <a:t>Greifen von unförmigen Blechteilen</a:t>
            </a:r>
            <a:endParaRPr lang="fr-FR" sz="1200">
              <a:solidFill>
                <a:schemeClr val="tx2"/>
              </a:solidFill>
            </a:endParaRPr>
          </a:p>
          <a:p>
            <a:pPr marL="180975" indent="-180975">
              <a:buFont typeface="Arial" panose="020B0604020202020204" pitchFamily="34" charset="0"/>
              <a:buBlip>
                <a:blip r:embed="rId4">
                  <a:extLst>
                    <a:ext uri="{96DAC541-7B7A-43D3-8B79-37D633B846F1}">
                      <asvg:svgBlip xmlns:asvg="http://schemas.microsoft.com/office/drawing/2016/SVG/main" r:embed="rId5"/>
                    </a:ext>
                  </a:extLst>
                </a:blip>
              </a:buBlip>
            </a:pPr>
            <a:r>
              <a:rPr lang="da-DK" sz="1200">
                <a:solidFill>
                  <a:schemeClr val="tx2"/>
                </a:solidFill>
              </a:rPr>
              <a:t>Variable Griffposition</a:t>
            </a:r>
          </a:p>
        </p:txBody>
      </p:sp>
      <p:pic>
        <p:nvPicPr>
          <p:cNvPr id="7" name="Grafik 6" descr="Ein Bild, das Fahrrad, Bike enthält.&#10;&#10;KI-generierte Inhalte können fehlerhaft sein.">
            <a:extLst>
              <a:ext uri="{FF2B5EF4-FFF2-40B4-BE49-F238E27FC236}">
                <a16:creationId xmlns:a16="http://schemas.microsoft.com/office/drawing/2014/main" id="{5983190D-E70A-FA44-8E08-ED80D82A757D}"/>
              </a:ext>
            </a:extLst>
          </p:cNvPr>
          <p:cNvPicPr>
            <a:picLocks noChangeAspect="1"/>
          </p:cNvPicPr>
          <p:nvPr/>
        </p:nvPicPr>
        <p:blipFill>
          <a:blip r:embed="rId6">
            <a:extLst>
              <a:ext uri="{28A0092B-C50C-407E-A947-70E740481C1C}">
                <a14:useLocalDpi xmlns:a14="http://schemas.microsoft.com/office/drawing/2010/main" val="0"/>
              </a:ext>
            </a:extLst>
          </a:blip>
          <a:srcRect l="1" r="-331"/>
          <a:stretch>
            <a:fillRect/>
          </a:stretch>
        </p:blipFill>
        <p:spPr>
          <a:xfrm>
            <a:off x="6132794" y="2571749"/>
            <a:ext cx="3310113" cy="1867481"/>
          </a:xfrm>
          <a:prstGeom prst="rect">
            <a:avLst/>
          </a:prstGeom>
        </p:spPr>
      </p:pic>
      <p:sp>
        <p:nvSpPr>
          <p:cNvPr id="23" name="Rechteck 22">
            <a:extLst>
              <a:ext uri="{FF2B5EF4-FFF2-40B4-BE49-F238E27FC236}">
                <a16:creationId xmlns:a16="http://schemas.microsoft.com/office/drawing/2014/main" id="{C689CD9A-49B0-67C3-FA46-17AE7FB9AEEB}"/>
              </a:ext>
            </a:extLst>
          </p:cNvPr>
          <p:cNvSpPr/>
          <p:nvPr/>
        </p:nvSpPr>
        <p:spPr>
          <a:xfrm>
            <a:off x="973995" y="4848838"/>
            <a:ext cx="1044000" cy="153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a:solidFill>
                  <a:schemeClr val="tx2"/>
                </a:solidFill>
              </a:rPr>
              <a:t>Endrohre:</a:t>
            </a:r>
          </a:p>
          <a:p>
            <a:pPr marL="180975" indent="-180975">
              <a:buBlip>
                <a:blip r:embed="rId4">
                  <a:extLst>
                    <a:ext uri="{96DAC541-7B7A-43D3-8B79-37D633B846F1}">
                      <asvg:svgBlip xmlns:asvg="http://schemas.microsoft.com/office/drawing/2016/SVG/main" r:embed="rId5"/>
                    </a:ext>
                  </a:extLst>
                </a:blip>
              </a:buBlip>
            </a:pPr>
            <a:r>
              <a:rPr lang="de-DE" sz="1200">
                <a:solidFill>
                  <a:schemeClr val="tx2"/>
                </a:solidFill>
              </a:rPr>
              <a:t>Sicherer Griff bei runden Auflagestellen</a:t>
            </a:r>
          </a:p>
        </p:txBody>
      </p:sp>
      <p:pic>
        <p:nvPicPr>
          <p:cNvPr id="24" name="Grafik 23" descr="Ein Bild, das Design enthält.&#10;&#10;KI-generierte Inhalte können fehlerhaft sein.">
            <a:extLst>
              <a:ext uri="{FF2B5EF4-FFF2-40B4-BE49-F238E27FC236}">
                <a16:creationId xmlns:a16="http://schemas.microsoft.com/office/drawing/2014/main" id="{4422C8D8-88FD-F60B-79B3-140C7C619ADB}"/>
              </a:ext>
            </a:extLst>
          </p:cNvPr>
          <p:cNvPicPr>
            <a:picLocks noChangeAspect="1"/>
          </p:cNvPicPr>
          <p:nvPr/>
        </p:nvPicPr>
        <p:blipFill>
          <a:blip r:embed="rId7">
            <a:extLst>
              <a:ext uri="{28A0092B-C50C-407E-A947-70E740481C1C}">
                <a14:useLocalDpi xmlns:a14="http://schemas.microsoft.com/office/drawing/2010/main" val="0"/>
              </a:ext>
            </a:extLst>
          </a:blip>
          <a:srcRect l="12339" t="13527" r="30645"/>
          <a:stretch>
            <a:fillRect/>
          </a:stretch>
        </p:blipFill>
        <p:spPr>
          <a:xfrm>
            <a:off x="2295527" y="4848838"/>
            <a:ext cx="1799897" cy="1535515"/>
          </a:xfrm>
          <a:prstGeom prst="rect">
            <a:avLst/>
          </a:prstGeom>
        </p:spPr>
      </p:pic>
      <p:pic>
        <p:nvPicPr>
          <p:cNvPr id="27" name="Grafik 26">
            <a:extLst>
              <a:ext uri="{FF2B5EF4-FFF2-40B4-BE49-F238E27FC236}">
                <a16:creationId xmlns:a16="http://schemas.microsoft.com/office/drawing/2014/main" id="{CD144C0B-AED4-AA50-BEC5-BEE5D0858815}"/>
              </a:ext>
            </a:extLst>
          </p:cNvPr>
          <p:cNvPicPr>
            <a:picLocks noChangeAspect="1"/>
          </p:cNvPicPr>
          <p:nvPr/>
        </p:nvPicPr>
        <p:blipFill>
          <a:blip r:embed="rId8">
            <a:extLst>
              <a:ext uri="{28A0092B-C50C-407E-A947-70E740481C1C}">
                <a14:useLocalDpi xmlns:a14="http://schemas.microsoft.com/office/drawing/2010/main" val="0"/>
              </a:ext>
            </a:extLst>
          </a:blip>
          <a:srcRect l="14393" r="30759"/>
          <a:stretch>
            <a:fillRect/>
          </a:stretch>
        </p:blipFill>
        <p:spPr>
          <a:xfrm>
            <a:off x="7436752" y="5073473"/>
            <a:ext cx="1474952" cy="1512640"/>
          </a:xfrm>
          <a:prstGeom prst="rect">
            <a:avLst/>
          </a:prstGeom>
        </p:spPr>
      </p:pic>
      <p:sp>
        <p:nvSpPr>
          <p:cNvPr id="28" name="Rechteck 27">
            <a:extLst>
              <a:ext uri="{FF2B5EF4-FFF2-40B4-BE49-F238E27FC236}">
                <a16:creationId xmlns:a16="http://schemas.microsoft.com/office/drawing/2014/main" id="{ABCE792C-15C8-9315-6B39-BCBDBE27EB6F}"/>
              </a:ext>
            </a:extLst>
          </p:cNvPr>
          <p:cNvSpPr/>
          <p:nvPr/>
        </p:nvSpPr>
        <p:spPr>
          <a:xfrm>
            <a:off x="6248752" y="5073473"/>
            <a:ext cx="1188000" cy="153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a:solidFill>
                  <a:schemeClr val="tx2"/>
                </a:solidFill>
              </a:rPr>
              <a:t>Sitzgestelle:</a:t>
            </a:r>
          </a:p>
          <a:p>
            <a:pPr marL="180975" indent="-180975">
              <a:buBlip>
                <a:blip r:embed="rId4">
                  <a:extLst>
                    <a:ext uri="{96DAC541-7B7A-43D3-8B79-37D633B846F1}">
                      <asvg:svgBlip xmlns:asvg="http://schemas.microsoft.com/office/drawing/2016/SVG/main" r:embed="rId5"/>
                    </a:ext>
                  </a:extLst>
                </a:blip>
              </a:buBlip>
            </a:pPr>
            <a:r>
              <a:rPr lang="de-DE" sz="1200">
                <a:solidFill>
                  <a:schemeClr val="tx2"/>
                </a:solidFill>
              </a:rPr>
              <a:t>Flexibles Greifen unförmiger Bauteile</a:t>
            </a:r>
            <a:endParaRPr lang="fr-FR" sz="1200">
              <a:solidFill>
                <a:schemeClr val="tx2"/>
              </a:solidFill>
            </a:endParaRPr>
          </a:p>
        </p:txBody>
      </p:sp>
    </p:spTree>
    <p:extLst>
      <p:ext uri="{BB962C8B-B14F-4D97-AF65-F5344CB8AC3E}">
        <p14:creationId xmlns:p14="http://schemas.microsoft.com/office/powerpoint/2010/main" val="1483842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07C93-3494-5E7F-5D2F-99CFFB85C4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242BD53-E68E-455F-F97D-077DB9405E5E}"/>
              </a:ext>
            </a:extLst>
          </p:cNvPr>
          <p:cNvSpPr>
            <a:spLocks noGrp="1"/>
          </p:cNvSpPr>
          <p:nvPr>
            <p:ph type="title"/>
          </p:nvPr>
        </p:nvSpPr>
        <p:spPr/>
        <p:txBody>
          <a:bodyPr/>
          <a:lstStyle/>
          <a:p>
            <a:r>
              <a:rPr lang="de-DE"/>
              <a:t>Greifprozess</a:t>
            </a:r>
          </a:p>
        </p:txBody>
      </p:sp>
      <p:sp>
        <p:nvSpPr>
          <p:cNvPr id="3" name="Foliennummernplatzhalter 2">
            <a:extLst>
              <a:ext uri="{FF2B5EF4-FFF2-40B4-BE49-F238E27FC236}">
                <a16:creationId xmlns:a16="http://schemas.microsoft.com/office/drawing/2014/main" id="{8C4C5122-7BC7-3977-3CD1-899224B578F4}"/>
              </a:ext>
            </a:extLst>
          </p:cNvPr>
          <p:cNvSpPr>
            <a:spLocks noGrp="1"/>
          </p:cNvSpPr>
          <p:nvPr>
            <p:ph type="sldNum" sz="quarter" idx="10"/>
          </p:nvPr>
        </p:nvSpPr>
        <p:spPr/>
        <p:txBody>
          <a:bodyPr/>
          <a:lstStyle/>
          <a:p>
            <a:fld id="{73F7D4EC-FAF2-48D2-B8E5-457915FC50F3}" type="slidenum">
              <a:rPr lang="de-DE" smtClean="0"/>
              <a:pPr/>
              <a:t>5</a:t>
            </a:fld>
            <a:endParaRPr lang="de-DE"/>
          </a:p>
        </p:txBody>
      </p:sp>
      <p:sp>
        <p:nvSpPr>
          <p:cNvPr id="4" name="Textplatzhalter 3">
            <a:extLst>
              <a:ext uri="{FF2B5EF4-FFF2-40B4-BE49-F238E27FC236}">
                <a16:creationId xmlns:a16="http://schemas.microsoft.com/office/drawing/2014/main" id="{C9CD4CAE-7C07-F14D-1499-0219FF17CBD3}"/>
              </a:ext>
            </a:extLst>
          </p:cNvPr>
          <p:cNvSpPr>
            <a:spLocks noGrp="1"/>
          </p:cNvSpPr>
          <p:nvPr>
            <p:ph type="body" sz="quarter" idx="11"/>
          </p:nvPr>
        </p:nvSpPr>
        <p:spPr/>
        <p:txBody>
          <a:bodyPr/>
          <a:lstStyle/>
          <a:p>
            <a:r>
              <a:rPr lang="de-DE"/>
              <a:t>FLX-Greifer</a:t>
            </a:r>
          </a:p>
        </p:txBody>
      </p:sp>
      <p:sp>
        <p:nvSpPr>
          <p:cNvPr id="5" name="Rechteck 4">
            <a:extLst>
              <a:ext uri="{FF2B5EF4-FFF2-40B4-BE49-F238E27FC236}">
                <a16:creationId xmlns:a16="http://schemas.microsoft.com/office/drawing/2014/main" id="{1428A1B0-2F20-7943-48AF-62B8E6916F07}"/>
              </a:ext>
            </a:extLst>
          </p:cNvPr>
          <p:cNvSpPr/>
          <p:nvPr/>
        </p:nvSpPr>
        <p:spPr>
          <a:xfrm>
            <a:off x="658814" y="1474645"/>
            <a:ext cx="6226618" cy="47166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4">
            <a:extLst>
              <a:ext uri="{FF2B5EF4-FFF2-40B4-BE49-F238E27FC236}">
                <a16:creationId xmlns:a16="http://schemas.microsoft.com/office/drawing/2014/main" id="{F4DC019A-D900-0745-833A-508B988C4B48}"/>
              </a:ext>
            </a:extLst>
          </p:cNvPr>
          <p:cNvSpPr txBox="1">
            <a:spLocks/>
          </p:cNvSpPr>
          <p:nvPr/>
        </p:nvSpPr>
        <p:spPr>
          <a:xfrm>
            <a:off x="933135" y="1728523"/>
            <a:ext cx="5632257" cy="41592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800" b="1"/>
              <a:t>Bauteil greifen:</a:t>
            </a:r>
          </a:p>
          <a:p>
            <a:pPr marL="311150" indent="-311150">
              <a:buBlip>
                <a:blip r:embed="rId4">
                  <a:extLst>
                    <a:ext uri="{96DAC541-7B7A-43D3-8B79-37D633B846F1}">
                      <asvg:svgBlip xmlns:asvg="http://schemas.microsoft.com/office/drawing/2016/SVG/main" r:embed="rId5"/>
                    </a:ext>
                  </a:extLst>
                </a:blip>
              </a:buBlip>
            </a:pPr>
            <a:r>
              <a:rPr lang="de-DE" sz="1600"/>
              <a:t>Z-Ausgleich entriegelt</a:t>
            </a:r>
            <a:br>
              <a:rPr lang="de-DE" sz="1600"/>
            </a:br>
            <a:r>
              <a:rPr lang="de-DE" sz="1600">
                <a:solidFill>
                  <a:schemeClr val="bg1">
                    <a:lumMod val="50000"/>
                  </a:schemeClr>
                </a:solidFill>
              </a:rPr>
              <a:t>(Greifer 1. Anschluss mit Druckluft beaufschlagt)</a:t>
            </a:r>
            <a:endParaRPr lang="fr-FR" sz="1600">
              <a:solidFill>
                <a:schemeClr val="bg1">
                  <a:lumMod val="50000"/>
                </a:schemeClr>
              </a:solidFill>
            </a:endParaRPr>
          </a:p>
          <a:p>
            <a:pPr marL="311150" indent="-311150">
              <a:buFont typeface="Arial" panose="020B0604020202020204" pitchFamily="34" charset="0"/>
              <a:buBlip>
                <a:blip r:embed="rId4">
                  <a:extLst>
                    <a:ext uri="{96DAC541-7B7A-43D3-8B79-37D633B846F1}">
                      <asvg:svgBlip xmlns:asvg="http://schemas.microsoft.com/office/drawing/2016/SVG/main" r:embed="rId5"/>
                    </a:ext>
                  </a:extLst>
                </a:blip>
              </a:buBlip>
            </a:pPr>
            <a:r>
              <a:rPr lang="da-DK" sz="1600"/>
              <a:t>Greifer passt sich an die Werkstückkontur für eine ideale Greifposition an</a:t>
            </a:r>
          </a:p>
          <a:p>
            <a:pPr marL="311150" indent="-311150">
              <a:buBlip>
                <a:blip r:embed="rId4">
                  <a:extLst>
                    <a:ext uri="{96DAC541-7B7A-43D3-8B79-37D633B846F1}">
                      <asvg:svgBlip xmlns:asvg="http://schemas.microsoft.com/office/drawing/2016/SVG/main" r:embed="rId5"/>
                    </a:ext>
                  </a:extLst>
                </a:blip>
              </a:buBlip>
            </a:pPr>
            <a:r>
              <a:rPr lang="da-DK" sz="1600"/>
              <a:t>Z-Ausgleich verriegelt</a:t>
            </a:r>
            <a:br>
              <a:rPr lang="da-DK" sz="1600"/>
            </a:br>
            <a:r>
              <a:rPr lang="de-DE" sz="1600">
                <a:solidFill>
                  <a:schemeClr val="bg1">
                    <a:lumMod val="50000"/>
                  </a:schemeClr>
                </a:solidFill>
              </a:rPr>
              <a:t>(Greifer 1. Anschluss Druckluft abnehmen)</a:t>
            </a:r>
            <a:endParaRPr lang="da-DK" sz="1600"/>
          </a:p>
          <a:p>
            <a:pPr marL="0" indent="0">
              <a:buNone/>
            </a:pPr>
            <a:endParaRPr lang="da-DK" sz="1800"/>
          </a:p>
          <a:p>
            <a:pPr marL="0" indent="0">
              <a:buNone/>
            </a:pPr>
            <a:r>
              <a:rPr lang="da-DK" sz="1800" b="1"/>
              <a:t>Bauteil lösen:</a:t>
            </a:r>
          </a:p>
          <a:p>
            <a:pPr marL="311150" indent="-311150">
              <a:buBlip>
                <a:blip r:embed="rId4">
                  <a:extLst>
                    <a:ext uri="{96DAC541-7B7A-43D3-8B79-37D633B846F1}">
                      <asvg:svgBlip xmlns:asvg="http://schemas.microsoft.com/office/drawing/2016/SVG/main" r:embed="rId5"/>
                    </a:ext>
                  </a:extLst>
                </a:blip>
              </a:buBlip>
            </a:pPr>
            <a:r>
              <a:rPr lang="de-DE" sz="1600"/>
              <a:t>Magnete deaktivieren</a:t>
            </a:r>
            <a:br>
              <a:rPr lang="de-DE" sz="1600"/>
            </a:br>
            <a:r>
              <a:rPr lang="de-DE" sz="1600">
                <a:solidFill>
                  <a:schemeClr val="bg1">
                    <a:lumMod val="50000"/>
                  </a:schemeClr>
                </a:solidFill>
              </a:rPr>
              <a:t>(Greifer 2. Anschluss Druckluft abnehmen)</a:t>
            </a:r>
            <a:endParaRPr lang="de-DE" sz="1600"/>
          </a:p>
          <a:p>
            <a:pPr marL="311150" indent="-311150">
              <a:buBlip>
                <a:blip r:embed="rId4">
                  <a:extLst>
                    <a:ext uri="{96DAC541-7B7A-43D3-8B79-37D633B846F1}">
                      <asvg:svgBlip xmlns:asvg="http://schemas.microsoft.com/office/drawing/2016/SVG/main" r:embed="rId5"/>
                    </a:ext>
                  </a:extLst>
                </a:blip>
              </a:buBlip>
            </a:pPr>
            <a:r>
              <a:rPr lang="de-DE" sz="1600"/>
              <a:t>Greifer vom Werkstück wegfahren</a:t>
            </a:r>
          </a:p>
          <a:p>
            <a:pPr marL="311150" indent="-311150">
              <a:buBlip>
                <a:blip r:embed="rId4">
                  <a:extLst>
                    <a:ext uri="{96DAC541-7B7A-43D3-8B79-37D633B846F1}">
                      <asvg:svgBlip xmlns:asvg="http://schemas.microsoft.com/office/drawing/2016/SVG/main" r:embed="rId5"/>
                    </a:ext>
                  </a:extLst>
                </a:blip>
              </a:buBlip>
            </a:pPr>
            <a:r>
              <a:rPr lang="de-DE" sz="1600"/>
              <a:t>Z-Ausgleich entriegeln &amp; in Ausgangsposition</a:t>
            </a:r>
            <a:br>
              <a:rPr lang="de-DE" sz="1600"/>
            </a:br>
            <a:r>
              <a:rPr lang="de-DE" sz="1600">
                <a:solidFill>
                  <a:schemeClr val="bg1">
                    <a:lumMod val="50000"/>
                  </a:schemeClr>
                </a:solidFill>
              </a:rPr>
              <a:t>(Greifer 1. Anschluss mit Druckluft beaufschlagt)</a:t>
            </a:r>
            <a:endParaRPr lang="da-DK" sz="1600"/>
          </a:p>
          <a:p>
            <a:pPr marL="311150" indent="-311150">
              <a:buBlip>
                <a:blip r:embed="rId4">
                  <a:extLst>
                    <a:ext uri="{96DAC541-7B7A-43D3-8B79-37D633B846F1}">
                      <asvg:svgBlip xmlns:asvg="http://schemas.microsoft.com/office/drawing/2016/SVG/main" r:embed="rId5"/>
                    </a:ext>
                  </a:extLst>
                </a:blip>
              </a:buBlip>
            </a:pPr>
            <a:endParaRPr lang="fr-FR" sz="1600"/>
          </a:p>
          <a:p>
            <a:pPr marL="311150" indent="-311150">
              <a:buBlip>
                <a:blip r:embed="rId4">
                  <a:extLst>
                    <a:ext uri="{96DAC541-7B7A-43D3-8B79-37D633B846F1}">
                      <asvg:svgBlip xmlns:asvg="http://schemas.microsoft.com/office/drawing/2016/SVG/main" r:embed="rId5"/>
                    </a:ext>
                  </a:extLst>
                </a:blip>
              </a:buBlip>
            </a:pPr>
            <a:endParaRPr lang="fr-FR" sz="1800"/>
          </a:p>
          <a:p>
            <a:pPr marL="311150" indent="-311150">
              <a:buFont typeface="Arial" panose="020B0604020202020204" pitchFamily="34" charset="0"/>
              <a:buBlip>
                <a:blip r:embed="rId4">
                  <a:extLst>
                    <a:ext uri="{96DAC541-7B7A-43D3-8B79-37D633B846F1}">
                      <asvg:svgBlip xmlns:asvg="http://schemas.microsoft.com/office/drawing/2016/SVG/main" r:embed="rId5"/>
                    </a:ext>
                  </a:extLst>
                </a:blip>
              </a:buBlip>
            </a:pPr>
            <a:endParaRPr lang="da-DK" sz="1800"/>
          </a:p>
          <a:p>
            <a:pPr marL="311150" indent="-311150">
              <a:buFont typeface="Arial" panose="020B0604020202020204" pitchFamily="34" charset="0"/>
              <a:buBlip>
                <a:blip r:embed="rId4">
                  <a:extLst>
                    <a:ext uri="{96DAC541-7B7A-43D3-8B79-37D633B846F1}">
                      <asvg:svgBlip xmlns:asvg="http://schemas.microsoft.com/office/drawing/2016/SVG/main" r:embed="rId5"/>
                    </a:ext>
                  </a:extLst>
                </a:blip>
              </a:buBlip>
            </a:pPr>
            <a:endParaRPr lang="da-DK" sz="1800"/>
          </a:p>
          <a:p>
            <a:pPr marL="311150" indent="-311150">
              <a:buFont typeface="Arial" panose="020B0604020202020204" pitchFamily="34" charset="0"/>
              <a:buBlip>
                <a:blip r:embed="rId4">
                  <a:extLst>
                    <a:ext uri="{96DAC541-7B7A-43D3-8B79-37D633B846F1}">
                      <asvg:svgBlip xmlns:asvg="http://schemas.microsoft.com/office/drawing/2016/SVG/main" r:embed="rId5"/>
                    </a:ext>
                  </a:extLst>
                </a:blip>
              </a:buBlip>
            </a:pPr>
            <a:endParaRPr lang="de-DE" sz="1800"/>
          </a:p>
        </p:txBody>
      </p:sp>
      <p:pic>
        <p:nvPicPr>
          <p:cNvPr id="7" name="Grafik 6">
            <a:extLst>
              <a:ext uri="{FF2B5EF4-FFF2-40B4-BE49-F238E27FC236}">
                <a16:creationId xmlns:a16="http://schemas.microsoft.com/office/drawing/2014/main" id="{2EE4BCA0-40FA-232D-107F-8BAEF681B72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4" b="89764" l="3626" r="67557">
                        <a14:foregroundMark x1="40649" y1="41207" x2="40649" y2="41207"/>
                        <a14:foregroundMark x1="30725" y1="41995" x2="30725" y2="41995"/>
                        <a14:foregroundMark x1="23855" y1="25197" x2="26336" y2="39370"/>
                        <a14:foregroundMark x1="26336" y1="39370" x2="31298" y2="50394"/>
                        <a14:foregroundMark x1="31298" y1="50394" x2="38168" y2="33858"/>
                        <a14:foregroundMark x1="38168" y1="33858" x2="38550" y2="31234"/>
                        <a14:foregroundMark x1="24809" y1="81365" x2="17748" y2="72178"/>
                        <a14:foregroundMark x1="17748" y1="72178" x2="19847" y2="67454"/>
                        <a14:foregroundMark x1="62023" y1="50656" x2="76527" y2="60630"/>
                        <a14:foregroundMark x1="76527" y1="60630" x2="82252" y2="70604"/>
                        <a14:foregroundMark x1="82252" y1="70604" x2="63740" y2="64567"/>
                        <a14:foregroundMark x1="63740" y1="64567" x2="61641" y2="53543"/>
                        <a14:foregroundMark x1="54771" y1="75328" x2="51145" y2="80315"/>
                        <a14:foregroundMark x1="13168" y1="75066" x2="24809" y2="63517"/>
                        <a14:foregroundMark x1="3626" y1="70341" x2="4771" y2="70341"/>
                        <a14:foregroundMark x1="32061" y1="76378" x2="53244" y2="67192"/>
                        <a14:foregroundMark x1="53244" y1="67192" x2="54008" y2="66404"/>
                        <a14:foregroundMark x1="24237" y1="67717" x2="32443" y2="65617"/>
                        <a14:foregroundMark x1="29198" y1="76115" x2="31298" y2="72178"/>
                        <a14:foregroundMark x1="59351" y1="48031" x2="64695" y2="66404"/>
                        <a14:foregroundMark x1="64695" y1="66404" x2="63931" y2="73228"/>
                        <a14:foregroundMark x1="62023" y1="47769" x2="66221" y2="52231"/>
                        <a14:foregroundMark x1="67557" y1="63255" x2="67176" y2="59318"/>
                      </a14:backgroundRemoval>
                    </a14:imgEffect>
                  </a14:imgLayer>
                </a14:imgProps>
              </a:ext>
            </a:extLst>
          </a:blip>
          <a:srcRect r="32580"/>
          <a:stretch/>
        </p:blipFill>
        <p:spPr>
          <a:xfrm flipH="1">
            <a:off x="8570751" y="4212797"/>
            <a:ext cx="2013568" cy="2171556"/>
          </a:xfrm>
          <a:prstGeom prst="rect">
            <a:avLst/>
          </a:prstGeom>
        </p:spPr>
      </p:pic>
      <p:pic>
        <p:nvPicPr>
          <p:cNvPr id="10" name="20250812_2_Produktbilder_FLX_Greifer">
            <a:hlinkClick r:id="" action="ppaction://media"/>
            <a:extLst>
              <a:ext uri="{FF2B5EF4-FFF2-40B4-BE49-F238E27FC236}">
                <a16:creationId xmlns:a16="http://schemas.microsoft.com/office/drawing/2014/main" id="{A4127D90-5B23-B0B1-C2A2-22325A66AA1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043546" y="1484170"/>
            <a:ext cx="4777435" cy="2687307"/>
          </a:xfrm>
          <a:prstGeom prst="rect">
            <a:avLst/>
          </a:prstGeom>
        </p:spPr>
      </p:pic>
    </p:spTree>
    <p:extLst>
      <p:ext uri="{BB962C8B-B14F-4D97-AF65-F5344CB8AC3E}">
        <p14:creationId xmlns:p14="http://schemas.microsoft.com/office/powerpoint/2010/main" val="216746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4545" mute="1">
                <p:cTn id="12"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E18D93-7218-2549-FDEA-80A29432E8CE}"/>
              </a:ext>
            </a:extLst>
          </p:cNvPr>
          <p:cNvSpPr>
            <a:spLocks noGrp="1"/>
          </p:cNvSpPr>
          <p:nvPr>
            <p:ph type="title"/>
          </p:nvPr>
        </p:nvSpPr>
        <p:spPr/>
        <p:txBody>
          <a:bodyPr/>
          <a:lstStyle/>
          <a:p>
            <a:r>
              <a:rPr lang="de-DE"/>
              <a:t>Wichtige Fragen</a:t>
            </a:r>
          </a:p>
        </p:txBody>
      </p:sp>
      <p:sp>
        <p:nvSpPr>
          <p:cNvPr id="3" name="Foliennummernplatzhalter 2">
            <a:extLst>
              <a:ext uri="{FF2B5EF4-FFF2-40B4-BE49-F238E27FC236}">
                <a16:creationId xmlns:a16="http://schemas.microsoft.com/office/drawing/2014/main" id="{21633B02-4633-6239-D117-B3AD4480788B}"/>
              </a:ext>
            </a:extLst>
          </p:cNvPr>
          <p:cNvSpPr>
            <a:spLocks noGrp="1"/>
          </p:cNvSpPr>
          <p:nvPr>
            <p:ph type="sldNum" sz="quarter" idx="10"/>
          </p:nvPr>
        </p:nvSpPr>
        <p:spPr/>
        <p:txBody>
          <a:bodyPr/>
          <a:lstStyle/>
          <a:p>
            <a:fld id="{73F7D4EC-FAF2-48D2-B8E5-457915FC50F3}" type="slidenum">
              <a:rPr lang="de-DE" smtClean="0"/>
              <a:pPr/>
              <a:t>6</a:t>
            </a:fld>
            <a:endParaRPr lang="de-DE"/>
          </a:p>
        </p:txBody>
      </p:sp>
      <p:sp>
        <p:nvSpPr>
          <p:cNvPr id="4" name="Textplatzhalter 3">
            <a:extLst>
              <a:ext uri="{FF2B5EF4-FFF2-40B4-BE49-F238E27FC236}">
                <a16:creationId xmlns:a16="http://schemas.microsoft.com/office/drawing/2014/main" id="{1B54E0B5-389B-26CE-A735-938D05860017}"/>
              </a:ext>
            </a:extLst>
          </p:cNvPr>
          <p:cNvSpPr>
            <a:spLocks noGrp="1"/>
          </p:cNvSpPr>
          <p:nvPr>
            <p:ph type="body" sz="quarter" idx="11"/>
          </p:nvPr>
        </p:nvSpPr>
        <p:spPr/>
        <p:txBody>
          <a:bodyPr/>
          <a:lstStyle/>
          <a:p>
            <a:endParaRPr lang="de-DE"/>
          </a:p>
        </p:txBody>
      </p:sp>
      <p:sp>
        <p:nvSpPr>
          <p:cNvPr id="5" name="Textplatzhalter 4">
            <a:extLst>
              <a:ext uri="{FF2B5EF4-FFF2-40B4-BE49-F238E27FC236}">
                <a16:creationId xmlns:a16="http://schemas.microsoft.com/office/drawing/2014/main" id="{E9263F6E-5C1C-4B5E-D753-50964B87C7D6}"/>
              </a:ext>
            </a:extLst>
          </p:cNvPr>
          <p:cNvSpPr>
            <a:spLocks noGrp="1"/>
          </p:cNvSpPr>
          <p:nvPr>
            <p:ph type="body" sz="quarter" idx="12"/>
          </p:nvPr>
        </p:nvSpPr>
        <p:spPr/>
        <p:txBody>
          <a:bodyPr/>
          <a:lstStyle/>
          <a:p>
            <a:r>
              <a:rPr lang="de-DE"/>
              <a:t>Bauteilerkennung: </a:t>
            </a:r>
          </a:p>
          <a:p>
            <a:pPr lvl="1"/>
            <a:r>
              <a:rPr lang="de-DE"/>
              <a:t>Ist implementierbar mittels externer induktiver oder optischer Sensoren  </a:t>
            </a:r>
          </a:p>
          <a:p>
            <a:r>
              <a:rPr lang="de-DE"/>
              <a:t>Doppelblechhandhabung:</a:t>
            </a:r>
          </a:p>
          <a:p>
            <a:pPr lvl="1"/>
            <a:r>
              <a:rPr lang="de-DE"/>
              <a:t>Es ist keine Anpassung der Magnetkraft möglich, dies kann dazu führen, dass mehrere Bleche gleichzeitig gehandhabt werden, der geplante Anwendungsfall für den Greifer ist jedoch fokussiert auf Bin-Picking &amp; Handhabung von Bauteilen von Förderbändern</a:t>
            </a:r>
          </a:p>
          <a:p>
            <a:r>
              <a:rPr lang="de-DE"/>
              <a:t>Magnetische Haltkraft:</a:t>
            </a:r>
          </a:p>
          <a:p>
            <a:pPr lvl="1"/>
            <a:r>
              <a:rPr lang="de-DE"/>
              <a:t>Ist immer Bauteil abhängig, Einflüsse wie die Blechdicke und die Legierungselemente beeinflussen die magnetische Haltekraft</a:t>
            </a:r>
          </a:p>
        </p:txBody>
      </p:sp>
    </p:spTree>
    <p:extLst>
      <p:ext uri="{BB962C8B-B14F-4D97-AF65-F5344CB8AC3E}">
        <p14:creationId xmlns:p14="http://schemas.microsoft.com/office/powerpoint/2010/main" val="934991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B5761-3E45-159C-8A51-0EB628E3BB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948977-E8A6-B97A-9DBD-6184D458F0A7}"/>
              </a:ext>
            </a:extLst>
          </p:cNvPr>
          <p:cNvSpPr>
            <a:spLocks noGrp="1"/>
          </p:cNvSpPr>
          <p:nvPr>
            <p:ph type="title"/>
          </p:nvPr>
        </p:nvSpPr>
        <p:spPr/>
        <p:txBody>
          <a:bodyPr/>
          <a:lstStyle/>
          <a:p>
            <a:r>
              <a:rPr lang="de-DE"/>
              <a:t>Applikationen</a:t>
            </a:r>
          </a:p>
        </p:txBody>
      </p:sp>
      <p:sp>
        <p:nvSpPr>
          <p:cNvPr id="3" name="Foliennummernplatzhalter 2">
            <a:extLst>
              <a:ext uri="{FF2B5EF4-FFF2-40B4-BE49-F238E27FC236}">
                <a16:creationId xmlns:a16="http://schemas.microsoft.com/office/drawing/2014/main" id="{B701F396-DE40-1A77-CC1A-C5F72D19CAE5}"/>
              </a:ext>
            </a:extLst>
          </p:cNvPr>
          <p:cNvSpPr>
            <a:spLocks noGrp="1"/>
          </p:cNvSpPr>
          <p:nvPr>
            <p:ph type="sldNum" sz="quarter" idx="10"/>
          </p:nvPr>
        </p:nvSpPr>
        <p:spPr/>
        <p:txBody>
          <a:bodyPr/>
          <a:lstStyle/>
          <a:p>
            <a:fld id="{73F7D4EC-FAF2-48D2-B8E5-457915FC50F3}" type="slidenum">
              <a:rPr lang="de-DE" smtClean="0"/>
              <a:pPr/>
              <a:t>7</a:t>
            </a:fld>
            <a:endParaRPr lang="de-DE"/>
          </a:p>
        </p:txBody>
      </p:sp>
      <p:sp>
        <p:nvSpPr>
          <p:cNvPr id="4" name="Textplatzhalter 3">
            <a:extLst>
              <a:ext uri="{FF2B5EF4-FFF2-40B4-BE49-F238E27FC236}">
                <a16:creationId xmlns:a16="http://schemas.microsoft.com/office/drawing/2014/main" id="{030349C4-7895-FD94-1FC4-130C20C36F1C}"/>
              </a:ext>
            </a:extLst>
          </p:cNvPr>
          <p:cNvSpPr>
            <a:spLocks noGrp="1"/>
          </p:cNvSpPr>
          <p:nvPr>
            <p:ph type="body" sz="quarter" idx="11"/>
          </p:nvPr>
        </p:nvSpPr>
        <p:spPr/>
        <p:txBody>
          <a:bodyPr/>
          <a:lstStyle/>
          <a:p>
            <a:r>
              <a:rPr lang="de-DE"/>
              <a:t>FLX-Greifer</a:t>
            </a:r>
          </a:p>
        </p:txBody>
      </p:sp>
      <p:pic>
        <p:nvPicPr>
          <p:cNvPr id="7" name="Grafik 6" descr="Ein Bild, das Fahrrad, Hebel, Bike enthält.&#10;&#10;KI-generierte Inhalte können fehlerhaft sein.">
            <a:extLst>
              <a:ext uri="{FF2B5EF4-FFF2-40B4-BE49-F238E27FC236}">
                <a16:creationId xmlns:a16="http://schemas.microsoft.com/office/drawing/2014/main" id="{5939D31C-53A2-BADB-2FAE-0C8568FE3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14" y="1813504"/>
            <a:ext cx="2847676" cy="1611893"/>
          </a:xfrm>
          <a:prstGeom prst="rect">
            <a:avLst/>
          </a:prstGeom>
        </p:spPr>
      </p:pic>
      <p:pic>
        <p:nvPicPr>
          <p:cNvPr id="12" name="Grafik 11" descr="Ein Bild, das Fahrrad, Bike enthält.&#10;&#10;KI-generierte Inhalte können fehlerhaft sein.">
            <a:extLst>
              <a:ext uri="{FF2B5EF4-FFF2-40B4-BE49-F238E27FC236}">
                <a16:creationId xmlns:a16="http://schemas.microsoft.com/office/drawing/2014/main" id="{A77A7780-CA0D-7917-F2CD-58837DFC3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383" y="1813503"/>
            <a:ext cx="2847678" cy="1611893"/>
          </a:xfrm>
          <a:prstGeom prst="rect">
            <a:avLst/>
          </a:prstGeom>
        </p:spPr>
      </p:pic>
      <p:pic>
        <p:nvPicPr>
          <p:cNvPr id="15" name="Grafik 14">
            <a:extLst>
              <a:ext uri="{FF2B5EF4-FFF2-40B4-BE49-F238E27FC236}">
                <a16:creationId xmlns:a16="http://schemas.microsoft.com/office/drawing/2014/main" id="{E1566E5C-A31F-A14E-84C7-5D972B15E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954" y="1813503"/>
            <a:ext cx="2847677" cy="1611893"/>
          </a:xfrm>
          <a:prstGeom prst="rect">
            <a:avLst/>
          </a:prstGeom>
        </p:spPr>
      </p:pic>
      <p:pic>
        <p:nvPicPr>
          <p:cNvPr id="18" name="Grafik 17">
            <a:extLst>
              <a:ext uri="{FF2B5EF4-FFF2-40B4-BE49-F238E27FC236}">
                <a16:creationId xmlns:a16="http://schemas.microsoft.com/office/drawing/2014/main" id="{D8855F4F-FDE3-06A3-41B2-F721545BBF83}"/>
              </a:ext>
            </a:extLst>
          </p:cNvPr>
          <p:cNvPicPr>
            <a:picLocks noChangeAspect="1"/>
          </p:cNvPicPr>
          <p:nvPr/>
        </p:nvPicPr>
        <p:blipFill>
          <a:blip r:embed="rId5"/>
          <a:stretch>
            <a:fillRect/>
          </a:stretch>
        </p:blipFill>
        <p:spPr>
          <a:xfrm>
            <a:off x="658814" y="4502027"/>
            <a:ext cx="2847676" cy="1611892"/>
          </a:xfrm>
          <a:prstGeom prst="rect">
            <a:avLst/>
          </a:prstGeom>
        </p:spPr>
      </p:pic>
      <p:pic>
        <p:nvPicPr>
          <p:cNvPr id="20" name="Grafik 19" descr="Ein Bild, das Werkzeug, Im Haus, Wand enthält.&#10;&#10;KI-generierte Inhalte können fehlerhaft sein.">
            <a:extLst>
              <a:ext uri="{FF2B5EF4-FFF2-40B4-BE49-F238E27FC236}">
                <a16:creationId xmlns:a16="http://schemas.microsoft.com/office/drawing/2014/main" id="{E4305BBE-5146-56CF-00F8-ADD28160A5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3384" y="4502026"/>
            <a:ext cx="2847677" cy="1611893"/>
          </a:xfrm>
          <a:prstGeom prst="rect">
            <a:avLst/>
          </a:prstGeom>
        </p:spPr>
      </p:pic>
      <p:pic>
        <p:nvPicPr>
          <p:cNvPr id="22" name="Grafik 21" descr="Ein Bild, das Werkzeug, Maschine, Im Haus, Design enthält.&#10;&#10;KI-generierte Inhalte können fehlerhaft sein.">
            <a:extLst>
              <a:ext uri="{FF2B5EF4-FFF2-40B4-BE49-F238E27FC236}">
                <a16:creationId xmlns:a16="http://schemas.microsoft.com/office/drawing/2014/main" id="{6AADF242-DB84-9FEE-790F-53094BD3A2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7953" y="4502026"/>
            <a:ext cx="2847677" cy="1611893"/>
          </a:xfrm>
          <a:prstGeom prst="rect">
            <a:avLst/>
          </a:prstGeom>
        </p:spPr>
      </p:pic>
    </p:spTree>
    <p:extLst>
      <p:ext uri="{BB962C8B-B14F-4D97-AF65-F5344CB8AC3E}">
        <p14:creationId xmlns:p14="http://schemas.microsoft.com/office/powerpoint/2010/main" val="793736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1B2D0-95D5-2F66-4883-379D61E2E3E3}"/>
            </a:ext>
          </a:extLst>
        </p:cNvPr>
        <p:cNvGrpSpPr/>
        <p:nvPr/>
      </p:nvGrpSpPr>
      <p:grpSpPr>
        <a:xfrm>
          <a:off x="0" y="0"/>
          <a:ext cx="0" cy="0"/>
          <a:chOff x="0" y="0"/>
          <a:chExt cx="0" cy="0"/>
        </a:xfrm>
      </p:grpSpPr>
      <p:sp>
        <p:nvSpPr>
          <p:cNvPr id="9" name="Grafik 6">
            <a:extLst>
              <a:ext uri="{FF2B5EF4-FFF2-40B4-BE49-F238E27FC236}">
                <a16:creationId xmlns:a16="http://schemas.microsoft.com/office/drawing/2014/main" id="{36FFEE8A-251F-84DD-0844-B59080EA0101}"/>
              </a:ext>
            </a:extLst>
          </p:cNvPr>
          <p:cNvSpPr/>
          <p:nvPr/>
        </p:nvSpPr>
        <p:spPr>
          <a:xfrm>
            <a:off x="-1776990" y="1940915"/>
            <a:ext cx="14548110" cy="4332886"/>
          </a:xfrm>
          <a:custGeom>
            <a:avLst/>
            <a:gdLst>
              <a:gd name="connsiteX0" fmla="*/ 5562746 w 12190552"/>
              <a:gd name="connsiteY0" fmla="*/ 3630732 h 3630731"/>
              <a:gd name="connsiteX1" fmla="*/ 0 w 12190552"/>
              <a:gd name="connsiteY1" fmla="*/ 3630732 h 3630731"/>
              <a:gd name="connsiteX2" fmla="*/ 0 w 12190552"/>
              <a:gd name="connsiteY2" fmla="*/ 2211407 h 3630731"/>
              <a:gd name="connsiteX3" fmla="*/ 5208241 w 12190552"/>
              <a:gd name="connsiteY3" fmla="*/ 2211407 h 3630731"/>
              <a:gd name="connsiteX4" fmla="*/ 9359028 w 12190552"/>
              <a:gd name="connsiteY4" fmla="*/ 0 h 3630731"/>
              <a:gd name="connsiteX5" fmla="*/ 12190552 w 12190552"/>
              <a:gd name="connsiteY5" fmla="*/ 0 h 3630731"/>
              <a:gd name="connsiteX6" fmla="*/ 12190552 w 12190552"/>
              <a:gd name="connsiteY6" fmla="*/ 1419325 h 3630731"/>
              <a:gd name="connsiteX7" fmla="*/ 9713490 w 12190552"/>
              <a:gd name="connsiteY7" fmla="*/ 1419325 h 363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552" h="3630731">
                <a:moveTo>
                  <a:pt x="5562746" y="3630732"/>
                </a:moveTo>
                <a:lnTo>
                  <a:pt x="0" y="3630732"/>
                </a:lnTo>
                <a:lnTo>
                  <a:pt x="0" y="2211407"/>
                </a:lnTo>
                <a:lnTo>
                  <a:pt x="5208241" y="2211407"/>
                </a:lnTo>
                <a:lnTo>
                  <a:pt x="9359028" y="0"/>
                </a:lnTo>
                <a:lnTo>
                  <a:pt x="12190552" y="0"/>
                </a:lnTo>
                <a:lnTo>
                  <a:pt x="12190552" y="1419325"/>
                </a:lnTo>
                <a:lnTo>
                  <a:pt x="9713490" y="1419325"/>
                </a:lnTo>
                <a:close/>
              </a:path>
            </a:pathLst>
          </a:custGeom>
          <a:solidFill>
            <a:schemeClr val="bg2"/>
          </a:solidFill>
          <a:ln w="14193" cap="flat">
            <a:noFill/>
            <a:prstDash val="solid"/>
            <a:miter/>
          </a:ln>
        </p:spPr>
        <p:txBody>
          <a:bodyPr rtlCol="0" anchor="ctr"/>
          <a:lstStyle/>
          <a:p>
            <a:endParaRPr lang="de-DE">
              <a:latin typeface="Fago Pro" panose="02000506040000020004" pitchFamily="50" charset="0"/>
            </a:endParaRPr>
          </a:p>
        </p:txBody>
      </p:sp>
      <p:sp>
        <p:nvSpPr>
          <p:cNvPr id="2" name="Titel 1">
            <a:extLst>
              <a:ext uri="{FF2B5EF4-FFF2-40B4-BE49-F238E27FC236}">
                <a16:creationId xmlns:a16="http://schemas.microsoft.com/office/drawing/2014/main" id="{4823A659-5D4C-4065-5FFF-8A10CD4F920B}"/>
              </a:ext>
            </a:extLst>
          </p:cNvPr>
          <p:cNvSpPr>
            <a:spLocks noGrp="1"/>
          </p:cNvSpPr>
          <p:nvPr>
            <p:ph type="title"/>
          </p:nvPr>
        </p:nvSpPr>
        <p:spPr>
          <a:xfrm>
            <a:off x="658813" y="669034"/>
            <a:ext cx="4843218" cy="1620773"/>
          </a:xfrm>
        </p:spPr>
        <p:txBody>
          <a:bodyPr/>
          <a:lstStyle/>
          <a:p>
            <a:r>
              <a:rPr lang="en-US" noProof="0">
                <a:solidFill>
                  <a:schemeClr val="bg1"/>
                </a:solidFill>
              </a:rPr>
              <a:t>The title of the presentation is written in several lines</a:t>
            </a:r>
          </a:p>
        </p:txBody>
      </p:sp>
      <p:pic>
        <p:nvPicPr>
          <p:cNvPr id="11" name="Grafik 10">
            <a:extLst>
              <a:ext uri="{FF2B5EF4-FFF2-40B4-BE49-F238E27FC236}">
                <a16:creationId xmlns:a16="http://schemas.microsoft.com/office/drawing/2014/main" id="{AAEC2057-9A4F-30EC-2F05-0449C61A43A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16325" y="654973"/>
            <a:ext cx="3979053" cy="6264000"/>
          </a:xfrm>
          <a:prstGeom prst="rect">
            <a:avLst/>
          </a:prstGeom>
          <a:effectLst>
            <a:outerShdw blurRad="635000" dist="304800" algn="l" rotWithShape="0">
              <a:prstClr val="black">
                <a:alpha val="29000"/>
              </a:prstClr>
            </a:outerShdw>
          </a:effectLst>
        </p:spPr>
      </p:pic>
      <p:pic>
        <p:nvPicPr>
          <p:cNvPr id="4" name="Grafik 3">
            <a:extLst>
              <a:ext uri="{FF2B5EF4-FFF2-40B4-BE49-F238E27FC236}">
                <a16:creationId xmlns:a16="http://schemas.microsoft.com/office/drawing/2014/main" id="{3F0AFA31-09DA-736A-716B-786B6BEDB44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20200" y="330418"/>
            <a:ext cx="2636837" cy="672663"/>
          </a:xfrm>
          <a:prstGeom prst="rect">
            <a:avLst/>
          </a:prstGeom>
        </p:spPr>
      </p:pic>
      <p:grpSp>
        <p:nvGrpSpPr>
          <p:cNvPr id="5" name="Grafik 6">
            <a:extLst>
              <a:ext uri="{FF2B5EF4-FFF2-40B4-BE49-F238E27FC236}">
                <a16:creationId xmlns:a16="http://schemas.microsoft.com/office/drawing/2014/main" id="{79743DE5-D454-DAA4-83B8-91C9023616B3}"/>
              </a:ext>
            </a:extLst>
          </p:cNvPr>
          <p:cNvGrpSpPr>
            <a:grpSpLocks noChangeAspect="1"/>
          </p:cNvGrpSpPr>
          <p:nvPr/>
        </p:nvGrpSpPr>
        <p:grpSpPr>
          <a:xfrm>
            <a:off x="678561" y="638375"/>
            <a:ext cx="2631282" cy="162000"/>
            <a:chOff x="4381500" y="3324234"/>
            <a:chExt cx="3430676" cy="211216"/>
          </a:xfrm>
          <a:solidFill>
            <a:schemeClr val="tx2"/>
          </a:solidFill>
        </p:grpSpPr>
        <p:sp>
          <p:nvSpPr>
            <p:cNvPr id="6" name="Freihandform: Form 5">
              <a:extLst>
                <a:ext uri="{FF2B5EF4-FFF2-40B4-BE49-F238E27FC236}">
                  <a16:creationId xmlns:a16="http://schemas.microsoft.com/office/drawing/2014/main" id="{635FD57D-F828-FAC4-B0B9-68AA74CDF09D}"/>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7" name="Freihandform: Form 6">
              <a:extLst>
                <a:ext uri="{FF2B5EF4-FFF2-40B4-BE49-F238E27FC236}">
                  <a16:creationId xmlns:a16="http://schemas.microsoft.com/office/drawing/2014/main" id="{F8047309-4ABB-A9F8-A306-49EEF5BF9041}"/>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C761C877-EB2C-5A6E-B1B9-B28D802BA3D7}"/>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E72F6D71-809F-D71A-4B65-876FA958BCF3}"/>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7067E293-015A-0CD2-3017-A2D301E8E791}"/>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34B551E0-D4A5-FDE4-90B2-197876F3EAEC}"/>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DB9F016D-7EE8-3425-F5E8-B78131DFE6E7}"/>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4EF42F8A-3212-DDE9-DF20-17C739B8134E}"/>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51AAD412-40FC-527E-A704-BE6581199F0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7C01EF58-3255-5EC6-E5DA-E109A1CC9F57}"/>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4B5C8072-4E09-7DED-0A8E-129478E0F376}"/>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0" name="Freihandform: Form 19">
              <a:extLst>
                <a:ext uri="{FF2B5EF4-FFF2-40B4-BE49-F238E27FC236}">
                  <a16:creationId xmlns:a16="http://schemas.microsoft.com/office/drawing/2014/main" id="{5EF43E75-34F8-2966-510E-CE8659E16EE8}"/>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1" name="Freihandform: Form 20">
              <a:extLst>
                <a:ext uri="{FF2B5EF4-FFF2-40B4-BE49-F238E27FC236}">
                  <a16:creationId xmlns:a16="http://schemas.microsoft.com/office/drawing/2014/main" id="{BE0E6F23-106D-129A-44D2-3A5E5673F9CD}"/>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865159AF-C0D4-0FF1-9EC8-D9DE92E08DF5}"/>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D7399154-F6D3-9ECD-503F-5361E7DE59F3}"/>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D3C6BB16-D57B-A912-7484-17DBE0E74E14}"/>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3AFA75AB-0BA4-8228-FB09-7EC6962AB260}"/>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33B5674D-AC5F-0911-BA35-1BD3E122686C}"/>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45B8B30E-A4FD-9914-1D0A-1919E5112C5B}"/>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6E39B8EA-2BBB-A028-4486-ED17E0F61F25}"/>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73E14037-AEDD-CFF6-2400-D46F96CEF1FB}"/>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
        <p:nvSpPr>
          <p:cNvPr id="30" name="Titel 11">
            <a:extLst>
              <a:ext uri="{FF2B5EF4-FFF2-40B4-BE49-F238E27FC236}">
                <a16:creationId xmlns:a16="http://schemas.microsoft.com/office/drawing/2014/main" id="{9C1B22BB-C0DB-AD64-1829-66D534AD2B21}"/>
              </a:ext>
            </a:extLst>
          </p:cNvPr>
          <p:cNvSpPr txBox="1">
            <a:spLocks/>
          </p:cNvSpPr>
          <p:nvPr/>
        </p:nvSpPr>
        <p:spPr>
          <a:xfrm>
            <a:off x="292492" y="4986810"/>
            <a:ext cx="8247061" cy="1013460"/>
          </a:xfrm>
          <a:prstGeom prst="rect">
            <a:avLst/>
          </a:prstGeom>
        </p:spPr>
        <p:txBody>
          <a:bodyPr vert="horz" lIns="504000" tIns="0" rIns="0" bIns="0" rtlCol="0" anchor="t" anchorCtr="0">
            <a:noAutofit/>
          </a:bodyPr>
          <a:lst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a:lstStyle>
          <a:p>
            <a:r>
              <a:rPr lang="de-DE" err="1">
                <a:solidFill>
                  <a:schemeClr val="bg1"/>
                </a:solidFill>
              </a:rPr>
              <a:t>Product</a:t>
            </a:r>
            <a:r>
              <a:rPr lang="de-DE">
                <a:solidFill>
                  <a:schemeClr val="bg1"/>
                </a:solidFill>
              </a:rPr>
              <a:t> </a:t>
            </a:r>
            <a:r>
              <a:rPr lang="de-DE" err="1">
                <a:solidFill>
                  <a:schemeClr val="bg1"/>
                </a:solidFill>
              </a:rPr>
              <a:t>presentation</a:t>
            </a:r>
            <a:br>
              <a:rPr lang="de-DE">
                <a:solidFill>
                  <a:schemeClr val="bg1"/>
                </a:solidFill>
              </a:rPr>
            </a:br>
            <a:r>
              <a:rPr lang="de-DE">
                <a:solidFill>
                  <a:schemeClr val="bg1"/>
                </a:solidFill>
              </a:rPr>
              <a:t>FLX-</a:t>
            </a:r>
            <a:r>
              <a:rPr lang="de-DE" err="1">
                <a:solidFill>
                  <a:schemeClr val="bg1"/>
                </a:solidFill>
              </a:rPr>
              <a:t>Gripper</a:t>
            </a:r>
            <a:endParaRPr lang="de-DE">
              <a:solidFill>
                <a:schemeClr val="bg1"/>
              </a:solidFill>
            </a:endParaRPr>
          </a:p>
        </p:txBody>
      </p:sp>
    </p:spTree>
    <p:extLst>
      <p:ext uri="{BB962C8B-B14F-4D97-AF65-F5344CB8AC3E}">
        <p14:creationId xmlns:p14="http://schemas.microsoft.com/office/powerpoint/2010/main" val="1245473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7B13A-DBAA-90F8-7E7A-79CA223C82E8}"/>
            </a:ext>
          </a:extLst>
        </p:cNvPr>
        <p:cNvGrpSpPr/>
        <p:nvPr/>
      </p:nvGrpSpPr>
      <p:grpSpPr>
        <a:xfrm>
          <a:off x="0" y="0"/>
          <a:ext cx="0" cy="0"/>
          <a:chOff x="0" y="0"/>
          <a:chExt cx="0" cy="0"/>
        </a:xfrm>
      </p:grpSpPr>
      <p:grpSp>
        <p:nvGrpSpPr>
          <p:cNvPr id="26" name="Gruppieren 25">
            <a:extLst>
              <a:ext uri="{FF2B5EF4-FFF2-40B4-BE49-F238E27FC236}">
                <a16:creationId xmlns:a16="http://schemas.microsoft.com/office/drawing/2014/main" id="{7809C48A-8EDC-C623-DEF1-2592A2F931E3}"/>
              </a:ext>
            </a:extLst>
          </p:cNvPr>
          <p:cNvGrpSpPr/>
          <p:nvPr/>
        </p:nvGrpSpPr>
        <p:grpSpPr>
          <a:xfrm>
            <a:off x="3057525" y="1085858"/>
            <a:ext cx="9134475" cy="5772142"/>
            <a:chOff x="3057525" y="1085858"/>
            <a:chExt cx="9134475" cy="5772142"/>
          </a:xfrm>
        </p:grpSpPr>
        <p:pic>
          <p:nvPicPr>
            <p:cNvPr id="10" name="Grafik 9">
              <a:extLst>
                <a:ext uri="{FF2B5EF4-FFF2-40B4-BE49-F238E27FC236}">
                  <a16:creationId xmlns:a16="http://schemas.microsoft.com/office/drawing/2014/main" id="{46E8735D-F09D-39E7-7AE3-1BB1BFA72210}"/>
                </a:ext>
              </a:extLst>
            </p:cNvPr>
            <p:cNvPicPr>
              <a:picLocks noChangeAspect="1"/>
            </p:cNvPicPr>
            <p:nvPr/>
          </p:nvPicPr>
          <p:blipFill>
            <a:blip r:embed="rId2"/>
            <a:stretch>
              <a:fillRect/>
            </a:stretch>
          </p:blipFill>
          <p:spPr>
            <a:xfrm>
              <a:off x="3057525" y="1085858"/>
              <a:ext cx="9134475" cy="5772142"/>
            </a:xfrm>
            <a:prstGeom prst="rect">
              <a:avLst/>
            </a:prstGeom>
          </p:spPr>
        </p:pic>
        <p:pic>
          <p:nvPicPr>
            <p:cNvPr id="24" name="Grafik 23">
              <a:extLst>
                <a:ext uri="{FF2B5EF4-FFF2-40B4-BE49-F238E27FC236}">
                  <a16:creationId xmlns:a16="http://schemas.microsoft.com/office/drawing/2014/main" id="{8526D5C9-CF98-F80A-D28E-AF41640C32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473289">
              <a:off x="9053258" y="2979510"/>
              <a:ext cx="98786" cy="25200"/>
            </a:xfrm>
            <a:prstGeom prst="rect">
              <a:avLst/>
            </a:prstGeom>
          </p:spPr>
        </p:pic>
      </p:grpSp>
      <p:sp>
        <p:nvSpPr>
          <p:cNvPr id="2" name="Titel 1">
            <a:extLst>
              <a:ext uri="{FF2B5EF4-FFF2-40B4-BE49-F238E27FC236}">
                <a16:creationId xmlns:a16="http://schemas.microsoft.com/office/drawing/2014/main" id="{8712C8F2-BAE3-F7E0-4F51-159645194B0B}"/>
              </a:ext>
            </a:extLst>
          </p:cNvPr>
          <p:cNvSpPr>
            <a:spLocks noGrp="1"/>
          </p:cNvSpPr>
          <p:nvPr>
            <p:ph type="title"/>
          </p:nvPr>
        </p:nvSpPr>
        <p:spPr/>
        <p:txBody>
          <a:bodyPr/>
          <a:lstStyle/>
          <a:p>
            <a:r>
              <a:rPr lang="de-DE"/>
              <a:t>Flexible </a:t>
            </a:r>
            <a:r>
              <a:rPr lang="de-DE" err="1"/>
              <a:t>Gripping</a:t>
            </a:r>
            <a:br>
              <a:rPr lang="de-DE"/>
            </a:br>
            <a:r>
              <a:rPr lang="de-DE" err="1"/>
              <a:t>for</a:t>
            </a:r>
            <a:r>
              <a:rPr lang="de-DE"/>
              <a:t> </a:t>
            </a:r>
            <a:r>
              <a:rPr lang="de-DE" err="1"/>
              <a:t>magnetic</a:t>
            </a:r>
            <a:r>
              <a:rPr lang="de-DE"/>
              <a:t> </a:t>
            </a:r>
            <a:r>
              <a:rPr lang="de-DE" err="1"/>
              <a:t>parts</a:t>
            </a:r>
            <a:endParaRPr lang="de-DE"/>
          </a:p>
        </p:txBody>
      </p:sp>
      <p:sp>
        <p:nvSpPr>
          <p:cNvPr id="3" name="Foliennummernplatzhalter 2">
            <a:extLst>
              <a:ext uri="{FF2B5EF4-FFF2-40B4-BE49-F238E27FC236}">
                <a16:creationId xmlns:a16="http://schemas.microsoft.com/office/drawing/2014/main" id="{C50C1FC9-CD3F-1CE1-E9D7-0BC7ED2ECC11}"/>
              </a:ext>
            </a:extLst>
          </p:cNvPr>
          <p:cNvSpPr>
            <a:spLocks noGrp="1"/>
          </p:cNvSpPr>
          <p:nvPr>
            <p:ph type="sldNum" sz="quarter" idx="10"/>
          </p:nvPr>
        </p:nvSpPr>
        <p:spPr/>
        <p:txBody>
          <a:bodyPr/>
          <a:lstStyle/>
          <a:p>
            <a:fld id="{73F7D4EC-FAF2-48D2-B8E5-457915FC50F3}" type="slidenum">
              <a:rPr lang="de-DE" smtClean="0"/>
              <a:pPr/>
              <a:t>9</a:t>
            </a:fld>
            <a:endParaRPr lang="de-DE"/>
          </a:p>
        </p:txBody>
      </p:sp>
      <p:sp>
        <p:nvSpPr>
          <p:cNvPr id="4" name="Textplatzhalter 3">
            <a:extLst>
              <a:ext uri="{FF2B5EF4-FFF2-40B4-BE49-F238E27FC236}">
                <a16:creationId xmlns:a16="http://schemas.microsoft.com/office/drawing/2014/main" id="{02E48A8C-C4BF-DEFA-C24F-99A572776B70}"/>
              </a:ext>
            </a:extLst>
          </p:cNvPr>
          <p:cNvSpPr>
            <a:spLocks noGrp="1"/>
          </p:cNvSpPr>
          <p:nvPr>
            <p:ph type="body" sz="quarter" idx="11"/>
          </p:nvPr>
        </p:nvSpPr>
        <p:spPr>
          <a:xfrm>
            <a:off x="658814" y="314333"/>
            <a:ext cx="8996816" cy="338554"/>
          </a:xfrm>
        </p:spPr>
        <p:txBody>
          <a:bodyPr/>
          <a:lstStyle/>
          <a:p>
            <a:r>
              <a:rPr lang="de-DE"/>
              <a:t>FLX-</a:t>
            </a:r>
            <a:r>
              <a:rPr lang="de-DE" err="1"/>
              <a:t>Gripper</a:t>
            </a:r>
            <a:endParaRPr lang="de-DE"/>
          </a:p>
        </p:txBody>
      </p:sp>
      <p:cxnSp>
        <p:nvCxnSpPr>
          <p:cNvPr id="14" name="Gerader Verbinder 13">
            <a:extLst>
              <a:ext uri="{FF2B5EF4-FFF2-40B4-BE49-F238E27FC236}">
                <a16:creationId xmlns:a16="http://schemas.microsoft.com/office/drawing/2014/main" id="{8FA77360-5D1A-1B69-AC7D-B3E320E71422}"/>
              </a:ext>
            </a:extLst>
          </p:cNvPr>
          <p:cNvCxnSpPr>
            <a:cxnSpLocks/>
            <a:stCxn id="13" idx="7"/>
          </p:cNvCxnSpPr>
          <p:nvPr/>
        </p:nvCxnSpPr>
        <p:spPr>
          <a:xfrm>
            <a:off x="4287265" y="2180961"/>
            <a:ext cx="1630792" cy="108588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B85CCA49-4443-BDA4-0E17-8C9CB626AFFC}"/>
              </a:ext>
            </a:extLst>
          </p:cNvPr>
          <p:cNvCxnSpPr>
            <a:cxnSpLocks/>
          </p:cNvCxnSpPr>
          <p:nvPr/>
        </p:nvCxnSpPr>
        <p:spPr>
          <a:xfrm flipH="1">
            <a:off x="5918057" y="3266846"/>
            <a:ext cx="3262414" cy="0"/>
          </a:xfrm>
          <a:prstGeom prst="line">
            <a:avLst/>
          </a:prstGeom>
          <a:ln w="19050">
            <a:solidFill>
              <a:schemeClr val="bg2"/>
            </a:solidFill>
            <a:headEnd type="oval" w="lg" len="lg"/>
            <a:tailEnd type="none"/>
          </a:ln>
        </p:spPr>
        <p:style>
          <a:lnRef idx="1">
            <a:schemeClr val="accent1"/>
          </a:lnRef>
          <a:fillRef idx="0">
            <a:schemeClr val="accent1"/>
          </a:fillRef>
          <a:effectRef idx="0">
            <a:schemeClr val="accent1"/>
          </a:effectRef>
          <a:fontRef idx="minor">
            <a:schemeClr val="tx1"/>
          </a:fontRef>
        </p:style>
      </p:cxnSp>
      <p:grpSp>
        <p:nvGrpSpPr>
          <p:cNvPr id="25" name="Gruppieren 24">
            <a:extLst>
              <a:ext uri="{FF2B5EF4-FFF2-40B4-BE49-F238E27FC236}">
                <a16:creationId xmlns:a16="http://schemas.microsoft.com/office/drawing/2014/main" id="{A77478FA-09CD-131F-201B-7B9E5734E588}"/>
              </a:ext>
            </a:extLst>
          </p:cNvPr>
          <p:cNvGrpSpPr>
            <a:grpSpLocks noChangeAspect="1"/>
          </p:cNvGrpSpPr>
          <p:nvPr/>
        </p:nvGrpSpPr>
        <p:grpSpPr>
          <a:xfrm>
            <a:off x="1725476" y="1743379"/>
            <a:ext cx="3001322" cy="2988000"/>
            <a:chOff x="1898486" y="1500534"/>
            <a:chExt cx="2603556" cy="2592000"/>
          </a:xfrm>
        </p:grpSpPr>
        <p:pic>
          <p:nvPicPr>
            <p:cNvPr id="13" name="Grafik 12">
              <a:extLst>
                <a:ext uri="{FF2B5EF4-FFF2-40B4-BE49-F238E27FC236}">
                  <a16:creationId xmlns:a16="http://schemas.microsoft.com/office/drawing/2014/main" id="{71187638-7978-E571-2424-D58F83268778}"/>
                </a:ext>
              </a:extLst>
            </p:cNvPr>
            <p:cNvPicPr>
              <a:picLocks noChangeAspect="1"/>
            </p:cNvPicPr>
            <p:nvPr/>
          </p:nvPicPr>
          <p:blipFill>
            <a:blip r:embed="rId5"/>
            <a:srcRect l="22941" t="218" r="16497" b="-218"/>
            <a:stretch>
              <a:fillRect/>
            </a:stretch>
          </p:blipFill>
          <p:spPr>
            <a:xfrm>
              <a:off x="1898486" y="1500534"/>
              <a:ext cx="2603556" cy="2592000"/>
            </a:xfrm>
            <a:prstGeom prst="ellipse">
              <a:avLst/>
            </a:prstGeom>
            <a:ln w="19050">
              <a:solidFill>
                <a:schemeClr val="bg2"/>
              </a:solidFill>
            </a:ln>
          </p:spPr>
        </p:pic>
        <p:pic>
          <p:nvPicPr>
            <p:cNvPr id="23" name="Grafik 22">
              <a:extLst>
                <a:ext uri="{FF2B5EF4-FFF2-40B4-BE49-F238E27FC236}">
                  <a16:creationId xmlns:a16="http://schemas.microsoft.com/office/drawing/2014/main" id="{97BB82F1-2A75-E938-9DC1-77E0E89B2C8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473289">
              <a:off x="2923153" y="2439699"/>
              <a:ext cx="352802" cy="90000"/>
            </a:xfrm>
            <a:prstGeom prst="rect">
              <a:avLst/>
            </a:prstGeom>
          </p:spPr>
        </p:pic>
      </p:grpSp>
      <p:sp>
        <p:nvSpPr>
          <p:cNvPr id="7" name="Textfeld 6">
            <a:extLst>
              <a:ext uri="{FF2B5EF4-FFF2-40B4-BE49-F238E27FC236}">
                <a16:creationId xmlns:a16="http://schemas.microsoft.com/office/drawing/2014/main" id="{AFB7D71A-5C6A-8C74-484E-A41A62CF1034}"/>
              </a:ext>
            </a:extLst>
          </p:cNvPr>
          <p:cNvSpPr txBox="1"/>
          <p:nvPr/>
        </p:nvSpPr>
        <p:spPr>
          <a:xfrm>
            <a:off x="658814" y="5000617"/>
            <a:ext cx="5150175" cy="1543050"/>
          </a:xfrm>
          <a:prstGeom prst="rect">
            <a:avLst/>
          </a:prstGeom>
          <a:noFill/>
        </p:spPr>
        <p:txBody>
          <a:bodyPr wrap="square" lIns="0" tIns="0" rIns="0" bIns="0" rtlCol="0">
            <a:noAutofit/>
          </a:bodyPr>
          <a:lstStyle/>
          <a:p>
            <a:pPr marL="171450" indent="-171450">
              <a:lnSpc>
                <a:spcPct val="90000"/>
              </a:lnSpc>
              <a:spcBef>
                <a:spcPts val="600"/>
              </a:spcBef>
              <a:buClr>
                <a:srgbClr val="009EE0"/>
              </a:buClr>
              <a:buFont typeface="Arial" panose="020B0604020202020204" pitchFamily="34" charset="0"/>
              <a:buChar char="•"/>
            </a:pPr>
            <a:r>
              <a:rPr lang="en-US" sz="1400">
                <a:solidFill>
                  <a:srgbClr val="003D6A"/>
                </a:solidFill>
              </a:rPr>
              <a:t>Retractable fingers can adapt to any component geometry, allowing different components to be handled with the same gripper.</a:t>
            </a:r>
          </a:p>
          <a:p>
            <a:pPr marL="171450" indent="-171450">
              <a:lnSpc>
                <a:spcPct val="90000"/>
              </a:lnSpc>
              <a:spcBef>
                <a:spcPts val="600"/>
              </a:spcBef>
              <a:buClr>
                <a:srgbClr val="009EE0"/>
              </a:buClr>
              <a:buFont typeface="Arial" panose="020B0604020202020204" pitchFamily="34" charset="0"/>
              <a:buChar char="•"/>
            </a:pPr>
            <a:r>
              <a:rPr lang="en-US" sz="1400">
                <a:solidFill>
                  <a:srgbClr val="003D6A"/>
                </a:solidFill>
              </a:rPr>
              <a:t>Movable finger caps adapt to the surface of the component to be gripped.</a:t>
            </a:r>
          </a:p>
          <a:p>
            <a:pPr marL="171450" indent="-171450">
              <a:lnSpc>
                <a:spcPct val="90000"/>
              </a:lnSpc>
              <a:spcBef>
                <a:spcPts val="600"/>
              </a:spcBef>
              <a:buClr>
                <a:srgbClr val="009EE0"/>
              </a:buClr>
              <a:buFont typeface="Arial" panose="020B0604020202020204" pitchFamily="34" charset="0"/>
              <a:buChar char="•"/>
            </a:pPr>
            <a:r>
              <a:rPr lang="en-US" sz="1400">
                <a:solidFill>
                  <a:srgbClr val="003D6A"/>
                </a:solidFill>
              </a:rPr>
              <a:t>Efficient gripping and component separation during bin picking.</a:t>
            </a:r>
            <a:endParaRPr kumimoji="0" lang="de-DE" sz="1400" b="0" i="0" u="none" strike="noStrike" kern="1200" cap="none" spc="0" normalizeH="0" baseline="0" noProof="0">
              <a:ln>
                <a:noFill/>
              </a:ln>
              <a:solidFill>
                <a:srgbClr val="003D6A"/>
              </a:solidFill>
              <a:effectLst/>
              <a:uLnTx/>
              <a:uFillTx/>
              <a:ea typeface="+mn-ea"/>
              <a:cs typeface="+mn-cs"/>
            </a:endParaRPr>
          </a:p>
        </p:txBody>
      </p:sp>
    </p:spTree>
    <p:extLst>
      <p:ext uri="{BB962C8B-B14F-4D97-AF65-F5344CB8AC3E}">
        <p14:creationId xmlns:p14="http://schemas.microsoft.com/office/powerpoint/2010/main" val="1822744869"/>
      </p:ext>
    </p:extLst>
  </p:cSld>
  <p:clrMapOvr>
    <a:masterClrMapping/>
  </p:clrMapOvr>
</p:sld>
</file>

<file path=ppt/theme/theme1.xml><?xml version="1.0" encoding="utf-8"?>
<a:theme xmlns:a="http://schemas.openxmlformats.org/drawingml/2006/main" name="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R="0" algn="l" defTabSz="914400" rtl="0" eaLnBrk="1" fontAlgn="auto" latinLnBrk="0" hangingPunct="1">
          <a:lnSpc>
            <a:spcPct val="90000"/>
          </a:lnSpc>
          <a:spcBef>
            <a:spcPts val="300"/>
          </a:spcBef>
          <a:spcAft>
            <a:spcPts val="0"/>
          </a:spcAft>
          <a:buClr>
            <a:srgbClr val="009EE0"/>
          </a:buClr>
          <a:buSzTx/>
          <a:tabLst/>
          <a:defRPr kumimoji="0" sz="2200" b="0" i="0" u="none" strike="noStrike" kern="1200" cap="none" spc="0" normalizeH="0" baseline="0" noProof="0" dirty="0" err="1" smtClean="0">
            <a:ln>
              <a:noFill/>
            </a:ln>
            <a:solidFill>
              <a:srgbClr val="003D6A"/>
            </a:solidFill>
            <a:effectLst/>
            <a:uLnTx/>
            <a:uFillTx/>
            <a:ea typeface="+mn-ea"/>
            <a:cs typeface="+mn-cs"/>
          </a:defRPr>
        </a:defPPr>
      </a:lstStyle>
    </a:txDef>
  </a:objectDefaults>
  <a:extraClrSchemeLst/>
  <a:extLst>
    <a:ext uri="{05A4C25C-085E-4340-85A3-A5531E510DB2}">
      <thm15:themeFamily xmlns:thm15="http://schemas.microsoft.com/office/thememl/2012/main" name="Schunk_PPT-Vorlage" id="{A8C4038B-76C2-4EBC-A343-95BEF1E9D335}" vid="{599FDBFE-3F17-4C71-94E8-AE3D5255641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a026d41-25d0-4f85-a130-2709d5dcdf86" xsi:nil="true"/>
    <lcf76f155ced4ddcb4097134ff3c332f xmlns="50f14b97-30cc-44a4-a78f-dff451dd69d0">
      <Terms xmlns="http://schemas.microsoft.com/office/infopath/2007/PartnerControls"/>
    </lcf76f155ced4ddcb4097134ff3c332f>
    <Hyperlink xmlns="50f14b97-30cc-44a4-a78f-dff451dd69d0">
      <Url xsi:nil="true"/>
      <Description xsi:nil="true"/>
    </Hyperlink>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7EAE3D09428564296C2ABB11D604599" ma:contentTypeVersion="17" ma:contentTypeDescription="Ein neues Dokument erstellen." ma:contentTypeScope="" ma:versionID="f505ece0e6da7e9b725f82fdeb615a84">
  <xsd:schema xmlns:xsd="http://www.w3.org/2001/XMLSchema" xmlns:xs="http://www.w3.org/2001/XMLSchema" xmlns:p="http://schemas.microsoft.com/office/2006/metadata/properties" xmlns:ns2="50f14b97-30cc-44a4-a78f-dff451dd69d0" xmlns:ns3="5a026d41-25d0-4f85-a130-2709d5dcdf86" targetNamespace="http://schemas.microsoft.com/office/2006/metadata/properties" ma:root="true" ma:fieldsID="44b0d6db3ab173d832b83d7d744f83c1" ns2:_="" ns3:_="">
    <xsd:import namespace="50f14b97-30cc-44a4-a78f-dff451dd69d0"/>
    <xsd:import namespace="5a026d41-25d0-4f85-a130-2709d5dcdf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Hyperlink"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f14b97-30cc-44a4-a78f-dff451dd69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Bildmarkierungen" ma:readOnly="false" ma:fieldId="{5cf76f15-5ced-4ddc-b409-7134ff3c332f}" ma:taxonomyMulti="true" ma:sspId="8a6b1c68-4591-4071-a616-a400c595fe7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Hyperlink" ma:index="21"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026d41-25d0-4f85-a130-2709d5dcdf86"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16" nillable="true" ma:displayName="Taxonomy Catch All Column" ma:hidden="true" ma:list="{8b5f4f8c-2d38-4717-8ef3-ccbae8afdef6}" ma:internalName="TaxCatchAll" ma:showField="CatchAllData" ma:web="5a026d41-25d0-4f85-a130-2709d5dcdf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9E54C2-289E-4CFD-A380-BB8C0094601C}">
  <ds:schemaRefs>
    <ds:schemaRef ds:uri="http://purl.org/dc/terms/"/>
    <ds:schemaRef ds:uri="http://schemas.microsoft.com/office/2006/documentManagement/types"/>
    <ds:schemaRef ds:uri="http://purl.org/dc/elements/1.1/"/>
    <ds:schemaRef ds:uri="http://schemas.openxmlformats.org/package/2006/metadata/core-properties"/>
    <ds:schemaRef ds:uri="50f14b97-30cc-44a4-a78f-dff451dd69d0"/>
    <ds:schemaRef ds:uri="http://schemas.microsoft.com/office/infopath/2007/PartnerControls"/>
    <ds:schemaRef ds:uri="http://schemas.microsoft.com/office/2006/metadata/properties"/>
    <ds:schemaRef ds:uri="5a026d41-25d0-4f85-a130-2709d5dcdf86"/>
    <ds:schemaRef ds:uri="http://www.w3.org/XML/1998/namespace"/>
    <ds:schemaRef ds:uri="http://purl.org/dc/dcmitype/"/>
  </ds:schemaRefs>
</ds:datastoreItem>
</file>

<file path=customXml/itemProps2.xml><?xml version="1.0" encoding="utf-8"?>
<ds:datastoreItem xmlns:ds="http://schemas.openxmlformats.org/officeDocument/2006/customXml" ds:itemID="{5CAA919D-7934-4600-AD77-83C25840C5C7}">
  <ds:schemaRefs>
    <ds:schemaRef ds:uri="http://schemas.microsoft.com/sharepoint/v3/contenttype/forms"/>
  </ds:schemaRefs>
</ds:datastoreItem>
</file>

<file path=customXml/itemProps3.xml><?xml version="1.0" encoding="utf-8"?>
<ds:datastoreItem xmlns:ds="http://schemas.openxmlformats.org/officeDocument/2006/customXml" ds:itemID="{EC14B1D9-B2DD-401B-A923-706E655FFAC3}"/>
</file>

<file path=docProps/app.xml><?xml version="1.0" encoding="utf-8"?>
<Properties xmlns="http://schemas.openxmlformats.org/officeDocument/2006/extended-properties" xmlns:vt="http://schemas.openxmlformats.org/officeDocument/2006/docPropsVTypes">
  <Template/>
  <TotalTime>0</TotalTime>
  <Words>1192</Words>
  <Application>Microsoft Office PowerPoint</Application>
  <PresentationFormat>Breitbild</PresentationFormat>
  <Paragraphs>223</Paragraphs>
  <Slides>29</Slides>
  <Notes>3</Notes>
  <HiddenSlides>14</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29</vt:i4>
      </vt:variant>
    </vt:vector>
  </HeadingPairs>
  <TitlesOfParts>
    <vt:vector size="36" baseType="lpstr">
      <vt:lpstr>Wingdings</vt:lpstr>
      <vt:lpstr>Arial</vt:lpstr>
      <vt:lpstr>Calibri</vt:lpstr>
      <vt:lpstr>Symbol</vt:lpstr>
      <vt:lpstr>Fago Pro</vt:lpstr>
      <vt:lpstr>Courier New</vt:lpstr>
      <vt:lpstr>Office</vt:lpstr>
      <vt:lpstr>The title of the presentation is written in several lines</vt:lpstr>
      <vt:lpstr>Flexible Greifeinheit  für magnetische Bauteile</vt:lpstr>
      <vt:lpstr>Flexible Greifeinheit  für magnetische Bauteile</vt:lpstr>
      <vt:lpstr>Anwendungsbereich Automotive Applikationsbeispiele</vt:lpstr>
      <vt:lpstr>Greifprozess</vt:lpstr>
      <vt:lpstr>Wichtige Fragen</vt:lpstr>
      <vt:lpstr>Applikationen</vt:lpstr>
      <vt:lpstr>The title of the presentation is written in several lines</vt:lpstr>
      <vt:lpstr>Flexible Gripping for magnetic parts</vt:lpstr>
      <vt:lpstr>Flexible Gripping for magnetic parts</vt:lpstr>
      <vt:lpstr>Automotive application  Application examples</vt:lpstr>
      <vt:lpstr>Gripping process</vt:lpstr>
      <vt:lpstr>Application examples</vt:lpstr>
      <vt:lpstr>Important questions</vt:lpstr>
      <vt:lpstr>PowerPoint-Präsentation</vt:lpstr>
      <vt:lpstr>Produktpräsentation  FLX-Greifer</vt:lpstr>
      <vt:lpstr>Anwendungsbereich Automotive Applikationsbeispiele</vt:lpstr>
      <vt:lpstr>Applikationsbeispiel Karosserieteile</vt:lpstr>
      <vt:lpstr>Applikationsbeispiel Auspuff</vt:lpstr>
      <vt:lpstr>Applikationsbeispiel Radkasten</vt:lpstr>
      <vt:lpstr>Applikationsbeispiel Sitzgestelle</vt:lpstr>
      <vt:lpstr>IHR MEHRWERT</vt:lpstr>
      <vt:lpstr>Platzhalter Applikationen allgemein</vt:lpstr>
      <vt:lpstr>Platzhalter Applikationen</vt:lpstr>
      <vt:lpstr>FLEXIBLER MAGNET-GREIFER</vt:lpstr>
      <vt:lpstr>IHR MEHRWERT</vt:lpstr>
      <vt:lpstr>FLEXIBLER MAGNET-GREIFER</vt:lpstr>
      <vt:lpstr>Vorlage SCHUNK Farben</vt:lpstr>
      <vt:lpstr>Gestaltungselemente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steht der Titel der Präsentation auch zweizeilig</dc:title>
  <dc:creator>Pfeifer, Alexander</dc:creator>
  <cp:lastModifiedBy>Conz, Marcel</cp:lastModifiedBy>
  <cp:revision>1</cp:revision>
  <dcterms:created xsi:type="dcterms:W3CDTF">2022-07-14T15:38:34Z</dcterms:created>
  <dcterms:modified xsi:type="dcterms:W3CDTF">2025-11-06T10:07:29Z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0x010100A7EAE3D09428564296C2ABB11D604599</vt:lpwstr>
  </property>
  <property fmtid="{D5CDD505-2E9C-101B-9397-08002B2CF9AE}" pid="3" name="MediaServiceImageTags">
    <vt:lpwstr/>
  </property>
</Properties>
</file>