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57"/>
  </p:notesMasterIdLst>
  <p:handoutMasterIdLst>
    <p:handoutMasterId r:id="rId58"/>
  </p:handoutMasterIdLst>
  <p:sldIdLst>
    <p:sldId id="6129" r:id="rId5"/>
    <p:sldId id="2146849637" r:id="rId6"/>
    <p:sldId id="2146849577" r:id="rId7"/>
    <p:sldId id="2146849655" r:id="rId8"/>
    <p:sldId id="2146849641" r:id="rId9"/>
    <p:sldId id="2146849632" r:id="rId10"/>
    <p:sldId id="6443" r:id="rId11"/>
    <p:sldId id="2147480554" r:id="rId12"/>
    <p:sldId id="2147480555" r:id="rId13"/>
    <p:sldId id="2147480556" r:id="rId14"/>
    <p:sldId id="2147480557" r:id="rId15"/>
    <p:sldId id="2146849654" r:id="rId16"/>
    <p:sldId id="2146849579" r:id="rId17"/>
    <p:sldId id="2146849631" r:id="rId18"/>
    <p:sldId id="2146849656" r:id="rId19"/>
    <p:sldId id="2146849601" r:id="rId20"/>
    <p:sldId id="2146849602" r:id="rId21"/>
    <p:sldId id="6272" r:id="rId22"/>
    <p:sldId id="6134" r:id="rId23"/>
    <p:sldId id="2146849584" r:id="rId24"/>
    <p:sldId id="2146849585" r:id="rId25"/>
    <p:sldId id="2146849586" r:id="rId26"/>
    <p:sldId id="2146849587" r:id="rId27"/>
    <p:sldId id="2146849588" r:id="rId28"/>
    <p:sldId id="6270" r:id="rId29"/>
    <p:sldId id="6453" r:id="rId30"/>
    <p:sldId id="2147480558" r:id="rId31"/>
    <p:sldId id="2147480447" r:id="rId32"/>
    <p:sldId id="2146849657" r:id="rId33"/>
    <p:sldId id="2147480448" r:id="rId34"/>
    <p:sldId id="2146849658" r:id="rId35"/>
    <p:sldId id="2146849603" r:id="rId36"/>
    <p:sldId id="2146849604" r:id="rId37"/>
    <p:sldId id="2146849605" r:id="rId38"/>
    <p:sldId id="2146849482" r:id="rId39"/>
    <p:sldId id="2146849606" r:id="rId40"/>
    <p:sldId id="2146849627" r:id="rId41"/>
    <p:sldId id="2147480449" r:id="rId42"/>
    <p:sldId id="2147480451" r:id="rId43"/>
    <p:sldId id="2146849647" r:id="rId44"/>
    <p:sldId id="2146849608" r:id="rId45"/>
    <p:sldId id="2146849422" r:id="rId46"/>
    <p:sldId id="2146849609" r:id="rId47"/>
    <p:sldId id="2146849610" r:id="rId48"/>
    <p:sldId id="2147480450" r:id="rId49"/>
    <p:sldId id="2147480452" r:id="rId50"/>
    <p:sldId id="2146849611" r:id="rId51"/>
    <p:sldId id="2146849512" r:id="rId52"/>
    <p:sldId id="2146849639" r:id="rId53"/>
    <p:sldId id="2146849619" r:id="rId54"/>
    <p:sldId id="2146849617" r:id="rId55"/>
    <p:sldId id="268" r:id="rId56"/>
  </p:sldIdLst>
  <p:sldSz cx="12192000" cy="6858000"/>
  <p:notesSz cx="6858000" cy="9144000"/>
  <p:embeddedFontLst>
    <p:embeddedFont>
      <p:font typeface="Fago Pro" panose="02000506040000020004" pitchFamily="2" charset="0"/>
      <p:regular r:id="rId59"/>
      <p:bold r:id="rId60"/>
      <p:italic r:id="rId61"/>
      <p:boldItalic r:id="rId6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 - SCHUNK Engineering GTAT" id="{CB4C5CA0-19BB-4D99-918D-4B582EDE0E63}">
          <p14:sldIdLst>
            <p14:sldId id="6129"/>
            <p14:sldId id="2146849637"/>
            <p14:sldId id="2146849577"/>
            <p14:sldId id="2146849655"/>
            <p14:sldId id="2146849641"/>
            <p14:sldId id="2146849632"/>
          </p14:sldIdLst>
        </p14:section>
        <p14:section name="DE - SCHUNK Engineering GTAT" id="{D7CD00F7-259E-4689-BF5D-638937A2B656}">
          <p14:sldIdLst>
            <p14:sldId id="6443"/>
            <p14:sldId id="2147480554"/>
            <p14:sldId id="2147480555"/>
            <p14:sldId id="2147480556"/>
            <p14:sldId id="2147480557"/>
            <p14:sldId id="2146849654"/>
            <p14:sldId id="2146849579"/>
            <p14:sldId id="2146849631"/>
            <p14:sldId id="2146849656"/>
            <p14:sldId id="2146849601"/>
            <p14:sldId id="2146849602"/>
            <p14:sldId id="6272"/>
            <p14:sldId id="6134"/>
            <p14:sldId id="2146849584"/>
            <p14:sldId id="2146849585"/>
            <p14:sldId id="2146849586"/>
            <p14:sldId id="2146849587"/>
            <p14:sldId id="2146849588"/>
            <p14:sldId id="6270"/>
            <p14:sldId id="6453"/>
            <p14:sldId id="2147480558"/>
          </p14:sldIdLst>
        </p14:section>
        <p14:section name="DE - Beratung und Anforderungsanalyse" id="{611DBB11-A0BA-4CBB-9C23-7AA2BBB0B9C8}">
          <p14:sldIdLst>
            <p14:sldId id="2147480447"/>
            <p14:sldId id="2146849657"/>
          </p14:sldIdLst>
        </p14:section>
        <p14:section name="DE - Entwicklung und Konstruktion" id="{2AC4B9C8-894B-4BA1-BE0F-E35B2BB53A7C}">
          <p14:sldIdLst>
            <p14:sldId id="2147480448"/>
            <p14:sldId id="2146849658"/>
            <p14:sldId id="2146849603"/>
            <p14:sldId id="2146849604"/>
            <p14:sldId id="2146849605"/>
            <p14:sldId id="2146849482"/>
            <p14:sldId id="2146849606"/>
            <p14:sldId id="2146849627"/>
          </p14:sldIdLst>
        </p14:section>
        <p14:section name="DE - Produktion und Validierung" id="{02551DD9-4B4C-4978-9AD5-59A33C0FCACE}">
          <p14:sldIdLst>
            <p14:sldId id="2147480449"/>
            <p14:sldId id="2147480451"/>
            <p14:sldId id="2146849647"/>
            <p14:sldId id="2146849608"/>
            <p14:sldId id="2146849422"/>
            <p14:sldId id="2146849609"/>
            <p14:sldId id="2146849610"/>
          </p14:sldIdLst>
        </p14:section>
        <p14:section name="DE - Auslieferung und After-Sales-Service" id="{C8C8C7E4-3C72-4185-8983-767B26C3A850}">
          <p14:sldIdLst>
            <p14:sldId id="2147480450"/>
            <p14:sldId id="2147480452"/>
            <p14:sldId id="2146849611"/>
            <p14:sldId id="2146849512"/>
          </p14:sldIdLst>
        </p14:section>
        <p14:section name="DE - Projektmanagement" id="{0064752A-01B2-4CD7-9AC7-B405BAC24CCE}">
          <p14:sldIdLst>
            <p14:sldId id="2146849639"/>
            <p14:sldId id="2146849619"/>
            <p14:sldId id="2146849617"/>
          </p14:sldIdLst>
        </p14:section>
        <p14:section name="DE - Ende" id="{937B5FDF-719F-43B4-AF3D-8B4E7C413074}">
          <p14:sldIdLst>
            <p14:sldId id="2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CFE814-D6AF-8B97-8513-96B43D882222}" name="Metz, Michel" initials="MM" userId="S::Michel.Metz@de.schunk.com::5056cc83-cd62-42f4-a36f-13951c730237" providerId="AD"/>
  <p188:author id="{A6D04B70-BFFB-D20D-3F48-E5C33CE5BC8B}" name="Kippenbrock, Kyle" initials="KK" userId="S::kyle.kippenbrock@de.schunk.com::74d200b2-e9fa-4a0b-bd7c-75b1035d1698" providerId="AD"/>
  <p188:author id="{A50D9775-D476-4BFE-7157-A349271D9B47}" name="Bernert, Isabelle" initials="IB" userId="S::isabelle.bernert@de.schunk.com::214e746f-fa04-476e-a588-08e9a5cd31bc" providerId="AD"/>
  <p188:author id="{CCB3FDDF-7941-CDA5-B594-68FF4501BFC2}" name="Hanselmann, Markus" initials="MH" userId="S::markus.hanselmann@de.schunk.com::029d1f02-3ca2-4544-88e9-d09c85e465e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E3E3E3"/>
    <a:srgbClr val="F6E702"/>
    <a:srgbClr val="F7D802"/>
    <a:srgbClr val="004F70"/>
    <a:srgbClr val="0076A8"/>
    <a:srgbClr val="53CCFF"/>
    <a:srgbClr val="8DDDFF"/>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368953-0F64-404F-ACF5-AB8FFFCF3760}" v="53" dt="2025-12-03T12:28:39.02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770" autoAdjust="0"/>
    <p:restoredTop sz="94660"/>
  </p:normalViewPr>
  <p:slideViewPr>
    <p:cSldViewPr snapToGrid="0">
      <p:cViewPr>
        <p:scale>
          <a:sx n="100" d="100"/>
          <a:sy n="100" d="100"/>
        </p:scale>
        <p:origin x="1212" y="10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0E4EA5-DC74-48C1-9D73-E8E9D0805F92}" type="doc">
      <dgm:prSet loTypeId="urn:microsoft.com/office/officeart/2008/layout/AlternatingHexagons" loCatId="list" qsTypeId="urn:microsoft.com/office/officeart/2005/8/quickstyle/simple1" qsCatId="simple" csTypeId="urn:microsoft.com/office/officeart/2005/8/colors/accent2_2" csCatId="accent2" phldr="1"/>
      <dgm:spPr/>
      <dgm:t>
        <a:bodyPr/>
        <a:lstStyle/>
        <a:p>
          <a:endParaRPr lang="de-DE"/>
        </a:p>
      </dgm:t>
    </dgm:pt>
    <dgm:pt modelId="{0CED2D73-08B4-41B3-B3C9-270233BC4046}">
      <dgm:prSet phldrT="[Tex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6CA6DE3C-3918-452C-B201-3D5EECEE24CA}" type="parTrans" cxnId="{3D0B62D9-D50B-4962-BF7D-2399508BF3FF}">
      <dgm:prSet/>
      <dgm:spPr/>
      <dgm:t>
        <a:bodyPr/>
        <a:lstStyle/>
        <a:p>
          <a:endParaRPr lang="de-DE"/>
        </a:p>
      </dgm:t>
    </dgm:pt>
    <dgm:pt modelId="{DDBCF2BD-4E19-4A87-A6EA-95AC99426965}" type="sibTrans" cxnId="{3D0B62D9-D50B-4962-BF7D-2399508BF3FF}">
      <dgm:prSe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05F339CC-0C41-4B05-ACFC-7CF2CD5610FF}">
      <dgm:prSet phldrT="[Tex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922FA202-1C2A-4E39-8E6D-674F5C629C67}" type="parTrans" cxnId="{C1E251E4-627A-44D6-8A1D-3A23A58ABD36}">
      <dgm:prSet/>
      <dgm:spPr/>
      <dgm:t>
        <a:bodyPr/>
        <a:lstStyle/>
        <a:p>
          <a:endParaRPr lang="de-DE"/>
        </a:p>
      </dgm:t>
    </dgm:pt>
    <dgm:pt modelId="{DD174377-2862-4826-A5EF-B066F21176B0}" type="sibTrans" cxnId="{C1E251E4-627A-44D6-8A1D-3A23A58ABD36}">
      <dgm:prSet/>
      <dgm:spPr>
        <a:ln w="3175">
          <a:solidFill>
            <a:schemeClr val="bg1"/>
          </a:solidFill>
        </a:ln>
      </dgm:spPr>
      <dgm:t>
        <a:bodyPr/>
        <a:lstStyle/>
        <a:p>
          <a:endParaRPr lang="de-DE"/>
        </a:p>
      </dgm:t>
    </dgm:pt>
    <dgm:pt modelId="{C8AD1C01-3B65-4BF9-ACBF-0FFD331FD640}">
      <dgm:prSet phldrT="[Tex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94369230-A606-4106-8E28-9DBB1816803E}" type="parTrans" cxnId="{2C83798D-2774-47CA-92C7-ED05B7F40D07}">
      <dgm:prSet/>
      <dgm:spPr/>
      <dgm:t>
        <a:bodyPr/>
        <a:lstStyle/>
        <a:p>
          <a:endParaRPr lang="de-DE"/>
        </a:p>
      </dgm:t>
    </dgm:pt>
    <dgm:pt modelId="{C0E28559-CD6B-49C4-9F94-610B1E182710}" type="sibTrans" cxnId="{2C83798D-2774-47CA-92C7-ED05B7F40D07}">
      <dgm:prSe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09A99B21-802C-472E-9ED8-CD7DE6B649BA}">
      <dgm:prSet phldrT="[Tex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4535ED25-1B97-444F-A4EF-29537CA60F33}" type="parTrans" cxnId="{AA0ECF9B-8026-4F1F-950C-6127B26CF0B2}">
      <dgm:prSet/>
      <dgm:spPr/>
      <dgm:t>
        <a:bodyPr/>
        <a:lstStyle/>
        <a:p>
          <a:endParaRPr lang="de-DE"/>
        </a:p>
      </dgm:t>
    </dgm:pt>
    <dgm:pt modelId="{04B92F70-70A2-4039-8857-6F45F6A31F4B}" type="sibTrans" cxnId="{AA0ECF9B-8026-4F1F-950C-6127B26CF0B2}">
      <dgm:prSe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10B6C77B-3E62-418B-8B2D-9A563EEB7893}" type="pres">
      <dgm:prSet presAssocID="{EE0E4EA5-DC74-48C1-9D73-E8E9D0805F92}" presName="Name0" presStyleCnt="0">
        <dgm:presLayoutVars>
          <dgm:chMax/>
          <dgm:chPref/>
          <dgm:dir/>
          <dgm:animLvl val="lvl"/>
        </dgm:presLayoutVars>
      </dgm:prSet>
      <dgm:spPr/>
    </dgm:pt>
    <dgm:pt modelId="{DF4AA405-8F4C-4F37-B687-16ED2795BB82}" type="pres">
      <dgm:prSet presAssocID="{0CED2D73-08B4-41B3-B3C9-270233BC4046}" presName="composite" presStyleCnt="0"/>
      <dgm:spPr/>
    </dgm:pt>
    <dgm:pt modelId="{5D37EC6D-DDD6-4433-9EA1-4B24DE77E616}" type="pres">
      <dgm:prSet presAssocID="{0CED2D73-08B4-41B3-B3C9-270233BC4046}" presName="Parent1" presStyleLbl="node1" presStyleIdx="0" presStyleCnt="8">
        <dgm:presLayoutVars>
          <dgm:chMax val="1"/>
          <dgm:chPref val="1"/>
          <dgm:bulletEnabled val="1"/>
        </dgm:presLayoutVars>
      </dgm:prSet>
      <dgm:spPr>
        <a:xfrm rot="5400000">
          <a:off x="1664155" y="486337"/>
          <a:ext cx="1092969" cy="950883"/>
        </a:xfrm>
        <a:prstGeom prst="hexagon">
          <a:avLst>
            <a:gd name="adj" fmla="val 25000"/>
            <a:gd name="vf" fmla="val 115470"/>
          </a:avLst>
        </a:prstGeom>
      </dgm:spPr>
    </dgm:pt>
    <dgm:pt modelId="{2AEEE2D1-2117-4333-900D-229D66E82ED0}" type="pres">
      <dgm:prSet presAssocID="{0CED2D73-08B4-41B3-B3C9-270233BC4046}" presName="Childtext1" presStyleLbl="revTx" presStyleIdx="0" presStyleCnt="4">
        <dgm:presLayoutVars>
          <dgm:chMax val="0"/>
          <dgm:chPref val="0"/>
          <dgm:bulletEnabled val="1"/>
        </dgm:presLayoutVars>
      </dgm:prSet>
      <dgm:spPr/>
    </dgm:pt>
    <dgm:pt modelId="{78857383-9284-4E5B-9BF8-8013120B905C}" type="pres">
      <dgm:prSet presAssocID="{0CED2D73-08B4-41B3-B3C9-270233BC4046}" presName="BalanceSpacing" presStyleCnt="0"/>
      <dgm:spPr/>
    </dgm:pt>
    <dgm:pt modelId="{4258CF9E-83D9-4EC0-A088-A5FF22D9050E}" type="pres">
      <dgm:prSet presAssocID="{0CED2D73-08B4-41B3-B3C9-270233BC4046}" presName="BalanceSpacing1" presStyleCnt="0"/>
      <dgm:spPr/>
    </dgm:pt>
    <dgm:pt modelId="{FB22E88D-53F0-4E6A-A797-2FB4A8C3B0A6}" type="pres">
      <dgm:prSet presAssocID="{DDBCF2BD-4E19-4A87-A6EA-95AC99426965}" presName="Accent1Text" presStyleLbl="node1" presStyleIdx="1" presStyleCnt="8"/>
      <dgm:spPr>
        <a:xfrm rot="5400000">
          <a:off x="637201" y="486337"/>
          <a:ext cx="1092969" cy="950883"/>
        </a:xfrm>
        <a:prstGeom prst="hexagon">
          <a:avLst>
            <a:gd name="adj" fmla="val 25000"/>
            <a:gd name="vf" fmla="val 115470"/>
          </a:avLst>
        </a:prstGeom>
      </dgm:spPr>
    </dgm:pt>
    <dgm:pt modelId="{82A30271-E264-4642-AAAE-5437222EB633}" type="pres">
      <dgm:prSet presAssocID="{DDBCF2BD-4E19-4A87-A6EA-95AC99426965}" presName="spaceBetweenRectangles" presStyleCnt="0"/>
      <dgm:spPr/>
    </dgm:pt>
    <dgm:pt modelId="{19AB8B28-FB5F-46C3-ACA4-988DB9F97A0F}" type="pres">
      <dgm:prSet presAssocID="{05F339CC-0C41-4B05-ACFC-7CF2CD5610FF}" presName="composite" presStyleCnt="0"/>
      <dgm:spPr/>
    </dgm:pt>
    <dgm:pt modelId="{2B0C6E32-B6BD-41CB-9B7B-DE7DA0E9519B}" type="pres">
      <dgm:prSet presAssocID="{05F339CC-0C41-4B05-ACFC-7CF2CD5610FF}" presName="Parent1" presStyleLbl="node1" presStyleIdx="2" presStyleCnt="8">
        <dgm:presLayoutVars>
          <dgm:chMax val="1"/>
          <dgm:chPref val="1"/>
          <dgm:bulletEnabled val="1"/>
        </dgm:presLayoutVars>
      </dgm:prSet>
      <dgm:spPr>
        <a:xfrm rot="5400000">
          <a:off x="1148711" y="1414050"/>
          <a:ext cx="1092969" cy="950883"/>
        </a:xfrm>
        <a:prstGeom prst="hexagon">
          <a:avLst>
            <a:gd name="adj" fmla="val 25000"/>
            <a:gd name="vf" fmla="val 115470"/>
          </a:avLst>
        </a:prstGeom>
      </dgm:spPr>
    </dgm:pt>
    <dgm:pt modelId="{1CDD404A-998D-4070-A191-EF8D70369EC0}" type="pres">
      <dgm:prSet presAssocID="{05F339CC-0C41-4B05-ACFC-7CF2CD5610FF}" presName="Childtext1" presStyleLbl="revTx" presStyleIdx="1" presStyleCnt="4">
        <dgm:presLayoutVars>
          <dgm:chMax val="0"/>
          <dgm:chPref val="0"/>
          <dgm:bulletEnabled val="1"/>
        </dgm:presLayoutVars>
      </dgm:prSet>
      <dgm:spPr/>
    </dgm:pt>
    <dgm:pt modelId="{BFD4D111-BA77-4CBE-8391-C4E092AEF99D}" type="pres">
      <dgm:prSet presAssocID="{05F339CC-0C41-4B05-ACFC-7CF2CD5610FF}" presName="BalanceSpacing" presStyleCnt="0"/>
      <dgm:spPr/>
    </dgm:pt>
    <dgm:pt modelId="{23184C65-2E00-415F-A2C5-F5D5B5680203}" type="pres">
      <dgm:prSet presAssocID="{05F339CC-0C41-4B05-ACFC-7CF2CD5610FF}" presName="BalanceSpacing1" presStyleCnt="0"/>
      <dgm:spPr/>
    </dgm:pt>
    <dgm:pt modelId="{41782012-FC52-41C7-AC25-C1FC5A3A4398}" type="pres">
      <dgm:prSet presAssocID="{DD174377-2862-4826-A5EF-B066F21176B0}" presName="Accent1Text" presStyleLbl="node1" presStyleIdx="3" presStyleCnt="8"/>
      <dgm:spPr/>
    </dgm:pt>
    <dgm:pt modelId="{47DE7267-0D78-4938-804A-34A669C3DBF4}" type="pres">
      <dgm:prSet presAssocID="{DD174377-2862-4826-A5EF-B066F21176B0}" presName="spaceBetweenRectangles" presStyleCnt="0"/>
      <dgm:spPr/>
    </dgm:pt>
    <dgm:pt modelId="{552845FA-F99A-4A33-8939-B661914FAAA0}" type="pres">
      <dgm:prSet presAssocID="{C8AD1C01-3B65-4BF9-ACBF-0FFD331FD640}" presName="composite" presStyleCnt="0"/>
      <dgm:spPr/>
    </dgm:pt>
    <dgm:pt modelId="{0718929C-9728-49B3-B10B-A8424D97B64B}" type="pres">
      <dgm:prSet presAssocID="{C8AD1C01-3B65-4BF9-ACBF-0FFD331FD640}" presName="Parent1" presStyleLbl="node1" presStyleIdx="4" presStyleCnt="8">
        <dgm:presLayoutVars>
          <dgm:chMax val="1"/>
          <dgm:chPref val="1"/>
          <dgm:bulletEnabled val="1"/>
        </dgm:presLayoutVars>
      </dgm:prSet>
      <dgm:spPr>
        <a:xfrm rot="5400000">
          <a:off x="1664155" y="2341763"/>
          <a:ext cx="1092969" cy="950883"/>
        </a:xfrm>
        <a:prstGeom prst="hexagon">
          <a:avLst>
            <a:gd name="adj" fmla="val 25000"/>
            <a:gd name="vf" fmla="val 115470"/>
          </a:avLst>
        </a:prstGeom>
      </dgm:spPr>
    </dgm:pt>
    <dgm:pt modelId="{038A76E2-60C3-42B3-9077-A17A76CAAE99}" type="pres">
      <dgm:prSet presAssocID="{C8AD1C01-3B65-4BF9-ACBF-0FFD331FD640}" presName="Childtext1" presStyleLbl="revTx" presStyleIdx="2" presStyleCnt="4">
        <dgm:presLayoutVars>
          <dgm:chMax val="0"/>
          <dgm:chPref val="0"/>
          <dgm:bulletEnabled val="1"/>
        </dgm:presLayoutVars>
      </dgm:prSet>
      <dgm:spPr/>
    </dgm:pt>
    <dgm:pt modelId="{BCF6C100-E7EF-4A65-9ED3-638D6B3F4811}" type="pres">
      <dgm:prSet presAssocID="{C8AD1C01-3B65-4BF9-ACBF-0FFD331FD640}" presName="BalanceSpacing" presStyleCnt="0"/>
      <dgm:spPr/>
    </dgm:pt>
    <dgm:pt modelId="{F62F9795-04C1-43D8-A339-5E6E28A1EE18}" type="pres">
      <dgm:prSet presAssocID="{C8AD1C01-3B65-4BF9-ACBF-0FFD331FD640}" presName="BalanceSpacing1" presStyleCnt="0"/>
      <dgm:spPr/>
    </dgm:pt>
    <dgm:pt modelId="{F06F63F3-245C-4130-85D0-FF5ACCDCAE9B}" type="pres">
      <dgm:prSet presAssocID="{C0E28559-CD6B-49C4-9F94-610B1E182710}" presName="Accent1Text" presStyleLbl="node1" presStyleIdx="5" presStyleCnt="8"/>
      <dgm:spPr>
        <a:xfrm rot="5400000">
          <a:off x="637201" y="2341763"/>
          <a:ext cx="1092969" cy="950883"/>
        </a:xfrm>
        <a:prstGeom prst="hexagon">
          <a:avLst>
            <a:gd name="adj" fmla="val 25000"/>
            <a:gd name="vf" fmla="val 115470"/>
          </a:avLst>
        </a:prstGeom>
      </dgm:spPr>
    </dgm:pt>
    <dgm:pt modelId="{29754F8D-89B4-41A6-B14E-8A9140DC53F4}" type="pres">
      <dgm:prSet presAssocID="{C0E28559-CD6B-49C4-9F94-610B1E182710}" presName="spaceBetweenRectangles" presStyleCnt="0"/>
      <dgm:spPr/>
    </dgm:pt>
    <dgm:pt modelId="{A1C2CBE5-16EA-481C-AA1C-06F5D4B7000F}" type="pres">
      <dgm:prSet presAssocID="{09A99B21-802C-472E-9ED8-CD7DE6B649BA}" presName="composite" presStyleCnt="0"/>
      <dgm:spPr/>
    </dgm:pt>
    <dgm:pt modelId="{E521B828-3641-466A-94D6-6E4D162687BA}" type="pres">
      <dgm:prSet presAssocID="{09A99B21-802C-472E-9ED8-CD7DE6B649BA}" presName="Parent1" presStyleLbl="node1" presStyleIdx="6" presStyleCnt="8">
        <dgm:presLayoutVars>
          <dgm:chMax val="1"/>
          <dgm:chPref val="1"/>
          <dgm:bulletEnabled val="1"/>
        </dgm:presLayoutVars>
      </dgm:prSet>
      <dgm:spPr>
        <a:xfrm rot="5400000">
          <a:off x="1148711" y="3269475"/>
          <a:ext cx="1092969" cy="950883"/>
        </a:xfrm>
        <a:prstGeom prst="hexagon">
          <a:avLst>
            <a:gd name="adj" fmla="val 25000"/>
            <a:gd name="vf" fmla="val 115470"/>
          </a:avLst>
        </a:prstGeom>
      </dgm:spPr>
    </dgm:pt>
    <dgm:pt modelId="{17AE325F-ABFD-49C6-819E-40604B181563}" type="pres">
      <dgm:prSet presAssocID="{09A99B21-802C-472E-9ED8-CD7DE6B649BA}" presName="Childtext1" presStyleLbl="revTx" presStyleIdx="3" presStyleCnt="4">
        <dgm:presLayoutVars>
          <dgm:chMax val="0"/>
          <dgm:chPref val="0"/>
          <dgm:bulletEnabled val="1"/>
        </dgm:presLayoutVars>
      </dgm:prSet>
      <dgm:spPr/>
    </dgm:pt>
    <dgm:pt modelId="{FE8D2D0D-460D-474E-9BFE-E5EA736EC83F}" type="pres">
      <dgm:prSet presAssocID="{09A99B21-802C-472E-9ED8-CD7DE6B649BA}" presName="BalanceSpacing" presStyleCnt="0"/>
      <dgm:spPr/>
    </dgm:pt>
    <dgm:pt modelId="{BEC2546C-E57E-49A0-AA07-1FEA2E1D1EB4}" type="pres">
      <dgm:prSet presAssocID="{09A99B21-802C-472E-9ED8-CD7DE6B649BA}" presName="BalanceSpacing1" presStyleCnt="0"/>
      <dgm:spPr/>
    </dgm:pt>
    <dgm:pt modelId="{2A5F1447-EDEF-43FE-99DA-AB87CBA6C8C6}" type="pres">
      <dgm:prSet presAssocID="{04B92F70-70A2-4039-8857-6F45F6A31F4B}" presName="Accent1Text" presStyleLbl="node1" presStyleIdx="7" presStyleCnt="8"/>
      <dgm:spPr>
        <a:xfrm rot="5400000">
          <a:off x="2175665" y="3269475"/>
          <a:ext cx="1092969" cy="950883"/>
        </a:xfrm>
        <a:prstGeom prst="hexagon">
          <a:avLst>
            <a:gd name="adj" fmla="val 25000"/>
            <a:gd name="vf" fmla="val 115470"/>
          </a:avLst>
        </a:prstGeom>
      </dgm:spPr>
    </dgm:pt>
  </dgm:ptLst>
  <dgm:cxnLst>
    <dgm:cxn modelId="{02A2FB0E-D818-4CD8-8AF5-18046621B760}" type="presOf" srcId="{0CED2D73-08B4-41B3-B3C9-270233BC4046}" destId="{5D37EC6D-DDD6-4433-9EA1-4B24DE77E616}" srcOrd="0" destOrd="0" presId="urn:microsoft.com/office/officeart/2008/layout/AlternatingHexagons"/>
    <dgm:cxn modelId="{80943E41-0249-40FD-887F-EA106E0A9673}" type="presOf" srcId="{05F339CC-0C41-4B05-ACFC-7CF2CD5610FF}" destId="{2B0C6E32-B6BD-41CB-9B7B-DE7DA0E9519B}" srcOrd="0" destOrd="0" presId="urn:microsoft.com/office/officeart/2008/layout/AlternatingHexagons"/>
    <dgm:cxn modelId="{8DA60768-86EC-4E5B-99AB-65C8F4B8AE40}" type="presOf" srcId="{C8AD1C01-3B65-4BF9-ACBF-0FFD331FD640}" destId="{0718929C-9728-49B3-B10B-A8424D97B64B}" srcOrd="0" destOrd="0" presId="urn:microsoft.com/office/officeart/2008/layout/AlternatingHexagons"/>
    <dgm:cxn modelId="{0C28946D-3BA4-4E6F-BB41-FAB3ADDEFFB4}" type="presOf" srcId="{DDBCF2BD-4E19-4A87-A6EA-95AC99426965}" destId="{FB22E88D-53F0-4E6A-A797-2FB4A8C3B0A6}" srcOrd="0" destOrd="0" presId="urn:microsoft.com/office/officeart/2008/layout/AlternatingHexagons"/>
    <dgm:cxn modelId="{E5DDDF70-48CB-4661-88A7-02EC7EFE594F}" type="presOf" srcId="{DD174377-2862-4826-A5EF-B066F21176B0}" destId="{41782012-FC52-41C7-AC25-C1FC5A3A4398}" srcOrd="0" destOrd="0" presId="urn:microsoft.com/office/officeart/2008/layout/AlternatingHexagons"/>
    <dgm:cxn modelId="{49BB0E87-941B-4D97-B145-F8CE826020E8}" type="presOf" srcId="{C0E28559-CD6B-49C4-9F94-610B1E182710}" destId="{F06F63F3-245C-4130-85D0-FF5ACCDCAE9B}" srcOrd="0" destOrd="0" presId="urn:microsoft.com/office/officeart/2008/layout/AlternatingHexagons"/>
    <dgm:cxn modelId="{B373258A-34DF-4745-BA5D-6519B6E7405F}" type="presOf" srcId="{EE0E4EA5-DC74-48C1-9D73-E8E9D0805F92}" destId="{10B6C77B-3E62-418B-8B2D-9A563EEB7893}" srcOrd="0" destOrd="0" presId="urn:microsoft.com/office/officeart/2008/layout/AlternatingHexagons"/>
    <dgm:cxn modelId="{2C83798D-2774-47CA-92C7-ED05B7F40D07}" srcId="{EE0E4EA5-DC74-48C1-9D73-E8E9D0805F92}" destId="{C8AD1C01-3B65-4BF9-ACBF-0FFD331FD640}" srcOrd="2" destOrd="0" parTransId="{94369230-A606-4106-8E28-9DBB1816803E}" sibTransId="{C0E28559-CD6B-49C4-9F94-610B1E182710}"/>
    <dgm:cxn modelId="{AA0ECF9B-8026-4F1F-950C-6127B26CF0B2}" srcId="{EE0E4EA5-DC74-48C1-9D73-E8E9D0805F92}" destId="{09A99B21-802C-472E-9ED8-CD7DE6B649BA}" srcOrd="3" destOrd="0" parTransId="{4535ED25-1B97-444F-A4EF-29537CA60F33}" sibTransId="{04B92F70-70A2-4039-8857-6F45F6A31F4B}"/>
    <dgm:cxn modelId="{4054D9CE-17AB-4FF0-B8DF-D623E140973B}" type="presOf" srcId="{09A99B21-802C-472E-9ED8-CD7DE6B649BA}" destId="{E521B828-3641-466A-94D6-6E4D162687BA}" srcOrd="0" destOrd="0" presId="urn:microsoft.com/office/officeart/2008/layout/AlternatingHexagons"/>
    <dgm:cxn modelId="{3D0B62D9-D50B-4962-BF7D-2399508BF3FF}" srcId="{EE0E4EA5-DC74-48C1-9D73-E8E9D0805F92}" destId="{0CED2D73-08B4-41B3-B3C9-270233BC4046}" srcOrd="0" destOrd="0" parTransId="{6CA6DE3C-3918-452C-B201-3D5EECEE24CA}" sibTransId="{DDBCF2BD-4E19-4A87-A6EA-95AC99426965}"/>
    <dgm:cxn modelId="{9DC650E2-E424-40FC-8775-2EDFC7FC0839}" type="presOf" srcId="{04B92F70-70A2-4039-8857-6F45F6A31F4B}" destId="{2A5F1447-EDEF-43FE-99DA-AB87CBA6C8C6}" srcOrd="0" destOrd="0" presId="urn:microsoft.com/office/officeart/2008/layout/AlternatingHexagons"/>
    <dgm:cxn modelId="{C1E251E4-627A-44D6-8A1D-3A23A58ABD36}" srcId="{EE0E4EA5-DC74-48C1-9D73-E8E9D0805F92}" destId="{05F339CC-0C41-4B05-ACFC-7CF2CD5610FF}" srcOrd="1" destOrd="0" parTransId="{922FA202-1C2A-4E39-8E6D-674F5C629C67}" sibTransId="{DD174377-2862-4826-A5EF-B066F21176B0}"/>
    <dgm:cxn modelId="{3B5AB03B-F3EA-486F-A5A6-037BF2509A35}" type="presParOf" srcId="{10B6C77B-3E62-418B-8B2D-9A563EEB7893}" destId="{DF4AA405-8F4C-4F37-B687-16ED2795BB82}" srcOrd="0" destOrd="0" presId="urn:microsoft.com/office/officeart/2008/layout/AlternatingHexagons"/>
    <dgm:cxn modelId="{6BB13E0E-B2C7-4641-8730-C27417A8B759}" type="presParOf" srcId="{DF4AA405-8F4C-4F37-B687-16ED2795BB82}" destId="{5D37EC6D-DDD6-4433-9EA1-4B24DE77E616}" srcOrd="0" destOrd="0" presId="urn:microsoft.com/office/officeart/2008/layout/AlternatingHexagons"/>
    <dgm:cxn modelId="{31B1CA04-2E75-4BC7-A790-281603048C25}" type="presParOf" srcId="{DF4AA405-8F4C-4F37-B687-16ED2795BB82}" destId="{2AEEE2D1-2117-4333-900D-229D66E82ED0}" srcOrd="1" destOrd="0" presId="urn:microsoft.com/office/officeart/2008/layout/AlternatingHexagons"/>
    <dgm:cxn modelId="{A298EF3A-8E1F-4249-9303-96157A941DF4}" type="presParOf" srcId="{DF4AA405-8F4C-4F37-B687-16ED2795BB82}" destId="{78857383-9284-4E5B-9BF8-8013120B905C}" srcOrd="2" destOrd="0" presId="urn:microsoft.com/office/officeart/2008/layout/AlternatingHexagons"/>
    <dgm:cxn modelId="{895A949E-A8A4-4AAF-A30A-14A759DE0B01}" type="presParOf" srcId="{DF4AA405-8F4C-4F37-B687-16ED2795BB82}" destId="{4258CF9E-83D9-4EC0-A088-A5FF22D9050E}" srcOrd="3" destOrd="0" presId="urn:microsoft.com/office/officeart/2008/layout/AlternatingHexagons"/>
    <dgm:cxn modelId="{73C11D01-E5BF-46F4-871D-A5926617C9A5}" type="presParOf" srcId="{DF4AA405-8F4C-4F37-B687-16ED2795BB82}" destId="{FB22E88D-53F0-4E6A-A797-2FB4A8C3B0A6}" srcOrd="4" destOrd="0" presId="urn:microsoft.com/office/officeart/2008/layout/AlternatingHexagons"/>
    <dgm:cxn modelId="{A8D41491-25EB-4DAD-8C1B-0DB5FA8A58FF}" type="presParOf" srcId="{10B6C77B-3E62-418B-8B2D-9A563EEB7893}" destId="{82A30271-E264-4642-AAAE-5437222EB633}" srcOrd="1" destOrd="0" presId="urn:microsoft.com/office/officeart/2008/layout/AlternatingHexagons"/>
    <dgm:cxn modelId="{8CDDB754-EA99-45C6-B956-0C3ABE23E487}" type="presParOf" srcId="{10B6C77B-3E62-418B-8B2D-9A563EEB7893}" destId="{19AB8B28-FB5F-46C3-ACA4-988DB9F97A0F}" srcOrd="2" destOrd="0" presId="urn:microsoft.com/office/officeart/2008/layout/AlternatingHexagons"/>
    <dgm:cxn modelId="{E8CE4A12-810A-403E-841E-8329FEC81E02}" type="presParOf" srcId="{19AB8B28-FB5F-46C3-ACA4-988DB9F97A0F}" destId="{2B0C6E32-B6BD-41CB-9B7B-DE7DA0E9519B}" srcOrd="0" destOrd="0" presId="urn:microsoft.com/office/officeart/2008/layout/AlternatingHexagons"/>
    <dgm:cxn modelId="{FE4B584D-5D63-4544-A9EF-ADACD6672026}" type="presParOf" srcId="{19AB8B28-FB5F-46C3-ACA4-988DB9F97A0F}" destId="{1CDD404A-998D-4070-A191-EF8D70369EC0}" srcOrd="1" destOrd="0" presId="urn:microsoft.com/office/officeart/2008/layout/AlternatingHexagons"/>
    <dgm:cxn modelId="{455F8F9F-BC13-46CF-9FC3-A301D4A05DE6}" type="presParOf" srcId="{19AB8B28-FB5F-46C3-ACA4-988DB9F97A0F}" destId="{BFD4D111-BA77-4CBE-8391-C4E092AEF99D}" srcOrd="2" destOrd="0" presId="urn:microsoft.com/office/officeart/2008/layout/AlternatingHexagons"/>
    <dgm:cxn modelId="{843B4B02-0517-4580-83D2-ABDAB9AD7CDC}" type="presParOf" srcId="{19AB8B28-FB5F-46C3-ACA4-988DB9F97A0F}" destId="{23184C65-2E00-415F-A2C5-F5D5B5680203}" srcOrd="3" destOrd="0" presId="urn:microsoft.com/office/officeart/2008/layout/AlternatingHexagons"/>
    <dgm:cxn modelId="{EBD6F1ED-471A-4404-B747-6E42544813C0}" type="presParOf" srcId="{19AB8B28-FB5F-46C3-ACA4-988DB9F97A0F}" destId="{41782012-FC52-41C7-AC25-C1FC5A3A4398}" srcOrd="4" destOrd="0" presId="urn:microsoft.com/office/officeart/2008/layout/AlternatingHexagons"/>
    <dgm:cxn modelId="{FEF6C2D0-E510-4B32-A11B-9EA9AE2F4F9F}" type="presParOf" srcId="{10B6C77B-3E62-418B-8B2D-9A563EEB7893}" destId="{47DE7267-0D78-4938-804A-34A669C3DBF4}" srcOrd="3" destOrd="0" presId="urn:microsoft.com/office/officeart/2008/layout/AlternatingHexagons"/>
    <dgm:cxn modelId="{592DEC0F-FEF4-4CFA-8490-36B8BD3F500E}" type="presParOf" srcId="{10B6C77B-3E62-418B-8B2D-9A563EEB7893}" destId="{552845FA-F99A-4A33-8939-B661914FAAA0}" srcOrd="4" destOrd="0" presId="urn:microsoft.com/office/officeart/2008/layout/AlternatingHexagons"/>
    <dgm:cxn modelId="{7DD2BFB0-3FF5-459C-BBAD-A4413D353D12}" type="presParOf" srcId="{552845FA-F99A-4A33-8939-B661914FAAA0}" destId="{0718929C-9728-49B3-B10B-A8424D97B64B}" srcOrd="0" destOrd="0" presId="urn:microsoft.com/office/officeart/2008/layout/AlternatingHexagons"/>
    <dgm:cxn modelId="{AF5382D2-B334-49D7-85EE-BB4FA49D4EE0}" type="presParOf" srcId="{552845FA-F99A-4A33-8939-B661914FAAA0}" destId="{038A76E2-60C3-42B3-9077-A17A76CAAE99}" srcOrd="1" destOrd="0" presId="urn:microsoft.com/office/officeart/2008/layout/AlternatingHexagons"/>
    <dgm:cxn modelId="{F998AFA0-0472-4302-883D-DD6B28E25422}" type="presParOf" srcId="{552845FA-F99A-4A33-8939-B661914FAAA0}" destId="{BCF6C100-E7EF-4A65-9ED3-638D6B3F4811}" srcOrd="2" destOrd="0" presId="urn:microsoft.com/office/officeart/2008/layout/AlternatingHexagons"/>
    <dgm:cxn modelId="{16393AA5-65CD-4462-B0C0-2233734CCB9B}" type="presParOf" srcId="{552845FA-F99A-4A33-8939-B661914FAAA0}" destId="{F62F9795-04C1-43D8-A339-5E6E28A1EE18}" srcOrd="3" destOrd="0" presId="urn:microsoft.com/office/officeart/2008/layout/AlternatingHexagons"/>
    <dgm:cxn modelId="{98B4A932-856E-4DF4-B278-800E1540D765}" type="presParOf" srcId="{552845FA-F99A-4A33-8939-B661914FAAA0}" destId="{F06F63F3-245C-4130-85D0-FF5ACCDCAE9B}" srcOrd="4" destOrd="0" presId="urn:microsoft.com/office/officeart/2008/layout/AlternatingHexagons"/>
    <dgm:cxn modelId="{C65BC3D4-AFE7-48C3-A78B-884B85E1C7D9}" type="presParOf" srcId="{10B6C77B-3E62-418B-8B2D-9A563EEB7893}" destId="{29754F8D-89B4-41A6-B14E-8A9140DC53F4}" srcOrd="5" destOrd="0" presId="urn:microsoft.com/office/officeart/2008/layout/AlternatingHexagons"/>
    <dgm:cxn modelId="{A62B01C5-5872-48A5-92D4-C808DEAC5AA2}" type="presParOf" srcId="{10B6C77B-3E62-418B-8B2D-9A563EEB7893}" destId="{A1C2CBE5-16EA-481C-AA1C-06F5D4B7000F}" srcOrd="6" destOrd="0" presId="urn:microsoft.com/office/officeart/2008/layout/AlternatingHexagons"/>
    <dgm:cxn modelId="{F3ED7278-E0C4-4AFB-8E6F-C913C42E385C}" type="presParOf" srcId="{A1C2CBE5-16EA-481C-AA1C-06F5D4B7000F}" destId="{E521B828-3641-466A-94D6-6E4D162687BA}" srcOrd="0" destOrd="0" presId="urn:microsoft.com/office/officeart/2008/layout/AlternatingHexagons"/>
    <dgm:cxn modelId="{87E2A5F6-3506-4BB5-BEA0-F3CD49B82E4A}" type="presParOf" srcId="{A1C2CBE5-16EA-481C-AA1C-06F5D4B7000F}" destId="{17AE325F-ABFD-49C6-819E-40604B181563}" srcOrd="1" destOrd="0" presId="urn:microsoft.com/office/officeart/2008/layout/AlternatingHexagons"/>
    <dgm:cxn modelId="{BBA61A35-3DD8-4642-B309-2C98AD95A3A7}" type="presParOf" srcId="{A1C2CBE5-16EA-481C-AA1C-06F5D4B7000F}" destId="{FE8D2D0D-460D-474E-9BFE-E5EA736EC83F}" srcOrd="2" destOrd="0" presId="urn:microsoft.com/office/officeart/2008/layout/AlternatingHexagons"/>
    <dgm:cxn modelId="{23FFBD5D-3FEA-483E-AB01-F5E28F48A90E}" type="presParOf" srcId="{A1C2CBE5-16EA-481C-AA1C-06F5D4B7000F}" destId="{BEC2546C-E57E-49A0-AA07-1FEA2E1D1EB4}" srcOrd="3" destOrd="0" presId="urn:microsoft.com/office/officeart/2008/layout/AlternatingHexagons"/>
    <dgm:cxn modelId="{5E71E030-934A-4D2E-B6D5-8CB9C75DA09C}" type="presParOf" srcId="{A1C2CBE5-16EA-481C-AA1C-06F5D4B7000F}" destId="{2A5F1447-EDEF-43FE-99DA-AB87CBA6C8C6}" srcOrd="4" destOrd="0" presId="urn:microsoft.com/office/officeart/2008/layout/AlternatingHexagons"/>
  </dgm:cxnLst>
  <dgm:bg>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0E4EA5-DC74-48C1-9D73-E8E9D0805F92}" type="doc">
      <dgm:prSet loTypeId="urn:microsoft.com/office/officeart/2008/layout/AlternatingHexagons" loCatId="list" qsTypeId="urn:microsoft.com/office/officeart/2005/8/quickstyle/simple1" qsCatId="simple" csTypeId="urn:microsoft.com/office/officeart/2005/8/colors/accent2_2" csCatId="accent2" phldr="1"/>
      <dgm:spPr/>
      <dgm:t>
        <a:bodyPr/>
        <a:lstStyle/>
        <a:p>
          <a:endParaRPr lang="de-DE"/>
        </a:p>
      </dgm:t>
    </dgm:pt>
    <dgm:pt modelId="{90FC2C03-D223-4348-A424-12F94C5DABDE}">
      <dgm:prSet phldrT="[Tex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83B37ED9-59F4-4AB3-86B4-F295B69C200F}" type="parTrans" cxnId="{2A2698F8-F731-4122-8558-4BBB56D42B15}">
      <dgm:prSet/>
      <dgm:spPr/>
      <dgm:t>
        <a:bodyPr/>
        <a:lstStyle/>
        <a:p>
          <a:endParaRPr lang="de-DE"/>
        </a:p>
      </dgm:t>
    </dgm:pt>
    <dgm:pt modelId="{1AFE1EAD-775F-4622-B8C9-559755C68BFA}" type="sibTrans" cxnId="{2A2698F8-F731-4122-8558-4BBB56D42B15}">
      <dgm:prSe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0CED2D73-08B4-41B3-B3C9-270233BC4046}">
      <dgm:prSet phldrT="[Tex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6CA6DE3C-3918-452C-B201-3D5EECEE24CA}" type="parTrans" cxnId="{3D0B62D9-D50B-4962-BF7D-2399508BF3FF}">
      <dgm:prSet/>
      <dgm:spPr/>
      <dgm:t>
        <a:bodyPr/>
        <a:lstStyle/>
        <a:p>
          <a:endParaRPr lang="de-DE"/>
        </a:p>
      </dgm:t>
    </dgm:pt>
    <dgm:pt modelId="{DDBCF2BD-4E19-4A87-A6EA-95AC99426965}" type="sibTrans" cxnId="{3D0B62D9-D50B-4962-BF7D-2399508BF3FF}">
      <dgm:prSe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05F339CC-0C41-4B05-ACFC-7CF2CD5610FF}">
      <dgm:prSet phldrT="[Tex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922FA202-1C2A-4E39-8E6D-674F5C629C67}" type="parTrans" cxnId="{C1E251E4-627A-44D6-8A1D-3A23A58ABD36}">
      <dgm:prSet/>
      <dgm:spPr/>
      <dgm:t>
        <a:bodyPr/>
        <a:lstStyle/>
        <a:p>
          <a:endParaRPr lang="de-DE"/>
        </a:p>
      </dgm:t>
    </dgm:pt>
    <dgm:pt modelId="{DD174377-2862-4826-A5EF-B066F21176B0}" type="sibTrans" cxnId="{C1E251E4-627A-44D6-8A1D-3A23A58ABD36}">
      <dgm:prSe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C8AD1C01-3B65-4BF9-ACBF-0FFD331FD640}">
      <dgm:prSet phldrT="[Tex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94369230-A606-4106-8E28-9DBB1816803E}" type="parTrans" cxnId="{2C83798D-2774-47CA-92C7-ED05B7F40D07}">
      <dgm:prSet/>
      <dgm:spPr/>
      <dgm:t>
        <a:bodyPr/>
        <a:lstStyle/>
        <a:p>
          <a:endParaRPr lang="de-DE"/>
        </a:p>
      </dgm:t>
    </dgm:pt>
    <dgm:pt modelId="{C0E28559-CD6B-49C4-9F94-610B1E182710}" type="sibTrans" cxnId="{2C83798D-2774-47CA-92C7-ED05B7F40D07}">
      <dgm:prSe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09A99B21-802C-472E-9ED8-CD7DE6B649BA}">
      <dgm:prSet phldrT="[Tex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4535ED25-1B97-444F-A4EF-29537CA60F33}" type="parTrans" cxnId="{AA0ECF9B-8026-4F1F-950C-6127B26CF0B2}">
      <dgm:prSet/>
      <dgm:spPr/>
      <dgm:t>
        <a:bodyPr/>
        <a:lstStyle/>
        <a:p>
          <a:endParaRPr lang="de-DE"/>
        </a:p>
      </dgm:t>
    </dgm:pt>
    <dgm:pt modelId="{04B92F70-70A2-4039-8857-6F45F6A31F4B}" type="sibTrans" cxnId="{AA0ECF9B-8026-4F1F-950C-6127B26CF0B2}">
      <dgm:prSet custT="1"/>
      <dgm:spPr>
        <a:solidFill>
          <a:srgbClr val="009EE0">
            <a:hueOff val="0"/>
            <a:satOff val="0"/>
            <a:lumOff val="0"/>
            <a:alphaOff val="0"/>
          </a:srgbClr>
        </a:solidFill>
        <a:ln w="3175" cap="flat" cmpd="sng" algn="ctr">
          <a:solidFill>
            <a:prstClr val="white"/>
          </a:solidFill>
          <a:prstDash val="solid"/>
          <a:miter lim="800000"/>
        </a:ln>
        <a:effectLst/>
      </dgm:spPr>
      <dgm:t>
        <a:bodyPr spcFirstLastPara="0" vert="horz" wrap="square" lIns="0" tIns="0" rIns="0" bIns="0" numCol="1" spcCol="1270" anchor="ctr" anchorCtr="0"/>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gm:t>
    </dgm:pt>
    <dgm:pt modelId="{10B6C77B-3E62-418B-8B2D-9A563EEB7893}" type="pres">
      <dgm:prSet presAssocID="{EE0E4EA5-DC74-48C1-9D73-E8E9D0805F92}" presName="Name0" presStyleCnt="0">
        <dgm:presLayoutVars>
          <dgm:chMax/>
          <dgm:chPref/>
          <dgm:dir/>
          <dgm:animLvl val="lvl"/>
        </dgm:presLayoutVars>
      </dgm:prSet>
      <dgm:spPr/>
    </dgm:pt>
    <dgm:pt modelId="{73C70A81-D75F-4F91-8D93-6D43B2FD59D1}" type="pres">
      <dgm:prSet presAssocID="{90FC2C03-D223-4348-A424-12F94C5DABDE}" presName="composite" presStyleCnt="0"/>
      <dgm:spPr/>
    </dgm:pt>
    <dgm:pt modelId="{F8323F25-EF46-48D9-9027-87DAD59869D9}" type="pres">
      <dgm:prSet presAssocID="{90FC2C03-D223-4348-A424-12F94C5DABDE}" presName="Parent1" presStyleLbl="node1" presStyleIdx="0" presStyleCnt="10">
        <dgm:presLayoutVars>
          <dgm:chMax val="1"/>
          <dgm:chPref val="1"/>
          <dgm:bulletEnabled val="1"/>
        </dgm:presLayoutVars>
      </dgm:prSet>
      <dgm:spPr>
        <a:xfrm rot="5400000">
          <a:off x="1670373" y="70282"/>
          <a:ext cx="1070555" cy="931383"/>
        </a:xfrm>
        <a:prstGeom prst="hexagon">
          <a:avLst>
            <a:gd name="adj" fmla="val 25000"/>
            <a:gd name="vf" fmla="val 115470"/>
          </a:avLst>
        </a:prstGeom>
      </dgm:spPr>
    </dgm:pt>
    <dgm:pt modelId="{794E4A59-F539-41FE-B34E-4EA94501D1B3}" type="pres">
      <dgm:prSet presAssocID="{90FC2C03-D223-4348-A424-12F94C5DABDE}" presName="Childtext1" presStyleLbl="revTx" presStyleIdx="0" presStyleCnt="5">
        <dgm:presLayoutVars>
          <dgm:chMax val="0"/>
          <dgm:chPref val="0"/>
          <dgm:bulletEnabled val="1"/>
        </dgm:presLayoutVars>
      </dgm:prSet>
      <dgm:spPr/>
    </dgm:pt>
    <dgm:pt modelId="{DF37B101-76D8-4BA2-8707-3C780565DA02}" type="pres">
      <dgm:prSet presAssocID="{90FC2C03-D223-4348-A424-12F94C5DABDE}" presName="BalanceSpacing" presStyleCnt="0"/>
      <dgm:spPr/>
    </dgm:pt>
    <dgm:pt modelId="{0ECD1B94-689E-4890-AF41-2F970DD10F6A}" type="pres">
      <dgm:prSet presAssocID="{90FC2C03-D223-4348-A424-12F94C5DABDE}" presName="BalanceSpacing1" presStyleCnt="0"/>
      <dgm:spPr/>
    </dgm:pt>
    <dgm:pt modelId="{C31BA864-70CE-4E81-AC3A-61DCFE692D6C}" type="pres">
      <dgm:prSet presAssocID="{1AFE1EAD-775F-4622-B8C9-559755C68BFA}" presName="Accent1Text" presStyleLbl="node1" presStyleIdx="1" presStyleCnt="10"/>
      <dgm:spPr>
        <a:xfrm rot="5400000">
          <a:off x="664479" y="70282"/>
          <a:ext cx="1070555" cy="931383"/>
        </a:xfrm>
        <a:prstGeom prst="hexagon">
          <a:avLst>
            <a:gd name="adj" fmla="val 25000"/>
            <a:gd name="vf" fmla="val 115470"/>
          </a:avLst>
        </a:prstGeom>
      </dgm:spPr>
    </dgm:pt>
    <dgm:pt modelId="{DF35CF78-9B75-4505-BB0E-8250F50E7667}" type="pres">
      <dgm:prSet presAssocID="{1AFE1EAD-775F-4622-B8C9-559755C68BFA}" presName="spaceBetweenRectangles" presStyleCnt="0"/>
      <dgm:spPr/>
    </dgm:pt>
    <dgm:pt modelId="{DF4AA405-8F4C-4F37-B687-16ED2795BB82}" type="pres">
      <dgm:prSet presAssocID="{0CED2D73-08B4-41B3-B3C9-270233BC4046}" presName="composite" presStyleCnt="0"/>
      <dgm:spPr/>
    </dgm:pt>
    <dgm:pt modelId="{5D37EC6D-DDD6-4433-9EA1-4B24DE77E616}" type="pres">
      <dgm:prSet presAssocID="{0CED2D73-08B4-41B3-B3C9-270233BC4046}" presName="Parent1" presStyleLbl="node1" presStyleIdx="2" presStyleCnt="10">
        <dgm:presLayoutVars>
          <dgm:chMax val="1"/>
          <dgm:chPref val="1"/>
          <dgm:bulletEnabled val="1"/>
        </dgm:presLayoutVars>
      </dgm:prSet>
      <dgm:spPr>
        <a:xfrm rot="5400000">
          <a:off x="1165499" y="978969"/>
          <a:ext cx="1070555" cy="931383"/>
        </a:xfrm>
        <a:prstGeom prst="hexagon">
          <a:avLst>
            <a:gd name="adj" fmla="val 25000"/>
            <a:gd name="vf" fmla="val 115470"/>
          </a:avLst>
        </a:prstGeom>
      </dgm:spPr>
    </dgm:pt>
    <dgm:pt modelId="{2AEEE2D1-2117-4333-900D-229D66E82ED0}" type="pres">
      <dgm:prSet presAssocID="{0CED2D73-08B4-41B3-B3C9-270233BC4046}" presName="Childtext1" presStyleLbl="revTx" presStyleIdx="1" presStyleCnt="5">
        <dgm:presLayoutVars>
          <dgm:chMax val="0"/>
          <dgm:chPref val="0"/>
          <dgm:bulletEnabled val="1"/>
        </dgm:presLayoutVars>
      </dgm:prSet>
      <dgm:spPr/>
    </dgm:pt>
    <dgm:pt modelId="{78857383-9284-4E5B-9BF8-8013120B905C}" type="pres">
      <dgm:prSet presAssocID="{0CED2D73-08B4-41B3-B3C9-270233BC4046}" presName="BalanceSpacing" presStyleCnt="0"/>
      <dgm:spPr/>
    </dgm:pt>
    <dgm:pt modelId="{4258CF9E-83D9-4EC0-A088-A5FF22D9050E}" type="pres">
      <dgm:prSet presAssocID="{0CED2D73-08B4-41B3-B3C9-270233BC4046}" presName="BalanceSpacing1" presStyleCnt="0"/>
      <dgm:spPr/>
    </dgm:pt>
    <dgm:pt modelId="{FB22E88D-53F0-4E6A-A797-2FB4A8C3B0A6}" type="pres">
      <dgm:prSet presAssocID="{DDBCF2BD-4E19-4A87-A6EA-95AC99426965}" presName="Accent1Text" presStyleLbl="node1" presStyleIdx="3" presStyleCnt="10"/>
      <dgm:spPr>
        <a:xfrm rot="5400000">
          <a:off x="2171393" y="978969"/>
          <a:ext cx="1070555" cy="931383"/>
        </a:xfrm>
        <a:prstGeom prst="hexagon">
          <a:avLst>
            <a:gd name="adj" fmla="val 25000"/>
            <a:gd name="vf" fmla="val 115470"/>
          </a:avLst>
        </a:prstGeom>
      </dgm:spPr>
    </dgm:pt>
    <dgm:pt modelId="{82A30271-E264-4642-AAAE-5437222EB633}" type="pres">
      <dgm:prSet presAssocID="{DDBCF2BD-4E19-4A87-A6EA-95AC99426965}" presName="spaceBetweenRectangles" presStyleCnt="0"/>
      <dgm:spPr/>
    </dgm:pt>
    <dgm:pt modelId="{19AB8B28-FB5F-46C3-ACA4-988DB9F97A0F}" type="pres">
      <dgm:prSet presAssocID="{05F339CC-0C41-4B05-ACFC-7CF2CD5610FF}" presName="composite" presStyleCnt="0"/>
      <dgm:spPr/>
    </dgm:pt>
    <dgm:pt modelId="{2B0C6E32-B6BD-41CB-9B7B-DE7DA0E9519B}" type="pres">
      <dgm:prSet presAssocID="{05F339CC-0C41-4B05-ACFC-7CF2CD5610FF}" presName="Parent1" presStyleLbl="node1" presStyleIdx="4" presStyleCnt="10">
        <dgm:presLayoutVars>
          <dgm:chMax val="1"/>
          <dgm:chPref val="1"/>
          <dgm:bulletEnabled val="1"/>
        </dgm:presLayoutVars>
      </dgm:prSet>
      <dgm:spPr>
        <a:xfrm rot="5400000">
          <a:off x="1670373" y="1887656"/>
          <a:ext cx="1070555" cy="931383"/>
        </a:xfrm>
        <a:prstGeom prst="hexagon">
          <a:avLst>
            <a:gd name="adj" fmla="val 25000"/>
            <a:gd name="vf" fmla="val 115470"/>
          </a:avLst>
        </a:prstGeom>
      </dgm:spPr>
    </dgm:pt>
    <dgm:pt modelId="{1CDD404A-998D-4070-A191-EF8D70369EC0}" type="pres">
      <dgm:prSet presAssocID="{05F339CC-0C41-4B05-ACFC-7CF2CD5610FF}" presName="Childtext1" presStyleLbl="revTx" presStyleIdx="2" presStyleCnt="5">
        <dgm:presLayoutVars>
          <dgm:chMax val="0"/>
          <dgm:chPref val="0"/>
          <dgm:bulletEnabled val="1"/>
        </dgm:presLayoutVars>
      </dgm:prSet>
      <dgm:spPr/>
    </dgm:pt>
    <dgm:pt modelId="{BFD4D111-BA77-4CBE-8391-C4E092AEF99D}" type="pres">
      <dgm:prSet presAssocID="{05F339CC-0C41-4B05-ACFC-7CF2CD5610FF}" presName="BalanceSpacing" presStyleCnt="0"/>
      <dgm:spPr/>
    </dgm:pt>
    <dgm:pt modelId="{23184C65-2E00-415F-A2C5-F5D5B5680203}" type="pres">
      <dgm:prSet presAssocID="{05F339CC-0C41-4B05-ACFC-7CF2CD5610FF}" presName="BalanceSpacing1" presStyleCnt="0"/>
      <dgm:spPr/>
    </dgm:pt>
    <dgm:pt modelId="{41782012-FC52-41C7-AC25-C1FC5A3A4398}" type="pres">
      <dgm:prSet presAssocID="{DD174377-2862-4826-A5EF-B066F21176B0}" presName="Accent1Text" presStyleLbl="node1" presStyleIdx="5" presStyleCnt="10"/>
      <dgm:spPr>
        <a:xfrm rot="5400000">
          <a:off x="664479" y="1887656"/>
          <a:ext cx="1070555" cy="931383"/>
        </a:xfrm>
        <a:prstGeom prst="hexagon">
          <a:avLst>
            <a:gd name="adj" fmla="val 25000"/>
            <a:gd name="vf" fmla="val 115470"/>
          </a:avLst>
        </a:prstGeom>
      </dgm:spPr>
    </dgm:pt>
    <dgm:pt modelId="{47DE7267-0D78-4938-804A-34A669C3DBF4}" type="pres">
      <dgm:prSet presAssocID="{DD174377-2862-4826-A5EF-B066F21176B0}" presName="spaceBetweenRectangles" presStyleCnt="0"/>
      <dgm:spPr/>
    </dgm:pt>
    <dgm:pt modelId="{552845FA-F99A-4A33-8939-B661914FAAA0}" type="pres">
      <dgm:prSet presAssocID="{C8AD1C01-3B65-4BF9-ACBF-0FFD331FD640}" presName="composite" presStyleCnt="0"/>
      <dgm:spPr/>
    </dgm:pt>
    <dgm:pt modelId="{0718929C-9728-49B3-B10B-A8424D97B64B}" type="pres">
      <dgm:prSet presAssocID="{C8AD1C01-3B65-4BF9-ACBF-0FFD331FD640}" presName="Parent1" presStyleLbl="node1" presStyleIdx="6" presStyleCnt="10">
        <dgm:presLayoutVars>
          <dgm:chMax val="1"/>
          <dgm:chPref val="1"/>
          <dgm:bulletEnabled val="1"/>
        </dgm:presLayoutVars>
      </dgm:prSet>
      <dgm:spPr>
        <a:xfrm rot="5400000">
          <a:off x="1165499" y="2796344"/>
          <a:ext cx="1070555" cy="931383"/>
        </a:xfrm>
        <a:prstGeom prst="hexagon">
          <a:avLst>
            <a:gd name="adj" fmla="val 25000"/>
            <a:gd name="vf" fmla="val 115470"/>
          </a:avLst>
        </a:prstGeom>
      </dgm:spPr>
    </dgm:pt>
    <dgm:pt modelId="{038A76E2-60C3-42B3-9077-A17A76CAAE99}" type="pres">
      <dgm:prSet presAssocID="{C8AD1C01-3B65-4BF9-ACBF-0FFD331FD640}" presName="Childtext1" presStyleLbl="revTx" presStyleIdx="3" presStyleCnt="5">
        <dgm:presLayoutVars>
          <dgm:chMax val="0"/>
          <dgm:chPref val="0"/>
          <dgm:bulletEnabled val="1"/>
        </dgm:presLayoutVars>
      </dgm:prSet>
      <dgm:spPr/>
    </dgm:pt>
    <dgm:pt modelId="{BCF6C100-E7EF-4A65-9ED3-638D6B3F4811}" type="pres">
      <dgm:prSet presAssocID="{C8AD1C01-3B65-4BF9-ACBF-0FFD331FD640}" presName="BalanceSpacing" presStyleCnt="0"/>
      <dgm:spPr/>
    </dgm:pt>
    <dgm:pt modelId="{F62F9795-04C1-43D8-A339-5E6E28A1EE18}" type="pres">
      <dgm:prSet presAssocID="{C8AD1C01-3B65-4BF9-ACBF-0FFD331FD640}" presName="BalanceSpacing1" presStyleCnt="0"/>
      <dgm:spPr/>
    </dgm:pt>
    <dgm:pt modelId="{F06F63F3-245C-4130-85D0-FF5ACCDCAE9B}" type="pres">
      <dgm:prSet presAssocID="{C0E28559-CD6B-49C4-9F94-610B1E182710}" presName="Accent1Text" presStyleLbl="node1" presStyleIdx="7" presStyleCnt="10"/>
      <dgm:spPr>
        <a:xfrm rot="5400000">
          <a:off x="2171393" y="2796344"/>
          <a:ext cx="1070555" cy="931383"/>
        </a:xfrm>
        <a:prstGeom prst="hexagon">
          <a:avLst>
            <a:gd name="adj" fmla="val 25000"/>
            <a:gd name="vf" fmla="val 115470"/>
          </a:avLst>
        </a:prstGeom>
      </dgm:spPr>
    </dgm:pt>
    <dgm:pt modelId="{29754F8D-89B4-41A6-B14E-8A9140DC53F4}" type="pres">
      <dgm:prSet presAssocID="{C0E28559-CD6B-49C4-9F94-610B1E182710}" presName="spaceBetweenRectangles" presStyleCnt="0"/>
      <dgm:spPr/>
    </dgm:pt>
    <dgm:pt modelId="{A1C2CBE5-16EA-481C-AA1C-06F5D4B7000F}" type="pres">
      <dgm:prSet presAssocID="{09A99B21-802C-472E-9ED8-CD7DE6B649BA}" presName="composite" presStyleCnt="0"/>
      <dgm:spPr/>
    </dgm:pt>
    <dgm:pt modelId="{E521B828-3641-466A-94D6-6E4D162687BA}" type="pres">
      <dgm:prSet presAssocID="{09A99B21-802C-472E-9ED8-CD7DE6B649BA}" presName="Parent1" presStyleLbl="node1" presStyleIdx="8" presStyleCnt="10">
        <dgm:presLayoutVars>
          <dgm:chMax val="1"/>
          <dgm:chPref val="1"/>
          <dgm:bulletEnabled val="1"/>
        </dgm:presLayoutVars>
      </dgm:prSet>
      <dgm:spPr>
        <a:xfrm rot="5400000">
          <a:off x="1670373" y="3705031"/>
          <a:ext cx="1070555" cy="931383"/>
        </a:xfrm>
        <a:prstGeom prst="hexagon">
          <a:avLst>
            <a:gd name="adj" fmla="val 25000"/>
            <a:gd name="vf" fmla="val 115470"/>
          </a:avLst>
        </a:prstGeom>
      </dgm:spPr>
    </dgm:pt>
    <dgm:pt modelId="{17AE325F-ABFD-49C6-819E-40604B181563}" type="pres">
      <dgm:prSet presAssocID="{09A99B21-802C-472E-9ED8-CD7DE6B649BA}" presName="Childtext1" presStyleLbl="revTx" presStyleIdx="4" presStyleCnt="5">
        <dgm:presLayoutVars>
          <dgm:chMax val="0"/>
          <dgm:chPref val="0"/>
          <dgm:bulletEnabled val="1"/>
        </dgm:presLayoutVars>
      </dgm:prSet>
      <dgm:spPr/>
    </dgm:pt>
    <dgm:pt modelId="{FE8D2D0D-460D-474E-9BFE-E5EA736EC83F}" type="pres">
      <dgm:prSet presAssocID="{09A99B21-802C-472E-9ED8-CD7DE6B649BA}" presName="BalanceSpacing" presStyleCnt="0"/>
      <dgm:spPr/>
    </dgm:pt>
    <dgm:pt modelId="{BEC2546C-E57E-49A0-AA07-1FEA2E1D1EB4}" type="pres">
      <dgm:prSet presAssocID="{09A99B21-802C-472E-9ED8-CD7DE6B649BA}" presName="BalanceSpacing1" presStyleCnt="0"/>
      <dgm:spPr/>
    </dgm:pt>
    <dgm:pt modelId="{2A5F1447-EDEF-43FE-99DA-AB87CBA6C8C6}" type="pres">
      <dgm:prSet presAssocID="{04B92F70-70A2-4039-8857-6F45F6A31F4B}" presName="Accent1Text" presStyleLbl="node1" presStyleIdx="9" presStyleCnt="10"/>
      <dgm:spPr>
        <a:xfrm rot="5400000">
          <a:off x="664479" y="3705031"/>
          <a:ext cx="1070555" cy="931383"/>
        </a:xfrm>
        <a:prstGeom prst="hexagon">
          <a:avLst>
            <a:gd name="adj" fmla="val 25000"/>
            <a:gd name="vf" fmla="val 115470"/>
          </a:avLst>
        </a:prstGeom>
      </dgm:spPr>
    </dgm:pt>
  </dgm:ptLst>
  <dgm:cxnLst>
    <dgm:cxn modelId="{02A2FB0E-D818-4CD8-8AF5-18046621B760}" type="presOf" srcId="{0CED2D73-08B4-41B3-B3C9-270233BC4046}" destId="{5D37EC6D-DDD6-4433-9EA1-4B24DE77E616}" srcOrd="0" destOrd="0" presId="urn:microsoft.com/office/officeart/2008/layout/AlternatingHexagons"/>
    <dgm:cxn modelId="{80943E41-0249-40FD-887F-EA106E0A9673}" type="presOf" srcId="{05F339CC-0C41-4B05-ACFC-7CF2CD5610FF}" destId="{2B0C6E32-B6BD-41CB-9B7B-DE7DA0E9519B}" srcOrd="0" destOrd="0" presId="urn:microsoft.com/office/officeart/2008/layout/AlternatingHexagons"/>
    <dgm:cxn modelId="{8DA60768-86EC-4E5B-99AB-65C8F4B8AE40}" type="presOf" srcId="{C8AD1C01-3B65-4BF9-ACBF-0FFD331FD640}" destId="{0718929C-9728-49B3-B10B-A8424D97B64B}" srcOrd="0" destOrd="0" presId="urn:microsoft.com/office/officeart/2008/layout/AlternatingHexagons"/>
    <dgm:cxn modelId="{0C28946D-3BA4-4E6F-BB41-FAB3ADDEFFB4}" type="presOf" srcId="{DDBCF2BD-4E19-4A87-A6EA-95AC99426965}" destId="{FB22E88D-53F0-4E6A-A797-2FB4A8C3B0A6}" srcOrd="0" destOrd="0" presId="urn:microsoft.com/office/officeart/2008/layout/AlternatingHexagons"/>
    <dgm:cxn modelId="{E5DDDF70-48CB-4661-88A7-02EC7EFE594F}" type="presOf" srcId="{DD174377-2862-4826-A5EF-B066F21176B0}" destId="{41782012-FC52-41C7-AC25-C1FC5A3A4398}" srcOrd="0" destOrd="0" presId="urn:microsoft.com/office/officeart/2008/layout/AlternatingHexagons"/>
    <dgm:cxn modelId="{C3489F83-B0CF-4CFD-92C9-B8CE1DB4617D}" type="presOf" srcId="{90FC2C03-D223-4348-A424-12F94C5DABDE}" destId="{F8323F25-EF46-48D9-9027-87DAD59869D9}" srcOrd="0" destOrd="0" presId="urn:microsoft.com/office/officeart/2008/layout/AlternatingHexagons"/>
    <dgm:cxn modelId="{49BB0E87-941B-4D97-B145-F8CE826020E8}" type="presOf" srcId="{C0E28559-CD6B-49C4-9F94-610B1E182710}" destId="{F06F63F3-245C-4130-85D0-FF5ACCDCAE9B}" srcOrd="0" destOrd="0" presId="urn:microsoft.com/office/officeart/2008/layout/AlternatingHexagons"/>
    <dgm:cxn modelId="{B373258A-34DF-4745-BA5D-6519B6E7405F}" type="presOf" srcId="{EE0E4EA5-DC74-48C1-9D73-E8E9D0805F92}" destId="{10B6C77B-3E62-418B-8B2D-9A563EEB7893}" srcOrd="0" destOrd="0" presId="urn:microsoft.com/office/officeart/2008/layout/AlternatingHexagons"/>
    <dgm:cxn modelId="{2C83798D-2774-47CA-92C7-ED05B7F40D07}" srcId="{EE0E4EA5-DC74-48C1-9D73-E8E9D0805F92}" destId="{C8AD1C01-3B65-4BF9-ACBF-0FFD331FD640}" srcOrd="3" destOrd="0" parTransId="{94369230-A606-4106-8E28-9DBB1816803E}" sibTransId="{C0E28559-CD6B-49C4-9F94-610B1E182710}"/>
    <dgm:cxn modelId="{AA0ECF9B-8026-4F1F-950C-6127B26CF0B2}" srcId="{EE0E4EA5-DC74-48C1-9D73-E8E9D0805F92}" destId="{09A99B21-802C-472E-9ED8-CD7DE6B649BA}" srcOrd="4" destOrd="0" parTransId="{4535ED25-1B97-444F-A4EF-29537CA60F33}" sibTransId="{04B92F70-70A2-4039-8857-6F45F6A31F4B}"/>
    <dgm:cxn modelId="{B83D7DC2-1F29-4320-BCE4-55B85FB2C939}" type="presOf" srcId="{1AFE1EAD-775F-4622-B8C9-559755C68BFA}" destId="{C31BA864-70CE-4E81-AC3A-61DCFE692D6C}" srcOrd="0" destOrd="0" presId="urn:microsoft.com/office/officeart/2008/layout/AlternatingHexagons"/>
    <dgm:cxn modelId="{4054D9CE-17AB-4FF0-B8DF-D623E140973B}" type="presOf" srcId="{09A99B21-802C-472E-9ED8-CD7DE6B649BA}" destId="{E521B828-3641-466A-94D6-6E4D162687BA}" srcOrd="0" destOrd="0" presId="urn:microsoft.com/office/officeart/2008/layout/AlternatingHexagons"/>
    <dgm:cxn modelId="{3D0B62D9-D50B-4962-BF7D-2399508BF3FF}" srcId="{EE0E4EA5-DC74-48C1-9D73-E8E9D0805F92}" destId="{0CED2D73-08B4-41B3-B3C9-270233BC4046}" srcOrd="1" destOrd="0" parTransId="{6CA6DE3C-3918-452C-B201-3D5EECEE24CA}" sibTransId="{DDBCF2BD-4E19-4A87-A6EA-95AC99426965}"/>
    <dgm:cxn modelId="{9DC650E2-E424-40FC-8775-2EDFC7FC0839}" type="presOf" srcId="{04B92F70-70A2-4039-8857-6F45F6A31F4B}" destId="{2A5F1447-EDEF-43FE-99DA-AB87CBA6C8C6}" srcOrd="0" destOrd="0" presId="urn:microsoft.com/office/officeart/2008/layout/AlternatingHexagons"/>
    <dgm:cxn modelId="{C1E251E4-627A-44D6-8A1D-3A23A58ABD36}" srcId="{EE0E4EA5-DC74-48C1-9D73-E8E9D0805F92}" destId="{05F339CC-0C41-4B05-ACFC-7CF2CD5610FF}" srcOrd="2" destOrd="0" parTransId="{922FA202-1C2A-4E39-8E6D-674F5C629C67}" sibTransId="{DD174377-2862-4826-A5EF-B066F21176B0}"/>
    <dgm:cxn modelId="{2A2698F8-F731-4122-8558-4BBB56D42B15}" srcId="{EE0E4EA5-DC74-48C1-9D73-E8E9D0805F92}" destId="{90FC2C03-D223-4348-A424-12F94C5DABDE}" srcOrd="0" destOrd="0" parTransId="{83B37ED9-59F4-4AB3-86B4-F295B69C200F}" sibTransId="{1AFE1EAD-775F-4622-B8C9-559755C68BFA}"/>
    <dgm:cxn modelId="{EC12C264-D85C-411E-B133-B04893C7AB71}" type="presParOf" srcId="{10B6C77B-3E62-418B-8B2D-9A563EEB7893}" destId="{73C70A81-D75F-4F91-8D93-6D43B2FD59D1}" srcOrd="0" destOrd="0" presId="urn:microsoft.com/office/officeart/2008/layout/AlternatingHexagons"/>
    <dgm:cxn modelId="{2B676D76-6169-4137-AA97-1537EBBF1F0F}" type="presParOf" srcId="{73C70A81-D75F-4F91-8D93-6D43B2FD59D1}" destId="{F8323F25-EF46-48D9-9027-87DAD59869D9}" srcOrd="0" destOrd="0" presId="urn:microsoft.com/office/officeart/2008/layout/AlternatingHexagons"/>
    <dgm:cxn modelId="{C5DD6D4E-E5C6-49AB-87C6-BC1F2444ED70}" type="presParOf" srcId="{73C70A81-D75F-4F91-8D93-6D43B2FD59D1}" destId="{794E4A59-F539-41FE-B34E-4EA94501D1B3}" srcOrd="1" destOrd="0" presId="urn:microsoft.com/office/officeart/2008/layout/AlternatingHexagons"/>
    <dgm:cxn modelId="{678E43AD-0187-4BD2-9625-FCB80C6C3848}" type="presParOf" srcId="{73C70A81-D75F-4F91-8D93-6D43B2FD59D1}" destId="{DF37B101-76D8-4BA2-8707-3C780565DA02}" srcOrd="2" destOrd="0" presId="urn:microsoft.com/office/officeart/2008/layout/AlternatingHexagons"/>
    <dgm:cxn modelId="{50A23072-279B-4E39-BFEA-FB31E794082F}" type="presParOf" srcId="{73C70A81-D75F-4F91-8D93-6D43B2FD59D1}" destId="{0ECD1B94-689E-4890-AF41-2F970DD10F6A}" srcOrd="3" destOrd="0" presId="urn:microsoft.com/office/officeart/2008/layout/AlternatingHexagons"/>
    <dgm:cxn modelId="{20346A76-514F-4951-843C-5DD4B5AA2A8C}" type="presParOf" srcId="{73C70A81-D75F-4F91-8D93-6D43B2FD59D1}" destId="{C31BA864-70CE-4E81-AC3A-61DCFE692D6C}" srcOrd="4" destOrd="0" presId="urn:microsoft.com/office/officeart/2008/layout/AlternatingHexagons"/>
    <dgm:cxn modelId="{B4D8FC2C-31C9-4B8A-BFE7-523C84817CA5}" type="presParOf" srcId="{10B6C77B-3E62-418B-8B2D-9A563EEB7893}" destId="{DF35CF78-9B75-4505-BB0E-8250F50E7667}" srcOrd="1" destOrd="0" presId="urn:microsoft.com/office/officeart/2008/layout/AlternatingHexagons"/>
    <dgm:cxn modelId="{3B5AB03B-F3EA-486F-A5A6-037BF2509A35}" type="presParOf" srcId="{10B6C77B-3E62-418B-8B2D-9A563EEB7893}" destId="{DF4AA405-8F4C-4F37-B687-16ED2795BB82}" srcOrd="2" destOrd="0" presId="urn:microsoft.com/office/officeart/2008/layout/AlternatingHexagons"/>
    <dgm:cxn modelId="{6BB13E0E-B2C7-4641-8730-C27417A8B759}" type="presParOf" srcId="{DF4AA405-8F4C-4F37-B687-16ED2795BB82}" destId="{5D37EC6D-DDD6-4433-9EA1-4B24DE77E616}" srcOrd="0" destOrd="0" presId="urn:microsoft.com/office/officeart/2008/layout/AlternatingHexagons"/>
    <dgm:cxn modelId="{31B1CA04-2E75-4BC7-A790-281603048C25}" type="presParOf" srcId="{DF4AA405-8F4C-4F37-B687-16ED2795BB82}" destId="{2AEEE2D1-2117-4333-900D-229D66E82ED0}" srcOrd="1" destOrd="0" presId="urn:microsoft.com/office/officeart/2008/layout/AlternatingHexagons"/>
    <dgm:cxn modelId="{A298EF3A-8E1F-4249-9303-96157A941DF4}" type="presParOf" srcId="{DF4AA405-8F4C-4F37-B687-16ED2795BB82}" destId="{78857383-9284-4E5B-9BF8-8013120B905C}" srcOrd="2" destOrd="0" presId="urn:microsoft.com/office/officeart/2008/layout/AlternatingHexagons"/>
    <dgm:cxn modelId="{895A949E-A8A4-4AAF-A30A-14A759DE0B01}" type="presParOf" srcId="{DF4AA405-8F4C-4F37-B687-16ED2795BB82}" destId="{4258CF9E-83D9-4EC0-A088-A5FF22D9050E}" srcOrd="3" destOrd="0" presId="urn:microsoft.com/office/officeart/2008/layout/AlternatingHexagons"/>
    <dgm:cxn modelId="{73C11D01-E5BF-46F4-871D-A5926617C9A5}" type="presParOf" srcId="{DF4AA405-8F4C-4F37-B687-16ED2795BB82}" destId="{FB22E88D-53F0-4E6A-A797-2FB4A8C3B0A6}" srcOrd="4" destOrd="0" presId="urn:microsoft.com/office/officeart/2008/layout/AlternatingHexagons"/>
    <dgm:cxn modelId="{A8D41491-25EB-4DAD-8C1B-0DB5FA8A58FF}" type="presParOf" srcId="{10B6C77B-3E62-418B-8B2D-9A563EEB7893}" destId="{82A30271-E264-4642-AAAE-5437222EB633}" srcOrd="3" destOrd="0" presId="urn:microsoft.com/office/officeart/2008/layout/AlternatingHexagons"/>
    <dgm:cxn modelId="{8CDDB754-EA99-45C6-B956-0C3ABE23E487}" type="presParOf" srcId="{10B6C77B-3E62-418B-8B2D-9A563EEB7893}" destId="{19AB8B28-FB5F-46C3-ACA4-988DB9F97A0F}" srcOrd="4" destOrd="0" presId="urn:microsoft.com/office/officeart/2008/layout/AlternatingHexagons"/>
    <dgm:cxn modelId="{E8CE4A12-810A-403E-841E-8329FEC81E02}" type="presParOf" srcId="{19AB8B28-FB5F-46C3-ACA4-988DB9F97A0F}" destId="{2B0C6E32-B6BD-41CB-9B7B-DE7DA0E9519B}" srcOrd="0" destOrd="0" presId="urn:microsoft.com/office/officeart/2008/layout/AlternatingHexagons"/>
    <dgm:cxn modelId="{FE4B584D-5D63-4544-A9EF-ADACD6672026}" type="presParOf" srcId="{19AB8B28-FB5F-46C3-ACA4-988DB9F97A0F}" destId="{1CDD404A-998D-4070-A191-EF8D70369EC0}" srcOrd="1" destOrd="0" presId="urn:microsoft.com/office/officeart/2008/layout/AlternatingHexagons"/>
    <dgm:cxn modelId="{455F8F9F-BC13-46CF-9FC3-A301D4A05DE6}" type="presParOf" srcId="{19AB8B28-FB5F-46C3-ACA4-988DB9F97A0F}" destId="{BFD4D111-BA77-4CBE-8391-C4E092AEF99D}" srcOrd="2" destOrd="0" presId="urn:microsoft.com/office/officeart/2008/layout/AlternatingHexagons"/>
    <dgm:cxn modelId="{843B4B02-0517-4580-83D2-ABDAB9AD7CDC}" type="presParOf" srcId="{19AB8B28-FB5F-46C3-ACA4-988DB9F97A0F}" destId="{23184C65-2E00-415F-A2C5-F5D5B5680203}" srcOrd="3" destOrd="0" presId="urn:microsoft.com/office/officeart/2008/layout/AlternatingHexagons"/>
    <dgm:cxn modelId="{EBD6F1ED-471A-4404-B747-6E42544813C0}" type="presParOf" srcId="{19AB8B28-FB5F-46C3-ACA4-988DB9F97A0F}" destId="{41782012-FC52-41C7-AC25-C1FC5A3A4398}" srcOrd="4" destOrd="0" presId="urn:microsoft.com/office/officeart/2008/layout/AlternatingHexagons"/>
    <dgm:cxn modelId="{FEF6C2D0-E510-4B32-A11B-9EA9AE2F4F9F}" type="presParOf" srcId="{10B6C77B-3E62-418B-8B2D-9A563EEB7893}" destId="{47DE7267-0D78-4938-804A-34A669C3DBF4}" srcOrd="5" destOrd="0" presId="urn:microsoft.com/office/officeart/2008/layout/AlternatingHexagons"/>
    <dgm:cxn modelId="{592DEC0F-FEF4-4CFA-8490-36B8BD3F500E}" type="presParOf" srcId="{10B6C77B-3E62-418B-8B2D-9A563EEB7893}" destId="{552845FA-F99A-4A33-8939-B661914FAAA0}" srcOrd="6" destOrd="0" presId="urn:microsoft.com/office/officeart/2008/layout/AlternatingHexagons"/>
    <dgm:cxn modelId="{7DD2BFB0-3FF5-459C-BBAD-A4413D353D12}" type="presParOf" srcId="{552845FA-F99A-4A33-8939-B661914FAAA0}" destId="{0718929C-9728-49B3-B10B-A8424D97B64B}" srcOrd="0" destOrd="0" presId="urn:microsoft.com/office/officeart/2008/layout/AlternatingHexagons"/>
    <dgm:cxn modelId="{AF5382D2-B334-49D7-85EE-BB4FA49D4EE0}" type="presParOf" srcId="{552845FA-F99A-4A33-8939-B661914FAAA0}" destId="{038A76E2-60C3-42B3-9077-A17A76CAAE99}" srcOrd="1" destOrd="0" presId="urn:microsoft.com/office/officeart/2008/layout/AlternatingHexagons"/>
    <dgm:cxn modelId="{F998AFA0-0472-4302-883D-DD6B28E25422}" type="presParOf" srcId="{552845FA-F99A-4A33-8939-B661914FAAA0}" destId="{BCF6C100-E7EF-4A65-9ED3-638D6B3F4811}" srcOrd="2" destOrd="0" presId="urn:microsoft.com/office/officeart/2008/layout/AlternatingHexagons"/>
    <dgm:cxn modelId="{16393AA5-65CD-4462-B0C0-2233734CCB9B}" type="presParOf" srcId="{552845FA-F99A-4A33-8939-B661914FAAA0}" destId="{F62F9795-04C1-43D8-A339-5E6E28A1EE18}" srcOrd="3" destOrd="0" presId="urn:microsoft.com/office/officeart/2008/layout/AlternatingHexagons"/>
    <dgm:cxn modelId="{98B4A932-856E-4DF4-B278-800E1540D765}" type="presParOf" srcId="{552845FA-F99A-4A33-8939-B661914FAAA0}" destId="{F06F63F3-245C-4130-85D0-FF5ACCDCAE9B}" srcOrd="4" destOrd="0" presId="urn:microsoft.com/office/officeart/2008/layout/AlternatingHexagons"/>
    <dgm:cxn modelId="{C65BC3D4-AFE7-48C3-A78B-884B85E1C7D9}" type="presParOf" srcId="{10B6C77B-3E62-418B-8B2D-9A563EEB7893}" destId="{29754F8D-89B4-41A6-B14E-8A9140DC53F4}" srcOrd="7" destOrd="0" presId="urn:microsoft.com/office/officeart/2008/layout/AlternatingHexagons"/>
    <dgm:cxn modelId="{A62B01C5-5872-48A5-92D4-C808DEAC5AA2}" type="presParOf" srcId="{10B6C77B-3E62-418B-8B2D-9A563EEB7893}" destId="{A1C2CBE5-16EA-481C-AA1C-06F5D4B7000F}" srcOrd="8" destOrd="0" presId="urn:microsoft.com/office/officeart/2008/layout/AlternatingHexagons"/>
    <dgm:cxn modelId="{F3ED7278-E0C4-4AFB-8E6F-C913C42E385C}" type="presParOf" srcId="{A1C2CBE5-16EA-481C-AA1C-06F5D4B7000F}" destId="{E521B828-3641-466A-94D6-6E4D162687BA}" srcOrd="0" destOrd="0" presId="urn:microsoft.com/office/officeart/2008/layout/AlternatingHexagons"/>
    <dgm:cxn modelId="{87E2A5F6-3506-4BB5-BEA0-F3CD49B82E4A}" type="presParOf" srcId="{A1C2CBE5-16EA-481C-AA1C-06F5D4B7000F}" destId="{17AE325F-ABFD-49C6-819E-40604B181563}" srcOrd="1" destOrd="0" presId="urn:microsoft.com/office/officeart/2008/layout/AlternatingHexagons"/>
    <dgm:cxn modelId="{BBA61A35-3DD8-4642-B309-2C98AD95A3A7}" type="presParOf" srcId="{A1C2CBE5-16EA-481C-AA1C-06F5D4B7000F}" destId="{FE8D2D0D-460D-474E-9BFE-E5EA736EC83F}" srcOrd="2" destOrd="0" presId="urn:microsoft.com/office/officeart/2008/layout/AlternatingHexagons"/>
    <dgm:cxn modelId="{23FFBD5D-3FEA-483E-AB01-F5E28F48A90E}" type="presParOf" srcId="{A1C2CBE5-16EA-481C-AA1C-06F5D4B7000F}" destId="{BEC2546C-E57E-49A0-AA07-1FEA2E1D1EB4}" srcOrd="3" destOrd="0" presId="urn:microsoft.com/office/officeart/2008/layout/AlternatingHexagons"/>
    <dgm:cxn modelId="{5E71E030-934A-4D2E-B6D5-8CB9C75DA09C}" type="presParOf" srcId="{A1C2CBE5-16EA-481C-AA1C-06F5D4B7000F}" destId="{2A5F1447-EDEF-43FE-99DA-AB87CBA6C8C6}"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7EC6D-DDD6-4433-9EA1-4B24DE77E616}">
      <dsp:nvSpPr>
        <dsp:cNvPr id="0" name=""/>
        <dsp:cNvSpPr/>
      </dsp:nvSpPr>
      <dsp:spPr>
        <a:xfrm rot="5400000">
          <a:off x="1664155" y="486337"/>
          <a:ext cx="1092969" cy="9508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1883377" y="585615"/>
        <a:ext cx="654525" cy="752327"/>
      </dsp:txXfrm>
    </dsp:sp>
    <dsp:sp modelId="{2AEEE2D1-2117-4333-900D-229D66E82ED0}">
      <dsp:nvSpPr>
        <dsp:cNvPr id="0" name=""/>
        <dsp:cNvSpPr/>
      </dsp:nvSpPr>
      <dsp:spPr>
        <a:xfrm>
          <a:off x="2714936" y="633888"/>
          <a:ext cx="1219754" cy="655781"/>
        </a:xfrm>
        <a:prstGeom prst="rect">
          <a:avLst/>
        </a:prstGeom>
        <a:noFill/>
        <a:ln>
          <a:noFill/>
        </a:ln>
        <a:effectLst/>
      </dsp:spPr>
      <dsp:style>
        <a:lnRef idx="0">
          <a:scrgbClr r="0" g="0" b="0"/>
        </a:lnRef>
        <a:fillRef idx="0">
          <a:scrgbClr r="0" g="0" b="0"/>
        </a:fillRef>
        <a:effectRef idx="0">
          <a:scrgbClr r="0" g="0" b="0"/>
        </a:effectRef>
        <a:fontRef idx="minor"/>
      </dsp:style>
    </dsp:sp>
    <dsp:sp modelId="{FB22E88D-53F0-4E6A-A797-2FB4A8C3B0A6}">
      <dsp:nvSpPr>
        <dsp:cNvPr id="0" name=""/>
        <dsp:cNvSpPr/>
      </dsp:nvSpPr>
      <dsp:spPr>
        <a:xfrm rot="5400000">
          <a:off x="637201" y="486337"/>
          <a:ext cx="1092969" cy="9508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856423" y="585615"/>
        <a:ext cx="654525" cy="752327"/>
      </dsp:txXfrm>
    </dsp:sp>
    <dsp:sp modelId="{2B0C6E32-B6BD-41CB-9B7B-DE7DA0E9519B}">
      <dsp:nvSpPr>
        <dsp:cNvPr id="0" name=""/>
        <dsp:cNvSpPr/>
      </dsp:nvSpPr>
      <dsp:spPr>
        <a:xfrm rot="5400000">
          <a:off x="1148711" y="1414050"/>
          <a:ext cx="1092969" cy="9508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1367933" y="1513328"/>
        <a:ext cx="654525" cy="752327"/>
      </dsp:txXfrm>
    </dsp:sp>
    <dsp:sp modelId="{1CDD404A-998D-4070-A191-EF8D70369EC0}">
      <dsp:nvSpPr>
        <dsp:cNvPr id="0" name=""/>
        <dsp:cNvSpPr/>
      </dsp:nvSpPr>
      <dsp:spPr>
        <a:xfrm>
          <a:off x="0" y="1561601"/>
          <a:ext cx="1180407" cy="655781"/>
        </a:xfrm>
        <a:prstGeom prst="rect">
          <a:avLst/>
        </a:prstGeom>
        <a:noFill/>
        <a:ln>
          <a:noFill/>
        </a:ln>
        <a:effectLst/>
      </dsp:spPr>
      <dsp:style>
        <a:lnRef idx="0">
          <a:scrgbClr r="0" g="0" b="0"/>
        </a:lnRef>
        <a:fillRef idx="0">
          <a:scrgbClr r="0" g="0" b="0"/>
        </a:fillRef>
        <a:effectRef idx="0">
          <a:scrgbClr r="0" g="0" b="0"/>
        </a:effectRef>
        <a:fontRef idx="minor"/>
      </dsp:style>
    </dsp:sp>
    <dsp:sp modelId="{41782012-FC52-41C7-AC25-C1FC5A3A4398}">
      <dsp:nvSpPr>
        <dsp:cNvPr id="0" name=""/>
        <dsp:cNvSpPr/>
      </dsp:nvSpPr>
      <dsp:spPr>
        <a:xfrm rot="5400000">
          <a:off x="2175665" y="1414050"/>
          <a:ext cx="1092969" cy="950883"/>
        </a:xfrm>
        <a:prstGeom prst="hexagon">
          <a:avLst>
            <a:gd name="adj" fmla="val 25000"/>
            <a:gd name="vf" fmla="val 115470"/>
          </a:avLst>
        </a:prstGeom>
        <a:solidFill>
          <a:schemeClr val="accent2">
            <a:hueOff val="0"/>
            <a:satOff val="0"/>
            <a:lumOff val="0"/>
            <a:alphaOff val="0"/>
          </a:schemeClr>
        </a:solidFill>
        <a:ln w="31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p>
      </dsp:txBody>
      <dsp:txXfrm rot="-5400000">
        <a:off x="2394887" y="1513328"/>
        <a:ext cx="654525" cy="752327"/>
      </dsp:txXfrm>
    </dsp:sp>
    <dsp:sp modelId="{0718929C-9728-49B3-B10B-A8424D97B64B}">
      <dsp:nvSpPr>
        <dsp:cNvPr id="0" name=""/>
        <dsp:cNvSpPr/>
      </dsp:nvSpPr>
      <dsp:spPr>
        <a:xfrm rot="5400000">
          <a:off x="1664155" y="2341763"/>
          <a:ext cx="1092969" cy="9508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1883377" y="2441041"/>
        <a:ext cx="654525" cy="752327"/>
      </dsp:txXfrm>
    </dsp:sp>
    <dsp:sp modelId="{038A76E2-60C3-42B3-9077-A17A76CAAE99}">
      <dsp:nvSpPr>
        <dsp:cNvPr id="0" name=""/>
        <dsp:cNvSpPr/>
      </dsp:nvSpPr>
      <dsp:spPr>
        <a:xfrm>
          <a:off x="2714936" y="2489313"/>
          <a:ext cx="1219754" cy="655781"/>
        </a:xfrm>
        <a:prstGeom prst="rect">
          <a:avLst/>
        </a:prstGeom>
        <a:noFill/>
        <a:ln>
          <a:noFill/>
        </a:ln>
        <a:effectLst/>
      </dsp:spPr>
      <dsp:style>
        <a:lnRef idx="0">
          <a:scrgbClr r="0" g="0" b="0"/>
        </a:lnRef>
        <a:fillRef idx="0">
          <a:scrgbClr r="0" g="0" b="0"/>
        </a:fillRef>
        <a:effectRef idx="0">
          <a:scrgbClr r="0" g="0" b="0"/>
        </a:effectRef>
        <a:fontRef idx="minor"/>
      </dsp:style>
    </dsp:sp>
    <dsp:sp modelId="{F06F63F3-245C-4130-85D0-FF5ACCDCAE9B}">
      <dsp:nvSpPr>
        <dsp:cNvPr id="0" name=""/>
        <dsp:cNvSpPr/>
      </dsp:nvSpPr>
      <dsp:spPr>
        <a:xfrm rot="5400000">
          <a:off x="637201" y="2341763"/>
          <a:ext cx="1092969" cy="9508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856423" y="2441041"/>
        <a:ext cx="654525" cy="752327"/>
      </dsp:txXfrm>
    </dsp:sp>
    <dsp:sp modelId="{E521B828-3641-466A-94D6-6E4D162687BA}">
      <dsp:nvSpPr>
        <dsp:cNvPr id="0" name=""/>
        <dsp:cNvSpPr/>
      </dsp:nvSpPr>
      <dsp:spPr>
        <a:xfrm rot="5400000">
          <a:off x="1148711" y="3269475"/>
          <a:ext cx="1092969" cy="9508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1367933" y="3368753"/>
        <a:ext cx="654525" cy="752327"/>
      </dsp:txXfrm>
    </dsp:sp>
    <dsp:sp modelId="{17AE325F-ABFD-49C6-819E-40604B181563}">
      <dsp:nvSpPr>
        <dsp:cNvPr id="0" name=""/>
        <dsp:cNvSpPr/>
      </dsp:nvSpPr>
      <dsp:spPr>
        <a:xfrm>
          <a:off x="0" y="3417026"/>
          <a:ext cx="1180407" cy="655781"/>
        </a:xfrm>
        <a:prstGeom prst="rect">
          <a:avLst/>
        </a:prstGeom>
        <a:noFill/>
        <a:ln>
          <a:noFill/>
        </a:ln>
        <a:effectLst/>
      </dsp:spPr>
      <dsp:style>
        <a:lnRef idx="0">
          <a:scrgbClr r="0" g="0" b="0"/>
        </a:lnRef>
        <a:fillRef idx="0">
          <a:scrgbClr r="0" g="0" b="0"/>
        </a:fillRef>
        <a:effectRef idx="0">
          <a:scrgbClr r="0" g="0" b="0"/>
        </a:effectRef>
        <a:fontRef idx="minor"/>
      </dsp:style>
    </dsp:sp>
    <dsp:sp modelId="{2A5F1447-EDEF-43FE-99DA-AB87CBA6C8C6}">
      <dsp:nvSpPr>
        <dsp:cNvPr id="0" name=""/>
        <dsp:cNvSpPr/>
      </dsp:nvSpPr>
      <dsp:spPr>
        <a:xfrm rot="5400000">
          <a:off x="2175665" y="3269475"/>
          <a:ext cx="1092969" cy="9508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2394887" y="3368753"/>
        <a:ext cx="654525" cy="752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23F25-EF46-48D9-9027-87DAD59869D9}">
      <dsp:nvSpPr>
        <dsp:cNvPr id="0" name=""/>
        <dsp:cNvSpPr/>
      </dsp:nvSpPr>
      <dsp:spPr>
        <a:xfrm rot="5400000">
          <a:off x="1670373" y="70282"/>
          <a:ext cx="1070555" cy="9313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1885100" y="167524"/>
        <a:ext cx="641101" cy="736899"/>
      </dsp:txXfrm>
    </dsp:sp>
    <dsp:sp modelId="{794E4A59-F539-41FE-B34E-4EA94501D1B3}">
      <dsp:nvSpPr>
        <dsp:cNvPr id="0" name=""/>
        <dsp:cNvSpPr/>
      </dsp:nvSpPr>
      <dsp:spPr>
        <a:xfrm>
          <a:off x="2699605" y="214807"/>
          <a:ext cx="1194739" cy="642333"/>
        </a:xfrm>
        <a:prstGeom prst="rect">
          <a:avLst/>
        </a:prstGeom>
        <a:noFill/>
        <a:ln>
          <a:noFill/>
        </a:ln>
        <a:effectLst/>
      </dsp:spPr>
      <dsp:style>
        <a:lnRef idx="0">
          <a:scrgbClr r="0" g="0" b="0"/>
        </a:lnRef>
        <a:fillRef idx="0">
          <a:scrgbClr r="0" g="0" b="0"/>
        </a:fillRef>
        <a:effectRef idx="0">
          <a:scrgbClr r="0" g="0" b="0"/>
        </a:effectRef>
        <a:fontRef idx="minor"/>
      </dsp:style>
    </dsp:sp>
    <dsp:sp modelId="{C31BA864-70CE-4E81-AC3A-61DCFE692D6C}">
      <dsp:nvSpPr>
        <dsp:cNvPr id="0" name=""/>
        <dsp:cNvSpPr/>
      </dsp:nvSpPr>
      <dsp:spPr>
        <a:xfrm rot="5400000">
          <a:off x="664479" y="70282"/>
          <a:ext cx="1070555" cy="9313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879206" y="167524"/>
        <a:ext cx="641101" cy="736899"/>
      </dsp:txXfrm>
    </dsp:sp>
    <dsp:sp modelId="{5D37EC6D-DDD6-4433-9EA1-4B24DE77E616}">
      <dsp:nvSpPr>
        <dsp:cNvPr id="0" name=""/>
        <dsp:cNvSpPr/>
      </dsp:nvSpPr>
      <dsp:spPr>
        <a:xfrm rot="5400000">
          <a:off x="1165499" y="978969"/>
          <a:ext cx="1070555" cy="9313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1380226" y="1076211"/>
        <a:ext cx="641101" cy="736899"/>
      </dsp:txXfrm>
    </dsp:sp>
    <dsp:sp modelId="{2AEEE2D1-2117-4333-900D-229D66E82ED0}">
      <dsp:nvSpPr>
        <dsp:cNvPr id="0" name=""/>
        <dsp:cNvSpPr/>
      </dsp:nvSpPr>
      <dsp:spPr>
        <a:xfrm>
          <a:off x="40345" y="1123494"/>
          <a:ext cx="1156199" cy="642333"/>
        </a:xfrm>
        <a:prstGeom prst="rect">
          <a:avLst/>
        </a:prstGeom>
        <a:noFill/>
        <a:ln>
          <a:noFill/>
        </a:ln>
        <a:effectLst/>
      </dsp:spPr>
      <dsp:style>
        <a:lnRef idx="0">
          <a:scrgbClr r="0" g="0" b="0"/>
        </a:lnRef>
        <a:fillRef idx="0">
          <a:scrgbClr r="0" g="0" b="0"/>
        </a:fillRef>
        <a:effectRef idx="0">
          <a:scrgbClr r="0" g="0" b="0"/>
        </a:effectRef>
        <a:fontRef idx="minor"/>
      </dsp:style>
    </dsp:sp>
    <dsp:sp modelId="{FB22E88D-53F0-4E6A-A797-2FB4A8C3B0A6}">
      <dsp:nvSpPr>
        <dsp:cNvPr id="0" name=""/>
        <dsp:cNvSpPr/>
      </dsp:nvSpPr>
      <dsp:spPr>
        <a:xfrm rot="5400000">
          <a:off x="2171393" y="978969"/>
          <a:ext cx="1070555" cy="9313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2386120" y="1076211"/>
        <a:ext cx="641101" cy="736899"/>
      </dsp:txXfrm>
    </dsp:sp>
    <dsp:sp modelId="{2B0C6E32-B6BD-41CB-9B7B-DE7DA0E9519B}">
      <dsp:nvSpPr>
        <dsp:cNvPr id="0" name=""/>
        <dsp:cNvSpPr/>
      </dsp:nvSpPr>
      <dsp:spPr>
        <a:xfrm rot="5400000">
          <a:off x="1670373" y="1887656"/>
          <a:ext cx="1070555" cy="9313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1885100" y="1984898"/>
        <a:ext cx="641101" cy="736899"/>
      </dsp:txXfrm>
    </dsp:sp>
    <dsp:sp modelId="{1CDD404A-998D-4070-A191-EF8D70369EC0}">
      <dsp:nvSpPr>
        <dsp:cNvPr id="0" name=""/>
        <dsp:cNvSpPr/>
      </dsp:nvSpPr>
      <dsp:spPr>
        <a:xfrm>
          <a:off x="2699605" y="2032181"/>
          <a:ext cx="1194739" cy="642333"/>
        </a:xfrm>
        <a:prstGeom prst="rect">
          <a:avLst/>
        </a:prstGeom>
        <a:noFill/>
        <a:ln>
          <a:noFill/>
        </a:ln>
        <a:effectLst/>
      </dsp:spPr>
      <dsp:style>
        <a:lnRef idx="0">
          <a:scrgbClr r="0" g="0" b="0"/>
        </a:lnRef>
        <a:fillRef idx="0">
          <a:scrgbClr r="0" g="0" b="0"/>
        </a:fillRef>
        <a:effectRef idx="0">
          <a:scrgbClr r="0" g="0" b="0"/>
        </a:effectRef>
        <a:fontRef idx="minor"/>
      </dsp:style>
    </dsp:sp>
    <dsp:sp modelId="{41782012-FC52-41C7-AC25-C1FC5A3A4398}">
      <dsp:nvSpPr>
        <dsp:cNvPr id="0" name=""/>
        <dsp:cNvSpPr/>
      </dsp:nvSpPr>
      <dsp:spPr>
        <a:xfrm rot="5400000">
          <a:off x="664479" y="1887656"/>
          <a:ext cx="1070555" cy="9313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879206" y="1984898"/>
        <a:ext cx="641101" cy="736899"/>
      </dsp:txXfrm>
    </dsp:sp>
    <dsp:sp modelId="{0718929C-9728-49B3-B10B-A8424D97B64B}">
      <dsp:nvSpPr>
        <dsp:cNvPr id="0" name=""/>
        <dsp:cNvSpPr/>
      </dsp:nvSpPr>
      <dsp:spPr>
        <a:xfrm rot="5400000">
          <a:off x="1165499" y="2796344"/>
          <a:ext cx="1070555" cy="9313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1380226" y="2893586"/>
        <a:ext cx="641101" cy="736899"/>
      </dsp:txXfrm>
    </dsp:sp>
    <dsp:sp modelId="{038A76E2-60C3-42B3-9077-A17A76CAAE99}">
      <dsp:nvSpPr>
        <dsp:cNvPr id="0" name=""/>
        <dsp:cNvSpPr/>
      </dsp:nvSpPr>
      <dsp:spPr>
        <a:xfrm>
          <a:off x="40345" y="2940869"/>
          <a:ext cx="1156199" cy="642333"/>
        </a:xfrm>
        <a:prstGeom prst="rect">
          <a:avLst/>
        </a:prstGeom>
        <a:noFill/>
        <a:ln>
          <a:noFill/>
        </a:ln>
        <a:effectLst/>
      </dsp:spPr>
      <dsp:style>
        <a:lnRef idx="0">
          <a:scrgbClr r="0" g="0" b="0"/>
        </a:lnRef>
        <a:fillRef idx="0">
          <a:scrgbClr r="0" g="0" b="0"/>
        </a:fillRef>
        <a:effectRef idx="0">
          <a:scrgbClr r="0" g="0" b="0"/>
        </a:effectRef>
        <a:fontRef idx="minor"/>
      </dsp:style>
    </dsp:sp>
    <dsp:sp modelId="{F06F63F3-245C-4130-85D0-FF5ACCDCAE9B}">
      <dsp:nvSpPr>
        <dsp:cNvPr id="0" name=""/>
        <dsp:cNvSpPr/>
      </dsp:nvSpPr>
      <dsp:spPr>
        <a:xfrm rot="5400000">
          <a:off x="2171393" y="2796344"/>
          <a:ext cx="1070555" cy="9313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2386120" y="2893586"/>
        <a:ext cx="641101" cy="736899"/>
      </dsp:txXfrm>
    </dsp:sp>
    <dsp:sp modelId="{E521B828-3641-466A-94D6-6E4D162687BA}">
      <dsp:nvSpPr>
        <dsp:cNvPr id="0" name=""/>
        <dsp:cNvSpPr/>
      </dsp:nvSpPr>
      <dsp:spPr>
        <a:xfrm rot="5400000">
          <a:off x="1670373" y="3705031"/>
          <a:ext cx="1070555" cy="9313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1885100" y="3802273"/>
        <a:ext cx="641101" cy="736899"/>
      </dsp:txXfrm>
    </dsp:sp>
    <dsp:sp modelId="{17AE325F-ABFD-49C6-819E-40604B181563}">
      <dsp:nvSpPr>
        <dsp:cNvPr id="0" name=""/>
        <dsp:cNvSpPr/>
      </dsp:nvSpPr>
      <dsp:spPr>
        <a:xfrm>
          <a:off x="2699605" y="3849556"/>
          <a:ext cx="1194739" cy="642333"/>
        </a:xfrm>
        <a:prstGeom prst="rect">
          <a:avLst/>
        </a:prstGeom>
        <a:noFill/>
        <a:ln>
          <a:noFill/>
        </a:ln>
        <a:effectLst/>
      </dsp:spPr>
      <dsp:style>
        <a:lnRef idx="0">
          <a:scrgbClr r="0" g="0" b="0"/>
        </a:lnRef>
        <a:fillRef idx="0">
          <a:scrgbClr r="0" g="0" b="0"/>
        </a:fillRef>
        <a:effectRef idx="0">
          <a:scrgbClr r="0" g="0" b="0"/>
        </a:effectRef>
        <a:fontRef idx="minor"/>
      </dsp:style>
    </dsp:sp>
    <dsp:sp modelId="{2A5F1447-EDEF-43FE-99DA-AB87CBA6C8C6}">
      <dsp:nvSpPr>
        <dsp:cNvPr id="0" name=""/>
        <dsp:cNvSpPr/>
      </dsp:nvSpPr>
      <dsp:spPr>
        <a:xfrm rot="5400000">
          <a:off x="664479" y="3705031"/>
          <a:ext cx="1070555" cy="931383"/>
        </a:xfrm>
        <a:prstGeom prst="hexagon">
          <a:avLst>
            <a:gd name="adj" fmla="val 25000"/>
            <a:gd name="vf" fmla="val 115470"/>
          </a:avLst>
        </a:prstGeom>
        <a:solidFill>
          <a:srgbClr val="009EE0">
            <a:hueOff val="0"/>
            <a:satOff val="0"/>
            <a:lumOff val="0"/>
            <a:alphaOff val="0"/>
          </a:srgbClr>
        </a:solidFill>
        <a:ln w="3175"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e-DE" sz="3600" kern="1200">
            <a:solidFill>
              <a:prstClr val="white"/>
            </a:solidFill>
            <a:latin typeface="Fago Pro"/>
            <a:ea typeface="+mn-ea"/>
            <a:cs typeface="+mn-cs"/>
          </a:endParaRPr>
        </a:p>
      </dsp:txBody>
      <dsp:txXfrm rot="-5400000">
        <a:off x="879206" y="3802273"/>
        <a:ext cx="641101" cy="736899"/>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ABBDE3E-F3DD-4441-E348-237218AA2B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E109508-F983-9363-608D-F81E02C1B7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D14994-51ED-4918-BF39-4CC839D63D5F}" type="datetimeFigureOut">
              <a:rPr lang="de-DE" smtClean="0"/>
              <a:t>04.12.2025</a:t>
            </a:fld>
            <a:endParaRPr lang="de-DE"/>
          </a:p>
        </p:txBody>
      </p:sp>
      <p:sp>
        <p:nvSpPr>
          <p:cNvPr id="4" name="Fußzeilenplatzhalter 3">
            <a:extLst>
              <a:ext uri="{FF2B5EF4-FFF2-40B4-BE49-F238E27FC236}">
                <a16:creationId xmlns:a16="http://schemas.microsoft.com/office/drawing/2014/main" id="{5D8510AD-C110-4DF7-ED12-B6E0D8990B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18A23828-83C6-19BE-51E7-C067746035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4BA9C9-4243-464F-801B-FD66B462AA98}" type="slidenum">
              <a:rPr lang="de-DE" smtClean="0"/>
              <a:t>‹Nr.›</a:t>
            </a:fld>
            <a:endParaRPr lang="de-DE"/>
          </a:p>
        </p:txBody>
      </p:sp>
    </p:spTree>
    <p:extLst>
      <p:ext uri="{BB962C8B-B14F-4D97-AF65-F5344CB8AC3E}">
        <p14:creationId xmlns:p14="http://schemas.microsoft.com/office/powerpoint/2010/main" val="15231753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AA609D-33A1-49C1-99CD-9DA0D02D59BC}" type="datetimeFigureOut">
              <a:rPr lang="de-DE" smtClean="0"/>
              <a:t>04.12.2025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4DAAC-953A-4DDC-ADA9-6566D2D0868D}" type="slidenum">
              <a:rPr lang="de-DE" smtClean="0"/>
              <a:t>‹Nr.›</a:t>
            </a:fld>
            <a:endParaRPr lang="de-DE"/>
          </a:p>
        </p:txBody>
      </p:sp>
    </p:spTree>
    <p:extLst>
      <p:ext uri="{BB962C8B-B14F-4D97-AF65-F5344CB8AC3E}">
        <p14:creationId xmlns:p14="http://schemas.microsoft.com/office/powerpoint/2010/main" val="235310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1</a:t>
            </a:fld>
            <a:endParaRPr lang="de-DE"/>
          </a:p>
        </p:txBody>
      </p:sp>
    </p:spTree>
    <p:extLst>
      <p:ext uri="{BB962C8B-B14F-4D97-AF65-F5344CB8AC3E}">
        <p14:creationId xmlns:p14="http://schemas.microsoft.com/office/powerpoint/2010/main" val="4145475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12</a:t>
            </a:fld>
            <a:endParaRPr lang="de-DE"/>
          </a:p>
        </p:txBody>
      </p:sp>
    </p:spTree>
    <p:extLst>
      <p:ext uri="{BB962C8B-B14F-4D97-AF65-F5344CB8AC3E}">
        <p14:creationId xmlns:p14="http://schemas.microsoft.com/office/powerpoint/2010/main" val="3224117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13</a:t>
            </a:fld>
            <a:endParaRPr lang="de-DE"/>
          </a:p>
        </p:txBody>
      </p:sp>
    </p:spTree>
    <p:extLst>
      <p:ext uri="{BB962C8B-B14F-4D97-AF65-F5344CB8AC3E}">
        <p14:creationId xmlns:p14="http://schemas.microsoft.com/office/powerpoint/2010/main" val="691430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14</a:t>
            </a:fld>
            <a:endParaRPr lang="de-DE"/>
          </a:p>
        </p:txBody>
      </p:sp>
    </p:spTree>
    <p:extLst>
      <p:ext uri="{BB962C8B-B14F-4D97-AF65-F5344CB8AC3E}">
        <p14:creationId xmlns:p14="http://schemas.microsoft.com/office/powerpoint/2010/main" val="2438139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15</a:t>
            </a:fld>
            <a:endParaRPr lang="de-DE"/>
          </a:p>
        </p:txBody>
      </p:sp>
    </p:spTree>
    <p:extLst>
      <p:ext uri="{BB962C8B-B14F-4D97-AF65-F5344CB8AC3E}">
        <p14:creationId xmlns:p14="http://schemas.microsoft.com/office/powerpoint/2010/main" val="497744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16</a:t>
            </a:fld>
            <a:endParaRPr lang="de-DE"/>
          </a:p>
        </p:txBody>
      </p:sp>
    </p:spTree>
    <p:extLst>
      <p:ext uri="{BB962C8B-B14F-4D97-AF65-F5344CB8AC3E}">
        <p14:creationId xmlns:p14="http://schemas.microsoft.com/office/powerpoint/2010/main" val="309926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17</a:t>
            </a:fld>
            <a:endParaRPr lang="de-DE"/>
          </a:p>
        </p:txBody>
      </p:sp>
    </p:spTree>
    <p:extLst>
      <p:ext uri="{BB962C8B-B14F-4D97-AF65-F5344CB8AC3E}">
        <p14:creationId xmlns:p14="http://schemas.microsoft.com/office/powerpoint/2010/main" val="205341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18</a:t>
            </a:fld>
            <a:endParaRPr lang="de-DE"/>
          </a:p>
        </p:txBody>
      </p:sp>
    </p:spTree>
    <p:extLst>
      <p:ext uri="{BB962C8B-B14F-4D97-AF65-F5344CB8AC3E}">
        <p14:creationId xmlns:p14="http://schemas.microsoft.com/office/powerpoint/2010/main" val="2550826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19</a:t>
            </a:fld>
            <a:endParaRPr lang="de-DE"/>
          </a:p>
        </p:txBody>
      </p:sp>
    </p:spTree>
    <p:extLst>
      <p:ext uri="{BB962C8B-B14F-4D97-AF65-F5344CB8AC3E}">
        <p14:creationId xmlns:p14="http://schemas.microsoft.com/office/powerpoint/2010/main" val="198354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20</a:t>
            </a:fld>
            <a:endParaRPr lang="de-DE"/>
          </a:p>
        </p:txBody>
      </p:sp>
    </p:spTree>
    <p:extLst>
      <p:ext uri="{BB962C8B-B14F-4D97-AF65-F5344CB8AC3E}">
        <p14:creationId xmlns:p14="http://schemas.microsoft.com/office/powerpoint/2010/main" val="923832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21</a:t>
            </a:fld>
            <a:endParaRPr lang="de-DE"/>
          </a:p>
        </p:txBody>
      </p:sp>
    </p:spTree>
    <p:extLst>
      <p:ext uri="{BB962C8B-B14F-4D97-AF65-F5344CB8AC3E}">
        <p14:creationId xmlns:p14="http://schemas.microsoft.com/office/powerpoint/2010/main" val="147992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3</a:t>
            </a:fld>
            <a:endParaRPr lang="de-DE"/>
          </a:p>
        </p:txBody>
      </p:sp>
    </p:spTree>
    <p:extLst>
      <p:ext uri="{BB962C8B-B14F-4D97-AF65-F5344CB8AC3E}">
        <p14:creationId xmlns:p14="http://schemas.microsoft.com/office/powerpoint/2010/main" val="3863244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22</a:t>
            </a:fld>
            <a:endParaRPr lang="de-DE"/>
          </a:p>
        </p:txBody>
      </p:sp>
    </p:spTree>
    <p:extLst>
      <p:ext uri="{BB962C8B-B14F-4D97-AF65-F5344CB8AC3E}">
        <p14:creationId xmlns:p14="http://schemas.microsoft.com/office/powerpoint/2010/main" val="3021811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23</a:t>
            </a:fld>
            <a:endParaRPr lang="de-DE"/>
          </a:p>
        </p:txBody>
      </p:sp>
    </p:spTree>
    <p:extLst>
      <p:ext uri="{BB962C8B-B14F-4D97-AF65-F5344CB8AC3E}">
        <p14:creationId xmlns:p14="http://schemas.microsoft.com/office/powerpoint/2010/main" val="1697643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24</a:t>
            </a:fld>
            <a:endParaRPr lang="de-DE"/>
          </a:p>
        </p:txBody>
      </p:sp>
    </p:spTree>
    <p:extLst>
      <p:ext uri="{BB962C8B-B14F-4D97-AF65-F5344CB8AC3E}">
        <p14:creationId xmlns:p14="http://schemas.microsoft.com/office/powerpoint/2010/main" val="46820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25</a:t>
            </a:fld>
            <a:endParaRPr lang="de-DE"/>
          </a:p>
        </p:txBody>
      </p:sp>
    </p:spTree>
    <p:extLst>
      <p:ext uri="{BB962C8B-B14F-4D97-AF65-F5344CB8AC3E}">
        <p14:creationId xmlns:p14="http://schemas.microsoft.com/office/powerpoint/2010/main" val="3630885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26</a:t>
            </a:fld>
            <a:endParaRPr lang="de-DE"/>
          </a:p>
        </p:txBody>
      </p:sp>
    </p:spTree>
    <p:extLst>
      <p:ext uri="{BB962C8B-B14F-4D97-AF65-F5344CB8AC3E}">
        <p14:creationId xmlns:p14="http://schemas.microsoft.com/office/powerpoint/2010/main" val="2143461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3E7BD-C8B3-461E-2EF8-87C41FC8C2E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2FD06B-3251-5B8D-65CA-7672AEE533D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6137E97-A8E5-A5A4-BA39-4D7F43134FF2}"/>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1FBEA167-2587-9183-E177-5304CF067286}"/>
              </a:ext>
            </a:extLst>
          </p:cNvPr>
          <p:cNvSpPr>
            <a:spLocks noGrp="1"/>
          </p:cNvSpPr>
          <p:nvPr>
            <p:ph type="sldNum" sz="quarter" idx="5"/>
          </p:nvPr>
        </p:nvSpPr>
        <p:spPr/>
        <p:txBody>
          <a:bodyPr/>
          <a:lstStyle/>
          <a:p>
            <a:fld id="{DCC4DAAC-953A-4DDC-ADA9-6566D2D0868D}" type="slidenum">
              <a:rPr lang="de-DE" smtClean="0"/>
              <a:t>27</a:t>
            </a:fld>
            <a:endParaRPr lang="de-DE"/>
          </a:p>
        </p:txBody>
      </p:sp>
    </p:spTree>
    <p:extLst>
      <p:ext uri="{BB962C8B-B14F-4D97-AF65-F5344CB8AC3E}">
        <p14:creationId xmlns:p14="http://schemas.microsoft.com/office/powerpoint/2010/main" val="4287376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28</a:t>
            </a:fld>
            <a:endParaRPr lang="de-DE"/>
          </a:p>
        </p:txBody>
      </p:sp>
    </p:spTree>
    <p:extLst>
      <p:ext uri="{BB962C8B-B14F-4D97-AF65-F5344CB8AC3E}">
        <p14:creationId xmlns:p14="http://schemas.microsoft.com/office/powerpoint/2010/main" val="1183273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21E33-92A6-7CF8-189A-8F6AB2249F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972A5B5-3C1F-B07B-00CA-F8EFCE207FC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6064FAB-5FF7-3EFB-C7E0-DCF70495D49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B01878F-D689-81D3-FA06-75FEA6C125C6}"/>
              </a:ext>
            </a:extLst>
          </p:cNvPr>
          <p:cNvSpPr>
            <a:spLocks noGrp="1"/>
          </p:cNvSpPr>
          <p:nvPr>
            <p:ph type="sldNum" sz="quarter" idx="5"/>
          </p:nvPr>
        </p:nvSpPr>
        <p:spPr/>
        <p:txBody>
          <a:bodyPr/>
          <a:lstStyle/>
          <a:p>
            <a:fld id="{DCC4DAAC-953A-4DDC-ADA9-6566D2D0868D}" type="slidenum">
              <a:rPr lang="de-DE" smtClean="0"/>
              <a:t>29</a:t>
            </a:fld>
            <a:endParaRPr lang="de-DE"/>
          </a:p>
        </p:txBody>
      </p:sp>
    </p:spTree>
    <p:extLst>
      <p:ext uri="{BB962C8B-B14F-4D97-AF65-F5344CB8AC3E}">
        <p14:creationId xmlns:p14="http://schemas.microsoft.com/office/powerpoint/2010/main" val="539941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30</a:t>
            </a:fld>
            <a:endParaRPr lang="de-DE"/>
          </a:p>
        </p:txBody>
      </p:sp>
    </p:spTree>
    <p:extLst>
      <p:ext uri="{BB962C8B-B14F-4D97-AF65-F5344CB8AC3E}">
        <p14:creationId xmlns:p14="http://schemas.microsoft.com/office/powerpoint/2010/main" val="1812288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6BD48-0852-0E08-448D-06A5F7F00F7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5471DF3-029E-7F91-EBAD-4D891BE7DEC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CB505EC-7F52-C579-F44F-AEE122A1923D}"/>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EAA4057-8E7E-A782-398C-2EE2359C8B4A}"/>
              </a:ext>
            </a:extLst>
          </p:cNvPr>
          <p:cNvSpPr>
            <a:spLocks noGrp="1"/>
          </p:cNvSpPr>
          <p:nvPr>
            <p:ph type="sldNum" sz="quarter" idx="5"/>
          </p:nvPr>
        </p:nvSpPr>
        <p:spPr/>
        <p:txBody>
          <a:bodyPr/>
          <a:lstStyle/>
          <a:p>
            <a:fld id="{DCC4DAAC-953A-4DDC-ADA9-6566D2D0868D}" type="slidenum">
              <a:rPr lang="de-DE" smtClean="0"/>
              <a:t>31</a:t>
            </a:fld>
            <a:endParaRPr lang="de-DE"/>
          </a:p>
        </p:txBody>
      </p:sp>
    </p:spTree>
    <p:extLst>
      <p:ext uri="{BB962C8B-B14F-4D97-AF65-F5344CB8AC3E}">
        <p14:creationId xmlns:p14="http://schemas.microsoft.com/office/powerpoint/2010/main" val="71068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Entdecken Sie SCHUNK Engineering - Ihr Partner für kundenspezifische Lösungen im Bereich Werkzeughalter, Werkstückhalter, Greiftechnik und Automatisierungstechnik. </a:t>
            </a:r>
          </a:p>
          <a:p>
            <a:r>
              <a:rPr lang="de-DE"/>
              <a:t>Mit unserem Best-in-Class-Komponentenportfolio und einem einzigartigen Prozess, der auf jahrzehntelangem Know-how und höchster technischer Kompetenz basiert, bieten wir nicht nur schnelle und weltweit erhältliche Lösungen, sondern auch eine hervorragende Beratung in der Konzeptentwicklungsphase. Von der Planung über die Fertigung bis hin zum Kundendienst stehen wir Ihnen international zur Seite, um Ihre individuellen Anforderungen zu erfüllen.</a:t>
            </a:r>
          </a:p>
          <a:p>
            <a:r>
              <a:rPr lang="de-DE"/>
              <a:t>Setzen Sie auf SCHUNK Engineering für hervorragende Ergebnisse in Ihrer Fertigung.</a:t>
            </a:r>
          </a:p>
          <a:p>
            <a:endParaRPr lang="de-DE"/>
          </a:p>
          <a:p>
            <a:r>
              <a:rPr lang="de-DE"/>
              <a:t>SCHUNK Engineering – </a:t>
            </a:r>
            <a:r>
              <a:rPr lang="de-DE" err="1"/>
              <a:t>Innovating</a:t>
            </a:r>
            <a:r>
              <a:rPr lang="de-DE"/>
              <a:t> Partnerships</a:t>
            </a:r>
          </a:p>
          <a:p>
            <a:r>
              <a:rPr lang="de-DE"/>
              <a:t>Wir verbinden Branchen-Know-how mit innovativen Technologien und zukunftssicheren Partnerschaften für Ihren Erfolg.</a:t>
            </a:r>
          </a:p>
          <a:p>
            <a:endParaRPr lang="de-DE"/>
          </a:p>
          <a:p>
            <a:r>
              <a:rPr lang="de-DE"/>
              <a:t>Kompetenz | Partnerschaft | Geschwindigkeit | Vertrauen</a:t>
            </a:r>
          </a:p>
          <a:p>
            <a:endParaRPr lang="de-DE"/>
          </a:p>
          <a:p>
            <a:endParaRPr lang="de-DE"/>
          </a:p>
          <a:p>
            <a:endParaRPr lang="de-DE"/>
          </a:p>
          <a:p>
            <a:r>
              <a:rPr lang="de-DE"/>
              <a:t>Probleme lösen, Potenziale erkennen, Effizienz steigern</a:t>
            </a:r>
          </a:p>
          <a:p>
            <a:endParaRPr lang="de-DE"/>
          </a:p>
          <a:p>
            <a:r>
              <a:rPr lang="de-DE"/>
              <a:t>SCHUNK Engineering ist ein wesentlicher Baustein für Unternehmen, die auf Effizienz, Qualität und Innovation setzen. </a:t>
            </a:r>
          </a:p>
          <a:p>
            <a:r>
              <a:rPr lang="de-DE"/>
              <a:t>Es ermöglicht nicht nur die Entwicklung zukunftssicherer Produkte und Prozesse, sondern trägt auch wesentlich zur Wettbewerbsfähigkeit der Kunden bei.</a:t>
            </a:r>
          </a:p>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4</a:t>
            </a:fld>
            <a:endParaRPr lang="de-DE"/>
          </a:p>
        </p:txBody>
      </p:sp>
    </p:spTree>
    <p:extLst>
      <p:ext uri="{BB962C8B-B14F-4D97-AF65-F5344CB8AC3E}">
        <p14:creationId xmlns:p14="http://schemas.microsoft.com/office/powerpoint/2010/main" val="2138568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32</a:t>
            </a:fld>
            <a:endParaRPr lang="de-DE"/>
          </a:p>
        </p:txBody>
      </p:sp>
    </p:spTree>
    <p:extLst>
      <p:ext uri="{BB962C8B-B14F-4D97-AF65-F5344CB8AC3E}">
        <p14:creationId xmlns:p14="http://schemas.microsoft.com/office/powerpoint/2010/main" val="1866683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33</a:t>
            </a:fld>
            <a:endParaRPr lang="de-DE"/>
          </a:p>
        </p:txBody>
      </p:sp>
    </p:spTree>
    <p:extLst>
      <p:ext uri="{BB962C8B-B14F-4D97-AF65-F5344CB8AC3E}">
        <p14:creationId xmlns:p14="http://schemas.microsoft.com/office/powerpoint/2010/main" val="1799675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Optionale Leistung innerhalb eines Projekts</a:t>
            </a:r>
          </a:p>
        </p:txBody>
      </p:sp>
      <p:sp>
        <p:nvSpPr>
          <p:cNvPr id="4" name="Foliennummernplatzhalter 3"/>
          <p:cNvSpPr>
            <a:spLocks noGrp="1"/>
          </p:cNvSpPr>
          <p:nvPr>
            <p:ph type="sldNum" sz="quarter" idx="5"/>
          </p:nvPr>
        </p:nvSpPr>
        <p:spPr/>
        <p:txBody>
          <a:bodyPr/>
          <a:lstStyle/>
          <a:p>
            <a:fld id="{DCC4DAAC-953A-4DDC-ADA9-6566D2D0868D}" type="slidenum">
              <a:rPr lang="de-DE" smtClean="0"/>
              <a:t>34</a:t>
            </a:fld>
            <a:endParaRPr lang="de-DE"/>
          </a:p>
        </p:txBody>
      </p:sp>
    </p:spTree>
    <p:extLst>
      <p:ext uri="{BB962C8B-B14F-4D97-AF65-F5344CB8AC3E}">
        <p14:creationId xmlns:p14="http://schemas.microsoft.com/office/powerpoint/2010/main" val="3207543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35</a:t>
            </a:fld>
            <a:endParaRPr lang="de-DE"/>
          </a:p>
        </p:txBody>
      </p:sp>
    </p:spTree>
    <p:extLst>
      <p:ext uri="{BB962C8B-B14F-4D97-AF65-F5344CB8AC3E}">
        <p14:creationId xmlns:p14="http://schemas.microsoft.com/office/powerpoint/2010/main" val="3466671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36</a:t>
            </a:fld>
            <a:endParaRPr lang="de-DE"/>
          </a:p>
        </p:txBody>
      </p:sp>
    </p:spTree>
    <p:extLst>
      <p:ext uri="{BB962C8B-B14F-4D97-AF65-F5344CB8AC3E}">
        <p14:creationId xmlns:p14="http://schemas.microsoft.com/office/powerpoint/2010/main" val="182813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37</a:t>
            </a:fld>
            <a:endParaRPr lang="de-DE"/>
          </a:p>
        </p:txBody>
      </p:sp>
    </p:spTree>
    <p:extLst>
      <p:ext uri="{BB962C8B-B14F-4D97-AF65-F5344CB8AC3E}">
        <p14:creationId xmlns:p14="http://schemas.microsoft.com/office/powerpoint/2010/main" val="122549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38</a:t>
            </a:fld>
            <a:endParaRPr lang="de-DE"/>
          </a:p>
        </p:txBody>
      </p:sp>
    </p:spTree>
    <p:extLst>
      <p:ext uri="{BB962C8B-B14F-4D97-AF65-F5344CB8AC3E}">
        <p14:creationId xmlns:p14="http://schemas.microsoft.com/office/powerpoint/2010/main" val="3097153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22F4F-79DF-C62F-3406-AD2B9EAB4E1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C78977-5D4D-153D-C5F7-23A731D994A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D3DE18B-2DB2-CB04-A1C2-36BD89906CB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AA55157A-0A6F-20D0-02A7-53B80ABDFD39}"/>
              </a:ext>
            </a:extLst>
          </p:cNvPr>
          <p:cNvSpPr>
            <a:spLocks noGrp="1"/>
          </p:cNvSpPr>
          <p:nvPr>
            <p:ph type="sldNum" sz="quarter" idx="5"/>
          </p:nvPr>
        </p:nvSpPr>
        <p:spPr/>
        <p:txBody>
          <a:bodyPr/>
          <a:lstStyle/>
          <a:p>
            <a:fld id="{DCC4DAAC-953A-4DDC-ADA9-6566D2D0868D}" type="slidenum">
              <a:rPr lang="de-DE" smtClean="0"/>
              <a:t>39</a:t>
            </a:fld>
            <a:endParaRPr lang="de-DE"/>
          </a:p>
        </p:txBody>
      </p:sp>
    </p:spTree>
    <p:extLst>
      <p:ext uri="{BB962C8B-B14F-4D97-AF65-F5344CB8AC3E}">
        <p14:creationId xmlns:p14="http://schemas.microsoft.com/office/powerpoint/2010/main" val="2051373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t>Hausen: 16 Maschinen und 28 Mitarbeitende exklusiv für SCHUNK Engineering</a:t>
            </a:r>
          </a:p>
          <a:p>
            <a:r>
              <a:rPr lang="de-DE" sz="1200"/>
              <a:t>Zugriff auf zertifiziertes Lieferantennetzwerk für Zeichnungsteile </a:t>
            </a:r>
          </a:p>
          <a:p>
            <a:r>
              <a:rPr lang="de-DE" sz="1200"/>
              <a:t>Breites Spektrum an professionellen Partnern zur Wärmebehandlung, Oberflächenveredelung und Oberflächenbehandlung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p>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40</a:t>
            </a:fld>
            <a:endParaRPr lang="de-DE"/>
          </a:p>
        </p:txBody>
      </p:sp>
    </p:spTree>
    <p:extLst>
      <p:ext uri="{BB962C8B-B14F-4D97-AF65-F5344CB8AC3E}">
        <p14:creationId xmlns:p14="http://schemas.microsoft.com/office/powerpoint/2010/main" val="2457294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t>Hausen: 26 Mitarbeitende die bei SCHUNK alle Unternehmensprozesse in der Wertschöpfungskette täglich optimieren</a:t>
            </a:r>
          </a:p>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41</a:t>
            </a:fld>
            <a:endParaRPr lang="de-DE"/>
          </a:p>
        </p:txBody>
      </p:sp>
    </p:spTree>
    <p:extLst>
      <p:ext uri="{BB962C8B-B14F-4D97-AF65-F5344CB8AC3E}">
        <p14:creationId xmlns:p14="http://schemas.microsoft.com/office/powerpoint/2010/main" val="4230965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A82F1-E835-83C4-3A58-26E5BD23C9E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1E4B8E-312E-128D-6CFB-C772BB52E7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D7127A2-41EA-F48B-5C02-A47CC841A7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tx1"/>
                </a:solidFill>
                <a:latin typeface="+mn-lt"/>
              </a:rPr>
              <a:t>Erweiterbare Kapazität durch Mitarbeitende aus den Ländergesellschaften/Werken in USA, Mexico und China sowie externe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tx1"/>
                </a:solidFill>
                <a:latin typeface="+mn-lt"/>
              </a:rPr>
              <a:t>18 Mitarbeitende im Konstruktionsteam Brackenheim-Hausen + Kompetenzzentrum Antriebstechnik St. Georgen mit drei Mitarbeitenden</a:t>
            </a:r>
          </a:p>
          <a:p>
            <a:endParaRPr lang="de-DE">
              <a:solidFill>
                <a:schemeClr val="tx1"/>
              </a:solidFill>
              <a:latin typeface="+mn-lt"/>
              <a:ea typeface="Calibri"/>
              <a:cs typeface="Calibri"/>
            </a:endParaRPr>
          </a:p>
        </p:txBody>
      </p:sp>
      <p:sp>
        <p:nvSpPr>
          <p:cNvPr id="4" name="Foliennummernplatzhalter 3">
            <a:extLst>
              <a:ext uri="{FF2B5EF4-FFF2-40B4-BE49-F238E27FC236}">
                <a16:creationId xmlns:a16="http://schemas.microsoft.com/office/drawing/2014/main" id="{F3DBD419-A47A-25B7-46B3-F581A15D8B65}"/>
              </a:ext>
            </a:extLst>
          </p:cNvPr>
          <p:cNvSpPr>
            <a:spLocks noGrp="1"/>
          </p:cNvSpPr>
          <p:nvPr>
            <p:ph type="sldNum" sz="quarter" idx="5"/>
          </p:nvPr>
        </p:nvSpPr>
        <p:spPr/>
        <p:txBody>
          <a:bodyPr/>
          <a:lstStyle/>
          <a:p>
            <a:fld id="{DCC4DAAC-953A-4DDC-ADA9-6566D2D0868D}" type="slidenum">
              <a:rPr lang="de-DE" smtClean="0"/>
              <a:t>5</a:t>
            </a:fld>
            <a:endParaRPr lang="de-DE"/>
          </a:p>
        </p:txBody>
      </p:sp>
    </p:spTree>
    <p:extLst>
      <p:ext uri="{BB962C8B-B14F-4D97-AF65-F5344CB8AC3E}">
        <p14:creationId xmlns:p14="http://schemas.microsoft.com/office/powerpoint/2010/main" val="3219597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43</a:t>
            </a:fld>
            <a:endParaRPr lang="de-DE"/>
          </a:p>
        </p:txBody>
      </p:sp>
    </p:spTree>
    <p:extLst>
      <p:ext uri="{BB962C8B-B14F-4D97-AF65-F5344CB8AC3E}">
        <p14:creationId xmlns:p14="http://schemas.microsoft.com/office/powerpoint/2010/main" val="2548055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44</a:t>
            </a:fld>
            <a:endParaRPr lang="de-DE"/>
          </a:p>
        </p:txBody>
      </p:sp>
    </p:spTree>
    <p:extLst>
      <p:ext uri="{BB962C8B-B14F-4D97-AF65-F5344CB8AC3E}">
        <p14:creationId xmlns:p14="http://schemas.microsoft.com/office/powerpoint/2010/main" val="2108624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45</a:t>
            </a:fld>
            <a:endParaRPr lang="de-DE"/>
          </a:p>
        </p:txBody>
      </p:sp>
    </p:spTree>
    <p:extLst>
      <p:ext uri="{BB962C8B-B14F-4D97-AF65-F5344CB8AC3E}">
        <p14:creationId xmlns:p14="http://schemas.microsoft.com/office/powerpoint/2010/main" val="2822506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88D79-342F-B7D1-F678-04C5B8CB21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63685A-93D4-F331-B9C8-E616170D83F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D4BBDF1-83D3-684B-0460-A2019B69136D}"/>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F87363F-B40A-36F1-F60B-DD3307AB742B}"/>
              </a:ext>
            </a:extLst>
          </p:cNvPr>
          <p:cNvSpPr>
            <a:spLocks noGrp="1"/>
          </p:cNvSpPr>
          <p:nvPr>
            <p:ph type="sldNum" sz="quarter" idx="5"/>
          </p:nvPr>
        </p:nvSpPr>
        <p:spPr/>
        <p:txBody>
          <a:bodyPr/>
          <a:lstStyle/>
          <a:p>
            <a:fld id="{DCC4DAAC-953A-4DDC-ADA9-6566D2D0868D}" type="slidenum">
              <a:rPr lang="de-DE" smtClean="0"/>
              <a:t>46</a:t>
            </a:fld>
            <a:endParaRPr lang="de-DE"/>
          </a:p>
        </p:txBody>
      </p:sp>
    </p:spTree>
    <p:extLst>
      <p:ext uri="{BB962C8B-B14F-4D97-AF65-F5344CB8AC3E}">
        <p14:creationId xmlns:p14="http://schemas.microsoft.com/office/powerpoint/2010/main" val="26494546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47</a:t>
            </a:fld>
            <a:endParaRPr lang="de-DE"/>
          </a:p>
        </p:txBody>
      </p:sp>
    </p:spTree>
    <p:extLst>
      <p:ext uri="{BB962C8B-B14F-4D97-AF65-F5344CB8AC3E}">
        <p14:creationId xmlns:p14="http://schemas.microsoft.com/office/powerpoint/2010/main" val="35638608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48</a:t>
            </a:fld>
            <a:endParaRPr lang="de-DE"/>
          </a:p>
        </p:txBody>
      </p:sp>
    </p:spTree>
    <p:extLst>
      <p:ext uri="{BB962C8B-B14F-4D97-AF65-F5344CB8AC3E}">
        <p14:creationId xmlns:p14="http://schemas.microsoft.com/office/powerpoint/2010/main" val="4266074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49</a:t>
            </a:fld>
            <a:endParaRPr lang="de-DE"/>
          </a:p>
        </p:txBody>
      </p:sp>
    </p:spTree>
    <p:extLst>
      <p:ext uri="{BB962C8B-B14F-4D97-AF65-F5344CB8AC3E}">
        <p14:creationId xmlns:p14="http://schemas.microsoft.com/office/powerpoint/2010/main" val="1136279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50</a:t>
            </a:fld>
            <a:endParaRPr lang="de-DE"/>
          </a:p>
        </p:txBody>
      </p:sp>
    </p:spTree>
    <p:extLst>
      <p:ext uri="{BB962C8B-B14F-4D97-AF65-F5344CB8AC3E}">
        <p14:creationId xmlns:p14="http://schemas.microsoft.com/office/powerpoint/2010/main" val="8667734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a:t>Weltweit </a:t>
            </a:r>
            <a:r>
              <a:rPr lang="de-DE" sz="1200" b="1"/>
              <a:t>standardisierte Prozesse und Richtlinien</a:t>
            </a:r>
          </a:p>
          <a:p>
            <a:endParaRPr lang="de-DE" sz="1200"/>
          </a:p>
          <a:p>
            <a:r>
              <a:rPr lang="de-DE" sz="1200" b="1"/>
              <a:t>Weltweites Netzwerk </a:t>
            </a:r>
            <a:r>
              <a:rPr lang="de-DE" sz="1200"/>
              <a:t>in den Engineering Hubs und darüber hinaus</a:t>
            </a:r>
          </a:p>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51</a:t>
            </a:fld>
            <a:endParaRPr lang="de-DE"/>
          </a:p>
        </p:txBody>
      </p:sp>
    </p:spTree>
    <p:extLst>
      <p:ext uri="{BB962C8B-B14F-4D97-AF65-F5344CB8AC3E}">
        <p14:creationId xmlns:p14="http://schemas.microsoft.com/office/powerpoint/2010/main" val="3378927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52</a:t>
            </a:fld>
            <a:endParaRPr lang="de-DE"/>
          </a:p>
        </p:txBody>
      </p:sp>
    </p:spTree>
    <p:extLst>
      <p:ext uri="{BB962C8B-B14F-4D97-AF65-F5344CB8AC3E}">
        <p14:creationId xmlns:p14="http://schemas.microsoft.com/office/powerpoint/2010/main" val="2273140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4AB1C-571B-190C-2BD4-53FC05EF058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B11CB0A-CA65-CACC-3B11-4BB239A4A60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0F368D9-4724-12BD-075C-2BC87DDE31F6}"/>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E0320968-2A6E-A55C-74C5-0497067218FA}"/>
              </a:ext>
            </a:extLst>
          </p:cNvPr>
          <p:cNvSpPr>
            <a:spLocks noGrp="1"/>
          </p:cNvSpPr>
          <p:nvPr>
            <p:ph type="sldNum" sz="quarter" idx="5"/>
          </p:nvPr>
        </p:nvSpPr>
        <p:spPr/>
        <p:txBody>
          <a:bodyPr/>
          <a:lstStyle/>
          <a:p>
            <a:fld id="{DCC4DAAC-953A-4DDC-ADA9-6566D2D0868D}" type="slidenum">
              <a:rPr lang="de-DE" smtClean="0"/>
              <a:t>7</a:t>
            </a:fld>
            <a:endParaRPr lang="de-DE"/>
          </a:p>
        </p:txBody>
      </p:sp>
    </p:spTree>
    <p:extLst>
      <p:ext uri="{BB962C8B-B14F-4D97-AF65-F5344CB8AC3E}">
        <p14:creationId xmlns:p14="http://schemas.microsoft.com/office/powerpoint/2010/main" val="3625676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FAC17-31B8-9553-A9D6-6907C19E136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61428CB-A79C-528A-6AAE-F8C0762DD84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FDC6367-B602-C359-1C07-627141D6F575}"/>
              </a:ext>
            </a:extLst>
          </p:cNvPr>
          <p:cNvSpPr>
            <a:spLocks noGrp="1"/>
          </p:cNvSpPr>
          <p:nvPr>
            <p:ph type="body" idx="1"/>
          </p:nvPr>
        </p:nvSpPr>
        <p:spPr/>
        <p:txBody>
          <a:bodyPr/>
          <a:lstStyle/>
          <a:p>
            <a:endParaRPr lang="de-DE">
              <a:ea typeface="Calibri"/>
              <a:cs typeface="Calibri"/>
            </a:endParaRPr>
          </a:p>
          <a:p>
            <a:endParaRPr lang="de-DE">
              <a:cs typeface="Calibri"/>
            </a:endParaRPr>
          </a:p>
        </p:txBody>
      </p:sp>
      <p:sp>
        <p:nvSpPr>
          <p:cNvPr id="4" name="Foliennummernplatzhalter 3">
            <a:extLst>
              <a:ext uri="{FF2B5EF4-FFF2-40B4-BE49-F238E27FC236}">
                <a16:creationId xmlns:a16="http://schemas.microsoft.com/office/drawing/2014/main" id="{E76CB0E7-8D2B-BA19-C9B6-494295C1813C}"/>
              </a:ext>
            </a:extLst>
          </p:cNvPr>
          <p:cNvSpPr>
            <a:spLocks noGrp="1"/>
          </p:cNvSpPr>
          <p:nvPr>
            <p:ph type="sldNum" sz="quarter" idx="5"/>
          </p:nvPr>
        </p:nvSpPr>
        <p:spPr/>
        <p:txBody>
          <a:bodyPr/>
          <a:lstStyle/>
          <a:p>
            <a:pPr marL="0" marR="0" lvl="0" indent="0" algn="r" defTabSz="914400" rtl="0" eaLnBrk="1" fontAlgn="auto" latinLnBrk="0" hangingPunct="1">
              <a:lnSpc>
                <a:spcPct val="110000"/>
              </a:lnSpc>
              <a:spcBef>
                <a:spcPts val="600"/>
              </a:spcBef>
              <a:spcAft>
                <a:spcPts val="0"/>
              </a:spcAft>
              <a:buClrTx/>
              <a:buSzTx/>
              <a:buFontTx/>
              <a:buNone/>
              <a:tabLst/>
              <a:defRPr/>
            </a:pPr>
            <a:fld id="{56723CF4-5F3F-48D1-B859-759DFE8781C5}" type="slidenum">
              <a:rPr kumimoji="0" lang="de-DE" sz="1200" b="0" i="0" u="none" strike="noStrike" kern="1200" cap="none" spc="0" normalizeH="0" baseline="0" noProof="0" smtClean="0">
                <a:ln>
                  <a:noFill/>
                </a:ln>
                <a:solidFill>
                  <a:prstClr val="black"/>
                </a:solidFill>
                <a:effectLst/>
                <a:uLnTx/>
                <a:uFillTx/>
                <a:latin typeface="Fago Pro" panose="02000506040000020004" pitchFamily="2" charset="0"/>
                <a:ea typeface="+mn-ea"/>
                <a:cs typeface="+mn-cs"/>
              </a:rPr>
              <a:pPr marL="0" marR="0" lvl="0" indent="0" algn="r" defTabSz="914400" rtl="0" eaLnBrk="1" fontAlgn="auto" latinLnBrk="0" hangingPunct="1">
                <a:lnSpc>
                  <a:spcPct val="110000"/>
                </a:lnSpc>
                <a:spcBef>
                  <a:spcPts val="60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Fago Pro" panose="02000506040000020004" pitchFamily="2" charset="0"/>
              <a:ea typeface="+mn-ea"/>
              <a:cs typeface="+mn-cs"/>
            </a:endParaRPr>
          </a:p>
        </p:txBody>
      </p:sp>
    </p:spTree>
    <p:extLst>
      <p:ext uri="{BB962C8B-B14F-4D97-AF65-F5344CB8AC3E}">
        <p14:creationId xmlns:p14="http://schemas.microsoft.com/office/powerpoint/2010/main" val="250548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EF7BE-85A8-863B-B4D1-66B74A20C4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27AE36E-C107-5CC1-1833-FFA6E019F11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21CBED5-EF21-CE81-38B1-2ACE7C1194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ea typeface="Calibri"/>
              <a:cs typeface="Calibri"/>
            </a:endParaRPr>
          </a:p>
          <a:p>
            <a:endParaRPr lang="de-DE"/>
          </a:p>
        </p:txBody>
      </p:sp>
      <p:sp>
        <p:nvSpPr>
          <p:cNvPr id="4" name="Foliennummernplatzhalter 3">
            <a:extLst>
              <a:ext uri="{FF2B5EF4-FFF2-40B4-BE49-F238E27FC236}">
                <a16:creationId xmlns:a16="http://schemas.microsoft.com/office/drawing/2014/main" id="{0F1355D3-5270-8C86-B264-802D1FF05163}"/>
              </a:ext>
            </a:extLst>
          </p:cNvPr>
          <p:cNvSpPr>
            <a:spLocks noGrp="1"/>
          </p:cNvSpPr>
          <p:nvPr>
            <p:ph type="sldNum" sz="quarter" idx="5"/>
          </p:nvPr>
        </p:nvSpPr>
        <p:spPr/>
        <p:txBody>
          <a:bodyPr/>
          <a:lstStyle/>
          <a:p>
            <a:pPr marL="0" marR="0" lvl="0" indent="0" algn="r" defTabSz="914400" rtl="0" eaLnBrk="1" fontAlgn="auto" latinLnBrk="0" hangingPunct="1">
              <a:lnSpc>
                <a:spcPct val="110000"/>
              </a:lnSpc>
              <a:spcBef>
                <a:spcPts val="600"/>
              </a:spcBef>
              <a:spcAft>
                <a:spcPts val="0"/>
              </a:spcAft>
              <a:buClrTx/>
              <a:buSzTx/>
              <a:buFontTx/>
              <a:buNone/>
              <a:tabLst/>
              <a:defRPr/>
            </a:pPr>
            <a:fld id="{56723CF4-5F3F-48D1-B859-759DFE8781C5}" type="slidenum">
              <a:rPr kumimoji="0" lang="de-DE" sz="1200" b="0" i="0" u="none" strike="noStrike" kern="1200" cap="none" spc="0" normalizeH="0" baseline="0" noProof="0" smtClean="0">
                <a:ln>
                  <a:noFill/>
                </a:ln>
                <a:solidFill>
                  <a:prstClr val="black"/>
                </a:solidFill>
                <a:effectLst/>
                <a:uLnTx/>
                <a:uFillTx/>
                <a:latin typeface="Fago Pro" panose="02000506040000020004" pitchFamily="2" charset="0"/>
                <a:ea typeface="+mn-ea"/>
                <a:cs typeface="+mn-cs"/>
              </a:rPr>
              <a:pPr marL="0" marR="0" lvl="0" indent="0" algn="r" defTabSz="914400" rtl="0" eaLnBrk="1" fontAlgn="auto" latinLnBrk="0" hangingPunct="1">
                <a:lnSpc>
                  <a:spcPct val="110000"/>
                </a:lnSpc>
                <a:spcBef>
                  <a:spcPts val="60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Fago Pro" panose="02000506040000020004" pitchFamily="2" charset="0"/>
              <a:ea typeface="+mn-ea"/>
              <a:cs typeface="+mn-cs"/>
            </a:endParaRPr>
          </a:p>
        </p:txBody>
      </p:sp>
    </p:spTree>
    <p:extLst>
      <p:ext uri="{BB962C8B-B14F-4D97-AF65-F5344CB8AC3E}">
        <p14:creationId xmlns:p14="http://schemas.microsoft.com/office/powerpoint/2010/main" val="1549425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700B2-6F46-EED6-8A64-AB43C7B7DD0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EE6B771-6540-281C-7D75-BF0444E7663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EFF4400-CBCA-2159-DAC5-5B767C7B4A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endParaRPr lang="de-DE"/>
          </a:p>
        </p:txBody>
      </p:sp>
      <p:sp>
        <p:nvSpPr>
          <p:cNvPr id="4" name="Foliennummernplatzhalter 3">
            <a:extLst>
              <a:ext uri="{FF2B5EF4-FFF2-40B4-BE49-F238E27FC236}">
                <a16:creationId xmlns:a16="http://schemas.microsoft.com/office/drawing/2014/main" id="{F758DD82-65A0-6F04-56AA-FB481E415E76}"/>
              </a:ext>
            </a:extLst>
          </p:cNvPr>
          <p:cNvSpPr>
            <a:spLocks noGrp="1"/>
          </p:cNvSpPr>
          <p:nvPr>
            <p:ph type="sldNum" sz="quarter" idx="5"/>
          </p:nvPr>
        </p:nvSpPr>
        <p:spPr/>
        <p:txBody>
          <a:bodyPr/>
          <a:lstStyle/>
          <a:p>
            <a:pPr marL="0" marR="0" lvl="0" indent="0" algn="r" defTabSz="914400" rtl="0" eaLnBrk="1" fontAlgn="auto" latinLnBrk="0" hangingPunct="1">
              <a:lnSpc>
                <a:spcPct val="110000"/>
              </a:lnSpc>
              <a:spcBef>
                <a:spcPts val="600"/>
              </a:spcBef>
              <a:spcAft>
                <a:spcPts val="0"/>
              </a:spcAft>
              <a:buClrTx/>
              <a:buSzTx/>
              <a:buFontTx/>
              <a:buNone/>
              <a:tabLst/>
              <a:defRPr/>
            </a:pPr>
            <a:fld id="{56723CF4-5F3F-48D1-B859-759DFE8781C5}" type="slidenum">
              <a:rPr kumimoji="0" lang="de-DE" sz="1200" b="0" i="0" u="none" strike="noStrike" kern="1200" cap="none" spc="0" normalizeH="0" baseline="0" noProof="0" smtClean="0">
                <a:ln>
                  <a:noFill/>
                </a:ln>
                <a:solidFill>
                  <a:prstClr val="black"/>
                </a:solidFill>
                <a:effectLst/>
                <a:uLnTx/>
                <a:uFillTx/>
                <a:latin typeface="Fago Pro" panose="02000506040000020004" pitchFamily="2" charset="0"/>
                <a:ea typeface="+mn-ea"/>
                <a:cs typeface="+mn-cs"/>
              </a:rPr>
              <a:pPr marL="0" marR="0" lvl="0" indent="0" algn="r" defTabSz="914400" rtl="0" eaLnBrk="1" fontAlgn="auto" latinLnBrk="0" hangingPunct="1">
                <a:lnSpc>
                  <a:spcPct val="110000"/>
                </a:lnSpc>
                <a:spcBef>
                  <a:spcPts val="60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Fago Pro" panose="02000506040000020004" pitchFamily="2" charset="0"/>
              <a:ea typeface="+mn-ea"/>
              <a:cs typeface="+mn-cs"/>
            </a:endParaRPr>
          </a:p>
        </p:txBody>
      </p:sp>
    </p:spTree>
    <p:extLst>
      <p:ext uri="{BB962C8B-B14F-4D97-AF65-F5344CB8AC3E}">
        <p14:creationId xmlns:p14="http://schemas.microsoft.com/office/powerpoint/2010/main" val="2274435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4180E-00EF-BDA8-32CD-5E3B577372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5703D2-DBD6-0004-6D4E-D9806054F04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5BD72CE-D65D-0A11-1DFC-2EA2E3168A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ea typeface="Calibri"/>
              <a:cs typeface="Calibri"/>
            </a:endParaRPr>
          </a:p>
        </p:txBody>
      </p:sp>
      <p:sp>
        <p:nvSpPr>
          <p:cNvPr id="4" name="Foliennummernplatzhalter 3">
            <a:extLst>
              <a:ext uri="{FF2B5EF4-FFF2-40B4-BE49-F238E27FC236}">
                <a16:creationId xmlns:a16="http://schemas.microsoft.com/office/drawing/2014/main" id="{8C06EC4A-AA6D-6DFA-EDBB-C62A4CF815C4}"/>
              </a:ext>
            </a:extLst>
          </p:cNvPr>
          <p:cNvSpPr>
            <a:spLocks noGrp="1"/>
          </p:cNvSpPr>
          <p:nvPr>
            <p:ph type="sldNum" sz="quarter" idx="5"/>
          </p:nvPr>
        </p:nvSpPr>
        <p:spPr/>
        <p:txBody>
          <a:bodyPr/>
          <a:lstStyle/>
          <a:p>
            <a:pPr marL="0" marR="0" lvl="0" indent="0" algn="r" defTabSz="914400" rtl="0" eaLnBrk="1" fontAlgn="auto" latinLnBrk="0" hangingPunct="1">
              <a:lnSpc>
                <a:spcPct val="110000"/>
              </a:lnSpc>
              <a:spcBef>
                <a:spcPts val="600"/>
              </a:spcBef>
              <a:spcAft>
                <a:spcPts val="0"/>
              </a:spcAft>
              <a:buClrTx/>
              <a:buSzTx/>
              <a:buFontTx/>
              <a:buNone/>
              <a:tabLst/>
              <a:defRPr/>
            </a:pPr>
            <a:fld id="{56723CF4-5F3F-48D1-B859-759DFE8781C5}" type="slidenum">
              <a:rPr kumimoji="0" lang="de-DE" sz="1200" b="0" i="0" u="none" strike="noStrike" kern="1200" cap="none" spc="0" normalizeH="0" baseline="0" noProof="0" smtClean="0">
                <a:ln>
                  <a:noFill/>
                </a:ln>
                <a:solidFill>
                  <a:prstClr val="black"/>
                </a:solidFill>
                <a:effectLst/>
                <a:uLnTx/>
                <a:uFillTx/>
                <a:latin typeface="Fago Pro" panose="02000506040000020004" pitchFamily="2" charset="0"/>
                <a:ea typeface="+mn-ea"/>
                <a:cs typeface="+mn-cs"/>
              </a:rPr>
              <a:pPr marL="0" marR="0" lvl="0" indent="0" algn="r" defTabSz="914400" rtl="0" eaLnBrk="1" fontAlgn="auto" latinLnBrk="0" hangingPunct="1">
                <a:lnSpc>
                  <a:spcPct val="110000"/>
                </a:lnSpc>
                <a:spcBef>
                  <a:spcPts val="60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Fago Pro" panose="02000506040000020004" pitchFamily="2" charset="0"/>
              <a:ea typeface="+mn-ea"/>
              <a:cs typeface="+mn-cs"/>
            </a:endParaRPr>
          </a:p>
        </p:txBody>
      </p:sp>
    </p:spTree>
    <p:extLst>
      <p:ext uri="{BB962C8B-B14F-4D97-AF65-F5344CB8AC3E}">
        <p14:creationId xmlns:p14="http://schemas.microsoft.com/office/powerpoint/2010/main" val="2121588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r>
              <a:rPr lang="de-DE"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2" name="Textfeld 1">
            <a:extLst>
              <a:ext uri="{FF2B5EF4-FFF2-40B4-BE49-F238E27FC236}">
                <a16:creationId xmlns:a16="http://schemas.microsoft.com/office/drawing/2014/main" id="{F025216F-F335-5D98-B5BD-11E9B4108C97}"/>
              </a:ext>
            </a:extLst>
          </p:cNvPr>
          <p:cNvSpPr txBox="1"/>
          <p:nvPr userDrawn="1"/>
        </p:nvSpPr>
        <p:spPr>
          <a:xfrm>
            <a:off x="10037820" y="126463"/>
            <a:ext cx="1793761" cy="145424"/>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sz="1050" b="1" i="0" u="none" strike="noStrike" kern="1200" cap="none" spc="0" normalizeH="0" baseline="0" noProof="0">
                <a:ln>
                  <a:noFill/>
                </a:ln>
                <a:solidFill>
                  <a:schemeClr val="accent4"/>
                </a:solidFill>
                <a:effectLst/>
                <a:uLnTx/>
                <a:uFillTx/>
                <a:ea typeface="+mn-ea"/>
                <a:cs typeface="+mn-cs"/>
              </a:rPr>
              <a:t>- Confidential Information - </a:t>
            </a:r>
          </a:p>
        </p:txBody>
      </p:sp>
    </p:spTree>
    <p:extLst>
      <p:ext uri="{BB962C8B-B14F-4D97-AF65-F5344CB8AC3E}">
        <p14:creationId xmlns:p14="http://schemas.microsoft.com/office/powerpoint/2010/main" val="268841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4" name="Textfeld 3">
            <a:extLst>
              <a:ext uri="{FF2B5EF4-FFF2-40B4-BE49-F238E27FC236}">
                <a16:creationId xmlns:a16="http://schemas.microsoft.com/office/drawing/2014/main" id="{D60A6F82-47DE-A86D-A278-FEF923C3416B}"/>
              </a:ext>
            </a:extLst>
          </p:cNvPr>
          <p:cNvSpPr txBox="1"/>
          <p:nvPr userDrawn="1"/>
        </p:nvSpPr>
        <p:spPr>
          <a:xfrm>
            <a:off x="10037820" y="126463"/>
            <a:ext cx="1793761" cy="145424"/>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sz="1050" b="1" i="0" u="none" strike="noStrike" kern="1200" cap="none" spc="0" normalizeH="0" baseline="0" noProof="0">
                <a:ln>
                  <a:noFill/>
                </a:ln>
                <a:solidFill>
                  <a:schemeClr val="accent4"/>
                </a:solidFill>
                <a:effectLst/>
                <a:uLnTx/>
                <a:uFillTx/>
                <a:ea typeface="+mn-ea"/>
                <a:cs typeface="+mn-cs"/>
              </a:rPr>
              <a:t>- Confidential Information - </a:t>
            </a:r>
          </a:p>
        </p:txBody>
      </p:sp>
    </p:spTree>
    <p:extLst>
      <p:ext uri="{BB962C8B-B14F-4D97-AF65-F5344CB8AC3E}">
        <p14:creationId xmlns:p14="http://schemas.microsoft.com/office/powerpoint/2010/main" val="23993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 2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5328000"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4" name="Textplatzhalter 9">
            <a:extLst>
              <a:ext uri="{FF2B5EF4-FFF2-40B4-BE49-F238E27FC236}">
                <a16:creationId xmlns:a16="http://schemas.microsoft.com/office/drawing/2014/main" id="{53107FD3-920A-90B1-F04E-846B8FA091F5}"/>
              </a:ext>
            </a:extLst>
          </p:cNvPr>
          <p:cNvSpPr>
            <a:spLocks noGrp="1"/>
          </p:cNvSpPr>
          <p:nvPr>
            <p:ph type="body" sz="quarter" idx="13"/>
          </p:nvPr>
        </p:nvSpPr>
        <p:spPr>
          <a:xfrm>
            <a:off x="6530413" y="2114550"/>
            <a:ext cx="5328000"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feld 4">
            <a:extLst>
              <a:ext uri="{FF2B5EF4-FFF2-40B4-BE49-F238E27FC236}">
                <a16:creationId xmlns:a16="http://schemas.microsoft.com/office/drawing/2014/main" id="{FDCC54C6-B106-30FC-22CE-28089A571539}"/>
              </a:ext>
            </a:extLst>
          </p:cNvPr>
          <p:cNvSpPr txBox="1"/>
          <p:nvPr userDrawn="1"/>
        </p:nvSpPr>
        <p:spPr>
          <a:xfrm>
            <a:off x="10037820" y="126463"/>
            <a:ext cx="1793761" cy="145424"/>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sz="1050" b="1" i="0" u="none" strike="noStrike" kern="1200" cap="none" spc="0" normalizeH="0" baseline="0" noProof="0">
                <a:ln>
                  <a:noFill/>
                </a:ln>
                <a:solidFill>
                  <a:schemeClr val="accent4"/>
                </a:solidFill>
                <a:effectLst/>
                <a:uLnTx/>
                <a:uFillTx/>
                <a:ea typeface="+mn-ea"/>
                <a:cs typeface="+mn-cs"/>
              </a:rPr>
              <a:t>- Confidential Information - </a:t>
            </a:r>
          </a:p>
        </p:txBody>
      </p:sp>
    </p:spTree>
    <p:extLst>
      <p:ext uri="{BB962C8B-B14F-4D97-AF65-F5344CB8AC3E}">
        <p14:creationId xmlns:p14="http://schemas.microsoft.com/office/powerpoint/2010/main" val="1051074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 3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3384000"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4" name="Textplatzhalter 9">
            <a:extLst>
              <a:ext uri="{FF2B5EF4-FFF2-40B4-BE49-F238E27FC236}">
                <a16:creationId xmlns:a16="http://schemas.microsoft.com/office/drawing/2014/main" id="{53107FD3-920A-90B1-F04E-846B8FA091F5}"/>
              </a:ext>
            </a:extLst>
          </p:cNvPr>
          <p:cNvSpPr>
            <a:spLocks noGrp="1"/>
          </p:cNvSpPr>
          <p:nvPr>
            <p:ph type="body" sz="quarter" idx="13"/>
          </p:nvPr>
        </p:nvSpPr>
        <p:spPr>
          <a:xfrm>
            <a:off x="4566613" y="2114550"/>
            <a:ext cx="3384000"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platzhalter 9">
            <a:extLst>
              <a:ext uri="{FF2B5EF4-FFF2-40B4-BE49-F238E27FC236}">
                <a16:creationId xmlns:a16="http://schemas.microsoft.com/office/drawing/2014/main" id="{773ACF9F-7994-CE00-5D2E-3550EA5D353E}"/>
              </a:ext>
            </a:extLst>
          </p:cNvPr>
          <p:cNvSpPr>
            <a:spLocks noGrp="1"/>
          </p:cNvSpPr>
          <p:nvPr>
            <p:ph type="body" sz="quarter" idx="14"/>
          </p:nvPr>
        </p:nvSpPr>
        <p:spPr>
          <a:xfrm>
            <a:off x="8474413" y="2114550"/>
            <a:ext cx="3384000"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feld 4">
            <a:extLst>
              <a:ext uri="{FF2B5EF4-FFF2-40B4-BE49-F238E27FC236}">
                <a16:creationId xmlns:a16="http://schemas.microsoft.com/office/drawing/2014/main" id="{BA4B49BC-7EAA-DE9B-C681-B77D50C0714C}"/>
              </a:ext>
            </a:extLst>
          </p:cNvPr>
          <p:cNvSpPr txBox="1"/>
          <p:nvPr userDrawn="1"/>
        </p:nvSpPr>
        <p:spPr>
          <a:xfrm>
            <a:off x="10037820" y="126463"/>
            <a:ext cx="1793761" cy="145424"/>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sz="1050" b="1" i="0" u="none" strike="noStrike" kern="1200" cap="none" spc="0" normalizeH="0" baseline="0" noProof="0">
                <a:ln>
                  <a:noFill/>
                </a:ln>
                <a:solidFill>
                  <a:schemeClr val="accent4"/>
                </a:solidFill>
                <a:effectLst/>
                <a:uLnTx/>
                <a:uFillTx/>
                <a:ea typeface="+mn-ea"/>
                <a:cs typeface="+mn-cs"/>
              </a:rPr>
              <a:t>- Confidential Information - </a:t>
            </a:r>
          </a:p>
        </p:txBody>
      </p:sp>
    </p:spTree>
    <p:extLst>
      <p:ext uri="{BB962C8B-B14F-4D97-AF65-F5344CB8AC3E}">
        <p14:creationId xmlns:p14="http://schemas.microsoft.com/office/powerpoint/2010/main" val="2797051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Kapitel und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4" name="Textfeld 3">
            <a:extLst>
              <a:ext uri="{FF2B5EF4-FFF2-40B4-BE49-F238E27FC236}">
                <a16:creationId xmlns:a16="http://schemas.microsoft.com/office/drawing/2014/main" id="{36361D18-5903-B832-74AB-5BA4B850DD04}"/>
              </a:ext>
            </a:extLst>
          </p:cNvPr>
          <p:cNvSpPr txBox="1"/>
          <p:nvPr userDrawn="1"/>
        </p:nvSpPr>
        <p:spPr>
          <a:xfrm>
            <a:off x="10037820" y="126463"/>
            <a:ext cx="1793761" cy="145424"/>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sz="1050" b="1" i="0" u="none" strike="noStrike" kern="1200" cap="none" spc="0" normalizeH="0" baseline="0" noProof="0">
                <a:ln>
                  <a:noFill/>
                </a:ln>
                <a:solidFill>
                  <a:schemeClr val="accent4"/>
                </a:solidFill>
                <a:effectLst/>
                <a:uLnTx/>
                <a:uFillTx/>
                <a:ea typeface="+mn-ea"/>
                <a:cs typeface="+mn-cs"/>
              </a:rPr>
              <a:t>- Confidential Information - </a:t>
            </a:r>
          </a:p>
        </p:txBody>
      </p:sp>
    </p:spTree>
    <p:extLst>
      <p:ext uri="{BB962C8B-B14F-4D97-AF65-F5344CB8AC3E}">
        <p14:creationId xmlns:p14="http://schemas.microsoft.com/office/powerpoint/2010/main" val="809647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en-US" noProof="0"/>
              <a:t>Here is a quote / Recommendation / Result</a:t>
            </a:r>
            <a:endParaRPr lang="de-DE"/>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r>
              <a:rPr lang="en-US" noProof="0"/>
              <a:t>Optional quoter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4" name="Textfeld 3">
            <a:extLst>
              <a:ext uri="{FF2B5EF4-FFF2-40B4-BE49-F238E27FC236}">
                <a16:creationId xmlns:a16="http://schemas.microsoft.com/office/drawing/2014/main" id="{4298A938-3029-2C07-089E-21BBC4E51EEE}"/>
              </a:ext>
            </a:extLst>
          </p:cNvPr>
          <p:cNvSpPr txBox="1"/>
          <p:nvPr userDrawn="1"/>
        </p:nvSpPr>
        <p:spPr>
          <a:xfrm>
            <a:off x="10037820" y="126463"/>
            <a:ext cx="1793761" cy="145424"/>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sz="1050" b="1" i="0" u="none" strike="noStrike" kern="1200" cap="none" spc="0" normalizeH="0" baseline="0" noProof="0">
                <a:ln>
                  <a:noFill/>
                </a:ln>
                <a:solidFill>
                  <a:schemeClr val="accent4"/>
                </a:solidFill>
                <a:effectLst/>
                <a:uLnTx/>
                <a:uFillTx/>
                <a:ea typeface="+mn-ea"/>
                <a:cs typeface="+mn-cs"/>
              </a:rPr>
              <a:t>- Confidential Information - </a:t>
            </a:r>
          </a:p>
        </p:txBody>
      </p:sp>
    </p:spTree>
    <p:extLst>
      <p:ext uri="{BB962C8B-B14F-4D97-AF65-F5344CB8AC3E}">
        <p14:creationId xmlns:p14="http://schemas.microsoft.com/office/powerpoint/2010/main" val="172945035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140768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13746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874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‹Nr.›</a:t>
            </a:fld>
            <a:endParaRPr lang="de-DE"/>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93599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1" r:id="rId6"/>
    <p:sldLayoutId id="2147483652" r:id="rId7"/>
    <p:sldLayoutId id="2147483654" r:id="rId8"/>
    <p:sldLayoutId id="2147483653" r:id="rId9"/>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userDrawn="1">
          <p15:clr>
            <a:srgbClr val="F26B43"/>
          </p15:clr>
        </p15:guide>
        <p15:guide id="2" pos="3764" userDrawn="1">
          <p15:clr>
            <a:srgbClr val="F26B43"/>
          </p15:clr>
        </p15:guide>
        <p15:guide id="3" pos="7469" userDrawn="1">
          <p15:clr>
            <a:srgbClr val="F26B43"/>
          </p15:clr>
        </p15:guide>
        <p15:guide id="4" orient="horz" pos="414" userDrawn="1">
          <p15:clr>
            <a:srgbClr val="F26B43"/>
          </p15:clr>
        </p15:guide>
        <p15:guide id="5" orient="horz" pos="1321" userDrawn="1">
          <p15:clr>
            <a:srgbClr val="F26B43"/>
          </p15:clr>
        </p15:guide>
        <p15:guide id="6" pos="4116" userDrawn="1">
          <p15:clr>
            <a:srgbClr val="F26B43"/>
          </p15:clr>
        </p15:guide>
        <p15:guide id="7" orient="horz" pos="1074" userDrawn="1">
          <p15:clr>
            <a:srgbClr val="F26B43"/>
          </p15:clr>
        </p15:guide>
        <p15:guide id="8" pos="41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6.png"/><Relationship Id="rId7" Type="http://schemas.openxmlformats.org/officeDocument/2006/relationships/image" Target="../media/image30.png"/><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41.png"/><Relationship Id="rId5" Type="http://schemas.openxmlformats.org/officeDocument/2006/relationships/image" Target="../media/image47.png"/><Relationship Id="rId10" Type="http://schemas.openxmlformats.org/officeDocument/2006/relationships/image" Target="../media/image40.png"/><Relationship Id="rId4" Type="http://schemas.microsoft.com/office/2007/relationships/hdphoto" Target="../media/hdphoto4.wdp"/><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0.png"/><Relationship Id="rId3" Type="http://schemas.openxmlformats.org/officeDocument/2006/relationships/notesSlide" Target="../notesSlides/notesSlide9.xml"/><Relationship Id="rId7" Type="http://schemas.openxmlformats.org/officeDocument/2006/relationships/image" Target="../media/image52.png"/><Relationship Id="rId12"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51.png"/><Relationship Id="rId11" Type="http://schemas.microsoft.com/office/2007/relationships/hdphoto" Target="../media/hdphoto1.wdp"/><Relationship Id="rId5" Type="http://schemas.openxmlformats.org/officeDocument/2006/relationships/image" Target="../media/image50.png"/><Relationship Id="rId1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10.xml"/><Relationship Id="rId16" Type="http://schemas.openxmlformats.org/officeDocument/2006/relationships/image" Target="../media/image68.svg"/><Relationship Id="rId1" Type="http://schemas.openxmlformats.org/officeDocument/2006/relationships/slideLayout" Target="../slideLayouts/slideLayout3.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s>
</file>

<file path=ppt/slides/_rels/slide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71.jpeg"/><Relationship Id="rId4" Type="http://schemas.openxmlformats.org/officeDocument/2006/relationships/image" Target="../media/image7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3.png"/><Relationship Id="rId7"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7.svg"/><Relationship Id="rId4" Type="http://schemas.openxmlformats.org/officeDocument/2006/relationships/image" Target="../media/image72.sv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82.jpeg"/><Relationship Id="rId4" Type="http://schemas.openxmlformats.org/officeDocument/2006/relationships/image" Target="../media/image81.jpe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18.xml"/><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5.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png"/></Relationships>
</file>

<file path=ppt/slides/_rels/slide2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5.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27.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8.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9.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3" Type="http://schemas.openxmlformats.org/officeDocument/2006/relationships/image" Target="../media/image63.png"/><Relationship Id="rId7" Type="http://schemas.openxmlformats.org/officeDocument/2006/relationships/image" Target="../media/image136.png"/><Relationship Id="rId12" Type="http://schemas.openxmlformats.org/officeDocument/2006/relationships/image" Target="../media/image141.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svg"/><Relationship Id="rId4" Type="http://schemas.openxmlformats.org/officeDocument/2006/relationships/image" Target="../media/image64.svg"/><Relationship Id="rId9" Type="http://schemas.openxmlformats.org/officeDocument/2006/relationships/image" Target="../media/image138.png"/><Relationship Id="rId14" Type="http://schemas.openxmlformats.org/officeDocument/2006/relationships/image" Target="../media/image14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1.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59.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sv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47.sv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svg"/><Relationship Id="rId4" Type="http://schemas.openxmlformats.org/officeDocument/2006/relationships/image" Target="../media/image145.svg"/><Relationship Id="rId9" Type="http://schemas.openxmlformats.org/officeDocument/2006/relationships/image" Target="../media/image150.png"/><Relationship Id="rId14" Type="http://schemas.openxmlformats.org/officeDocument/2006/relationships/image" Target="../media/image154.svg"/></Relationships>
</file>

<file path=ppt/slides/_rels/slide32.xml.rels><?xml version="1.0" encoding="UTF-8" standalone="yes"?>
<Relationships xmlns="http://schemas.openxmlformats.org/package/2006/relationships"><Relationship Id="rId13" Type="http://schemas.openxmlformats.org/officeDocument/2006/relationships/image" Target="../media/image155.png"/><Relationship Id="rId18" Type="http://schemas.openxmlformats.org/officeDocument/2006/relationships/image" Target="../media/image160.png"/><Relationship Id="rId26" Type="http://schemas.openxmlformats.org/officeDocument/2006/relationships/image" Target="../media/image168.png"/><Relationship Id="rId39" Type="http://schemas.openxmlformats.org/officeDocument/2006/relationships/image" Target="../media/image179.png"/><Relationship Id="rId21" Type="http://schemas.openxmlformats.org/officeDocument/2006/relationships/image" Target="../media/image163.png"/><Relationship Id="rId34" Type="http://schemas.openxmlformats.org/officeDocument/2006/relationships/image" Target="../media/image175.png"/><Relationship Id="rId42" Type="http://schemas.openxmlformats.org/officeDocument/2006/relationships/image" Target="../media/image182.svg"/><Relationship Id="rId47" Type="http://schemas.openxmlformats.org/officeDocument/2006/relationships/image" Target="../media/image187.png"/><Relationship Id="rId50" Type="http://schemas.openxmlformats.org/officeDocument/2006/relationships/image" Target="../media/image190.svg"/><Relationship Id="rId55" Type="http://schemas.openxmlformats.org/officeDocument/2006/relationships/image" Target="../media/image195.png"/><Relationship Id="rId7" Type="http://schemas.microsoft.com/office/2007/relationships/diagramDrawing" Target="../diagrams/drawing1.xml"/><Relationship Id="rId2" Type="http://schemas.openxmlformats.org/officeDocument/2006/relationships/notesSlide" Target="../notesSlides/notesSlide30.xml"/><Relationship Id="rId16" Type="http://schemas.openxmlformats.org/officeDocument/2006/relationships/image" Target="../media/image158.png"/><Relationship Id="rId20" Type="http://schemas.openxmlformats.org/officeDocument/2006/relationships/image" Target="../media/image162.png"/><Relationship Id="rId29" Type="http://schemas.openxmlformats.org/officeDocument/2006/relationships/image" Target="../media/image171.png"/><Relationship Id="rId41" Type="http://schemas.openxmlformats.org/officeDocument/2006/relationships/image" Target="../media/image181.png"/><Relationship Id="rId54" Type="http://schemas.openxmlformats.org/officeDocument/2006/relationships/image" Target="../media/image194.svg"/><Relationship Id="rId62" Type="http://schemas.openxmlformats.org/officeDocument/2006/relationships/image" Target="../media/image202.jpe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image" Target="../media/image166.png"/><Relationship Id="rId32" Type="http://schemas.openxmlformats.org/officeDocument/2006/relationships/image" Target="../media/image173.png"/><Relationship Id="rId37" Type="http://schemas.openxmlformats.org/officeDocument/2006/relationships/image" Target="../media/image177.png"/><Relationship Id="rId40" Type="http://schemas.openxmlformats.org/officeDocument/2006/relationships/image" Target="../media/image180.svg"/><Relationship Id="rId45" Type="http://schemas.openxmlformats.org/officeDocument/2006/relationships/image" Target="../media/image185.png"/><Relationship Id="rId53" Type="http://schemas.openxmlformats.org/officeDocument/2006/relationships/image" Target="../media/image193.png"/><Relationship Id="rId58" Type="http://schemas.openxmlformats.org/officeDocument/2006/relationships/image" Target="../media/image198.svg"/><Relationship Id="rId5" Type="http://schemas.openxmlformats.org/officeDocument/2006/relationships/diagramQuickStyle" Target="../diagrams/quickStyle1.xml"/><Relationship Id="rId15" Type="http://schemas.openxmlformats.org/officeDocument/2006/relationships/image" Target="../media/image157.png"/><Relationship Id="rId23" Type="http://schemas.openxmlformats.org/officeDocument/2006/relationships/image" Target="../media/image165.png"/><Relationship Id="rId28" Type="http://schemas.openxmlformats.org/officeDocument/2006/relationships/image" Target="../media/image170.png"/><Relationship Id="rId36" Type="http://schemas.openxmlformats.org/officeDocument/2006/relationships/image" Target="../media/image176.png"/><Relationship Id="rId49" Type="http://schemas.openxmlformats.org/officeDocument/2006/relationships/image" Target="../media/image189.png"/><Relationship Id="rId57" Type="http://schemas.openxmlformats.org/officeDocument/2006/relationships/image" Target="../media/image197.png"/><Relationship Id="rId61" Type="http://schemas.openxmlformats.org/officeDocument/2006/relationships/image" Target="../media/image201.jpeg"/><Relationship Id="rId10" Type="http://schemas.openxmlformats.org/officeDocument/2006/relationships/diagramQuickStyle" Target="../diagrams/quickStyle2.xml"/><Relationship Id="rId19" Type="http://schemas.openxmlformats.org/officeDocument/2006/relationships/image" Target="../media/image161.png"/><Relationship Id="rId31" Type="http://schemas.microsoft.com/office/2007/relationships/hdphoto" Target="../media/hdphoto5.wdp"/><Relationship Id="rId44" Type="http://schemas.openxmlformats.org/officeDocument/2006/relationships/image" Target="../media/image184.svg"/><Relationship Id="rId52" Type="http://schemas.openxmlformats.org/officeDocument/2006/relationships/image" Target="../media/image192.svg"/><Relationship Id="rId60" Type="http://schemas.openxmlformats.org/officeDocument/2006/relationships/image" Target="../media/image200.sv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156.png"/><Relationship Id="rId22" Type="http://schemas.openxmlformats.org/officeDocument/2006/relationships/image" Target="../media/image164.png"/><Relationship Id="rId27" Type="http://schemas.openxmlformats.org/officeDocument/2006/relationships/image" Target="../media/image169.png"/><Relationship Id="rId30" Type="http://schemas.openxmlformats.org/officeDocument/2006/relationships/image" Target="../media/image172.png"/><Relationship Id="rId35" Type="http://schemas.microsoft.com/office/2007/relationships/hdphoto" Target="../media/hdphoto6.wdp"/><Relationship Id="rId43" Type="http://schemas.openxmlformats.org/officeDocument/2006/relationships/image" Target="../media/image183.png"/><Relationship Id="rId48" Type="http://schemas.openxmlformats.org/officeDocument/2006/relationships/image" Target="../media/image188.svg"/><Relationship Id="rId56" Type="http://schemas.openxmlformats.org/officeDocument/2006/relationships/image" Target="../media/image196.svg"/><Relationship Id="rId8" Type="http://schemas.openxmlformats.org/officeDocument/2006/relationships/diagramData" Target="../diagrams/data2.xml"/><Relationship Id="rId51" Type="http://schemas.openxmlformats.org/officeDocument/2006/relationships/image" Target="../media/image191.png"/><Relationship Id="rId3" Type="http://schemas.openxmlformats.org/officeDocument/2006/relationships/diagramData" Target="../diagrams/data1.xml"/><Relationship Id="rId12" Type="http://schemas.microsoft.com/office/2007/relationships/diagramDrawing" Target="../diagrams/drawing2.xml"/><Relationship Id="rId17" Type="http://schemas.openxmlformats.org/officeDocument/2006/relationships/image" Target="../media/image159.png"/><Relationship Id="rId25" Type="http://schemas.openxmlformats.org/officeDocument/2006/relationships/image" Target="../media/image167.png"/><Relationship Id="rId33" Type="http://schemas.openxmlformats.org/officeDocument/2006/relationships/image" Target="../media/image174.png"/><Relationship Id="rId38" Type="http://schemas.openxmlformats.org/officeDocument/2006/relationships/image" Target="../media/image178.svg"/><Relationship Id="rId46" Type="http://schemas.openxmlformats.org/officeDocument/2006/relationships/image" Target="../media/image186.svg"/><Relationship Id="rId59" Type="http://schemas.openxmlformats.org/officeDocument/2006/relationships/image" Target="../media/image199.png"/></Relationships>
</file>

<file path=ppt/slides/_rels/slide33.xml.rels><?xml version="1.0" encoding="UTF-8" standalone="yes"?>
<Relationships xmlns="http://schemas.openxmlformats.org/package/2006/relationships"><Relationship Id="rId8" Type="http://schemas.openxmlformats.org/officeDocument/2006/relationships/image" Target="../media/image208.svg"/><Relationship Id="rId13" Type="http://schemas.openxmlformats.org/officeDocument/2006/relationships/image" Target="../media/image213.png"/><Relationship Id="rId3" Type="http://schemas.openxmlformats.org/officeDocument/2006/relationships/image" Target="../media/image203.png"/><Relationship Id="rId7" Type="http://schemas.openxmlformats.org/officeDocument/2006/relationships/image" Target="../media/image207.png"/><Relationship Id="rId12" Type="http://schemas.openxmlformats.org/officeDocument/2006/relationships/image" Target="../media/image212.sv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206.svg"/><Relationship Id="rId11" Type="http://schemas.openxmlformats.org/officeDocument/2006/relationships/image" Target="../media/image211.png"/><Relationship Id="rId5" Type="http://schemas.openxmlformats.org/officeDocument/2006/relationships/image" Target="../media/image205.png"/><Relationship Id="rId10" Type="http://schemas.openxmlformats.org/officeDocument/2006/relationships/image" Target="../media/image210.svg"/><Relationship Id="rId4" Type="http://schemas.openxmlformats.org/officeDocument/2006/relationships/image" Target="../media/image204.svg"/><Relationship Id="rId9" Type="http://schemas.openxmlformats.org/officeDocument/2006/relationships/image" Target="../media/image209.png"/><Relationship Id="rId14" Type="http://schemas.openxmlformats.org/officeDocument/2006/relationships/image" Target="../media/image214.svg"/></Relationships>
</file>

<file path=ppt/slides/_rels/slide34.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18.emf"/><Relationship Id="rId5" Type="http://schemas.openxmlformats.org/officeDocument/2006/relationships/image" Target="../media/image217.emf"/><Relationship Id="rId4" Type="http://schemas.openxmlformats.org/officeDocument/2006/relationships/image" Target="../media/image216.png"/><Relationship Id="rId9" Type="http://schemas.openxmlformats.org/officeDocument/2006/relationships/image" Target="../media/image221.png"/></Relationships>
</file>

<file path=ppt/slides/_rels/slide35.xml.rels><?xml version="1.0" encoding="UTF-8" standalone="yes"?>
<Relationships xmlns="http://schemas.openxmlformats.org/package/2006/relationships"><Relationship Id="rId8" Type="http://schemas.openxmlformats.org/officeDocument/2006/relationships/image" Target="../media/image227.png"/><Relationship Id="rId13" Type="http://schemas.openxmlformats.org/officeDocument/2006/relationships/image" Target="../media/image231.svg"/><Relationship Id="rId18" Type="http://schemas.openxmlformats.org/officeDocument/2006/relationships/image" Target="../media/image236.png"/><Relationship Id="rId3" Type="http://schemas.openxmlformats.org/officeDocument/2006/relationships/image" Target="../media/image222.png"/><Relationship Id="rId7" Type="http://schemas.openxmlformats.org/officeDocument/2006/relationships/image" Target="../media/image226.png"/><Relationship Id="rId12" Type="http://schemas.openxmlformats.org/officeDocument/2006/relationships/image" Target="../media/image230.png"/><Relationship Id="rId17" Type="http://schemas.openxmlformats.org/officeDocument/2006/relationships/image" Target="../media/image235.svg"/><Relationship Id="rId2" Type="http://schemas.openxmlformats.org/officeDocument/2006/relationships/notesSlide" Target="../notesSlides/notesSlide33.xml"/><Relationship Id="rId16"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25.png"/><Relationship Id="rId11" Type="http://schemas.openxmlformats.org/officeDocument/2006/relationships/image" Target="../media/image229.svg"/><Relationship Id="rId5" Type="http://schemas.openxmlformats.org/officeDocument/2006/relationships/image" Target="../media/image224.jpeg"/><Relationship Id="rId15" Type="http://schemas.openxmlformats.org/officeDocument/2006/relationships/image" Target="../media/image233.svg"/><Relationship Id="rId10" Type="http://schemas.openxmlformats.org/officeDocument/2006/relationships/image" Target="../media/image65.png"/><Relationship Id="rId19" Type="http://schemas.openxmlformats.org/officeDocument/2006/relationships/image" Target="../media/image237.svg"/><Relationship Id="rId4" Type="http://schemas.openxmlformats.org/officeDocument/2006/relationships/image" Target="../media/image223.png"/><Relationship Id="rId9" Type="http://schemas.openxmlformats.org/officeDocument/2006/relationships/image" Target="../media/image228.png"/><Relationship Id="rId14" Type="http://schemas.openxmlformats.org/officeDocument/2006/relationships/image" Target="../media/image23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9.xml.rels><?xml version="1.0" encoding="UTF-8" standalone="yes"?>
<Relationships xmlns="http://schemas.openxmlformats.org/package/2006/relationships"><Relationship Id="rId8" Type="http://schemas.openxmlformats.org/officeDocument/2006/relationships/image" Target="../media/image241.svg"/><Relationship Id="rId13" Type="http://schemas.openxmlformats.org/officeDocument/2006/relationships/image" Target="../media/image244.png"/><Relationship Id="rId3" Type="http://schemas.openxmlformats.org/officeDocument/2006/relationships/image" Target="../media/image148.png"/><Relationship Id="rId7" Type="http://schemas.openxmlformats.org/officeDocument/2006/relationships/image" Target="../media/image240.png"/><Relationship Id="rId12" Type="http://schemas.openxmlformats.org/officeDocument/2006/relationships/image" Target="../media/image243.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39.svg"/><Relationship Id="rId11" Type="http://schemas.openxmlformats.org/officeDocument/2006/relationships/image" Target="../media/image242.png"/><Relationship Id="rId5" Type="http://schemas.openxmlformats.org/officeDocument/2006/relationships/image" Target="../media/image238.png"/><Relationship Id="rId10" Type="http://schemas.openxmlformats.org/officeDocument/2006/relationships/image" Target="../media/image229.svg"/><Relationship Id="rId4" Type="http://schemas.openxmlformats.org/officeDocument/2006/relationships/image" Target="../media/image149.svg"/><Relationship Id="rId9" Type="http://schemas.openxmlformats.org/officeDocument/2006/relationships/image" Target="../media/image65.png"/><Relationship Id="rId14" Type="http://schemas.openxmlformats.org/officeDocument/2006/relationships/image" Target="../media/image245.sv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3.xml"/><Relationship Id="rId5" Type="http://schemas.openxmlformats.org/officeDocument/2006/relationships/image" Target="../media/image251.png"/><Relationship Id="rId4" Type="http://schemas.openxmlformats.org/officeDocument/2006/relationships/image" Target="../media/image250.jpeg"/></Relationships>
</file>

<file path=ppt/slides/_rels/slide43.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53.emf"/></Relationships>
</file>

<file path=ppt/slides/_rels/slide44.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4.jpeg"/><Relationship Id="rId7" Type="http://schemas.openxmlformats.org/officeDocument/2006/relationships/image" Target="../media/image257.sv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256.png"/><Relationship Id="rId11" Type="http://schemas.openxmlformats.org/officeDocument/2006/relationships/image" Target="../media/image261.svg"/><Relationship Id="rId5" Type="http://schemas.openxmlformats.org/officeDocument/2006/relationships/image" Target="../media/image255.svg"/><Relationship Id="rId10" Type="http://schemas.openxmlformats.org/officeDocument/2006/relationships/image" Target="../media/image260.png"/><Relationship Id="rId4" Type="http://schemas.openxmlformats.org/officeDocument/2006/relationships/image" Target="../media/image83.png"/><Relationship Id="rId9" Type="http://schemas.openxmlformats.org/officeDocument/2006/relationships/image" Target="../media/image259.svg"/></Relationships>
</file>

<file path=ppt/slides/_rels/slide45.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8" Type="http://schemas.openxmlformats.org/officeDocument/2006/relationships/image" Target="../media/image266.svg"/><Relationship Id="rId13" Type="http://schemas.openxmlformats.org/officeDocument/2006/relationships/image" Target="../media/image57.png"/><Relationship Id="rId3" Type="http://schemas.openxmlformats.org/officeDocument/2006/relationships/image" Target="../media/image134.png"/><Relationship Id="rId7" Type="http://schemas.openxmlformats.org/officeDocument/2006/relationships/image" Target="../media/image265.png"/><Relationship Id="rId12" Type="http://schemas.openxmlformats.org/officeDocument/2006/relationships/image" Target="../media/image270.sv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264.svg"/><Relationship Id="rId11" Type="http://schemas.openxmlformats.org/officeDocument/2006/relationships/image" Target="../media/image269.png"/><Relationship Id="rId5" Type="http://schemas.openxmlformats.org/officeDocument/2006/relationships/image" Target="../media/image263.png"/><Relationship Id="rId10" Type="http://schemas.openxmlformats.org/officeDocument/2006/relationships/image" Target="../media/image268.svg"/><Relationship Id="rId4" Type="http://schemas.openxmlformats.org/officeDocument/2006/relationships/image" Target="../media/image262.svg"/><Relationship Id="rId9" Type="http://schemas.openxmlformats.org/officeDocument/2006/relationships/image" Target="../media/image267.png"/><Relationship Id="rId14" Type="http://schemas.openxmlformats.org/officeDocument/2006/relationships/image" Target="../media/image77.svg"/></Relationships>
</file>

<file path=ppt/slides/_rels/slide4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72.jpeg"/></Relationships>
</file>

<file path=ppt/slides/_rels/slide48.xml.rels><?xml version="1.0" encoding="UTF-8" standalone="yes"?>
<Relationships xmlns="http://schemas.openxmlformats.org/package/2006/relationships"><Relationship Id="rId8" Type="http://schemas.openxmlformats.org/officeDocument/2006/relationships/image" Target="../media/image277.svg"/><Relationship Id="rId13" Type="http://schemas.openxmlformats.org/officeDocument/2006/relationships/image" Target="../media/image281.jpeg"/><Relationship Id="rId3" Type="http://schemas.openxmlformats.org/officeDocument/2006/relationships/image" Target="../media/image273.png"/><Relationship Id="rId7" Type="http://schemas.openxmlformats.org/officeDocument/2006/relationships/image" Target="../media/image265.png"/><Relationship Id="rId12" Type="http://schemas.openxmlformats.org/officeDocument/2006/relationships/image" Target="../media/image280.sv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76.svg"/><Relationship Id="rId11" Type="http://schemas.openxmlformats.org/officeDocument/2006/relationships/image" Target="../media/image279.png"/><Relationship Id="rId5" Type="http://schemas.openxmlformats.org/officeDocument/2006/relationships/image" Target="../media/image275.png"/><Relationship Id="rId10" Type="http://schemas.openxmlformats.org/officeDocument/2006/relationships/image" Target="../media/image278.svg"/><Relationship Id="rId4" Type="http://schemas.openxmlformats.org/officeDocument/2006/relationships/image" Target="../media/image274.svg"/><Relationship Id="rId9" Type="http://schemas.openxmlformats.org/officeDocument/2006/relationships/image" Target="../media/image242.png"/><Relationship Id="rId14" Type="http://schemas.openxmlformats.org/officeDocument/2006/relationships/image" Target="../media/image282.jpeg"/></Relationships>
</file>

<file path=ppt/slides/_rels/slide4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286.svg"/><Relationship Id="rId5" Type="http://schemas.openxmlformats.org/officeDocument/2006/relationships/image" Target="../media/image83.png"/><Relationship Id="rId4" Type="http://schemas.openxmlformats.org/officeDocument/2006/relationships/image" Target="../media/image285.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5.xml"/><Relationship Id="rId1" Type="http://schemas.openxmlformats.org/officeDocument/2006/relationships/video" Target="https://www.youtube.com/embed/xV3ZR3NvOFg?feature=oembed" TargetMode="External"/><Relationship Id="rId5" Type="http://schemas.openxmlformats.org/officeDocument/2006/relationships/hyperlink" Target="https://www.youtube.com/watch?v=xV3ZR3NvOFg" TargetMode="Externa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6.xml"/><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37.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3.tiff"/><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png"/><Relationship Id="rId11" Type="http://schemas.microsoft.com/office/2007/relationships/hdphoto" Target="../media/hdphoto3.wdp"/><Relationship Id="rId5" Type="http://schemas.openxmlformats.org/officeDocument/2006/relationships/image" Target="../media/image45.png"/><Relationship Id="rId10" Type="http://schemas.openxmlformats.org/officeDocument/2006/relationships/image" Target="../media/image41.png"/><Relationship Id="rId4" Type="http://schemas.openxmlformats.org/officeDocument/2006/relationships/image" Target="../media/image44.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7F326-145B-E763-AC29-74FB5386A884}"/>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055E91E0-F6F9-AC59-ED2A-6551C8472E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553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E8096-033D-943C-B407-6F612B348FB5}"/>
            </a:ext>
          </a:extLst>
        </p:cNvPr>
        <p:cNvGrpSpPr/>
        <p:nvPr/>
      </p:nvGrpSpPr>
      <p:grpSpPr>
        <a:xfrm>
          <a:off x="0" y="0"/>
          <a:ext cx="0" cy="0"/>
          <a:chOff x="0" y="0"/>
          <a:chExt cx="0" cy="0"/>
        </a:xfrm>
      </p:grpSpPr>
      <p:sp>
        <p:nvSpPr>
          <p:cNvPr id="4" name="Textplatzhalter 5">
            <a:extLst>
              <a:ext uri="{FF2B5EF4-FFF2-40B4-BE49-F238E27FC236}">
                <a16:creationId xmlns:a16="http://schemas.microsoft.com/office/drawing/2014/main" id="{9003A7E3-A300-093D-4953-B383B52364A7}"/>
              </a:ext>
            </a:extLst>
          </p:cNvPr>
          <p:cNvSpPr txBox="1">
            <a:spLocks/>
          </p:cNvSpPr>
          <p:nvPr/>
        </p:nvSpPr>
        <p:spPr bwMode="gray">
          <a:xfrm>
            <a:off x="8512398" y="1791390"/>
            <a:ext cx="3279804" cy="4246589"/>
          </a:xfrm>
          <a:prstGeom prst="rect">
            <a:avLst/>
          </a:prstGeom>
          <a:solidFill>
            <a:srgbClr val="E3E3E3"/>
          </a:solidFill>
        </p:spPr>
        <p:txBody>
          <a:bodyPr vert="horz" wrap="square" lIns="108000" tIns="72000" rIns="108000" bIns="72000" rtlCol="0">
            <a:noAutofit/>
          </a:bodyPr>
          <a:lstStyle>
            <a:lvl1pPr marL="0" indent="0" algn="l" defTabSz="914400" rtl="0" eaLnBrk="1" latinLnBrk="0" hangingPunct="1">
              <a:lnSpc>
                <a:spcPct val="110000"/>
              </a:lnSpc>
              <a:spcBef>
                <a:spcPts val="600"/>
              </a:spcBef>
              <a:buFontTx/>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de-DE" sz="1200" b="0" i="0" u="none" strike="noStrike" kern="1200" cap="none" spc="0" normalizeH="0" baseline="0" noProof="0">
              <a:ln>
                <a:noFill/>
              </a:ln>
              <a:solidFill>
                <a:srgbClr val="E3E3E3"/>
              </a:solidFill>
              <a:effectLst/>
              <a:uLnTx/>
              <a:uFillTx/>
              <a:latin typeface="Fago Pro"/>
              <a:ea typeface="+mn-ea"/>
              <a:cs typeface="+mn-cs"/>
            </a:endParaRPr>
          </a:p>
        </p:txBody>
      </p:sp>
      <p:sp>
        <p:nvSpPr>
          <p:cNvPr id="29" name="Rechteck 28">
            <a:extLst>
              <a:ext uri="{FF2B5EF4-FFF2-40B4-BE49-F238E27FC236}">
                <a16:creationId xmlns:a16="http://schemas.microsoft.com/office/drawing/2014/main" id="{290EC222-DCE3-1AE5-B35B-E997A8333A31}"/>
              </a:ext>
            </a:extLst>
          </p:cNvPr>
          <p:cNvSpPr/>
          <p:nvPr/>
        </p:nvSpPr>
        <p:spPr>
          <a:xfrm>
            <a:off x="1904221" y="3722059"/>
            <a:ext cx="6660228" cy="1269178"/>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lstStyle/>
          <a:p>
            <a:pPr marL="0" marR="0" lvl="0" indent="0" algn="l" defTabSz="914400" rtl="0" eaLnBrk="1" fontAlgn="auto" latinLnBrk="0" hangingPunct="1">
              <a:lnSpc>
                <a:spcPct val="110000"/>
              </a:lnSpc>
              <a:spcBef>
                <a:spcPts val="600"/>
              </a:spcBef>
              <a:spcAft>
                <a:spcPts val="0"/>
              </a:spcAft>
              <a:buClrTx/>
              <a:buSzTx/>
              <a:buFontTx/>
              <a:buNone/>
              <a:tabLst/>
              <a:defRPr/>
            </a:pPr>
            <a:endParaRPr kumimoji="0" lang="de-DE" sz="1800" b="0" i="0" u="none" strike="noStrike" kern="1200" cap="none" spc="0" normalizeH="0" baseline="0" noProof="0">
              <a:ln>
                <a:noFill/>
              </a:ln>
              <a:solidFill>
                <a:srgbClr val="E3E3E3"/>
              </a:solidFill>
              <a:effectLst/>
              <a:uLnTx/>
              <a:uFillTx/>
              <a:latin typeface="Fago Pro"/>
              <a:ea typeface="+mn-ea"/>
              <a:cs typeface="+mn-cs"/>
            </a:endParaRPr>
          </a:p>
        </p:txBody>
      </p:sp>
      <p:graphicFrame>
        <p:nvGraphicFramePr>
          <p:cNvPr id="12" name="Tabelle 27">
            <a:extLst>
              <a:ext uri="{FF2B5EF4-FFF2-40B4-BE49-F238E27FC236}">
                <a16:creationId xmlns:a16="http://schemas.microsoft.com/office/drawing/2014/main" id="{7B1223C1-FC78-CFF1-A87B-786E4624B119}"/>
              </a:ext>
            </a:extLst>
          </p:cNvPr>
          <p:cNvGraphicFramePr>
            <a:graphicFrameLocks noGrp="1"/>
          </p:cNvGraphicFramePr>
          <p:nvPr>
            <p:extLst>
              <p:ext uri="{D42A27DB-BD31-4B8C-83A1-F6EECF244321}">
                <p14:modId xmlns:p14="http://schemas.microsoft.com/office/powerpoint/2010/main" val="853480622"/>
              </p:ext>
            </p:extLst>
          </p:nvPr>
        </p:nvGraphicFramePr>
        <p:xfrm>
          <a:off x="1905000" y="3729181"/>
          <a:ext cx="6307336" cy="1267500"/>
        </p:xfrm>
        <a:graphic>
          <a:graphicData uri="http://schemas.openxmlformats.org/drawingml/2006/table">
            <a:tbl>
              <a:tblPr/>
              <a:tblGrid>
                <a:gridCol w="6307336">
                  <a:extLst>
                    <a:ext uri="{9D8B030D-6E8A-4147-A177-3AD203B41FA5}">
                      <a16:colId xmlns:a16="http://schemas.microsoft.com/office/drawing/2014/main" val="2211963276"/>
                    </a:ext>
                  </a:extLst>
                </a:gridCol>
              </a:tblGrid>
              <a:tr h="1267500">
                <a:tc>
                  <a:txBody>
                    <a:bodyPr/>
                    <a:lstStyle/>
                    <a:p>
                      <a:pPr>
                        <a:lnSpc>
                          <a:spcPct val="100000"/>
                        </a:lnSpc>
                      </a:pPr>
                      <a:r>
                        <a:rPr lang="de-DE" sz="1600" b="1">
                          <a:solidFill>
                            <a:schemeClr val="accent2"/>
                          </a:solidFill>
                        </a:rPr>
                        <a:t>Kundenspezifische Systeme</a:t>
                      </a:r>
                      <a:br>
                        <a:rPr lang="de-DE" sz="1600" b="1">
                          <a:solidFill>
                            <a:srgbClr val="003D6A"/>
                          </a:solidFill>
                        </a:rPr>
                      </a:br>
                      <a:r>
                        <a:rPr lang="de-DE" sz="1600">
                          <a:solidFill>
                            <a:schemeClr val="tx2"/>
                          </a:solidFill>
                        </a:rPr>
                        <a:t>Achsensysteme und Baugruppen mit definierter </a:t>
                      </a:r>
                      <a:br>
                        <a:rPr lang="de-DE" sz="1600">
                          <a:solidFill>
                            <a:srgbClr val="003D6A"/>
                          </a:solidFill>
                        </a:rPr>
                      </a:br>
                      <a:r>
                        <a:rPr lang="de-DE" sz="1600">
                          <a:solidFill>
                            <a:schemeClr val="tx2"/>
                          </a:solidFill>
                        </a:rPr>
                        <a:t>Schnittstelle zur Kundenanlage inklusive Stahlbau, </a:t>
                      </a:r>
                      <a:br>
                        <a:rPr lang="de-DE" sz="1600">
                          <a:solidFill>
                            <a:srgbClr val="003D6A"/>
                          </a:solidFill>
                        </a:rPr>
                      </a:br>
                      <a:r>
                        <a:rPr lang="de-DE" sz="1600">
                          <a:solidFill>
                            <a:schemeClr val="tx2"/>
                          </a:solidFill>
                        </a:rPr>
                        <a:t>Schutzzaun und Schaltschrank</a:t>
                      </a: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graphicFrame>
        <p:nvGraphicFramePr>
          <p:cNvPr id="13" name="Tabelle 36">
            <a:extLst>
              <a:ext uri="{FF2B5EF4-FFF2-40B4-BE49-F238E27FC236}">
                <a16:creationId xmlns:a16="http://schemas.microsoft.com/office/drawing/2014/main" id="{B0D6F748-B0E9-A098-B36C-FF3A82A11D7F}"/>
              </a:ext>
            </a:extLst>
          </p:cNvPr>
          <p:cNvGraphicFramePr>
            <a:graphicFrameLocks noGrp="1"/>
          </p:cNvGraphicFramePr>
          <p:nvPr>
            <p:extLst>
              <p:ext uri="{D42A27DB-BD31-4B8C-83A1-F6EECF244321}">
                <p14:modId xmlns:p14="http://schemas.microsoft.com/office/powerpoint/2010/main" val="293581702"/>
              </p:ext>
            </p:extLst>
          </p:nvPr>
        </p:nvGraphicFramePr>
        <p:xfrm>
          <a:off x="1905000" y="4993409"/>
          <a:ext cx="6297564" cy="1033717"/>
        </p:xfrm>
        <a:graphic>
          <a:graphicData uri="http://schemas.openxmlformats.org/drawingml/2006/table">
            <a:tbl>
              <a:tblPr/>
              <a:tblGrid>
                <a:gridCol w="6297564">
                  <a:extLst>
                    <a:ext uri="{9D8B030D-6E8A-4147-A177-3AD203B41FA5}">
                      <a16:colId xmlns:a16="http://schemas.microsoft.com/office/drawing/2014/main" val="2211963276"/>
                    </a:ext>
                  </a:extLst>
                </a:gridCol>
              </a:tblGrid>
              <a:tr h="1033717">
                <a:tc>
                  <a:txBody>
                    <a:bodyPr/>
                    <a:lstStyle/>
                    <a:p>
                      <a:pPr marR="0" algn="l" rtl="0" eaLnBrk="1" fontAlgn="auto" latinLnBrk="0" hangingPunct="1">
                        <a:lnSpc>
                          <a:spcPct val="100000"/>
                        </a:lnSpc>
                        <a:spcBef>
                          <a:spcPts val="300"/>
                        </a:spcBef>
                        <a:spcAft>
                          <a:spcPts val="0"/>
                        </a:spcAft>
                        <a:buClr>
                          <a:srgbClr val="009EE0"/>
                        </a:buClr>
                        <a:buSzTx/>
                      </a:pPr>
                      <a:r>
                        <a:rPr lang="de-DE" sz="1600" b="1">
                          <a:solidFill>
                            <a:schemeClr val="accent2"/>
                          </a:solidFill>
                        </a:rPr>
                        <a:t>Maschinen</a:t>
                      </a:r>
                      <a:br>
                        <a:rPr lang="de-DE" sz="1600" b="1">
                          <a:solidFill>
                            <a:srgbClr val="003D6A"/>
                          </a:solidFill>
                        </a:rPr>
                      </a:br>
                      <a:r>
                        <a:rPr lang="de-DE" sz="1600">
                          <a:solidFill>
                            <a:schemeClr val="tx2"/>
                          </a:solidFill>
                        </a:rPr>
                        <a:t>Lieferung von Komplettsystemen inklusive Steuerung </a:t>
                      </a:r>
                      <a:br>
                        <a:rPr lang="de-DE" sz="1600">
                          <a:solidFill>
                            <a:srgbClr val="003D6A"/>
                          </a:solidFill>
                        </a:rPr>
                      </a:br>
                      <a:r>
                        <a:rPr lang="de-DE" sz="1600">
                          <a:solidFill>
                            <a:schemeClr val="tx2"/>
                          </a:solidFill>
                        </a:rPr>
                        <a:t>und Software. </a:t>
                      </a:r>
                      <a:endParaRPr lang="en-US"/>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graphicFrame>
        <p:nvGraphicFramePr>
          <p:cNvPr id="6" name="Tabelle 21">
            <a:extLst>
              <a:ext uri="{FF2B5EF4-FFF2-40B4-BE49-F238E27FC236}">
                <a16:creationId xmlns:a16="http://schemas.microsoft.com/office/drawing/2014/main" id="{7B2AA0D9-F8E4-FFF1-199F-3B91D7F1F9B3}"/>
              </a:ext>
            </a:extLst>
          </p:cNvPr>
          <p:cNvGraphicFramePr>
            <a:graphicFrameLocks noGrp="1"/>
          </p:cNvGraphicFramePr>
          <p:nvPr>
            <p:extLst>
              <p:ext uri="{D42A27DB-BD31-4B8C-83A1-F6EECF244321}">
                <p14:modId xmlns:p14="http://schemas.microsoft.com/office/powerpoint/2010/main" val="1771301190"/>
              </p:ext>
            </p:extLst>
          </p:nvPr>
        </p:nvGraphicFramePr>
        <p:xfrm>
          <a:off x="1901227" y="2753762"/>
          <a:ext cx="6306422" cy="973247"/>
        </p:xfrm>
        <a:graphic>
          <a:graphicData uri="http://schemas.openxmlformats.org/drawingml/2006/table">
            <a:tbl>
              <a:tblPr/>
              <a:tblGrid>
                <a:gridCol w="6306422">
                  <a:extLst>
                    <a:ext uri="{9D8B030D-6E8A-4147-A177-3AD203B41FA5}">
                      <a16:colId xmlns:a16="http://schemas.microsoft.com/office/drawing/2014/main" val="2211963276"/>
                    </a:ext>
                  </a:extLst>
                </a:gridCol>
              </a:tblGrid>
              <a:tr h="973247">
                <a:tc>
                  <a:txBody>
                    <a:bodyPr/>
                    <a:lstStyle/>
                    <a:p>
                      <a:pPr>
                        <a:lnSpc>
                          <a:spcPct val="100000"/>
                        </a:lnSpc>
                      </a:pPr>
                      <a:r>
                        <a:rPr lang="de-DE" sz="1600" b="1">
                          <a:solidFill>
                            <a:schemeClr val="accent2"/>
                          </a:solidFill>
                        </a:rPr>
                        <a:t>kundenspezifische Komponenten </a:t>
                      </a:r>
                      <a:br>
                        <a:rPr lang="de-DE" sz="1600" b="1">
                          <a:solidFill>
                            <a:srgbClr val="003D6A"/>
                          </a:solidFill>
                        </a:rPr>
                      </a:br>
                      <a:r>
                        <a:rPr lang="de-DE" sz="1600">
                          <a:solidFill>
                            <a:schemeClr val="tx2"/>
                          </a:solidFill>
                        </a:rPr>
                        <a:t>Konfigurierbare Produkte, Achssysteme und Baugruppen </a:t>
                      </a:r>
                      <a:br>
                        <a:rPr lang="de-DE" sz="1600">
                          <a:solidFill>
                            <a:srgbClr val="003D6A"/>
                          </a:solidFill>
                        </a:rPr>
                      </a:br>
                      <a:r>
                        <a:rPr lang="de-DE" sz="1600">
                          <a:solidFill>
                            <a:schemeClr val="tx2"/>
                          </a:solidFill>
                        </a:rPr>
                        <a:t>mit definierter Schnittstelle zum Kundensystem</a:t>
                      </a: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sp>
        <p:nvSpPr>
          <p:cNvPr id="9" name="Titel 8">
            <a:extLst>
              <a:ext uri="{FF2B5EF4-FFF2-40B4-BE49-F238E27FC236}">
                <a16:creationId xmlns:a16="http://schemas.microsoft.com/office/drawing/2014/main" id="{D0B72F36-9CE1-4F51-9258-30AAB24DE6E0}"/>
              </a:ext>
            </a:extLst>
          </p:cNvPr>
          <p:cNvSpPr>
            <a:spLocks noGrp="1"/>
          </p:cNvSpPr>
          <p:nvPr>
            <p:ph type="title"/>
          </p:nvPr>
        </p:nvSpPr>
        <p:spPr>
          <a:xfrm>
            <a:off x="658814" y="666751"/>
            <a:ext cx="9360000" cy="1020318"/>
          </a:xfrm>
        </p:spPr>
        <p:txBody>
          <a:bodyPr/>
          <a:lstStyle/>
          <a:p>
            <a:r>
              <a:rPr lang="de-DE">
                <a:cs typeface="Calibri"/>
              </a:rPr>
              <a:t>In der Automation führt kein Weg an SCHUNK vorbei - 4 Ebenen der Partnerschaft</a:t>
            </a:r>
            <a:endParaRPr lang="de-DE"/>
          </a:p>
        </p:txBody>
      </p:sp>
      <p:sp>
        <p:nvSpPr>
          <p:cNvPr id="3" name="Foliennummernplatzhalter 2">
            <a:extLst>
              <a:ext uri="{FF2B5EF4-FFF2-40B4-BE49-F238E27FC236}">
                <a16:creationId xmlns:a16="http://schemas.microsoft.com/office/drawing/2014/main" id="{8A324612-D4D0-A8FE-FEF6-5EA11388C8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7" name="Textplatzhalter 6">
            <a:extLst>
              <a:ext uri="{FF2B5EF4-FFF2-40B4-BE49-F238E27FC236}">
                <a16:creationId xmlns:a16="http://schemas.microsoft.com/office/drawing/2014/main" id="{2DBCD78D-6986-5CB7-BBA4-D998E46C5BB0}"/>
              </a:ext>
            </a:extLst>
          </p:cNvPr>
          <p:cNvSpPr>
            <a:spLocks noGrp="1"/>
          </p:cNvSpPr>
          <p:nvPr>
            <p:ph type="body" sz="quarter" idx="11"/>
          </p:nvPr>
        </p:nvSpPr>
        <p:spPr/>
        <p:txBody>
          <a:bodyPr/>
          <a:lstStyle/>
          <a:p>
            <a:r>
              <a:rPr lang="de-DE" dirty="0"/>
              <a:t>SCHUNK Engineering GTAT</a:t>
            </a:r>
          </a:p>
          <a:p>
            <a:endParaRPr lang="de-DE" dirty="0"/>
          </a:p>
        </p:txBody>
      </p:sp>
      <p:graphicFrame>
        <p:nvGraphicFramePr>
          <p:cNvPr id="2" name="Tabelle 14">
            <a:extLst>
              <a:ext uri="{FF2B5EF4-FFF2-40B4-BE49-F238E27FC236}">
                <a16:creationId xmlns:a16="http://schemas.microsoft.com/office/drawing/2014/main" id="{EA1AFD16-9790-AB1A-D1C0-89973B7309CD}"/>
              </a:ext>
            </a:extLst>
          </p:cNvPr>
          <p:cNvGraphicFramePr>
            <a:graphicFrameLocks noGrp="1"/>
          </p:cNvGraphicFramePr>
          <p:nvPr>
            <p:extLst>
              <p:ext uri="{D42A27DB-BD31-4B8C-83A1-F6EECF244321}">
                <p14:modId xmlns:p14="http://schemas.microsoft.com/office/powerpoint/2010/main" val="308028292"/>
              </p:ext>
            </p:extLst>
          </p:nvPr>
        </p:nvGraphicFramePr>
        <p:xfrm>
          <a:off x="1901227" y="1750336"/>
          <a:ext cx="6306426" cy="999743"/>
        </p:xfrm>
        <a:graphic>
          <a:graphicData uri="http://schemas.openxmlformats.org/drawingml/2006/table">
            <a:tbl>
              <a:tblPr/>
              <a:tblGrid>
                <a:gridCol w="6306426">
                  <a:extLst>
                    <a:ext uri="{9D8B030D-6E8A-4147-A177-3AD203B41FA5}">
                      <a16:colId xmlns:a16="http://schemas.microsoft.com/office/drawing/2014/main" val="2211963276"/>
                    </a:ext>
                  </a:extLst>
                </a:gridCol>
              </a:tblGrid>
              <a:tr h="999743">
                <a:tc>
                  <a:txBody>
                    <a:bodyPr/>
                    <a:lstStyle/>
                    <a:p>
                      <a:pPr marR="0" algn="l" rtl="0" eaLnBrk="1" fontAlgn="auto" latinLnBrk="0" hangingPunct="1">
                        <a:lnSpc>
                          <a:spcPct val="100000"/>
                        </a:lnSpc>
                        <a:spcBef>
                          <a:spcPts val="300"/>
                        </a:spcBef>
                        <a:spcAft>
                          <a:spcPts val="0"/>
                        </a:spcAft>
                        <a:buClr>
                          <a:srgbClr val="009EE0"/>
                        </a:buClr>
                        <a:buSzTx/>
                      </a:pPr>
                      <a:r>
                        <a:rPr kumimoji="0" lang="de-DE" sz="1600" b="1" i="0" u="none" strike="noStrike" kern="1200" cap="none" spc="0" normalizeH="0" baseline="0" noProof="0">
                          <a:ln>
                            <a:noFill/>
                          </a:ln>
                          <a:solidFill>
                            <a:schemeClr val="accent2"/>
                          </a:solidFill>
                          <a:effectLst/>
                          <a:uLnTx/>
                          <a:uFillTx/>
                          <a:latin typeface="+mn-lt"/>
                          <a:ea typeface="+mn-ea"/>
                          <a:cs typeface="+mn-cs"/>
                        </a:rPr>
                        <a:t>Standard-Komponenten</a:t>
                      </a:r>
                      <a:br>
                        <a:rPr kumimoji="0" lang="de-DE" sz="1600" b="1" i="0" u="none" strike="noStrike" kern="1200" cap="none" spc="0" normalizeH="0" baseline="0" noProof="0">
                          <a:ln>
                            <a:noFill/>
                          </a:ln>
                          <a:solidFill>
                            <a:srgbClr val="003D6A"/>
                          </a:solidFill>
                          <a:effectLst/>
                          <a:uLnTx/>
                          <a:uFillTx/>
                          <a:latin typeface="+mn-lt"/>
                          <a:ea typeface="+mn-ea"/>
                          <a:cs typeface="+mn-cs"/>
                        </a:rPr>
                      </a:br>
                      <a:r>
                        <a:rPr lang="de-DE" sz="1600">
                          <a:solidFill>
                            <a:schemeClr val="tx2"/>
                          </a:solidFill>
                        </a:rPr>
                        <a:t>Standard Komponenten, modifizierte Standard</a:t>
                      </a:r>
                      <a:br>
                        <a:rPr lang="de-DE" sz="1600">
                          <a:solidFill>
                            <a:srgbClr val="003D6A"/>
                          </a:solidFill>
                        </a:rPr>
                      </a:br>
                      <a:r>
                        <a:rPr lang="de-DE" sz="1600">
                          <a:solidFill>
                            <a:schemeClr val="tx2"/>
                          </a:solidFill>
                        </a:rPr>
                        <a:t>Komponenten, Branchen-Komponenten</a:t>
                      </a: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sp>
        <p:nvSpPr>
          <p:cNvPr id="15" name="Rechteck 12">
            <a:extLst>
              <a:ext uri="{FF2B5EF4-FFF2-40B4-BE49-F238E27FC236}">
                <a16:creationId xmlns:a16="http://schemas.microsoft.com/office/drawing/2014/main" id="{2FC95305-F5ED-5057-DF78-02A7E8642551}"/>
              </a:ext>
            </a:extLst>
          </p:cNvPr>
          <p:cNvSpPr>
            <a:spLocks/>
          </p:cNvSpPr>
          <p:nvPr/>
        </p:nvSpPr>
        <p:spPr>
          <a:xfrm>
            <a:off x="719037" y="2034204"/>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1 </a:t>
            </a:r>
          </a:p>
        </p:txBody>
      </p:sp>
      <p:sp>
        <p:nvSpPr>
          <p:cNvPr id="17" name="Rechteck 17">
            <a:extLst>
              <a:ext uri="{FF2B5EF4-FFF2-40B4-BE49-F238E27FC236}">
                <a16:creationId xmlns:a16="http://schemas.microsoft.com/office/drawing/2014/main" id="{E1BE92C3-C666-C0C1-F4E9-1F6076830325}"/>
              </a:ext>
            </a:extLst>
          </p:cNvPr>
          <p:cNvSpPr>
            <a:spLocks/>
          </p:cNvSpPr>
          <p:nvPr/>
        </p:nvSpPr>
        <p:spPr>
          <a:xfrm>
            <a:off x="719037" y="3023577"/>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2</a:t>
            </a:r>
          </a:p>
        </p:txBody>
      </p:sp>
      <p:sp>
        <p:nvSpPr>
          <p:cNvPr id="19" name="Rechteck 23">
            <a:extLst>
              <a:ext uri="{FF2B5EF4-FFF2-40B4-BE49-F238E27FC236}">
                <a16:creationId xmlns:a16="http://schemas.microsoft.com/office/drawing/2014/main" id="{2AAB7644-CE2C-E9B4-F03B-1C1AA18928B2}"/>
              </a:ext>
            </a:extLst>
          </p:cNvPr>
          <p:cNvSpPr>
            <a:spLocks/>
          </p:cNvSpPr>
          <p:nvPr/>
        </p:nvSpPr>
        <p:spPr>
          <a:xfrm>
            <a:off x="719037" y="4136642"/>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3</a:t>
            </a:r>
          </a:p>
        </p:txBody>
      </p:sp>
      <p:sp>
        <p:nvSpPr>
          <p:cNvPr id="21" name="Rechteck 34">
            <a:extLst>
              <a:ext uri="{FF2B5EF4-FFF2-40B4-BE49-F238E27FC236}">
                <a16:creationId xmlns:a16="http://schemas.microsoft.com/office/drawing/2014/main" id="{47CF164D-5292-BCE4-EEFF-BE6512208A29}"/>
              </a:ext>
            </a:extLst>
          </p:cNvPr>
          <p:cNvSpPr>
            <a:spLocks/>
          </p:cNvSpPr>
          <p:nvPr/>
        </p:nvSpPr>
        <p:spPr>
          <a:xfrm>
            <a:off x="719037" y="5337086"/>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4</a:t>
            </a:r>
          </a:p>
        </p:txBody>
      </p:sp>
      <p:pic>
        <p:nvPicPr>
          <p:cNvPr id="10" name="Grafik 9">
            <a:extLst>
              <a:ext uri="{FF2B5EF4-FFF2-40B4-BE49-F238E27FC236}">
                <a16:creationId xmlns:a16="http://schemas.microsoft.com/office/drawing/2014/main" id="{15641E3C-ECDF-42D2-3779-6534D60FF3CA}"/>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556" b="97386" l="1662" r="98338">
                        <a14:foregroundMark x1="18006" y1="55556" x2="18006" y2="55556"/>
                        <a14:foregroundMark x1="4986" y1="64379" x2="4986" y2="64379"/>
                        <a14:foregroundMark x1="4709" y1="74510" x2="4709" y2="74510"/>
                        <a14:foregroundMark x1="18837" y1="56863" x2="14681" y2="87255"/>
                        <a14:foregroundMark x1="14681" y1="87255" x2="14681" y2="87255"/>
                        <a14:foregroundMark x1="3047" y1="44771" x2="3324" y2="42810"/>
                        <a14:foregroundMark x1="5263" y1="67647" x2="15235" y2="63399"/>
                        <a14:foregroundMark x1="5000" y1="93791" x2="4986" y2="94118"/>
                        <a14:foregroundMark x1="5263" y1="87582" x2="5000" y2="93791"/>
                        <a14:foregroundMark x1="70637" y1="61765" x2="73961" y2="81373"/>
                        <a14:foregroundMark x1="95737" y1="79412" x2="96122" y2="81373"/>
                        <a14:foregroundMark x1="91690" y1="58824" x2="95737" y2="79412"/>
                        <a14:foregroundMark x1="72576" y1="95425" x2="78670" y2="97386"/>
                        <a14:foregroundMark x1="4986" y1="65686" x2="8033" y2="66993"/>
                        <a14:foregroundMark x1="98338" y1="91830" x2="98338" y2="91830"/>
                        <a14:foregroundMark x1="17729" y1="6209" x2="17729" y2="5556"/>
                        <a14:backgroundMark x1="9972" y1="43137" x2="9972" y2="43137"/>
                        <a14:backgroundMark x1="15235" y1="46405" x2="15235" y2="46405"/>
                        <a14:backgroundMark x1="29917" y1="75490" x2="29917" y2="75490"/>
                        <a14:backgroundMark x1="26870" y1="77778" x2="26870" y2="77778"/>
                        <a14:backgroundMark x1="22438" y1="78758" x2="22438" y2="78758"/>
                        <a14:backgroundMark x1="32964" y1="75490" x2="32964" y2="75490"/>
                        <a14:backgroundMark x1="37673" y1="75163" x2="37673" y2="75163"/>
                        <a14:backgroundMark x1="37950" y1="79739" x2="37950" y2="79739"/>
                        <a14:backgroundMark x1="37950" y1="81046" x2="37950" y2="81046"/>
                        <a14:backgroundMark x1="42659" y1="41830" x2="42659" y2="41830"/>
                        <a14:backgroundMark x1="55402" y1="41830" x2="55402" y2="41830"/>
                        <a14:backgroundMark x1="38227" y1="38562" x2="38227" y2="38562"/>
                        <a14:backgroundMark x1="96122" y1="79412" x2="96122" y2="79412"/>
                        <a14:backgroundMark x1="96399" y1="81373" x2="96399" y2="81373"/>
                        <a14:backgroundMark x1="4432" y1="94444" x2="4432" y2="94444"/>
                        <a14:backgroundMark x1="5263" y1="93791" x2="5263" y2="93791"/>
                      </a14:backgroundRemoval>
                    </a14:imgEffect>
                  </a14:imgLayer>
                </a14:imgProps>
              </a:ext>
              <a:ext uri="{28A0092B-C50C-407E-A947-70E740481C1C}">
                <a14:useLocalDpi xmlns:a14="http://schemas.microsoft.com/office/drawing/2010/main"/>
              </a:ext>
            </a:extLst>
          </a:blip>
          <a:stretch>
            <a:fillRect/>
          </a:stretch>
        </p:blipFill>
        <p:spPr>
          <a:xfrm rot="174629">
            <a:off x="8830358" y="1919653"/>
            <a:ext cx="1496726" cy="1268691"/>
          </a:xfrm>
          <a:prstGeom prst="rect">
            <a:avLst/>
          </a:prstGeom>
        </p:spPr>
      </p:pic>
      <p:pic>
        <p:nvPicPr>
          <p:cNvPr id="18" name="Grafik 8">
            <a:extLst>
              <a:ext uri="{FF2B5EF4-FFF2-40B4-BE49-F238E27FC236}">
                <a16:creationId xmlns:a16="http://schemas.microsoft.com/office/drawing/2014/main" id="{5BC24912-C17F-0488-D29B-48BF575376C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48338" y="4492413"/>
            <a:ext cx="2556919" cy="1389440"/>
          </a:xfrm>
          <a:prstGeom prst="rect">
            <a:avLst/>
          </a:prstGeom>
        </p:spPr>
      </p:pic>
      <p:pic>
        <p:nvPicPr>
          <p:cNvPr id="22" name="Grafik 21">
            <a:extLst>
              <a:ext uri="{FF2B5EF4-FFF2-40B4-BE49-F238E27FC236}">
                <a16:creationId xmlns:a16="http://schemas.microsoft.com/office/drawing/2014/main" id="{D1AD67D2-652C-F8F6-C0EC-6C1A8DFF2E5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436394" y="3023577"/>
            <a:ext cx="939482" cy="1192025"/>
          </a:xfrm>
          <a:prstGeom prst="rect">
            <a:avLst/>
          </a:prstGeom>
        </p:spPr>
      </p:pic>
      <p:pic>
        <p:nvPicPr>
          <p:cNvPr id="24" name="Picture 4">
            <a:extLst>
              <a:ext uri="{FF2B5EF4-FFF2-40B4-BE49-F238E27FC236}">
                <a16:creationId xmlns:a16="http://schemas.microsoft.com/office/drawing/2014/main" id="{9C1A6D19-FA19-E2E4-9CCA-C97D6AA1D17F}"/>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3158" b="95000" l="1667" r="98500">
                        <a14:foregroundMark x1="6333" y1="53684" x2="7833" y2="64211"/>
                        <a14:foregroundMark x1="10333" y1="34211" x2="12333" y2="27632"/>
                        <a14:foregroundMark x1="18333" y1="43158" x2="20333" y2="38947"/>
                        <a14:foregroundMark x1="36500" y1="45526" x2="40000" y2="46053"/>
                        <a14:foregroundMark x1="36833" y1="11053" x2="49333" y2="10789"/>
                        <a14:foregroundMark x1="59000" y1="3947" x2="71000" y2="7895"/>
                        <a14:foregroundMark x1="79833" y1="16053" x2="82333" y2="33947"/>
                        <a14:foregroundMark x1="72500" y1="19737" x2="62667" y2="38684"/>
                        <a14:foregroundMark x1="54167" y1="20000" x2="54167" y2="20000"/>
                        <a14:foregroundMark x1="21000" y1="22632" x2="31500" y2="39211"/>
                        <a14:foregroundMark x1="50333" y1="17368" x2="64667" y2="30526"/>
                        <a14:foregroundMark x1="30000" y1="10789" x2="34000" y2="13947"/>
                        <a14:foregroundMark x1="47333" y1="8684" x2="55000" y2="8158"/>
                        <a14:foregroundMark x1="78000" y1="16842" x2="88500" y2="25000"/>
                        <a14:foregroundMark x1="88500" y1="51579" x2="89000" y2="73684"/>
                        <a14:foregroundMark x1="95667" y1="45526" x2="94167" y2="76842"/>
                        <a14:foregroundMark x1="85500" y1="81842" x2="93667" y2="77895"/>
                        <a14:foregroundMark x1="26667" y1="95000" x2="36500" y2="86316"/>
                        <a14:foregroundMark x1="1833" y1="50789" x2="5333" y2="83684"/>
                        <a14:foregroundMark x1="97500" y1="51842" x2="98500" y2="72895"/>
                      </a14:backgroundRemoval>
                    </a14:imgEffect>
                  </a14:imgLayer>
                </a14:imgProps>
              </a:ext>
              <a:ext uri="{28A0092B-C50C-407E-A947-70E740481C1C}">
                <a14:useLocalDpi xmlns:a14="http://schemas.microsoft.com/office/drawing/2010/main"/>
              </a:ext>
            </a:extLst>
          </a:blip>
          <a:srcRect/>
          <a:stretch>
            <a:fillRect/>
          </a:stretch>
        </p:blipFill>
        <p:spPr bwMode="auto">
          <a:xfrm>
            <a:off x="7655426" y="1989404"/>
            <a:ext cx="774292" cy="490385"/>
          </a:xfrm>
          <a:prstGeom prst="rect">
            <a:avLst/>
          </a:prstGeom>
          <a:noFill/>
          <a:extLst>
            <a:ext uri="{909E8E84-426E-40DD-AFC4-6F175D3DCCD1}">
              <a14:hiddenFill xmlns:a14="http://schemas.microsoft.com/office/drawing/2010/main">
                <a:solidFill>
                  <a:srgbClr val="FFFFFF"/>
                </a:solidFill>
              </a14:hiddenFill>
            </a:ext>
          </a:extLst>
        </p:spPr>
      </p:pic>
      <p:pic>
        <p:nvPicPr>
          <p:cNvPr id="25" name="Grafik 24">
            <a:extLst>
              <a:ext uri="{FF2B5EF4-FFF2-40B4-BE49-F238E27FC236}">
                <a16:creationId xmlns:a16="http://schemas.microsoft.com/office/drawing/2014/main" id="{6565BA18-D2D0-11B2-CA8D-AE6FE405C59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97566" y="5237095"/>
            <a:ext cx="1119990" cy="699994"/>
          </a:xfrm>
          <a:prstGeom prst="rect">
            <a:avLst/>
          </a:prstGeom>
        </p:spPr>
      </p:pic>
      <p:pic>
        <p:nvPicPr>
          <p:cNvPr id="26" name="Grafik 25">
            <a:extLst>
              <a:ext uri="{FF2B5EF4-FFF2-40B4-BE49-F238E27FC236}">
                <a16:creationId xmlns:a16="http://schemas.microsoft.com/office/drawing/2014/main" id="{68B880A1-BF28-38E5-F1E4-240BEC43486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598648" y="2897102"/>
            <a:ext cx="885956" cy="664683"/>
          </a:xfrm>
          <a:prstGeom prst="rect">
            <a:avLst/>
          </a:prstGeom>
        </p:spPr>
      </p:pic>
      <p:pic>
        <p:nvPicPr>
          <p:cNvPr id="27" name="Grafik 14">
            <a:extLst>
              <a:ext uri="{FF2B5EF4-FFF2-40B4-BE49-F238E27FC236}">
                <a16:creationId xmlns:a16="http://schemas.microsoft.com/office/drawing/2014/main" id="{589885F2-0D7A-48CB-4B67-2CF28E9B7FC8}"/>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90000" l="10000" r="90000">
                        <a14:backgroundMark x1="24882" y1="44495" x2="24882" y2="44495"/>
                      </a14:backgroundRemoval>
                    </a14:imgEffect>
                  </a14:imgLayer>
                </a14:imgProps>
              </a:ext>
              <a:ext uri="{28A0092B-C50C-407E-A947-70E740481C1C}">
                <a14:useLocalDpi xmlns:a14="http://schemas.microsoft.com/office/drawing/2010/main"/>
              </a:ext>
            </a:extLst>
          </a:blip>
          <a:stretch>
            <a:fillRect/>
          </a:stretch>
        </p:blipFill>
        <p:spPr>
          <a:xfrm>
            <a:off x="7425955" y="3781334"/>
            <a:ext cx="1455907" cy="1051801"/>
          </a:xfrm>
          <a:prstGeom prst="rect">
            <a:avLst/>
          </a:prstGeom>
        </p:spPr>
      </p:pic>
    </p:spTree>
    <p:extLst>
      <p:ext uri="{BB962C8B-B14F-4D97-AF65-F5344CB8AC3E}">
        <p14:creationId xmlns:p14="http://schemas.microsoft.com/office/powerpoint/2010/main" val="13764897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0016F-92CC-867A-8F18-75040259D7C7}"/>
            </a:ext>
          </a:extLst>
        </p:cNvPr>
        <p:cNvGrpSpPr/>
        <p:nvPr/>
      </p:nvGrpSpPr>
      <p:grpSpPr>
        <a:xfrm>
          <a:off x="0" y="0"/>
          <a:ext cx="0" cy="0"/>
          <a:chOff x="0" y="0"/>
          <a:chExt cx="0" cy="0"/>
        </a:xfrm>
      </p:grpSpPr>
      <p:sp>
        <p:nvSpPr>
          <p:cNvPr id="27" name="Rechteck 26">
            <a:extLst>
              <a:ext uri="{FF2B5EF4-FFF2-40B4-BE49-F238E27FC236}">
                <a16:creationId xmlns:a16="http://schemas.microsoft.com/office/drawing/2014/main" id="{49E0082B-F086-FB77-8E5D-D47F75FC4119}"/>
              </a:ext>
            </a:extLst>
          </p:cNvPr>
          <p:cNvSpPr/>
          <p:nvPr/>
        </p:nvSpPr>
        <p:spPr>
          <a:xfrm>
            <a:off x="1904221" y="5000626"/>
            <a:ext cx="6660228" cy="1037354"/>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lstStyle/>
          <a:p>
            <a:pPr marL="0" marR="0" lvl="0" indent="0" algn="l" defTabSz="914400" rtl="0" eaLnBrk="1" fontAlgn="auto" latinLnBrk="0" hangingPunct="1">
              <a:lnSpc>
                <a:spcPct val="110000"/>
              </a:lnSpc>
              <a:spcBef>
                <a:spcPts val="600"/>
              </a:spcBef>
              <a:spcAft>
                <a:spcPts val="0"/>
              </a:spcAft>
              <a:buClrTx/>
              <a:buSzTx/>
              <a:buFontTx/>
              <a:buNone/>
              <a:tabLst/>
              <a:defRPr/>
            </a:pPr>
            <a:endParaRPr kumimoji="0" lang="de-DE" sz="1800" b="0" i="0" u="none" strike="noStrike" kern="1200" cap="none" spc="0" normalizeH="0" baseline="0" noProof="0">
              <a:ln>
                <a:noFill/>
              </a:ln>
              <a:solidFill>
                <a:srgbClr val="E3E3E3"/>
              </a:solidFill>
              <a:effectLst/>
              <a:uLnTx/>
              <a:uFillTx/>
              <a:latin typeface="Fago Pro"/>
              <a:ea typeface="+mn-ea"/>
              <a:cs typeface="+mn-cs"/>
            </a:endParaRPr>
          </a:p>
        </p:txBody>
      </p:sp>
      <p:sp>
        <p:nvSpPr>
          <p:cNvPr id="26" name="Textplatzhalter 5">
            <a:extLst>
              <a:ext uri="{FF2B5EF4-FFF2-40B4-BE49-F238E27FC236}">
                <a16:creationId xmlns:a16="http://schemas.microsoft.com/office/drawing/2014/main" id="{726FDD14-CC69-2FC0-A0E2-EA1A4D0FAD83}"/>
              </a:ext>
            </a:extLst>
          </p:cNvPr>
          <p:cNvSpPr txBox="1">
            <a:spLocks/>
          </p:cNvSpPr>
          <p:nvPr/>
        </p:nvSpPr>
        <p:spPr bwMode="gray">
          <a:xfrm>
            <a:off x="8512398" y="1791390"/>
            <a:ext cx="3279804" cy="4246589"/>
          </a:xfrm>
          <a:prstGeom prst="rect">
            <a:avLst/>
          </a:prstGeom>
          <a:solidFill>
            <a:srgbClr val="E3E3E3"/>
          </a:solidFill>
        </p:spPr>
        <p:txBody>
          <a:bodyPr vert="horz" wrap="square" lIns="108000" tIns="72000" rIns="108000" bIns="72000" rtlCol="0">
            <a:noAutofit/>
          </a:bodyPr>
          <a:lstStyle>
            <a:lvl1pPr marL="0" indent="0" algn="l" defTabSz="914400" rtl="0" eaLnBrk="1" latinLnBrk="0" hangingPunct="1">
              <a:lnSpc>
                <a:spcPct val="110000"/>
              </a:lnSpc>
              <a:spcBef>
                <a:spcPts val="600"/>
              </a:spcBef>
              <a:buFontTx/>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de-DE" sz="1200" b="0" i="0" u="none" strike="noStrike" kern="1200" cap="none" spc="0" normalizeH="0" baseline="0" noProof="0">
              <a:ln>
                <a:noFill/>
              </a:ln>
              <a:solidFill>
                <a:srgbClr val="E3E3E3"/>
              </a:solidFill>
              <a:effectLst/>
              <a:uLnTx/>
              <a:uFillTx/>
              <a:latin typeface="Fago Pro"/>
              <a:ea typeface="+mn-ea"/>
              <a:cs typeface="+mn-cs"/>
            </a:endParaRPr>
          </a:p>
        </p:txBody>
      </p:sp>
      <p:graphicFrame>
        <p:nvGraphicFramePr>
          <p:cNvPr id="14" name="Tabelle 36">
            <a:extLst>
              <a:ext uri="{FF2B5EF4-FFF2-40B4-BE49-F238E27FC236}">
                <a16:creationId xmlns:a16="http://schemas.microsoft.com/office/drawing/2014/main" id="{400F467E-C9E2-1DFC-8E97-24A1ABDA17B5}"/>
              </a:ext>
            </a:extLst>
          </p:cNvPr>
          <p:cNvGraphicFramePr>
            <a:graphicFrameLocks noGrp="1"/>
          </p:cNvGraphicFramePr>
          <p:nvPr>
            <p:extLst>
              <p:ext uri="{D42A27DB-BD31-4B8C-83A1-F6EECF244321}">
                <p14:modId xmlns:p14="http://schemas.microsoft.com/office/powerpoint/2010/main" val="252252793"/>
              </p:ext>
            </p:extLst>
          </p:nvPr>
        </p:nvGraphicFramePr>
        <p:xfrm>
          <a:off x="1901227" y="4993409"/>
          <a:ext cx="6307200" cy="1033717"/>
        </p:xfrm>
        <a:graphic>
          <a:graphicData uri="http://schemas.openxmlformats.org/drawingml/2006/table">
            <a:tbl>
              <a:tblPr/>
              <a:tblGrid>
                <a:gridCol w="6307200">
                  <a:extLst>
                    <a:ext uri="{9D8B030D-6E8A-4147-A177-3AD203B41FA5}">
                      <a16:colId xmlns:a16="http://schemas.microsoft.com/office/drawing/2014/main" val="2211963276"/>
                    </a:ext>
                  </a:extLst>
                </a:gridCol>
              </a:tblGrid>
              <a:tr h="1033717">
                <a:tc>
                  <a:txBody>
                    <a:bodyPr/>
                    <a:lstStyle/>
                    <a:p>
                      <a:pPr marR="0" algn="l" rtl="0" eaLnBrk="1" fontAlgn="auto" latinLnBrk="0" hangingPunct="1">
                        <a:lnSpc>
                          <a:spcPct val="100000"/>
                        </a:lnSpc>
                        <a:spcBef>
                          <a:spcPts val="300"/>
                        </a:spcBef>
                        <a:spcAft>
                          <a:spcPts val="0"/>
                        </a:spcAft>
                        <a:buClr>
                          <a:srgbClr val="009EE0"/>
                        </a:buClr>
                        <a:buSzTx/>
                      </a:pPr>
                      <a:r>
                        <a:rPr lang="de-DE" sz="1600" b="1">
                          <a:solidFill>
                            <a:schemeClr val="accent2"/>
                          </a:solidFill>
                        </a:rPr>
                        <a:t>Maschinen</a:t>
                      </a:r>
                      <a:br>
                        <a:rPr lang="de-DE" sz="1600" b="1">
                          <a:solidFill>
                            <a:srgbClr val="003D6A"/>
                          </a:solidFill>
                        </a:rPr>
                      </a:br>
                      <a:r>
                        <a:rPr lang="de-DE" sz="1600">
                          <a:solidFill>
                            <a:schemeClr val="tx2"/>
                          </a:solidFill>
                        </a:rPr>
                        <a:t>Lieferung von Komplettsystemen inklusive Steuerung </a:t>
                      </a:r>
                      <a:br>
                        <a:rPr lang="de-DE" sz="1600">
                          <a:solidFill>
                            <a:srgbClr val="003D6A"/>
                          </a:solidFill>
                        </a:rPr>
                      </a:br>
                      <a:r>
                        <a:rPr lang="de-DE" sz="1600">
                          <a:solidFill>
                            <a:schemeClr val="tx2"/>
                          </a:solidFill>
                        </a:rPr>
                        <a:t>und Software. </a:t>
                      </a:r>
                      <a:endParaRPr lang="en-US"/>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graphicFrame>
        <p:nvGraphicFramePr>
          <p:cNvPr id="6" name="Tabelle 21">
            <a:extLst>
              <a:ext uri="{FF2B5EF4-FFF2-40B4-BE49-F238E27FC236}">
                <a16:creationId xmlns:a16="http://schemas.microsoft.com/office/drawing/2014/main" id="{9580396F-E289-28F0-B0FE-940578D020D4}"/>
              </a:ext>
            </a:extLst>
          </p:cNvPr>
          <p:cNvGraphicFramePr>
            <a:graphicFrameLocks noGrp="1"/>
          </p:cNvGraphicFramePr>
          <p:nvPr>
            <p:extLst>
              <p:ext uri="{D42A27DB-BD31-4B8C-83A1-F6EECF244321}">
                <p14:modId xmlns:p14="http://schemas.microsoft.com/office/powerpoint/2010/main" val="2391036710"/>
              </p:ext>
            </p:extLst>
          </p:nvPr>
        </p:nvGraphicFramePr>
        <p:xfrm>
          <a:off x="1901227" y="2753762"/>
          <a:ext cx="6306422" cy="973247"/>
        </p:xfrm>
        <a:graphic>
          <a:graphicData uri="http://schemas.openxmlformats.org/drawingml/2006/table">
            <a:tbl>
              <a:tblPr/>
              <a:tblGrid>
                <a:gridCol w="6306422">
                  <a:extLst>
                    <a:ext uri="{9D8B030D-6E8A-4147-A177-3AD203B41FA5}">
                      <a16:colId xmlns:a16="http://schemas.microsoft.com/office/drawing/2014/main" val="2211963276"/>
                    </a:ext>
                  </a:extLst>
                </a:gridCol>
              </a:tblGrid>
              <a:tr h="973247">
                <a:tc>
                  <a:txBody>
                    <a:bodyPr/>
                    <a:lstStyle/>
                    <a:p>
                      <a:pPr>
                        <a:lnSpc>
                          <a:spcPct val="100000"/>
                        </a:lnSpc>
                      </a:pPr>
                      <a:r>
                        <a:rPr lang="de-DE" sz="1600" b="1">
                          <a:solidFill>
                            <a:schemeClr val="accent2"/>
                          </a:solidFill>
                        </a:rPr>
                        <a:t>kundenspezifische Komponenten</a:t>
                      </a:r>
                      <a:br>
                        <a:rPr lang="de-DE" sz="1600" b="1">
                          <a:solidFill>
                            <a:srgbClr val="003D6A"/>
                          </a:solidFill>
                        </a:rPr>
                      </a:br>
                      <a:r>
                        <a:rPr lang="de-DE" sz="1600">
                          <a:solidFill>
                            <a:schemeClr val="tx2"/>
                          </a:solidFill>
                        </a:rPr>
                        <a:t>Konfigurierbare Produkte, Achssysteme und Baugruppen </a:t>
                      </a:r>
                      <a:br>
                        <a:rPr lang="de-DE" sz="1600">
                          <a:solidFill>
                            <a:srgbClr val="003D6A"/>
                          </a:solidFill>
                        </a:rPr>
                      </a:br>
                      <a:r>
                        <a:rPr lang="de-DE" sz="1600">
                          <a:solidFill>
                            <a:schemeClr val="tx2"/>
                          </a:solidFill>
                        </a:rPr>
                        <a:t>mit definierter Schnittstelle zum Kundensystem</a:t>
                      </a: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sp>
        <p:nvSpPr>
          <p:cNvPr id="9" name="Titel 8">
            <a:extLst>
              <a:ext uri="{FF2B5EF4-FFF2-40B4-BE49-F238E27FC236}">
                <a16:creationId xmlns:a16="http://schemas.microsoft.com/office/drawing/2014/main" id="{EBCAD14F-B172-957B-53E4-4F0317E54587}"/>
              </a:ext>
            </a:extLst>
          </p:cNvPr>
          <p:cNvSpPr>
            <a:spLocks noGrp="1"/>
          </p:cNvSpPr>
          <p:nvPr>
            <p:ph type="title"/>
          </p:nvPr>
        </p:nvSpPr>
        <p:spPr>
          <a:xfrm>
            <a:off x="658814" y="666751"/>
            <a:ext cx="9360000" cy="1020318"/>
          </a:xfrm>
        </p:spPr>
        <p:txBody>
          <a:bodyPr/>
          <a:lstStyle/>
          <a:p>
            <a:r>
              <a:rPr lang="de-DE">
                <a:cs typeface="Calibri"/>
              </a:rPr>
              <a:t>In der Automation führt kein Weg an SCHUNK vorbei - 4 Ebenen der Partnerschaft</a:t>
            </a:r>
            <a:endParaRPr lang="de-DE"/>
          </a:p>
        </p:txBody>
      </p:sp>
      <p:sp>
        <p:nvSpPr>
          <p:cNvPr id="15" name="Foliennummernplatzhalter 2">
            <a:extLst>
              <a:ext uri="{FF2B5EF4-FFF2-40B4-BE49-F238E27FC236}">
                <a16:creationId xmlns:a16="http://schemas.microsoft.com/office/drawing/2014/main" id="{E90A920D-0D37-0C96-4022-08E5B7CDA06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5" name="Textplatzhalter 4">
            <a:extLst>
              <a:ext uri="{FF2B5EF4-FFF2-40B4-BE49-F238E27FC236}">
                <a16:creationId xmlns:a16="http://schemas.microsoft.com/office/drawing/2014/main" id="{5C1B9C95-767B-27ED-2948-F5DFD8B2C0D6}"/>
              </a:ext>
            </a:extLst>
          </p:cNvPr>
          <p:cNvSpPr>
            <a:spLocks noGrp="1"/>
          </p:cNvSpPr>
          <p:nvPr>
            <p:ph type="body" sz="quarter" idx="11"/>
          </p:nvPr>
        </p:nvSpPr>
        <p:spPr/>
        <p:txBody>
          <a:bodyPr/>
          <a:lstStyle/>
          <a:p>
            <a:r>
              <a:rPr lang="de-DE" dirty="0"/>
              <a:t>SCHUNK Engineering GTAT</a:t>
            </a:r>
          </a:p>
          <a:p>
            <a:endParaRPr lang="de-DE" dirty="0"/>
          </a:p>
        </p:txBody>
      </p:sp>
      <p:graphicFrame>
        <p:nvGraphicFramePr>
          <p:cNvPr id="2" name="Tabelle 14">
            <a:extLst>
              <a:ext uri="{FF2B5EF4-FFF2-40B4-BE49-F238E27FC236}">
                <a16:creationId xmlns:a16="http://schemas.microsoft.com/office/drawing/2014/main" id="{DC1FA79B-7B99-A419-E908-E779248C72A9}"/>
              </a:ext>
            </a:extLst>
          </p:cNvPr>
          <p:cNvGraphicFramePr>
            <a:graphicFrameLocks noGrp="1"/>
          </p:cNvGraphicFramePr>
          <p:nvPr>
            <p:extLst>
              <p:ext uri="{D42A27DB-BD31-4B8C-83A1-F6EECF244321}">
                <p14:modId xmlns:p14="http://schemas.microsoft.com/office/powerpoint/2010/main" val="3660275016"/>
              </p:ext>
            </p:extLst>
          </p:nvPr>
        </p:nvGraphicFramePr>
        <p:xfrm>
          <a:off x="1901227" y="1750336"/>
          <a:ext cx="6306426" cy="999743"/>
        </p:xfrm>
        <a:graphic>
          <a:graphicData uri="http://schemas.openxmlformats.org/drawingml/2006/table">
            <a:tbl>
              <a:tblPr/>
              <a:tblGrid>
                <a:gridCol w="6306426">
                  <a:extLst>
                    <a:ext uri="{9D8B030D-6E8A-4147-A177-3AD203B41FA5}">
                      <a16:colId xmlns:a16="http://schemas.microsoft.com/office/drawing/2014/main" val="2211963276"/>
                    </a:ext>
                  </a:extLst>
                </a:gridCol>
              </a:tblGrid>
              <a:tr h="999743">
                <a:tc>
                  <a:txBody>
                    <a:bodyPr/>
                    <a:lstStyle/>
                    <a:p>
                      <a:pPr marR="0" algn="l" rtl="0" eaLnBrk="1" fontAlgn="auto" latinLnBrk="0" hangingPunct="1">
                        <a:lnSpc>
                          <a:spcPct val="100000"/>
                        </a:lnSpc>
                        <a:spcBef>
                          <a:spcPts val="300"/>
                        </a:spcBef>
                        <a:spcAft>
                          <a:spcPts val="0"/>
                        </a:spcAft>
                        <a:buClr>
                          <a:srgbClr val="009EE0"/>
                        </a:buClr>
                        <a:buSzTx/>
                      </a:pPr>
                      <a:r>
                        <a:rPr kumimoji="0" lang="de-DE" sz="1600" b="1" i="0" u="none" strike="noStrike" kern="1200" cap="none" spc="0" normalizeH="0" baseline="0" noProof="0">
                          <a:ln>
                            <a:noFill/>
                          </a:ln>
                          <a:solidFill>
                            <a:schemeClr val="accent2"/>
                          </a:solidFill>
                          <a:effectLst/>
                          <a:uLnTx/>
                          <a:uFillTx/>
                          <a:latin typeface="+mn-lt"/>
                          <a:ea typeface="+mn-ea"/>
                          <a:cs typeface="+mn-cs"/>
                        </a:rPr>
                        <a:t>Standard-Komponenten</a:t>
                      </a:r>
                      <a:br>
                        <a:rPr kumimoji="0" lang="de-DE" sz="1600" b="1" i="0" u="none" strike="noStrike" kern="1200" cap="none" spc="0" normalizeH="0" baseline="0" noProof="0">
                          <a:ln>
                            <a:noFill/>
                          </a:ln>
                          <a:solidFill>
                            <a:srgbClr val="003D6A"/>
                          </a:solidFill>
                          <a:effectLst/>
                          <a:uLnTx/>
                          <a:uFillTx/>
                          <a:latin typeface="+mn-lt"/>
                          <a:ea typeface="+mn-ea"/>
                          <a:cs typeface="+mn-cs"/>
                        </a:rPr>
                      </a:br>
                      <a:r>
                        <a:rPr lang="de-DE" sz="1600">
                          <a:solidFill>
                            <a:schemeClr val="tx2"/>
                          </a:solidFill>
                        </a:rPr>
                        <a:t>Standard Komponenten, modifizierte Standard</a:t>
                      </a:r>
                      <a:br>
                        <a:rPr lang="de-DE" sz="1600">
                          <a:solidFill>
                            <a:srgbClr val="003D6A"/>
                          </a:solidFill>
                        </a:rPr>
                      </a:br>
                      <a:r>
                        <a:rPr lang="de-DE" sz="1600">
                          <a:solidFill>
                            <a:schemeClr val="tx2"/>
                          </a:solidFill>
                        </a:rPr>
                        <a:t>Komponenten, Branchen-Komponenten</a:t>
                      </a: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graphicFrame>
        <p:nvGraphicFramePr>
          <p:cNvPr id="13" name="Tabelle 27">
            <a:extLst>
              <a:ext uri="{FF2B5EF4-FFF2-40B4-BE49-F238E27FC236}">
                <a16:creationId xmlns:a16="http://schemas.microsoft.com/office/drawing/2014/main" id="{CE0448EC-3567-8436-040D-2774DB976654}"/>
              </a:ext>
            </a:extLst>
          </p:cNvPr>
          <p:cNvGraphicFramePr>
            <a:graphicFrameLocks noGrp="1"/>
          </p:cNvGraphicFramePr>
          <p:nvPr/>
        </p:nvGraphicFramePr>
        <p:xfrm>
          <a:off x="1901227" y="3729181"/>
          <a:ext cx="6307336" cy="1267500"/>
        </p:xfrm>
        <a:graphic>
          <a:graphicData uri="http://schemas.openxmlformats.org/drawingml/2006/table">
            <a:tbl>
              <a:tblPr/>
              <a:tblGrid>
                <a:gridCol w="6307336">
                  <a:extLst>
                    <a:ext uri="{9D8B030D-6E8A-4147-A177-3AD203B41FA5}">
                      <a16:colId xmlns:a16="http://schemas.microsoft.com/office/drawing/2014/main" val="2211963276"/>
                    </a:ext>
                  </a:extLst>
                </a:gridCol>
              </a:tblGrid>
              <a:tr h="1267500">
                <a:tc>
                  <a:txBody>
                    <a:bodyPr/>
                    <a:lstStyle/>
                    <a:p>
                      <a:pPr>
                        <a:lnSpc>
                          <a:spcPct val="100000"/>
                        </a:lnSpc>
                      </a:pPr>
                      <a:r>
                        <a:rPr lang="de-DE" sz="1600" b="1">
                          <a:solidFill>
                            <a:schemeClr val="accent2"/>
                          </a:solidFill>
                        </a:rPr>
                        <a:t>Kundenspezifische Systeme</a:t>
                      </a:r>
                      <a:br>
                        <a:rPr lang="de-DE" sz="1600" b="1">
                          <a:solidFill>
                            <a:srgbClr val="003D6A"/>
                          </a:solidFill>
                        </a:rPr>
                      </a:br>
                      <a:r>
                        <a:rPr lang="de-DE" sz="1600">
                          <a:solidFill>
                            <a:schemeClr val="tx2"/>
                          </a:solidFill>
                        </a:rPr>
                        <a:t>Achsensysteme und Baugruppen mit definierter </a:t>
                      </a:r>
                      <a:br>
                        <a:rPr lang="de-DE" sz="1600">
                          <a:solidFill>
                            <a:srgbClr val="003D6A"/>
                          </a:solidFill>
                        </a:rPr>
                      </a:br>
                      <a:r>
                        <a:rPr lang="de-DE" sz="1600">
                          <a:solidFill>
                            <a:schemeClr val="tx2"/>
                          </a:solidFill>
                        </a:rPr>
                        <a:t>Schnittstelle zur Kundenanlage inklusive Stahlbau, </a:t>
                      </a:r>
                      <a:br>
                        <a:rPr lang="de-DE" sz="1600">
                          <a:solidFill>
                            <a:srgbClr val="003D6A"/>
                          </a:solidFill>
                        </a:rPr>
                      </a:br>
                      <a:r>
                        <a:rPr lang="de-DE" sz="1600">
                          <a:solidFill>
                            <a:schemeClr val="tx2"/>
                          </a:solidFill>
                        </a:rPr>
                        <a:t>Schutzzaun und Schaltschrank</a:t>
                      </a: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sp>
        <p:nvSpPr>
          <p:cNvPr id="16" name="Rechteck 12">
            <a:extLst>
              <a:ext uri="{FF2B5EF4-FFF2-40B4-BE49-F238E27FC236}">
                <a16:creationId xmlns:a16="http://schemas.microsoft.com/office/drawing/2014/main" id="{645686EF-C085-8A04-4EDF-4078BCAED9AF}"/>
              </a:ext>
            </a:extLst>
          </p:cNvPr>
          <p:cNvSpPr>
            <a:spLocks/>
          </p:cNvSpPr>
          <p:nvPr/>
        </p:nvSpPr>
        <p:spPr>
          <a:xfrm>
            <a:off x="719037" y="2034204"/>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1 </a:t>
            </a:r>
          </a:p>
        </p:txBody>
      </p:sp>
      <p:sp>
        <p:nvSpPr>
          <p:cNvPr id="17" name="Rechteck 17">
            <a:extLst>
              <a:ext uri="{FF2B5EF4-FFF2-40B4-BE49-F238E27FC236}">
                <a16:creationId xmlns:a16="http://schemas.microsoft.com/office/drawing/2014/main" id="{F11341D2-188C-09CF-F609-0936D4C5A58A}"/>
              </a:ext>
            </a:extLst>
          </p:cNvPr>
          <p:cNvSpPr>
            <a:spLocks/>
          </p:cNvSpPr>
          <p:nvPr/>
        </p:nvSpPr>
        <p:spPr>
          <a:xfrm>
            <a:off x="719037" y="3023577"/>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2</a:t>
            </a:r>
          </a:p>
        </p:txBody>
      </p:sp>
      <p:sp>
        <p:nvSpPr>
          <p:cNvPr id="19" name="Rechteck 23">
            <a:extLst>
              <a:ext uri="{FF2B5EF4-FFF2-40B4-BE49-F238E27FC236}">
                <a16:creationId xmlns:a16="http://schemas.microsoft.com/office/drawing/2014/main" id="{5320E94F-EC02-60C2-E275-38AD6798E553}"/>
              </a:ext>
            </a:extLst>
          </p:cNvPr>
          <p:cNvSpPr>
            <a:spLocks/>
          </p:cNvSpPr>
          <p:nvPr/>
        </p:nvSpPr>
        <p:spPr>
          <a:xfrm>
            <a:off x="719037" y="4136642"/>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3</a:t>
            </a:r>
          </a:p>
        </p:txBody>
      </p:sp>
      <p:sp>
        <p:nvSpPr>
          <p:cNvPr id="21" name="Rechteck 34">
            <a:extLst>
              <a:ext uri="{FF2B5EF4-FFF2-40B4-BE49-F238E27FC236}">
                <a16:creationId xmlns:a16="http://schemas.microsoft.com/office/drawing/2014/main" id="{7EA248BE-4341-CAA0-9E4C-28E934750C54}"/>
              </a:ext>
            </a:extLst>
          </p:cNvPr>
          <p:cNvSpPr>
            <a:spLocks/>
          </p:cNvSpPr>
          <p:nvPr/>
        </p:nvSpPr>
        <p:spPr>
          <a:xfrm>
            <a:off x="719037" y="5337086"/>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4</a:t>
            </a:r>
          </a:p>
        </p:txBody>
      </p:sp>
      <p:pic>
        <p:nvPicPr>
          <p:cNvPr id="12" name="Grafik 11">
            <a:extLst>
              <a:ext uri="{FF2B5EF4-FFF2-40B4-BE49-F238E27FC236}">
                <a16:creationId xmlns:a16="http://schemas.microsoft.com/office/drawing/2014/main" id="{60C95D7A-CAC7-CAD9-BD65-345C3720E11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658676" y="1816721"/>
            <a:ext cx="778429" cy="1260615"/>
          </a:xfrm>
          <a:prstGeom prst="rect">
            <a:avLst/>
          </a:prstGeom>
        </p:spPr>
      </p:pic>
      <p:pic>
        <p:nvPicPr>
          <p:cNvPr id="20" name="Grafik 19">
            <a:extLst>
              <a:ext uri="{FF2B5EF4-FFF2-40B4-BE49-F238E27FC236}">
                <a16:creationId xmlns:a16="http://schemas.microsoft.com/office/drawing/2014/main" id="{7F77FA97-174B-FC3F-F136-29CD1AE1135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83790" y="1977899"/>
            <a:ext cx="1133546" cy="916755"/>
          </a:xfrm>
          <a:prstGeom prst="rect">
            <a:avLst/>
          </a:prstGeom>
        </p:spPr>
      </p:pic>
      <p:pic>
        <p:nvPicPr>
          <p:cNvPr id="22" name="Grafik 21">
            <a:extLst>
              <a:ext uri="{FF2B5EF4-FFF2-40B4-BE49-F238E27FC236}">
                <a16:creationId xmlns:a16="http://schemas.microsoft.com/office/drawing/2014/main" id="{3C8E60E2-8866-AE33-7214-10330C521E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92271" y="3138687"/>
            <a:ext cx="1126717" cy="1102774"/>
          </a:xfrm>
          <a:prstGeom prst="rect">
            <a:avLst/>
          </a:prstGeom>
        </p:spPr>
      </p:pic>
      <p:pic>
        <p:nvPicPr>
          <p:cNvPr id="23" name="Grafik 22">
            <a:extLst>
              <a:ext uri="{FF2B5EF4-FFF2-40B4-BE49-F238E27FC236}">
                <a16:creationId xmlns:a16="http://schemas.microsoft.com/office/drawing/2014/main" id="{252915E2-C869-1798-A743-2AAE429298B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041160" y="4658380"/>
            <a:ext cx="1715676" cy="1185961"/>
          </a:xfrm>
          <a:prstGeom prst="rect">
            <a:avLst/>
          </a:prstGeom>
        </p:spPr>
      </p:pic>
      <p:pic>
        <p:nvPicPr>
          <p:cNvPr id="24" name="Grafik 23">
            <a:extLst>
              <a:ext uri="{FF2B5EF4-FFF2-40B4-BE49-F238E27FC236}">
                <a16:creationId xmlns:a16="http://schemas.microsoft.com/office/drawing/2014/main" id="{97484B65-1408-54DC-3FA3-0A9279103C9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972573" y="4792074"/>
            <a:ext cx="999645" cy="1135915"/>
          </a:xfrm>
          <a:prstGeom prst="rect">
            <a:avLst/>
          </a:prstGeom>
        </p:spPr>
      </p:pic>
      <p:pic>
        <p:nvPicPr>
          <p:cNvPr id="25" name="Grafik 24">
            <a:extLst>
              <a:ext uri="{FF2B5EF4-FFF2-40B4-BE49-F238E27FC236}">
                <a16:creationId xmlns:a16="http://schemas.microsoft.com/office/drawing/2014/main" id="{1DAF41D5-C20C-3B4E-012C-E7FB3FF199E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574417" y="3176087"/>
            <a:ext cx="913153" cy="1101844"/>
          </a:xfrm>
          <a:prstGeom prst="rect">
            <a:avLst/>
          </a:prstGeom>
        </p:spPr>
      </p:pic>
      <p:pic>
        <p:nvPicPr>
          <p:cNvPr id="4" name="Picture 4">
            <a:extLst>
              <a:ext uri="{FF2B5EF4-FFF2-40B4-BE49-F238E27FC236}">
                <a16:creationId xmlns:a16="http://schemas.microsoft.com/office/drawing/2014/main" id="{C355F5F6-DB52-F4E9-6249-AF219BAA80B3}"/>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3158" b="95000" l="1667" r="98500">
                        <a14:foregroundMark x1="6333" y1="53684" x2="7833" y2="64211"/>
                        <a14:foregroundMark x1="10333" y1="34211" x2="12333" y2="27632"/>
                        <a14:foregroundMark x1="18333" y1="43158" x2="20333" y2="38947"/>
                        <a14:foregroundMark x1="36500" y1="45526" x2="40000" y2="46053"/>
                        <a14:foregroundMark x1="36833" y1="11053" x2="49333" y2="10789"/>
                        <a14:foregroundMark x1="59000" y1="3947" x2="71000" y2="7895"/>
                        <a14:foregroundMark x1="79833" y1="16053" x2="82333" y2="33947"/>
                        <a14:foregroundMark x1="72500" y1="19737" x2="62667" y2="38684"/>
                        <a14:foregroundMark x1="54167" y1="20000" x2="54167" y2="20000"/>
                        <a14:foregroundMark x1="21000" y1="22632" x2="31500" y2="39211"/>
                        <a14:foregroundMark x1="50333" y1="17368" x2="64667" y2="30526"/>
                        <a14:foregroundMark x1="30000" y1="10789" x2="34000" y2="13947"/>
                        <a14:foregroundMark x1="47333" y1="8684" x2="55000" y2="8158"/>
                        <a14:foregroundMark x1="78000" y1="16842" x2="88500" y2="25000"/>
                        <a14:foregroundMark x1="88500" y1="51579" x2="89000" y2="73684"/>
                        <a14:foregroundMark x1="95667" y1="45526" x2="94167" y2="76842"/>
                        <a14:foregroundMark x1="85500" y1="81842" x2="93667" y2="77895"/>
                        <a14:foregroundMark x1="26667" y1="95000" x2="36500" y2="86316"/>
                        <a14:foregroundMark x1="1833" y1="50789" x2="5333" y2="83684"/>
                        <a14:foregroundMark x1="97500" y1="51842" x2="98500" y2="72895"/>
                      </a14:backgroundRemoval>
                    </a14:imgEffect>
                  </a14:imgLayer>
                </a14:imgProps>
              </a:ext>
              <a:ext uri="{28A0092B-C50C-407E-A947-70E740481C1C}">
                <a14:useLocalDpi xmlns:a14="http://schemas.microsoft.com/office/drawing/2010/main"/>
              </a:ext>
            </a:extLst>
          </a:blip>
          <a:srcRect/>
          <a:stretch>
            <a:fillRect/>
          </a:stretch>
        </p:blipFill>
        <p:spPr bwMode="auto">
          <a:xfrm>
            <a:off x="7655426" y="1989404"/>
            <a:ext cx="774292" cy="490385"/>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DB029A07-B04B-F48C-F08C-2F2B220F882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497566" y="5237095"/>
            <a:ext cx="1119990" cy="699994"/>
          </a:xfrm>
          <a:prstGeom prst="rect">
            <a:avLst/>
          </a:prstGeom>
        </p:spPr>
      </p:pic>
      <p:pic>
        <p:nvPicPr>
          <p:cNvPr id="8" name="Grafik 7">
            <a:extLst>
              <a:ext uri="{FF2B5EF4-FFF2-40B4-BE49-F238E27FC236}">
                <a16:creationId xmlns:a16="http://schemas.microsoft.com/office/drawing/2014/main" id="{7AC36C28-D3CA-BBDB-AF26-D336D8BE9C0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598648" y="2897102"/>
            <a:ext cx="885956" cy="664683"/>
          </a:xfrm>
          <a:prstGeom prst="rect">
            <a:avLst/>
          </a:prstGeom>
        </p:spPr>
      </p:pic>
      <p:pic>
        <p:nvPicPr>
          <p:cNvPr id="10" name="Grafik 14">
            <a:extLst>
              <a:ext uri="{FF2B5EF4-FFF2-40B4-BE49-F238E27FC236}">
                <a16:creationId xmlns:a16="http://schemas.microsoft.com/office/drawing/2014/main" id="{B363D27A-1529-CC70-D2E1-F43ED9CDAF01}"/>
              </a:ext>
            </a:extLst>
          </p:cNvPr>
          <p:cNvPicPr>
            <a:picLocks noChangeAspect="1"/>
          </p:cNvPicPr>
          <p:nvPr/>
        </p:nvPicPr>
        <p:blipFill>
          <a:blip r:embed="rId14" cstate="hqprint">
            <a:extLst>
              <a:ext uri="{BEBA8EAE-BF5A-486C-A8C5-ECC9F3942E4B}">
                <a14:imgProps xmlns:a14="http://schemas.microsoft.com/office/drawing/2010/main">
                  <a14:imgLayer r:embed="rId15">
                    <a14:imgEffect>
                      <a14:backgroundRemoval t="10000" b="90000" l="10000" r="90000">
                        <a14:backgroundMark x1="24882" y1="44495" x2="24882" y2="44495"/>
                      </a14:backgroundRemoval>
                    </a14:imgEffect>
                  </a14:imgLayer>
                </a14:imgProps>
              </a:ext>
              <a:ext uri="{28A0092B-C50C-407E-A947-70E740481C1C}">
                <a14:useLocalDpi xmlns:a14="http://schemas.microsoft.com/office/drawing/2010/main"/>
              </a:ext>
            </a:extLst>
          </a:blip>
          <a:stretch>
            <a:fillRect/>
          </a:stretch>
        </p:blipFill>
        <p:spPr>
          <a:xfrm>
            <a:off x="7425955" y="3781334"/>
            <a:ext cx="1455907" cy="1051801"/>
          </a:xfrm>
          <a:prstGeom prst="rect">
            <a:avLst/>
          </a:prstGeom>
        </p:spPr>
      </p:pic>
    </p:spTree>
    <p:custDataLst>
      <p:tags r:id="rId1"/>
    </p:custDataLst>
    <p:extLst>
      <p:ext uri="{BB962C8B-B14F-4D97-AF65-F5344CB8AC3E}">
        <p14:creationId xmlns:p14="http://schemas.microsoft.com/office/powerpoint/2010/main" val="31793309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FA98BC51-9459-6D72-B42F-590DD220D9F6}"/>
              </a:ext>
            </a:extLst>
          </p:cNvPr>
          <p:cNvSpPr>
            <a:spLocks noGrp="1"/>
          </p:cNvSpPr>
          <p:nvPr>
            <p:ph type="body" sz="quarter" idx="12"/>
          </p:nvPr>
        </p:nvSpPr>
        <p:spPr/>
        <p:txBody>
          <a:bodyPr/>
          <a:lstStyle/>
          <a:p>
            <a:pPr marL="0" indent="0">
              <a:buNone/>
            </a:pPr>
            <a:r>
              <a:rPr lang="de-DE" sz="2000" b="1"/>
              <a:t>Die Vorteile auf einen Blick</a:t>
            </a:r>
            <a:br>
              <a:rPr lang="de-DE" sz="1800"/>
            </a:br>
            <a:endParaRPr lang="de-DE" sz="1800"/>
          </a:p>
          <a:p>
            <a:pPr marL="432000" indent="0">
              <a:buNone/>
            </a:pPr>
            <a:r>
              <a:rPr lang="de-DE" sz="1800"/>
              <a:t>Passgenau statt Kompromiss: </a:t>
            </a:r>
            <a:br>
              <a:rPr lang="de-DE" sz="1800"/>
            </a:br>
            <a:r>
              <a:rPr lang="de-DE" sz="1800"/>
              <a:t>Lösungen exakt nach Ihren Anforderungen</a:t>
            </a:r>
          </a:p>
          <a:p>
            <a:pPr marL="432000" indent="0">
              <a:buNone/>
            </a:pPr>
            <a:endParaRPr lang="de-DE" sz="1800"/>
          </a:p>
          <a:p>
            <a:pPr marL="432000" indent="0">
              <a:buNone/>
            </a:pPr>
            <a:r>
              <a:rPr lang="de-DE" sz="1800"/>
              <a:t>Schneller zur Produktion: </a:t>
            </a:r>
            <a:br>
              <a:rPr lang="de-DE" sz="1800"/>
            </a:br>
            <a:r>
              <a:rPr lang="de-DE" sz="1800"/>
              <a:t>kürzere Time-</a:t>
            </a:r>
            <a:r>
              <a:rPr lang="de-DE" sz="1800" err="1"/>
              <a:t>to</a:t>
            </a:r>
            <a:r>
              <a:rPr lang="de-DE" sz="1800"/>
              <a:t>-</a:t>
            </a:r>
            <a:r>
              <a:rPr lang="de-DE" sz="1800" err="1"/>
              <a:t>Production</a:t>
            </a:r>
            <a:endParaRPr lang="de-DE" sz="1800"/>
          </a:p>
          <a:p>
            <a:pPr marL="432000" indent="0">
              <a:buNone/>
            </a:pPr>
            <a:endParaRPr lang="de-DE" sz="1800"/>
          </a:p>
          <a:p>
            <a:pPr marL="432000" indent="0">
              <a:buNone/>
            </a:pPr>
            <a:r>
              <a:rPr lang="de-DE" sz="1800"/>
              <a:t>Stabilere Prozesse: </a:t>
            </a:r>
            <a:br>
              <a:rPr lang="de-DE" sz="1800"/>
            </a:br>
            <a:r>
              <a:rPr lang="de-DE" sz="1800"/>
              <a:t>konstante Qualität und verlässliche Abläufe</a:t>
            </a:r>
          </a:p>
          <a:p>
            <a:pPr marL="432000" indent="0">
              <a:buNone/>
            </a:pPr>
            <a:endParaRPr lang="de-DE" sz="1800"/>
          </a:p>
          <a:p>
            <a:pPr marL="432000" indent="0">
              <a:buNone/>
            </a:pPr>
            <a:r>
              <a:rPr lang="de-DE" sz="1800"/>
              <a:t>Geringeres Risiko: </a:t>
            </a:r>
            <a:br>
              <a:rPr lang="de-DE" sz="1800"/>
            </a:br>
            <a:r>
              <a:rPr lang="de-DE" sz="1800"/>
              <a:t>ein Ansprechpartner, klare Verantwortungen</a:t>
            </a:r>
          </a:p>
        </p:txBody>
      </p:sp>
      <p:sp>
        <p:nvSpPr>
          <p:cNvPr id="6" name="Titel 5">
            <a:extLst>
              <a:ext uri="{FF2B5EF4-FFF2-40B4-BE49-F238E27FC236}">
                <a16:creationId xmlns:a16="http://schemas.microsoft.com/office/drawing/2014/main" id="{2E52FD16-3D73-AE8D-56F7-924419BE6E68}"/>
              </a:ext>
            </a:extLst>
          </p:cNvPr>
          <p:cNvSpPr>
            <a:spLocks noGrp="1"/>
          </p:cNvSpPr>
          <p:nvPr>
            <p:ph type="title"/>
          </p:nvPr>
        </p:nvSpPr>
        <p:spPr/>
        <p:txBody>
          <a:bodyPr/>
          <a:lstStyle/>
          <a:p>
            <a:r>
              <a:rPr lang="de-DE"/>
              <a:t>SCHUNK Engineering</a:t>
            </a:r>
            <a:br>
              <a:rPr lang="de-DE"/>
            </a:br>
            <a:r>
              <a:rPr lang="de-DE" sz="1800" b="0">
                <a:solidFill>
                  <a:schemeClr val="bg2"/>
                </a:solidFill>
              </a:rPr>
              <a:t>Wir verbinden Branchen-Know-how mit innovativen Technologien und zukunftssicheren Partnerschaften für Ihren Erfolg</a:t>
            </a:r>
            <a:endParaRPr lang="de-DE" b="0">
              <a:solidFill>
                <a:schemeClr val="bg2"/>
              </a:solidFill>
            </a:endParaRPr>
          </a:p>
        </p:txBody>
      </p:sp>
      <p:sp>
        <p:nvSpPr>
          <p:cNvPr id="3" name="Foliennummernplatzhalter 2">
            <a:extLst>
              <a:ext uri="{FF2B5EF4-FFF2-40B4-BE49-F238E27FC236}">
                <a16:creationId xmlns:a16="http://schemas.microsoft.com/office/drawing/2014/main" id="{3AE17BCB-F098-2075-EB71-7C2483913095}"/>
              </a:ext>
            </a:extLst>
          </p:cNvPr>
          <p:cNvSpPr>
            <a:spLocks noGrp="1"/>
          </p:cNvSpPr>
          <p:nvPr>
            <p:ph type="sldNum" sz="quarter" idx="10"/>
          </p:nvPr>
        </p:nvSpPr>
        <p:spPr/>
        <p:txBody>
          <a:bodyPr/>
          <a:lstStyle/>
          <a:p>
            <a:fld id="{73F7D4EC-FAF2-48D2-B8E5-457915FC50F3}" type="slidenum">
              <a:rPr lang="de-DE" smtClean="0"/>
              <a:pPr/>
              <a:t>12</a:t>
            </a:fld>
            <a:endParaRPr lang="de-DE"/>
          </a:p>
        </p:txBody>
      </p:sp>
      <p:sp>
        <p:nvSpPr>
          <p:cNvPr id="7" name="Textplatzhalter 6">
            <a:extLst>
              <a:ext uri="{FF2B5EF4-FFF2-40B4-BE49-F238E27FC236}">
                <a16:creationId xmlns:a16="http://schemas.microsoft.com/office/drawing/2014/main" id="{3F694E17-07DE-C3A5-E950-A48A9B0AFF44}"/>
              </a:ext>
            </a:extLst>
          </p:cNvPr>
          <p:cNvSpPr>
            <a:spLocks noGrp="1"/>
          </p:cNvSpPr>
          <p:nvPr>
            <p:ph type="body" sz="quarter" idx="11"/>
          </p:nvPr>
        </p:nvSpPr>
        <p:spPr/>
        <p:txBody>
          <a:bodyPr/>
          <a:lstStyle/>
          <a:p>
            <a:r>
              <a:rPr lang="de-DE"/>
              <a:t>SCHUNK Engineering GTAT</a:t>
            </a:r>
          </a:p>
          <a:p>
            <a:endParaRPr lang="de-DE"/>
          </a:p>
        </p:txBody>
      </p:sp>
      <p:sp>
        <p:nvSpPr>
          <p:cNvPr id="9" name="Textplatzhalter 8">
            <a:extLst>
              <a:ext uri="{FF2B5EF4-FFF2-40B4-BE49-F238E27FC236}">
                <a16:creationId xmlns:a16="http://schemas.microsoft.com/office/drawing/2014/main" id="{7385C146-949F-497A-3F12-9706D1B7248B}"/>
              </a:ext>
            </a:extLst>
          </p:cNvPr>
          <p:cNvSpPr>
            <a:spLocks noGrp="1"/>
          </p:cNvSpPr>
          <p:nvPr>
            <p:ph type="body" sz="quarter" idx="13"/>
          </p:nvPr>
        </p:nvSpPr>
        <p:spPr/>
        <p:txBody>
          <a:bodyPr/>
          <a:lstStyle/>
          <a:p>
            <a:pPr marL="0" indent="0">
              <a:buNone/>
            </a:pPr>
            <a:r>
              <a:rPr lang="de-DE" b="1"/>
              <a:t>Was uns unterscheidet</a:t>
            </a:r>
          </a:p>
          <a:p>
            <a:pPr marL="0" indent="0">
              <a:spcBef>
                <a:spcPts val="0"/>
              </a:spcBef>
              <a:buNone/>
            </a:pPr>
            <a:endParaRPr lang="de-DE" b="1"/>
          </a:p>
          <a:p>
            <a:pPr marL="432000" indent="0">
              <a:spcBef>
                <a:spcPts val="0"/>
              </a:spcBef>
              <a:buNone/>
            </a:pPr>
            <a:r>
              <a:rPr lang="de-DE" sz="1800" err="1"/>
              <a:t>Experienced</a:t>
            </a:r>
            <a:r>
              <a:rPr lang="de-DE" sz="1800"/>
              <a:t> Engineering – präzise, verlässlich, sauber dokumentiert</a:t>
            </a:r>
          </a:p>
          <a:p>
            <a:pPr marL="432000" indent="0">
              <a:buNone/>
            </a:pPr>
            <a:endParaRPr lang="de-DE" sz="1800"/>
          </a:p>
          <a:p>
            <a:pPr marL="432000" indent="0">
              <a:buNone/>
            </a:pPr>
            <a:r>
              <a:rPr lang="en-US" sz="1800"/>
              <a:t>Trust by Competence, Partnership and Speed</a:t>
            </a:r>
          </a:p>
          <a:p>
            <a:pPr marL="432000" indent="0">
              <a:buNone/>
            </a:pPr>
            <a:endParaRPr lang="en-US" sz="1800"/>
          </a:p>
          <a:p>
            <a:pPr marL="432000" indent="0">
              <a:buNone/>
            </a:pPr>
            <a:r>
              <a:rPr lang="de-DE" sz="1800"/>
              <a:t>Global verfügbar: </a:t>
            </a:r>
            <a:br>
              <a:rPr lang="de-DE" sz="1800"/>
            </a:br>
            <a:r>
              <a:rPr lang="de-DE" sz="1800"/>
              <a:t>34 Vertriebsniederlassungen und </a:t>
            </a:r>
            <a:br>
              <a:rPr lang="de-DE" sz="1800"/>
            </a:br>
            <a:r>
              <a:rPr lang="de-DE" sz="1800"/>
              <a:t>6 hochmodernen Engineering-Hubs weltweit</a:t>
            </a:r>
          </a:p>
        </p:txBody>
      </p:sp>
      <p:pic>
        <p:nvPicPr>
          <p:cNvPr id="11" name="Grafik 10" descr="Schraubenschlüssel mit einfarbiger Füllung">
            <a:extLst>
              <a:ext uri="{FF2B5EF4-FFF2-40B4-BE49-F238E27FC236}">
                <a16:creationId xmlns:a16="http://schemas.microsoft.com/office/drawing/2014/main" id="{D80A3075-5CB8-85D1-678A-57AA8A58C7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312" y="2829800"/>
            <a:ext cx="432000" cy="432000"/>
          </a:xfrm>
          <a:prstGeom prst="rect">
            <a:avLst/>
          </a:prstGeom>
        </p:spPr>
      </p:pic>
      <p:pic>
        <p:nvPicPr>
          <p:cNvPr id="19" name="Grafik 18" descr="Tachometer Mitte mit einfarbiger Füllung">
            <a:extLst>
              <a:ext uri="{FF2B5EF4-FFF2-40B4-BE49-F238E27FC236}">
                <a16:creationId xmlns:a16="http://schemas.microsoft.com/office/drawing/2014/main" id="{067DAD77-AD0B-5011-2974-99CE9D7490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312" y="3711870"/>
            <a:ext cx="540000" cy="540000"/>
          </a:xfrm>
          <a:prstGeom prst="rect">
            <a:avLst/>
          </a:prstGeom>
        </p:spPr>
      </p:pic>
      <p:pic>
        <p:nvPicPr>
          <p:cNvPr id="21" name="Grafik 20" descr="Schild mit einfarbiger Füllung">
            <a:extLst>
              <a:ext uri="{FF2B5EF4-FFF2-40B4-BE49-F238E27FC236}">
                <a16:creationId xmlns:a16="http://schemas.microsoft.com/office/drawing/2014/main" id="{3FC79A85-62B8-330B-1D28-DED4A41127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312" y="5728152"/>
            <a:ext cx="540000" cy="540000"/>
          </a:xfrm>
          <a:prstGeom prst="rect">
            <a:avLst/>
          </a:prstGeom>
        </p:spPr>
      </p:pic>
      <p:pic>
        <p:nvPicPr>
          <p:cNvPr id="23" name="Grafik 22" descr="Klemmbrett abgehakt mit einfarbiger Füllung">
            <a:extLst>
              <a:ext uri="{FF2B5EF4-FFF2-40B4-BE49-F238E27FC236}">
                <a16:creationId xmlns:a16="http://schemas.microsoft.com/office/drawing/2014/main" id="{9F09EC8C-F4FD-C095-D8F9-2BABFD870E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0312" y="4720011"/>
            <a:ext cx="540000" cy="540000"/>
          </a:xfrm>
          <a:prstGeom prst="rect">
            <a:avLst/>
          </a:prstGeom>
        </p:spPr>
      </p:pic>
      <p:pic>
        <p:nvPicPr>
          <p:cNvPr id="25" name="Grafik 24" descr="Handschlag mit einfarbiger Füllung">
            <a:extLst>
              <a:ext uri="{FF2B5EF4-FFF2-40B4-BE49-F238E27FC236}">
                <a16:creationId xmlns:a16="http://schemas.microsoft.com/office/drawing/2014/main" id="{85658285-6D09-51BF-5D86-227379466E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58376" y="3654175"/>
            <a:ext cx="540000" cy="540000"/>
          </a:xfrm>
          <a:prstGeom prst="rect">
            <a:avLst/>
          </a:prstGeom>
        </p:spPr>
      </p:pic>
      <p:pic>
        <p:nvPicPr>
          <p:cNvPr id="27" name="Grafik 26" descr="Erdkugel: Afrika und Europa mit einfarbiger Füllung">
            <a:extLst>
              <a:ext uri="{FF2B5EF4-FFF2-40B4-BE49-F238E27FC236}">
                <a16:creationId xmlns:a16="http://schemas.microsoft.com/office/drawing/2014/main" id="{C3F54153-1AF6-1C2F-7DA5-E6EA2873ABF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58376" y="4621656"/>
            <a:ext cx="540000" cy="540000"/>
          </a:xfrm>
          <a:prstGeom prst="rect">
            <a:avLst/>
          </a:prstGeom>
        </p:spPr>
      </p:pic>
      <p:pic>
        <p:nvPicPr>
          <p:cNvPr id="29" name="Grafik 28" descr="Dokument mit einfarbiger Füllung">
            <a:extLst>
              <a:ext uri="{FF2B5EF4-FFF2-40B4-BE49-F238E27FC236}">
                <a16:creationId xmlns:a16="http://schemas.microsoft.com/office/drawing/2014/main" id="{2E94F15F-1C1D-246F-E8A9-2957EBAD532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58376" y="2775800"/>
            <a:ext cx="540000" cy="540000"/>
          </a:xfrm>
          <a:prstGeom prst="rect">
            <a:avLst/>
          </a:prstGeom>
        </p:spPr>
      </p:pic>
    </p:spTree>
    <p:extLst>
      <p:ext uri="{BB962C8B-B14F-4D97-AF65-F5344CB8AC3E}">
        <p14:creationId xmlns:p14="http://schemas.microsoft.com/office/powerpoint/2010/main" val="2640196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7ED12-34F2-C03A-CF50-2D67ED64F89A}"/>
            </a:ext>
          </a:extLst>
        </p:cNvPr>
        <p:cNvGrpSpPr/>
        <p:nvPr/>
      </p:nvGrpSpPr>
      <p:grpSpPr>
        <a:xfrm>
          <a:off x="0" y="0"/>
          <a:ext cx="0" cy="0"/>
          <a:chOff x="0" y="0"/>
          <a:chExt cx="0" cy="0"/>
        </a:xfrm>
      </p:grpSpPr>
      <p:sp>
        <p:nvSpPr>
          <p:cNvPr id="29" name="Gleichschenkliges Dreieck 28">
            <a:extLst>
              <a:ext uri="{FF2B5EF4-FFF2-40B4-BE49-F238E27FC236}">
                <a16:creationId xmlns:a16="http://schemas.microsoft.com/office/drawing/2014/main" id="{3424DBDB-3B19-D5CE-2541-ADDBC767EA5D}"/>
              </a:ext>
            </a:extLst>
          </p:cNvPr>
          <p:cNvSpPr/>
          <p:nvPr/>
        </p:nvSpPr>
        <p:spPr>
          <a:xfrm>
            <a:off x="1937055" y="2173458"/>
            <a:ext cx="1960745" cy="407980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Gleichschenkliges Dreieck 26">
            <a:extLst>
              <a:ext uri="{FF2B5EF4-FFF2-40B4-BE49-F238E27FC236}">
                <a16:creationId xmlns:a16="http://schemas.microsoft.com/office/drawing/2014/main" id="{70E79D3F-DDC8-A6A1-7CD4-85BB9BAFD6FF}"/>
              </a:ext>
            </a:extLst>
          </p:cNvPr>
          <p:cNvSpPr/>
          <p:nvPr/>
        </p:nvSpPr>
        <p:spPr>
          <a:xfrm>
            <a:off x="5115627" y="2173458"/>
            <a:ext cx="1960745" cy="407980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Gleichschenkliges Dreieck 27">
            <a:extLst>
              <a:ext uri="{FF2B5EF4-FFF2-40B4-BE49-F238E27FC236}">
                <a16:creationId xmlns:a16="http://schemas.microsoft.com/office/drawing/2014/main" id="{E8F1E326-679F-84F3-09A6-4A943426FEAE}"/>
              </a:ext>
            </a:extLst>
          </p:cNvPr>
          <p:cNvSpPr/>
          <p:nvPr/>
        </p:nvSpPr>
        <p:spPr>
          <a:xfrm>
            <a:off x="8294198" y="2173458"/>
            <a:ext cx="1960745" cy="407980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F78923C-2173-1F78-4F24-9C33161FA0CB}"/>
              </a:ext>
            </a:extLst>
          </p:cNvPr>
          <p:cNvSpPr>
            <a:spLocks noGrp="1"/>
          </p:cNvSpPr>
          <p:nvPr>
            <p:ph type="title"/>
          </p:nvPr>
        </p:nvSpPr>
        <p:spPr/>
        <p:txBody>
          <a:bodyPr/>
          <a:lstStyle/>
          <a:p>
            <a:r>
              <a:rPr lang="de-DE"/>
              <a:t>Warum SCHUNK Engineering?</a:t>
            </a:r>
            <a:br>
              <a:rPr lang="de-DE"/>
            </a:br>
            <a:r>
              <a:rPr lang="de-DE" sz="2400">
                <a:solidFill>
                  <a:schemeClr val="bg2"/>
                </a:solidFill>
              </a:rPr>
              <a:t>Äußere Einflüsse und sich schnell ändernde Anforderungen: Schnelligkeit und Adaptionsfähigkeit sind Erfolgsfaktoren.</a:t>
            </a:r>
            <a:endParaRPr lang="de-DE" sz="3100">
              <a:solidFill>
                <a:schemeClr val="bg2"/>
              </a:solidFill>
            </a:endParaRPr>
          </a:p>
        </p:txBody>
      </p:sp>
      <p:sp>
        <p:nvSpPr>
          <p:cNvPr id="3" name="Foliennummernplatzhalter 2">
            <a:extLst>
              <a:ext uri="{FF2B5EF4-FFF2-40B4-BE49-F238E27FC236}">
                <a16:creationId xmlns:a16="http://schemas.microsoft.com/office/drawing/2014/main" id="{52B35D5D-7D52-C8D5-3DEB-0A397923C2F3}"/>
              </a:ext>
            </a:extLst>
          </p:cNvPr>
          <p:cNvSpPr>
            <a:spLocks noGrp="1"/>
          </p:cNvSpPr>
          <p:nvPr>
            <p:ph type="sldNum" sz="quarter" idx="10"/>
          </p:nvPr>
        </p:nvSpPr>
        <p:spPr/>
        <p:txBody>
          <a:bodyPr/>
          <a:lstStyle/>
          <a:p>
            <a:fld id="{73F7D4EC-FAF2-48D2-B8E5-457915FC50F3}" type="slidenum">
              <a:rPr lang="de-DE" smtClean="0"/>
              <a:pPr/>
              <a:t>13</a:t>
            </a:fld>
            <a:endParaRPr lang="de-DE"/>
          </a:p>
        </p:txBody>
      </p:sp>
      <p:sp>
        <p:nvSpPr>
          <p:cNvPr id="4" name="Textplatzhalter 3">
            <a:extLst>
              <a:ext uri="{FF2B5EF4-FFF2-40B4-BE49-F238E27FC236}">
                <a16:creationId xmlns:a16="http://schemas.microsoft.com/office/drawing/2014/main" id="{407D4609-EBF7-130F-316F-3B8AA1A235DE}"/>
              </a:ext>
            </a:extLst>
          </p:cNvPr>
          <p:cNvSpPr>
            <a:spLocks noGrp="1"/>
          </p:cNvSpPr>
          <p:nvPr>
            <p:ph type="body" sz="quarter" idx="11"/>
          </p:nvPr>
        </p:nvSpPr>
        <p:spPr/>
        <p:txBody>
          <a:bodyPr/>
          <a:lstStyle/>
          <a:p>
            <a:r>
              <a:rPr lang="de-DE"/>
              <a:t>SCHUNK Engineering GTAT</a:t>
            </a:r>
          </a:p>
        </p:txBody>
      </p:sp>
      <p:grpSp>
        <p:nvGrpSpPr>
          <p:cNvPr id="51" name="Gruppieren 50">
            <a:extLst>
              <a:ext uri="{FF2B5EF4-FFF2-40B4-BE49-F238E27FC236}">
                <a16:creationId xmlns:a16="http://schemas.microsoft.com/office/drawing/2014/main" id="{72E29E4B-2AD1-ED5F-7D3A-AFFE5B1E53A5}"/>
              </a:ext>
            </a:extLst>
          </p:cNvPr>
          <p:cNvGrpSpPr/>
          <p:nvPr/>
        </p:nvGrpSpPr>
        <p:grpSpPr>
          <a:xfrm>
            <a:off x="1635601" y="3787825"/>
            <a:ext cx="2620800" cy="1827011"/>
            <a:chOff x="1550607" y="3787825"/>
            <a:chExt cx="2620800" cy="1827011"/>
          </a:xfrm>
        </p:grpSpPr>
        <p:pic>
          <p:nvPicPr>
            <p:cNvPr id="47" name="Grafik 46">
              <a:extLst>
                <a:ext uri="{FF2B5EF4-FFF2-40B4-BE49-F238E27FC236}">
                  <a16:creationId xmlns:a16="http://schemas.microsoft.com/office/drawing/2014/main" id="{9FDFBBEC-B711-C566-1B79-921D319D3B49}"/>
                </a:ext>
              </a:extLst>
            </p:cNvPr>
            <p:cNvPicPr preferRelativeResize="0">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50607" y="3803214"/>
              <a:ext cx="2620800" cy="1811622"/>
            </a:xfrm>
            <a:prstGeom prst="rect">
              <a:avLst/>
            </a:prstGeom>
          </p:spPr>
        </p:pic>
        <p:sp>
          <p:nvSpPr>
            <p:cNvPr id="31" name="Rechteck 30">
              <a:extLst>
                <a:ext uri="{FF2B5EF4-FFF2-40B4-BE49-F238E27FC236}">
                  <a16:creationId xmlns:a16="http://schemas.microsoft.com/office/drawing/2014/main" id="{1E8CA6C2-4861-CD76-D1EC-5D93C806D093}"/>
                </a:ext>
              </a:extLst>
            </p:cNvPr>
            <p:cNvSpPr/>
            <p:nvPr/>
          </p:nvSpPr>
          <p:spPr>
            <a:xfrm>
              <a:off x="1550607" y="3787825"/>
              <a:ext cx="990189" cy="28814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ctr">
              <a:spAutoFit/>
            </a:bodyPr>
            <a:lstStyle/>
            <a:p>
              <a:r>
                <a:rPr lang="de-DE" sz="1400" b="1">
                  <a:solidFill>
                    <a:schemeClr val="tx1"/>
                  </a:solidFill>
                </a:rPr>
                <a:t>E-Mobility</a:t>
              </a:r>
            </a:p>
          </p:txBody>
        </p:sp>
      </p:grpSp>
      <p:grpSp>
        <p:nvGrpSpPr>
          <p:cNvPr id="52" name="Gruppieren 51">
            <a:extLst>
              <a:ext uri="{FF2B5EF4-FFF2-40B4-BE49-F238E27FC236}">
                <a16:creationId xmlns:a16="http://schemas.microsoft.com/office/drawing/2014/main" id="{7094E41D-E2F8-4892-B59E-0027B7821A40}"/>
              </a:ext>
            </a:extLst>
          </p:cNvPr>
          <p:cNvGrpSpPr/>
          <p:nvPr/>
        </p:nvGrpSpPr>
        <p:grpSpPr>
          <a:xfrm>
            <a:off x="4863078" y="3793719"/>
            <a:ext cx="2620800" cy="1827011"/>
            <a:chOff x="4751478" y="3793719"/>
            <a:chExt cx="2620800" cy="1827011"/>
          </a:xfrm>
        </p:grpSpPr>
        <p:pic>
          <p:nvPicPr>
            <p:cNvPr id="49" name="Grafik 48">
              <a:extLst>
                <a:ext uri="{FF2B5EF4-FFF2-40B4-BE49-F238E27FC236}">
                  <a16:creationId xmlns:a16="http://schemas.microsoft.com/office/drawing/2014/main" id="{3DF644B0-7CFF-BF88-3664-F17E8B514C0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09" r="-459"/>
            <a:stretch/>
          </p:blipFill>
          <p:spPr>
            <a:xfrm>
              <a:off x="4751478" y="3809108"/>
              <a:ext cx="2620800" cy="1811622"/>
            </a:xfrm>
            <a:prstGeom prst="rect">
              <a:avLst/>
            </a:prstGeom>
          </p:spPr>
        </p:pic>
        <p:sp>
          <p:nvSpPr>
            <p:cNvPr id="33" name="Rechteck 32">
              <a:extLst>
                <a:ext uri="{FF2B5EF4-FFF2-40B4-BE49-F238E27FC236}">
                  <a16:creationId xmlns:a16="http://schemas.microsoft.com/office/drawing/2014/main" id="{8EAF2C11-5322-9529-4A61-13DFD853A714}"/>
                </a:ext>
              </a:extLst>
            </p:cNvPr>
            <p:cNvSpPr/>
            <p:nvPr/>
          </p:nvSpPr>
          <p:spPr>
            <a:xfrm>
              <a:off x="4751478" y="3793719"/>
              <a:ext cx="1104002" cy="28814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ctr">
              <a:spAutoFit/>
            </a:bodyPr>
            <a:lstStyle/>
            <a:p>
              <a:r>
                <a:rPr lang="de-DE" sz="1400" b="1">
                  <a:solidFill>
                    <a:schemeClr val="tx1"/>
                  </a:solidFill>
                </a:rPr>
                <a:t>Zerspanung</a:t>
              </a:r>
            </a:p>
          </p:txBody>
        </p:sp>
      </p:grpSp>
      <p:grpSp>
        <p:nvGrpSpPr>
          <p:cNvPr id="53" name="Gruppieren 52">
            <a:extLst>
              <a:ext uri="{FF2B5EF4-FFF2-40B4-BE49-F238E27FC236}">
                <a16:creationId xmlns:a16="http://schemas.microsoft.com/office/drawing/2014/main" id="{C86C4F54-6E35-F2F4-1A70-D0A7F285CE4D}"/>
              </a:ext>
            </a:extLst>
          </p:cNvPr>
          <p:cNvGrpSpPr/>
          <p:nvPr/>
        </p:nvGrpSpPr>
        <p:grpSpPr>
          <a:xfrm>
            <a:off x="7945549" y="3787825"/>
            <a:ext cx="2620800" cy="1827012"/>
            <a:chOff x="7833950" y="3787825"/>
            <a:chExt cx="2620800" cy="1827012"/>
          </a:xfrm>
        </p:grpSpPr>
        <p:pic>
          <p:nvPicPr>
            <p:cNvPr id="50" name="Grafik 49">
              <a:extLst>
                <a:ext uri="{FF2B5EF4-FFF2-40B4-BE49-F238E27FC236}">
                  <a16:creationId xmlns:a16="http://schemas.microsoft.com/office/drawing/2014/main" id="{964A96B7-98FC-82E7-2A58-285BF48744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833950" y="3803214"/>
              <a:ext cx="2620800" cy="1811623"/>
            </a:xfrm>
            <a:prstGeom prst="rect">
              <a:avLst/>
            </a:prstGeom>
          </p:spPr>
        </p:pic>
        <p:sp>
          <p:nvSpPr>
            <p:cNvPr id="35" name="Rechteck 34">
              <a:extLst>
                <a:ext uri="{FF2B5EF4-FFF2-40B4-BE49-F238E27FC236}">
                  <a16:creationId xmlns:a16="http://schemas.microsoft.com/office/drawing/2014/main" id="{F9EE33E6-BD78-FF0B-C688-A7A50385B91D}"/>
                </a:ext>
              </a:extLst>
            </p:cNvPr>
            <p:cNvSpPr/>
            <p:nvPr/>
          </p:nvSpPr>
          <p:spPr>
            <a:xfrm>
              <a:off x="7833950" y="3787825"/>
              <a:ext cx="1089575" cy="28814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ctr">
              <a:spAutoFit/>
            </a:bodyPr>
            <a:lstStyle/>
            <a:p>
              <a:r>
                <a:rPr lang="de-DE" sz="1400" b="1">
                  <a:solidFill>
                    <a:schemeClr val="tx1"/>
                  </a:solidFill>
                </a:rPr>
                <a:t>Life Science</a:t>
              </a:r>
            </a:p>
          </p:txBody>
        </p:sp>
      </p:grpSp>
      <p:sp>
        <p:nvSpPr>
          <p:cNvPr id="36" name="Rechteck 35">
            <a:extLst>
              <a:ext uri="{FF2B5EF4-FFF2-40B4-BE49-F238E27FC236}">
                <a16:creationId xmlns:a16="http://schemas.microsoft.com/office/drawing/2014/main" id="{D7DC2892-F01D-2D76-6C54-545603EA0759}"/>
              </a:ext>
            </a:extLst>
          </p:cNvPr>
          <p:cNvSpPr/>
          <p:nvPr/>
        </p:nvSpPr>
        <p:spPr>
          <a:xfrm>
            <a:off x="1524001" y="2108757"/>
            <a:ext cx="8929324" cy="22168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Fachkräftemangel | Steigende Personalkosten</a:t>
            </a:r>
          </a:p>
        </p:txBody>
      </p:sp>
      <p:sp>
        <p:nvSpPr>
          <p:cNvPr id="37" name="Rechteck 36">
            <a:extLst>
              <a:ext uri="{FF2B5EF4-FFF2-40B4-BE49-F238E27FC236}">
                <a16:creationId xmlns:a16="http://schemas.microsoft.com/office/drawing/2014/main" id="{1AD06E9D-581E-8FBD-E21C-CA399145D78E}"/>
              </a:ext>
            </a:extLst>
          </p:cNvPr>
          <p:cNvSpPr/>
          <p:nvPr/>
        </p:nvSpPr>
        <p:spPr>
          <a:xfrm>
            <a:off x="1524001" y="3498572"/>
            <a:ext cx="2844000" cy="24127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de-DE" sz="1400">
                <a:solidFill>
                  <a:schemeClr val="tx1"/>
                </a:solidFill>
              </a:rPr>
              <a:t>Neue Fertigungsprozesse</a:t>
            </a:r>
          </a:p>
        </p:txBody>
      </p:sp>
      <p:sp>
        <p:nvSpPr>
          <p:cNvPr id="38" name="Rechteck 37">
            <a:extLst>
              <a:ext uri="{FF2B5EF4-FFF2-40B4-BE49-F238E27FC236}">
                <a16:creationId xmlns:a16="http://schemas.microsoft.com/office/drawing/2014/main" id="{A48262A6-6D9C-A076-2172-63820EC1D708}"/>
              </a:ext>
            </a:extLst>
          </p:cNvPr>
          <p:cNvSpPr/>
          <p:nvPr/>
        </p:nvSpPr>
        <p:spPr>
          <a:xfrm>
            <a:off x="1524001" y="3204937"/>
            <a:ext cx="2844000" cy="24127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de-DE" sz="1400">
                <a:solidFill>
                  <a:schemeClr val="tx1"/>
                </a:solidFill>
              </a:rPr>
              <a:t>Mobilitäts-Transformation</a:t>
            </a:r>
          </a:p>
        </p:txBody>
      </p:sp>
      <p:sp>
        <p:nvSpPr>
          <p:cNvPr id="39" name="Rechteck 38">
            <a:extLst>
              <a:ext uri="{FF2B5EF4-FFF2-40B4-BE49-F238E27FC236}">
                <a16:creationId xmlns:a16="http://schemas.microsoft.com/office/drawing/2014/main" id="{A3B06AF0-078F-A679-75F5-9BB8C00C095D}"/>
              </a:ext>
            </a:extLst>
          </p:cNvPr>
          <p:cNvSpPr/>
          <p:nvPr/>
        </p:nvSpPr>
        <p:spPr>
          <a:xfrm>
            <a:off x="4751478" y="3498572"/>
            <a:ext cx="2844000" cy="24127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de-DE" sz="1400">
                <a:solidFill>
                  <a:schemeClr val="tx1"/>
                </a:solidFill>
              </a:rPr>
              <a:t>Verbrenner-Aus</a:t>
            </a:r>
          </a:p>
        </p:txBody>
      </p:sp>
      <p:sp>
        <p:nvSpPr>
          <p:cNvPr id="40" name="Rechteck 39">
            <a:extLst>
              <a:ext uri="{FF2B5EF4-FFF2-40B4-BE49-F238E27FC236}">
                <a16:creationId xmlns:a16="http://schemas.microsoft.com/office/drawing/2014/main" id="{DACE0061-91BF-1372-3956-03CAD7CCFE76}"/>
              </a:ext>
            </a:extLst>
          </p:cNvPr>
          <p:cNvSpPr/>
          <p:nvPr/>
        </p:nvSpPr>
        <p:spPr>
          <a:xfrm>
            <a:off x="4751478" y="3204937"/>
            <a:ext cx="2844000" cy="24127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de-DE" sz="1400">
                <a:solidFill>
                  <a:schemeClr val="tx1"/>
                </a:solidFill>
              </a:rPr>
              <a:t>Automatisierung</a:t>
            </a:r>
          </a:p>
        </p:txBody>
      </p:sp>
      <p:sp>
        <p:nvSpPr>
          <p:cNvPr id="41" name="Rechteck 40">
            <a:extLst>
              <a:ext uri="{FF2B5EF4-FFF2-40B4-BE49-F238E27FC236}">
                <a16:creationId xmlns:a16="http://schemas.microsoft.com/office/drawing/2014/main" id="{C0127DF6-1A02-62F4-01F5-5A6BFE8B9A31}"/>
              </a:ext>
            </a:extLst>
          </p:cNvPr>
          <p:cNvSpPr/>
          <p:nvPr/>
        </p:nvSpPr>
        <p:spPr>
          <a:xfrm>
            <a:off x="7833949" y="3520872"/>
            <a:ext cx="2844000" cy="2412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de-DE" sz="1400">
                <a:solidFill>
                  <a:schemeClr val="tx1"/>
                </a:solidFill>
              </a:rPr>
              <a:t>Neue gesetzliche Anforderungen</a:t>
            </a:r>
          </a:p>
        </p:txBody>
      </p:sp>
      <p:sp>
        <p:nvSpPr>
          <p:cNvPr id="42" name="Rechteck 41">
            <a:extLst>
              <a:ext uri="{FF2B5EF4-FFF2-40B4-BE49-F238E27FC236}">
                <a16:creationId xmlns:a16="http://schemas.microsoft.com/office/drawing/2014/main" id="{7BD0CA5F-6FA2-0E35-B332-FF1798AF13E0}"/>
              </a:ext>
            </a:extLst>
          </p:cNvPr>
          <p:cNvSpPr/>
          <p:nvPr/>
        </p:nvSpPr>
        <p:spPr>
          <a:xfrm>
            <a:off x="7833949" y="3216087"/>
            <a:ext cx="2844000" cy="2412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de-DE" sz="1400">
                <a:solidFill>
                  <a:schemeClr val="tx1"/>
                </a:solidFill>
              </a:rPr>
              <a:t>Forschung (mRNA, Robotik, etc.)</a:t>
            </a:r>
          </a:p>
        </p:txBody>
      </p:sp>
      <p:sp>
        <p:nvSpPr>
          <p:cNvPr id="43" name="Rechteck 42">
            <a:extLst>
              <a:ext uri="{FF2B5EF4-FFF2-40B4-BE49-F238E27FC236}">
                <a16:creationId xmlns:a16="http://schemas.microsoft.com/office/drawing/2014/main" id="{39C0E3D1-FE2B-5392-05CD-A089CB8B3D16}"/>
              </a:ext>
            </a:extLst>
          </p:cNvPr>
          <p:cNvSpPr/>
          <p:nvPr/>
        </p:nvSpPr>
        <p:spPr>
          <a:xfrm>
            <a:off x="1524001" y="2382802"/>
            <a:ext cx="8929324" cy="22168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Kürzere Produktlebenszyklen</a:t>
            </a:r>
          </a:p>
        </p:txBody>
      </p:sp>
      <p:sp>
        <p:nvSpPr>
          <p:cNvPr id="44" name="Rechteck 43">
            <a:extLst>
              <a:ext uri="{FF2B5EF4-FFF2-40B4-BE49-F238E27FC236}">
                <a16:creationId xmlns:a16="http://schemas.microsoft.com/office/drawing/2014/main" id="{81DACB19-114A-BCEC-3EF0-637C95CE0BE1}"/>
              </a:ext>
            </a:extLst>
          </p:cNvPr>
          <p:cNvSpPr/>
          <p:nvPr/>
        </p:nvSpPr>
        <p:spPr>
          <a:xfrm>
            <a:off x="1524001" y="2656847"/>
            <a:ext cx="8929324" cy="22168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Wirtschaftliche Dynamik | Ökologische Anforderungen</a:t>
            </a:r>
          </a:p>
        </p:txBody>
      </p:sp>
      <p:sp>
        <p:nvSpPr>
          <p:cNvPr id="45" name="Rechteck 44">
            <a:extLst>
              <a:ext uri="{FF2B5EF4-FFF2-40B4-BE49-F238E27FC236}">
                <a16:creationId xmlns:a16="http://schemas.microsoft.com/office/drawing/2014/main" id="{16A508C5-577C-0DD9-B5A5-5C0311A7DA25}"/>
              </a:ext>
            </a:extLst>
          </p:cNvPr>
          <p:cNvSpPr/>
          <p:nvPr/>
        </p:nvSpPr>
        <p:spPr>
          <a:xfrm>
            <a:off x="1524001" y="2930892"/>
            <a:ext cx="8929324" cy="22168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China / USA / ... staatliche Subventionen</a:t>
            </a:r>
          </a:p>
        </p:txBody>
      </p:sp>
      <p:sp>
        <p:nvSpPr>
          <p:cNvPr id="46" name="Rechteck 45">
            <a:extLst>
              <a:ext uri="{FF2B5EF4-FFF2-40B4-BE49-F238E27FC236}">
                <a16:creationId xmlns:a16="http://schemas.microsoft.com/office/drawing/2014/main" id="{4FCCA121-20F3-6A81-51B5-81199B248BA0}"/>
              </a:ext>
            </a:extLst>
          </p:cNvPr>
          <p:cNvSpPr/>
          <p:nvPr/>
        </p:nvSpPr>
        <p:spPr>
          <a:xfrm>
            <a:off x="658812" y="5677976"/>
            <a:ext cx="11198226" cy="584775"/>
          </a:xfrm>
          <a:prstGeom prst="rect">
            <a:avLst/>
          </a:prstGeom>
          <a:solidFill>
            <a:schemeClr val="accent3"/>
          </a:solidFill>
          <a:ln>
            <a:noFill/>
          </a:ln>
        </p:spPr>
        <p:style>
          <a:lnRef idx="3">
            <a:schemeClr val="lt1"/>
          </a:lnRef>
          <a:fillRef idx="1">
            <a:schemeClr val="accent2"/>
          </a:fillRef>
          <a:effectRef idx="1">
            <a:schemeClr val="accent2"/>
          </a:effectRef>
          <a:fontRef idx="minor">
            <a:schemeClr val="lt1"/>
          </a:fontRef>
        </p:style>
        <p:txBody>
          <a:bodyPr wrap="none" rtlCol="0" anchor="ctr">
            <a:noAutofit/>
          </a:bodyPr>
          <a:lstStyle/>
          <a:p>
            <a:pPr algn="ctr"/>
            <a:r>
              <a:rPr lang="de-DE" sz="1600"/>
              <a:t>Systemintegratoren, Anlagenbauer und Werkzeugmaschinenhersteller</a:t>
            </a:r>
            <a:br>
              <a:rPr lang="de-DE" sz="1600"/>
            </a:br>
            <a:r>
              <a:rPr lang="de-DE" sz="1600"/>
              <a:t>suchen zunehmend </a:t>
            </a:r>
            <a:r>
              <a:rPr lang="de-DE" sz="1600" b="1"/>
              <a:t>verlässliche Projektpartner</a:t>
            </a:r>
            <a:r>
              <a:rPr lang="de-DE" sz="1600"/>
              <a:t>, insbesondere bei hohen Investitionsvolumen</a:t>
            </a:r>
          </a:p>
        </p:txBody>
      </p:sp>
    </p:spTree>
    <p:extLst>
      <p:ext uri="{BB962C8B-B14F-4D97-AF65-F5344CB8AC3E}">
        <p14:creationId xmlns:p14="http://schemas.microsoft.com/office/powerpoint/2010/main" val="2110987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E01C3-5658-AFE6-20C8-6E8AFE63B9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5007014-BDA0-2F92-9D9E-EA36E52D99D7}"/>
              </a:ext>
            </a:extLst>
          </p:cNvPr>
          <p:cNvSpPr>
            <a:spLocks noGrp="1"/>
          </p:cNvSpPr>
          <p:nvPr>
            <p:ph type="title"/>
          </p:nvPr>
        </p:nvSpPr>
        <p:spPr/>
        <p:txBody>
          <a:bodyPr/>
          <a:lstStyle/>
          <a:p>
            <a:r>
              <a:rPr lang="de-DE"/>
              <a:t>SCHUNK Engineering - Positionierung</a:t>
            </a:r>
          </a:p>
        </p:txBody>
      </p:sp>
      <p:sp>
        <p:nvSpPr>
          <p:cNvPr id="3" name="Foliennummernplatzhalter 2">
            <a:extLst>
              <a:ext uri="{FF2B5EF4-FFF2-40B4-BE49-F238E27FC236}">
                <a16:creationId xmlns:a16="http://schemas.microsoft.com/office/drawing/2014/main" id="{4E7208BB-4E22-1F00-1D48-D30A203BBCD2}"/>
              </a:ext>
            </a:extLst>
          </p:cNvPr>
          <p:cNvSpPr>
            <a:spLocks noGrp="1"/>
          </p:cNvSpPr>
          <p:nvPr>
            <p:ph type="sldNum" sz="quarter" idx="10"/>
          </p:nvPr>
        </p:nvSpPr>
        <p:spPr/>
        <p:txBody>
          <a:bodyPr/>
          <a:lstStyle/>
          <a:p>
            <a:fld id="{73F7D4EC-FAF2-48D2-B8E5-457915FC50F3}" type="slidenum">
              <a:rPr lang="de-DE" smtClean="0"/>
              <a:pPr/>
              <a:t>14</a:t>
            </a:fld>
            <a:endParaRPr lang="de-DE"/>
          </a:p>
        </p:txBody>
      </p:sp>
      <p:sp>
        <p:nvSpPr>
          <p:cNvPr id="4" name="Textplatzhalter 3">
            <a:extLst>
              <a:ext uri="{FF2B5EF4-FFF2-40B4-BE49-F238E27FC236}">
                <a16:creationId xmlns:a16="http://schemas.microsoft.com/office/drawing/2014/main" id="{94A424A1-9A90-6A3D-5FF6-EC7BCFC3733F}"/>
              </a:ext>
            </a:extLst>
          </p:cNvPr>
          <p:cNvSpPr>
            <a:spLocks noGrp="1"/>
          </p:cNvSpPr>
          <p:nvPr>
            <p:ph type="body" sz="quarter" idx="11"/>
          </p:nvPr>
        </p:nvSpPr>
        <p:spPr/>
        <p:txBody>
          <a:bodyPr/>
          <a:lstStyle/>
          <a:p>
            <a:r>
              <a:rPr lang="de-DE"/>
              <a:t>SCHUNK Engineering GTAT</a:t>
            </a:r>
          </a:p>
        </p:txBody>
      </p:sp>
      <p:sp>
        <p:nvSpPr>
          <p:cNvPr id="5" name="Gleichschenkliges Dreieck 4">
            <a:extLst>
              <a:ext uri="{FF2B5EF4-FFF2-40B4-BE49-F238E27FC236}">
                <a16:creationId xmlns:a16="http://schemas.microsoft.com/office/drawing/2014/main" id="{3F7E11A8-8670-F554-6C13-487C8C87BDB4}"/>
              </a:ext>
            </a:extLst>
          </p:cNvPr>
          <p:cNvSpPr/>
          <p:nvPr/>
        </p:nvSpPr>
        <p:spPr>
          <a:xfrm>
            <a:off x="658814" y="1652727"/>
            <a:ext cx="11198222" cy="1163702"/>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a:t>SCHUNK – Hand in </a:t>
            </a:r>
            <a:r>
              <a:rPr lang="de-DE" err="1"/>
              <a:t>hand</a:t>
            </a:r>
            <a:r>
              <a:rPr lang="de-DE"/>
              <a:t> </a:t>
            </a:r>
            <a:r>
              <a:rPr lang="de-DE" err="1"/>
              <a:t>for</a:t>
            </a:r>
            <a:r>
              <a:rPr lang="de-DE"/>
              <a:t> </a:t>
            </a:r>
            <a:r>
              <a:rPr lang="de-DE" err="1"/>
              <a:t>tomorrow</a:t>
            </a:r>
            <a:endParaRPr lang="de-DE"/>
          </a:p>
        </p:txBody>
      </p:sp>
      <p:sp>
        <p:nvSpPr>
          <p:cNvPr id="8" name="Rechteck 7">
            <a:extLst>
              <a:ext uri="{FF2B5EF4-FFF2-40B4-BE49-F238E27FC236}">
                <a16:creationId xmlns:a16="http://schemas.microsoft.com/office/drawing/2014/main" id="{9886F60D-9CE8-340D-C580-7444C490BEDF}"/>
              </a:ext>
            </a:extLst>
          </p:cNvPr>
          <p:cNvSpPr/>
          <p:nvPr/>
        </p:nvSpPr>
        <p:spPr>
          <a:xfrm>
            <a:off x="658814" y="2820006"/>
            <a:ext cx="11198221" cy="10260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t>SCHUNK Engineering – </a:t>
            </a:r>
            <a:r>
              <a:rPr lang="de-DE" b="1" err="1"/>
              <a:t>Innovating</a:t>
            </a:r>
            <a:r>
              <a:rPr lang="de-DE" b="1"/>
              <a:t> Partnerships</a:t>
            </a:r>
          </a:p>
        </p:txBody>
      </p:sp>
      <p:sp>
        <p:nvSpPr>
          <p:cNvPr id="10" name="Rechteck 9">
            <a:extLst>
              <a:ext uri="{FF2B5EF4-FFF2-40B4-BE49-F238E27FC236}">
                <a16:creationId xmlns:a16="http://schemas.microsoft.com/office/drawing/2014/main" id="{5D01524B-EC94-6AC5-8A93-34239D493A16}"/>
              </a:ext>
            </a:extLst>
          </p:cNvPr>
          <p:cNvSpPr/>
          <p:nvPr/>
        </p:nvSpPr>
        <p:spPr>
          <a:xfrm>
            <a:off x="985966" y="3842519"/>
            <a:ext cx="1980000" cy="14881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t>Kompetenz</a:t>
            </a:r>
          </a:p>
        </p:txBody>
      </p:sp>
      <p:sp>
        <p:nvSpPr>
          <p:cNvPr id="11" name="Rechteck 10">
            <a:extLst>
              <a:ext uri="{FF2B5EF4-FFF2-40B4-BE49-F238E27FC236}">
                <a16:creationId xmlns:a16="http://schemas.microsoft.com/office/drawing/2014/main" id="{273B59A2-92A9-3BCC-69ED-1766C5E14C6B}"/>
              </a:ext>
            </a:extLst>
          </p:cNvPr>
          <p:cNvSpPr/>
          <p:nvPr/>
        </p:nvSpPr>
        <p:spPr>
          <a:xfrm>
            <a:off x="6732380" y="3846097"/>
            <a:ext cx="1980000" cy="1486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t>Geschwindigkeit</a:t>
            </a:r>
            <a:endParaRPr lang="de-DE" sz="1600"/>
          </a:p>
        </p:txBody>
      </p:sp>
      <p:sp>
        <p:nvSpPr>
          <p:cNvPr id="12" name="Rechteck 11">
            <a:extLst>
              <a:ext uri="{FF2B5EF4-FFF2-40B4-BE49-F238E27FC236}">
                <a16:creationId xmlns:a16="http://schemas.microsoft.com/office/drawing/2014/main" id="{9D55FCF6-7E62-7DB2-29F8-A255106523D7}"/>
              </a:ext>
            </a:extLst>
          </p:cNvPr>
          <p:cNvSpPr/>
          <p:nvPr/>
        </p:nvSpPr>
        <p:spPr>
          <a:xfrm>
            <a:off x="9570989" y="3849674"/>
            <a:ext cx="1980000" cy="1486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t>Vertrauen</a:t>
            </a:r>
            <a:endParaRPr lang="de-DE" sz="1400"/>
          </a:p>
        </p:txBody>
      </p:sp>
      <p:sp>
        <p:nvSpPr>
          <p:cNvPr id="20" name="Rechteck 19">
            <a:extLst>
              <a:ext uri="{FF2B5EF4-FFF2-40B4-BE49-F238E27FC236}">
                <a16:creationId xmlns:a16="http://schemas.microsoft.com/office/drawing/2014/main" id="{14B77796-CD30-1D88-EE07-2D8B7D226B73}"/>
              </a:ext>
            </a:extLst>
          </p:cNvPr>
          <p:cNvSpPr/>
          <p:nvPr/>
        </p:nvSpPr>
        <p:spPr>
          <a:xfrm>
            <a:off x="3859173" y="3846097"/>
            <a:ext cx="1980000" cy="1486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t>Partnerschaft</a:t>
            </a:r>
            <a:endParaRPr lang="de-DE" sz="1600"/>
          </a:p>
        </p:txBody>
      </p:sp>
      <p:sp>
        <p:nvSpPr>
          <p:cNvPr id="21" name="Rechteck 20">
            <a:extLst>
              <a:ext uri="{FF2B5EF4-FFF2-40B4-BE49-F238E27FC236}">
                <a16:creationId xmlns:a16="http://schemas.microsoft.com/office/drawing/2014/main" id="{05EA0B97-F650-49BB-0CD2-5AB880A52AC5}"/>
              </a:ext>
            </a:extLst>
          </p:cNvPr>
          <p:cNvSpPr/>
          <p:nvPr/>
        </p:nvSpPr>
        <p:spPr>
          <a:xfrm>
            <a:off x="658814" y="5334272"/>
            <a:ext cx="11198221" cy="10123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t>Inhalt: z. B. Beratung, Projektierung, Design, Arbeitsgänge, Supply Chain, After-Sales Service</a:t>
            </a:r>
          </a:p>
        </p:txBody>
      </p:sp>
      <p:sp>
        <p:nvSpPr>
          <p:cNvPr id="22" name="Additionszeichen 21">
            <a:extLst>
              <a:ext uri="{FF2B5EF4-FFF2-40B4-BE49-F238E27FC236}">
                <a16:creationId xmlns:a16="http://schemas.microsoft.com/office/drawing/2014/main" id="{7739D554-DBF2-CB82-7CC9-451BAA75299D}"/>
              </a:ext>
            </a:extLst>
          </p:cNvPr>
          <p:cNvSpPr/>
          <p:nvPr/>
        </p:nvSpPr>
        <p:spPr>
          <a:xfrm>
            <a:off x="3214162" y="4415305"/>
            <a:ext cx="396815" cy="396815"/>
          </a:xfrm>
          <a:prstGeom prst="mathPl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Additionszeichen 22">
            <a:extLst>
              <a:ext uri="{FF2B5EF4-FFF2-40B4-BE49-F238E27FC236}">
                <a16:creationId xmlns:a16="http://schemas.microsoft.com/office/drawing/2014/main" id="{3E27475A-879C-ABEC-AC0A-8CAE86ACB92E}"/>
              </a:ext>
            </a:extLst>
          </p:cNvPr>
          <p:cNvSpPr/>
          <p:nvPr/>
        </p:nvSpPr>
        <p:spPr>
          <a:xfrm>
            <a:off x="6087369" y="4411296"/>
            <a:ext cx="396815" cy="396815"/>
          </a:xfrm>
          <a:prstGeom prst="mathPl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Gleich 23">
            <a:extLst>
              <a:ext uri="{FF2B5EF4-FFF2-40B4-BE49-F238E27FC236}">
                <a16:creationId xmlns:a16="http://schemas.microsoft.com/office/drawing/2014/main" id="{4941856A-8613-29A3-1AAC-09260B1B8460}"/>
              </a:ext>
            </a:extLst>
          </p:cNvPr>
          <p:cNvSpPr/>
          <p:nvPr/>
        </p:nvSpPr>
        <p:spPr>
          <a:xfrm>
            <a:off x="8960576" y="4402229"/>
            <a:ext cx="362219" cy="362219"/>
          </a:xfrm>
          <a:prstGeom prst="mathEqual">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 name="Rechteck 6">
            <a:extLst>
              <a:ext uri="{FF2B5EF4-FFF2-40B4-BE49-F238E27FC236}">
                <a16:creationId xmlns:a16="http://schemas.microsoft.com/office/drawing/2014/main" id="{A6528694-7F13-22A2-0944-4CEE517BA293}"/>
              </a:ext>
            </a:extLst>
          </p:cNvPr>
          <p:cNvSpPr/>
          <p:nvPr/>
        </p:nvSpPr>
        <p:spPr>
          <a:xfrm>
            <a:off x="9207147" y="1510016"/>
            <a:ext cx="2984853" cy="46672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44000" rIns="720000" rtlCol="0" anchor="ctr"/>
          <a:lstStyle/>
          <a:p>
            <a:pPr>
              <a:defRPr/>
            </a:pPr>
            <a:r>
              <a:rPr lang="de-DE"/>
              <a:t>Interne Information</a:t>
            </a:r>
            <a:endParaRPr kumimoji="0" lang="de-DE" sz="1800" b="0" i="0" u="none" strike="noStrike" kern="1200" cap="none" spc="0" normalizeH="0" baseline="0">
              <a:ln>
                <a:noFill/>
              </a:ln>
              <a:solidFill>
                <a:prstClr val="white"/>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1395118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4A0CF-EBC4-F236-725F-23B143543237}"/>
            </a:ext>
          </a:extLst>
        </p:cNvPr>
        <p:cNvGrpSpPr/>
        <p:nvPr/>
      </p:nvGrpSpPr>
      <p:grpSpPr>
        <a:xfrm>
          <a:off x="0" y="0"/>
          <a:ext cx="0" cy="0"/>
          <a:chOff x="0" y="0"/>
          <a:chExt cx="0" cy="0"/>
        </a:xfrm>
      </p:grpSpPr>
      <p:sp>
        <p:nvSpPr>
          <p:cNvPr id="14" name="Textplatzhalter 6">
            <a:extLst>
              <a:ext uri="{FF2B5EF4-FFF2-40B4-BE49-F238E27FC236}">
                <a16:creationId xmlns:a16="http://schemas.microsoft.com/office/drawing/2014/main" id="{07AE9679-EB1E-6AF0-2253-5A0EF2AA71D6}"/>
              </a:ext>
            </a:extLst>
          </p:cNvPr>
          <p:cNvSpPr>
            <a:spLocks noGrp="1"/>
          </p:cNvSpPr>
          <p:nvPr>
            <p:ph type="body" sz="quarter" idx="12"/>
          </p:nvPr>
        </p:nvSpPr>
        <p:spPr>
          <a:xfrm>
            <a:off x="658812" y="2284962"/>
            <a:ext cx="2412000" cy="3893588"/>
          </a:xfrm>
        </p:spPr>
        <p:txBody>
          <a:bodyPr/>
          <a:lstStyle/>
          <a:p>
            <a:pPr marL="0" indent="0" algn="ctr">
              <a:spcBef>
                <a:spcPts val="1800"/>
              </a:spcBef>
              <a:spcAft>
                <a:spcPts val="600"/>
              </a:spcAft>
              <a:buNone/>
            </a:pPr>
            <a:r>
              <a:rPr lang="de-DE" sz="1800" b="1">
                <a:solidFill>
                  <a:schemeClr val="tx2"/>
                </a:solidFill>
              </a:rPr>
              <a:t>Kompetenz</a:t>
            </a:r>
            <a:endParaRPr lang="de-DE" sz="1800" b="1"/>
          </a:p>
          <a:p>
            <a:pPr marL="0" indent="0" algn="ctr">
              <a:spcBef>
                <a:spcPts val="1800"/>
              </a:spcBef>
              <a:spcAft>
                <a:spcPts val="300"/>
              </a:spcAft>
              <a:buNone/>
            </a:pPr>
            <a:endParaRPr lang="de-DE" sz="1600" b="1">
              <a:solidFill>
                <a:schemeClr val="tx2"/>
              </a:solidFill>
            </a:endParaRPr>
          </a:p>
          <a:p>
            <a:pPr>
              <a:spcBef>
                <a:spcPts val="1800"/>
              </a:spcBef>
            </a:pPr>
            <a:r>
              <a:rPr lang="de-DE" sz="1600">
                <a:solidFill>
                  <a:schemeClr val="tx2"/>
                </a:solidFill>
              </a:rPr>
              <a:t>Langjährige Erfahrung</a:t>
            </a:r>
          </a:p>
          <a:p>
            <a:pPr>
              <a:spcBef>
                <a:spcPts val="1800"/>
              </a:spcBef>
            </a:pPr>
            <a:r>
              <a:rPr lang="de-DE" sz="1600">
                <a:solidFill>
                  <a:schemeClr val="tx2"/>
                </a:solidFill>
              </a:rPr>
              <a:t>Innovation, Präzision und die Fähigkeit, individuelle Herausforderungen zu meistern</a:t>
            </a:r>
          </a:p>
          <a:p>
            <a:pPr>
              <a:spcBef>
                <a:spcPts val="1800"/>
              </a:spcBef>
            </a:pPr>
            <a:r>
              <a:rPr lang="de-DE" sz="1600">
                <a:solidFill>
                  <a:schemeClr val="tx2"/>
                </a:solidFill>
              </a:rPr>
              <a:t>Maßgeschneidert auf spezifische Anforderungen</a:t>
            </a:r>
          </a:p>
        </p:txBody>
      </p:sp>
      <p:sp>
        <p:nvSpPr>
          <p:cNvPr id="6" name="Textplatzhalter 6">
            <a:extLst>
              <a:ext uri="{FF2B5EF4-FFF2-40B4-BE49-F238E27FC236}">
                <a16:creationId xmlns:a16="http://schemas.microsoft.com/office/drawing/2014/main" id="{FBAD7879-4B18-5BE1-B40B-493AC7F82B16}"/>
              </a:ext>
            </a:extLst>
          </p:cNvPr>
          <p:cNvSpPr txBox="1">
            <a:spLocks/>
          </p:cNvSpPr>
          <p:nvPr/>
        </p:nvSpPr>
        <p:spPr>
          <a:xfrm>
            <a:off x="3485538" y="2284962"/>
            <a:ext cx="2412000" cy="3893588"/>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800"/>
              </a:spcBef>
              <a:spcAft>
                <a:spcPts val="600"/>
              </a:spcAft>
              <a:buFont typeface="Arial" panose="020B0604020202020204" pitchFamily="34" charset="0"/>
              <a:buNone/>
            </a:pPr>
            <a:r>
              <a:rPr lang="de-DE" sz="1800" b="1"/>
              <a:t>Vertrauen</a:t>
            </a:r>
          </a:p>
          <a:p>
            <a:pPr marL="0" indent="0" algn="ctr">
              <a:spcBef>
                <a:spcPts val="1800"/>
              </a:spcBef>
              <a:spcAft>
                <a:spcPts val="600"/>
              </a:spcAft>
              <a:buFont typeface="Arial" panose="020B0604020202020204" pitchFamily="34" charset="0"/>
              <a:buNone/>
            </a:pPr>
            <a:endParaRPr lang="de-DE" sz="1600" b="1"/>
          </a:p>
          <a:p>
            <a:pPr>
              <a:spcBef>
                <a:spcPts val="1800"/>
              </a:spcBef>
            </a:pPr>
            <a:r>
              <a:rPr lang="de-DE" sz="1600"/>
              <a:t>Der Schlüssel zu langen Partnerschaften</a:t>
            </a:r>
          </a:p>
          <a:p>
            <a:pPr>
              <a:spcBef>
                <a:spcPts val="1800"/>
              </a:spcBef>
            </a:pPr>
            <a:r>
              <a:rPr lang="de-DE" sz="1600"/>
              <a:t>Wir stehen für höchste Zuverlässigkeit und Qualität</a:t>
            </a:r>
          </a:p>
        </p:txBody>
      </p:sp>
      <p:sp>
        <p:nvSpPr>
          <p:cNvPr id="2" name="Titel 1">
            <a:extLst>
              <a:ext uri="{FF2B5EF4-FFF2-40B4-BE49-F238E27FC236}">
                <a16:creationId xmlns:a16="http://schemas.microsoft.com/office/drawing/2014/main" id="{D187774D-4ECF-97DA-0E32-9E1F2E6E621D}"/>
              </a:ext>
            </a:extLst>
          </p:cNvPr>
          <p:cNvSpPr>
            <a:spLocks noGrp="1"/>
          </p:cNvSpPr>
          <p:nvPr>
            <p:ph type="title"/>
          </p:nvPr>
        </p:nvSpPr>
        <p:spPr/>
        <p:txBody>
          <a:bodyPr/>
          <a:lstStyle/>
          <a:p>
            <a:r>
              <a:rPr lang="en-US" sz="3200"/>
              <a:t>SCHUNK Engineering – Innovating Partnerships</a:t>
            </a:r>
            <a:br>
              <a:rPr lang="de-DE" sz="2000" b="0">
                <a:solidFill>
                  <a:schemeClr val="bg2"/>
                </a:solidFill>
              </a:rPr>
            </a:br>
            <a:r>
              <a:rPr lang="de-DE" sz="2000" b="0">
                <a:solidFill>
                  <a:schemeClr val="bg2"/>
                </a:solidFill>
              </a:rPr>
              <a:t>Wir verbinden unsere Branchenerfahrung mit innovativen Technologien und zukunftssicheren Partnerschaften für Ihren Erfolg.</a:t>
            </a:r>
            <a:endParaRPr lang="en-US" sz="2300" b="0">
              <a:solidFill>
                <a:schemeClr val="bg2"/>
              </a:solidFill>
            </a:endParaRPr>
          </a:p>
        </p:txBody>
      </p:sp>
      <p:sp>
        <p:nvSpPr>
          <p:cNvPr id="3" name="Foliennummernplatzhalter 2">
            <a:extLst>
              <a:ext uri="{FF2B5EF4-FFF2-40B4-BE49-F238E27FC236}">
                <a16:creationId xmlns:a16="http://schemas.microsoft.com/office/drawing/2014/main" id="{2D9B9CEF-0FED-298E-93B4-7156359E4CA8}"/>
              </a:ext>
            </a:extLst>
          </p:cNvPr>
          <p:cNvSpPr>
            <a:spLocks noGrp="1"/>
          </p:cNvSpPr>
          <p:nvPr>
            <p:ph type="sldNum" sz="quarter" idx="10"/>
          </p:nvPr>
        </p:nvSpPr>
        <p:spPr/>
        <p:txBody>
          <a:bodyPr/>
          <a:lstStyle/>
          <a:p>
            <a:fld id="{73F7D4EC-FAF2-48D2-B8E5-457915FC50F3}" type="slidenum">
              <a:rPr lang="en-US" smtClean="0"/>
              <a:pPr/>
              <a:t>15</a:t>
            </a:fld>
            <a:endParaRPr lang="en-US"/>
          </a:p>
        </p:txBody>
      </p:sp>
      <p:sp>
        <p:nvSpPr>
          <p:cNvPr id="4" name="Textplatzhalter 3">
            <a:extLst>
              <a:ext uri="{FF2B5EF4-FFF2-40B4-BE49-F238E27FC236}">
                <a16:creationId xmlns:a16="http://schemas.microsoft.com/office/drawing/2014/main" id="{8BC24955-23E3-959B-4CC8-D6BBE9260B25}"/>
              </a:ext>
            </a:extLst>
          </p:cNvPr>
          <p:cNvSpPr>
            <a:spLocks noGrp="1"/>
          </p:cNvSpPr>
          <p:nvPr>
            <p:ph type="body" sz="quarter" idx="11"/>
          </p:nvPr>
        </p:nvSpPr>
        <p:spPr/>
        <p:txBody>
          <a:bodyPr/>
          <a:lstStyle/>
          <a:p>
            <a:r>
              <a:rPr lang="en-US"/>
              <a:t>SCHUNK Engineering GTAT</a:t>
            </a:r>
          </a:p>
        </p:txBody>
      </p:sp>
      <p:sp>
        <p:nvSpPr>
          <p:cNvPr id="15" name="Textplatzhalter 7">
            <a:extLst>
              <a:ext uri="{FF2B5EF4-FFF2-40B4-BE49-F238E27FC236}">
                <a16:creationId xmlns:a16="http://schemas.microsoft.com/office/drawing/2014/main" id="{928EA6DC-5D0B-0397-D38A-D7E409919792}"/>
              </a:ext>
            </a:extLst>
          </p:cNvPr>
          <p:cNvSpPr>
            <a:spLocks noGrp="1"/>
          </p:cNvSpPr>
          <p:nvPr>
            <p:ph type="body" sz="quarter" idx="13"/>
          </p:nvPr>
        </p:nvSpPr>
        <p:spPr>
          <a:xfrm>
            <a:off x="6312264" y="2284962"/>
            <a:ext cx="2412000" cy="3893588"/>
          </a:xfrm>
        </p:spPr>
        <p:txBody>
          <a:bodyPr/>
          <a:lstStyle/>
          <a:p>
            <a:pPr marL="0" indent="0" algn="ctr">
              <a:spcBef>
                <a:spcPts val="1800"/>
              </a:spcBef>
              <a:spcAft>
                <a:spcPts val="600"/>
              </a:spcAft>
              <a:buNone/>
            </a:pPr>
            <a:r>
              <a:rPr lang="de-DE" sz="1800" b="1">
                <a:solidFill>
                  <a:schemeClr val="tx2"/>
                </a:solidFill>
              </a:rPr>
              <a:t>Partnerschaft</a:t>
            </a:r>
            <a:endParaRPr lang="de-DE" sz="1800" b="1"/>
          </a:p>
          <a:p>
            <a:pPr marL="0" indent="0" algn="ctr">
              <a:spcBef>
                <a:spcPts val="1800"/>
              </a:spcBef>
              <a:spcAft>
                <a:spcPts val="600"/>
              </a:spcAft>
              <a:buNone/>
            </a:pPr>
            <a:endParaRPr lang="de-DE" sz="1600" b="1">
              <a:solidFill>
                <a:schemeClr val="tx2"/>
              </a:solidFill>
            </a:endParaRPr>
          </a:p>
          <a:p>
            <a:pPr>
              <a:spcBef>
                <a:spcPts val="1800"/>
              </a:spcBef>
            </a:pPr>
            <a:r>
              <a:rPr lang="de-DE" sz="1600">
                <a:solidFill>
                  <a:schemeClr val="tx2"/>
                </a:solidFill>
              </a:rPr>
              <a:t>Enge Kooperationen</a:t>
            </a:r>
          </a:p>
          <a:p>
            <a:pPr>
              <a:spcBef>
                <a:spcPts val="1800"/>
              </a:spcBef>
            </a:pPr>
            <a:r>
              <a:rPr lang="de-DE" sz="1600">
                <a:solidFill>
                  <a:schemeClr val="tx2"/>
                </a:solidFill>
              </a:rPr>
              <a:t>Persönliche Beratung</a:t>
            </a:r>
          </a:p>
          <a:p>
            <a:pPr>
              <a:spcBef>
                <a:spcPts val="1800"/>
              </a:spcBef>
            </a:pPr>
            <a:r>
              <a:rPr lang="de-DE" sz="1600">
                <a:solidFill>
                  <a:schemeClr val="tx2"/>
                </a:solidFill>
              </a:rPr>
              <a:t>Gemeinsam Lösungen entwickeln, die präzise auf die Anforderungen der Kunden zugeschnitten sind</a:t>
            </a:r>
            <a:endParaRPr lang="de-DE" sz="1600"/>
          </a:p>
        </p:txBody>
      </p:sp>
      <p:sp>
        <p:nvSpPr>
          <p:cNvPr id="5" name="Textplatzhalter 4">
            <a:extLst>
              <a:ext uri="{FF2B5EF4-FFF2-40B4-BE49-F238E27FC236}">
                <a16:creationId xmlns:a16="http://schemas.microsoft.com/office/drawing/2014/main" id="{BB411E9C-3284-8F59-0A2A-2571AB11FA30}"/>
              </a:ext>
            </a:extLst>
          </p:cNvPr>
          <p:cNvSpPr>
            <a:spLocks noGrp="1"/>
          </p:cNvSpPr>
          <p:nvPr>
            <p:ph type="body" sz="quarter" idx="14"/>
          </p:nvPr>
        </p:nvSpPr>
        <p:spPr>
          <a:xfrm>
            <a:off x="9138989" y="2284962"/>
            <a:ext cx="2412000" cy="3893588"/>
          </a:xfrm>
        </p:spPr>
        <p:txBody>
          <a:bodyPr/>
          <a:lstStyle/>
          <a:p>
            <a:pPr marL="0" indent="0" algn="ctr">
              <a:spcBef>
                <a:spcPts val="1800"/>
              </a:spcBef>
              <a:spcAft>
                <a:spcPts val="600"/>
              </a:spcAft>
              <a:buNone/>
            </a:pPr>
            <a:r>
              <a:rPr lang="de-DE" sz="1800" b="1"/>
              <a:t>Geschwindigkeit</a:t>
            </a:r>
          </a:p>
          <a:p>
            <a:pPr marL="0" indent="0" algn="ctr">
              <a:spcBef>
                <a:spcPts val="1800"/>
              </a:spcBef>
              <a:spcAft>
                <a:spcPts val="600"/>
              </a:spcAft>
              <a:buNone/>
            </a:pPr>
            <a:endParaRPr lang="de-DE" sz="1600" b="1"/>
          </a:p>
          <a:p>
            <a:pPr>
              <a:spcBef>
                <a:spcPts val="1800"/>
              </a:spcBef>
            </a:pPr>
            <a:r>
              <a:rPr lang="de-DE" sz="1600"/>
              <a:t>Geschwindigkeit ist der Motor des Fortschritts</a:t>
            </a:r>
          </a:p>
          <a:p>
            <a:pPr>
              <a:spcBef>
                <a:spcPts val="1800"/>
              </a:spcBef>
            </a:pPr>
            <a:r>
              <a:rPr lang="de-DE" sz="1600"/>
              <a:t>Dynamische Prozesse, schnelle Kommunikation und effiziente Ausführung</a:t>
            </a:r>
          </a:p>
        </p:txBody>
      </p:sp>
      <p:pic>
        <p:nvPicPr>
          <p:cNvPr id="9" name="Grafik 8" descr="Handschlag mit einfarbiger Füllung">
            <a:extLst>
              <a:ext uri="{FF2B5EF4-FFF2-40B4-BE49-F238E27FC236}">
                <a16:creationId xmlns:a16="http://schemas.microsoft.com/office/drawing/2014/main" id="{899C042F-B487-5A48-9B94-32AE496C26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8264" y="2581836"/>
            <a:ext cx="720000" cy="720000"/>
          </a:xfrm>
          <a:prstGeom prst="rect">
            <a:avLst/>
          </a:prstGeom>
        </p:spPr>
      </p:pic>
      <p:pic>
        <p:nvPicPr>
          <p:cNvPr id="12" name="Grafik 11" descr="Marke Häkchen mit einfarbiger Füllung">
            <a:extLst>
              <a:ext uri="{FF2B5EF4-FFF2-40B4-BE49-F238E27FC236}">
                <a16:creationId xmlns:a16="http://schemas.microsoft.com/office/drawing/2014/main" id="{33CC6C86-9E5E-B6AA-9210-4176400AF8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1538" y="2581836"/>
            <a:ext cx="720000" cy="720000"/>
          </a:xfrm>
          <a:prstGeom prst="rect">
            <a:avLst/>
          </a:prstGeom>
        </p:spPr>
      </p:pic>
      <p:pic>
        <p:nvPicPr>
          <p:cNvPr id="22" name="Grafik 21" descr="Glühbirne und Zahnrad mit einfarbiger Füllung">
            <a:extLst>
              <a:ext uri="{FF2B5EF4-FFF2-40B4-BE49-F238E27FC236}">
                <a16:creationId xmlns:a16="http://schemas.microsoft.com/office/drawing/2014/main" id="{7B5456B2-C4F1-68F0-5E94-2BB72E44DF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4812" y="2581836"/>
            <a:ext cx="720000" cy="720000"/>
          </a:xfrm>
          <a:prstGeom prst="rect">
            <a:avLst/>
          </a:prstGeom>
        </p:spPr>
      </p:pic>
      <p:pic>
        <p:nvPicPr>
          <p:cNvPr id="24" name="Grafik 23" descr="Tachometer Mitte mit einfarbiger Füllung">
            <a:extLst>
              <a:ext uri="{FF2B5EF4-FFF2-40B4-BE49-F238E27FC236}">
                <a16:creationId xmlns:a16="http://schemas.microsoft.com/office/drawing/2014/main" id="{3F121952-F398-9BE9-F749-CDD523F4C0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84989" y="2583539"/>
            <a:ext cx="720000" cy="720000"/>
          </a:xfrm>
          <a:prstGeom prst="rect">
            <a:avLst/>
          </a:prstGeom>
        </p:spPr>
      </p:pic>
    </p:spTree>
    <p:extLst>
      <p:ext uri="{BB962C8B-B14F-4D97-AF65-F5344CB8AC3E}">
        <p14:creationId xmlns:p14="http://schemas.microsoft.com/office/powerpoint/2010/main" val="443066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E9490-9541-3438-42F5-AD0EE84D211F}"/>
            </a:ext>
          </a:extLst>
        </p:cNvPr>
        <p:cNvGrpSpPr/>
        <p:nvPr/>
      </p:nvGrpSpPr>
      <p:grpSpPr>
        <a:xfrm>
          <a:off x="0" y="0"/>
          <a:ext cx="0" cy="0"/>
          <a:chOff x="0" y="0"/>
          <a:chExt cx="0" cy="0"/>
        </a:xfrm>
      </p:grpSpPr>
      <p:sp>
        <p:nvSpPr>
          <p:cNvPr id="25" name="Titel 24">
            <a:extLst>
              <a:ext uri="{FF2B5EF4-FFF2-40B4-BE49-F238E27FC236}">
                <a16:creationId xmlns:a16="http://schemas.microsoft.com/office/drawing/2014/main" id="{31D7998D-073B-1E36-D2A2-4A3479239654}"/>
              </a:ext>
            </a:extLst>
          </p:cNvPr>
          <p:cNvSpPr>
            <a:spLocks noGrp="1"/>
          </p:cNvSpPr>
          <p:nvPr>
            <p:ph type="title"/>
          </p:nvPr>
        </p:nvSpPr>
        <p:spPr/>
        <p:txBody>
          <a:bodyPr/>
          <a:lstStyle/>
          <a:p>
            <a:r>
              <a:rPr lang="de-DE"/>
              <a:t>Profundes, über Jahrzehnte aufgebautes Know-how</a:t>
            </a:r>
          </a:p>
        </p:txBody>
      </p:sp>
      <p:sp>
        <p:nvSpPr>
          <p:cNvPr id="3" name="Foliennummernplatzhalter 2">
            <a:extLst>
              <a:ext uri="{FF2B5EF4-FFF2-40B4-BE49-F238E27FC236}">
                <a16:creationId xmlns:a16="http://schemas.microsoft.com/office/drawing/2014/main" id="{C3256FE3-D458-A60A-AD30-6A2BCA5EF327}"/>
              </a:ext>
            </a:extLst>
          </p:cNvPr>
          <p:cNvSpPr>
            <a:spLocks noGrp="1"/>
          </p:cNvSpPr>
          <p:nvPr>
            <p:ph type="sldNum" sz="quarter" idx="10"/>
          </p:nvPr>
        </p:nvSpPr>
        <p:spPr/>
        <p:txBody>
          <a:bodyPr/>
          <a:lstStyle/>
          <a:p>
            <a:fld id="{73F7D4EC-FAF2-48D2-B8E5-457915FC50F3}" type="slidenum">
              <a:rPr lang="de-DE" smtClean="0"/>
              <a:pPr/>
              <a:t>16</a:t>
            </a:fld>
            <a:endParaRPr lang="de-DE"/>
          </a:p>
        </p:txBody>
      </p:sp>
      <p:sp>
        <p:nvSpPr>
          <p:cNvPr id="4" name="Textplatzhalter 3">
            <a:extLst>
              <a:ext uri="{FF2B5EF4-FFF2-40B4-BE49-F238E27FC236}">
                <a16:creationId xmlns:a16="http://schemas.microsoft.com/office/drawing/2014/main" id="{2A0DFF2E-C6E0-A4AB-6FB3-41F63117B795}"/>
              </a:ext>
            </a:extLst>
          </p:cNvPr>
          <p:cNvSpPr>
            <a:spLocks noGrp="1"/>
          </p:cNvSpPr>
          <p:nvPr>
            <p:ph type="body" sz="quarter" idx="11"/>
          </p:nvPr>
        </p:nvSpPr>
        <p:spPr/>
        <p:txBody>
          <a:bodyPr/>
          <a:lstStyle/>
          <a:p>
            <a:r>
              <a:rPr lang="de-DE"/>
              <a:t>SCHUNK Engineering GTAT</a:t>
            </a:r>
          </a:p>
        </p:txBody>
      </p:sp>
      <p:sp>
        <p:nvSpPr>
          <p:cNvPr id="37" name="Textplatzhalter 36">
            <a:extLst>
              <a:ext uri="{FF2B5EF4-FFF2-40B4-BE49-F238E27FC236}">
                <a16:creationId xmlns:a16="http://schemas.microsoft.com/office/drawing/2014/main" id="{92F84D3B-C416-CECA-EA21-ED9BC71A6F64}"/>
              </a:ext>
            </a:extLst>
          </p:cNvPr>
          <p:cNvSpPr>
            <a:spLocks noGrp="1"/>
          </p:cNvSpPr>
          <p:nvPr>
            <p:ph type="body" sz="quarter" idx="12"/>
          </p:nvPr>
        </p:nvSpPr>
        <p:spPr>
          <a:xfrm>
            <a:off x="658813" y="5419724"/>
            <a:ext cx="5328000" cy="854075"/>
          </a:xfrm>
        </p:spPr>
        <p:txBody>
          <a:bodyPr/>
          <a:lstStyle/>
          <a:p>
            <a:pPr marL="0" indent="0">
              <a:buClr>
                <a:srgbClr val="009EE0"/>
              </a:buClr>
              <a:buNone/>
            </a:pPr>
            <a:r>
              <a:rPr lang="de-DE" sz="2000" b="1" dirty="0">
                <a:solidFill>
                  <a:srgbClr val="003D6A"/>
                </a:solidFill>
                <a:latin typeface="+mn-lt"/>
              </a:rPr>
              <a:t>Handhabung</a:t>
            </a:r>
          </a:p>
          <a:p>
            <a:pPr marL="0" indent="0">
              <a:buClr>
                <a:srgbClr val="009EE0"/>
              </a:buClr>
              <a:buNone/>
            </a:pPr>
            <a:r>
              <a:rPr lang="de-DE" sz="2000" dirty="0">
                <a:solidFill>
                  <a:srgbClr val="003D6A"/>
                </a:solidFill>
                <a:latin typeface="+mn-lt"/>
              </a:rPr>
              <a:t>Prozesssicheres und effizientes Teilehandling</a:t>
            </a:r>
            <a:endParaRPr lang="de-DE" sz="2000" dirty="0">
              <a:latin typeface="+mn-lt"/>
            </a:endParaRPr>
          </a:p>
          <a:p>
            <a:pPr marL="0" indent="0" algn="l">
              <a:buNone/>
            </a:pPr>
            <a:endParaRPr lang="de-DE" sz="2000" dirty="0">
              <a:latin typeface="+mn-lt"/>
            </a:endParaRPr>
          </a:p>
        </p:txBody>
      </p:sp>
      <p:sp>
        <p:nvSpPr>
          <p:cNvPr id="36" name="Textplatzhalter 35">
            <a:extLst>
              <a:ext uri="{FF2B5EF4-FFF2-40B4-BE49-F238E27FC236}">
                <a16:creationId xmlns:a16="http://schemas.microsoft.com/office/drawing/2014/main" id="{7CE14792-3ED2-6BD1-56C4-EEA4C2CB3FFB}"/>
              </a:ext>
            </a:extLst>
          </p:cNvPr>
          <p:cNvSpPr>
            <a:spLocks noGrp="1"/>
          </p:cNvSpPr>
          <p:nvPr>
            <p:ph type="body" sz="quarter" idx="13"/>
          </p:nvPr>
        </p:nvSpPr>
        <p:spPr>
          <a:xfrm>
            <a:off x="6530413" y="5419724"/>
            <a:ext cx="5328000" cy="854075"/>
          </a:xfrm>
        </p:spPr>
        <p:txBody>
          <a:bodyPr/>
          <a:lstStyle/>
          <a:p>
            <a:pPr marL="0" indent="0">
              <a:buNone/>
            </a:pPr>
            <a:r>
              <a:rPr lang="de-DE" sz="2000" b="1" dirty="0" err="1">
                <a:solidFill>
                  <a:srgbClr val="003D6A"/>
                </a:solidFill>
                <a:highlight>
                  <a:srgbClr val="FFFFFF"/>
                </a:highlight>
                <a:latin typeface="+mn-lt"/>
              </a:rPr>
              <a:t>Maschinenbe</a:t>
            </a:r>
            <a:r>
              <a:rPr lang="de-DE" sz="2000" b="1" dirty="0">
                <a:solidFill>
                  <a:srgbClr val="003D6A"/>
                </a:solidFill>
                <a:highlight>
                  <a:srgbClr val="FFFFFF"/>
                </a:highlight>
                <a:latin typeface="+mn-lt"/>
              </a:rPr>
              <a:t>- und -entladung</a:t>
            </a:r>
          </a:p>
          <a:p>
            <a:pPr marL="0" indent="0">
              <a:buNone/>
            </a:pPr>
            <a:r>
              <a:rPr lang="de-DE" sz="2000" dirty="0">
                <a:solidFill>
                  <a:srgbClr val="003D6A"/>
                </a:solidFill>
                <a:highlight>
                  <a:srgbClr val="FFFFFF"/>
                </a:highlight>
                <a:latin typeface="+mn-lt"/>
              </a:rPr>
              <a:t>Die passende Automationsart für Ihren Prozess</a:t>
            </a:r>
            <a:endParaRPr lang="de-DE" sz="2000" dirty="0">
              <a:latin typeface="+mn-lt"/>
            </a:endParaRPr>
          </a:p>
        </p:txBody>
      </p:sp>
      <p:pic>
        <p:nvPicPr>
          <p:cNvPr id="28" name="Grafik 27">
            <a:extLst>
              <a:ext uri="{FF2B5EF4-FFF2-40B4-BE49-F238E27FC236}">
                <a16:creationId xmlns:a16="http://schemas.microsoft.com/office/drawing/2014/main" id="{3F3EF28D-2A81-608B-1463-B905E993EC5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8813" y="2097088"/>
            <a:ext cx="4176000" cy="3132000"/>
          </a:xfrm>
          <a:prstGeom prst="rect">
            <a:avLst/>
          </a:prstGeom>
        </p:spPr>
      </p:pic>
      <p:pic>
        <p:nvPicPr>
          <p:cNvPr id="31" name="Grafik 30">
            <a:extLst>
              <a:ext uri="{FF2B5EF4-FFF2-40B4-BE49-F238E27FC236}">
                <a16:creationId xmlns:a16="http://schemas.microsoft.com/office/drawing/2014/main" id="{D83421F0-3183-5965-8534-B53BDEBDDBD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34150" y="2097088"/>
            <a:ext cx="4176000" cy="3132000"/>
          </a:xfrm>
          <a:prstGeom prst="rect">
            <a:avLst/>
          </a:prstGeom>
        </p:spPr>
      </p:pic>
    </p:spTree>
    <p:extLst>
      <p:ext uri="{BB962C8B-B14F-4D97-AF65-F5344CB8AC3E}">
        <p14:creationId xmlns:p14="http://schemas.microsoft.com/office/powerpoint/2010/main" val="1817339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A768C-4578-022F-DC3E-1F1580C94BC6}"/>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22A55094-ECED-80E5-866A-6ED7BD5B9338}"/>
              </a:ext>
            </a:extLst>
          </p:cNvPr>
          <p:cNvSpPr>
            <a:spLocks noGrp="1"/>
          </p:cNvSpPr>
          <p:nvPr>
            <p:ph type="body" sz="quarter" idx="12"/>
          </p:nvPr>
        </p:nvSpPr>
        <p:spPr>
          <a:xfrm>
            <a:off x="658813" y="4728712"/>
            <a:ext cx="3384000" cy="1545088"/>
          </a:xfrm>
        </p:spPr>
        <p:txBody>
          <a:bodyPr vert="horz" lIns="0" tIns="0" rIns="0" bIns="0" rtlCol="0">
            <a:noAutofit/>
          </a:bodyPr>
          <a:lstStyle/>
          <a:p>
            <a:pPr marL="0" indent="0">
              <a:buClr>
                <a:srgbClr val="009EE0"/>
              </a:buClr>
              <a:buNone/>
            </a:pPr>
            <a:r>
              <a:rPr lang="de-DE" sz="2000" b="1">
                <a:solidFill>
                  <a:srgbClr val="003D6A"/>
                </a:solidFill>
              </a:rPr>
              <a:t>Montage</a:t>
            </a:r>
          </a:p>
          <a:p>
            <a:pPr marL="0" indent="0">
              <a:buClr>
                <a:srgbClr val="009EE0"/>
              </a:buClr>
              <a:buNone/>
            </a:pPr>
            <a:r>
              <a:rPr lang="de-DE" sz="2000">
                <a:solidFill>
                  <a:srgbClr val="003D6A"/>
                </a:solidFill>
              </a:rPr>
              <a:t>Individuelle Montagelösungen für Ihre Anwendung</a:t>
            </a:r>
          </a:p>
        </p:txBody>
      </p:sp>
      <p:sp>
        <p:nvSpPr>
          <p:cNvPr id="25" name="Titel 24">
            <a:extLst>
              <a:ext uri="{FF2B5EF4-FFF2-40B4-BE49-F238E27FC236}">
                <a16:creationId xmlns:a16="http://schemas.microsoft.com/office/drawing/2014/main" id="{652DBA13-6287-C864-5562-61C77BDC352E}"/>
              </a:ext>
            </a:extLst>
          </p:cNvPr>
          <p:cNvSpPr>
            <a:spLocks noGrp="1"/>
          </p:cNvSpPr>
          <p:nvPr>
            <p:ph type="title"/>
          </p:nvPr>
        </p:nvSpPr>
        <p:spPr/>
        <p:txBody>
          <a:bodyPr/>
          <a:lstStyle/>
          <a:p>
            <a:r>
              <a:rPr lang="de-DE"/>
              <a:t>Profundes, über Jahrzehnte aufgebautes Know-how</a:t>
            </a:r>
          </a:p>
        </p:txBody>
      </p:sp>
      <p:sp>
        <p:nvSpPr>
          <p:cNvPr id="3" name="Foliennummernplatzhalter 2">
            <a:extLst>
              <a:ext uri="{FF2B5EF4-FFF2-40B4-BE49-F238E27FC236}">
                <a16:creationId xmlns:a16="http://schemas.microsoft.com/office/drawing/2014/main" id="{7DA6E542-938A-D5E3-8118-ED4DD036CDF8}"/>
              </a:ext>
            </a:extLst>
          </p:cNvPr>
          <p:cNvSpPr>
            <a:spLocks noGrp="1"/>
          </p:cNvSpPr>
          <p:nvPr>
            <p:ph type="sldNum" sz="quarter" idx="10"/>
          </p:nvPr>
        </p:nvSpPr>
        <p:spPr/>
        <p:txBody>
          <a:bodyPr/>
          <a:lstStyle/>
          <a:p>
            <a:fld id="{73F7D4EC-FAF2-48D2-B8E5-457915FC50F3}" type="slidenum">
              <a:rPr lang="de-DE" smtClean="0"/>
              <a:pPr/>
              <a:t>17</a:t>
            </a:fld>
            <a:endParaRPr lang="de-DE"/>
          </a:p>
        </p:txBody>
      </p:sp>
      <p:sp>
        <p:nvSpPr>
          <p:cNvPr id="4" name="Textplatzhalter 3">
            <a:extLst>
              <a:ext uri="{FF2B5EF4-FFF2-40B4-BE49-F238E27FC236}">
                <a16:creationId xmlns:a16="http://schemas.microsoft.com/office/drawing/2014/main" id="{227FBC1A-4B54-A54F-2E15-175DD272137C}"/>
              </a:ext>
            </a:extLst>
          </p:cNvPr>
          <p:cNvSpPr>
            <a:spLocks noGrp="1"/>
          </p:cNvSpPr>
          <p:nvPr>
            <p:ph type="body" sz="quarter" idx="11"/>
          </p:nvPr>
        </p:nvSpPr>
        <p:spPr/>
        <p:txBody>
          <a:bodyPr/>
          <a:lstStyle/>
          <a:p>
            <a:r>
              <a:rPr lang="de-DE"/>
              <a:t>SCHUNK Engineering GTAT</a:t>
            </a:r>
          </a:p>
        </p:txBody>
      </p:sp>
      <p:sp>
        <p:nvSpPr>
          <p:cNvPr id="9" name="Textplatzhalter 8">
            <a:extLst>
              <a:ext uri="{FF2B5EF4-FFF2-40B4-BE49-F238E27FC236}">
                <a16:creationId xmlns:a16="http://schemas.microsoft.com/office/drawing/2014/main" id="{71411DF2-B4F0-7E41-65DF-756922F0AEEB}"/>
              </a:ext>
            </a:extLst>
          </p:cNvPr>
          <p:cNvSpPr>
            <a:spLocks noGrp="1"/>
          </p:cNvSpPr>
          <p:nvPr>
            <p:ph type="body" sz="quarter" idx="13"/>
          </p:nvPr>
        </p:nvSpPr>
        <p:spPr>
          <a:xfrm>
            <a:off x="4566613" y="4728712"/>
            <a:ext cx="3384000" cy="1545088"/>
          </a:xfrm>
        </p:spPr>
        <p:txBody>
          <a:bodyPr vert="horz" lIns="0" tIns="0" rIns="0" bIns="0" rtlCol="0">
            <a:noAutofit/>
          </a:bodyPr>
          <a:lstStyle/>
          <a:p>
            <a:pPr marL="0" indent="0">
              <a:buClr>
                <a:srgbClr val="009EE0"/>
              </a:buClr>
              <a:buNone/>
            </a:pPr>
            <a:r>
              <a:rPr lang="de-DE" sz="2000" b="1">
                <a:solidFill>
                  <a:srgbClr val="003D6A"/>
                </a:solidFill>
              </a:rPr>
              <a:t>Qualitätskontrolle</a:t>
            </a:r>
          </a:p>
          <a:p>
            <a:pPr marL="0" indent="0">
              <a:buClr>
                <a:srgbClr val="009EE0"/>
              </a:buClr>
              <a:buNone/>
            </a:pPr>
            <a:r>
              <a:rPr lang="de-DE" sz="2000">
                <a:solidFill>
                  <a:srgbClr val="003D6A"/>
                </a:solidFill>
              </a:rPr>
              <a:t>Automatisierte Qualitätsprüfung und -sicherung </a:t>
            </a:r>
          </a:p>
        </p:txBody>
      </p:sp>
      <p:sp>
        <p:nvSpPr>
          <p:cNvPr id="10" name="Textplatzhalter 9">
            <a:extLst>
              <a:ext uri="{FF2B5EF4-FFF2-40B4-BE49-F238E27FC236}">
                <a16:creationId xmlns:a16="http://schemas.microsoft.com/office/drawing/2014/main" id="{4D8597DB-EA16-AE48-C584-DA0D5CDF21A9}"/>
              </a:ext>
            </a:extLst>
          </p:cNvPr>
          <p:cNvSpPr>
            <a:spLocks noGrp="1"/>
          </p:cNvSpPr>
          <p:nvPr>
            <p:ph type="body" sz="quarter" idx="14"/>
          </p:nvPr>
        </p:nvSpPr>
        <p:spPr>
          <a:xfrm>
            <a:off x="8474413" y="4728712"/>
            <a:ext cx="3384000" cy="1545088"/>
          </a:xfrm>
        </p:spPr>
        <p:txBody>
          <a:bodyPr vert="horz" lIns="0" tIns="0" rIns="0" bIns="0" rtlCol="0">
            <a:noAutofit/>
          </a:bodyPr>
          <a:lstStyle/>
          <a:p>
            <a:pPr marL="0" indent="0">
              <a:buClr>
                <a:srgbClr val="009EE0"/>
              </a:buClr>
              <a:buNone/>
            </a:pPr>
            <a:r>
              <a:rPr lang="de-DE" sz="2000" b="1">
                <a:solidFill>
                  <a:srgbClr val="003D6A"/>
                </a:solidFill>
              </a:rPr>
              <a:t>Robots &amp; </a:t>
            </a:r>
            <a:r>
              <a:rPr lang="de-DE" sz="2000" b="1" err="1">
                <a:solidFill>
                  <a:srgbClr val="003D6A"/>
                </a:solidFill>
              </a:rPr>
              <a:t>cobots</a:t>
            </a:r>
            <a:endParaRPr lang="de-DE" sz="2000" b="1">
              <a:solidFill>
                <a:srgbClr val="003D6A"/>
              </a:solidFill>
            </a:endParaRPr>
          </a:p>
          <a:p>
            <a:pPr marL="0" indent="0">
              <a:buClr>
                <a:srgbClr val="009EE0"/>
              </a:buClr>
              <a:buNone/>
            </a:pPr>
            <a:r>
              <a:rPr lang="de-DE" sz="2000">
                <a:solidFill>
                  <a:srgbClr val="003D6A"/>
                </a:solidFill>
              </a:rPr>
              <a:t>Globale Produktionswelten im Wandel</a:t>
            </a:r>
          </a:p>
        </p:txBody>
      </p:sp>
      <p:pic>
        <p:nvPicPr>
          <p:cNvPr id="32" name="Grafik 31">
            <a:extLst>
              <a:ext uri="{FF2B5EF4-FFF2-40B4-BE49-F238E27FC236}">
                <a16:creationId xmlns:a16="http://schemas.microsoft.com/office/drawing/2014/main" id="{3A154585-31C9-1397-0B3A-96B6CE94AB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8813" y="2114550"/>
            <a:ext cx="3384000" cy="2538000"/>
          </a:xfrm>
          <a:prstGeom prst="rect">
            <a:avLst/>
          </a:prstGeom>
        </p:spPr>
      </p:pic>
      <p:pic>
        <p:nvPicPr>
          <p:cNvPr id="33" name="Grafik 32">
            <a:extLst>
              <a:ext uri="{FF2B5EF4-FFF2-40B4-BE49-F238E27FC236}">
                <a16:creationId xmlns:a16="http://schemas.microsoft.com/office/drawing/2014/main" id="{11FE3F99-C1EC-CCD5-0AE6-1F66184303B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66613" y="2114550"/>
            <a:ext cx="3384000" cy="2538000"/>
          </a:xfrm>
          <a:prstGeom prst="rect">
            <a:avLst/>
          </a:prstGeom>
        </p:spPr>
      </p:pic>
      <p:pic>
        <p:nvPicPr>
          <p:cNvPr id="34" name="Grafik 33">
            <a:extLst>
              <a:ext uri="{FF2B5EF4-FFF2-40B4-BE49-F238E27FC236}">
                <a16:creationId xmlns:a16="http://schemas.microsoft.com/office/drawing/2014/main" id="{5A31B87C-5645-454B-D6FE-74E35FF596C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74413" y="2097088"/>
            <a:ext cx="3384000" cy="2538000"/>
          </a:xfrm>
          <a:prstGeom prst="rect">
            <a:avLst/>
          </a:prstGeom>
        </p:spPr>
      </p:pic>
    </p:spTree>
    <p:extLst>
      <p:ext uri="{BB962C8B-B14F-4D97-AF65-F5344CB8AC3E}">
        <p14:creationId xmlns:p14="http://schemas.microsoft.com/office/powerpoint/2010/main" val="100795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E257C-ACC7-18A1-A6AC-C6E9504445EA}"/>
            </a:ext>
          </a:extLst>
        </p:cNvPr>
        <p:cNvGrpSpPr/>
        <p:nvPr/>
      </p:nvGrpSpPr>
      <p:grpSpPr>
        <a:xfrm>
          <a:off x="0" y="0"/>
          <a:ext cx="0" cy="0"/>
          <a:chOff x="0" y="0"/>
          <a:chExt cx="0" cy="0"/>
        </a:xfrm>
      </p:grpSpPr>
      <p:sp>
        <p:nvSpPr>
          <p:cNvPr id="13" name="Freihandform: Form 12">
            <a:extLst>
              <a:ext uri="{FF2B5EF4-FFF2-40B4-BE49-F238E27FC236}">
                <a16:creationId xmlns:a16="http://schemas.microsoft.com/office/drawing/2014/main" id="{871DA00E-C6BE-BC4B-E214-0F292453D16D}"/>
              </a:ext>
            </a:extLst>
          </p:cNvPr>
          <p:cNvSpPr/>
          <p:nvPr/>
        </p:nvSpPr>
        <p:spPr>
          <a:xfrm>
            <a:off x="0" y="1176909"/>
            <a:ext cx="12192000" cy="5681090"/>
          </a:xfrm>
          <a:custGeom>
            <a:avLst/>
            <a:gdLst>
              <a:gd name="connsiteX0" fmla="*/ 11684995 w 12192000"/>
              <a:gd name="connsiteY0" fmla="*/ 0 h 5681090"/>
              <a:gd name="connsiteX1" fmla="*/ 12192000 w 12192000"/>
              <a:gd name="connsiteY1" fmla="*/ 0 h 5681090"/>
              <a:gd name="connsiteX2" fmla="*/ 12192000 w 12192000"/>
              <a:gd name="connsiteY2" fmla="*/ 3276411 h 5681090"/>
              <a:gd name="connsiteX3" fmla="*/ 7678491 w 12192000"/>
              <a:gd name="connsiteY3" fmla="*/ 5681090 h 5681090"/>
              <a:gd name="connsiteX4" fmla="*/ 0 w 12192000"/>
              <a:gd name="connsiteY4" fmla="*/ 5681090 h 5681090"/>
              <a:gd name="connsiteX5" fmla="*/ 0 w 12192000"/>
              <a:gd name="connsiteY5" fmla="*/ 3251195 h 5681090"/>
              <a:gd name="connsiteX6" fmla="*/ 5582601 w 12192000"/>
              <a:gd name="connsiteY6" fmla="*/ 3251195 h 5681090"/>
              <a:gd name="connsiteX7" fmla="*/ 11684995 w 12192000"/>
              <a:gd name="connsiteY7" fmla="*/ 0 h 568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681090">
                <a:moveTo>
                  <a:pt x="11684995" y="0"/>
                </a:moveTo>
                <a:lnTo>
                  <a:pt x="12192000" y="0"/>
                </a:lnTo>
                <a:lnTo>
                  <a:pt x="12192000" y="3276411"/>
                </a:lnTo>
                <a:lnTo>
                  <a:pt x="7678491" y="5681090"/>
                </a:lnTo>
                <a:lnTo>
                  <a:pt x="0" y="5681090"/>
                </a:lnTo>
                <a:lnTo>
                  <a:pt x="0" y="3251195"/>
                </a:lnTo>
                <a:lnTo>
                  <a:pt x="5582601" y="3251195"/>
                </a:lnTo>
                <a:lnTo>
                  <a:pt x="11684995"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el 13">
            <a:extLst>
              <a:ext uri="{FF2B5EF4-FFF2-40B4-BE49-F238E27FC236}">
                <a16:creationId xmlns:a16="http://schemas.microsoft.com/office/drawing/2014/main" id="{66870CA3-BF8F-F0F4-2A2E-8C218F59A2E3}"/>
              </a:ext>
            </a:extLst>
          </p:cNvPr>
          <p:cNvSpPr>
            <a:spLocks noGrp="1"/>
          </p:cNvSpPr>
          <p:nvPr>
            <p:ph type="title"/>
          </p:nvPr>
        </p:nvSpPr>
        <p:spPr>
          <a:xfrm>
            <a:off x="658813" y="666751"/>
            <a:ext cx="8996816" cy="1020318"/>
          </a:xfrm>
        </p:spPr>
        <p:txBody>
          <a:bodyPr/>
          <a:lstStyle/>
          <a:p>
            <a:r>
              <a:rPr lang="de-DE">
                <a:solidFill>
                  <a:schemeClr val="accent3"/>
                </a:solidFill>
              </a:rPr>
              <a:t>Großprojekte</a:t>
            </a:r>
            <a:r>
              <a:rPr lang="de-DE"/>
              <a:t> und Losgröße Eins </a:t>
            </a:r>
            <a:r>
              <a:rPr lang="de-DE">
                <a:solidFill>
                  <a:schemeClr val="accent3"/>
                </a:solidFill>
              </a:rPr>
              <a:t>Produktkonfiguration</a:t>
            </a:r>
            <a:r>
              <a:rPr lang="de-DE"/>
              <a:t> in der industriellen Automatisierung</a:t>
            </a:r>
          </a:p>
        </p:txBody>
      </p:sp>
      <p:sp>
        <p:nvSpPr>
          <p:cNvPr id="15" name="Textplatzhalter 14">
            <a:extLst>
              <a:ext uri="{FF2B5EF4-FFF2-40B4-BE49-F238E27FC236}">
                <a16:creationId xmlns:a16="http://schemas.microsoft.com/office/drawing/2014/main" id="{5D517EDD-5032-F924-7763-FFF10533B6B8}"/>
              </a:ext>
            </a:extLst>
          </p:cNvPr>
          <p:cNvSpPr>
            <a:spLocks noGrp="1"/>
          </p:cNvSpPr>
          <p:nvPr>
            <p:ph type="body" sz="quarter" idx="11"/>
          </p:nvPr>
        </p:nvSpPr>
        <p:spPr/>
        <p:txBody>
          <a:bodyPr/>
          <a:lstStyle/>
          <a:p>
            <a:r>
              <a:rPr lang="en-US"/>
              <a:t>SCHUNK Engineering </a:t>
            </a:r>
            <a:r>
              <a:rPr lang="de-DE" sz="1800" b="1">
                <a:solidFill>
                  <a:schemeClr val="bg2"/>
                </a:solidFill>
              </a:rPr>
              <a:t>GTAT</a:t>
            </a:r>
            <a:endParaRPr lang="en-US"/>
          </a:p>
        </p:txBody>
      </p:sp>
      <p:sp>
        <p:nvSpPr>
          <p:cNvPr id="16" name="Textplatzhalter 15">
            <a:extLst>
              <a:ext uri="{FF2B5EF4-FFF2-40B4-BE49-F238E27FC236}">
                <a16:creationId xmlns:a16="http://schemas.microsoft.com/office/drawing/2014/main" id="{55A129D0-9D87-D644-1A91-DB1D99AD2E0C}"/>
              </a:ext>
            </a:extLst>
          </p:cNvPr>
          <p:cNvSpPr>
            <a:spLocks noGrp="1"/>
          </p:cNvSpPr>
          <p:nvPr>
            <p:ph type="body" sz="quarter" idx="12"/>
          </p:nvPr>
        </p:nvSpPr>
        <p:spPr>
          <a:xfrm>
            <a:off x="767701" y="2427358"/>
            <a:ext cx="5081083" cy="1194707"/>
          </a:xfrm>
        </p:spPr>
        <p:txBody>
          <a:bodyPr/>
          <a:lstStyle/>
          <a:p>
            <a:pPr marL="265113" marR="0" lvl="0" indent="-265113" algn="l" defTabSz="914400" rtl="0" eaLnBrk="1" fontAlgn="auto" latinLnBrk="0" hangingPunct="1">
              <a:lnSpc>
                <a:spcPct val="100000"/>
              </a:lnSpc>
              <a:spcBef>
                <a:spcPts val="600"/>
              </a:spcBef>
              <a:spcAft>
                <a:spcPts val="0"/>
              </a:spcAft>
              <a:buClr>
                <a:srgbClr val="009EE0"/>
              </a:buClr>
              <a:buSzTx/>
              <a:buFont typeface="Arial" panose="020B0604020202020204" pitchFamily="34" charset="0"/>
              <a:buBlip>
                <a:blip r:embed="rId3">
                  <a:extLst>
                    <a:ext uri="{96DAC541-7B7A-43D3-8B79-37D633B846F1}">
                      <asvg:svgBlip xmlns:asvg="http://schemas.microsoft.com/office/drawing/2016/SVG/main" r:embed="rId4"/>
                    </a:ext>
                  </a:extLst>
                </a:blip>
              </a:buBlip>
              <a:tabLst/>
              <a:defRPr/>
            </a:pPr>
            <a:r>
              <a:rPr kumimoji="0" lang="de-DE" sz="2200" b="0" i="0" u="none" strike="noStrike" kern="1200" cap="none" spc="0" normalizeH="0" baseline="0" noProof="0">
                <a:ln>
                  <a:noFill/>
                </a:ln>
                <a:solidFill>
                  <a:srgbClr val="003D6A"/>
                </a:solidFill>
                <a:effectLst/>
                <a:uLnTx/>
                <a:uFillTx/>
                <a:ea typeface="+mn-ea"/>
                <a:cs typeface="+mn-cs"/>
              </a:rPr>
              <a:t>Pneumatik</a:t>
            </a:r>
          </a:p>
          <a:p>
            <a:pPr marL="265113" marR="0" lvl="0" indent="-265113" algn="l" defTabSz="914400" rtl="0" eaLnBrk="1" fontAlgn="auto" latinLnBrk="0" hangingPunct="1">
              <a:lnSpc>
                <a:spcPct val="100000"/>
              </a:lnSpc>
              <a:spcBef>
                <a:spcPts val="600"/>
              </a:spcBef>
              <a:spcAft>
                <a:spcPts val="0"/>
              </a:spcAft>
              <a:buClr>
                <a:srgbClr val="009EE0"/>
              </a:buClr>
              <a:buSzTx/>
              <a:buFont typeface="Arial" panose="020B0604020202020204" pitchFamily="34" charset="0"/>
              <a:buBlip>
                <a:blip r:embed="rId3">
                  <a:extLst>
                    <a:ext uri="{96DAC541-7B7A-43D3-8B79-37D633B846F1}">
                      <asvg:svgBlip xmlns:asvg="http://schemas.microsoft.com/office/drawing/2016/SVG/main" r:embed="rId4"/>
                    </a:ext>
                  </a:extLst>
                </a:blip>
              </a:buBlip>
              <a:tabLst/>
              <a:defRPr/>
            </a:pPr>
            <a:r>
              <a:rPr lang="de-DE">
                <a:solidFill>
                  <a:srgbClr val="003D6A"/>
                </a:solidFill>
              </a:rPr>
              <a:t>Mechatronik</a:t>
            </a:r>
          </a:p>
          <a:p>
            <a:pPr marL="265113" marR="0" lvl="0" indent="-265113" algn="l" defTabSz="914400" rtl="0" eaLnBrk="1" fontAlgn="auto" latinLnBrk="0" hangingPunct="1">
              <a:lnSpc>
                <a:spcPct val="100000"/>
              </a:lnSpc>
              <a:spcBef>
                <a:spcPts val="600"/>
              </a:spcBef>
              <a:spcAft>
                <a:spcPts val="0"/>
              </a:spcAft>
              <a:buClr>
                <a:srgbClr val="009EE0"/>
              </a:buClr>
              <a:buSzTx/>
              <a:buFont typeface="Arial" panose="020B0604020202020204" pitchFamily="34" charset="0"/>
              <a:buBlip>
                <a:blip r:embed="rId3">
                  <a:extLst>
                    <a:ext uri="{96DAC541-7B7A-43D3-8B79-37D633B846F1}">
                      <asvg:svgBlip xmlns:asvg="http://schemas.microsoft.com/office/drawing/2016/SVG/main" r:embed="rId4"/>
                    </a:ext>
                  </a:extLst>
                </a:blip>
              </a:buBlip>
              <a:tabLst/>
              <a:defRPr/>
            </a:pPr>
            <a:r>
              <a:rPr lang="de-DE">
                <a:solidFill>
                  <a:srgbClr val="003D6A"/>
                </a:solidFill>
              </a:rPr>
              <a:t>Roboterzubehör</a:t>
            </a:r>
          </a:p>
          <a:p>
            <a:pPr marL="265113" marR="0" lvl="0" indent="-265113" algn="l" defTabSz="914400" rtl="0" eaLnBrk="1" fontAlgn="auto" latinLnBrk="0" hangingPunct="1">
              <a:lnSpc>
                <a:spcPct val="100000"/>
              </a:lnSpc>
              <a:spcBef>
                <a:spcPts val="600"/>
              </a:spcBef>
              <a:spcAft>
                <a:spcPts val="0"/>
              </a:spcAft>
              <a:buClr>
                <a:srgbClr val="009EE0"/>
              </a:buClr>
              <a:buSzTx/>
              <a:buFont typeface="Arial" panose="020B0604020202020204" pitchFamily="34" charset="0"/>
              <a:buBlip>
                <a:blip r:embed="rId3">
                  <a:extLst>
                    <a:ext uri="{96DAC541-7B7A-43D3-8B79-37D633B846F1}">
                      <asvg:svgBlip xmlns:asvg="http://schemas.microsoft.com/office/drawing/2016/SVG/main" r:embed="rId4"/>
                    </a:ext>
                  </a:extLst>
                </a:blip>
              </a:buBlip>
              <a:tabLst/>
              <a:defRPr/>
            </a:pPr>
            <a:r>
              <a:rPr lang="de-DE">
                <a:solidFill>
                  <a:srgbClr val="003D6A"/>
                </a:solidFill>
              </a:rPr>
              <a:t>Achssysteme</a:t>
            </a:r>
            <a:endParaRPr lang="de-DE"/>
          </a:p>
        </p:txBody>
      </p:sp>
      <p:sp>
        <p:nvSpPr>
          <p:cNvPr id="19" name="Titel 11">
            <a:extLst>
              <a:ext uri="{FF2B5EF4-FFF2-40B4-BE49-F238E27FC236}">
                <a16:creationId xmlns:a16="http://schemas.microsoft.com/office/drawing/2014/main" id="{2ADEF2CF-D99B-B362-220D-66332696480D}"/>
              </a:ext>
            </a:extLst>
          </p:cNvPr>
          <p:cNvSpPr txBox="1">
            <a:spLocks/>
          </p:cNvSpPr>
          <p:nvPr/>
        </p:nvSpPr>
        <p:spPr>
          <a:xfrm>
            <a:off x="1046575" y="6114278"/>
            <a:ext cx="4914671" cy="52473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600" b="1" i="0" u="none" strike="noStrike" kern="1200" cap="none" spc="0" normalizeH="0" baseline="0" noProof="0">
                <a:ln>
                  <a:noFill/>
                </a:ln>
                <a:solidFill>
                  <a:prstClr val="white"/>
                </a:solidFill>
                <a:effectLst/>
                <a:uLnTx/>
                <a:uFillTx/>
                <a:latin typeface="Fago Pro" panose="02000506040000020004" pitchFamily="50" charset="0"/>
                <a:ea typeface="+mj-ea"/>
                <a:cs typeface="+mj-cs"/>
              </a:rPr>
              <a:t>Projekte pro Jahr</a:t>
            </a:r>
          </a:p>
        </p:txBody>
      </p:sp>
      <p:sp>
        <p:nvSpPr>
          <p:cNvPr id="20" name="Titel 11">
            <a:extLst>
              <a:ext uri="{FF2B5EF4-FFF2-40B4-BE49-F238E27FC236}">
                <a16:creationId xmlns:a16="http://schemas.microsoft.com/office/drawing/2014/main" id="{052D21DC-11F6-582D-4B6F-0D40C604E92D}"/>
              </a:ext>
            </a:extLst>
          </p:cNvPr>
          <p:cNvSpPr txBox="1">
            <a:spLocks/>
          </p:cNvSpPr>
          <p:nvPr/>
        </p:nvSpPr>
        <p:spPr>
          <a:xfrm>
            <a:off x="980465" y="4638734"/>
            <a:ext cx="4914672" cy="114862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600" b="1" i="0" u="none" strike="noStrike" kern="1200" cap="none" spc="0" normalizeH="0" baseline="0" noProof="0">
                <a:ln>
                  <a:noFill/>
                </a:ln>
                <a:solidFill>
                  <a:prstClr val="white"/>
                </a:solidFill>
                <a:effectLst/>
                <a:uLnTx/>
                <a:uFillTx/>
                <a:latin typeface="Fago Pro" panose="02000506040000020004" pitchFamily="50" charset="0"/>
                <a:ea typeface="+mj-ea"/>
                <a:cs typeface="+mj-cs"/>
              </a:rPr>
              <a:t>über</a:t>
            </a:r>
            <a:r>
              <a:rPr kumimoji="0" lang="de-DE" sz="4000" b="1" i="0" u="none" strike="noStrike" kern="1200" cap="none" spc="0" normalizeH="0" baseline="0" noProof="0">
                <a:ln>
                  <a:noFill/>
                </a:ln>
                <a:solidFill>
                  <a:prstClr val="white"/>
                </a:solidFill>
                <a:effectLst/>
                <a:uLnTx/>
                <a:uFillTx/>
                <a:latin typeface="Fago Pro" panose="02000506040000020004" pitchFamily="50" charset="0"/>
                <a:ea typeface="+mj-ea"/>
                <a:cs typeface="+mj-cs"/>
              </a:rPr>
              <a:t> </a:t>
            </a:r>
            <a:r>
              <a:rPr kumimoji="0" lang="de-DE" sz="11000" b="1" i="0" u="none" strike="noStrike" kern="1200" cap="none" spc="0" normalizeH="0" baseline="0" noProof="0">
                <a:ln>
                  <a:noFill/>
                </a:ln>
                <a:solidFill>
                  <a:srgbClr val="BCCF00"/>
                </a:solidFill>
                <a:effectLst/>
                <a:uLnTx/>
                <a:uFillTx/>
                <a:latin typeface="Fago Pro" panose="02000506040000020004" pitchFamily="50" charset="0"/>
                <a:ea typeface="+mj-ea"/>
                <a:cs typeface="+mj-cs"/>
              </a:rPr>
              <a:t>750</a:t>
            </a:r>
          </a:p>
        </p:txBody>
      </p:sp>
      <p:sp>
        <p:nvSpPr>
          <p:cNvPr id="2" name="Foliennummernplatzhalter 1">
            <a:extLst>
              <a:ext uri="{FF2B5EF4-FFF2-40B4-BE49-F238E27FC236}">
                <a16:creationId xmlns:a16="http://schemas.microsoft.com/office/drawing/2014/main" id="{B060F05C-2805-56F3-83FE-7DB662EBC4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pic>
        <p:nvPicPr>
          <p:cNvPr id="4" name="Grafik 3">
            <a:extLst>
              <a:ext uri="{FF2B5EF4-FFF2-40B4-BE49-F238E27FC236}">
                <a16:creationId xmlns:a16="http://schemas.microsoft.com/office/drawing/2014/main" id="{DE130917-7F5A-EA92-6CC5-3F20D17DB19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06031" y="1735494"/>
            <a:ext cx="8592456" cy="4833256"/>
          </a:xfrm>
          <a:prstGeom prst="rect">
            <a:avLst/>
          </a:prstGeom>
        </p:spPr>
      </p:pic>
    </p:spTree>
    <p:extLst>
      <p:ext uri="{BB962C8B-B14F-4D97-AF65-F5344CB8AC3E}">
        <p14:creationId xmlns:p14="http://schemas.microsoft.com/office/powerpoint/2010/main" val="2728432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4F7E0-B5BC-9E21-9F69-EBB1510A9B71}"/>
            </a:ext>
          </a:extLst>
        </p:cNvPr>
        <p:cNvGrpSpPr/>
        <p:nvPr/>
      </p:nvGrpSpPr>
      <p:grpSpPr>
        <a:xfrm>
          <a:off x="0" y="0"/>
          <a:ext cx="0" cy="0"/>
          <a:chOff x="0" y="0"/>
          <a:chExt cx="0" cy="0"/>
        </a:xfrm>
      </p:grpSpPr>
      <p:sp>
        <p:nvSpPr>
          <p:cNvPr id="5" name="Pfeil: Fünfeck 4">
            <a:extLst>
              <a:ext uri="{FF2B5EF4-FFF2-40B4-BE49-F238E27FC236}">
                <a16:creationId xmlns:a16="http://schemas.microsoft.com/office/drawing/2014/main" id="{B5C6E004-6E62-60ED-9467-14EFF47F4F4E}"/>
              </a:ext>
            </a:extLst>
          </p:cNvPr>
          <p:cNvSpPr/>
          <p:nvPr/>
        </p:nvSpPr>
        <p:spPr>
          <a:xfrm>
            <a:off x="1220475" y="3646189"/>
            <a:ext cx="10396530" cy="864481"/>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D837611-A237-6AD0-DF05-AADEEBFA50A0}"/>
              </a:ext>
            </a:extLst>
          </p:cNvPr>
          <p:cNvSpPr>
            <a:spLocks noGrp="1"/>
          </p:cNvSpPr>
          <p:nvPr>
            <p:ph type="title"/>
          </p:nvPr>
        </p:nvSpPr>
        <p:spPr/>
        <p:txBody>
          <a:bodyPr/>
          <a:lstStyle/>
          <a:p>
            <a:r>
              <a:rPr lang="de-DE">
                <a:solidFill>
                  <a:schemeClr val="accent3"/>
                </a:solidFill>
                <a:latin typeface="+mn-lt"/>
              </a:rPr>
              <a:t>Über 160 Experten </a:t>
            </a:r>
            <a:r>
              <a:rPr lang="de-DE">
                <a:latin typeface="+mn-lt"/>
              </a:rPr>
              <a:t>- ein Ziel:</a:t>
            </a:r>
            <a:br>
              <a:rPr lang="de-DE">
                <a:latin typeface="+mn-lt"/>
              </a:rPr>
            </a:br>
            <a:r>
              <a:rPr lang="de-DE">
                <a:latin typeface="+mn-lt"/>
              </a:rPr>
              <a:t>Ihr Projekt zum Erfolg bringen</a:t>
            </a:r>
          </a:p>
        </p:txBody>
      </p:sp>
      <p:sp>
        <p:nvSpPr>
          <p:cNvPr id="3" name="Foliennummernplatzhalter 2">
            <a:extLst>
              <a:ext uri="{FF2B5EF4-FFF2-40B4-BE49-F238E27FC236}">
                <a16:creationId xmlns:a16="http://schemas.microsoft.com/office/drawing/2014/main" id="{557E51A9-EF72-99C8-E1E7-A2328E92D3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srgbClr val="003D6A"/>
              </a:solidFill>
              <a:effectLst/>
              <a:uLnTx/>
              <a:uFillTx/>
              <a:latin typeface="+mn-lt"/>
              <a:ea typeface="+mn-ea"/>
              <a:cs typeface="+mn-cs"/>
            </a:endParaRPr>
          </a:p>
        </p:txBody>
      </p:sp>
      <p:sp>
        <p:nvSpPr>
          <p:cNvPr id="4" name="Textplatzhalter 3">
            <a:extLst>
              <a:ext uri="{FF2B5EF4-FFF2-40B4-BE49-F238E27FC236}">
                <a16:creationId xmlns:a16="http://schemas.microsoft.com/office/drawing/2014/main" id="{9B68EDEE-FF08-EA12-7A5F-364570DBFBD0}"/>
              </a:ext>
            </a:extLst>
          </p:cNvPr>
          <p:cNvSpPr>
            <a:spLocks noGrp="1"/>
          </p:cNvSpPr>
          <p:nvPr>
            <p:ph type="body" sz="quarter" idx="11"/>
          </p:nvPr>
        </p:nvSpPr>
        <p:spPr/>
        <p:txBody>
          <a:bodyPr/>
          <a:lstStyle/>
          <a:p>
            <a:r>
              <a:rPr lang="de-DE">
                <a:latin typeface="+mn-lt"/>
              </a:rPr>
              <a:t>SCHUNK Engineering </a:t>
            </a:r>
            <a:r>
              <a:rPr lang="de-DE" sz="1800" b="1">
                <a:solidFill>
                  <a:schemeClr val="bg2"/>
                </a:solidFill>
                <a:latin typeface="+mn-lt"/>
              </a:rPr>
              <a:t>GTAT</a:t>
            </a:r>
            <a:endParaRPr lang="de-DE">
              <a:latin typeface="+mn-lt"/>
            </a:endParaRPr>
          </a:p>
        </p:txBody>
      </p:sp>
      <p:sp>
        <p:nvSpPr>
          <p:cNvPr id="7" name="Rechteck: diagonal liegende Ecken abgeschnitten 6">
            <a:extLst>
              <a:ext uri="{FF2B5EF4-FFF2-40B4-BE49-F238E27FC236}">
                <a16:creationId xmlns:a16="http://schemas.microsoft.com/office/drawing/2014/main" id="{6FB76C4A-8877-FE18-373E-B3E08FC8599D}"/>
              </a:ext>
            </a:extLst>
          </p:cNvPr>
          <p:cNvSpPr/>
          <p:nvPr/>
        </p:nvSpPr>
        <p:spPr>
          <a:xfrm>
            <a:off x="664530" y="3111452"/>
            <a:ext cx="2381061" cy="733331"/>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bg1"/>
                </a:solidFill>
              </a:rPr>
              <a:t>Vertrieb Engineering</a:t>
            </a:r>
          </a:p>
        </p:txBody>
      </p:sp>
      <p:sp>
        <p:nvSpPr>
          <p:cNvPr id="8" name="Rechteck: diagonal liegende Ecken abgeschnitten 7">
            <a:extLst>
              <a:ext uri="{FF2B5EF4-FFF2-40B4-BE49-F238E27FC236}">
                <a16:creationId xmlns:a16="http://schemas.microsoft.com/office/drawing/2014/main" id="{B25178E0-87C2-D7D7-BB98-4725F03844C8}"/>
              </a:ext>
            </a:extLst>
          </p:cNvPr>
          <p:cNvSpPr/>
          <p:nvPr/>
        </p:nvSpPr>
        <p:spPr>
          <a:xfrm>
            <a:off x="2373539" y="4288653"/>
            <a:ext cx="2381061" cy="733331"/>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bg1"/>
                </a:solidFill>
              </a:rPr>
              <a:t>Projekt-management</a:t>
            </a:r>
          </a:p>
        </p:txBody>
      </p:sp>
      <p:sp>
        <p:nvSpPr>
          <p:cNvPr id="9" name="Rechteck: diagonal liegende Ecken abgeschnitten 8">
            <a:extLst>
              <a:ext uri="{FF2B5EF4-FFF2-40B4-BE49-F238E27FC236}">
                <a16:creationId xmlns:a16="http://schemas.microsoft.com/office/drawing/2014/main" id="{129AE677-EA23-C219-8605-C8633023367F}"/>
              </a:ext>
            </a:extLst>
          </p:cNvPr>
          <p:cNvSpPr/>
          <p:nvPr/>
        </p:nvSpPr>
        <p:spPr>
          <a:xfrm>
            <a:off x="5009134" y="3111452"/>
            <a:ext cx="2381061" cy="733331"/>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bg1"/>
                </a:solidFill>
              </a:rPr>
              <a:t>Konstruktion</a:t>
            </a:r>
          </a:p>
        </p:txBody>
      </p:sp>
      <p:sp>
        <p:nvSpPr>
          <p:cNvPr id="10" name="Rechteck: diagonal liegende Ecken abgeschnitten 9">
            <a:extLst>
              <a:ext uri="{FF2B5EF4-FFF2-40B4-BE49-F238E27FC236}">
                <a16:creationId xmlns:a16="http://schemas.microsoft.com/office/drawing/2014/main" id="{07D96C1C-1A36-2C40-323A-F37D1F79132B}"/>
              </a:ext>
            </a:extLst>
          </p:cNvPr>
          <p:cNvSpPr/>
          <p:nvPr/>
        </p:nvSpPr>
        <p:spPr>
          <a:xfrm>
            <a:off x="6482785" y="4288653"/>
            <a:ext cx="2381061" cy="733331"/>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bg1"/>
                </a:solidFill>
              </a:rPr>
              <a:t>Fertigung und Montage</a:t>
            </a:r>
          </a:p>
        </p:txBody>
      </p:sp>
      <p:sp>
        <p:nvSpPr>
          <p:cNvPr id="11" name="Rechteck: diagonal liegende Ecken abgeschnitten 10">
            <a:extLst>
              <a:ext uri="{FF2B5EF4-FFF2-40B4-BE49-F238E27FC236}">
                <a16:creationId xmlns:a16="http://schemas.microsoft.com/office/drawing/2014/main" id="{D32A6A7B-A7FE-2E58-4D47-9C3C6873B4ED}"/>
              </a:ext>
            </a:extLst>
          </p:cNvPr>
          <p:cNvSpPr/>
          <p:nvPr/>
        </p:nvSpPr>
        <p:spPr>
          <a:xfrm>
            <a:off x="8709894" y="3111452"/>
            <a:ext cx="2381061" cy="733331"/>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a:solidFill>
                  <a:schemeClr val="bg1"/>
                </a:solidFill>
              </a:rPr>
              <a:t>After-Sales-Service</a:t>
            </a:r>
          </a:p>
        </p:txBody>
      </p:sp>
      <p:sp>
        <p:nvSpPr>
          <p:cNvPr id="15" name="Textfeld 14">
            <a:extLst>
              <a:ext uri="{FF2B5EF4-FFF2-40B4-BE49-F238E27FC236}">
                <a16:creationId xmlns:a16="http://schemas.microsoft.com/office/drawing/2014/main" id="{5D4A8CDF-C83E-4FE0-8CEC-BE4C1B952115}"/>
              </a:ext>
            </a:extLst>
          </p:cNvPr>
          <p:cNvSpPr txBox="1"/>
          <p:nvPr/>
        </p:nvSpPr>
        <p:spPr>
          <a:xfrm>
            <a:off x="664530" y="2108682"/>
            <a:ext cx="3236784" cy="741742"/>
          </a:xfrm>
          <a:prstGeom prst="rect">
            <a:avLst/>
          </a:prstGeom>
          <a:noFill/>
        </p:spPr>
        <p:txBody>
          <a:bodyPr wrap="square" lIns="0" tIns="0" rIns="0" bIns="0" rtlCol="0">
            <a:spAutoFit/>
          </a:bodyPr>
          <a:lstStyle/>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a:ln>
                  <a:noFill/>
                </a:ln>
                <a:solidFill>
                  <a:srgbClr val="003D6A"/>
                </a:solidFill>
                <a:effectLst/>
                <a:uLnTx/>
                <a:uFillTx/>
                <a:ea typeface="+mn-ea"/>
                <a:cs typeface="+mn-cs"/>
              </a:rPr>
              <a:t>&gt;30 Spezialisten</a:t>
            </a:r>
          </a:p>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a:ln>
                  <a:noFill/>
                </a:ln>
                <a:solidFill>
                  <a:srgbClr val="003D6A"/>
                </a:solidFill>
                <a:effectLst/>
                <a:uLnTx/>
                <a:uFillTx/>
                <a:ea typeface="+mn-ea"/>
                <a:cs typeface="+mn-cs"/>
              </a:rPr>
              <a:t>6 Produktbereiche</a:t>
            </a:r>
          </a:p>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a:ln>
                  <a:noFill/>
                </a:ln>
                <a:solidFill>
                  <a:srgbClr val="003D6A"/>
                </a:solidFill>
                <a:effectLst/>
                <a:uLnTx/>
                <a:uFillTx/>
                <a:ea typeface="+mn-ea"/>
                <a:cs typeface="+mn-cs"/>
              </a:rPr>
              <a:t>Richtpreis- und Vorabkalkulation</a:t>
            </a:r>
          </a:p>
        </p:txBody>
      </p:sp>
      <p:sp>
        <p:nvSpPr>
          <p:cNvPr id="16" name="Textfeld 15">
            <a:extLst>
              <a:ext uri="{FF2B5EF4-FFF2-40B4-BE49-F238E27FC236}">
                <a16:creationId xmlns:a16="http://schemas.microsoft.com/office/drawing/2014/main" id="{674830B9-6D6D-1D65-6523-0FC130821FA3}"/>
              </a:ext>
            </a:extLst>
          </p:cNvPr>
          <p:cNvSpPr txBox="1"/>
          <p:nvPr/>
        </p:nvSpPr>
        <p:spPr>
          <a:xfrm>
            <a:off x="2373539" y="5148899"/>
            <a:ext cx="3019183" cy="963341"/>
          </a:xfrm>
          <a:prstGeom prst="rect">
            <a:avLst/>
          </a:prstGeom>
          <a:noFill/>
        </p:spPr>
        <p:txBody>
          <a:bodyPr wrap="square" lIns="0" tIns="0" rIns="0" bIns="0" rtlCol="0">
            <a:spAutoFit/>
          </a:bodyPr>
          <a:lstStyle/>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a:ln>
                  <a:noFill/>
                </a:ln>
                <a:solidFill>
                  <a:srgbClr val="003D6A"/>
                </a:solidFill>
                <a:effectLst/>
                <a:uLnTx/>
                <a:uFillTx/>
                <a:ea typeface="+mn-ea"/>
                <a:cs typeface="+mn-cs"/>
              </a:rPr>
              <a:t>Zentrale Koordination</a:t>
            </a:r>
          </a:p>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a:ln>
                  <a:noFill/>
                </a:ln>
                <a:solidFill>
                  <a:srgbClr val="003D6A"/>
                </a:solidFill>
                <a:effectLst/>
                <a:uLnTx/>
                <a:uFillTx/>
                <a:ea typeface="+mn-ea"/>
                <a:cs typeface="+mn-cs"/>
              </a:rPr>
              <a:t>Branchenspezifisches Anforderungs-management</a:t>
            </a:r>
          </a:p>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a:ln>
                  <a:noFill/>
                </a:ln>
                <a:solidFill>
                  <a:srgbClr val="003D6A"/>
                </a:solidFill>
                <a:effectLst/>
                <a:uLnTx/>
                <a:uFillTx/>
                <a:ea typeface="+mn-ea"/>
                <a:cs typeface="+mn-cs"/>
              </a:rPr>
              <a:t>Zeit- und Kostenplanung</a:t>
            </a:r>
          </a:p>
        </p:txBody>
      </p:sp>
      <p:sp>
        <p:nvSpPr>
          <p:cNvPr id="17" name="Textfeld 16">
            <a:extLst>
              <a:ext uri="{FF2B5EF4-FFF2-40B4-BE49-F238E27FC236}">
                <a16:creationId xmlns:a16="http://schemas.microsoft.com/office/drawing/2014/main" id="{CCE8174E-C26E-1B32-E6A3-4C72406833DB}"/>
              </a:ext>
            </a:extLst>
          </p:cNvPr>
          <p:cNvSpPr txBox="1"/>
          <p:nvPr/>
        </p:nvSpPr>
        <p:spPr>
          <a:xfrm>
            <a:off x="5009133" y="2108682"/>
            <a:ext cx="3032207" cy="963341"/>
          </a:xfrm>
          <a:prstGeom prst="rect">
            <a:avLst/>
          </a:prstGeom>
          <a:noFill/>
        </p:spPr>
        <p:txBody>
          <a:bodyPr wrap="square" lIns="0" tIns="0" rIns="0" bIns="0" rtlCol="0">
            <a:spAutoFit/>
          </a:bodyPr>
          <a:lstStyle/>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a:ln>
                  <a:noFill/>
                </a:ln>
                <a:solidFill>
                  <a:srgbClr val="003D6A"/>
                </a:solidFill>
                <a:effectLst/>
                <a:uLnTx/>
                <a:uFillTx/>
                <a:ea typeface="+mn-ea"/>
                <a:cs typeface="+mn-cs"/>
              </a:rPr>
              <a:t>Mechanik / Elektronik / Software</a:t>
            </a:r>
          </a:p>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a:ln>
                  <a:noFill/>
                </a:ln>
                <a:solidFill>
                  <a:srgbClr val="003D6A"/>
                </a:solidFill>
                <a:effectLst/>
                <a:uLnTx/>
                <a:uFillTx/>
                <a:ea typeface="+mn-ea"/>
                <a:cs typeface="+mn-cs"/>
              </a:rPr>
              <a:t>FEM-Simulation</a:t>
            </a:r>
          </a:p>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a:ln>
                  <a:noFill/>
                </a:ln>
                <a:solidFill>
                  <a:srgbClr val="003D6A"/>
                </a:solidFill>
                <a:effectLst/>
                <a:uLnTx/>
                <a:uFillTx/>
                <a:ea typeface="+mn-ea"/>
                <a:cs typeface="+mn-cs"/>
              </a:rPr>
              <a:t>Taktzeitanalyse</a:t>
            </a:r>
          </a:p>
        </p:txBody>
      </p:sp>
      <p:sp>
        <p:nvSpPr>
          <p:cNvPr id="18" name="Textfeld 17">
            <a:extLst>
              <a:ext uri="{FF2B5EF4-FFF2-40B4-BE49-F238E27FC236}">
                <a16:creationId xmlns:a16="http://schemas.microsoft.com/office/drawing/2014/main" id="{9D88CA92-6F09-70F0-0618-155F5D29E612}"/>
              </a:ext>
            </a:extLst>
          </p:cNvPr>
          <p:cNvSpPr txBox="1"/>
          <p:nvPr/>
        </p:nvSpPr>
        <p:spPr>
          <a:xfrm>
            <a:off x="8709894" y="2108682"/>
            <a:ext cx="2032929" cy="963341"/>
          </a:xfrm>
          <a:prstGeom prst="rect">
            <a:avLst/>
          </a:prstGeom>
          <a:noFill/>
        </p:spPr>
        <p:txBody>
          <a:bodyPr wrap="square" lIns="0" tIns="0" rIns="0" bIns="0" rtlCol="0">
            <a:spAutoFit/>
          </a:bodyPr>
          <a:lstStyle/>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a:ln>
                  <a:noFill/>
                </a:ln>
                <a:solidFill>
                  <a:srgbClr val="003D6A"/>
                </a:solidFill>
                <a:effectLst/>
                <a:uLnTx/>
                <a:uFillTx/>
                <a:ea typeface="+mn-ea"/>
                <a:cs typeface="+mn-cs"/>
              </a:rPr>
              <a:t>Support in 34 INTECs</a:t>
            </a:r>
          </a:p>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a:ln>
                  <a:noFill/>
                </a:ln>
                <a:solidFill>
                  <a:srgbClr val="003D6A"/>
                </a:solidFill>
                <a:effectLst/>
                <a:uLnTx/>
                <a:uFillTx/>
                <a:ea typeface="+mn-ea"/>
                <a:cs typeface="+mn-cs"/>
              </a:rPr>
              <a:t>Reparatur / Wartung</a:t>
            </a:r>
          </a:p>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a:ln>
                  <a:noFill/>
                </a:ln>
                <a:solidFill>
                  <a:srgbClr val="003D6A"/>
                </a:solidFill>
                <a:effectLst/>
                <a:uLnTx/>
                <a:uFillTx/>
                <a:ea typeface="+mn-ea"/>
                <a:cs typeface="+mn-cs"/>
              </a:rPr>
              <a:t>Ad-hoc Service bei </a:t>
            </a:r>
            <a:br>
              <a:rPr kumimoji="0" lang="de-DE" sz="1600" b="0" i="0" u="none" strike="noStrike" kern="1200" cap="none" spc="0" normalizeH="0" baseline="0" noProof="0">
                <a:ln>
                  <a:noFill/>
                </a:ln>
                <a:solidFill>
                  <a:srgbClr val="003D6A"/>
                </a:solidFill>
                <a:effectLst/>
                <a:uLnTx/>
                <a:uFillTx/>
                <a:ea typeface="+mn-ea"/>
                <a:cs typeface="+mn-cs"/>
              </a:rPr>
            </a:br>
            <a:r>
              <a:rPr kumimoji="0" lang="de-DE" sz="1600" b="0" i="0" u="none" strike="noStrike" kern="1200" cap="none" spc="0" normalizeH="0" baseline="0" noProof="0">
                <a:ln>
                  <a:noFill/>
                </a:ln>
                <a:solidFill>
                  <a:srgbClr val="003D6A"/>
                </a:solidFill>
                <a:effectLst/>
                <a:uLnTx/>
                <a:uFillTx/>
                <a:ea typeface="+mn-ea"/>
                <a:cs typeface="+mn-cs"/>
              </a:rPr>
              <a:t>Anlagenstillstand</a:t>
            </a:r>
          </a:p>
        </p:txBody>
      </p:sp>
      <p:sp>
        <p:nvSpPr>
          <p:cNvPr id="19" name="Textfeld 18">
            <a:extLst>
              <a:ext uri="{FF2B5EF4-FFF2-40B4-BE49-F238E27FC236}">
                <a16:creationId xmlns:a16="http://schemas.microsoft.com/office/drawing/2014/main" id="{B724C63C-57A0-25CE-F1FF-18E9C92A3685}"/>
              </a:ext>
            </a:extLst>
          </p:cNvPr>
          <p:cNvSpPr txBox="1"/>
          <p:nvPr/>
        </p:nvSpPr>
        <p:spPr>
          <a:xfrm>
            <a:off x="6482785" y="5148899"/>
            <a:ext cx="3230372" cy="1001813"/>
          </a:xfrm>
          <a:prstGeom prst="rect">
            <a:avLst/>
          </a:prstGeom>
          <a:noFill/>
        </p:spPr>
        <p:txBody>
          <a:bodyPr wrap="square" lIns="0" tIns="0" rIns="0" bIns="0" rtlCol="0">
            <a:spAutoFit/>
          </a:bodyPr>
          <a:lstStyle/>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kumimoji="0" lang="de-DE" sz="1600" b="0" i="0" u="none" strike="noStrike" kern="1200" cap="none" spc="0" normalizeH="0" baseline="0" noProof="0">
                <a:ln>
                  <a:noFill/>
                </a:ln>
                <a:solidFill>
                  <a:srgbClr val="003D6A"/>
                </a:solidFill>
                <a:effectLst/>
                <a:uLnTx/>
                <a:uFillTx/>
                <a:ea typeface="+mn-ea"/>
                <a:cs typeface="+mn-cs"/>
              </a:rPr>
              <a:t>Höchste Qualitätsansprüche</a:t>
            </a:r>
          </a:p>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lang="de-DE" sz="1600">
                <a:solidFill>
                  <a:srgbClr val="003D6A"/>
                </a:solidFill>
              </a:rPr>
              <a:t>Reinraum-Montage</a:t>
            </a:r>
          </a:p>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lang="de-DE" sz="1600">
                <a:solidFill>
                  <a:srgbClr val="003D6A"/>
                </a:solidFill>
              </a:rPr>
              <a:t>Fertigung von Kleinserien</a:t>
            </a:r>
          </a:p>
          <a:p>
            <a:pPr marL="179388" marR="0" lvl="0" indent="-179388"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a:pPr>
            <a:r>
              <a:rPr lang="de-DE" sz="1600">
                <a:solidFill>
                  <a:srgbClr val="003D6A"/>
                </a:solidFill>
              </a:rPr>
              <a:t>Weltweites Lieferanten-Netzwerk</a:t>
            </a:r>
            <a:endParaRPr kumimoji="0" lang="de-DE" sz="1600" b="0" i="0" u="none" strike="noStrike" kern="1200" cap="none" spc="0" normalizeH="0" baseline="0" noProof="0">
              <a:ln>
                <a:noFill/>
              </a:ln>
              <a:solidFill>
                <a:srgbClr val="003D6A"/>
              </a:solidFill>
              <a:effectLst/>
              <a:uLnTx/>
              <a:uFillTx/>
              <a:ea typeface="+mn-ea"/>
              <a:cs typeface="+mn-cs"/>
            </a:endParaRPr>
          </a:p>
        </p:txBody>
      </p:sp>
    </p:spTree>
    <p:extLst>
      <p:ext uri="{BB962C8B-B14F-4D97-AF65-F5344CB8AC3E}">
        <p14:creationId xmlns:p14="http://schemas.microsoft.com/office/powerpoint/2010/main" val="123513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8ECB3-184E-751B-3F0A-EE82A95C4E7E}"/>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FBBCDAF6-1591-89F9-A4DE-B1B88945E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fik 4">
            <a:extLst>
              <a:ext uri="{FF2B5EF4-FFF2-40B4-BE49-F238E27FC236}">
                <a16:creationId xmlns:a16="http://schemas.microsoft.com/office/drawing/2014/main" id="{84604462-21E3-B42F-3D14-05FE526312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5650" y="4045065"/>
            <a:ext cx="7650931" cy="2424277"/>
          </a:xfrm>
          <a:prstGeom prst="rect">
            <a:avLst/>
          </a:prstGeom>
        </p:spPr>
      </p:pic>
      <p:pic>
        <p:nvPicPr>
          <p:cNvPr id="14" name="Grafik 13">
            <a:extLst>
              <a:ext uri="{FF2B5EF4-FFF2-40B4-BE49-F238E27FC236}">
                <a16:creationId xmlns:a16="http://schemas.microsoft.com/office/drawing/2014/main" id="{721D3093-5A37-9ED1-D42E-9F8CD7CB3A3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20200" y="330418"/>
            <a:ext cx="2636837" cy="672663"/>
          </a:xfrm>
          <a:prstGeom prst="rect">
            <a:avLst/>
          </a:prstGeom>
        </p:spPr>
      </p:pic>
      <p:sp>
        <p:nvSpPr>
          <p:cNvPr id="17" name="Textplatzhalter 12">
            <a:extLst>
              <a:ext uri="{FF2B5EF4-FFF2-40B4-BE49-F238E27FC236}">
                <a16:creationId xmlns:a16="http://schemas.microsoft.com/office/drawing/2014/main" id="{6E3C5CEE-0A94-BEA1-CE4B-C6F9A771BCD9}"/>
              </a:ext>
            </a:extLst>
          </p:cNvPr>
          <p:cNvSpPr>
            <a:spLocks noGrp="1"/>
          </p:cNvSpPr>
          <p:nvPr>
            <p:ph type="body" sz="quarter" idx="12"/>
          </p:nvPr>
        </p:nvSpPr>
        <p:spPr>
          <a:xfrm>
            <a:off x="658814" y="5661048"/>
            <a:ext cx="7751762" cy="400050"/>
          </a:xfrm>
        </p:spPr>
        <p:txBody>
          <a:bodyPr lIns="504000"/>
          <a:lstStyle/>
          <a:p>
            <a:pPr marL="0" indent="0">
              <a:buNone/>
            </a:pPr>
            <a:r>
              <a:rPr lang="de-DE" sz="2000" b="1" noProof="0"/>
              <a:t>Kompetenz | Partnerschaft | Geschwindigkeit | Vertrauen</a:t>
            </a:r>
          </a:p>
        </p:txBody>
      </p:sp>
      <p:grpSp>
        <p:nvGrpSpPr>
          <p:cNvPr id="18" name="Grafik 6">
            <a:extLst>
              <a:ext uri="{FF2B5EF4-FFF2-40B4-BE49-F238E27FC236}">
                <a16:creationId xmlns:a16="http://schemas.microsoft.com/office/drawing/2014/main" id="{C8A05B4B-758E-2D29-DBED-C1CA976FFC58}"/>
              </a:ext>
            </a:extLst>
          </p:cNvPr>
          <p:cNvGrpSpPr>
            <a:grpSpLocks noChangeAspect="1"/>
          </p:cNvGrpSpPr>
          <p:nvPr/>
        </p:nvGrpSpPr>
        <p:grpSpPr>
          <a:xfrm>
            <a:off x="678561" y="638375"/>
            <a:ext cx="2631282" cy="162000"/>
            <a:chOff x="4381500" y="3324234"/>
            <a:chExt cx="3430676" cy="211216"/>
          </a:xfrm>
          <a:solidFill>
            <a:schemeClr val="tx2"/>
          </a:solidFill>
        </p:grpSpPr>
        <p:sp>
          <p:nvSpPr>
            <p:cNvPr id="19" name="Freihandform: Form 18">
              <a:extLst>
                <a:ext uri="{FF2B5EF4-FFF2-40B4-BE49-F238E27FC236}">
                  <a16:creationId xmlns:a16="http://schemas.microsoft.com/office/drawing/2014/main" id="{814B7853-2FBF-9DBC-AEA6-99DA1A145D7B}"/>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0" name="Freihandform: Form 19">
              <a:extLst>
                <a:ext uri="{FF2B5EF4-FFF2-40B4-BE49-F238E27FC236}">
                  <a16:creationId xmlns:a16="http://schemas.microsoft.com/office/drawing/2014/main" id="{6A8A3904-4928-40C0-0C4B-CE228B8184FE}"/>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1" name="Freihandform: Form 20">
              <a:extLst>
                <a:ext uri="{FF2B5EF4-FFF2-40B4-BE49-F238E27FC236}">
                  <a16:creationId xmlns:a16="http://schemas.microsoft.com/office/drawing/2014/main" id="{416B02C4-6DA3-4A24-5D0D-7E8369FD8940}"/>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2" name="Freihandform: Form 21">
              <a:extLst>
                <a:ext uri="{FF2B5EF4-FFF2-40B4-BE49-F238E27FC236}">
                  <a16:creationId xmlns:a16="http://schemas.microsoft.com/office/drawing/2014/main" id="{383EF6AA-4165-BF86-664F-0134CDAEB18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3" name="Freihandform: Form 22">
              <a:extLst>
                <a:ext uri="{FF2B5EF4-FFF2-40B4-BE49-F238E27FC236}">
                  <a16:creationId xmlns:a16="http://schemas.microsoft.com/office/drawing/2014/main" id="{FBC785B1-D349-15E5-50C3-9BF1546412E4}"/>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4" name="Freihandform: Form 23">
              <a:extLst>
                <a:ext uri="{FF2B5EF4-FFF2-40B4-BE49-F238E27FC236}">
                  <a16:creationId xmlns:a16="http://schemas.microsoft.com/office/drawing/2014/main" id="{9DA8055A-CAFE-07E7-46E3-CA74C94ABF3A}"/>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5" name="Freihandform: Form 24">
              <a:extLst>
                <a:ext uri="{FF2B5EF4-FFF2-40B4-BE49-F238E27FC236}">
                  <a16:creationId xmlns:a16="http://schemas.microsoft.com/office/drawing/2014/main" id="{00065317-C5B7-9EBD-962F-115273553DF9}"/>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6" name="Freihandform: Form 25">
              <a:extLst>
                <a:ext uri="{FF2B5EF4-FFF2-40B4-BE49-F238E27FC236}">
                  <a16:creationId xmlns:a16="http://schemas.microsoft.com/office/drawing/2014/main" id="{5A40AE5F-FB6A-E975-11D9-FA44E7E06713}"/>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7" name="Freihandform: Form 26">
              <a:extLst>
                <a:ext uri="{FF2B5EF4-FFF2-40B4-BE49-F238E27FC236}">
                  <a16:creationId xmlns:a16="http://schemas.microsoft.com/office/drawing/2014/main" id="{8D786978-0FD6-ED2A-B7B7-C2999DD2E99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28" name="Freihandform: Form 27">
              <a:extLst>
                <a:ext uri="{FF2B5EF4-FFF2-40B4-BE49-F238E27FC236}">
                  <a16:creationId xmlns:a16="http://schemas.microsoft.com/office/drawing/2014/main" id="{10D17B6E-17BD-AB49-CA89-FBC6B6ED3461}"/>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30" name="Freihandform: Form 29">
              <a:extLst>
                <a:ext uri="{FF2B5EF4-FFF2-40B4-BE49-F238E27FC236}">
                  <a16:creationId xmlns:a16="http://schemas.microsoft.com/office/drawing/2014/main" id="{6665CC3D-97D8-69F3-E666-C484DF32EC9A}"/>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31" name="Freihandform: Form 30">
              <a:extLst>
                <a:ext uri="{FF2B5EF4-FFF2-40B4-BE49-F238E27FC236}">
                  <a16:creationId xmlns:a16="http://schemas.microsoft.com/office/drawing/2014/main" id="{B86B2556-A019-2FCC-56AF-7D70965781BF}"/>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32" name="Freihandform: Form 31">
              <a:extLst>
                <a:ext uri="{FF2B5EF4-FFF2-40B4-BE49-F238E27FC236}">
                  <a16:creationId xmlns:a16="http://schemas.microsoft.com/office/drawing/2014/main" id="{856BED0D-CBAF-B17A-F38A-344599102E17}"/>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33" name="Freihandform: Form 32">
              <a:extLst>
                <a:ext uri="{FF2B5EF4-FFF2-40B4-BE49-F238E27FC236}">
                  <a16:creationId xmlns:a16="http://schemas.microsoft.com/office/drawing/2014/main" id="{A80F9C80-C7C1-5EEA-B0D7-2F3555A6DFD2}"/>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34" name="Freihandform: Form 33">
              <a:extLst>
                <a:ext uri="{FF2B5EF4-FFF2-40B4-BE49-F238E27FC236}">
                  <a16:creationId xmlns:a16="http://schemas.microsoft.com/office/drawing/2014/main" id="{D6EBFB47-CBF3-62A2-0C2A-926B3B60DF5A}"/>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57" name="Freihandform: Form 56">
              <a:extLst>
                <a:ext uri="{FF2B5EF4-FFF2-40B4-BE49-F238E27FC236}">
                  <a16:creationId xmlns:a16="http://schemas.microsoft.com/office/drawing/2014/main" id="{070D154E-B011-1EC4-E870-00F3BB9F4DC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58" name="Freihandform: Form 57">
              <a:extLst>
                <a:ext uri="{FF2B5EF4-FFF2-40B4-BE49-F238E27FC236}">
                  <a16:creationId xmlns:a16="http://schemas.microsoft.com/office/drawing/2014/main" id="{1F37ED18-B76D-3566-1801-2D07F206F4E0}"/>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59" name="Freihandform: Form 58">
              <a:extLst>
                <a:ext uri="{FF2B5EF4-FFF2-40B4-BE49-F238E27FC236}">
                  <a16:creationId xmlns:a16="http://schemas.microsoft.com/office/drawing/2014/main" id="{09E8C909-D682-B220-077B-109BE48DED0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60" name="Freihandform: Form 59">
              <a:extLst>
                <a:ext uri="{FF2B5EF4-FFF2-40B4-BE49-F238E27FC236}">
                  <a16:creationId xmlns:a16="http://schemas.microsoft.com/office/drawing/2014/main" id="{6ACA6CEB-87F9-A81A-3C3F-E9C7555489D6}"/>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61" name="Freihandform: Form 60">
              <a:extLst>
                <a:ext uri="{FF2B5EF4-FFF2-40B4-BE49-F238E27FC236}">
                  <a16:creationId xmlns:a16="http://schemas.microsoft.com/office/drawing/2014/main" id="{AFED0BFD-6A7F-9DBC-F702-CDD6B1969432}"/>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sp>
          <p:nvSpPr>
            <p:cNvPr id="62" name="Freihandform: Form 61">
              <a:extLst>
                <a:ext uri="{FF2B5EF4-FFF2-40B4-BE49-F238E27FC236}">
                  <a16:creationId xmlns:a16="http://schemas.microsoft.com/office/drawing/2014/main" id="{EA06DD20-7281-7934-6544-7B09D3A17629}"/>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dirty="0">
                <a:latin typeface="Fago Pro" panose="02000506040000020004" pitchFamily="50" charset="0"/>
              </a:endParaRPr>
            </a:p>
          </p:txBody>
        </p:sp>
      </p:grpSp>
      <p:sp>
        <p:nvSpPr>
          <p:cNvPr id="6" name="Titel 11">
            <a:extLst>
              <a:ext uri="{FF2B5EF4-FFF2-40B4-BE49-F238E27FC236}">
                <a16:creationId xmlns:a16="http://schemas.microsoft.com/office/drawing/2014/main" id="{EF5BB26C-D1CD-2038-B077-0D4F680B234D}"/>
              </a:ext>
            </a:extLst>
          </p:cNvPr>
          <p:cNvSpPr txBox="1">
            <a:spLocks/>
          </p:cNvSpPr>
          <p:nvPr/>
        </p:nvSpPr>
        <p:spPr>
          <a:xfrm>
            <a:off x="658814" y="4342788"/>
            <a:ext cx="8247061" cy="1013460"/>
          </a:xfrm>
          <a:prstGeom prst="rect">
            <a:avLst/>
          </a:prstGeom>
        </p:spPr>
        <p:txBody>
          <a:bodyPr vert="horz" lIns="504000" tIns="0" rIns="0" bIns="0" rtlCol="0" anchor="t" anchorCtr="0">
            <a:noAutofit/>
          </a:bodyPr>
          <a:lst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a:lstStyle>
          <a:p>
            <a:r>
              <a:rPr lang="en-US" dirty="0">
                <a:solidFill>
                  <a:schemeClr val="bg1"/>
                </a:solidFill>
              </a:rPr>
              <a:t>SCHUNK Engineering GTAT</a:t>
            </a:r>
          </a:p>
          <a:p>
            <a:r>
              <a:rPr lang="en-US" dirty="0">
                <a:solidFill>
                  <a:schemeClr val="bg1"/>
                </a:solidFill>
              </a:rPr>
              <a:t>- Innovating Partnerships </a:t>
            </a:r>
          </a:p>
        </p:txBody>
      </p:sp>
      <p:sp>
        <p:nvSpPr>
          <p:cNvPr id="3" name="Textfeld 2">
            <a:extLst>
              <a:ext uri="{FF2B5EF4-FFF2-40B4-BE49-F238E27FC236}">
                <a16:creationId xmlns:a16="http://schemas.microsoft.com/office/drawing/2014/main" id="{445C111C-625F-E79E-23E6-7D937A86F0EA}"/>
              </a:ext>
            </a:extLst>
          </p:cNvPr>
          <p:cNvSpPr txBox="1"/>
          <p:nvPr/>
        </p:nvSpPr>
        <p:spPr>
          <a:xfrm>
            <a:off x="755650" y="1470428"/>
            <a:ext cx="3741975" cy="1015663"/>
          </a:xfrm>
          <a:prstGeom prst="rect">
            <a:avLst/>
          </a:prstGeom>
          <a:noFill/>
        </p:spPr>
        <p:txBody>
          <a:bodyPr wrap="square" rtlCol="0">
            <a:spAutoFit/>
          </a:bodyPr>
          <a:lstStyle/>
          <a:p>
            <a:r>
              <a:rPr lang="de-DE" sz="6000" b="1" dirty="0">
                <a:solidFill>
                  <a:srgbClr val="003D6A"/>
                </a:solidFill>
                <a:latin typeface="Fago Pro" panose="02000506040000020004" pitchFamily="2" charset="0"/>
              </a:rPr>
              <a:t>SCHUNK</a:t>
            </a:r>
          </a:p>
        </p:txBody>
      </p:sp>
      <p:pic>
        <p:nvPicPr>
          <p:cNvPr id="4" name="Grafik 3">
            <a:extLst>
              <a:ext uri="{FF2B5EF4-FFF2-40B4-BE49-F238E27FC236}">
                <a16:creationId xmlns:a16="http://schemas.microsoft.com/office/drawing/2014/main" id="{473F83B1-CF39-0394-8077-52D6AE9BCF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17547" y="3209594"/>
            <a:ext cx="1895474" cy="517791"/>
          </a:xfrm>
          <a:prstGeom prst="rect">
            <a:avLst/>
          </a:prstGeom>
        </p:spPr>
      </p:pic>
      <p:sp>
        <p:nvSpPr>
          <p:cNvPr id="9" name="Textfeld 8">
            <a:extLst>
              <a:ext uri="{FF2B5EF4-FFF2-40B4-BE49-F238E27FC236}">
                <a16:creationId xmlns:a16="http://schemas.microsoft.com/office/drawing/2014/main" id="{F87BFF51-C51E-B522-7A9B-CBC798042D62}"/>
              </a:ext>
            </a:extLst>
          </p:cNvPr>
          <p:cNvSpPr txBox="1"/>
          <p:nvPr/>
        </p:nvSpPr>
        <p:spPr>
          <a:xfrm>
            <a:off x="755650" y="2240299"/>
            <a:ext cx="5925369" cy="1015663"/>
          </a:xfrm>
          <a:prstGeom prst="rect">
            <a:avLst/>
          </a:prstGeom>
          <a:noFill/>
        </p:spPr>
        <p:txBody>
          <a:bodyPr wrap="square" rtlCol="0">
            <a:spAutoFit/>
          </a:bodyPr>
          <a:lstStyle/>
          <a:p>
            <a:r>
              <a:rPr lang="de-DE" sz="6000" b="1" dirty="0">
                <a:solidFill>
                  <a:srgbClr val="003D6A"/>
                </a:solidFill>
                <a:latin typeface="Fago Pro" panose="02000506040000020004" pitchFamily="2" charset="0"/>
              </a:rPr>
              <a:t>Engineering</a:t>
            </a:r>
          </a:p>
        </p:txBody>
      </p:sp>
      <p:sp>
        <p:nvSpPr>
          <p:cNvPr id="7" name="Rechteck 6">
            <a:extLst>
              <a:ext uri="{FF2B5EF4-FFF2-40B4-BE49-F238E27FC236}">
                <a16:creationId xmlns:a16="http://schemas.microsoft.com/office/drawing/2014/main" id="{043D41B1-4685-0D1C-B5BB-EE74627B4EFA}"/>
              </a:ext>
            </a:extLst>
          </p:cNvPr>
          <p:cNvSpPr/>
          <p:nvPr/>
        </p:nvSpPr>
        <p:spPr>
          <a:xfrm>
            <a:off x="8495013" y="3099816"/>
            <a:ext cx="3696987" cy="222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360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Fago Pro" panose="02000506040000020004" pitchFamily="50" charset="0"/>
                <a:ea typeface="+mn-ea"/>
                <a:cs typeface="+mn-cs"/>
              </a:rPr>
              <a:t>Hinweis: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Fago Pro" panose="02000506040000020004" pitchFamily="50"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Fago Pro" panose="02000506040000020004" pitchFamily="50" charset="0"/>
                <a:ea typeface="+mn-ea"/>
                <a:cs typeface="+mn-cs"/>
              </a:rPr>
              <a:t>Diese Präsentation enthält vertrauliche Informationen und ist nur zur nicht-öffentlichen Verwendung bei Kunden und Lieferanten freigegeben. Ggf. Rücksprache mit Fachbereich notwendig.</a:t>
            </a:r>
          </a:p>
          <a:p>
            <a:pPr marL="0" marR="0" lvl="0" indent="0" defTabSz="914400" rtl="0" eaLnBrk="1" fontAlgn="auto" latinLnBrk="0" hangingPunct="1">
              <a:lnSpc>
                <a:spcPct val="100000"/>
              </a:lnSpc>
              <a:spcBef>
                <a:spcPts val="0"/>
              </a:spcBef>
              <a:spcAft>
                <a:spcPts val="0"/>
              </a:spcAft>
              <a:buClrTx/>
              <a:buSzTx/>
              <a:buFontTx/>
              <a:buNone/>
              <a:tabLst/>
              <a:defRPr/>
            </a:pPr>
            <a:endParaRPr lang="de-DE" sz="1200" b="1" i="1">
              <a:solidFill>
                <a:prstClr val="white"/>
              </a:solidFill>
              <a:latin typeface="Fago Pro" panose="02000506040000020004" pitchFamily="50"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de-DE" sz="1200" b="1" i="1">
                <a:solidFill>
                  <a:prstClr val="white"/>
                </a:solidFill>
                <a:latin typeface="Fago Pro" panose="02000506040000020004" pitchFamily="50" charset="0"/>
              </a:rPr>
              <a:t>- Diesen Hinweis vor Benutzung entfernen -</a:t>
            </a:r>
            <a:endParaRPr kumimoji="0" lang="de-DE" sz="1200" b="1" i="1" u="none" strike="noStrike" kern="1200" cap="none" spc="0" normalizeH="0" baseline="0" noProof="0">
              <a:ln>
                <a:noFill/>
              </a:ln>
              <a:solidFill>
                <a:prstClr val="white"/>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1003314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7388B-F38D-4C02-495B-A1C82D438F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8FFB5B-197F-C713-7A2D-F414B289E1EB}"/>
              </a:ext>
            </a:extLst>
          </p:cNvPr>
          <p:cNvSpPr>
            <a:spLocks noGrp="1"/>
          </p:cNvSpPr>
          <p:nvPr>
            <p:ph type="title"/>
          </p:nvPr>
        </p:nvSpPr>
        <p:spPr/>
        <p:txBody>
          <a:bodyPr/>
          <a:lstStyle/>
          <a:p>
            <a:r>
              <a:rPr lang="de-DE" dirty="0"/>
              <a:t>Kundenreferenzen … eine Auswahl</a:t>
            </a:r>
            <a:endParaRPr lang="de-DE" sz="3600" dirty="0"/>
          </a:p>
        </p:txBody>
      </p:sp>
      <p:sp>
        <p:nvSpPr>
          <p:cNvPr id="3" name="Foliennummernplatzhalter 2">
            <a:extLst>
              <a:ext uri="{FF2B5EF4-FFF2-40B4-BE49-F238E27FC236}">
                <a16:creationId xmlns:a16="http://schemas.microsoft.com/office/drawing/2014/main" id="{B1E47E1A-D63D-F0AE-A12E-803AAE9C4117}"/>
              </a:ext>
            </a:extLst>
          </p:cNvPr>
          <p:cNvSpPr>
            <a:spLocks noGrp="1"/>
          </p:cNvSpPr>
          <p:nvPr>
            <p:ph type="sldNum" sz="quarter" idx="10"/>
          </p:nvPr>
        </p:nvSpPr>
        <p:spPr/>
        <p:txBody>
          <a:bodyPr/>
          <a:lstStyle/>
          <a:p>
            <a:fld id="{73F7D4EC-FAF2-48D2-B8E5-457915FC50F3}" type="slidenum">
              <a:rPr lang="de-DE" smtClean="0"/>
              <a:pPr/>
              <a:t>20</a:t>
            </a:fld>
            <a:endParaRPr lang="de-DE"/>
          </a:p>
        </p:txBody>
      </p:sp>
      <p:sp>
        <p:nvSpPr>
          <p:cNvPr id="4" name="Textplatzhalter 3">
            <a:extLst>
              <a:ext uri="{FF2B5EF4-FFF2-40B4-BE49-F238E27FC236}">
                <a16:creationId xmlns:a16="http://schemas.microsoft.com/office/drawing/2014/main" id="{F49CD161-115D-76CA-2A2B-03666D1D888B}"/>
              </a:ext>
            </a:extLst>
          </p:cNvPr>
          <p:cNvSpPr>
            <a:spLocks noGrp="1"/>
          </p:cNvSpPr>
          <p:nvPr>
            <p:ph type="body" sz="quarter" idx="11"/>
          </p:nvPr>
        </p:nvSpPr>
        <p:spPr/>
        <p:txBody>
          <a:bodyPr/>
          <a:lstStyle/>
          <a:p>
            <a:r>
              <a:rPr lang="en-US"/>
              <a:t>SCHUNK Engineering </a:t>
            </a:r>
            <a:r>
              <a:rPr lang="de-DE" sz="1800" b="1">
                <a:solidFill>
                  <a:schemeClr val="bg2"/>
                </a:solidFill>
              </a:rPr>
              <a:t>GTAT</a:t>
            </a:r>
            <a:endParaRPr lang="en-US"/>
          </a:p>
        </p:txBody>
      </p:sp>
      <p:pic>
        <p:nvPicPr>
          <p:cNvPr id="7" name="Grafik 6">
            <a:extLst>
              <a:ext uri="{FF2B5EF4-FFF2-40B4-BE49-F238E27FC236}">
                <a16:creationId xmlns:a16="http://schemas.microsoft.com/office/drawing/2014/main" id="{A843C343-3501-BC8D-027F-57E6073DFE9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02706" y="2310834"/>
            <a:ext cx="1288380" cy="512329"/>
          </a:xfrm>
          <a:prstGeom prst="rect">
            <a:avLst/>
          </a:prstGeom>
        </p:spPr>
      </p:pic>
      <p:pic>
        <p:nvPicPr>
          <p:cNvPr id="10" name="Grafik 9">
            <a:extLst>
              <a:ext uri="{FF2B5EF4-FFF2-40B4-BE49-F238E27FC236}">
                <a16:creationId xmlns:a16="http://schemas.microsoft.com/office/drawing/2014/main" id="{26A06F8A-0C84-B6BC-FCE3-2A033D34371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42148" y="2157135"/>
            <a:ext cx="819726" cy="819726"/>
          </a:xfrm>
          <a:prstGeom prst="rect">
            <a:avLst/>
          </a:prstGeom>
        </p:spPr>
      </p:pic>
      <p:pic>
        <p:nvPicPr>
          <p:cNvPr id="12" name="Grafik 11">
            <a:extLst>
              <a:ext uri="{FF2B5EF4-FFF2-40B4-BE49-F238E27FC236}">
                <a16:creationId xmlns:a16="http://schemas.microsoft.com/office/drawing/2014/main" id="{AED48FE5-F66C-49EF-4457-1FCE0F807D6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20957" y="2140058"/>
            <a:ext cx="1536986" cy="853881"/>
          </a:xfrm>
          <a:prstGeom prst="rect">
            <a:avLst/>
          </a:prstGeom>
        </p:spPr>
      </p:pic>
      <p:pic>
        <p:nvPicPr>
          <p:cNvPr id="14" name="Grafik 13">
            <a:extLst>
              <a:ext uri="{FF2B5EF4-FFF2-40B4-BE49-F238E27FC236}">
                <a16:creationId xmlns:a16="http://schemas.microsoft.com/office/drawing/2014/main" id="{1220F99C-49D1-8A2B-2EF7-9A18C78F8A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9005" y="2310834"/>
            <a:ext cx="2288936" cy="512329"/>
          </a:xfrm>
          <a:prstGeom prst="rect">
            <a:avLst/>
          </a:prstGeom>
        </p:spPr>
      </p:pic>
      <p:pic>
        <p:nvPicPr>
          <p:cNvPr id="16" name="Grafik 15">
            <a:extLst>
              <a:ext uri="{FF2B5EF4-FFF2-40B4-BE49-F238E27FC236}">
                <a16:creationId xmlns:a16="http://schemas.microsoft.com/office/drawing/2014/main" id="{831EADB6-41E9-DC94-17F3-A01E40A1495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7723" y="3358105"/>
            <a:ext cx="1764166" cy="522679"/>
          </a:xfrm>
          <a:prstGeom prst="rect">
            <a:avLst/>
          </a:prstGeom>
        </p:spPr>
      </p:pic>
      <p:pic>
        <p:nvPicPr>
          <p:cNvPr id="30" name="Grafik 29">
            <a:extLst>
              <a:ext uri="{FF2B5EF4-FFF2-40B4-BE49-F238E27FC236}">
                <a16:creationId xmlns:a16="http://schemas.microsoft.com/office/drawing/2014/main" id="{94C4B5C0-D8EA-7B4A-7E62-B4ACD797F323}"/>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563602" y="5512691"/>
            <a:ext cx="2253232" cy="583529"/>
          </a:xfrm>
          <a:prstGeom prst="rect">
            <a:avLst/>
          </a:prstGeom>
          <a:noFill/>
        </p:spPr>
      </p:pic>
      <p:pic>
        <p:nvPicPr>
          <p:cNvPr id="32" name="Grafik 31">
            <a:extLst>
              <a:ext uri="{FF2B5EF4-FFF2-40B4-BE49-F238E27FC236}">
                <a16:creationId xmlns:a16="http://schemas.microsoft.com/office/drawing/2014/main" id="{AA5D82FD-F548-F4E3-023A-7D55987E249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246999" y="5520036"/>
            <a:ext cx="2391176" cy="568838"/>
          </a:xfrm>
          <a:prstGeom prst="rect">
            <a:avLst/>
          </a:prstGeom>
        </p:spPr>
      </p:pic>
      <p:grpSp>
        <p:nvGrpSpPr>
          <p:cNvPr id="15" name="Gruppieren 14">
            <a:extLst>
              <a:ext uri="{FF2B5EF4-FFF2-40B4-BE49-F238E27FC236}">
                <a16:creationId xmlns:a16="http://schemas.microsoft.com/office/drawing/2014/main" id="{F0F2A65A-905B-904B-1A86-ABFF3CAA5B81}"/>
              </a:ext>
            </a:extLst>
          </p:cNvPr>
          <p:cNvGrpSpPr/>
          <p:nvPr/>
        </p:nvGrpSpPr>
        <p:grpSpPr>
          <a:xfrm>
            <a:off x="6068340" y="5441031"/>
            <a:ext cx="3785718" cy="726849"/>
            <a:chOff x="7160990" y="5256643"/>
            <a:chExt cx="4312552" cy="828000"/>
          </a:xfrm>
        </p:grpSpPr>
        <p:pic>
          <p:nvPicPr>
            <p:cNvPr id="34" name="Grafik 33">
              <a:extLst>
                <a:ext uri="{FF2B5EF4-FFF2-40B4-BE49-F238E27FC236}">
                  <a16:creationId xmlns:a16="http://schemas.microsoft.com/office/drawing/2014/main" id="{56524A1C-5503-0523-2CF5-20D6B1A1E41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160990" y="5256643"/>
              <a:ext cx="2065696" cy="828000"/>
            </a:xfrm>
            <a:prstGeom prst="rect">
              <a:avLst/>
            </a:prstGeom>
          </p:spPr>
        </p:pic>
        <p:pic>
          <p:nvPicPr>
            <p:cNvPr id="8" name="Grafik 7">
              <a:extLst>
                <a:ext uri="{FF2B5EF4-FFF2-40B4-BE49-F238E27FC236}">
                  <a16:creationId xmlns:a16="http://schemas.microsoft.com/office/drawing/2014/main" id="{17A569CC-D683-8963-48FE-8DF72DFCF3B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464906" y="5367367"/>
              <a:ext cx="2008636" cy="606553"/>
            </a:xfrm>
            <a:prstGeom prst="rect">
              <a:avLst/>
            </a:prstGeom>
          </p:spPr>
        </p:pic>
        <p:cxnSp>
          <p:nvCxnSpPr>
            <p:cNvPr id="11" name="Gerader Verbinder 10">
              <a:extLst>
                <a:ext uri="{FF2B5EF4-FFF2-40B4-BE49-F238E27FC236}">
                  <a16:creationId xmlns:a16="http://schemas.microsoft.com/office/drawing/2014/main" id="{FEB70311-6AE9-D891-109A-B84BA8CD8241}"/>
                </a:ext>
              </a:extLst>
            </p:cNvPr>
            <p:cNvCxnSpPr>
              <a:cxnSpLocks/>
            </p:cNvCxnSpPr>
            <p:nvPr/>
          </p:nvCxnSpPr>
          <p:spPr>
            <a:xfrm>
              <a:off x="9345796" y="5449028"/>
              <a:ext cx="0" cy="443230"/>
            </a:xfrm>
            <a:prstGeom prst="line">
              <a:avLst/>
            </a:prstGeom>
            <a:ln>
              <a:solidFill>
                <a:schemeClr val="bg1">
                  <a:lumMod val="65000"/>
                </a:schemeClr>
              </a:solidFill>
            </a:ln>
          </p:spPr>
          <p:style>
            <a:lnRef idx="3">
              <a:schemeClr val="dk1"/>
            </a:lnRef>
            <a:fillRef idx="0">
              <a:schemeClr val="dk1"/>
            </a:fillRef>
            <a:effectRef idx="2">
              <a:schemeClr val="dk1"/>
            </a:effectRef>
            <a:fontRef idx="minor">
              <a:schemeClr val="tx1"/>
            </a:fontRef>
          </p:style>
        </p:cxnSp>
      </p:grpSp>
      <p:pic>
        <p:nvPicPr>
          <p:cNvPr id="24" name="Grafik 23">
            <a:extLst>
              <a:ext uri="{FF2B5EF4-FFF2-40B4-BE49-F238E27FC236}">
                <a16:creationId xmlns:a16="http://schemas.microsoft.com/office/drawing/2014/main" id="{7673868D-3CCB-7434-095F-15EF48F0C452}"/>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707364" y="4304295"/>
            <a:ext cx="1928877" cy="664391"/>
          </a:xfrm>
          <a:prstGeom prst="rect">
            <a:avLst/>
          </a:prstGeom>
        </p:spPr>
      </p:pic>
      <p:pic>
        <p:nvPicPr>
          <p:cNvPr id="26" name="Grafik 25">
            <a:extLst>
              <a:ext uri="{FF2B5EF4-FFF2-40B4-BE49-F238E27FC236}">
                <a16:creationId xmlns:a16="http://schemas.microsoft.com/office/drawing/2014/main" id="{7011034D-858C-E196-FB5F-96E4998F496E}"/>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133275" y="4470392"/>
            <a:ext cx="1950511" cy="332196"/>
          </a:xfrm>
          <a:prstGeom prst="rect">
            <a:avLst/>
          </a:prstGeom>
        </p:spPr>
      </p:pic>
      <p:pic>
        <p:nvPicPr>
          <p:cNvPr id="28" name="Grafik 27">
            <a:extLst>
              <a:ext uri="{FF2B5EF4-FFF2-40B4-BE49-F238E27FC236}">
                <a16:creationId xmlns:a16="http://schemas.microsoft.com/office/drawing/2014/main" id="{11FCF7E1-E226-8822-D04E-69A16805BACE}"/>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505751" y="4254465"/>
            <a:ext cx="1542607" cy="764050"/>
          </a:xfrm>
          <a:prstGeom prst="rect">
            <a:avLst/>
          </a:prstGeom>
        </p:spPr>
      </p:pic>
      <p:pic>
        <p:nvPicPr>
          <p:cNvPr id="21" name="Grafik 20">
            <a:extLst>
              <a:ext uri="{FF2B5EF4-FFF2-40B4-BE49-F238E27FC236}">
                <a16:creationId xmlns:a16="http://schemas.microsoft.com/office/drawing/2014/main" id="{53B1F043-10A5-A159-FD50-2BE73473A03A}"/>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67724" y="4235172"/>
            <a:ext cx="1542606" cy="802637"/>
          </a:xfrm>
          <a:prstGeom prst="rect">
            <a:avLst/>
          </a:prstGeom>
        </p:spPr>
      </p:pic>
      <p:pic>
        <p:nvPicPr>
          <p:cNvPr id="18" name="Grafik 17">
            <a:extLst>
              <a:ext uri="{FF2B5EF4-FFF2-40B4-BE49-F238E27FC236}">
                <a16:creationId xmlns:a16="http://schemas.microsoft.com/office/drawing/2014/main" id="{509E5056-9F55-C9A0-6FEC-49D47E8C392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823261" y="3397979"/>
            <a:ext cx="2684422" cy="442930"/>
          </a:xfrm>
          <a:prstGeom prst="rect">
            <a:avLst/>
          </a:prstGeom>
        </p:spPr>
      </p:pic>
      <p:pic>
        <p:nvPicPr>
          <p:cNvPr id="20" name="Grafik 19">
            <a:extLst>
              <a:ext uri="{FF2B5EF4-FFF2-40B4-BE49-F238E27FC236}">
                <a16:creationId xmlns:a16="http://schemas.microsoft.com/office/drawing/2014/main" id="{C81F6473-B31D-594A-660B-0018BE57233E}"/>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7963529" y="3346872"/>
            <a:ext cx="1744464" cy="545145"/>
          </a:xfrm>
          <a:prstGeom prst="rect">
            <a:avLst/>
          </a:prstGeom>
        </p:spPr>
      </p:pic>
      <p:pic>
        <p:nvPicPr>
          <p:cNvPr id="22" name="Grafik 21">
            <a:extLst>
              <a:ext uri="{FF2B5EF4-FFF2-40B4-BE49-F238E27FC236}">
                <a16:creationId xmlns:a16="http://schemas.microsoft.com/office/drawing/2014/main" id="{3FBA68E5-0162-7403-8BD3-3A178477FAF8}"/>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10284222" y="5409429"/>
            <a:ext cx="1422096" cy="790053"/>
          </a:xfrm>
          <a:prstGeom prst="rect">
            <a:avLst/>
          </a:prstGeom>
        </p:spPr>
      </p:pic>
      <p:pic>
        <p:nvPicPr>
          <p:cNvPr id="17" name="Grafik 16">
            <a:extLst>
              <a:ext uri="{FF2B5EF4-FFF2-40B4-BE49-F238E27FC236}">
                <a16:creationId xmlns:a16="http://schemas.microsoft.com/office/drawing/2014/main" id="{85B010CC-1F5A-343A-AEAA-3BA50EA70712}"/>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10099366" y="3385444"/>
            <a:ext cx="1617321" cy="468000"/>
          </a:xfrm>
          <a:prstGeom prst="rect">
            <a:avLst/>
          </a:prstGeom>
        </p:spPr>
      </p:pic>
      <p:pic>
        <p:nvPicPr>
          <p:cNvPr id="19" name="Grafik 18">
            <a:extLst>
              <a:ext uri="{FF2B5EF4-FFF2-40B4-BE49-F238E27FC236}">
                <a16:creationId xmlns:a16="http://schemas.microsoft.com/office/drawing/2014/main" id="{C988CDA4-6B8D-3CAE-4B3A-66DBAF7FE9C7}"/>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5899055" y="3386991"/>
            <a:ext cx="1673102" cy="464906"/>
          </a:xfrm>
          <a:prstGeom prst="rect">
            <a:avLst/>
          </a:prstGeom>
        </p:spPr>
      </p:pic>
      <p:pic>
        <p:nvPicPr>
          <p:cNvPr id="6" name="Grafik 5">
            <a:extLst>
              <a:ext uri="{FF2B5EF4-FFF2-40B4-BE49-F238E27FC236}">
                <a16:creationId xmlns:a16="http://schemas.microsoft.com/office/drawing/2014/main" id="{6CD62BA3-3B7E-D44A-3D8C-27F79D4B5DE1}"/>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3612936" y="2413373"/>
            <a:ext cx="1556959" cy="307251"/>
          </a:xfrm>
          <a:prstGeom prst="rect">
            <a:avLst/>
          </a:prstGeom>
        </p:spPr>
      </p:pic>
      <p:pic>
        <p:nvPicPr>
          <p:cNvPr id="13" name="Grafik 12">
            <a:extLst>
              <a:ext uri="{FF2B5EF4-FFF2-40B4-BE49-F238E27FC236}">
                <a16:creationId xmlns:a16="http://schemas.microsoft.com/office/drawing/2014/main" id="{04F8B98D-0A6F-4F0D-7AC7-A372BB58A646}"/>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10049003" y="2112127"/>
            <a:ext cx="1617321" cy="909743"/>
          </a:xfrm>
          <a:prstGeom prst="rect">
            <a:avLst/>
          </a:prstGeom>
        </p:spPr>
      </p:pic>
      <p:pic>
        <p:nvPicPr>
          <p:cNvPr id="25" name="Grafik 24">
            <a:extLst>
              <a:ext uri="{FF2B5EF4-FFF2-40B4-BE49-F238E27FC236}">
                <a16:creationId xmlns:a16="http://schemas.microsoft.com/office/drawing/2014/main" id="{C3FE4884-38B0-C59A-D5E1-57082EBE3AAD}"/>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7580820" y="4168700"/>
            <a:ext cx="1427898" cy="935580"/>
          </a:xfrm>
          <a:prstGeom prst="rect">
            <a:avLst/>
          </a:prstGeom>
        </p:spPr>
      </p:pic>
    </p:spTree>
    <p:extLst>
      <p:ext uri="{BB962C8B-B14F-4D97-AF65-F5344CB8AC3E}">
        <p14:creationId xmlns:p14="http://schemas.microsoft.com/office/powerpoint/2010/main" val="1105409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676A7-109A-CEA4-7A4F-A89E8846B4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F96F8E-4332-4DCF-DDBE-EB1F138A17B4}"/>
              </a:ext>
            </a:extLst>
          </p:cNvPr>
          <p:cNvSpPr>
            <a:spLocks noGrp="1"/>
          </p:cNvSpPr>
          <p:nvPr>
            <p:ph type="title"/>
          </p:nvPr>
        </p:nvSpPr>
        <p:spPr/>
        <p:txBody>
          <a:bodyPr/>
          <a:lstStyle/>
          <a:p>
            <a:r>
              <a:rPr lang="de-DE" sz="3600" dirty="0"/>
              <a:t>Projektreferenzen</a:t>
            </a:r>
            <a:br>
              <a:rPr lang="de-DE" sz="3600" dirty="0"/>
            </a:br>
            <a:r>
              <a:rPr lang="de-DE" sz="3200" dirty="0">
                <a:solidFill>
                  <a:schemeClr val="bg2"/>
                </a:solidFill>
              </a:rPr>
              <a:t>E-Mobility Module/Pack-Montage</a:t>
            </a:r>
            <a:endParaRPr lang="de-DE" dirty="0">
              <a:solidFill>
                <a:schemeClr val="bg2"/>
              </a:solidFill>
            </a:endParaRPr>
          </a:p>
        </p:txBody>
      </p:sp>
      <p:sp>
        <p:nvSpPr>
          <p:cNvPr id="3" name="Foliennummernplatzhalter 2">
            <a:extLst>
              <a:ext uri="{FF2B5EF4-FFF2-40B4-BE49-F238E27FC236}">
                <a16:creationId xmlns:a16="http://schemas.microsoft.com/office/drawing/2014/main" id="{7E9CE929-3BA3-A58B-2098-02823CAE30F2}"/>
              </a:ext>
            </a:extLst>
          </p:cNvPr>
          <p:cNvSpPr>
            <a:spLocks noGrp="1"/>
          </p:cNvSpPr>
          <p:nvPr>
            <p:ph type="sldNum" sz="quarter" idx="10"/>
          </p:nvPr>
        </p:nvSpPr>
        <p:spPr/>
        <p:txBody>
          <a:bodyPr/>
          <a:lstStyle/>
          <a:p>
            <a:fld id="{73F7D4EC-FAF2-48D2-B8E5-457915FC50F3}" type="slidenum">
              <a:rPr lang="de-DE" smtClean="0"/>
              <a:pPr/>
              <a:t>21</a:t>
            </a:fld>
            <a:endParaRPr lang="de-DE"/>
          </a:p>
        </p:txBody>
      </p:sp>
      <p:sp>
        <p:nvSpPr>
          <p:cNvPr id="4" name="Textplatzhalter 3">
            <a:extLst>
              <a:ext uri="{FF2B5EF4-FFF2-40B4-BE49-F238E27FC236}">
                <a16:creationId xmlns:a16="http://schemas.microsoft.com/office/drawing/2014/main" id="{5AE86D4B-321A-907A-5DA9-55CFFC6EF572}"/>
              </a:ext>
            </a:extLst>
          </p:cNvPr>
          <p:cNvSpPr>
            <a:spLocks noGrp="1"/>
          </p:cNvSpPr>
          <p:nvPr>
            <p:ph type="body" sz="quarter" idx="11"/>
          </p:nvPr>
        </p:nvSpPr>
        <p:spPr/>
        <p:txBody>
          <a:bodyPr/>
          <a:lstStyle/>
          <a:p>
            <a:r>
              <a:rPr lang="de-DE"/>
              <a:t>SCHUNK Engineering GTAT</a:t>
            </a:r>
          </a:p>
        </p:txBody>
      </p:sp>
      <p:pic>
        <p:nvPicPr>
          <p:cNvPr id="5" name="Grafik 4">
            <a:extLst>
              <a:ext uri="{FF2B5EF4-FFF2-40B4-BE49-F238E27FC236}">
                <a16:creationId xmlns:a16="http://schemas.microsoft.com/office/drawing/2014/main" id="{18862B1A-FD41-2FBA-5963-FD725A1B91C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060885" y="2097088"/>
            <a:ext cx="4131115" cy="4760912"/>
          </a:xfrm>
          <a:prstGeom prst="rect">
            <a:avLst/>
          </a:prstGeom>
        </p:spPr>
      </p:pic>
      <p:cxnSp>
        <p:nvCxnSpPr>
          <p:cNvPr id="7" name="Verbinder: gewinkelt 6">
            <a:extLst>
              <a:ext uri="{FF2B5EF4-FFF2-40B4-BE49-F238E27FC236}">
                <a16:creationId xmlns:a16="http://schemas.microsoft.com/office/drawing/2014/main" id="{ECBDF265-7588-4DBD-A6AF-6D5F0824A1DC}"/>
              </a:ext>
            </a:extLst>
          </p:cNvPr>
          <p:cNvCxnSpPr>
            <a:cxnSpLocks/>
            <a:endCxn id="9" idx="3"/>
          </p:cNvCxnSpPr>
          <p:nvPr/>
        </p:nvCxnSpPr>
        <p:spPr>
          <a:xfrm rot="10800000" flipV="1">
            <a:off x="7094220" y="2852732"/>
            <a:ext cx="1892623" cy="268584"/>
          </a:xfrm>
          <a:prstGeom prst="bentConnector3">
            <a:avLst>
              <a:gd name="adj1" fmla="val 50000"/>
            </a:avLst>
          </a:prstGeom>
          <a:ln w="28575">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Rechteck 8">
            <a:extLst>
              <a:ext uri="{FF2B5EF4-FFF2-40B4-BE49-F238E27FC236}">
                <a16:creationId xmlns:a16="http://schemas.microsoft.com/office/drawing/2014/main" id="{E91C5F86-9C1B-7F2B-8B85-7DB69922367A}"/>
              </a:ext>
            </a:extLst>
          </p:cNvPr>
          <p:cNvSpPr/>
          <p:nvPr/>
        </p:nvSpPr>
        <p:spPr>
          <a:xfrm>
            <a:off x="5734051" y="2952039"/>
            <a:ext cx="1360168" cy="3385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Ins="108000" rtlCol="0" anchor="ctr">
            <a:spAutoFit/>
          </a:bodyPr>
          <a:lstStyle/>
          <a:p>
            <a:pPr algn="r"/>
            <a:r>
              <a:rPr lang="de-DE" sz="1600"/>
              <a:t>Raff-Einheit</a:t>
            </a:r>
          </a:p>
        </p:txBody>
      </p:sp>
      <p:cxnSp>
        <p:nvCxnSpPr>
          <p:cNvPr id="10" name="Verbinder: gewinkelt 9">
            <a:extLst>
              <a:ext uri="{FF2B5EF4-FFF2-40B4-BE49-F238E27FC236}">
                <a16:creationId xmlns:a16="http://schemas.microsoft.com/office/drawing/2014/main" id="{4F357765-E982-EF86-43A2-60D5FD4AF36A}"/>
              </a:ext>
            </a:extLst>
          </p:cNvPr>
          <p:cNvCxnSpPr>
            <a:cxnSpLocks/>
            <a:endCxn id="16" idx="3"/>
          </p:cNvCxnSpPr>
          <p:nvPr/>
        </p:nvCxnSpPr>
        <p:spPr>
          <a:xfrm rot="10800000" flipV="1">
            <a:off x="7498916" y="3321695"/>
            <a:ext cx="1486467" cy="472293"/>
          </a:xfrm>
          <a:prstGeom prst="bentConnector3">
            <a:avLst>
              <a:gd name="adj1" fmla="val 50000"/>
            </a:avLst>
          </a:prstGeom>
          <a:ln w="28575">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Verbinder: gewinkelt 10">
            <a:extLst>
              <a:ext uri="{FF2B5EF4-FFF2-40B4-BE49-F238E27FC236}">
                <a16:creationId xmlns:a16="http://schemas.microsoft.com/office/drawing/2014/main" id="{449FA75C-7AEE-7F5F-2FE7-9B3EA00A3D92}"/>
              </a:ext>
            </a:extLst>
          </p:cNvPr>
          <p:cNvCxnSpPr>
            <a:cxnSpLocks/>
            <a:endCxn id="17" idx="3"/>
          </p:cNvCxnSpPr>
          <p:nvPr/>
        </p:nvCxnSpPr>
        <p:spPr>
          <a:xfrm rot="10800000" flipV="1">
            <a:off x="8072754" y="3798091"/>
            <a:ext cx="911705" cy="615759"/>
          </a:xfrm>
          <a:prstGeom prst="bentConnector3">
            <a:avLst>
              <a:gd name="adj1" fmla="val 50000"/>
            </a:avLst>
          </a:prstGeom>
          <a:ln w="28575">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2E9E247D-2765-9A3C-EB42-19176614E488}"/>
              </a:ext>
            </a:extLst>
          </p:cNvPr>
          <p:cNvSpPr/>
          <p:nvPr/>
        </p:nvSpPr>
        <p:spPr>
          <a:xfrm>
            <a:off x="5563078" y="3624712"/>
            <a:ext cx="1935837" cy="3385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Ins="108000" rtlCol="0" anchor="ctr">
            <a:spAutoFit/>
          </a:bodyPr>
          <a:lstStyle/>
          <a:p>
            <a:pPr algn="r"/>
            <a:r>
              <a:rPr lang="de-DE" sz="1600"/>
              <a:t>Ausgleichseinheit</a:t>
            </a:r>
          </a:p>
        </p:txBody>
      </p:sp>
      <p:sp>
        <p:nvSpPr>
          <p:cNvPr id="17" name="Rechteck 16">
            <a:extLst>
              <a:ext uri="{FF2B5EF4-FFF2-40B4-BE49-F238E27FC236}">
                <a16:creationId xmlns:a16="http://schemas.microsoft.com/office/drawing/2014/main" id="{E770BB3B-3311-9B60-617E-B1134E4A00EC}"/>
              </a:ext>
            </a:extLst>
          </p:cNvPr>
          <p:cNvSpPr/>
          <p:nvPr/>
        </p:nvSpPr>
        <p:spPr>
          <a:xfrm>
            <a:off x="6055164" y="4244574"/>
            <a:ext cx="2017589" cy="3385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Ins="108000" rtlCol="0" anchor="ctr">
            <a:spAutoFit/>
          </a:bodyPr>
          <a:lstStyle/>
          <a:p>
            <a:pPr algn="r"/>
            <a:r>
              <a:rPr lang="de-DE" sz="1600"/>
              <a:t>Rundzellengreifer</a:t>
            </a:r>
          </a:p>
        </p:txBody>
      </p:sp>
      <p:pic>
        <p:nvPicPr>
          <p:cNvPr id="19" name="Grafik 18">
            <a:extLst>
              <a:ext uri="{FF2B5EF4-FFF2-40B4-BE49-F238E27FC236}">
                <a16:creationId xmlns:a16="http://schemas.microsoft.com/office/drawing/2014/main" id="{7C3BCCD8-0011-E55A-14B0-DEA39D5CCE5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3316" y="3817549"/>
            <a:ext cx="5328000" cy="2264769"/>
          </a:xfrm>
          <a:prstGeom prst="rect">
            <a:avLst/>
          </a:prstGeom>
        </p:spPr>
      </p:pic>
      <p:sp>
        <p:nvSpPr>
          <p:cNvPr id="20" name="Rechteck 19">
            <a:extLst>
              <a:ext uri="{FF2B5EF4-FFF2-40B4-BE49-F238E27FC236}">
                <a16:creationId xmlns:a16="http://schemas.microsoft.com/office/drawing/2014/main" id="{37E7CDC6-8AA0-2378-C76F-46BAAC868E97}"/>
              </a:ext>
            </a:extLst>
          </p:cNvPr>
          <p:cNvSpPr/>
          <p:nvPr/>
        </p:nvSpPr>
        <p:spPr>
          <a:xfrm>
            <a:off x="668339" y="2113241"/>
            <a:ext cx="5307011" cy="1020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a:solidFill>
                  <a:schemeClr val="tx2"/>
                </a:solidFill>
              </a:rPr>
              <a:t>Batterie-Produktion E-Mobility</a:t>
            </a:r>
          </a:p>
          <a:p>
            <a:pPr algn="ctr"/>
            <a:r>
              <a:rPr lang="de-DE" sz="1600">
                <a:solidFill>
                  <a:schemeClr val="tx2"/>
                </a:solidFill>
              </a:rPr>
              <a:t>Gleichzeitiges Umlagern von 120 zylindrischen Batteriezellen, inkl. 32 Ausgleichseinheiten</a:t>
            </a:r>
          </a:p>
        </p:txBody>
      </p:sp>
    </p:spTree>
    <p:extLst>
      <p:ext uri="{BB962C8B-B14F-4D97-AF65-F5344CB8AC3E}">
        <p14:creationId xmlns:p14="http://schemas.microsoft.com/office/powerpoint/2010/main" val="14063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80A88-182C-A699-1214-77490D93269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8D2C33-ADCE-E7F9-8126-83CC48253F40}"/>
              </a:ext>
            </a:extLst>
          </p:cNvPr>
          <p:cNvSpPr>
            <a:spLocks noGrp="1"/>
          </p:cNvSpPr>
          <p:nvPr>
            <p:ph type="title"/>
          </p:nvPr>
        </p:nvSpPr>
        <p:spPr/>
        <p:txBody>
          <a:bodyPr/>
          <a:lstStyle/>
          <a:p>
            <a:r>
              <a:rPr lang="de-DE" dirty="0"/>
              <a:t>Projektreferenzen</a:t>
            </a:r>
            <a:br>
              <a:rPr lang="en-US" sz="4000" dirty="0"/>
            </a:br>
            <a:r>
              <a:rPr lang="de-DE" sz="3200" dirty="0">
                <a:solidFill>
                  <a:schemeClr val="bg2"/>
                </a:solidFill>
              </a:rPr>
              <a:t>E-Mobility Pack-Montage</a:t>
            </a:r>
            <a:endParaRPr lang="en-US" sz="3200" dirty="0"/>
          </a:p>
        </p:txBody>
      </p:sp>
      <p:sp>
        <p:nvSpPr>
          <p:cNvPr id="3" name="Foliennummernplatzhalter 2">
            <a:extLst>
              <a:ext uri="{FF2B5EF4-FFF2-40B4-BE49-F238E27FC236}">
                <a16:creationId xmlns:a16="http://schemas.microsoft.com/office/drawing/2014/main" id="{11AAEB50-8D6B-8634-2AE5-15CAD6C507A4}"/>
              </a:ext>
            </a:extLst>
          </p:cNvPr>
          <p:cNvSpPr>
            <a:spLocks noGrp="1"/>
          </p:cNvSpPr>
          <p:nvPr>
            <p:ph type="sldNum" sz="quarter" idx="10"/>
          </p:nvPr>
        </p:nvSpPr>
        <p:spPr/>
        <p:txBody>
          <a:bodyPr/>
          <a:lstStyle/>
          <a:p>
            <a:fld id="{73F7D4EC-FAF2-48D2-B8E5-457915FC50F3}" type="slidenum">
              <a:rPr lang="en-US" smtClean="0"/>
              <a:pPr/>
              <a:t>22</a:t>
            </a:fld>
            <a:endParaRPr lang="en-US"/>
          </a:p>
        </p:txBody>
      </p:sp>
      <p:sp>
        <p:nvSpPr>
          <p:cNvPr id="4" name="Textplatzhalter 3">
            <a:extLst>
              <a:ext uri="{FF2B5EF4-FFF2-40B4-BE49-F238E27FC236}">
                <a16:creationId xmlns:a16="http://schemas.microsoft.com/office/drawing/2014/main" id="{FB68D2ED-F890-D01E-BBD6-01E498AE7735}"/>
              </a:ext>
            </a:extLst>
          </p:cNvPr>
          <p:cNvSpPr>
            <a:spLocks noGrp="1"/>
          </p:cNvSpPr>
          <p:nvPr>
            <p:ph type="body" sz="quarter" idx="11"/>
          </p:nvPr>
        </p:nvSpPr>
        <p:spPr/>
        <p:txBody>
          <a:bodyPr/>
          <a:lstStyle/>
          <a:p>
            <a:r>
              <a:rPr lang="en-US"/>
              <a:t>SCHUNK Engineering GTAT</a:t>
            </a:r>
          </a:p>
        </p:txBody>
      </p:sp>
      <p:pic>
        <p:nvPicPr>
          <p:cNvPr id="5" name="Grafik 4">
            <a:extLst>
              <a:ext uri="{FF2B5EF4-FFF2-40B4-BE49-F238E27FC236}">
                <a16:creationId xmlns:a16="http://schemas.microsoft.com/office/drawing/2014/main" id="{51CD1C8B-4DB9-8713-9F8C-0AC80E213506}"/>
              </a:ext>
            </a:extLst>
          </p:cNvPr>
          <p:cNvPicPr>
            <a:picLocks noChangeAspect="1"/>
          </p:cNvPicPr>
          <p:nvPr/>
        </p:nvPicPr>
        <p:blipFill>
          <a:blip r:embed="rId3"/>
          <a:stretch>
            <a:fillRect/>
          </a:stretch>
        </p:blipFill>
        <p:spPr>
          <a:xfrm>
            <a:off x="673327" y="2467429"/>
            <a:ext cx="10459130" cy="3795901"/>
          </a:xfrm>
          <a:prstGeom prst="rect">
            <a:avLst/>
          </a:prstGeom>
        </p:spPr>
      </p:pic>
      <p:sp>
        <p:nvSpPr>
          <p:cNvPr id="6" name="Rechteck 5">
            <a:extLst>
              <a:ext uri="{FF2B5EF4-FFF2-40B4-BE49-F238E27FC236}">
                <a16:creationId xmlns:a16="http://schemas.microsoft.com/office/drawing/2014/main" id="{643FEB70-1B72-3392-FEA6-E77A9FB9893F}"/>
              </a:ext>
            </a:extLst>
          </p:cNvPr>
          <p:cNvSpPr/>
          <p:nvPr/>
        </p:nvSpPr>
        <p:spPr>
          <a:xfrm>
            <a:off x="7579060" y="2126494"/>
            <a:ext cx="3071822" cy="493485"/>
          </a:xfrm>
          <a:prstGeom prst="rect">
            <a:avLst/>
          </a:prstGeom>
          <a:noFill/>
          <a:ln>
            <a:noFill/>
          </a:ln>
        </p:spPr>
        <p:style>
          <a:lnRef idx="0">
            <a:scrgbClr r="0" g="0" b="0"/>
          </a:lnRef>
          <a:fillRef idx="0">
            <a:scrgbClr r="0" g="0" b="0"/>
          </a:fillRef>
          <a:effectRef idx="0">
            <a:scrgbClr r="0" g="0" b="0"/>
          </a:effectRef>
          <a:fontRef idx="minor">
            <a:schemeClr val="accent1"/>
          </a:fontRef>
        </p:style>
        <p:txBody>
          <a:bodyPr lIns="144000" rtlCol="0" anchor="ctr"/>
          <a:lstStyle/>
          <a:p>
            <a:r>
              <a:rPr lang="de-DE" sz="1800"/>
              <a:t>Ausgleichseinheit </a:t>
            </a:r>
            <a:r>
              <a:rPr lang="en-US"/>
              <a:t>X/</a:t>
            </a:r>
            <a:r>
              <a:rPr lang="en-US" err="1"/>
              <a:t>Y+Rotation</a:t>
            </a:r>
            <a:endParaRPr lang="en-US"/>
          </a:p>
        </p:txBody>
      </p:sp>
      <p:cxnSp>
        <p:nvCxnSpPr>
          <p:cNvPr id="7" name="Verbinder: gewinkelt 6">
            <a:extLst>
              <a:ext uri="{FF2B5EF4-FFF2-40B4-BE49-F238E27FC236}">
                <a16:creationId xmlns:a16="http://schemas.microsoft.com/office/drawing/2014/main" id="{87EE4995-26EB-E0D5-3F3F-A2E8F0A12DDF}"/>
              </a:ext>
            </a:extLst>
          </p:cNvPr>
          <p:cNvCxnSpPr>
            <a:cxnSpLocks/>
            <a:endCxn id="6" idx="1"/>
          </p:cNvCxnSpPr>
          <p:nvPr/>
        </p:nvCxnSpPr>
        <p:spPr>
          <a:xfrm flipV="1">
            <a:off x="6772275" y="2373237"/>
            <a:ext cx="806785" cy="513796"/>
          </a:xfrm>
          <a:prstGeom prst="bentConnector3">
            <a:avLst>
              <a:gd name="adj1" fmla="val 414"/>
            </a:avLst>
          </a:prstGeom>
          <a:ln w="28575">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Verbinder: gewinkelt 7">
            <a:extLst>
              <a:ext uri="{FF2B5EF4-FFF2-40B4-BE49-F238E27FC236}">
                <a16:creationId xmlns:a16="http://schemas.microsoft.com/office/drawing/2014/main" id="{9C8CE4F9-5359-8DC2-32EF-B2687953BE2A}"/>
              </a:ext>
            </a:extLst>
          </p:cNvPr>
          <p:cNvCxnSpPr>
            <a:cxnSpLocks/>
            <a:endCxn id="9" idx="1"/>
          </p:cNvCxnSpPr>
          <p:nvPr/>
        </p:nvCxnSpPr>
        <p:spPr>
          <a:xfrm rot="5400000" flipH="1" flipV="1">
            <a:off x="8899072" y="2977242"/>
            <a:ext cx="772886" cy="740230"/>
          </a:xfrm>
          <a:prstGeom prst="bentConnector2">
            <a:avLst/>
          </a:prstGeom>
          <a:ln w="28575">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Rechteck 8">
            <a:extLst>
              <a:ext uri="{FF2B5EF4-FFF2-40B4-BE49-F238E27FC236}">
                <a16:creationId xmlns:a16="http://schemas.microsoft.com/office/drawing/2014/main" id="{578C8884-5CE8-7668-3C23-843D8509F621}"/>
              </a:ext>
            </a:extLst>
          </p:cNvPr>
          <p:cNvSpPr/>
          <p:nvPr/>
        </p:nvSpPr>
        <p:spPr>
          <a:xfrm>
            <a:off x="9655630" y="2714171"/>
            <a:ext cx="2065337" cy="493485"/>
          </a:xfrm>
          <a:prstGeom prst="rect">
            <a:avLst/>
          </a:prstGeom>
          <a:noFill/>
          <a:ln>
            <a:noFill/>
          </a:ln>
        </p:spPr>
        <p:style>
          <a:lnRef idx="0">
            <a:scrgbClr r="0" g="0" b="0"/>
          </a:lnRef>
          <a:fillRef idx="0">
            <a:scrgbClr r="0" g="0" b="0"/>
          </a:fillRef>
          <a:effectRef idx="0">
            <a:scrgbClr r="0" g="0" b="0"/>
          </a:effectRef>
          <a:fontRef idx="minor">
            <a:schemeClr val="accent1"/>
          </a:fontRef>
        </p:style>
        <p:txBody>
          <a:bodyPr lIns="144000" rtlCol="0" anchor="ctr"/>
          <a:lstStyle/>
          <a:p>
            <a:r>
              <a:rPr lang="en-US" err="1"/>
              <a:t>Greifer-Struktur</a:t>
            </a:r>
            <a:endParaRPr lang="en-US"/>
          </a:p>
        </p:txBody>
      </p:sp>
    </p:spTree>
    <p:extLst>
      <p:ext uri="{BB962C8B-B14F-4D97-AF65-F5344CB8AC3E}">
        <p14:creationId xmlns:p14="http://schemas.microsoft.com/office/powerpoint/2010/main" val="1348533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C718-1359-7E53-EC84-5976EEF7BE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DAEE3CB-9261-3291-1877-F73BC0EA9C75}"/>
              </a:ext>
            </a:extLst>
          </p:cNvPr>
          <p:cNvSpPr>
            <a:spLocks noGrp="1"/>
          </p:cNvSpPr>
          <p:nvPr>
            <p:ph type="title"/>
          </p:nvPr>
        </p:nvSpPr>
        <p:spPr/>
        <p:txBody>
          <a:bodyPr/>
          <a:lstStyle/>
          <a:p>
            <a:r>
              <a:rPr lang="de-DE" dirty="0"/>
              <a:t>Projektreferenzen</a:t>
            </a:r>
            <a:br>
              <a:rPr lang="en-US" sz="4000" dirty="0"/>
            </a:br>
            <a:r>
              <a:rPr lang="en-US" sz="3200" dirty="0">
                <a:solidFill>
                  <a:schemeClr val="bg2"/>
                </a:solidFill>
              </a:rPr>
              <a:t>E-Mobility Rotor/Stator-Produktion</a:t>
            </a:r>
            <a:endParaRPr lang="en-US" sz="3200" dirty="0"/>
          </a:p>
        </p:txBody>
      </p:sp>
      <p:sp>
        <p:nvSpPr>
          <p:cNvPr id="3" name="Foliennummernplatzhalter 2">
            <a:extLst>
              <a:ext uri="{FF2B5EF4-FFF2-40B4-BE49-F238E27FC236}">
                <a16:creationId xmlns:a16="http://schemas.microsoft.com/office/drawing/2014/main" id="{BCC6DA0C-0465-8C03-41AB-694E9EC4E718}"/>
              </a:ext>
            </a:extLst>
          </p:cNvPr>
          <p:cNvSpPr>
            <a:spLocks noGrp="1"/>
          </p:cNvSpPr>
          <p:nvPr>
            <p:ph type="sldNum" sz="quarter" idx="10"/>
          </p:nvPr>
        </p:nvSpPr>
        <p:spPr/>
        <p:txBody>
          <a:bodyPr/>
          <a:lstStyle/>
          <a:p>
            <a:fld id="{73F7D4EC-FAF2-48D2-B8E5-457915FC50F3}" type="slidenum">
              <a:rPr lang="en-US" smtClean="0"/>
              <a:pPr/>
              <a:t>23</a:t>
            </a:fld>
            <a:endParaRPr lang="en-US"/>
          </a:p>
        </p:txBody>
      </p:sp>
      <p:sp>
        <p:nvSpPr>
          <p:cNvPr id="4" name="Textplatzhalter 3">
            <a:extLst>
              <a:ext uri="{FF2B5EF4-FFF2-40B4-BE49-F238E27FC236}">
                <a16:creationId xmlns:a16="http://schemas.microsoft.com/office/drawing/2014/main" id="{73564AB1-DC48-77F9-234F-4EF2D3B10BB6}"/>
              </a:ext>
            </a:extLst>
          </p:cNvPr>
          <p:cNvSpPr>
            <a:spLocks noGrp="1"/>
          </p:cNvSpPr>
          <p:nvPr>
            <p:ph type="body" sz="quarter" idx="11"/>
          </p:nvPr>
        </p:nvSpPr>
        <p:spPr/>
        <p:txBody>
          <a:bodyPr/>
          <a:lstStyle/>
          <a:p>
            <a:r>
              <a:rPr lang="en-US"/>
              <a:t>SCHUNK Engineering GTAT</a:t>
            </a:r>
          </a:p>
        </p:txBody>
      </p:sp>
      <p:pic>
        <p:nvPicPr>
          <p:cNvPr id="10" name="Grafik 9">
            <a:extLst>
              <a:ext uri="{FF2B5EF4-FFF2-40B4-BE49-F238E27FC236}">
                <a16:creationId xmlns:a16="http://schemas.microsoft.com/office/drawing/2014/main" id="{584E87AD-6BE4-836B-0A52-E79D68A0833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487968" y="2108503"/>
            <a:ext cx="2756974" cy="4749497"/>
          </a:xfrm>
          <a:prstGeom prst="rect">
            <a:avLst/>
          </a:prstGeom>
        </p:spPr>
      </p:pic>
      <p:pic>
        <p:nvPicPr>
          <p:cNvPr id="11" name="Grafik 10">
            <a:extLst>
              <a:ext uri="{FF2B5EF4-FFF2-40B4-BE49-F238E27FC236}">
                <a16:creationId xmlns:a16="http://schemas.microsoft.com/office/drawing/2014/main" id="{D42094ED-28D3-FFD0-8070-19DFC66A2D2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8814" y="2727291"/>
            <a:ext cx="2756974" cy="2916304"/>
          </a:xfrm>
          <a:prstGeom prst="rect">
            <a:avLst/>
          </a:prstGeom>
        </p:spPr>
      </p:pic>
      <p:pic>
        <p:nvPicPr>
          <p:cNvPr id="12" name="Grafik 11">
            <a:extLst>
              <a:ext uri="{FF2B5EF4-FFF2-40B4-BE49-F238E27FC236}">
                <a16:creationId xmlns:a16="http://schemas.microsoft.com/office/drawing/2014/main" id="{180C8986-AE50-4FD6-9C4E-D52161C475E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165544" y="2102644"/>
            <a:ext cx="3860912" cy="4176713"/>
          </a:xfrm>
          <a:prstGeom prst="rect">
            <a:avLst/>
          </a:prstGeom>
        </p:spPr>
      </p:pic>
    </p:spTree>
    <p:extLst>
      <p:ext uri="{BB962C8B-B14F-4D97-AF65-F5344CB8AC3E}">
        <p14:creationId xmlns:p14="http://schemas.microsoft.com/office/powerpoint/2010/main" val="673982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A8661-DA7B-614A-3E48-C0304A1CB663}"/>
            </a:ext>
          </a:extLst>
        </p:cNvPr>
        <p:cNvGrpSpPr/>
        <p:nvPr/>
      </p:nvGrpSpPr>
      <p:grpSpPr>
        <a:xfrm>
          <a:off x="0" y="0"/>
          <a:ext cx="0" cy="0"/>
          <a:chOff x="0" y="0"/>
          <a:chExt cx="0" cy="0"/>
        </a:xfrm>
      </p:grpSpPr>
      <p:sp>
        <p:nvSpPr>
          <p:cNvPr id="16" name="Textfeld 15">
            <a:extLst>
              <a:ext uri="{FF2B5EF4-FFF2-40B4-BE49-F238E27FC236}">
                <a16:creationId xmlns:a16="http://schemas.microsoft.com/office/drawing/2014/main" id="{C68354E7-0746-7C3B-B916-C8D988FF2483}"/>
              </a:ext>
            </a:extLst>
          </p:cNvPr>
          <p:cNvSpPr txBox="1"/>
          <p:nvPr/>
        </p:nvSpPr>
        <p:spPr>
          <a:xfrm>
            <a:off x="8942095" y="4855631"/>
            <a:ext cx="1134926" cy="249299"/>
          </a:xfrm>
          <a:prstGeom prst="rect">
            <a:avLst/>
          </a:prstGeom>
          <a:solidFill>
            <a:srgbClr val="FFFF00"/>
          </a:solidFill>
        </p:spPr>
        <p:txBody>
          <a:bodyPr wrap="non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lang="de-DE" sz="1800">
                <a:solidFill>
                  <a:schemeClr val="tx2"/>
                </a:solidFill>
                <a:effectLst/>
                <a:latin typeface="Calibri" panose="020F0502020204030204" pitchFamily="34" charset="0"/>
                <a:ea typeface="Calibri" panose="020F0502020204030204" pitchFamily="34" charset="0"/>
              </a:rPr>
              <a:t>ID: 1569896</a:t>
            </a:r>
            <a:endParaRPr kumimoji="0" lang="en-US" sz="2200" b="0" i="0" u="none" strike="noStrike" kern="1200" cap="none" spc="0" normalizeH="0" baseline="0" noProof="0">
              <a:ln>
                <a:noFill/>
              </a:ln>
              <a:solidFill>
                <a:schemeClr val="tx2"/>
              </a:solidFill>
              <a:effectLst/>
              <a:uLnTx/>
              <a:uFillTx/>
              <a:ea typeface="+mn-ea"/>
              <a:cs typeface="+mn-cs"/>
            </a:endParaRPr>
          </a:p>
        </p:txBody>
      </p:sp>
      <p:sp>
        <p:nvSpPr>
          <p:cNvPr id="2" name="Titel 1">
            <a:extLst>
              <a:ext uri="{FF2B5EF4-FFF2-40B4-BE49-F238E27FC236}">
                <a16:creationId xmlns:a16="http://schemas.microsoft.com/office/drawing/2014/main" id="{0EAA4075-9B2B-3F40-EF94-1F6EE76617B5}"/>
              </a:ext>
            </a:extLst>
          </p:cNvPr>
          <p:cNvSpPr>
            <a:spLocks noGrp="1"/>
          </p:cNvSpPr>
          <p:nvPr>
            <p:ph type="title"/>
          </p:nvPr>
        </p:nvSpPr>
        <p:spPr/>
        <p:txBody>
          <a:bodyPr/>
          <a:lstStyle/>
          <a:p>
            <a:r>
              <a:rPr lang="de-DE" sz="3600" dirty="0"/>
              <a:t>Projektreferenzen</a:t>
            </a:r>
            <a:br>
              <a:rPr lang="en-US" sz="3600" dirty="0"/>
            </a:br>
            <a:r>
              <a:rPr lang="de-DE" sz="2800" dirty="0">
                <a:solidFill>
                  <a:schemeClr val="bg2"/>
                </a:solidFill>
              </a:rPr>
              <a:t>Handhabung und Verarbeitung von Automotive-Teilen</a:t>
            </a:r>
            <a:endParaRPr lang="en-US" sz="2800" dirty="0"/>
          </a:p>
        </p:txBody>
      </p:sp>
      <p:sp>
        <p:nvSpPr>
          <p:cNvPr id="3" name="Foliennummernplatzhalter 2">
            <a:extLst>
              <a:ext uri="{FF2B5EF4-FFF2-40B4-BE49-F238E27FC236}">
                <a16:creationId xmlns:a16="http://schemas.microsoft.com/office/drawing/2014/main" id="{E9EDC320-D2D9-D607-D1C7-D8D01500E87F}"/>
              </a:ext>
            </a:extLst>
          </p:cNvPr>
          <p:cNvSpPr>
            <a:spLocks noGrp="1"/>
          </p:cNvSpPr>
          <p:nvPr>
            <p:ph type="sldNum" sz="quarter" idx="10"/>
          </p:nvPr>
        </p:nvSpPr>
        <p:spPr/>
        <p:txBody>
          <a:bodyPr/>
          <a:lstStyle/>
          <a:p>
            <a:fld id="{73F7D4EC-FAF2-48D2-B8E5-457915FC50F3}" type="slidenum">
              <a:rPr lang="en-US" smtClean="0"/>
              <a:pPr/>
              <a:t>24</a:t>
            </a:fld>
            <a:endParaRPr lang="en-US"/>
          </a:p>
        </p:txBody>
      </p:sp>
      <p:sp>
        <p:nvSpPr>
          <p:cNvPr id="4" name="Textplatzhalter 3">
            <a:extLst>
              <a:ext uri="{FF2B5EF4-FFF2-40B4-BE49-F238E27FC236}">
                <a16:creationId xmlns:a16="http://schemas.microsoft.com/office/drawing/2014/main" id="{563C6828-D9C9-ABA0-8EC0-8D140F549F0D}"/>
              </a:ext>
            </a:extLst>
          </p:cNvPr>
          <p:cNvSpPr>
            <a:spLocks noGrp="1"/>
          </p:cNvSpPr>
          <p:nvPr>
            <p:ph type="body" sz="quarter" idx="11"/>
          </p:nvPr>
        </p:nvSpPr>
        <p:spPr/>
        <p:txBody>
          <a:bodyPr/>
          <a:lstStyle/>
          <a:p>
            <a:r>
              <a:rPr lang="en-US"/>
              <a:t>SCHUNK Engineering GTAT</a:t>
            </a:r>
          </a:p>
        </p:txBody>
      </p:sp>
      <p:sp>
        <p:nvSpPr>
          <p:cNvPr id="6" name="Rechteck 5">
            <a:extLst>
              <a:ext uri="{FF2B5EF4-FFF2-40B4-BE49-F238E27FC236}">
                <a16:creationId xmlns:a16="http://schemas.microsoft.com/office/drawing/2014/main" id="{47CDF67E-DC6A-6A91-082D-7324F1E108A4}"/>
              </a:ext>
            </a:extLst>
          </p:cNvPr>
          <p:cNvSpPr/>
          <p:nvPr/>
        </p:nvSpPr>
        <p:spPr>
          <a:xfrm>
            <a:off x="668339" y="5257661"/>
            <a:ext cx="5307011" cy="1020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2"/>
                </a:solidFill>
              </a:rPr>
              <a:t>Automotive - Brake disc coating</a:t>
            </a:r>
          </a:p>
          <a:p>
            <a:pPr algn="ctr"/>
            <a:r>
              <a:rPr lang="en-US" sz="1600">
                <a:solidFill>
                  <a:schemeClr val="tx2"/>
                </a:solidFill>
              </a:rPr>
              <a:t>Gripping and swiveling of brake disks for coating to reduce particulate emissions during braking (EURO 7)</a:t>
            </a:r>
          </a:p>
        </p:txBody>
      </p:sp>
      <p:sp>
        <p:nvSpPr>
          <p:cNvPr id="8" name="Rechteck 7">
            <a:extLst>
              <a:ext uri="{FF2B5EF4-FFF2-40B4-BE49-F238E27FC236}">
                <a16:creationId xmlns:a16="http://schemas.microsoft.com/office/drawing/2014/main" id="{8C06D61B-AE06-2395-D098-1FC9B0C4210D}"/>
              </a:ext>
            </a:extLst>
          </p:cNvPr>
          <p:cNvSpPr/>
          <p:nvPr/>
        </p:nvSpPr>
        <p:spPr>
          <a:xfrm>
            <a:off x="6534150" y="5525318"/>
            <a:ext cx="5307011" cy="752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2"/>
                </a:solidFill>
              </a:rPr>
              <a:t>Handling and deburring of sheet metal parts</a:t>
            </a:r>
          </a:p>
          <a:p>
            <a:pPr algn="ctr"/>
            <a:r>
              <a:rPr lang="en-US" sz="1600">
                <a:solidFill>
                  <a:schemeClr val="tx2"/>
                </a:solidFill>
              </a:rPr>
              <a:t>System for automatic grinding disc change when worn</a:t>
            </a:r>
          </a:p>
        </p:txBody>
      </p:sp>
      <p:pic>
        <p:nvPicPr>
          <p:cNvPr id="10" name="Grafik 9">
            <a:extLst>
              <a:ext uri="{FF2B5EF4-FFF2-40B4-BE49-F238E27FC236}">
                <a16:creationId xmlns:a16="http://schemas.microsoft.com/office/drawing/2014/main" id="{F28884D1-90A9-EA2E-5D0D-3B0986A23B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32943" y="2111174"/>
            <a:ext cx="3709424" cy="3384000"/>
          </a:xfrm>
          <a:prstGeom prst="rect">
            <a:avLst/>
          </a:prstGeom>
        </p:spPr>
      </p:pic>
      <p:pic>
        <p:nvPicPr>
          <p:cNvPr id="15" name="Grafik 14">
            <a:extLst>
              <a:ext uri="{FF2B5EF4-FFF2-40B4-BE49-F238E27FC236}">
                <a16:creationId xmlns:a16="http://schemas.microsoft.com/office/drawing/2014/main" id="{66EEED43-5AAF-1D5B-C05F-F342119E8F1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00806" y="2105318"/>
            <a:ext cx="2042076" cy="3140042"/>
          </a:xfrm>
          <a:prstGeom prst="rect">
            <a:avLst/>
          </a:prstGeom>
        </p:spPr>
      </p:pic>
    </p:spTree>
    <p:extLst>
      <p:ext uri="{BB962C8B-B14F-4D97-AF65-F5344CB8AC3E}">
        <p14:creationId xmlns:p14="http://schemas.microsoft.com/office/powerpoint/2010/main" val="3423899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4F570-E927-C3E2-EB0E-71EEB73BF151}"/>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196C3375-3085-DED2-A55E-253ACE0791A4}"/>
              </a:ext>
            </a:extLst>
          </p:cNvPr>
          <p:cNvSpPr txBox="1"/>
          <p:nvPr/>
        </p:nvSpPr>
        <p:spPr>
          <a:xfrm>
            <a:off x="726217" y="4374572"/>
            <a:ext cx="3937745" cy="249299"/>
          </a:xfrm>
          <a:prstGeom prst="rect">
            <a:avLst/>
          </a:prstGeom>
          <a:solidFill>
            <a:srgbClr val="FFFF00"/>
          </a:solidFill>
        </p:spPr>
        <p:txBody>
          <a:bodyPr wrap="non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lang="de-DE" sz="1800">
                <a:solidFill>
                  <a:schemeClr val="tx2"/>
                </a:solidFill>
                <a:effectLst/>
                <a:latin typeface="Calibri" panose="020F0502020204030204" pitchFamily="34" charset="0"/>
                <a:ea typeface="Calibri" panose="020F0502020204030204" pitchFamily="34" charset="0"/>
              </a:rPr>
              <a:t>ID: 1472620 oder 1511530 (links / rechts) </a:t>
            </a:r>
            <a:endParaRPr kumimoji="0" lang="en-US" sz="2200" b="0" i="0" u="none" strike="noStrike" kern="1200" cap="none" spc="0" normalizeH="0" baseline="0" noProof="0" err="1">
              <a:ln>
                <a:noFill/>
              </a:ln>
              <a:solidFill>
                <a:schemeClr val="tx2"/>
              </a:solidFill>
              <a:effectLst/>
              <a:uLnTx/>
              <a:uFillTx/>
              <a:ea typeface="+mn-ea"/>
              <a:cs typeface="+mn-cs"/>
            </a:endParaRPr>
          </a:p>
        </p:txBody>
      </p:sp>
      <p:sp>
        <p:nvSpPr>
          <p:cNvPr id="2" name="Titel 1">
            <a:extLst>
              <a:ext uri="{FF2B5EF4-FFF2-40B4-BE49-F238E27FC236}">
                <a16:creationId xmlns:a16="http://schemas.microsoft.com/office/drawing/2014/main" id="{CDE23E28-EE56-A032-7118-1F871D6D4C6C}"/>
              </a:ext>
            </a:extLst>
          </p:cNvPr>
          <p:cNvSpPr>
            <a:spLocks noGrp="1"/>
          </p:cNvSpPr>
          <p:nvPr>
            <p:ph type="title"/>
          </p:nvPr>
        </p:nvSpPr>
        <p:spPr/>
        <p:txBody>
          <a:bodyPr/>
          <a:lstStyle/>
          <a:p>
            <a:r>
              <a:rPr lang="de-DE" sz="3600" dirty="0"/>
              <a:t>Projektreferenzen</a:t>
            </a:r>
            <a:br>
              <a:rPr lang="de-DE" sz="3600" dirty="0"/>
            </a:br>
            <a:r>
              <a:rPr lang="de-DE" sz="2700" dirty="0">
                <a:solidFill>
                  <a:schemeClr val="bg2"/>
                </a:solidFill>
              </a:rPr>
              <a:t>Handhabung von großen Teilen und Maschinenbeladung</a:t>
            </a:r>
            <a:endParaRPr lang="en-US" sz="2700" dirty="0">
              <a:solidFill>
                <a:schemeClr val="bg2"/>
              </a:solidFill>
            </a:endParaRPr>
          </a:p>
        </p:txBody>
      </p:sp>
      <p:sp>
        <p:nvSpPr>
          <p:cNvPr id="3" name="Foliennummernplatzhalter 2">
            <a:extLst>
              <a:ext uri="{FF2B5EF4-FFF2-40B4-BE49-F238E27FC236}">
                <a16:creationId xmlns:a16="http://schemas.microsoft.com/office/drawing/2014/main" id="{D7AD51DE-537F-E847-726B-948FC2A9753A}"/>
              </a:ext>
            </a:extLst>
          </p:cNvPr>
          <p:cNvSpPr>
            <a:spLocks noGrp="1"/>
          </p:cNvSpPr>
          <p:nvPr>
            <p:ph type="sldNum" sz="quarter" idx="10"/>
          </p:nvPr>
        </p:nvSpPr>
        <p:spPr/>
        <p:txBody>
          <a:bodyPr/>
          <a:lstStyle/>
          <a:p>
            <a:fld id="{73F7D4EC-FAF2-48D2-B8E5-457915FC50F3}" type="slidenum">
              <a:rPr lang="de-DE" smtClean="0"/>
              <a:pPr/>
              <a:t>25</a:t>
            </a:fld>
            <a:endParaRPr lang="de-DE"/>
          </a:p>
        </p:txBody>
      </p:sp>
      <p:sp>
        <p:nvSpPr>
          <p:cNvPr id="4" name="Textplatzhalter 3">
            <a:extLst>
              <a:ext uri="{FF2B5EF4-FFF2-40B4-BE49-F238E27FC236}">
                <a16:creationId xmlns:a16="http://schemas.microsoft.com/office/drawing/2014/main" id="{D2FF972C-F1CB-FD3D-A6A3-4CF6F7C10045}"/>
              </a:ext>
            </a:extLst>
          </p:cNvPr>
          <p:cNvSpPr>
            <a:spLocks noGrp="1"/>
          </p:cNvSpPr>
          <p:nvPr>
            <p:ph type="body" sz="quarter" idx="11"/>
          </p:nvPr>
        </p:nvSpPr>
        <p:spPr/>
        <p:txBody>
          <a:bodyPr/>
          <a:lstStyle/>
          <a:p>
            <a:r>
              <a:rPr lang="en-US"/>
              <a:t>SCHUNK Engineering </a:t>
            </a:r>
            <a:r>
              <a:rPr lang="de-DE" sz="1800" b="1">
                <a:solidFill>
                  <a:schemeClr val="bg2"/>
                </a:solidFill>
              </a:rPr>
              <a:t>GTAT</a:t>
            </a:r>
            <a:endParaRPr lang="en-US"/>
          </a:p>
        </p:txBody>
      </p:sp>
      <p:pic>
        <p:nvPicPr>
          <p:cNvPr id="15" name="Grafik 14">
            <a:extLst>
              <a:ext uri="{FF2B5EF4-FFF2-40B4-BE49-F238E27FC236}">
                <a16:creationId xmlns:a16="http://schemas.microsoft.com/office/drawing/2014/main" id="{6DFC17EA-B8D8-3E06-7E6B-99CEEE0842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8340" y="2097088"/>
            <a:ext cx="5311302" cy="2618347"/>
          </a:xfrm>
          <a:prstGeom prst="rect">
            <a:avLst/>
          </a:prstGeom>
        </p:spPr>
      </p:pic>
      <p:sp>
        <p:nvSpPr>
          <p:cNvPr id="6" name="Rechteck 5">
            <a:extLst>
              <a:ext uri="{FF2B5EF4-FFF2-40B4-BE49-F238E27FC236}">
                <a16:creationId xmlns:a16="http://schemas.microsoft.com/office/drawing/2014/main" id="{5454E3B4-A9CC-9E04-C374-CB3120F5CEF4}"/>
              </a:ext>
            </a:extLst>
          </p:cNvPr>
          <p:cNvSpPr/>
          <p:nvPr/>
        </p:nvSpPr>
        <p:spPr>
          <a:xfrm>
            <a:off x="668339" y="5257661"/>
            <a:ext cx="5307011" cy="1020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a:solidFill>
                  <a:schemeClr val="tx2"/>
                </a:solidFill>
              </a:rPr>
              <a:t>Handling von 4-Meter-Stahlträgern mit bis zu 500 kg</a:t>
            </a:r>
          </a:p>
          <a:p>
            <a:pPr algn="ctr"/>
            <a:r>
              <a:rPr lang="de-DE" sz="1600">
                <a:solidFill>
                  <a:schemeClr val="tx2"/>
                </a:solidFill>
              </a:rPr>
              <a:t>Handling von sehr langen und schweren Bauteilen: </a:t>
            </a:r>
            <a:r>
              <a:rPr lang="de-DE" sz="1600" err="1">
                <a:solidFill>
                  <a:schemeClr val="tx2"/>
                </a:solidFill>
              </a:rPr>
              <a:t>Greiferaufbau</a:t>
            </a:r>
            <a:r>
              <a:rPr lang="de-DE" sz="1600">
                <a:solidFill>
                  <a:schemeClr val="tx2"/>
                </a:solidFill>
              </a:rPr>
              <a:t> entlang einer Traverse zur Gewichtsreduzierung</a:t>
            </a:r>
          </a:p>
        </p:txBody>
      </p:sp>
      <p:pic>
        <p:nvPicPr>
          <p:cNvPr id="13" name="Grafik 12">
            <a:extLst>
              <a:ext uri="{FF2B5EF4-FFF2-40B4-BE49-F238E27FC236}">
                <a16:creationId xmlns:a16="http://schemas.microsoft.com/office/drawing/2014/main" id="{B388F697-594C-0FE9-DCBE-587C0A0EF8F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59961" y="3900766"/>
            <a:ext cx="3937745" cy="1356895"/>
          </a:xfrm>
          <a:prstGeom prst="rect">
            <a:avLst/>
          </a:prstGeom>
          <a:effectLst>
            <a:glow rad="254000">
              <a:schemeClr val="bg1">
                <a:lumMod val="50000"/>
                <a:alpha val="67000"/>
              </a:schemeClr>
            </a:glow>
          </a:effectLst>
        </p:spPr>
      </p:pic>
      <p:pic>
        <p:nvPicPr>
          <p:cNvPr id="14" name="Grafik 13">
            <a:extLst>
              <a:ext uri="{FF2B5EF4-FFF2-40B4-BE49-F238E27FC236}">
                <a16:creationId xmlns:a16="http://schemas.microsoft.com/office/drawing/2014/main" id="{0958DA13-A9CF-2F4C-BB13-70B7D112102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13386" y="2097088"/>
            <a:ext cx="4373526" cy="2919328"/>
          </a:xfrm>
          <a:prstGeom prst="rect">
            <a:avLst/>
          </a:prstGeom>
        </p:spPr>
      </p:pic>
      <p:sp>
        <p:nvSpPr>
          <p:cNvPr id="16" name="Rechteck 15">
            <a:extLst>
              <a:ext uri="{FF2B5EF4-FFF2-40B4-BE49-F238E27FC236}">
                <a16:creationId xmlns:a16="http://schemas.microsoft.com/office/drawing/2014/main" id="{F5294C17-FCC7-E03B-23A4-1F4682BF4141}"/>
              </a:ext>
            </a:extLst>
          </p:cNvPr>
          <p:cNvSpPr/>
          <p:nvPr/>
        </p:nvSpPr>
        <p:spPr>
          <a:xfrm>
            <a:off x="6546644" y="5016416"/>
            <a:ext cx="5307011" cy="1261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a:solidFill>
                  <a:schemeClr val="tx2"/>
                </a:solidFill>
              </a:rPr>
              <a:t>Werkzeugmaschinenbeladung - Lean Automation: Prüfling-Herstellung für Kerbschlagbiegeversuch </a:t>
            </a:r>
          </a:p>
          <a:p>
            <a:pPr algn="ctr"/>
            <a:r>
              <a:rPr lang="de-DE" sz="1600">
                <a:solidFill>
                  <a:schemeClr val="tx2"/>
                </a:solidFill>
              </a:rPr>
              <a:t>Spannstation (rechts), Werkstückmagazin (Mitte) und Wendestation (links).</a:t>
            </a:r>
            <a:br>
              <a:rPr lang="de-DE" sz="1600">
                <a:solidFill>
                  <a:schemeClr val="tx2"/>
                </a:solidFill>
              </a:rPr>
            </a:br>
            <a:r>
              <a:rPr lang="de-DE" sz="1600">
                <a:solidFill>
                  <a:schemeClr val="tx2"/>
                </a:solidFill>
              </a:rPr>
              <a:t>Handling durch Greifer mit Schaftschnittstelle.</a:t>
            </a:r>
          </a:p>
        </p:txBody>
      </p:sp>
      <p:pic>
        <p:nvPicPr>
          <p:cNvPr id="17" name="Picture 2" descr="Deutsche Edelstahlwerke Specialty Steel GmbH &amp; Co. KG">
            <a:extLst>
              <a:ext uri="{FF2B5EF4-FFF2-40B4-BE49-F238E27FC236}">
                <a16:creationId xmlns:a16="http://schemas.microsoft.com/office/drawing/2014/main" id="{DA72E47E-72C9-5836-B3D4-8882841821BF}"/>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092470" y="2590808"/>
            <a:ext cx="1742174" cy="66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266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1985D-EABC-FB47-CAD2-12A2547B81D9}"/>
              </a:ext>
            </a:extLst>
          </p:cNvPr>
          <p:cNvSpPr>
            <a:spLocks noGrp="1"/>
          </p:cNvSpPr>
          <p:nvPr>
            <p:ph type="title"/>
          </p:nvPr>
        </p:nvSpPr>
        <p:spPr/>
        <p:txBody>
          <a:bodyPr/>
          <a:lstStyle/>
          <a:p>
            <a:r>
              <a:rPr lang="de-DE"/>
              <a:t>Solution Books</a:t>
            </a:r>
          </a:p>
        </p:txBody>
      </p:sp>
      <p:sp>
        <p:nvSpPr>
          <p:cNvPr id="3" name="Textplatzhalter 2">
            <a:extLst>
              <a:ext uri="{FF2B5EF4-FFF2-40B4-BE49-F238E27FC236}">
                <a16:creationId xmlns:a16="http://schemas.microsoft.com/office/drawing/2014/main" id="{738A4E89-E5C3-873D-A48C-54A910FE5973}"/>
              </a:ext>
            </a:extLst>
          </p:cNvPr>
          <p:cNvSpPr>
            <a:spLocks noGrp="1"/>
          </p:cNvSpPr>
          <p:nvPr>
            <p:ph type="body" sz="quarter" idx="11"/>
          </p:nvPr>
        </p:nvSpPr>
        <p:spPr/>
        <p:txBody>
          <a:bodyPr/>
          <a:lstStyle/>
          <a:p>
            <a:r>
              <a:rPr lang="de-DE"/>
              <a:t>SCHUNK Engineering GTAT</a:t>
            </a:r>
          </a:p>
        </p:txBody>
      </p:sp>
      <p:sp>
        <p:nvSpPr>
          <p:cNvPr id="4" name="Textplatzhalter 3">
            <a:extLst>
              <a:ext uri="{FF2B5EF4-FFF2-40B4-BE49-F238E27FC236}">
                <a16:creationId xmlns:a16="http://schemas.microsoft.com/office/drawing/2014/main" id="{C4170C33-634A-7DDA-0943-A440B2CF64E9}"/>
              </a:ext>
            </a:extLst>
          </p:cNvPr>
          <p:cNvSpPr>
            <a:spLocks noGrp="1"/>
          </p:cNvSpPr>
          <p:nvPr>
            <p:ph type="body" sz="quarter" idx="12"/>
          </p:nvPr>
        </p:nvSpPr>
        <p:spPr/>
        <p:txBody>
          <a:bodyPr/>
          <a:lstStyle/>
          <a:p>
            <a:r>
              <a:rPr lang="de-DE"/>
              <a:t>Solution Books mit Produkt- und Applikationsbeispielen für GTAT finden Sie in der STB in der neuen Branchen-Kacheln.</a:t>
            </a:r>
          </a:p>
          <a:p>
            <a:pPr marL="628650" lvl="1" indent="-171450"/>
            <a:r>
              <a:rPr lang="de-DE"/>
              <a:t>Automotive</a:t>
            </a:r>
          </a:p>
          <a:p>
            <a:pPr marL="628650" lvl="1" indent="-171450"/>
            <a:r>
              <a:rPr lang="de-DE"/>
              <a:t>Konsumgüter</a:t>
            </a:r>
          </a:p>
          <a:p>
            <a:pPr marL="628650" lvl="1" indent="-171450"/>
            <a:r>
              <a:rPr lang="de-DE"/>
              <a:t>Life Science</a:t>
            </a:r>
          </a:p>
          <a:p>
            <a:pPr marL="628650" lvl="1" indent="-171450"/>
            <a:r>
              <a:rPr lang="de-DE"/>
              <a:t>Logistik</a:t>
            </a:r>
          </a:p>
          <a:p>
            <a:pPr marL="628650" lvl="1" indent="-171450"/>
            <a:r>
              <a:rPr lang="de-DE"/>
              <a:t>Maschinenbeladung</a:t>
            </a:r>
          </a:p>
          <a:p>
            <a:pPr marL="628650" lvl="1" indent="-171450"/>
            <a:r>
              <a:rPr lang="de-DE"/>
              <a:t>Metallverarbeitung</a:t>
            </a:r>
          </a:p>
          <a:p>
            <a:pPr marL="628650" lvl="1" indent="-171450"/>
            <a:r>
              <a:rPr lang="de-DE"/>
              <a:t>…</a:t>
            </a:r>
          </a:p>
          <a:p>
            <a:endParaRPr lang="de-DE"/>
          </a:p>
        </p:txBody>
      </p:sp>
      <p:sp>
        <p:nvSpPr>
          <p:cNvPr id="5" name="Rechteck 4">
            <a:extLst>
              <a:ext uri="{FF2B5EF4-FFF2-40B4-BE49-F238E27FC236}">
                <a16:creationId xmlns:a16="http://schemas.microsoft.com/office/drawing/2014/main" id="{DDCE132F-143A-FB8B-5AEA-E4671968043A}"/>
              </a:ext>
            </a:extLst>
          </p:cNvPr>
          <p:cNvSpPr/>
          <p:nvPr/>
        </p:nvSpPr>
        <p:spPr>
          <a:xfrm>
            <a:off x="9207147" y="1510016"/>
            <a:ext cx="2984853" cy="46672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44000" rIns="720000" rtlCol="0" anchor="ctr"/>
          <a:lstStyle/>
          <a:p>
            <a:pPr>
              <a:defRPr/>
            </a:pPr>
            <a:r>
              <a:rPr lang="de-DE"/>
              <a:t>Interne Information</a:t>
            </a:r>
            <a:endParaRPr kumimoji="0" lang="de-DE" sz="1800" b="0" i="0" u="none" strike="noStrike" kern="1200" cap="none" spc="0" normalizeH="0" baseline="0">
              <a:ln>
                <a:noFill/>
              </a:ln>
              <a:solidFill>
                <a:prstClr val="white"/>
              </a:solidFill>
              <a:effectLst/>
              <a:uLnTx/>
              <a:uFillTx/>
              <a:latin typeface="Fago Pro" panose="02000506040000020004" pitchFamily="50" charset="0"/>
            </a:endParaRPr>
          </a:p>
        </p:txBody>
      </p:sp>
      <p:grpSp>
        <p:nvGrpSpPr>
          <p:cNvPr id="6" name="Gruppieren 5">
            <a:extLst>
              <a:ext uri="{FF2B5EF4-FFF2-40B4-BE49-F238E27FC236}">
                <a16:creationId xmlns:a16="http://schemas.microsoft.com/office/drawing/2014/main" id="{26BAEC6D-9DB7-B4CF-DFF4-63C3474B9A72}"/>
              </a:ext>
            </a:extLst>
          </p:cNvPr>
          <p:cNvGrpSpPr/>
          <p:nvPr/>
        </p:nvGrpSpPr>
        <p:grpSpPr>
          <a:xfrm>
            <a:off x="6096000" y="3180971"/>
            <a:ext cx="5761037" cy="3053885"/>
            <a:chOff x="8455663" y="4418452"/>
            <a:chExt cx="3322223" cy="1761087"/>
          </a:xfrm>
        </p:grpSpPr>
        <p:pic>
          <p:nvPicPr>
            <p:cNvPr id="7" name="Grafik 6">
              <a:extLst>
                <a:ext uri="{FF2B5EF4-FFF2-40B4-BE49-F238E27FC236}">
                  <a16:creationId xmlns:a16="http://schemas.microsoft.com/office/drawing/2014/main" id="{189027B7-AC1E-E060-8A6A-90C3FBABC92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55663" y="5459539"/>
              <a:ext cx="1280000" cy="72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Grafik 7">
              <a:extLst>
                <a:ext uri="{FF2B5EF4-FFF2-40B4-BE49-F238E27FC236}">
                  <a16:creationId xmlns:a16="http://schemas.microsoft.com/office/drawing/2014/main" id="{871FB6AD-D054-612F-B557-F1DF49A13C2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96034" y="5286022"/>
              <a:ext cx="1280000" cy="72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Grafik 8">
              <a:extLst>
                <a:ext uri="{FF2B5EF4-FFF2-40B4-BE49-F238E27FC236}">
                  <a16:creationId xmlns:a16="http://schemas.microsoft.com/office/drawing/2014/main" id="{2A14B8EE-D980-A0C8-3C1F-54CB15E8C1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36405" y="5112508"/>
              <a:ext cx="1280000" cy="72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0" name="Grafik 9">
              <a:extLst>
                <a:ext uri="{FF2B5EF4-FFF2-40B4-BE49-F238E27FC236}">
                  <a16:creationId xmlns:a16="http://schemas.microsoft.com/office/drawing/2014/main" id="{D424088C-2B62-3BA8-7957-E1B51F54981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76776" y="4938994"/>
              <a:ext cx="1280000" cy="72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1" name="Grafik 10">
              <a:extLst>
                <a:ext uri="{FF2B5EF4-FFF2-40B4-BE49-F238E27FC236}">
                  <a16:creationId xmlns:a16="http://schemas.microsoft.com/office/drawing/2014/main" id="{9460E254-EB98-94BC-4CF7-2973B57F4EB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17147" y="4765480"/>
              <a:ext cx="1280000" cy="72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2" name="Grafik 11">
              <a:extLst>
                <a:ext uri="{FF2B5EF4-FFF2-40B4-BE49-F238E27FC236}">
                  <a16:creationId xmlns:a16="http://schemas.microsoft.com/office/drawing/2014/main" id="{347B4102-CE17-1DFF-7295-BA8A9B71DA3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157518" y="4591966"/>
              <a:ext cx="1280000" cy="72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3" name="Grafik 12">
              <a:extLst>
                <a:ext uri="{FF2B5EF4-FFF2-40B4-BE49-F238E27FC236}">
                  <a16:creationId xmlns:a16="http://schemas.microsoft.com/office/drawing/2014/main" id="{45D3B6EC-D41B-C6EB-97EA-8D06819069E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497886" y="4418452"/>
              <a:ext cx="1280000" cy="720000"/>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sp>
        <p:nvSpPr>
          <p:cNvPr id="14" name="Textfeld 13">
            <a:extLst>
              <a:ext uri="{FF2B5EF4-FFF2-40B4-BE49-F238E27FC236}">
                <a16:creationId xmlns:a16="http://schemas.microsoft.com/office/drawing/2014/main" id="{D1EE6047-82D8-9620-4C50-86B798844512}"/>
              </a:ext>
            </a:extLst>
          </p:cNvPr>
          <p:cNvSpPr txBox="1"/>
          <p:nvPr/>
        </p:nvSpPr>
        <p:spPr>
          <a:xfrm>
            <a:off x="8456937" y="6080919"/>
            <a:ext cx="755015" cy="138499"/>
          </a:xfrm>
          <a:prstGeom prst="rect">
            <a:avLst/>
          </a:prstGeom>
          <a:noFill/>
        </p:spPr>
        <p:txBody>
          <a:bodyPr wrap="non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000" b="0" i="0" u="none" strike="noStrike" kern="1200" cap="none" spc="0" normalizeH="0" baseline="0">
                <a:ln>
                  <a:noFill/>
                </a:ln>
                <a:solidFill>
                  <a:srgbClr val="003D6A"/>
                </a:solidFill>
                <a:effectLst/>
                <a:uLnTx/>
                <a:uFillTx/>
                <a:ea typeface="+mn-ea"/>
                <a:cs typeface="+mn-cs"/>
              </a:rPr>
              <a:t>exemplarisch</a:t>
            </a:r>
          </a:p>
        </p:txBody>
      </p:sp>
      <p:pic>
        <p:nvPicPr>
          <p:cNvPr id="1026" name="Picture 2">
            <a:extLst>
              <a:ext uri="{FF2B5EF4-FFF2-40B4-BE49-F238E27FC236}">
                <a16:creationId xmlns:a16="http://schemas.microsoft.com/office/drawing/2014/main" id="{C439AEED-F103-4196-743C-78704D9D5A2C}"/>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4157756" y="4285731"/>
            <a:ext cx="799370" cy="79937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pieren 20">
            <a:extLst>
              <a:ext uri="{FF2B5EF4-FFF2-40B4-BE49-F238E27FC236}">
                <a16:creationId xmlns:a16="http://schemas.microsoft.com/office/drawing/2014/main" id="{001D2A21-569D-CA4E-29E3-8929852F85DB}"/>
              </a:ext>
            </a:extLst>
          </p:cNvPr>
          <p:cNvGrpSpPr/>
          <p:nvPr/>
        </p:nvGrpSpPr>
        <p:grpSpPr>
          <a:xfrm>
            <a:off x="3886728" y="4905101"/>
            <a:ext cx="1341427" cy="360000"/>
            <a:chOff x="3886728" y="4905101"/>
            <a:chExt cx="1341427" cy="360000"/>
          </a:xfrm>
        </p:grpSpPr>
        <p:pic>
          <p:nvPicPr>
            <p:cNvPr id="16" name="Picture 2">
              <a:extLst>
                <a:ext uri="{FF2B5EF4-FFF2-40B4-BE49-F238E27FC236}">
                  <a16:creationId xmlns:a16="http://schemas.microsoft.com/office/drawing/2014/main" id="{A46D2C1D-F747-5677-9C17-EBDEAAA28305}"/>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3886728" y="4905101"/>
              <a:ext cx="64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a:extLst>
                <a:ext uri="{FF2B5EF4-FFF2-40B4-BE49-F238E27FC236}">
                  <a16:creationId xmlns:a16="http://schemas.microsoft.com/office/drawing/2014/main" id="{F0E2D8B4-36B6-F721-B017-2811C38D134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589291" y="4905101"/>
              <a:ext cx="638864" cy="360000"/>
            </a:xfrm>
            <a:prstGeom prst="rect">
              <a:avLst/>
            </a:prstGeom>
          </p:spPr>
        </p:pic>
      </p:grpSp>
      <p:sp>
        <p:nvSpPr>
          <p:cNvPr id="22" name="Textfeld 21">
            <a:extLst>
              <a:ext uri="{FF2B5EF4-FFF2-40B4-BE49-F238E27FC236}">
                <a16:creationId xmlns:a16="http://schemas.microsoft.com/office/drawing/2014/main" id="{77ADB151-7289-FE00-D601-FE61A6E75181}"/>
              </a:ext>
            </a:extLst>
          </p:cNvPr>
          <p:cNvSpPr txBox="1"/>
          <p:nvPr/>
        </p:nvSpPr>
        <p:spPr>
          <a:xfrm rot="900000">
            <a:off x="4160392" y="3529358"/>
            <a:ext cx="1204376" cy="737501"/>
          </a:xfrm>
          <a:prstGeom prst="rect">
            <a:avLst/>
          </a:prstGeom>
          <a:solidFill>
            <a:schemeClr val="accent3"/>
          </a:solidFill>
        </p:spPr>
        <p:txBody>
          <a:bodyPr wrap="square" lIns="0" tIns="36000" rIns="0" bIns="3600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600" i="1" u="none" strike="noStrike" kern="1200" cap="none" spc="0" normalizeH="0" baseline="0" err="1">
                <a:ln>
                  <a:noFill/>
                </a:ln>
                <a:solidFill>
                  <a:srgbClr val="003D6A"/>
                </a:solidFill>
                <a:effectLst/>
                <a:uLnTx/>
                <a:uFillTx/>
                <a:ea typeface="+mn-ea"/>
                <a:cs typeface="+mn-cs"/>
              </a:rPr>
              <a:t>ppt</a:t>
            </a:r>
            <a:r>
              <a:rPr kumimoji="0" lang="de-DE" sz="1600" i="1" u="none" strike="noStrike" kern="1200" cap="none" spc="0" normalizeH="0" baseline="0">
                <a:ln>
                  <a:noFill/>
                </a:ln>
                <a:solidFill>
                  <a:srgbClr val="003D6A"/>
                </a:solidFill>
                <a:effectLst/>
                <a:uLnTx/>
                <a:uFillTx/>
                <a:ea typeface="+mn-ea"/>
                <a:cs typeface="+mn-cs"/>
              </a:rPr>
              <a:t>-Dateien verfügbar in DE/EN</a:t>
            </a:r>
          </a:p>
        </p:txBody>
      </p:sp>
    </p:spTree>
    <p:extLst>
      <p:ext uri="{BB962C8B-B14F-4D97-AF65-F5344CB8AC3E}">
        <p14:creationId xmlns:p14="http://schemas.microsoft.com/office/powerpoint/2010/main" val="3919055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0A3D9-2567-C995-5780-C182F9098F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01BBD4-C01E-E68A-03B5-A5F338C3BC15}"/>
              </a:ext>
            </a:extLst>
          </p:cNvPr>
          <p:cNvSpPr>
            <a:spLocks noGrp="1"/>
          </p:cNvSpPr>
          <p:nvPr>
            <p:ph type="title"/>
          </p:nvPr>
        </p:nvSpPr>
        <p:spPr>
          <a:xfrm>
            <a:off x="658813" y="666751"/>
            <a:ext cx="9390061" cy="1020318"/>
          </a:xfrm>
        </p:spPr>
        <p:txBody>
          <a:bodyPr/>
          <a:lstStyle/>
          <a:p>
            <a:r>
              <a:rPr lang="de-DE"/>
              <a:t>Vier Schritte zum Projekterfolg</a:t>
            </a:r>
            <a:br>
              <a:rPr lang="de-DE"/>
            </a:br>
            <a:r>
              <a:rPr lang="de-DE" sz="2800" b="0">
                <a:solidFill>
                  <a:schemeClr val="bg2"/>
                </a:solidFill>
              </a:rPr>
              <a:t>Alles aus einer Hand: Von der Beratung über die Anforderungsanalyse bis zum After-Sales Service</a:t>
            </a:r>
          </a:p>
        </p:txBody>
      </p:sp>
      <p:sp>
        <p:nvSpPr>
          <p:cNvPr id="3" name="Foliennummernplatzhalter 2">
            <a:extLst>
              <a:ext uri="{FF2B5EF4-FFF2-40B4-BE49-F238E27FC236}">
                <a16:creationId xmlns:a16="http://schemas.microsoft.com/office/drawing/2014/main" id="{40E54AD0-60F3-854D-DA70-05EA6C546F4E}"/>
              </a:ext>
            </a:extLst>
          </p:cNvPr>
          <p:cNvSpPr>
            <a:spLocks noGrp="1"/>
          </p:cNvSpPr>
          <p:nvPr>
            <p:ph type="sldNum" sz="quarter" idx="10"/>
          </p:nvPr>
        </p:nvSpPr>
        <p:spPr/>
        <p:txBody>
          <a:bodyPr/>
          <a:lstStyle/>
          <a:p>
            <a:fld id="{73F7D4EC-FAF2-48D2-B8E5-457915FC50F3}" type="slidenum">
              <a:rPr lang="de-DE" smtClean="0"/>
              <a:pPr/>
              <a:t>27</a:t>
            </a:fld>
            <a:endParaRPr lang="de-DE"/>
          </a:p>
        </p:txBody>
      </p:sp>
      <p:sp>
        <p:nvSpPr>
          <p:cNvPr id="4" name="Textplatzhalter 3">
            <a:extLst>
              <a:ext uri="{FF2B5EF4-FFF2-40B4-BE49-F238E27FC236}">
                <a16:creationId xmlns:a16="http://schemas.microsoft.com/office/drawing/2014/main" id="{DA9DC1CC-E490-FE5B-6C7D-E5A99C2180C5}"/>
              </a:ext>
            </a:extLst>
          </p:cNvPr>
          <p:cNvSpPr>
            <a:spLocks noGrp="1"/>
          </p:cNvSpPr>
          <p:nvPr>
            <p:ph type="body" sz="quarter" idx="11"/>
          </p:nvPr>
        </p:nvSpPr>
        <p:spPr/>
        <p:txBody>
          <a:bodyPr/>
          <a:lstStyle/>
          <a:p>
            <a:r>
              <a:rPr lang="de-DE"/>
              <a:t>SCHUNK Engineering GTAT</a:t>
            </a:r>
          </a:p>
        </p:txBody>
      </p:sp>
      <p:sp>
        <p:nvSpPr>
          <p:cNvPr id="5" name="Rechteck 4">
            <a:extLst>
              <a:ext uri="{FF2B5EF4-FFF2-40B4-BE49-F238E27FC236}">
                <a16:creationId xmlns:a16="http://schemas.microsoft.com/office/drawing/2014/main" id="{2018A37E-215A-6891-E22C-A9CF625E30C3}"/>
              </a:ext>
            </a:extLst>
          </p:cNvPr>
          <p:cNvSpPr/>
          <p:nvPr/>
        </p:nvSpPr>
        <p:spPr>
          <a:xfrm rot="10800000">
            <a:off x="2855928" y="2139654"/>
            <a:ext cx="4284000"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D3E60929-4AC0-DC2A-EDF5-88C9ADE68B0E}"/>
              </a:ext>
            </a:extLst>
          </p:cNvPr>
          <p:cNvSpPr/>
          <p:nvPr/>
        </p:nvSpPr>
        <p:spPr>
          <a:xfrm rot="10800000">
            <a:off x="9345472" y="2139654"/>
            <a:ext cx="2160000"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86211EA9-956A-B07B-F93E-6171B4D37F97}"/>
              </a:ext>
            </a:extLst>
          </p:cNvPr>
          <p:cNvSpPr/>
          <p:nvPr/>
        </p:nvSpPr>
        <p:spPr>
          <a:xfrm rot="10800000">
            <a:off x="7177230" y="2139654"/>
            <a:ext cx="2130941"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06F4AE32-DD44-66FD-BA6F-9551C35BD87B}"/>
              </a:ext>
            </a:extLst>
          </p:cNvPr>
          <p:cNvSpPr/>
          <p:nvPr/>
        </p:nvSpPr>
        <p:spPr>
          <a:xfrm rot="10800000">
            <a:off x="681481" y="2139653"/>
            <a:ext cx="2137145"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9A4B3A03-4F78-FD52-CEEB-FA328953D076}"/>
              </a:ext>
            </a:extLst>
          </p:cNvPr>
          <p:cNvSpPr/>
          <p:nvPr/>
        </p:nvSpPr>
        <p:spPr>
          <a:xfrm>
            <a:off x="1663820" y="5740324"/>
            <a:ext cx="8815480" cy="504000"/>
          </a:xfrm>
          <a:prstGeom prst="rightArrow">
            <a:avLst/>
          </a:prstGeom>
          <a:gradFill flip="none" rotWithShape="1">
            <a:gsLst>
              <a:gs pos="0">
                <a:srgbClr val="F2F2F2"/>
              </a:gs>
              <a:gs pos="1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a:t>Projektmanagement</a:t>
            </a:r>
          </a:p>
        </p:txBody>
      </p:sp>
      <p:sp>
        <p:nvSpPr>
          <p:cNvPr id="10" name="Pfeil: Chevron 9">
            <a:extLst>
              <a:ext uri="{FF2B5EF4-FFF2-40B4-BE49-F238E27FC236}">
                <a16:creationId xmlns:a16="http://schemas.microsoft.com/office/drawing/2014/main" id="{0F37DD15-C27C-2EDF-1FFE-DFBA9B47B12F}"/>
              </a:ext>
            </a:extLst>
          </p:cNvPr>
          <p:cNvSpPr/>
          <p:nvPr/>
        </p:nvSpPr>
        <p:spPr>
          <a:xfrm>
            <a:off x="664455"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 name="Pfeil: Chevron 10">
            <a:extLst>
              <a:ext uri="{FF2B5EF4-FFF2-40B4-BE49-F238E27FC236}">
                <a16:creationId xmlns:a16="http://schemas.microsoft.com/office/drawing/2014/main" id="{47E85BE2-17E8-CBFE-11E2-6435F64C7B57}"/>
              </a:ext>
            </a:extLst>
          </p:cNvPr>
          <p:cNvSpPr/>
          <p:nvPr/>
        </p:nvSpPr>
        <p:spPr>
          <a:xfrm>
            <a:off x="1746562"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 name="Pfeil: Chevron 11">
            <a:extLst>
              <a:ext uri="{FF2B5EF4-FFF2-40B4-BE49-F238E27FC236}">
                <a16:creationId xmlns:a16="http://schemas.microsoft.com/office/drawing/2014/main" id="{E06CCF2A-6E63-35E5-0056-91486FCFBE6C}"/>
              </a:ext>
            </a:extLst>
          </p:cNvPr>
          <p:cNvSpPr/>
          <p:nvPr/>
        </p:nvSpPr>
        <p:spPr>
          <a:xfrm>
            <a:off x="2828669"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Pfeil: Chevron 12">
            <a:extLst>
              <a:ext uri="{FF2B5EF4-FFF2-40B4-BE49-F238E27FC236}">
                <a16:creationId xmlns:a16="http://schemas.microsoft.com/office/drawing/2014/main" id="{86244273-EDAA-1CC0-B837-47F2DB3C259E}"/>
              </a:ext>
            </a:extLst>
          </p:cNvPr>
          <p:cNvSpPr/>
          <p:nvPr/>
        </p:nvSpPr>
        <p:spPr>
          <a:xfrm>
            <a:off x="3910776"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Pfeil: Chevron 13">
            <a:extLst>
              <a:ext uri="{FF2B5EF4-FFF2-40B4-BE49-F238E27FC236}">
                <a16:creationId xmlns:a16="http://schemas.microsoft.com/office/drawing/2014/main" id="{5A16FB44-6E19-5901-4295-C8D38977D399}"/>
              </a:ext>
            </a:extLst>
          </p:cNvPr>
          <p:cNvSpPr/>
          <p:nvPr/>
        </p:nvSpPr>
        <p:spPr>
          <a:xfrm>
            <a:off x="4992883"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Pfeil: Chevron 14">
            <a:extLst>
              <a:ext uri="{FF2B5EF4-FFF2-40B4-BE49-F238E27FC236}">
                <a16:creationId xmlns:a16="http://schemas.microsoft.com/office/drawing/2014/main" id="{6728FDA3-19F5-2060-8047-460B60756B9D}"/>
              </a:ext>
            </a:extLst>
          </p:cNvPr>
          <p:cNvSpPr/>
          <p:nvPr/>
        </p:nvSpPr>
        <p:spPr>
          <a:xfrm>
            <a:off x="6074990"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 name="Pfeil: Chevron 15">
            <a:extLst>
              <a:ext uri="{FF2B5EF4-FFF2-40B4-BE49-F238E27FC236}">
                <a16:creationId xmlns:a16="http://schemas.microsoft.com/office/drawing/2014/main" id="{7050CB24-40E1-EC1A-0D9E-140D7D11C513}"/>
              </a:ext>
            </a:extLst>
          </p:cNvPr>
          <p:cNvSpPr/>
          <p:nvPr/>
        </p:nvSpPr>
        <p:spPr>
          <a:xfrm>
            <a:off x="7157097"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Pfeil: Chevron 16">
            <a:extLst>
              <a:ext uri="{FF2B5EF4-FFF2-40B4-BE49-F238E27FC236}">
                <a16:creationId xmlns:a16="http://schemas.microsoft.com/office/drawing/2014/main" id="{5FEAD781-7A28-ECFE-08DC-DDB6050F2240}"/>
              </a:ext>
            </a:extLst>
          </p:cNvPr>
          <p:cNvSpPr/>
          <p:nvPr/>
        </p:nvSpPr>
        <p:spPr>
          <a:xfrm>
            <a:off x="8239204"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Pfeil: Chevron 17">
            <a:extLst>
              <a:ext uri="{FF2B5EF4-FFF2-40B4-BE49-F238E27FC236}">
                <a16:creationId xmlns:a16="http://schemas.microsoft.com/office/drawing/2014/main" id="{583C0A6B-0929-61E3-6552-A5B44BD9D2D5}"/>
              </a:ext>
            </a:extLst>
          </p:cNvPr>
          <p:cNvSpPr/>
          <p:nvPr/>
        </p:nvSpPr>
        <p:spPr>
          <a:xfrm>
            <a:off x="9321311"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Pfeil: Chevron 18">
            <a:extLst>
              <a:ext uri="{FF2B5EF4-FFF2-40B4-BE49-F238E27FC236}">
                <a16:creationId xmlns:a16="http://schemas.microsoft.com/office/drawing/2014/main" id="{6994EBBA-C8A8-92BC-9B17-C74BA4BF16BF}"/>
              </a:ext>
            </a:extLst>
          </p:cNvPr>
          <p:cNvSpPr/>
          <p:nvPr/>
        </p:nvSpPr>
        <p:spPr>
          <a:xfrm>
            <a:off x="10403415"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Textfeld 19">
            <a:extLst>
              <a:ext uri="{FF2B5EF4-FFF2-40B4-BE49-F238E27FC236}">
                <a16:creationId xmlns:a16="http://schemas.microsoft.com/office/drawing/2014/main" id="{FF722EAF-680D-DDCB-E874-9C4357FAA8E8}"/>
              </a:ext>
            </a:extLst>
          </p:cNvPr>
          <p:cNvSpPr txBox="1"/>
          <p:nvPr/>
        </p:nvSpPr>
        <p:spPr>
          <a:xfrm>
            <a:off x="901605" y="4692678"/>
            <a:ext cx="900000" cy="756000"/>
          </a:xfrm>
          <a:prstGeom prst="rect">
            <a:avLst/>
          </a:prstGeom>
          <a:noFill/>
        </p:spPr>
        <p:txBody>
          <a:bodyPr wrap="square" lIns="0" tIns="0" rIns="0" bIns="0" rtlCol="0" anchor="ctr">
            <a:no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1200">
                <a:solidFill>
                  <a:schemeClr val="bg1"/>
                </a:solidFill>
              </a:rPr>
              <a:t>Beratung</a:t>
            </a:r>
            <a:endParaRPr kumimoji="0" lang="de-DE" sz="1200" i="0" u="none" strike="noStrike" kern="1200" cap="none" spc="0" normalizeH="0" baseline="0">
              <a:ln>
                <a:noFill/>
              </a:ln>
              <a:solidFill>
                <a:schemeClr val="bg1"/>
              </a:solidFill>
              <a:effectLst/>
              <a:uLnTx/>
              <a:uFillTx/>
            </a:endParaRPr>
          </a:p>
        </p:txBody>
      </p:sp>
      <p:sp>
        <p:nvSpPr>
          <p:cNvPr id="21" name="Textfeld 20">
            <a:extLst>
              <a:ext uri="{FF2B5EF4-FFF2-40B4-BE49-F238E27FC236}">
                <a16:creationId xmlns:a16="http://schemas.microsoft.com/office/drawing/2014/main" id="{1CC3EDFA-C5C4-8471-F34D-0F16888AED26}"/>
              </a:ext>
            </a:extLst>
          </p:cNvPr>
          <p:cNvSpPr txBox="1"/>
          <p:nvPr/>
        </p:nvSpPr>
        <p:spPr>
          <a:xfrm>
            <a:off x="1983712"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Spezifikation</a:t>
            </a:r>
          </a:p>
        </p:txBody>
      </p:sp>
      <p:sp>
        <p:nvSpPr>
          <p:cNvPr id="22" name="Textfeld 21">
            <a:extLst>
              <a:ext uri="{FF2B5EF4-FFF2-40B4-BE49-F238E27FC236}">
                <a16:creationId xmlns:a16="http://schemas.microsoft.com/office/drawing/2014/main" id="{F8ED5BE7-0505-2DBD-6E33-14A1963767D2}"/>
              </a:ext>
            </a:extLst>
          </p:cNvPr>
          <p:cNvSpPr txBox="1"/>
          <p:nvPr/>
        </p:nvSpPr>
        <p:spPr>
          <a:xfrm>
            <a:off x="3065819"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Lösungs-entwurf</a:t>
            </a:r>
          </a:p>
        </p:txBody>
      </p:sp>
      <p:sp>
        <p:nvSpPr>
          <p:cNvPr id="23" name="Textfeld 22">
            <a:extLst>
              <a:ext uri="{FF2B5EF4-FFF2-40B4-BE49-F238E27FC236}">
                <a16:creationId xmlns:a16="http://schemas.microsoft.com/office/drawing/2014/main" id="{13A01A4F-1AE3-78D5-EE4E-D468DB6464F5}"/>
              </a:ext>
            </a:extLst>
          </p:cNvPr>
          <p:cNvSpPr txBox="1"/>
          <p:nvPr/>
        </p:nvSpPr>
        <p:spPr>
          <a:xfrm>
            <a:off x="4119351"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Prototyp / Simulation / </a:t>
            </a:r>
            <a:r>
              <a:rPr lang="de-DE" sz="1200" err="1">
                <a:solidFill>
                  <a:schemeClr val="bg1"/>
                </a:solidFill>
              </a:rPr>
              <a:t>dig</a:t>
            </a:r>
            <a:r>
              <a:rPr lang="de-DE" sz="1200">
                <a:solidFill>
                  <a:schemeClr val="bg1"/>
                </a:solidFill>
              </a:rPr>
              <a:t>. Zwilling</a:t>
            </a:r>
            <a:endParaRPr kumimoji="0" lang="de-DE" sz="1200" i="0" u="none" strike="noStrike" kern="1200" cap="none" spc="0" normalizeH="0" baseline="0">
              <a:ln>
                <a:noFill/>
              </a:ln>
              <a:solidFill>
                <a:schemeClr val="bg1"/>
              </a:solidFill>
              <a:effectLst/>
              <a:uLnTx/>
              <a:uFillTx/>
            </a:endParaRPr>
          </a:p>
        </p:txBody>
      </p:sp>
      <p:sp>
        <p:nvSpPr>
          <p:cNvPr id="24" name="Textfeld 23">
            <a:extLst>
              <a:ext uri="{FF2B5EF4-FFF2-40B4-BE49-F238E27FC236}">
                <a16:creationId xmlns:a16="http://schemas.microsoft.com/office/drawing/2014/main" id="{209F79E6-5871-2B91-B24D-047606BF5082}"/>
              </a:ext>
            </a:extLst>
          </p:cNvPr>
          <p:cNvSpPr txBox="1"/>
          <p:nvPr/>
        </p:nvSpPr>
        <p:spPr>
          <a:xfrm>
            <a:off x="5230033"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Finale Konstruktion</a:t>
            </a:r>
          </a:p>
        </p:txBody>
      </p:sp>
      <p:sp>
        <p:nvSpPr>
          <p:cNvPr id="25" name="Textfeld 24">
            <a:extLst>
              <a:ext uri="{FF2B5EF4-FFF2-40B4-BE49-F238E27FC236}">
                <a16:creationId xmlns:a16="http://schemas.microsoft.com/office/drawing/2014/main" id="{B5CBDC91-A4E2-5524-7920-0D8878ADB298}"/>
              </a:ext>
            </a:extLst>
          </p:cNvPr>
          <p:cNvSpPr txBox="1"/>
          <p:nvPr/>
        </p:nvSpPr>
        <p:spPr>
          <a:xfrm>
            <a:off x="6293090"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Freigabe Konstruktion</a:t>
            </a:r>
          </a:p>
        </p:txBody>
      </p:sp>
      <p:sp>
        <p:nvSpPr>
          <p:cNvPr id="26" name="Textfeld 25">
            <a:extLst>
              <a:ext uri="{FF2B5EF4-FFF2-40B4-BE49-F238E27FC236}">
                <a16:creationId xmlns:a16="http://schemas.microsoft.com/office/drawing/2014/main" id="{2DBE9335-7076-75CD-FDA0-4A3D7D4FD6B5}"/>
              </a:ext>
            </a:extLst>
          </p:cNvPr>
          <p:cNvSpPr txBox="1"/>
          <p:nvPr/>
        </p:nvSpPr>
        <p:spPr>
          <a:xfrm>
            <a:off x="7356144" y="4692678"/>
            <a:ext cx="978307"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100">
                <a:solidFill>
                  <a:schemeClr val="bg1"/>
                </a:solidFill>
              </a:rPr>
              <a:t>Aufbau</a:t>
            </a:r>
            <a:br>
              <a:rPr lang="de-DE" sz="1100">
                <a:solidFill>
                  <a:schemeClr val="bg1"/>
                </a:solidFill>
              </a:rPr>
            </a:br>
            <a:r>
              <a:rPr lang="de-DE" sz="1100">
                <a:solidFill>
                  <a:schemeClr val="bg1"/>
                </a:solidFill>
              </a:rPr>
              <a:t>/ Null-Serie</a:t>
            </a:r>
          </a:p>
        </p:txBody>
      </p:sp>
      <p:sp>
        <p:nvSpPr>
          <p:cNvPr id="27" name="Textfeld 26">
            <a:extLst>
              <a:ext uri="{FF2B5EF4-FFF2-40B4-BE49-F238E27FC236}">
                <a16:creationId xmlns:a16="http://schemas.microsoft.com/office/drawing/2014/main" id="{947597AA-C580-1B7E-7EE1-303DC1837175}"/>
              </a:ext>
            </a:extLst>
          </p:cNvPr>
          <p:cNvSpPr txBox="1"/>
          <p:nvPr/>
        </p:nvSpPr>
        <p:spPr>
          <a:xfrm>
            <a:off x="8466829"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Validierung</a:t>
            </a:r>
            <a:endParaRPr kumimoji="0" lang="de-DE" sz="1200" i="0" u="none" strike="noStrike" kern="1200" cap="none" spc="0" normalizeH="0" baseline="0">
              <a:ln>
                <a:noFill/>
              </a:ln>
              <a:solidFill>
                <a:schemeClr val="bg1"/>
              </a:solidFill>
              <a:effectLst/>
              <a:uLnTx/>
              <a:uFillTx/>
            </a:endParaRPr>
          </a:p>
        </p:txBody>
      </p:sp>
      <p:sp>
        <p:nvSpPr>
          <p:cNvPr id="28" name="Textfeld 27">
            <a:extLst>
              <a:ext uri="{FF2B5EF4-FFF2-40B4-BE49-F238E27FC236}">
                <a16:creationId xmlns:a16="http://schemas.microsoft.com/office/drawing/2014/main" id="{3694B545-1938-C63A-2612-6D92A257705B}"/>
              </a:ext>
            </a:extLst>
          </p:cNvPr>
          <p:cNvSpPr txBox="1"/>
          <p:nvPr/>
        </p:nvSpPr>
        <p:spPr>
          <a:xfrm>
            <a:off x="9548936"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Auslieferung</a:t>
            </a:r>
            <a:br>
              <a:rPr lang="de-DE" sz="1200">
                <a:solidFill>
                  <a:schemeClr val="bg1"/>
                </a:solidFill>
              </a:rPr>
            </a:br>
            <a:r>
              <a:rPr lang="de-DE" sz="1200">
                <a:solidFill>
                  <a:schemeClr val="bg1"/>
                </a:solidFill>
              </a:rPr>
              <a:t>/ Übergabe</a:t>
            </a:r>
            <a:endParaRPr kumimoji="0" lang="de-DE" sz="1200" i="0" u="none" strike="noStrike" kern="1200" cap="none" spc="0" normalizeH="0" baseline="0">
              <a:ln>
                <a:noFill/>
              </a:ln>
              <a:solidFill>
                <a:schemeClr val="bg1"/>
              </a:solidFill>
              <a:effectLst/>
              <a:uLnTx/>
              <a:uFillTx/>
            </a:endParaRPr>
          </a:p>
        </p:txBody>
      </p:sp>
      <p:sp>
        <p:nvSpPr>
          <p:cNvPr id="29" name="Textfeld 28">
            <a:extLst>
              <a:ext uri="{FF2B5EF4-FFF2-40B4-BE49-F238E27FC236}">
                <a16:creationId xmlns:a16="http://schemas.microsoft.com/office/drawing/2014/main" id="{31F036F0-7343-753D-882B-C607DABB59EE}"/>
              </a:ext>
            </a:extLst>
          </p:cNvPr>
          <p:cNvSpPr txBox="1"/>
          <p:nvPr/>
        </p:nvSpPr>
        <p:spPr>
          <a:xfrm>
            <a:off x="10631040"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After-Sales- Service</a:t>
            </a:r>
            <a:endParaRPr kumimoji="0" lang="de-DE" sz="1200" i="0" u="none" strike="noStrike" kern="1200" cap="none" spc="0" normalizeH="0" baseline="0">
              <a:ln>
                <a:noFill/>
              </a:ln>
              <a:solidFill>
                <a:schemeClr val="bg1"/>
              </a:solidFill>
              <a:effectLst/>
              <a:uLnTx/>
              <a:uFillTx/>
            </a:endParaRPr>
          </a:p>
        </p:txBody>
      </p:sp>
      <p:sp>
        <p:nvSpPr>
          <p:cNvPr id="30" name="Textfeld 29">
            <a:extLst>
              <a:ext uri="{FF2B5EF4-FFF2-40B4-BE49-F238E27FC236}">
                <a16:creationId xmlns:a16="http://schemas.microsoft.com/office/drawing/2014/main" id="{B81F27B8-D2A0-1181-68A4-42D86CC3B67C}"/>
              </a:ext>
            </a:extLst>
          </p:cNvPr>
          <p:cNvSpPr txBox="1"/>
          <p:nvPr/>
        </p:nvSpPr>
        <p:spPr>
          <a:xfrm>
            <a:off x="3135406" y="5557247"/>
            <a:ext cx="493725" cy="138499"/>
          </a:xfrm>
          <a:prstGeom prst="rect">
            <a:avLst/>
          </a:prstGeom>
          <a:noFill/>
        </p:spPr>
        <p:txBody>
          <a:bodyPr wrap="non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1000">
                <a:solidFill>
                  <a:srgbClr val="003D6A"/>
                </a:solidFill>
              </a:rPr>
              <a:t>Iteration</a:t>
            </a:r>
            <a:endParaRPr kumimoji="0" lang="de-DE" sz="1000" b="0" i="0" u="none" strike="noStrike" kern="1200" cap="none" spc="0" normalizeH="0" baseline="0">
              <a:ln>
                <a:noFill/>
              </a:ln>
              <a:solidFill>
                <a:srgbClr val="003D6A"/>
              </a:solidFill>
              <a:effectLst/>
              <a:uLnTx/>
              <a:uFillTx/>
              <a:ea typeface="+mn-ea"/>
              <a:cs typeface="+mn-cs"/>
            </a:endParaRPr>
          </a:p>
        </p:txBody>
      </p:sp>
      <p:cxnSp>
        <p:nvCxnSpPr>
          <p:cNvPr id="39" name="Gerader Verbinder 38">
            <a:extLst>
              <a:ext uri="{FF2B5EF4-FFF2-40B4-BE49-F238E27FC236}">
                <a16:creationId xmlns:a16="http://schemas.microsoft.com/office/drawing/2014/main" id="{8B9678EF-02F0-4C4A-A265-E1CB2C08DBFC}"/>
              </a:ext>
            </a:extLst>
          </p:cNvPr>
          <p:cNvCxnSpPr>
            <a:cxnSpLocks/>
          </p:cNvCxnSpPr>
          <p:nvPr/>
        </p:nvCxnSpPr>
        <p:spPr>
          <a:xfrm rot="10800000">
            <a:off x="5221796"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8DFA3AE8-2E6D-6F1D-E96A-0389BA1F71CE}"/>
              </a:ext>
            </a:extLst>
          </p:cNvPr>
          <p:cNvCxnSpPr>
            <a:cxnSpLocks/>
          </p:cNvCxnSpPr>
          <p:nvPr/>
        </p:nvCxnSpPr>
        <p:spPr>
          <a:xfrm rot="10800000" flipH="1">
            <a:off x="4425624" y="4039984"/>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BBC350AE-F369-ACBB-5694-343A8FD0E778}"/>
              </a:ext>
            </a:extLst>
          </p:cNvPr>
          <p:cNvCxnSpPr>
            <a:cxnSpLocks/>
          </p:cNvCxnSpPr>
          <p:nvPr/>
        </p:nvCxnSpPr>
        <p:spPr>
          <a:xfrm rot="10800000">
            <a:off x="6004130" y="4021936"/>
            <a:ext cx="54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43E0B78F-452C-6F76-0F69-D85B52D0546E}"/>
              </a:ext>
            </a:extLst>
          </p:cNvPr>
          <p:cNvCxnSpPr>
            <a:cxnSpLocks/>
          </p:cNvCxnSpPr>
          <p:nvPr/>
        </p:nvCxnSpPr>
        <p:spPr>
          <a:xfrm rot="10800000" flipH="1">
            <a:off x="3370776" y="4027414"/>
            <a:ext cx="54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2DB96E3D-3FD6-30B4-4FE0-D8997671A73A}"/>
              </a:ext>
            </a:extLst>
          </p:cNvPr>
          <p:cNvCxnSpPr>
            <a:cxnSpLocks/>
          </p:cNvCxnSpPr>
          <p:nvPr/>
        </p:nvCxnSpPr>
        <p:spPr>
          <a:xfrm rot="10800000">
            <a:off x="2003811"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19C6A1E2-F6D4-17A6-05E3-37E11D004375}"/>
              </a:ext>
            </a:extLst>
          </p:cNvPr>
          <p:cNvCxnSpPr>
            <a:cxnSpLocks/>
          </p:cNvCxnSpPr>
          <p:nvPr/>
        </p:nvCxnSpPr>
        <p:spPr>
          <a:xfrm rot="10800000" flipH="1">
            <a:off x="1139929"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D40EE661-E238-1F0B-C295-120A0BE87B6D}"/>
              </a:ext>
            </a:extLst>
          </p:cNvPr>
          <p:cNvCxnSpPr>
            <a:cxnSpLocks/>
          </p:cNvCxnSpPr>
          <p:nvPr/>
        </p:nvCxnSpPr>
        <p:spPr>
          <a:xfrm rot="10800000">
            <a:off x="8494451" y="40219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FEE7BEBA-6A6B-4B04-D3FD-CCD3A8A30F13}"/>
              </a:ext>
            </a:extLst>
          </p:cNvPr>
          <p:cNvCxnSpPr>
            <a:cxnSpLocks/>
          </p:cNvCxnSpPr>
          <p:nvPr/>
        </p:nvCxnSpPr>
        <p:spPr>
          <a:xfrm rot="10800000" flipH="1">
            <a:off x="7626043" y="40219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4890E3FD-8057-8837-D617-5E5ED2D93D4D}"/>
              </a:ext>
            </a:extLst>
          </p:cNvPr>
          <p:cNvCxnSpPr>
            <a:cxnSpLocks/>
          </p:cNvCxnSpPr>
          <p:nvPr/>
        </p:nvCxnSpPr>
        <p:spPr>
          <a:xfrm rot="10800000">
            <a:off x="10673415" y="40318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78312557-233C-0E51-51D9-CC129F91A324}"/>
              </a:ext>
            </a:extLst>
          </p:cNvPr>
          <p:cNvCxnSpPr>
            <a:cxnSpLocks/>
          </p:cNvCxnSpPr>
          <p:nvPr/>
        </p:nvCxnSpPr>
        <p:spPr>
          <a:xfrm rot="10800000" flipH="1">
            <a:off x="9817530" y="40318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3" name="Grafik 62">
            <a:extLst>
              <a:ext uri="{FF2B5EF4-FFF2-40B4-BE49-F238E27FC236}">
                <a16:creationId xmlns:a16="http://schemas.microsoft.com/office/drawing/2014/main" id="{DCF40538-D90E-7936-4468-284831C2F9A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25472" y="2193135"/>
            <a:ext cx="1800000" cy="1349573"/>
          </a:xfrm>
          <a:prstGeom prst="rect">
            <a:avLst/>
          </a:prstGeom>
        </p:spPr>
      </p:pic>
      <p:pic>
        <p:nvPicPr>
          <p:cNvPr id="65" name="Grafik 64">
            <a:extLst>
              <a:ext uri="{FF2B5EF4-FFF2-40B4-BE49-F238E27FC236}">
                <a16:creationId xmlns:a16="http://schemas.microsoft.com/office/drawing/2014/main" id="{03CFA4F0-5EB0-E5D3-C040-93A9958AF89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53155" y="2193135"/>
            <a:ext cx="1800000" cy="1349573"/>
          </a:xfrm>
          <a:prstGeom prst="rect">
            <a:avLst/>
          </a:prstGeom>
        </p:spPr>
      </p:pic>
      <p:pic>
        <p:nvPicPr>
          <p:cNvPr id="67" name="Grafik 66">
            <a:extLst>
              <a:ext uri="{FF2B5EF4-FFF2-40B4-BE49-F238E27FC236}">
                <a16:creationId xmlns:a16="http://schemas.microsoft.com/office/drawing/2014/main" id="{9C94E1A7-EEDC-0944-7B30-65B729CBDF3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67347" y="2193135"/>
            <a:ext cx="1800000" cy="1349573"/>
          </a:xfrm>
          <a:prstGeom prst="rect">
            <a:avLst/>
          </a:prstGeom>
        </p:spPr>
      </p:pic>
      <p:pic>
        <p:nvPicPr>
          <p:cNvPr id="69" name="Grafik 68">
            <a:extLst>
              <a:ext uri="{FF2B5EF4-FFF2-40B4-BE49-F238E27FC236}">
                <a16:creationId xmlns:a16="http://schemas.microsoft.com/office/drawing/2014/main" id="{7ED519C0-8617-AFD2-0C1E-AF48DAF5674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45801" y="2193135"/>
            <a:ext cx="1800000" cy="1349573"/>
          </a:xfrm>
          <a:prstGeom prst="rect">
            <a:avLst/>
          </a:prstGeom>
        </p:spPr>
      </p:pic>
      <p:sp>
        <p:nvSpPr>
          <p:cNvPr id="70" name="Textfeld 69">
            <a:extLst>
              <a:ext uri="{FF2B5EF4-FFF2-40B4-BE49-F238E27FC236}">
                <a16:creationId xmlns:a16="http://schemas.microsoft.com/office/drawing/2014/main" id="{E25258F8-2950-1E84-8C03-34C44708ECCB}"/>
              </a:ext>
            </a:extLst>
          </p:cNvPr>
          <p:cNvSpPr txBox="1"/>
          <p:nvPr/>
        </p:nvSpPr>
        <p:spPr>
          <a:xfrm>
            <a:off x="1197510" y="3595496"/>
            <a:ext cx="1111290"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a:ln>
                  <a:noFill/>
                </a:ln>
                <a:solidFill>
                  <a:srgbClr val="003D6A"/>
                </a:solidFill>
                <a:effectLst/>
                <a:uLnTx/>
                <a:uFillTx/>
                <a:ea typeface="+mn-ea"/>
                <a:cs typeface="+mn-cs"/>
              </a:rPr>
              <a:t>Beraten</a:t>
            </a:r>
          </a:p>
        </p:txBody>
      </p:sp>
      <p:sp>
        <p:nvSpPr>
          <p:cNvPr id="71" name="Textfeld 70">
            <a:extLst>
              <a:ext uri="{FF2B5EF4-FFF2-40B4-BE49-F238E27FC236}">
                <a16:creationId xmlns:a16="http://schemas.microsoft.com/office/drawing/2014/main" id="{3B30548D-F00B-EC80-8F54-D6CAF61FDB30}"/>
              </a:ext>
            </a:extLst>
          </p:cNvPr>
          <p:cNvSpPr txBox="1"/>
          <p:nvPr/>
        </p:nvSpPr>
        <p:spPr>
          <a:xfrm>
            <a:off x="4187798" y="3580807"/>
            <a:ext cx="1558730"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Entwickeln</a:t>
            </a:r>
            <a:endParaRPr kumimoji="0" lang="de-DE" sz="2200" b="0" i="0" u="none" strike="noStrike" kern="1200" cap="none" spc="0" normalizeH="0" baseline="0" noProof="0">
              <a:ln>
                <a:noFill/>
              </a:ln>
              <a:solidFill>
                <a:srgbClr val="003D6A"/>
              </a:solidFill>
              <a:effectLst/>
              <a:uLnTx/>
              <a:uFillTx/>
              <a:ea typeface="+mn-ea"/>
              <a:cs typeface="+mn-cs"/>
            </a:endParaRPr>
          </a:p>
        </p:txBody>
      </p:sp>
      <p:sp>
        <p:nvSpPr>
          <p:cNvPr id="72" name="Textfeld 71">
            <a:extLst>
              <a:ext uri="{FF2B5EF4-FFF2-40B4-BE49-F238E27FC236}">
                <a16:creationId xmlns:a16="http://schemas.microsoft.com/office/drawing/2014/main" id="{64DF60E1-4644-D405-03B6-D6A0F0F414A5}"/>
              </a:ext>
            </a:extLst>
          </p:cNvPr>
          <p:cNvSpPr txBox="1"/>
          <p:nvPr/>
        </p:nvSpPr>
        <p:spPr>
          <a:xfrm>
            <a:off x="7401391" y="3580807"/>
            <a:ext cx="1682616"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Produzieren</a:t>
            </a:r>
            <a:endParaRPr kumimoji="0" lang="de-DE" sz="2200" b="0" i="0" u="none" strike="noStrike" kern="1200" cap="none" spc="0" normalizeH="0" baseline="0" noProof="0">
              <a:ln>
                <a:noFill/>
              </a:ln>
              <a:solidFill>
                <a:srgbClr val="003D6A"/>
              </a:solidFill>
              <a:effectLst/>
              <a:uLnTx/>
              <a:uFillTx/>
              <a:ea typeface="+mn-ea"/>
              <a:cs typeface="+mn-cs"/>
            </a:endParaRPr>
          </a:p>
        </p:txBody>
      </p:sp>
      <p:sp>
        <p:nvSpPr>
          <p:cNvPr id="73" name="Textfeld 72">
            <a:extLst>
              <a:ext uri="{FF2B5EF4-FFF2-40B4-BE49-F238E27FC236}">
                <a16:creationId xmlns:a16="http://schemas.microsoft.com/office/drawing/2014/main" id="{BA6DB09A-2FE8-78E7-5090-ADDED0405ABD}"/>
              </a:ext>
            </a:extLst>
          </p:cNvPr>
          <p:cNvSpPr txBox="1"/>
          <p:nvPr/>
        </p:nvSpPr>
        <p:spPr>
          <a:xfrm>
            <a:off x="9525473" y="3580807"/>
            <a:ext cx="1799999"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Unterstützen</a:t>
            </a:r>
            <a:endParaRPr kumimoji="0" lang="de-DE" sz="2200" b="0" i="0" u="none" strike="noStrike" kern="1200" cap="none" spc="0" normalizeH="0" baseline="0" noProof="0">
              <a:ln>
                <a:noFill/>
              </a:ln>
              <a:solidFill>
                <a:srgbClr val="003D6A"/>
              </a:solidFill>
              <a:effectLst/>
              <a:uLnTx/>
              <a:uFillTx/>
              <a:ea typeface="+mn-ea"/>
              <a:cs typeface="+mn-cs"/>
            </a:endParaRPr>
          </a:p>
        </p:txBody>
      </p:sp>
      <p:pic>
        <p:nvPicPr>
          <p:cNvPr id="43" name="Grafik 42" descr="Pfeil Kreis mit einfarbiger Füllung">
            <a:extLst>
              <a:ext uri="{FF2B5EF4-FFF2-40B4-BE49-F238E27FC236}">
                <a16:creationId xmlns:a16="http://schemas.microsoft.com/office/drawing/2014/main" id="{E4BD7F2A-9FF6-9AA6-2B81-625427353E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60393" y="5246003"/>
            <a:ext cx="576000" cy="576000"/>
          </a:xfrm>
          <a:prstGeom prst="rect">
            <a:avLst/>
          </a:prstGeom>
        </p:spPr>
      </p:pic>
      <p:pic>
        <p:nvPicPr>
          <p:cNvPr id="44" name="Grafik 43" descr="Pfeil Kreis mit einfarbiger Füllung">
            <a:extLst>
              <a:ext uri="{FF2B5EF4-FFF2-40B4-BE49-F238E27FC236}">
                <a16:creationId xmlns:a16="http://schemas.microsoft.com/office/drawing/2014/main" id="{5A4EA45B-224C-18AF-692D-536BEBFBA8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22923" y="5246003"/>
            <a:ext cx="576000" cy="576000"/>
          </a:xfrm>
          <a:prstGeom prst="rect">
            <a:avLst/>
          </a:prstGeom>
        </p:spPr>
      </p:pic>
      <p:pic>
        <p:nvPicPr>
          <p:cNvPr id="45" name="Grafik 44" descr="Pfeil Kreis mit einfarbiger Füllung">
            <a:extLst>
              <a:ext uri="{FF2B5EF4-FFF2-40B4-BE49-F238E27FC236}">
                <a16:creationId xmlns:a16="http://schemas.microsoft.com/office/drawing/2014/main" id="{A1CE26BC-999E-43FC-1D15-8FE648AB45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8111" y="5246003"/>
            <a:ext cx="576000" cy="576000"/>
          </a:xfrm>
          <a:prstGeom prst="rect">
            <a:avLst/>
          </a:prstGeom>
        </p:spPr>
      </p:pic>
    </p:spTree>
    <p:extLst>
      <p:ext uri="{BB962C8B-B14F-4D97-AF65-F5344CB8AC3E}">
        <p14:creationId xmlns:p14="http://schemas.microsoft.com/office/powerpoint/2010/main" val="2417885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CF7BB-7E85-E4D6-9F35-0E66AC2CEB0F}"/>
              </a:ext>
            </a:extLst>
          </p:cNvPr>
          <p:cNvSpPr>
            <a:spLocks noGrp="1"/>
          </p:cNvSpPr>
          <p:nvPr>
            <p:ph type="title"/>
          </p:nvPr>
        </p:nvSpPr>
        <p:spPr>
          <a:xfrm>
            <a:off x="658813" y="666751"/>
            <a:ext cx="9390061" cy="1020318"/>
          </a:xfrm>
        </p:spPr>
        <p:txBody>
          <a:bodyPr/>
          <a:lstStyle/>
          <a:p>
            <a:r>
              <a:rPr lang="de-DE"/>
              <a:t>1. Beraten</a:t>
            </a:r>
            <a:br>
              <a:rPr lang="de-DE"/>
            </a:br>
            <a:r>
              <a:rPr lang="de-DE" sz="2800" b="0">
                <a:solidFill>
                  <a:schemeClr val="bg2"/>
                </a:solidFill>
              </a:rPr>
              <a:t>Herausforderungen verstehen – Anforderungen definieren</a:t>
            </a:r>
            <a:endParaRPr lang="de-DE"/>
          </a:p>
        </p:txBody>
      </p:sp>
      <p:sp>
        <p:nvSpPr>
          <p:cNvPr id="3" name="Foliennummernplatzhalter 2">
            <a:extLst>
              <a:ext uri="{FF2B5EF4-FFF2-40B4-BE49-F238E27FC236}">
                <a16:creationId xmlns:a16="http://schemas.microsoft.com/office/drawing/2014/main" id="{C9E1E640-510F-73E3-7741-CDF476FB793D}"/>
              </a:ext>
            </a:extLst>
          </p:cNvPr>
          <p:cNvSpPr>
            <a:spLocks noGrp="1"/>
          </p:cNvSpPr>
          <p:nvPr>
            <p:ph type="sldNum" sz="quarter" idx="10"/>
          </p:nvPr>
        </p:nvSpPr>
        <p:spPr/>
        <p:txBody>
          <a:bodyPr/>
          <a:lstStyle/>
          <a:p>
            <a:fld id="{73F7D4EC-FAF2-48D2-B8E5-457915FC50F3}" type="slidenum">
              <a:rPr lang="de-DE" smtClean="0"/>
              <a:pPr/>
              <a:t>28</a:t>
            </a:fld>
            <a:endParaRPr lang="de-DE"/>
          </a:p>
        </p:txBody>
      </p:sp>
      <p:sp>
        <p:nvSpPr>
          <p:cNvPr id="4" name="Textplatzhalter 3">
            <a:extLst>
              <a:ext uri="{FF2B5EF4-FFF2-40B4-BE49-F238E27FC236}">
                <a16:creationId xmlns:a16="http://schemas.microsoft.com/office/drawing/2014/main" id="{CA402020-E6B0-42FD-C920-D3D51D698095}"/>
              </a:ext>
            </a:extLst>
          </p:cNvPr>
          <p:cNvSpPr>
            <a:spLocks noGrp="1"/>
          </p:cNvSpPr>
          <p:nvPr>
            <p:ph type="body" sz="quarter" idx="11"/>
          </p:nvPr>
        </p:nvSpPr>
        <p:spPr/>
        <p:txBody>
          <a:bodyPr/>
          <a:lstStyle/>
          <a:p>
            <a:r>
              <a:rPr lang="de-DE"/>
              <a:t>SCHUNK Engineering GTAT</a:t>
            </a:r>
          </a:p>
        </p:txBody>
      </p:sp>
      <p:sp>
        <p:nvSpPr>
          <p:cNvPr id="5" name="Rechteck 4">
            <a:extLst>
              <a:ext uri="{FF2B5EF4-FFF2-40B4-BE49-F238E27FC236}">
                <a16:creationId xmlns:a16="http://schemas.microsoft.com/office/drawing/2014/main" id="{7586E94D-33A8-5521-F768-324787B070B6}"/>
              </a:ext>
            </a:extLst>
          </p:cNvPr>
          <p:cNvSpPr/>
          <p:nvPr/>
        </p:nvSpPr>
        <p:spPr>
          <a:xfrm rot="10800000">
            <a:off x="2855928" y="2139654"/>
            <a:ext cx="4284000"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88E67ACE-8E64-D940-9BAC-5563E90FEEE9}"/>
              </a:ext>
            </a:extLst>
          </p:cNvPr>
          <p:cNvSpPr/>
          <p:nvPr/>
        </p:nvSpPr>
        <p:spPr>
          <a:xfrm rot="10800000">
            <a:off x="9345472" y="2139654"/>
            <a:ext cx="2160000"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1D3DA18A-7150-2A27-6F17-2C34F935C689}"/>
              </a:ext>
            </a:extLst>
          </p:cNvPr>
          <p:cNvSpPr/>
          <p:nvPr/>
        </p:nvSpPr>
        <p:spPr>
          <a:xfrm rot="10800000">
            <a:off x="7177230" y="2139654"/>
            <a:ext cx="2130941"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DC1A0A95-A459-334C-1B0B-F47E2CFCF60B}"/>
              </a:ext>
            </a:extLst>
          </p:cNvPr>
          <p:cNvSpPr/>
          <p:nvPr/>
        </p:nvSpPr>
        <p:spPr>
          <a:xfrm rot="10800000">
            <a:off x="681481" y="2139653"/>
            <a:ext cx="2137145"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1D7470E8-79DE-32D8-0B0F-6F9D0BFDF25B}"/>
              </a:ext>
            </a:extLst>
          </p:cNvPr>
          <p:cNvSpPr/>
          <p:nvPr/>
        </p:nvSpPr>
        <p:spPr>
          <a:xfrm>
            <a:off x="1663820" y="5740324"/>
            <a:ext cx="8815480" cy="504000"/>
          </a:xfrm>
          <a:prstGeom prst="rightArrow">
            <a:avLst/>
          </a:prstGeom>
          <a:gradFill flip="none" rotWithShape="1">
            <a:gsLst>
              <a:gs pos="0">
                <a:srgbClr val="F2F2F2"/>
              </a:gs>
              <a:gs pos="1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a:t>Projektmanagement</a:t>
            </a:r>
          </a:p>
        </p:txBody>
      </p:sp>
      <p:sp>
        <p:nvSpPr>
          <p:cNvPr id="10" name="Pfeil: Chevron 9">
            <a:extLst>
              <a:ext uri="{FF2B5EF4-FFF2-40B4-BE49-F238E27FC236}">
                <a16:creationId xmlns:a16="http://schemas.microsoft.com/office/drawing/2014/main" id="{9681F37D-761A-F116-0055-4FA8858A60B9}"/>
              </a:ext>
            </a:extLst>
          </p:cNvPr>
          <p:cNvSpPr/>
          <p:nvPr/>
        </p:nvSpPr>
        <p:spPr>
          <a:xfrm>
            <a:off x="664455"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 name="Pfeil: Chevron 10">
            <a:extLst>
              <a:ext uri="{FF2B5EF4-FFF2-40B4-BE49-F238E27FC236}">
                <a16:creationId xmlns:a16="http://schemas.microsoft.com/office/drawing/2014/main" id="{DAD74A2C-D7BC-1A56-D826-B1885F01566F}"/>
              </a:ext>
            </a:extLst>
          </p:cNvPr>
          <p:cNvSpPr/>
          <p:nvPr/>
        </p:nvSpPr>
        <p:spPr>
          <a:xfrm>
            <a:off x="1746562"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 name="Pfeil: Chevron 11">
            <a:extLst>
              <a:ext uri="{FF2B5EF4-FFF2-40B4-BE49-F238E27FC236}">
                <a16:creationId xmlns:a16="http://schemas.microsoft.com/office/drawing/2014/main" id="{6E3E1B69-48EA-0C44-CA23-0FCAC75A0248}"/>
              </a:ext>
            </a:extLst>
          </p:cNvPr>
          <p:cNvSpPr/>
          <p:nvPr/>
        </p:nvSpPr>
        <p:spPr>
          <a:xfrm>
            <a:off x="2828669"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Pfeil: Chevron 12">
            <a:extLst>
              <a:ext uri="{FF2B5EF4-FFF2-40B4-BE49-F238E27FC236}">
                <a16:creationId xmlns:a16="http://schemas.microsoft.com/office/drawing/2014/main" id="{D2E1AF6B-A179-69CC-76E1-2E09578D916C}"/>
              </a:ext>
            </a:extLst>
          </p:cNvPr>
          <p:cNvSpPr/>
          <p:nvPr/>
        </p:nvSpPr>
        <p:spPr>
          <a:xfrm>
            <a:off x="3910776"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Pfeil: Chevron 13">
            <a:extLst>
              <a:ext uri="{FF2B5EF4-FFF2-40B4-BE49-F238E27FC236}">
                <a16:creationId xmlns:a16="http://schemas.microsoft.com/office/drawing/2014/main" id="{3CFB0AAA-DAA6-A3F5-FB1C-777C129DBAB5}"/>
              </a:ext>
            </a:extLst>
          </p:cNvPr>
          <p:cNvSpPr/>
          <p:nvPr/>
        </p:nvSpPr>
        <p:spPr>
          <a:xfrm>
            <a:off x="4992883"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Pfeil: Chevron 14">
            <a:extLst>
              <a:ext uri="{FF2B5EF4-FFF2-40B4-BE49-F238E27FC236}">
                <a16:creationId xmlns:a16="http://schemas.microsoft.com/office/drawing/2014/main" id="{7841D737-864C-8DBB-5520-1ADBADA9051A}"/>
              </a:ext>
            </a:extLst>
          </p:cNvPr>
          <p:cNvSpPr/>
          <p:nvPr/>
        </p:nvSpPr>
        <p:spPr>
          <a:xfrm>
            <a:off x="6074990"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 name="Pfeil: Chevron 15">
            <a:extLst>
              <a:ext uri="{FF2B5EF4-FFF2-40B4-BE49-F238E27FC236}">
                <a16:creationId xmlns:a16="http://schemas.microsoft.com/office/drawing/2014/main" id="{0B5D91BA-1BE1-FF9A-9BE5-1B9B3AC8D643}"/>
              </a:ext>
            </a:extLst>
          </p:cNvPr>
          <p:cNvSpPr/>
          <p:nvPr/>
        </p:nvSpPr>
        <p:spPr>
          <a:xfrm>
            <a:off x="7157097"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Pfeil: Chevron 16">
            <a:extLst>
              <a:ext uri="{FF2B5EF4-FFF2-40B4-BE49-F238E27FC236}">
                <a16:creationId xmlns:a16="http://schemas.microsoft.com/office/drawing/2014/main" id="{8DE9731E-B956-0C29-8C5D-793B691EE179}"/>
              </a:ext>
            </a:extLst>
          </p:cNvPr>
          <p:cNvSpPr/>
          <p:nvPr/>
        </p:nvSpPr>
        <p:spPr>
          <a:xfrm>
            <a:off x="8239204"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Pfeil: Chevron 17">
            <a:extLst>
              <a:ext uri="{FF2B5EF4-FFF2-40B4-BE49-F238E27FC236}">
                <a16:creationId xmlns:a16="http://schemas.microsoft.com/office/drawing/2014/main" id="{B4E3D2D5-195C-AB2E-21FA-932A19FE5874}"/>
              </a:ext>
            </a:extLst>
          </p:cNvPr>
          <p:cNvSpPr/>
          <p:nvPr/>
        </p:nvSpPr>
        <p:spPr>
          <a:xfrm>
            <a:off x="9321311"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Pfeil: Chevron 18">
            <a:extLst>
              <a:ext uri="{FF2B5EF4-FFF2-40B4-BE49-F238E27FC236}">
                <a16:creationId xmlns:a16="http://schemas.microsoft.com/office/drawing/2014/main" id="{354F4C6D-30BA-C47E-0507-03E0C90F5922}"/>
              </a:ext>
            </a:extLst>
          </p:cNvPr>
          <p:cNvSpPr/>
          <p:nvPr/>
        </p:nvSpPr>
        <p:spPr>
          <a:xfrm>
            <a:off x="10403415"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Textfeld 19">
            <a:extLst>
              <a:ext uri="{FF2B5EF4-FFF2-40B4-BE49-F238E27FC236}">
                <a16:creationId xmlns:a16="http://schemas.microsoft.com/office/drawing/2014/main" id="{9B5F31C8-D6AC-47F7-9A48-87F5D35F59F9}"/>
              </a:ext>
            </a:extLst>
          </p:cNvPr>
          <p:cNvSpPr txBox="1"/>
          <p:nvPr/>
        </p:nvSpPr>
        <p:spPr>
          <a:xfrm>
            <a:off x="901605" y="4692678"/>
            <a:ext cx="900000" cy="756000"/>
          </a:xfrm>
          <a:prstGeom prst="rect">
            <a:avLst/>
          </a:prstGeom>
          <a:noFill/>
        </p:spPr>
        <p:txBody>
          <a:bodyPr wrap="square" lIns="0" tIns="0" rIns="0" bIns="0" rtlCol="0" anchor="ctr">
            <a:no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1200">
                <a:solidFill>
                  <a:schemeClr val="bg1"/>
                </a:solidFill>
              </a:rPr>
              <a:t>Beratung</a:t>
            </a:r>
            <a:endParaRPr kumimoji="0" lang="de-DE" sz="1200" i="0" u="none" strike="noStrike" kern="1200" cap="none" spc="0" normalizeH="0" baseline="0">
              <a:ln>
                <a:noFill/>
              </a:ln>
              <a:solidFill>
                <a:schemeClr val="bg1"/>
              </a:solidFill>
              <a:effectLst/>
              <a:uLnTx/>
              <a:uFillTx/>
            </a:endParaRPr>
          </a:p>
        </p:txBody>
      </p:sp>
      <p:sp>
        <p:nvSpPr>
          <p:cNvPr id="21" name="Textfeld 20">
            <a:extLst>
              <a:ext uri="{FF2B5EF4-FFF2-40B4-BE49-F238E27FC236}">
                <a16:creationId xmlns:a16="http://schemas.microsoft.com/office/drawing/2014/main" id="{2D003E5F-138E-2191-82F9-1B680F17E508}"/>
              </a:ext>
            </a:extLst>
          </p:cNvPr>
          <p:cNvSpPr txBox="1"/>
          <p:nvPr/>
        </p:nvSpPr>
        <p:spPr>
          <a:xfrm>
            <a:off x="1983712"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Spezifikation</a:t>
            </a:r>
          </a:p>
        </p:txBody>
      </p:sp>
      <p:sp>
        <p:nvSpPr>
          <p:cNvPr id="22" name="Textfeld 21">
            <a:extLst>
              <a:ext uri="{FF2B5EF4-FFF2-40B4-BE49-F238E27FC236}">
                <a16:creationId xmlns:a16="http://schemas.microsoft.com/office/drawing/2014/main" id="{E93B9583-0859-4C04-A765-15E0CDD8F60A}"/>
              </a:ext>
            </a:extLst>
          </p:cNvPr>
          <p:cNvSpPr txBox="1"/>
          <p:nvPr/>
        </p:nvSpPr>
        <p:spPr>
          <a:xfrm>
            <a:off x="3065819"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Lösungs-entwurf</a:t>
            </a:r>
          </a:p>
        </p:txBody>
      </p:sp>
      <p:sp>
        <p:nvSpPr>
          <p:cNvPr id="23" name="Textfeld 22">
            <a:extLst>
              <a:ext uri="{FF2B5EF4-FFF2-40B4-BE49-F238E27FC236}">
                <a16:creationId xmlns:a16="http://schemas.microsoft.com/office/drawing/2014/main" id="{8B60D50B-45FD-D8CA-C3A9-94C7DA6A1FA5}"/>
              </a:ext>
            </a:extLst>
          </p:cNvPr>
          <p:cNvSpPr txBox="1"/>
          <p:nvPr/>
        </p:nvSpPr>
        <p:spPr>
          <a:xfrm>
            <a:off x="4119351"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Prototyp / Simulation / </a:t>
            </a:r>
            <a:r>
              <a:rPr lang="de-DE" sz="1200" err="1">
                <a:solidFill>
                  <a:schemeClr val="bg1"/>
                </a:solidFill>
              </a:rPr>
              <a:t>dig</a:t>
            </a:r>
            <a:r>
              <a:rPr lang="de-DE" sz="1200">
                <a:solidFill>
                  <a:schemeClr val="bg1"/>
                </a:solidFill>
              </a:rPr>
              <a:t>. Zwilling</a:t>
            </a:r>
            <a:endParaRPr kumimoji="0" lang="de-DE" sz="1200" i="0" u="none" strike="noStrike" kern="1200" cap="none" spc="0" normalizeH="0" baseline="0">
              <a:ln>
                <a:noFill/>
              </a:ln>
              <a:solidFill>
                <a:schemeClr val="bg1"/>
              </a:solidFill>
              <a:effectLst/>
              <a:uLnTx/>
              <a:uFillTx/>
            </a:endParaRPr>
          </a:p>
        </p:txBody>
      </p:sp>
      <p:sp>
        <p:nvSpPr>
          <p:cNvPr id="24" name="Textfeld 23">
            <a:extLst>
              <a:ext uri="{FF2B5EF4-FFF2-40B4-BE49-F238E27FC236}">
                <a16:creationId xmlns:a16="http://schemas.microsoft.com/office/drawing/2014/main" id="{C48D8DF1-D331-5F0C-6756-E001AEF7DED6}"/>
              </a:ext>
            </a:extLst>
          </p:cNvPr>
          <p:cNvSpPr txBox="1"/>
          <p:nvPr/>
        </p:nvSpPr>
        <p:spPr>
          <a:xfrm>
            <a:off x="5230033"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Finale Konstruktion</a:t>
            </a:r>
          </a:p>
        </p:txBody>
      </p:sp>
      <p:sp>
        <p:nvSpPr>
          <p:cNvPr id="25" name="Textfeld 24">
            <a:extLst>
              <a:ext uri="{FF2B5EF4-FFF2-40B4-BE49-F238E27FC236}">
                <a16:creationId xmlns:a16="http://schemas.microsoft.com/office/drawing/2014/main" id="{D5200C15-CFEC-DD47-F96F-C8DC46F6F1FB}"/>
              </a:ext>
            </a:extLst>
          </p:cNvPr>
          <p:cNvSpPr txBox="1"/>
          <p:nvPr/>
        </p:nvSpPr>
        <p:spPr>
          <a:xfrm>
            <a:off x="6293090"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Freigabe Konstruktion</a:t>
            </a:r>
          </a:p>
        </p:txBody>
      </p:sp>
      <p:sp>
        <p:nvSpPr>
          <p:cNvPr id="26" name="Textfeld 25">
            <a:extLst>
              <a:ext uri="{FF2B5EF4-FFF2-40B4-BE49-F238E27FC236}">
                <a16:creationId xmlns:a16="http://schemas.microsoft.com/office/drawing/2014/main" id="{CDEC69D8-5B4E-DC09-8B9C-4FC5B0DDE455}"/>
              </a:ext>
            </a:extLst>
          </p:cNvPr>
          <p:cNvSpPr txBox="1"/>
          <p:nvPr/>
        </p:nvSpPr>
        <p:spPr>
          <a:xfrm>
            <a:off x="7356144" y="4692678"/>
            <a:ext cx="978307"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100">
                <a:solidFill>
                  <a:schemeClr val="bg1"/>
                </a:solidFill>
              </a:rPr>
              <a:t>Aufbau</a:t>
            </a:r>
            <a:br>
              <a:rPr lang="de-DE" sz="1100">
                <a:solidFill>
                  <a:schemeClr val="bg1"/>
                </a:solidFill>
              </a:rPr>
            </a:br>
            <a:r>
              <a:rPr lang="de-DE" sz="1100">
                <a:solidFill>
                  <a:schemeClr val="bg1"/>
                </a:solidFill>
              </a:rPr>
              <a:t>/ Null-Serie</a:t>
            </a:r>
          </a:p>
        </p:txBody>
      </p:sp>
      <p:sp>
        <p:nvSpPr>
          <p:cNvPr id="27" name="Textfeld 26">
            <a:extLst>
              <a:ext uri="{FF2B5EF4-FFF2-40B4-BE49-F238E27FC236}">
                <a16:creationId xmlns:a16="http://schemas.microsoft.com/office/drawing/2014/main" id="{180908D4-8716-5F20-CA46-5475D367A687}"/>
              </a:ext>
            </a:extLst>
          </p:cNvPr>
          <p:cNvSpPr txBox="1"/>
          <p:nvPr/>
        </p:nvSpPr>
        <p:spPr>
          <a:xfrm>
            <a:off x="8466829"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Validierung</a:t>
            </a:r>
            <a:endParaRPr kumimoji="0" lang="de-DE" sz="1200" i="0" u="none" strike="noStrike" kern="1200" cap="none" spc="0" normalizeH="0" baseline="0">
              <a:ln>
                <a:noFill/>
              </a:ln>
              <a:solidFill>
                <a:schemeClr val="bg1"/>
              </a:solidFill>
              <a:effectLst/>
              <a:uLnTx/>
              <a:uFillTx/>
            </a:endParaRPr>
          </a:p>
        </p:txBody>
      </p:sp>
      <p:sp>
        <p:nvSpPr>
          <p:cNvPr id="28" name="Textfeld 27">
            <a:extLst>
              <a:ext uri="{FF2B5EF4-FFF2-40B4-BE49-F238E27FC236}">
                <a16:creationId xmlns:a16="http://schemas.microsoft.com/office/drawing/2014/main" id="{246D1A77-766A-522E-52C5-0C4C00E891DD}"/>
              </a:ext>
            </a:extLst>
          </p:cNvPr>
          <p:cNvSpPr txBox="1"/>
          <p:nvPr/>
        </p:nvSpPr>
        <p:spPr>
          <a:xfrm>
            <a:off x="9548936"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Auslieferung</a:t>
            </a:r>
            <a:br>
              <a:rPr lang="de-DE" sz="1200">
                <a:solidFill>
                  <a:schemeClr val="bg1"/>
                </a:solidFill>
              </a:rPr>
            </a:br>
            <a:r>
              <a:rPr lang="de-DE" sz="1200">
                <a:solidFill>
                  <a:schemeClr val="bg1"/>
                </a:solidFill>
              </a:rPr>
              <a:t>/ Übergabe</a:t>
            </a:r>
            <a:endParaRPr kumimoji="0" lang="de-DE" sz="1200" i="0" u="none" strike="noStrike" kern="1200" cap="none" spc="0" normalizeH="0" baseline="0">
              <a:ln>
                <a:noFill/>
              </a:ln>
              <a:solidFill>
                <a:schemeClr val="bg1"/>
              </a:solidFill>
              <a:effectLst/>
              <a:uLnTx/>
              <a:uFillTx/>
            </a:endParaRPr>
          </a:p>
        </p:txBody>
      </p:sp>
      <p:sp>
        <p:nvSpPr>
          <p:cNvPr id="29" name="Textfeld 28">
            <a:extLst>
              <a:ext uri="{FF2B5EF4-FFF2-40B4-BE49-F238E27FC236}">
                <a16:creationId xmlns:a16="http://schemas.microsoft.com/office/drawing/2014/main" id="{8192AA55-72B6-D5CF-070D-B70F001E7E25}"/>
              </a:ext>
            </a:extLst>
          </p:cNvPr>
          <p:cNvSpPr txBox="1"/>
          <p:nvPr/>
        </p:nvSpPr>
        <p:spPr>
          <a:xfrm>
            <a:off x="10631040"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After-Sales- Service</a:t>
            </a:r>
            <a:endParaRPr kumimoji="0" lang="de-DE" sz="1200" i="0" u="none" strike="noStrike" kern="1200" cap="none" spc="0" normalizeH="0" baseline="0">
              <a:ln>
                <a:noFill/>
              </a:ln>
              <a:solidFill>
                <a:schemeClr val="bg1"/>
              </a:solidFill>
              <a:effectLst/>
              <a:uLnTx/>
              <a:uFillTx/>
            </a:endParaRPr>
          </a:p>
        </p:txBody>
      </p:sp>
      <p:sp>
        <p:nvSpPr>
          <p:cNvPr id="30" name="Textfeld 29">
            <a:extLst>
              <a:ext uri="{FF2B5EF4-FFF2-40B4-BE49-F238E27FC236}">
                <a16:creationId xmlns:a16="http://schemas.microsoft.com/office/drawing/2014/main" id="{25FAF51E-F849-7ADC-971F-0C0E77FD951A}"/>
              </a:ext>
            </a:extLst>
          </p:cNvPr>
          <p:cNvSpPr txBox="1"/>
          <p:nvPr/>
        </p:nvSpPr>
        <p:spPr>
          <a:xfrm>
            <a:off x="3135406" y="5557247"/>
            <a:ext cx="493725" cy="138499"/>
          </a:xfrm>
          <a:prstGeom prst="rect">
            <a:avLst/>
          </a:prstGeom>
          <a:noFill/>
        </p:spPr>
        <p:txBody>
          <a:bodyPr wrap="non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1000">
                <a:solidFill>
                  <a:srgbClr val="003D6A"/>
                </a:solidFill>
              </a:rPr>
              <a:t>Iteration</a:t>
            </a:r>
            <a:endParaRPr kumimoji="0" lang="de-DE" sz="1000" b="0" i="0" u="none" strike="noStrike" kern="1200" cap="none" spc="0" normalizeH="0" baseline="0">
              <a:ln>
                <a:noFill/>
              </a:ln>
              <a:solidFill>
                <a:srgbClr val="003D6A"/>
              </a:solidFill>
              <a:effectLst/>
              <a:uLnTx/>
              <a:uFillTx/>
              <a:ea typeface="+mn-ea"/>
              <a:cs typeface="+mn-cs"/>
            </a:endParaRPr>
          </a:p>
        </p:txBody>
      </p:sp>
      <p:cxnSp>
        <p:nvCxnSpPr>
          <p:cNvPr id="39" name="Gerader Verbinder 38">
            <a:extLst>
              <a:ext uri="{FF2B5EF4-FFF2-40B4-BE49-F238E27FC236}">
                <a16:creationId xmlns:a16="http://schemas.microsoft.com/office/drawing/2014/main" id="{B7CE284A-92E2-60A7-18D1-D4F49B52FE7C}"/>
              </a:ext>
            </a:extLst>
          </p:cNvPr>
          <p:cNvCxnSpPr>
            <a:cxnSpLocks/>
          </p:cNvCxnSpPr>
          <p:nvPr/>
        </p:nvCxnSpPr>
        <p:spPr>
          <a:xfrm rot="10800000">
            <a:off x="5221796"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4EE26F0A-0835-1CB4-2B87-75709CF74399}"/>
              </a:ext>
            </a:extLst>
          </p:cNvPr>
          <p:cNvCxnSpPr>
            <a:cxnSpLocks/>
          </p:cNvCxnSpPr>
          <p:nvPr/>
        </p:nvCxnSpPr>
        <p:spPr>
          <a:xfrm rot="10800000" flipH="1">
            <a:off x="4425624" y="4039984"/>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47F5378D-16C0-81B3-B588-0D8901A82B6E}"/>
              </a:ext>
            </a:extLst>
          </p:cNvPr>
          <p:cNvCxnSpPr>
            <a:cxnSpLocks/>
          </p:cNvCxnSpPr>
          <p:nvPr/>
        </p:nvCxnSpPr>
        <p:spPr>
          <a:xfrm rot="10800000">
            <a:off x="6004130" y="4021936"/>
            <a:ext cx="54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1106FF47-BF0D-38CC-4BB4-EBFD28910469}"/>
              </a:ext>
            </a:extLst>
          </p:cNvPr>
          <p:cNvCxnSpPr>
            <a:cxnSpLocks/>
          </p:cNvCxnSpPr>
          <p:nvPr/>
        </p:nvCxnSpPr>
        <p:spPr>
          <a:xfrm rot="10800000" flipH="1">
            <a:off x="3370776" y="4027414"/>
            <a:ext cx="54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674A5E60-1E81-75A9-83E1-AFAF10716DD7}"/>
              </a:ext>
            </a:extLst>
          </p:cNvPr>
          <p:cNvCxnSpPr>
            <a:cxnSpLocks/>
          </p:cNvCxnSpPr>
          <p:nvPr/>
        </p:nvCxnSpPr>
        <p:spPr>
          <a:xfrm rot="10800000">
            <a:off x="2003811"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54CD12E6-E60E-2519-3C77-76B77D4E107C}"/>
              </a:ext>
            </a:extLst>
          </p:cNvPr>
          <p:cNvCxnSpPr>
            <a:cxnSpLocks/>
          </p:cNvCxnSpPr>
          <p:nvPr/>
        </p:nvCxnSpPr>
        <p:spPr>
          <a:xfrm rot="10800000" flipH="1">
            <a:off x="1139929"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4A883684-5ABB-A052-827D-97A3DD731D3D}"/>
              </a:ext>
            </a:extLst>
          </p:cNvPr>
          <p:cNvCxnSpPr>
            <a:cxnSpLocks/>
          </p:cNvCxnSpPr>
          <p:nvPr/>
        </p:nvCxnSpPr>
        <p:spPr>
          <a:xfrm rot="10800000">
            <a:off x="8494451" y="40219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5B5EBF17-11F4-7F6B-9C33-17146FDECB38}"/>
              </a:ext>
            </a:extLst>
          </p:cNvPr>
          <p:cNvCxnSpPr>
            <a:cxnSpLocks/>
          </p:cNvCxnSpPr>
          <p:nvPr/>
        </p:nvCxnSpPr>
        <p:spPr>
          <a:xfrm rot="10800000" flipH="1">
            <a:off x="7626043" y="40219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971947A5-7A80-B9D1-B28F-F74A8052F7C3}"/>
              </a:ext>
            </a:extLst>
          </p:cNvPr>
          <p:cNvCxnSpPr>
            <a:cxnSpLocks/>
          </p:cNvCxnSpPr>
          <p:nvPr/>
        </p:nvCxnSpPr>
        <p:spPr>
          <a:xfrm rot="10800000">
            <a:off x="10673415" y="40318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84E99069-FDE9-8790-851E-D4981EF667F8}"/>
              </a:ext>
            </a:extLst>
          </p:cNvPr>
          <p:cNvCxnSpPr>
            <a:cxnSpLocks/>
          </p:cNvCxnSpPr>
          <p:nvPr/>
        </p:nvCxnSpPr>
        <p:spPr>
          <a:xfrm rot="10800000" flipH="1">
            <a:off x="9817530" y="40318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3" name="Grafik 62">
            <a:extLst>
              <a:ext uri="{FF2B5EF4-FFF2-40B4-BE49-F238E27FC236}">
                <a16:creationId xmlns:a16="http://schemas.microsoft.com/office/drawing/2014/main" id="{E8B4CB19-880E-C94D-CE21-BC301C316CF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25472" y="2193135"/>
            <a:ext cx="1800000" cy="1349573"/>
          </a:xfrm>
          <a:prstGeom prst="rect">
            <a:avLst/>
          </a:prstGeom>
        </p:spPr>
      </p:pic>
      <p:pic>
        <p:nvPicPr>
          <p:cNvPr id="65" name="Grafik 64">
            <a:extLst>
              <a:ext uri="{FF2B5EF4-FFF2-40B4-BE49-F238E27FC236}">
                <a16:creationId xmlns:a16="http://schemas.microsoft.com/office/drawing/2014/main" id="{9B301FBD-850C-64AB-3242-DC58F28C4F0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53155" y="2193135"/>
            <a:ext cx="1800000" cy="1349573"/>
          </a:xfrm>
          <a:prstGeom prst="rect">
            <a:avLst/>
          </a:prstGeom>
        </p:spPr>
      </p:pic>
      <p:pic>
        <p:nvPicPr>
          <p:cNvPr id="67" name="Grafik 66">
            <a:extLst>
              <a:ext uri="{FF2B5EF4-FFF2-40B4-BE49-F238E27FC236}">
                <a16:creationId xmlns:a16="http://schemas.microsoft.com/office/drawing/2014/main" id="{84514324-0D84-F7FA-0004-B7EE5AF7AD0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67347" y="2193135"/>
            <a:ext cx="1800000" cy="1349573"/>
          </a:xfrm>
          <a:prstGeom prst="rect">
            <a:avLst/>
          </a:prstGeom>
        </p:spPr>
      </p:pic>
      <p:pic>
        <p:nvPicPr>
          <p:cNvPr id="69" name="Grafik 68">
            <a:extLst>
              <a:ext uri="{FF2B5EF4-FFF2-40B4-BE49-F238E27FC236}">
                <a16:creationId xmlns:a16="http://schemas.microsoft.com/office/drawing/2014/main" id="{B0CBA6CA-0C15-EE1A-C25C-9CF7C4D45F6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45801" y="2193135"/>
            <a:ext cx="1800000" cy="1349573"/>
          </a:xfrm>
          <a:prstGeom prst="rect">
            <a:avLst/>
          </a:prstGeom>
        </p:spPr>
      </p:pic>
      <p:sp>
        <p:nvSpPr>
          <p:cNvPr id="70" name="Textfeld 69">
            <a:extLst>
              <a:ext uri="{FF2B5EF4-FFF2-40B4-BE49-F238E27FC236}">
                <a16:creationId xmlns:a16="http://schemas.microsoft.com/office/drawing/2014/main" id="{38ABBE56-A57E-FB2D-6084-51F150CE902F}"/>
              </a:ext>
            </a:extLst>
          </p:cNvPr>
          <p:cNvSpPr txBox="1"/>
          <p:nvPr/>
        </p:nvSpPr>
        <p:spPr>
          <a:xfrm>
            <a:off x="1197510" y="3595496"/>
            <a:ext cx="1111290"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a:ln>
                  <a:noFill/>
                </a:ln>
                <a:solidFill>
                  <a:srgbClr val="003D6A"/>
                </a:solidFill>
                <a:effectLst/>
                <a:uLnTx/>
                <a:uFillTx/>
                <a:ea typeface="+mn-ea"/>
                <a:cs typeface="+mn-cs"/>
              </a:rPr>
              <a:t>Beraten</a:t>
            </a:r>
          </a:p>
        </p:txBody>
      </p:sp>
      <p:sp>
        <p:nvSpPr>
          <p:cNvPr id="71" name="Textfeld 70">
            <a:extLst>
              <a:ext uri="{FF2B5EF4-FFF2-40B4-BE49-F238E27FC236}">
                <a16:creationId xmlns:a16="http://schemas.microsoft.com/office/drawing/2014/main" id="{C94875CA-E449-E870-6359-337779E83A4E}"/>
              </a:ext>
            </a:extLst>
          </p:cNvPr>
          <p:cNvSpPr txBox="1"/>
          <p:nvPr/>
        </p:nvSpPr>
        <p:spPr>
          <a:xfrm>
            <a:off x="4187798" y="3580807"/>
            <a:ext cx="1558730"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Entwickeln</a:t>
            </a:r>
            <a:endParaRPr kumimoji="0" lang="de-DE" sz="2200" b="0" i="0" u="none" strike="noStrike" kern="1200" cap="none" spc="0" normalizeH="0" baseline="0" noProof="0">
              <a:ln>
                <a:noFill/>
              </a:ln>
              <a:solidFill>
                <a:srgbClr val="003D6A"/>
              </a:solidFill>
              <a:effectLst/>
              <a:uLnTx/>
              <a:uFillTx/>
              <a:ea typeface="+mn-ea"/>
              <a:cs typeface="+mn-cs"/>
            </a:endParaRPr>
          </a:p>
        </p:txBody>
      </p:sp>
      <p:sp>
        <p:nvSpPr>
          <p:cNvPr id="72" name="Textfeld 71">
            <a:extLst>
              <a:ext uri="{FF2B5EF4-FFF2-40B4-BE49-F238E27FC236}">
                <a16:creationId xmlns:a16="http://schemas.microsoft.com/office/drawing/2014/main" id="{3DF9CF5E-6CE7-A2D2-4AD9-C3DF6E08E66B}"/>
              </a:ext>
            </a:extLst>
          </p:cNvPr>
          <p:cNvSpPr txBox="1"/>
          <p:nvPr/>
        </p:nvSpPr>
        <p:spPr>
          <a:xfrm>
            <a:off x="7401391" y="3580807"/>
            <a:ext cx="1682616"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Produzieren</a:t>
            </a:r>
            <a:endParaRPr kumimoji="0" lang="de-DE" sz="2200" b="0" i="0" u="none" strike="noStrike" kern="1200" cap="none" spc="0" normalizeH="0" baseline="0" noProof="0">
              <a:ln>
                <a:noFill/>
              </a:ln>
              <a:solidFill>
                <a:srgbClr val="003D6A"/>
              </a:solidFill>
              <a:effectLst/>
              <a:uLnTx/>
              <a:uFillTx/>
              <a:ea typeface="+mn-ea"/>
              <a:cs typeface="+mn-cs"/>
            </a:endParaRPr>
          </a:p>
        </p:txBody>
      </p:sp>
      <p:sp>
        <p:nvSpPr>
          <p:cNvPr id="73" name="Textfeld 72">
            <a:extLst>
              <a:ext uri="{FF2B5EF4-FFF2-40B4-BE49-F238E27FC236}">
                <a16:creationId xmlns:a16="http://schemas.microsoft.com/office/drawing/2014/main" id="{30CA0CF0-A0A8-7BC3-F69E-FFE0ADCB5093}"/>
              </a:ext>
            </a:extLst>
          </p:cNvPr>
          <p:cNvSpPr txBox="1"/>
          <p:nvPr/>
        </p:nvSpPr>
        <p:spPr>
          <a:xfrm>
            <a:off x="9525473" y="3580807"/>
            <a:ext cx="1799999"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Unterstützen</a:t>
            </a:r>
            <a:endParaRPr kumimoji="0" lang="de-DE" sz="2200" b="0" i="0" u="none" strike="noStrike" kern="1200" cap="none" spc="0" normalizeH="0" baseline="0" noProof="0">
              <a:ln>
                <a:noFill/>
              </a:ln>
              <a:solidFill>
                <a:srgbClr val="003D6A"/>
              </a:solidFill>
              <a:effectLst/>
              <a:uLnTx/>
              <a:uFillTx/>
              <a:ea typeface="+mn-ea"/>
              <a:cs typeface="+mn-cs"/>
            </a:endParaRPr>
          </a:p>
        </p:txBody>
      </p:sp>
      <p:sp>
        <p:nvSpPr>
          <p:cNvPr id="74" name="Rechteck 73">
            <a:extLst>
              <a:ext uri="{FF2B5EF4-FFF2-40B4-BE49-F238E27FC236}">
                <a16:creationId xmlns:a16="http://schemas.microsoft.com/office/drawing/2014/main" id="{B9758157-9295-D9B4-C97B-0F8CE29867D3}"/>
              </a:ext>
            </a:extLst>
          </p:cNvPr>
          <p:cNvSpPr/>
          <p:nvPr/>
        </p:nvSpPr>
        <p:spPr>
          <a:xfrm>
            <a:off x="2859943" y="2143292"/>
            <a:ext cx="8634574" cy="243075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a16="http://schemas.microsoft.com/office/drawing/2014/main" id="{C6C3BEF5-8031-F7F7-8511-F0E0B8AB1ACD}"/>
              </a:ext>
            </a:extLst>
          </p:cNvPr>
          <p:cNvSpPr/>
          <p:nvPr/>
        </p:nvSpPr>
        <p:spPr>
          <a:xfrm>
            <a:off x="1485222" y="5761785"/>
            <a:ext cx="9135154" cy="82432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Pfeil: Chevron 75">
            <a:extLst>
              <a:ext uri="{FF2B5EF4-FFF2-40B4-BE49-F238E27FC236}">
                <a16:creationId xmlns:a16="http://schemas.microsoft.com/office/drawing/2014/main" id="{DBC63D10-F7A3-644F-0B02-9BE974CB3E9F}"/>
              </a:ext>
            </a:extLst>
          </p:cNvPr>
          <p:cNvSpPr/>
          <p:nvPr/>
        </p:nvSpPr>
        <p:spPr>
          <a:xfrm>
            <a:off x="2825171" y="4632945"/>
            <a:ext cx="8874022" cy="868436"/>
          </a:xfrm>
          <a:prstGeom prst="chevron">
            <a:avLst>
              <a:gd name="adj" fmla="val 19114"/>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43" name="Grafik 42" descr="Pfeil Kreis mit einfarbiger Füllung">
            <a:extLst>
              <a:ext uri="{FF2B5EF4-FFF2-40B4-BE49-F238E27FC236}">
                <a16:creationId xmlns:a16="http://schemas.microsoft.com/office/drawing/2014/main" id="{B1EF3963-B064-BAC3-FECB-95502BB2CF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60393" y="5246003"/>
            <a:ext cx="576000" cy="576000"/>
          </a:xfrm>
          <a:prstGeom prst="rect">
            <a:avLst/>
          </a:prstGeom>
        </p:spPr>
      </p:pic>
      <p:pic>
        <p:nvPicPr>
          <p:cNvPr id="44" name="Grafik 43" descr="Pfeil Kreis mit einfarbiger Füllung">
            <a:extLst>
              <a:ext uri="{FF2B5EF4-FFF2-40B4-BE49-F238E27FC236}">
                <a16:creationId xmlns:a16="http://schemas.microsoft.com/office/drawing/2014/main" id="{66E8D4A5-496E-F627-C48D-64DCA67128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22923" y="5246003"/>
            <a:ext cx="576000" cy="576000"/>
          </a:xfrm>
          <a:prstGeom prst="rect">
            <a:avLst/>
          </a:prstGeom>
        </p:spPr>
      </p:pic>
      <p:pic>
        <p:nvPicPr>
          <p:cNvPr id="45" name="Grafik 44" descr="Pfeil Kreis mit einfarbiger Füllung">
            <a:extLst>
              <a:ext uri="{FF2B5EF4-FFF2-40B4-BE49-F238E27FC236}">
                <a16:creationId xmlns:a16="http://schemas.microsoft.com/office/drawing/2014/main" id="{9B7BC192-6D73-CE08-1706-8D3BCA6729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8111" y="5246003"/>
            <a:ext cx="576000" cy="576000"/>
          </a:xfrm>
          <a:prstGeom prst="rect">
            <a:avLst/>
          </a:prstGeom>
        </p:spPr>
      </p:pic>
    </p:spTree>
    <p:extLst>
      <p:ext uri="{BB962C8B-B14F-4D97-AF65-F5344CB8AC3E}">
        <p14:creationId xmlns:p14="http://schemas.microsoft.com/office/powerpoint/2010/main" val="2679549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CF140-017E-0B03-0835-3DEAFDDBA32F}"/>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1E08482E-052F-9FBC-292A-5FCB82177CCD}"/>
              </a:ext>
            </a:extLst>
          </p:cNvPr>
          <p:cNvSpPr>
            <a:spLocks noGrp="1"/>
          </p:cNvSpPr>
          <p:nvPr>
            <p:ph type="body" sz="quarter" idx="12"/>
          </p:nvPr>
        </p:nvSpPr>
        <p:spPr>
          <a:xfrm>
            <a:off x="658813" y="2514600"/>
            <a:ext cx="5328000" cy="4159250"/>
          </a:xfrm>
        </p:spPr>
        <p:txBody>
          <a:bodyPr/>
          <a:lstStyle/>
          <a:p>
            <a:pPr marL="0" indent="0">
              <a:spcBef>
                <a:spcPts val="0"/>
              </a:spcBef>
              <a:buNone/>
            </a:pPr>
            <a:r>
              <a:rPr lang="de-DE" sz="2000" b="1"/>
              <a:t>Ihr Mehrwert</a:t>
            </a:r>
            <a:br>
              <a:rPr lang="de-DE" sz="1800"/>
            </a:br>
            <a:endParaRPr lang="de-DE" sz="1800"/>
          </a:p>
          <a:p>
            <a:pPr marL="432000" indent="0">
              <a:buNone/>
            </a:pPr>
            <a:r>
              <a:rPr lang="de-DE" sz="1800"/>
              <a:t>Zielgerichtete Iterationen, planbare Budgets</a:t>
            </a:r>
          </a:p>
          <a:p>
            <a:pPr marL="432000" indent="0">
              <a:buNone/>
            </a:pPr>
            <a:endParaRPr lang="de-DE" sz="1800"/>
          </a:p>
          <a:p>
            <a:pPr marL="432000" indent="0">
              <a:buNone/>
            </a:pPr>
            <a:r>
              <a:rPr lang="de-DE" sz="1800"/>
              <a:t>Früh Klarheit über Budget, Timeline &amp; Technologie </a:t>
            </a:r>
          </a:p>
          <a:p>
            <a:pPr marL="432000" indent="0">
              <a:buNone/>
            </a:pPr>
            <a:endParaRPr lang="de-DE" sz="1800"/>
          </a:p>
          <a:p>
            <a:pPr marL="432000" indent="0">
              <a:buNone/>
            </a:pPr>
            <a:r>
              <a:rPr lang="de-DE" sz="1800"/>
              <a:t>Fundierte Entscheidungsvorlagen für Stakeholder </a:t>
            </a:r>
          </a:p>
          <a:p>
            <a:pPr marL="432000" indent="0">
              <a:buNone/>
            </a:pPr>
            <a:endParaRPr lang="de-DE" sz="1800"/>
          </a:p>
        </p:txBody>
      </p:sp>
      <p:sp>
        <p:nvSpPr>
          <p:cNvPr id="6" name="Titel 5">
            <a:extLst>
              <a:ext uri="{FF2B5EF4-FFF2-40B4-BE49-F238E27FC236}">
                <a16:creationId xmlns:a16="http://schemas.microsoft.com/office/drawing/2014/main" id="{79CD2DAD-8693-7123-4335-01BDFFE9D38E}"/>
              </a:ext>
            </a:extLst>
          </p:cNvPr>
          <p:cNvSpPr>
            <a:spLocks noGrp="1"/>
          </p:cNvSpPr>
          <p:nvPr>
            <p:ph type="title"/>
          </p:nvPr>
        </p:nvSpPr>
        <p:spPr/>
        <p:txBody>
          <a:bodyPr/>
          <a:lstStyle/>
          <a:p>
            <a:r>
              <a:rPr lang="de-DE">
                <a:solidFill>
                  <a:schemeClr val="accent1"/>
                </a:solidFill>
              </a:rPr>
              <a:t>Das erwartet Sie</a:t>
            </a:r>
          </a:p>
        </p:txBody>
      </p:sp>
      <p:sp>
        <p:nvSpPr>
          <p:cNvPr id="3" name="Foliennummernplatzhalter 2">
            <a:extLst>
              <a:ext uri="{FF2B5EF4-FFF2-40B4-BE49-F238E27FC236}">
                <a16:creationId xmlns:a16="http://schemas.microsoft.com/office/drawing/2014/main" id="{F48A193B-E697-C32F-559D-CA172E5C9DB8}"/>
              </a:ext>
            </a:extLst>
          </p:cNvPr>
          <p:cNvSpPr>
            <a:spLocks noGrp="1"/>
          </p:cNvSpPr>
          <p:nvPr>
            <p:ph type="sldNum" sz="quarter" idx="10"/>
          </p:nvPr>
        </p:nvSpPr>
        <p:spPr/>
        <p:txBody>
          <a:bodyPr/>
          <a:lstStyle/>
          <a:p>
            <a:fld id="{73F7D4EC-FAF2-48D2-B8E5-457915FC50F3}" type="slidenum">
              <a:rPr lang="de-DE" smtClean="0"/>
              <a:pPr/>
              <a:t>29</a:t>
            </a:fld>
            <a:endParaRPr lang="de-DE"/>
          </a:p>
        </p:txBody>
      </p:sp>
      <p:sp>
        <p:nvSpPr>
          <p:cNvPr id="7" name="Textplatzhalter 6">
            <a:extLst>
              <a:ext uri="{FF2B5EF4-FFF2-40B4-BE49-F238E27FC236}">
                <a16:creationId xmlns:a16="http://schemas.microsoft.com/office/drawing/2014/main" id="{466E649D-93B1-E42F-DBD9-DFD698F83528}"/>
              </a:ext>
            </a:extLst>
          </p:cNvPr>
          <p:cNvSpPr>
            <a:spLocks noGrp="1"/>
          </p:cNvSpPr>
          <p:nvPr>
            <p:ph type="body" sz="quarter" idx="11"/>
          </p:nvPr>
        </p:nvSpPr>
        <p:spPr/>
        <p:txBody>
          <a:bodyPr/>
          <a:lstStyle/>
          <a:p>
            <a:r>
              <a:rPr lang="de-DE"/>
              <a:t>SCHUNK Engineering GTAT</a:t>
            </a:r>
          </a:p>
          <a:p>
            <a:endParaRPr lang="de-DE"/>
          </a:p>
        </p:txBody>
      </p:sp>
      <p:sp>
        <p:nvSpPr>
          <p:cNvPr id="9" name="Textplatzhalter 8">
            <a:extLst>
              <a:ext uri="{FF2B5EF4-FFF2-40B4-BE49-F238E27FC236}">
                <a16:creationId xmlns:a16="http://schemas.microsoft.com/office/drawing/2014/main" id="{2FEC9E1F-4B7C-7695-C903-30062FADBA3E}"/>
              </a:ext>
            </a:extLst>
          </p:cNvPr>
          <p:cNvSpPr>
            <a:spLocks noGrp="1"/>
          </p:cNvSpPr>
          <p:nvPr>
            <p:ph type="body" sz="quarter" idx="13"/>
          </p:nvPr>
        </p:nvSpPr>
        <p:spPr>
          <a:xfrm>
            <a:off x="6530413" y="2514600"/>
            <a:ext cx="5328000" cy="4159250"/>
          </a:xfrm>
        </p:spPr>
        <p:txBody>
          <a:bodyPr/>
          <a:lstStyle/>
          <a:p>
            <a:pPr marL="0" indent="0">
              <a:buNone/>
            </a:pPr>
            <a:r>
              <a:rPr lang="de-DE" sz="2000" b="1"/>
              <a:t>Vorgehen und Methodik</a:t>
            </a:r>
          </a:p>
          <a:p>
            <a:pPr marL="0" indent="0">
              <a:spcBef>
                <a:spcPts val="0"/>
              </a:spcBef>
              <a:buNone/>
            </a:pPr>
            <a:endParaRPr lang="de-DE" sz="1800" b="1"/>
          </a:p>
          <a:p>
            <a:pPr marL="432000" indent="0">
              <a:buNone/>
            </a:pPr>
            <a:r>
              <a:rPr lang="de-DE" sz="1800"/>
              <a:t>Workshops auf Augenhöhe, Prozess- und Taktanalyse</a:t>
            </a:r>
          </a:p>
          <a:p>
            <a:pPr marL="432000" indent="0">
              <a:buNone/>
            </a:pPr>
            <a:endParaRPr lang="de-DE" sz="1800"/>
          </a:p>
          <a:p>
            <a:pPr marL="432000" indent="0">
              <a:buNone/>
            </a:pPr>
            <a:r>
              <a:rPr lang="de-DE" sz="1800"/>
              <a:t>Varianten- und Risikoanalyse</a:t>
            </a:r>
          </a:p>
          <a:p>
            <a:pPr marL="432000" indent="0">
              <a:buNone/>
            </a:pPr>
            <a:endParaRPr lang="de-DE" sz="1800"/>
          </a:p>
          <a:p>
            <a:pPr marL="432000" indent="0">
              <a:buNone/>
            </a:pPr>
            <a:r>
              <a:rPr lang="de-DE" sz="1800"/>
              <a:t>Grobkonzept inkl. Integrationsszenarien &amp; Schnittstellen </a:t>
            </a:r>
          </a:p>
        </p:txBody>
      </p:sp>
      <p:pic>
        <p:nvPicPr>
          <p:cNvPr id="25" name="Grafik 24" descr="Handschlag mit einfarbiger Füllung">
            <a:extLst>
              <a:ext uri="{FF2B5EF4-FFF2-40B4-BE49-F238E27FC236}">
                <a16:creationId xmlns:a16="http://schemas.microsoft.com/office/drawing/2014/main" id="{0A080398-D642-D7C9-D66B-A8456D343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7455" y="4023621"/>
            <a:ext cx="540000" cy="540000"/>
          </a:xfrm>
          <a:prstGeom prst="rect">
            <a:avLst/>
          </a:prstGeom>
        </p:spPr>
      </p:pic>
      <p:sp>
        <p:nvSpPr>
          <p:cNvPr id="2" name="Textfeld 1">
            <a:extLst>
              <a:ext uri="{FF2B5EF4-FFF2-40B4-BE49-F238E27FC236}">
                <a16:creationId xmlns:a16="http://schemas.microsoft.com/office/drawing/2014/main" id="{D7CBA1D1-8413-6662-9016-926A64651145}"/>
              </a:ext>
            </a:extLst>
          </p:cNvPr>
          <p:cNvSpPr txBox="1"/>
          <p:nvPr/>
        </p:nvSpPr>
        <p:spPr>
          <a:xfrm>
            <a:off x="658813" y="1394052"/>
            <a:ext cx="11198224" cy="1094146"/>
          </a:xfrm>
          <a:prstGeom prst="rect">
            <a:avLst/>
          </a:prstGeom>
          <a:noFill/>
        </p:spPr>
        <p:txBody>
          <a:bodyPr wrap="square" lIns="0" tIns="0" rIns="0" bIns="0" rtlCol="0">
            <a:spAutoFit/>
          </a:bodyPr>
          <a:lstStyle/>
          <a:p>
            <a:r>
              <a:rPr lang="de-DE" sz="1400">
                <a:solidFill>
                  <a:schemeClr val="accent1"/>
                </a:solidFill>
              </a:rPr>
              <a:t>Im ersten Schritt erfassen und priorisieren wir Anforderungen, analysieren Prozesse und Taktzeiten und klären Schnittstellen sowie Qualitäts- und Sicherheitskriterien. </a:t>
            </a:r>
            <a:br>
              <a:rPr lang="de-DE" sz="1400">
                <a:solidFill>
                  <a:schemeClr val="accent1"/>
                </a:solidFill>
              </a:rPr>
            </a:br>
            <a:r>
              <a:rPr lang="de-DE" sz="1400">
                <a:solidFill>
                  <a:schemeClr val="accent1"/>
                </a:solidFill>
              </a:rPr>
              <a:t>Das Ergebnis ist ein strukturiertes Anforderungsprofil mit Machbarkeitseinschätzung sowie ein verlässlicher Budget- und Zeitrahmen – die Basis für schnelle und sichere Entscheidungen.</a:t>
            </a:r>
          </a:p>
          <a:p>
            <a:pPr marR="0" algn="l" defTabSz="914400" rtl="0" eaLnBrk="1" fontAlgn="auto" latinLnBrk="0" hangingPunct="1">
              <a:lnSpc>
                <a:spcPct val="90000"/>
              </a:lnSpc>
              <a:spcBef>
                <a:spcPts val="300"/>
              </a:spcBef>
              <a:spcAft>
                <a:spcPts val="0"/>
              </a:spcAft>
              <a:buClr>
                <a:srgbClr val="009EE0"/>
              </a:buClr>
              <a:buSzTx/>
              <a:tabLst/>
            </a:pPr>
            <a:endParaRPr kumimoji="0" lang="de-DE" sz="1400" b="0" i="0" u="none" strike="noStrike" kern="1200" cap="none" spc="0" normalizeH="0" baseline="0" noProof="0" err="1">
              <a:ln>
                <a:noFill/>
              </a:ln>
              <a:solidFill>
                <a:schemeClr val="accent1"/>
              </a:solidFill>
              <a:effectLst/>
              <a:uLnTx/>
              <a:uFillTx/>
              <a:ea typeface="+mn-ea"/>
              <a:cs typeface="+mn-cs"/>
            </a:endParaRPr>
          </a:p>
        </p:txBody>
      </p:sp>
      <p:pic>
        <p:nvPicPr>
          <p:cNvPr id="5" name="Grafik 4" descr="Balkendiagramm mit einfarbiger Füllung">
            <a:extLst>
              <a:ext uri="{FF2B5EF4-FFF2-40B4-BE49-F238E27FC236}">
                <a16:creationId xmlns:a16="http://schemas.microsoft.com/office/drawing/2014/main" id="{11D7C717-01BE-2F06-F52D-C8385F581C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5775" y="4860486"/>
            <a:ext cx="540000" cy="540000"/>
          </a:xfrm>
          <a:prstGeom prst="rect">
            <a:avLst/>
          </a:prstGeom>
        </p:spPr>
      </p:pic>
      <p:pic>
        <p:nvPicPr>
          <p:cNvPr id="12" name="Grafik 11" descr="Stoppuhr 75% mit einfarbiger Füllung">
            <a:extLst>
              <a:ext uri="{FF2B5EF4-FFF2-40B4-BE49-F238E27FC236}">
                <a16:creationId xmlns:a16="http://schemas.microsoft.com/office/drawing/2014/main" id="{BC8D0A40-1478-8C19-2D82-46E3CA7970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5775" y="3893005"/>
            <a:ext cx="540000" cy="540000"/>
          </a:xfrm>
          <a:prstGeom prst="rect">
            <a:avLst/>
          </a:prstGeom>
        </p:spPr>
      </p:pic>
      <p:pic>
        <p:nvPicPr>
          <p:cNvPr id="16" name="Grafik 15" descr="Workflow mit einfarbiger Füllung">
            <a:extLst>
              <a:ext uri="{FF2B5EF4-FFF2-40B4-BE49-F238E27FC236}">
                <a16:creationId xmlns:a16="http://schemas.microsoft.com/office/drawing/2014/main" id="{414F91F3-5F72-7637-B412-18E6F70AE2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41735" y="4860486"/>
            <a:ext cx="540000" cy="540000"/>
          </a:xfrm>
          <a:prstGeom prst="rect">
            <a:avLst/>
          </a:prstGeom>
        </p:spPr>
      </p:pic>
      <p:pic>
        <p:nvPicPr>
          <p:cNvPr id="18" name="Grafik 17" descr="Recherche mit einfarbiger Füllung">
            <a:extLst>
              <a:ext uri="{FF2B5EF4-FFF2-40B4-BE49-F238E27FC236}">
                <a16:creationId xmlns:a16="http://schemas.microsoft.com/office/drawing/2014/main" id="{45414BD3-36A9-1710-39B7-35E8860736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41735" y="3159000"/>
            <a:ext cx="540000" cy="540000"/>
          </a:xfrm>
          <a:prstGeom prst="rect">
            <a:avLst/>
          </a:prstGeom>
        </p:spPr>
      </p:pic>
      <p:pic>
        <p:nvPicPr>
          <p:cNvPr id="26" name="Grafik 25" descr="Volltreffer mit einfarbiger Füllung">
            <a:extLst>
              <a:ext uri="{FF2B5EF4-FFF2-40B4-BE49-F238E27FC236}">
                <a16:creationId xmlns:a16="http://schemas.microsoft.com/office/drawing/2014/main" id="{25FC5632-1517-6036-D846-53E5B3F42B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5775" y="3047122"/>
            <a:ext cx="540000" cy="540000"/>
          </a:xfrm>
          <a:prstGeom prst="rect">
            <a:avLst/>
          </a:prstGeom>
        </p:spPr>
      </p:pic>
    </p:spTree>
    <p:extLst>
      <p:ext uri="{BB962C8B-B14F-4D97-AF65-F5344CB8AC3E}">
        <p14:creationId xmlns:p14="http://schemas.microsoft.com/office/powerpoint/2010/main" val="2439453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99319804-EAB6-3BBC-05C8-C78A70C70ECE}"/>
              </a:ext>
            </a:extLst>
          </p:cNvPr>
          <p:cNvSpPr>
            <a:spLocks noGrp="1"/>
          </p:cNvSpPr>
          <p:nvPr>
            <p:ph type="body" sz="quarter" idx="13"/>
          </p:nvPr>
        </p:nvSpPr>
        <p:spPr/>
        <p:txBody>
          <a:bodyPr/>
          <a:lstStyle/>
          <a:p>
            <a:r>
              <a:rPr lang="de-DE">
                <a:latin typeface="+mn-lt"/>
              </a:rPr>
              <a:t>SCHUNK Engineering</a:t>
            </a:r>
          </a:p>
          <a:p>
            <a:pPr lvl="1"/>
            <a:r>
              <a:rPr lang="de-DE">
                <a:latin typeface="+mn-lt"/>
              </a:rPr>
              <a:t>Was ist SCHUNK Engineering</a:t>
            </a:r>
          </a:p>
          <a:p>
            <a:pPr lvl="1"/>
            <a:r>
              <a:rPr lang="de-DE">
                <a:latin typeface="+mn-lt"/>
              </a:rPr>
              <a:t>Ihr Nutzen von SCHUNK Engineering</a:t>
            </a:r>
          </a:p>
          <a:p>
            <a:pPr lvl="1"/>
            <a:endParaRPr lang="de-DE">
              <a:latin typeface="+mn-lt"/>
            </a:endParaRPr>
          </a:p>
          <a:p>
            <a:r>
              <a:rPr lang="de-DE">
                <a:latin typeface="+mn-lt"/>
              </a:rPr>
              <a:t>Vier Schritte zum Projekterfolg</a:t>
            </a:r>
          </a:p>
          <a:p>
            <a:pPr marL="893763" lvl="1" indent="-284163">
              <a:buFont typeface="+mj-lt"/>
              <a:buAutoNum type="arabicPeriod"/>
              <a:tabLst/>
            </a:pPr>
            <a:r>
              <a:rPr lang="de-DE">
                <a:latin typeface="+mn-lt"/>
              </a:rPr>
              <a:t>Beraten</a:t>
            </a:r>
          </a:p>
          <a:p>
            <a:pPr marL="893763" lvl="1" indent="-284163">
              <a:buFont typeface="+mj-lt"/>
              <a:buAutoNum type="arabicPeriod"/>
              <a:tabLst/>
            </a:pPr>
            <a:r>
              <a:rPr lang="de-DE">
                <a:latin typeface="+mn-lt"/>
                <a:sym typeface="Wingdings" panose="05000000000000000000" pitchFamily="2" charset="2"/>
              </a:rPr>
              <a:t>Entwickeln</a:t>
            </a:r>
            <a:endParaRPr lang="de-DE">
              <a:latin typeface="+mn-lt"/>
            </a:endParaRPr>
          </a:p>
          <a:p>
            <a:pPr marL="893763" lvl="1" indent="-284163">
              <a:buFont typeface="+mj-lt"/>
              <a:buAutoNum type="arabicPeriod"/>
              <a:tabLst/>
            </a:pPr>
            <a:r>
              <a:rPr lang="de-DE">
                <a:latin typeface="+mn-lt"/>
              </a:rPr>
              <a:t>Produzieren</a:t>
            </a:r>
          </a:p>
          <a:p>
            <a:pPr marL="893763" lvl="1" indent="-284163">
              <a:buFont typeface="+mj-lt"/>
              <a:buAutoNum type="arabicPeriod"/>
              <a:tabLst/>
            </a:pPr>
            <a:r>
              <a:rPr lang="de-DE">
                <a:latin typeface="+mn-lt"/>
                <a:sym typeface="Wingdings" panose="05000000000000000000" pitchFamily="2" charset="2"/>
              </a:rPr>
              <a:t>Unterstützen</a:t>
            </a:r>
          </a:p>
          <a:p>
            <a:pPr marL="893763" lvl="1" indent="-284163">
              <a:tabLst/>
            </a:pPr>
            <a:r>
              <a:rPr lang="de-DE">
                <a:latin typeface="+mn-lt"/>
              </a:rPr>
              <a:t>Projektmanagement</a:t>
            </a:r>
          </a:p>
          <a:p>
            <a:pPr lvl="1"/>
            <a:endParaRPr lang="de-DE">
              <a:solidFill>
                <a:srgbClr val="FF0000"/>
              </a:solidFill>
              <a:latin typeface="+mn-lt"/>
            </a:endParaRPr>
          </a:p>
        </p:txBody>
      </p:sp>
    </p:spTree>
    <p:extLst>
      <p:ext uri="{BB962C8B-B14F-4D97-AF65-F5344CB8AC3E}">
        <p14:creationId xmlns:p14="http://schemas.microsoft.com/office/powerpoint/2010/main" val="3588502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7D0FA-ED19-1F0B-D288-9FA73E65954D}"/>
              </a:ext>
            </a:extLst>
          </p:cNvPr>
          <p:cNvSpPr>
            <a:spLocks noGrp="1"/>
          </p:cNvSpPr>
          <p:nvPr>
            <p:ph type="title"/>
          </p:nvPr>
        </p:nvSpPr>
        <p:spPr/>
        <p:txBody>
          <a:bodyPr/>
          <a:lstStyle/>
          <a:p>
            <a:r>
              <a:rPr lang="de-DE"/>
              <a:t>2. Entwickeln</a:t>
            </a:r>
            <a:br>
              <a:rPr lang="de-DE"/>
            </a:br>
            <a:r>
              <a:rPr lang="de-DE" sz="2800" b="0">
                <a:solidFill>
                  <a:schemeClr val="bg2"/>
                </a:solidFill>
              </a:rPr>
              <a:t>Lösungen erarbeiten – Von der Idee zur Konstruktion</a:t>
            </a:r>
            <a:endParaRPr lang="de-DE"/>
          </a:p>
        </p:txBody>
      </p:sp>
      <p:sp>
        <p:nvSpPr>
          <p:cNvPr id="3" name="Foliennummernplatzhalter 2">
            <a:extLst>
              <a:ext uri="{FF2B5EF4-FFF2-40B4-BE49-F238E27FC236}">
                <a16:creationId xmlns:a16="http://schemas.microsoft.com/office/drawing/2014/main" id="{AFF05250-DFAD-73B7-B9EB-2A3330D31CC1}"/>
              </a:ext>
            </a:extLst>
          </p:cNvPr>
          <p:cNvSpPr>
            <a:spLocks noGrp="1"/>
          </p:cNvSpPr>
          <p:nvPr>
            <p:ph type="sldNum" sz="quarter" idx="10"/>
          </p:nvPr>
        </p:nvSpPr>
        <p:spPr/>
        <p:txBody>
          <a:bodyPr/>
          <a:lstStyle/>
          <a:p>
            <a:fld id="{73F7D4EC-FAF2-48D2-B8E5-457915FC50F3}" type="slidenum">
              <a:rPr lang="de-DE" smtClean="0"/>
              <a:pPr/>
              <a:t>30</a:t>
            </a:fld>
            <a:endParaRPr lang="de-DE"/>
          </a:p>
        </p:txBody>
      </p:sp>
      <p:sp>
        <p:nvSpPr>
          <p:cNvPr id="4" name="Textplatzhalter 3">
            <a:extLst>
              <a:ext uri="{FF2B5EF4-FFF2-40B4-BE49-F238E27FC236}">
                <a16:creationId xmlns:a16="http://schemas.microsoft.com/office/drawing/2014/main" id="{B1467F10-CD21-6589-D740-F9ECFDE39E4F}"/>
              </a:ext>
            </a:extLst>
          </p:cNvPr>
          <p:cNvSpPr>
            <a:spLocks noGrp="1"/>
          </p:cNvSpPr>
          <p:nvPr>
            <p:ph type="body" sz="quarter" idx="11"/>
          </p:nvPr>
        </p:nvSpPr>
        <p:spPr/>
        <p:txBody>
          <a:bodyPr/>
          <a:lstStyle/>
          <a:p>
            <a:r>
              <a:rPr lang="de-DE"/>
              <a:t>SCHUNK Engineering GTAT</a:t>
            </a:r>
          </a:p>
        </p:txBody>
      </p:sp>
      <p:sp>
        <p:nvSpPr>
          <p:cNvPr id="5" name="Rechteck 4">
            <a:extLst>
              <a:ext uri="{FF2B5EF4-FFF2-40B4-BE49-F238E27FC236}">
                <a16:creationId xmlns:a16="http://schemas.microsoft.com/office/drawing/2014/main" id="{B700C638-C438-5A82-9C5B-DB59AC3BC00F}"/>
              </a:ext>
            </a:extLst>
          </p:cNvPr>
          <p:cNvSpPr/>
          <p:nvPr/>
        </p:nvSpPr>
        <p:spPr>
          <a:xfrm rot="10800000">
            <a:off x="2855928" y="2139654"/>
            <a:ext cx="4284000"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3E72BE0F-EC69-1F3C-335E-53D112B72F98}"/>
              </a:ext>
            </a:extLst>
          </p:cNvPr>
          <p:cNvSpPr/>
          <p:nvPr/>
        </p:nvSpPr>
        <p:spPr>
          <a:xfrm rot="10800000">
            <a:off x="9345472" y="2139654"/>
            <a:ext cx="2160000"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161C7F2F-5818-CEA0-4A90-18822665694F}"/>
              </a:ext>
            </a:extLst>
          </p:cNvPr>
          <p:cNvSpPr/>
          <p:nvPr/>
        </p:nvSpPr>
        <p:spPr>
          <a:xfrm rot="10800000">
            <a:off x="7177230" y="2139654"/>
            <a:ext cx="2130941"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A13CFA68-F785-6B6E-0ACB-6271575C9B1E}"/>
              </a:ext>
            </a:extLst>
          </p:cNvPr>
          <p:cNvSpPr/>
          <p:nvPr/>
        </p:nvSpPr>
        <p:spPr>
          <a:xfrm rot="10800000">
            <a:off x="681481" y="2139653"/>
            <a:ext cx="2137145"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A15DCDD8-2964-EB6B-696C-3A8C4A131A28}"/>
              </a:ext>
            </a:extLst>
          </p:cNvPr>
          <p:cNvSpPr/>
          <p:nvPr/>
        </p:nvSpPr>
        <p:spPr>
          <a:xfrm>
            <a:off x="1663820" y="5740324"/>
            <a:ext cx="8815480" cy="504000"/>
          </a:xfrm>
          <a:prstGeom prst="rightArrow">
            <a:avLst/>
          </a:prstGeom>
          <a:gradFill flip="none" rotWithShape="1">
            <a:gsLst>
              <a:gs pos="0">
                <a:srgbClr val="F2F2F2"/>
              </a:gs>
              <a:gs pos="1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a:t>Projektmanagement</a:t>
            </a:r>
          </a:p>
        </p:txBody>
      </p:sp>
      <p:sp>
        <p:nvSpPr>
          <p:cNvPr id="10" name="Pfeil: Chevron 9">
            <a:extLst>
              <a:ext uri="{FF2B5EF4-FFF2-40B4-BE49-F238E27FC236}">
                <a16:creationId xmlns:a16="http://schemas.microsoft.com/office/drawing/2014/main" id="{1F71CEDE-AE19-C5CC-F4C4-B4706CC29288}"/>
              </a:ext>
            </a:extLst>
          </p:cNvPr>
          <p:cNvSpPr/>
          <p:nvPr/>
        </p:nvSpPr>
        <p:spPr>
          <a:xfrm>
            <a:off x="664455"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 name="Pfeil: Chevron 10">
            <a:extLst>
              <a:ext uri="{FF2B5EF4-FFF2-40B4-BE49-F238E27FC236}">
                <a16:creationId xmlns:a16="http://schemas.microsoft.com/office/drawing/2014/main" id="{27F662D7-5BB1-E06D-ED94-BCA9C45A7D63}"/>
              </a:ext>
            </a:extLst>
          </p:cNvPr>
          <p:cNvSpPr/>
          <p:nvPr/>
        </p:nvSpPr>
        <p:spPr>
          <a:xfrm>
            <a:off x="1746562"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 name="Pfeil: Chevron 11">
            <a:extLst>
              <a:ext uri="{FF2B5EF4-FFF2-40B4-BE49-F238E27FC236}">
                <a16:creationId xmlns:a16="http://schemas.microsoft.com/office/drawing/2014/main" id="{7D3368A9-9F25-1A60-A825-054091E8B2B0}"/>
              </a:ext>
            </a:extLst>
          </p:cNvPr>
          <p:cNvSpPr/>
          <p:nvPr/>
        </p:nvSpPr>
        <p:spPr>
          <a:xfrm>
            <a:off x="2828669"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Pfeil: Chevron 12">
            <a:extLst>
              <a:ext uri="{FF2B5EF4-FFF2-40B4-BE49-F238E27FC236}">
                <a16:creationId xmlns:a16="http://schemas.microsoft.com/office/drawing/2014/main" id="{03B11BBA-2412-9451-8A2D-FEBA667D16E6}"/>
              </a:ext>
            </a:extLst>
          </p:cNvPr>
          <p:cNvSpPr/>
          <p:nvPr/>
        </p:nvSpPr>
        <p:spPr>
          <a:xfrm>
            <a:off x="3910776"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Pfeil: Chevron 13">
            <a:extLst>
              <a:ext uri="{FF2B5EF4-FFF2-40B4-BE49-F238E27FC236}">
                <a16:creationId xmlns:a16="http://schemas.microsoft.com/office/drawing/2014/main" id="{8C5803B8-AB9A-C0C5-0A9C-46E1EF7306A2}"/>
              </a:ext>
            </a:extLst>
          </p:cNvPr>
          <p:cNvSpPr/>
          <p:nvPr/>
        </p:nvSpPr>
        <p:spPr>
          <a:xfrm>
            <a:off x="4992883"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Pfeil: Chevron 14">
            <a:extLst>
              <a:ext uri="{FF2B5EF4-FFF2-40B4-BE49-F238E27FC236}">
                <a16:creationId xmlns:a16="http://schemas.microsoft.com/office/drawing/2014/main" id="{866339EA-8F7C-805D-FBE9-49D01AFD1EE6}"/>
              </a:ext>
            </a:extLst>
          </p:cNvPr>
          <p:cNvSpPr/>
          <p:nvPr/>
        </p:nvSpPr>
        <p:spPr>
          <a:xfrm>
            <a:off x="6074990"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 name="Pfeil: Chevron 15">
            <a:extLst>
              <a:ext uri="{FF2B5EF4-FFF2-40B4-BE49-F238E27FC236}">
                <a16:creationId xmlns:a16="http://schemas.microsoft.com/office/drawing/2014/main" id="{537DFBC9-9444-349A-ED56-2D9D9AC1BF08}"/>
              </a:ext>
            </a:extLst>
          </p:cNvPr>
          <p:cNvSpPr/>
          <p:nvPr/>
        </p:nvSpPr>
        <p:spPr>
          <a:xfrm>
            <a:off x="7157097"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Pfeil: Chevron 16">
            <a:extLst>
              <a:ext uri="{FF2B5EF4-FFF2-40B4-BE49-F238E27FC236}">
                <a16:creationId xmlns:a16="http://schemas.microsoft.com/office/drawing/2014/main" id="{F3627D45-DE93-6F07-F79D-CB2F273AB4D0}"/>
              </a:ext>
            </a:extLst>
          </p:cNvPr>
          <p:cNvSpPr/>
          <p:nvPr/>
        </p:nvSpPr>
        <p:spPr>
          <a:xfrm>
            <a:off x="8239204"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Pfeil: Chevron 17">
            <a:extLst>
              <a:ext uri="{FF2B5EF4-FFF2-40B4-BE49-F238E27FC236}">
                <a16:creationId xmlns:a16="http://schemas.microsoft.com/office/drawing/2014/main" id="{40580F6D-FC86-9CE9-8419-606CEB86B8F7}"/>
              </a:ext>
            </a:extLst>
          </p:cNvPr>
          <p:cNvSpPr/>
          <p:nvPr/>
        </p:nvSpPr>
        <p:spPr>
          <a:xfrm>
            <a:off x="9321311"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Pfeil: Chevron 18">
            <a:extLst>
              <a:ext uri="{FF2B5EF4-FFF2-40B4-BE49-F238E27FC236}">
                <a16:creationId xmlns:a16="http://schemas.microsoft.com/office/drawing/2014/main" id="{F678DB8F-C66A-A23F-FC4A-EFDBA450CF19}"/>
              </a:ext>
            </a:extLst>
          </p:cNvPr>
          <p:cNvSpPr/>
          <p:nvPr/>
        </p:nvSpPr>
        <p:spPr>
          <a:xfrm>
            <a:off x="10403415"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Textfeld 19">
            <a:extLst>
              <a:ext uri="{FF2B5EF4-FFF2-40B4-BE49-F238E27FC236}">
                <a16:creationId xmlns:a16="http://schemas.microsoft.com/office/drawing/2014/main" id="{AFE2ADC7-D845-DD44-C779-ACED2880B0F8}"/>
              </a:ext>
            </a:extLst>
          </p:cNvPr>
          <p:cNvSpPr txBox="1"/>
          <p:nvPr/>
        </p:nvSpPr>
        <p:spPr>
          <a:xfrm>
            <a:off x="901605" y="4692678"/>
            <a:ext cx="900000" cy="756000"/>
          </a:xfrm>
          <a:prstGeom prst="rect">
            <a:avLst/>
          </a:prstGeom>
          <a:noFill/>
        </p:spPr>
        <p:txBody>
          <a:bodyPr wrap="square" lIns="0" tIns="0" rIns="0" bIns="0" rtlCol="0" anchor="ctr">
            <a:no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1200">
                <a:solidFill>
                  <a:schemeClr val="bg1"/>
                </a:solidFill>
              </a:rPr>
              <a:t>Beratung</a:t>
            </a:r>
            <a:endParaRPr kumimoji="0" lang="de-DE" sz="1200" i="0" u="none" strike="noStrike" kern="1200" cap="none" spc="0" normalizeH="0" baseline="0">
              <a:ln>
                <a:noFill/>
              </a:ln>
              <a:solidFill>
                <a:schemeClr val="bg1"/>
              </a:solidFill>
              <a:effectLst/>
              <a:uLnTx/>
              <a:uFillTx/>
            </a:endParaRPr>
          </a:p>
        </p:txBody>
      </p:sp>
      <p:sp>
        <p:nvSpPr>
          <p:cNvPr id="21" name="Textfeld 20">
            <a:extLst>
              <a:ext uri="{FF2B5EF4-FFF2-40B4-BE49-F238E27FC236}">
                <a16:creationId xmlns:a16="http://schemas.microsoft.com/office/drawing/2014/main" id="{5CDF1584-F18C-9883-D5B3-5A6BC622F9A2}"/>
              </a:ext>
            </a:extLst>
          </p:cNvPr>
          <p:cNvSpPr txBox="1"/>
          <p:nvPr/>
        </p:nvSpPr>
        <p:spPr>
          <a:xfrm>
            <a:off x="1983712"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Spezifikation</a:t>
            </a:r>
          </a:p>
        </p:txBody>
      </p:sp>
      <p:sp>
        <p:nvSpPr>
          <p:cNvPr id="22" name="Textfeld 21">
            <a:extLst>
              <a:ext uri="{FF2B5EF4-FFF2-40B4-BE49-F238E27FC236}">
                <a16:creationId xmlns:a16="http://schemas.microsoft.com/office/drawing/2014/main" id="{D2DC7A03-5A6B-00A4-BEC8-FB46590F4915}"/>
              </a:ext>
            </a:extLst>
          </p:cNvPr>
          <p:cNvSpPr txBox="1"/>
          <p:nvPr/>
        </p:nvSpPr>
        <p:spPr>
          <a:xfrm>
            <a:off x="3065819"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Lösungs-entwurf</a:t>
            </a:r>
          </a:p>
        </p:txBody>
      </p:sp>
      <p:sp>
        <p:nvSpPr>
          <p:cNvPr id="23" name="Textfeld 22">
            <a:extLst>
              <a:ext uri="{FF2B5EF4-FFF2-40B4-BE49-F238E27FC236}">
                <a16:creationId xmlns:a16="http://schemas.microsoft.com/office/drawing/2014/main" id="{E299D309-DEA3-6D76-2AA4-965EA4943A66}"/>
              </a:ext>
            </a:extLst>
          </p:cNvPr>
          <p:cNvSpPr txBox="1"/>
          <p:nvPr/>
        </p:nvSpPr>
        <p:spPr>
          <a:xfrm>
            <a:off x="4119351"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Prototyp / Simulation / </a:t>
            </a:r>
            <a:r>
              <a:rPr lang="de-DE" sz="1200" err="1">
                <a:solidFill>
                  <a:schemeClr val="bg1"/>
                </a:solidFill>
              </a:rPr>
              <a:t>dig</a:t>
            </a:r>
            <a:r>
              <a:rPr lang="de-DE" sz="1200">
                <a:solidFill>
                  <a:schemeClr val="bg1"/>
                </a:solidFill>
              </a:rPr>
              <a:t>. Zwilling</a:t>
            </a:r>
            <a:endParaRPr kumimoji="0" lang="de-DE" sz="1200" i="0" u="none" strike="noStrike" kern="1200" cap="none" spc="0" normalizeH="0" baseline="0">
              <a:ln>
                <a:noFill/>
              </a:ln>
              <a:solidFill>
                <a:schemeClr val="bg1"/>
              </a:solidFill>
              <a:effectLst/>
              <a:uLnTx/>
              <a:uFillTx/>
            </a:endParaRPr>
          </a:p>
        </p:txBody>
      </p:sp>
      <p:sp>
        <p:nvSpPr>
          <p:cNvPr id="24" name="Textfeld 23">
            <a:extLst>
              <a:ext uri="{FF2B5EF4-FFF2-40B4-BE49-F238E27FC236}">
                <a16:creationId xmlns:a16="http://schemas.microsoft.com/office/drawing/2014/main" id="{1A9FF88B-4B13-5F38-47E1-B2F89992386C}"/>
              </a:ext>
            </a:extLst>
          </p:cNvPr>
          <p:cNvSpPr txBox="1"/>
          <p:nvPr/>
        </p:nvSpPr>
        <p:spPr>
          <a:xfrm>
            <a:off x="5230033"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Finale Konstruktion</a:t>
            </a:r>
          </a:p>
        </p:txBody>
      </p:sp>
      <p:sp>
        <p:nvSpPr>
          <p:cNvPr id="25" name="Textfeld 24">
            <a:extLst>
              <a:ext uri="{FF2B5EF4-FFF2-40B4-BE49-F238E27FC236}">
                <a16:creationId xmlns:a16="http://schemas.microsoft.com/office/drawing/2014/main" id="{F427206F-5A57-34B9-2381-0D3BC688FBA8}"/>
              </a:ext>
            </a:extLst>
          </p:cNvPr>
          <p:cNvSpPr txBox="1"/>
          <p:nvPr/>
        </p:nvSpPr>
        <p:spPr>
          <a:xfrm>
            <a:off x="6293090"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Freigabe Konstruktion</a:t>
            </a:r>
          </a:p>
        </p:txBody>
      </p:sp>
      <p:sp>
        <p:nvSpPr>
          <p:cNvPr id="26" name="Textfeld 25">
            <a:extLst>
              <a:ext uri="{FF2B5EF4-FFF2-40B4-BE49-F238E27FC236}">
                <a16:creationId xmlns:a16="http://schemas.microsoft.com/office/drawing/2014/main" id="{0F4B7E35-E484-2844-F792-2831FED1E019}"/>
              </a:ext>
            </a:extLst>
          </p:cNvPr>
          <p:cNvSpPr txBox="1"/>
          <p:nvPr/>
        </p:nvSpPr>
        <p:spPr>
          <a:xfrm>
            <a:off x="7356144" y="4692678"/>
            <a:ext cx="978307"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100">
                <a:solidFill>
                  <a:schemeClr val="bg1"/>
                </a:solidFill>
              </a:rPr>
              <a:t>Aufbau</a:t>
            </a:r>
            <a:br>
              <a:rPr lang="de-DE" sz="1100">
                <a:solidFill>
                  <a:schemeClr val="bg1"/>
                </a:solidFill>
              </a:rPr>
            </a:br>
            <a:r>
              <a:rPr lang="de-DE" sz="1100">
                <a:solidFill>
                  <a:schemeClr val="bg1"/>
                </a:solidFill>
              </a:rPr>
              <a:t>/ Null-Serie</a:t>
            </a:r>
          </a:p>
        </p:txBody>
      </p:sp>
      <p:sp>
        <p:nvSpPr>
          <p:cNvPr id="27" name="Textfeld 26">
            <a:extLst>
              <a:ext uri="{FF2B5EF4-FFF2-40B4-BE49-F238E27FC236}">
                <a16:creationId xmlns:a16="http://schemas.microsoft.com/office/drawing/2014/main" id="{6ACEFCA2-43F9-2766-625D-981DA8277B8F}"/>
              </a:ext>
            </a:extLst>
          </p:cNvPr>
          <p:cNvSpPr txBox="1"/>
          <p:nvPr/>
        </p:nvSpPr>
        <p:spPr>
          <a:xfrm>
            <a:off x="8466829"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Validierung</a:t>
            </a:r>
            <a:endParaRPr kumimoji="0" lang="de-DE" sz="1200" i="0" u="none" strike="noStrike" kern="1200" cap="none" spc="0" normalizeH="0" baseline="0">
              <a:ln>
                <a:noFill/>
              </a:ln>
              <a:solidFill>
                <a:schemeClr val="bg1"/>
              </a:solidFill>
              <a:effectLst/>
              <a:uLnTx/>
              <a:uFillTx/>
            </a:endParaRPr>
          </a:p>
        </p:txBody>
      </p:sp>
      <p:sp>
        <p:nvSpPr>
          <p:cNvPr id="28" name="Textfeld 27">
            <a:extLst>
              <a:ext uri="{FF2B5EF4-FFF2-40B4-BE49-F238E27FC236}">
                <a16:creationId xmlns:a16="http://schemas.microsoft.com/office/drawing/2014/main" id="{801C128F-79FA-E242-C5F2-D7F68D435169}"/>
              </a:ext>
            </a:extLst>
          </p:cNvPr>
          <p:cNvSpPr txBox="1"/>
          <p:nvPr/>
        </p:nvSpPr>
        <p:spPr>
          <a:xfrm>
            <a:off x="9548936"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Auslieferung</a:t>
            </a:r>
            <a:br>
              <a:rPr lang="de-DE" sz="1200">
                <a:solidFill>
                  <a:schemeClr val="bg1"/>
                </a:solidFill>
              </a:rPr>
            </a:br>
            <a:r>
              <a:rPr lang="de-DE" sz="1200">
                <a:solidFill>
                  <a:schemeClr val="bg1"/>
                </a:solidFill>
              </a:rPr>
              <a:t>/ Übergabe</a:t>
            </a:r>
            <a:endParaRPr kumimoji="0" lang="de-DE" sz="1200" i="0" u="none" strike="noStrike" kern="1200" cap="none" spc="0" normalizeH="0" baseline="0">
              <a:ln>
                <a:noFill/>
              </a:ln>
              <a:solidFill>
                <a:schemeClr val="bg1"/>
              </a:solidFill>
              <a:effectLst/>
              <a:uLnTx/>
              <a:uFillTx/>
            </a:endParaRPr>
          </a:p>
        </p:txBody>
      </p:sp>
      <p:sp>
        <p:nvSpPr>
          <p:cNvPr id="29" name="Textfeld 28">
            <a:extLst>
              <a:ext uri="{FF2B5EF4-FFF2-40B4-BE49-F238E27FC236}">
                <a16:creationId xmlns:a16="http://schemas.microsoft.com/office/drawing/2014/main" id="{BC6BD8D9-532C-AF4C-928C-FAB05CD7C6CE}"/>
              </a:ext>
            </a:extLst>
          </p:cNvPr>
          <p:cNvSpPr txBox="1"/>
          <p:nvPr/>
        </p:nvSpPr>
        <p:spPr>
          <a:xfrm>
            <a:off x="10631040"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After-Sales- Service</a:t>
            </a:r>
            <a:endParaRPr kumimoji="0" lang="de-DE" sz="1200" i="0" u="none" strike="noStrike" kern="1200" cap="none" spc="0" normalizeH="0" baseline="0">
              <a:ln>
                <a:noFill/>
              </a:ln>
              <a:solidFill>
                <a:schemeClr val="bg1"/>
              </a:solidFill>
              <a:effectLst/>
              <a:uLnTx/>
              <a:uFillTx/>
            </a:endParaRPr>
          </a:p>
        </p:txBody>
      </p:sp>
      <p:sp>
        <p:nvSpPr>
          <p:cNvPr id="30" name="Textfeld 29">
            <a:extLst>
              <a:ext uri="{FF2B5EF4-FFF2-40B4-BE49-F238E27FC236}">
                <a16:creationId xmlns:a16="http://schemas.microsoft.com/office/drawing/2014/main" id="{FD296339-76A7-D5F2-B7F8-C7D0A3D42D29}"/>
              </a:ext>
            </a:extLst>
          </p:cNvPr>
          <p:cNvSpPr txBox="1"/>
          <p:nvPr/>
        </p:nvSpPr>
        <p:spPr>
          <a:xfrm>
            <a:off x="3135406" y="5557247"/>
            <a:ext cx="493725" cy="138499"/>
          </a:xfrm>
          <a:prstGeom prst="rect">
            <a:avLst/>
          </a:prstGeom>
          <a:noFill/>
        </p:spPr>
        <p:txBody>
          <a:bodyPr wrap="non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1000">
                <a:solidFill>
                  <a:srgbClr val="003D6A"/>
                </a:solidFill>
              </a:rPr>
              <a:t>Iteration</a:t>
            </a:r>
            <a:endParaRPr kumimoji="0" lang="de-DE" sz="1000" b="0" i="0" u="none" strike="noStrike" kern="1200" cap="none" spc="0" normalizeH="0" baseline="0">
              <a:ln>
                <a:noFill/>
              </a:ln>
              <a:solidFill>
                <a:srgbClr val="003D6A"/>
              </a:solidFill>
              <a:effectLst/>
              <a:uLnTx/>
              <a:uFillTx/>
              <a:ea typeface="+mn-ea"/>
              <a:cs typeface="+mn-cs"/>
            </a:endParaRPr>
          </a:p>
        </p:txBody>
      </p:sp>
      <p:cxnSp>
        <p:nvCxnSpPr>
          <p:cNvPr id="31" name="Gerader Verbinder 30">
            <a:extLst>
              <a:ext uri="{FF2B5EF4-FFF2-40B4-BE49-F238E27FC236}">
                <a16:creationId xmlns:a16="http://schemas.microsoft.com/office/drawing/2014/main" id="{562777B7-0F14-6E0B-391B-079F139190F9}"/>
              </a:ext>
            </a:extLst>
          </p:cNvPr>
          <p:cNvCxnSpPr>
            <a:cxnSpLocks/>
          </p:cNvCxnSpPr>
          <p:nvPr/>
        </p:nvCxnSpPr>
        <p:spPr>
          <a:xfrm rot="10800000">
            <a:off x="5221796"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96EE83D8-9586-EF67-A50C-1F5081A31058}"/>
              </a:ext>
            </a:extLst>
          </p:cNvPr>
          <p:cNvCxnSpPr>
            <a:cxnSpLocks/>
          </p:cNvCxnSpPr>
          <p:nvPr/>
        </p:nvCxnSpPr>
        <p:spPr>
          <a:xfrm rot="10800000" flipH="1">
            <a:off x="4425624" y="4039984"/>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AD871567-FEA4-D862-51FE-00C3CE220887}"/>
              </a:ext>
            </a:extLst>
          </p:cNvPr>
          <p:cNvCxnSpPr>
            <a:cxnSpLocks/>
          </p:cNvCxnSpPr>
          <p:nvPr/>
        </p:nvCxnSpPr>
        <p:spPr>
          <a:xfrm rot="10800000">
            <a:off x="6004130" y="4021936"/>
            <a:ext cx="54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99A48979-D2FD-19E9-6B83-5FEED31B6CE5}"/>
              </a:ext>
            </a:extLst>
          </p:cNvPr>
          <p:cNvCxnSpPr>
            <a:cxnSpLocks/>
          </p:cNvCxnSpPr>
          <p:nvPr/>
        </p:nvCxnSpPr>
        <p:spPr>
          <a:xfrm rot="10800000" flipH="1">
            <a:off x="3370776" y="4027414"/>
            <a:ext cx="54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4AFD9BE4-F348-FF6B-D904-8D707711252B}"/>
              </a:ext>
            </a:extLst>
          </p:cNvPr>
          <p:cNvCxnSpPr>
            <a:cxnSpLocks/>
          </p:cNvCxnSpPr>
          <p:nvPr/>
        </p:nvCxnSpPr>
        <p:spPr>
          <a:xfrm rot="10800000">
            <a:off x="2003811"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AEF48614-0EE7-59C1-7738-00D820E3EDDF}"/>
              </a:ext>
            </a:extLst>
          </p:cNvPr>
          <p:cNvCxnSpPr>
            <a:cxnSpLocks/>
          </p:cNvCxnSpPr>
          <p:nvPr/>
        </p:nvCxnSpPr>
        <p:spPr>
          <a:xfrm rot="10800000" flipH="1">
            <a:off x="1139929"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272F8B1B-C1E3-91CD-EA4A-ECA12DF8E0C2}"/>
              </a:ext>
            </a:extLst>
          </p:cNvPr>
          <p:cNvCxnSpPr>
            <a:cxnSpLocks/>
          </p:cNvCxnSpPr>
          <p:nvPr/>
        </p:nvCxnSpPr>
        <p:spPr>
          <a:xfrm rot="10800000">
            <a:off x="8494451" y="40219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46B1C69A-797F-D32C-FC20-12BF25557DE0}"/>
              </a:ext>
            </a:extLst>
          </p:cNvPr>
          <p:cNvCxnSpPr>
            <a:cxnSpLocks/>
          </p:cNvCxnSpPr>
          <p:nvPr/>
        </p:nvCxnSpPr>
        <p:spPr>
          <a:xfrm rot="10800000" flipH="1">
            <a:off x="7626043" y="40219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F9170B6E-F3EF-3869-5E38-D869578BD6C3}"/>
              </a:ext>
            </a:extLst>
          </p:cNvPr>
          <p:cNvCxnSpPr>
            <a:cxnSpLocks/>
          </p:cNvCxnSpPr>
          <p:nvPr/>
        </p:nvCxnSpPr>
        <p:spPr>
          <a:xfrm rot="10800000">
            <a:off x="10673415" y="40318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3AE64B93-233C-DDA7-E430-B3C4E3BD7BCB}"/>
              </a:ext>
            </a:extLst>
          </p:cNvPr>
          <p:cNvCxnSpPr>
            <a:cxnSpLocks/>
          </p:cNvCxnSpPr>
          <p:nvPr/>
        </p:nvCxnSpPr>
        <p:spPr>
          <a:xfrm rot="10800000" flipH="1">
            <a:off x="9817530" y="40318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1" name="Grafik 40">
            <a:extLst>
              <a:ext uri="{FF2B5EF4-FFF2-40B4-BE49-F238E27FC236}">
                <a16:creationId xmlns:a16="http://schemas.microsoft.com/office/drawing/2014/main" id="{708EA1E0-44B5-016C-09C0-93CC944A7C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25472" y="2193135"/>
            <a:ext cx="1800000" cy="1349573"/>
          </a:xfrm>
          <a:prstGeom prst="rect">
            <a:avLst/>
          </a:prstGeom>
        </p:spPr>
      </p:pic>
      <p:pic>
        <p:nvPicPr>
          <p:cNvPr id="42" name="Grafik 41">
            <a:extLst>
              <a:ext uri="{FF2B5EF4-FFF2-40B4-BE49-F238E27FC236}">
                <a16:creationId xmlns:a16="http://schemas.microsoft.com/office/drawing/2014/main" id="{5348E895-BAA0-FB8E-706A-3B601CC7D51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53155" y="2193135"/>
            <a:ext cx="1800000" cy="1349573"/>
          </a:xfrm>
          <a:prstGeom prst="rect">
            <a:avLst/>
          </a:prstGeom>
        </p:spPr>
      </p:pic>
      <p:pic>
        <p:nvPicPr>
          <p:cNvPr id="43" name="Grafik 42">
            <a:extLst>
              <a:ext uri="{FF2B5EF4-FFF2-40B4-BE49-F238E27FC236}">
                <a16:creationId xmlns:a16="http://schemas.microsoft.com/office/drawing/2014/main" id="{BCDE497A-4B26-1973-89FE-0B47C691880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67347" y="2193135"/>
            <a:ext cx="1800000" cy="1349573"/>
          </a:xfrm>
          <a:prstGeom prst="rect">
            <a:avLst/>
          </a:prstGeom>
        </p:spPr>
      </p:pic>
      <p:pic>
        <p:nvPicPr>
          <p:cNvPr id="44" name="Grafik 43">
            <a:extLst>
              <a:ext uri="{FF2B5EF4-FFF2-40B4-BE49-F238E27FC236}">
                <a16:creationId xmlns:a16="http://schemas.microsoft.com/office/drawing/2014/main" id="{1086AFC3-2A1E-66F9-0E28-96E2C4320A7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45801" y="2193135"/>
            <a:ext cx="1800000" cy="1349573"/>
          </a:xfrm>
          <a:prstGeom prst="rect">
            <a:avLst/>
          </a:prstGeom>
        </p:spPr>
      </p:pic>
      <p:sp>
        <p:nvSpPr>
          <p:cNvPr id="45" name="Textfeld 44">
            <a:extLst>
              <a:ext uri="{FF2B5EF4-FFF2-40B4-BE49-F238E27FC236}">
                <a16:creationId xmlns:a16="http://schemas.microsoft.com/office/drawing/2014/main" id="{6F69E8CD-01BB-EADF-12BF-24A0B5BEEAAF}"/>
              </a:ext>
            </a:extLst>
          </p:cNvPr>
          <p:cNvSpPr txBox="1"/>
          <p:nvPr/>
        </p:nvSpPr>
        <p:spPr>
          <a:xfrm>
            <a:off x="1197510" y="3595496"/>
            <a:ext cx="1111290"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a:ln>
                  <a:noFill/>
                </a:ln>
                <a:solidFill>
                  <a:srgbClr val="003D6A"/>
                </a:solidFill>
                <a:effectLst/>
                <a:uLnTx/>
                <a:uFillTx/>
                <a:ea typeface="+mn-ea"/>
                <a:cs typeface="+mn-cs"/>
              </a:rPr>
              <a:t>Beraten</a:t>
            </a:r>
          </a:p>
        </p:txBody>
      </p:sp>
      <p:sp>
        <p:nvSpPr>
          <p:cNvPr id="46" name="Textfeld 45">
            <a:extLst>
              <a:ext uri="{FF2B5EF4-FFF2-40B4-BE49-F238E27FC236}">
                <a16:creationId xmlns:a16="http://schemas.microsoft.com/office/drawing/2014/main" id="{FFB8F604-1C58-55DA-5A72-F499C51D2CEB}"/>
              </a:ext>
            </a:extLst>
          </p:cNvPr>
          <p:cNvSpPr txBox="1"/>
          <p:nvPr/>
        </p:nvSpPr>
        <p:spPr>
          <a:xfrm>
            <a:off x="4187798" y="3580807"/>
            <a:ext cx="1558730"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Entwickeln</a:t>
            </a:r>
            <a:endParaRPr kumimoji="0" lang="de-DE" sz="2200" b="0" i="0" u="none" strike="noStrike" kern="1200" cap="none" spc="0" normalizeH="0" baseline="0" noProof="0">
              <a:ln>
                <a:noFill/>
              </a:ln>
              <a:solidFill>
                <a:srgbClr val="003D6A"/>
              </a:solidFill>
              <a:effectLst/>
              <a:uLnTx/>
              <a:uFillTx/>
              <a:ea typeface="+mn-ea"/>
              <a:cs typeface="+mn-cs"/>
            </a:endParaRPr>
          </a:p>
        </p:txBody>
      </p:sp>
      <p:sp>
        <p:nvSpPr>
          <p:cNvPr id="47" name="Textfeld 46">
            <a:extLst>
              <a:ext uri="{FF2B5EF4-FFF2-40B4-BE49-F238E27FC236}">
                <a16:creationId xmlns:a16="http://schemas.microsoft.com/office/drawing/2014/main" id="{55164493-3398-6F5F-D575-9F61FE9B3BAD}"/>
              </a:ext>
            </a:extLst>
          </p:cNvPr>
          <p:cNvSpPr txBox="1"/>
          <p:nvPr/>
        </p:nvSpPr>
        <p:spPr>
          <a:xfrm>
            <a:off x="7401391" y="3580807"/>
            <a:ext cx="1682616"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Produzieren</a:t>
            </a:r>
            <a:endParaRPr kumimoji="0" lang="de-DE" sz="2200" b="0" i="0" u="none" strike="noStrike" kern="1200" cap="none" spc="0" normalizeH="0" baseline="0" noProof="0">
              <a:ln>
                <a:noFill/>
              </a:ln>
              <a:solidFill>
                <a:srgbClr val="003D6A"/>
              </a:solidFill>
              <a:effectLst/>
              <a:uLnTx/>
              <a:uFillTx/>
              <a:ea typeface="+mn-ea"/>
              <a:cs typeface="+mn-cs"/>
            </a:endParaRPr>
          </a:p>
        </p:txBody>
      </p:sp>
      <p:sp>
        <p:nvSpPr>
          <p:cNvPr id="48" name="Textfeld 47">
            <a:extLst>
              <a:ext uri="{FF2B5EF4-FFF2-40B4-BE49-F238E27FC236}">
                <a16:creationId xmlns:a16="http://schemas.microsoft.com/office/drawing/2014/main" id="{4F6866E7-98A9-A5C4-7FEA-7CC939370791}"/>
              </a:ext>
            </a:extLst>
          </p:cNvPr>
          <p:cNvSpPr txBox="1"/>
          <p:nvPr/>
        </p:nvSpPr>
        <p:spPr>
          <a:xfrm>
            <a:off x="9525473" y="3580807"/>
            <a:ext cx="1799999"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Unterstützen</a:t>
            </a:r>
            <a:endParaRPr kumimoji="0" lang="de-DE" sz="2200" b="0" i="0" u="none" strike="noStrike" kern="1200" cap="none" spc="0" normalizeH="0" baseline="0" noProof="0">
              <a:ln>
                <a:noFill/>
              </a:ln>
              <a:solidFill>
                <a:srgbClr val="003D6A"/>
              </a:solidFill>
              <a:effectLst/>
              <a:uLnTx/>
              <a:uFillTx/>
              <a:ea typeface="+mn-ea"/>
              <a:cs typeface="+mn-cs"/>
            </a:endParaRPr>
          </a:p>
        </p:txBody>
      </p:sp>
      <p:pic>
        <p:nvPicPr>
          <p:cNvPr id="52" name="Grafik 51" descr="Pfeil Kreis mit einfarbiger Füllung">
            <a:extLst>
              <a:ext uri="{FF2B5EF4-FFF2-40B4-BE49-F238E27FC236}">
                <a16:creationId xmlns:a16="http://schemas.microsoft.com/office/drawing/2014/main" id="{56B995EB-18A8-50FC-2580-EC60829480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22923" y="5246003"/>
            <a:ext cx="576000" cy="576000"/>
          </a:xfrm>
          <a:prstGeom prst="rect">
            <a:avLst/>
          </a:prstGeom>
        </p:spPr>
      </p:pic>
      <p:pic>
        <p:nvPicPr>
          <p:cNvPr id="53" name="Grafik 52" descr="Pfeil Kreis mit einfarbiger Füllung">
            <a:extLst>
              <a:ext uri="{FF2B5EF4-FFF2-40B4-BE49-F238E27FC236}">
                <a16:creationId xmlns:a16="http://schemas.microsoft.com/office/drawing/2014/main" id="{90EFF573-8424-23C7-C5A1-0687C72F2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8111" y="5246003"/>
            <a:ext cx="576000" cy="576000"/>
          </a:xfrm>
          <a:prstGeom prst="rect">
            <a:avLst/>
          </a:prstGeom>
        </p:spPr>
      </p:pic>
      <p:sp>
        <p:nvSpPr>
          <p:cNvPr id="54" name="Rechteck 53">
            <a:extLst>
              <a:ext uri="{FF2B5EF4-FFF2-40B4-BE49-F238E27FC236}">
                <a16:creationId xmlns:a16="http://schemas.microsoft.com/office/drawing/2014/main" id="{19B982C0-C325-1278-AC78-2F6FED680DBC}"/>
              </a:ext>
            </a:extLst>
          </p:cNvPr>
          <p:cNvSpPr/>
          <p:nvPr/>
        </p:nvSpPr>
        <p:spPr>
          <a:xfrm>
            <a:off x="558800" y="2113808"/>
            <a:ext cx="2297127" cy="250581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4302CA40-4820-5AB6-AC91-CBA20A28D7FB}"/>
              </a:ext>
            </a:extLst>
          </p:cNvPr>
          <p:cNvSpPr/>
          <p:nvPr/>
        </p:nvSpPr>
        <p:spPr>
          <a:xfrm>
            <a:off x="7184210" y="2113808"/>
            <a:ext cx="4698228" cy="250581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20461357-DE19-F6EF-E8BF-A3C7ECD433A1}"/>
              </a:ext>
            </a:extLst>
          </p:cNvPr>
          <p:cNvSpPr/>
          <p:nvPr/>
        </p:nvSpPr>
        <p:spPr>
          <a:xfrm>
            <a:off x="1167721" y="5761785"/>
            <a:ext cx="10586129" cy="82432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Pfeil: Fünfeck 56">
            <a:extLst>
              <a:ext uri="{FF2B5EF4-FFF2-40B4-BE49-F238E27FC236}">
                <a16:creationId xmlns:a16="http://schemas.microsoft.com/office/drawing/2014/main" id="{840A6DCA-64D4-05C7-1565-D5FBA6D08C51}"/>
              </a:ext>
            </a:extLst>
          </p:cNvPr>
          <p:cNvSpPr/>
          <p:nvPr/>
        </p:nvSpPr>
        <p:spPr>
          <a:xfrm>
            <a:off x="558800" y="4619626"/>
            <a:ext cx="2424373" cy="900001"/>
          </a:xfrm>
          <a:prstGeom prst="homePlate">
            <a:avLst>
              <a:gd name="adj" fmla="val 17159"/>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Pfeil: Chevron 57">
            <a:extLst>
              <a:ext uri="{FF2B5EF4-FFF2-40B4-BE49-F238E27FC236}">
                <a16:creationId xmlns:a16="http://schemas.microsoft.com/office/drawing/2014/main" id="{150FF4C7-2494-88B3-73C5-93171E5C949C}"/>
              </a:ext>
            </a:extLst>
          </p:cNvPr>
          <p:cNvSpPr/>
          <p:nvPr/>
        </p:nvSpPr>
        <p:spPr>
          <a:xfrm>
            <a:off x="7157098" y="4619627"/>
            <a:ext cx="4611040" cy="900000"/>
          </a:xfrm>
          <a:prstGeom prst="chevron">
            <a:avLst>
              <a:gd name="adj" fmla="val 18592"/>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51" name="Grafik 50" descr="Pfeil Kreis mit einfarbiger Füllung">
            <a:extLst>
              <a:ext uri="{FF2B5EF4-FFF2-40B4-BE49-F238E27FC236}">
                <a16:creationId xmlns:a16="http://schemas.microsoft.com/office/drawing/2014/main" id="{7D75AFF1-A0DE-21E3-776D-B2EB51D99F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60393" y="5246003"/>
            <a:ext cx="576000" cy="576000"/>
          </a:xfrm>
          <a:prstGeom prst="rect">
            <a:avLst/>
          </a:prstGeom>
        </p:spPr>
      </p:pic>
    </p:spTree>
    <p:extLst>
      <p:ext uri="{BB962C8B-B14F-4D97-AF65-F5344CB8AC3E}">
        <p14:creationId xmlns:p14="http://schemas.microsoft.com/office/powerpoint/2010/main" val="2421222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1205-94AD-5AB3-1EEE-FBC62535FDA5}"/>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2182597D-7CC6-D301-D282-3D4ADE70180F}"/>
              </a:ext>
            </a:extLst>
          </p:cNvPr>
          <p:cNvSpPr>
            <a:spLocks noGrp="1"/>
          </p:cNvSpPr>
          <p:nvPr>
            <p:ph type="body" sz="quarter" idx="12"/>
          </p:nvPr>
        </p:nvSpPr>
        <p:spPr>
          <a:xfrm>
            <a:off x="658813" y="2514600"/>
            <a:ext cx="5328000" cy="4159250"/>
          </a:xfrm>
        </p:spPr>
        <p:txBody>
          <a:bodyPr/>
          <a:lstStyle/>
          <a:p>
            <a:pPr marL="0" indent="0">
              <a:buNone/>
            </a:pPr>
            <a:r>
              <a:rPr lang="de-DE" sz="2000" b="1"/>
              <a:t>Ihr Mehrwert</a:t>
            </a:r>
            <a:br>
              <a:rPr lang="de-DE" sz="1800"/>
            </a:br>
            <a:endParaRPr lang="de-DE" sz="1800"/>
          </a:p>
          <a:p>
            <a:pPr marL="432000" indent="0">
              <a:buNone/>
            </a:pPr>
            <a:r>
              <a:rPr lang="de-DE" sz="1800"/>
              <a:t>Schnellere Freigabe dank Simulation &amp; Validierung vorab</a:t>
            </a:r>
          </a:p>
          <a:p>
            <a:pPr marL="432000" indent="0">
              <a:buNone/>
            </a:pPr>
            <a:endParaRPr lang="de-DE" sz="1800"/>
          </a:p>
          <a:p>
            <a:pPr marL="432000" indent="0">
              <a:buNone/>
            </a:pPr>
            <a:r>
              <a:rPr lang="de-DE" sz="1800"/>
              <a:t>Standard + individuell optimal kombiniert: hoher Nutzen bei klarem Budget</a:t>
            </a:r>
          </a:p>
          <a:p>
            <a:pPr marL="432000" indent="0">
              <a:buNone/>
            </a:pPr>
            <a:endParaRPr lang="de-DE" sz="1800"/>
          </a:p>
          <a:p>
            <a:pPr marL="432000" indent="0">
              <a:buNone/>
            </a:pPr>
            <a:r>
              <a:rPr lang="de-DE" sz="1800"/>
              <a:t>Minimiertes Integrationsrisiko durch saubere Schnittstellen</a:t>
            </a:r>
          </a:p>
          <a:p>
            <a:pPr marL="432000" indent="0">
              <a:buNone/>
            </a:pPr>
            <a:endParaRPr lang="de-DE" sz="1800"/>
          </a:p>
        </p:txBody>
      </p:sp>
      <p:sp>
        <p:nvSpPr>
          <p:cNvPr id="6" name="Titel 5">
            <a:extLst>
              <a:ext uri="{FF2B5EF4-FFF2-40B4-BE49-F238E27FC236}">
                <a16:creationId xmlns:a16="http://schemas.microsoft.com/office/drawing/2014/main" id="{8EE992BD-F169-097F-4B57-271DDE77089D}"/>
              </a:ext>
            </a:extLst>
          </p:cNvPr>
          <p:cNvSpPr>
            <a:spLocks noGrp="1"/>
          </p:cNvSpPr>
          <p:nvPr>
            <p:ph type="title"/>
          </p:nvPr>
        </p:nvSpPr>
        <p:spPr/>
        <p:txBody>
          <a:bodyPr/>
          <a:lstStyle/>
          <a:p>
            <a:r>
              <a:rPr lang="de-DE">
                <a:solidFill>
                  <a:schemeClr val="accent1"/>
                </a:solidFill>
              </a:rPr>
              <a:t>Das erwartet Sie</a:t>
            </a:r>
          </a:p>
        </p:txBody>
      </p:sp>
      <p:sp>
        <p:nvSpPr>
          <p:cNvPr id="3" name="Foliennummernplatzhalter 2">
            <a:extLst>
              <a:ext uri="{FF2B5EF4-FFF2-40B4-BE49-F238E27FC236}">
                <a16:creationId xmlns:a16="http://schemas.microsoft.com/office/drawing/2014/main" id="{DC536CA3-1E0C-906A-0D9E-D4650BE61EE2}"/>
              </a:ext>
            </a:extLst>
          </p:cNvPr>
          <p:cNvSpPr>
            <a:spLocks noGrp="1"/>
          </p:cNvSpPr>
          <p:nvPr>
            <p:ph type="sldNum" sz="quarter" idx="10"/>
          </p:nvPr>
        </p:nvSpPr>
        <p:spPr/>
        <p:txBody>
          <a:bodyPr/>
          <a:lstStyle/>
          <a:p>
            <a:fld id="{73F7D4EC-FAF2-48D2-B8E5-457915FC50F3}" type="slidenum">
              <a:rPr lang="de-DE" smtClean="0"/>
              <a:pPr/>
              <a:t>31</a:t>
            </a:fld>
            <a:endParaRPr lang="de-DE"/>
          </a:p>
        </p:txBody>
      </p:sp>
      <p:sp>
        <p:nvSpPr>
          <p:cNvPr id="7" name="Textplatzhalter 6">
            <a:extLst>
              <a:ext uri="{FF2B5EF4-FFF2-40B4-BE49-F238E27FC236}">
                <a16:creationId xmlns:a16="http://schemas.microsoft.com/office/drawing/2014/main" id="{BB8F5078-DAE0-CB95-5D06-72030CA1B6BC}"/>
              </a:ext>
            </a:extLst>
          </p:cNvPr>
          <p:cNvSpPr>
            <a:spLocks noGrp="1"/>
          </p:cNvSpPr>
          <p:nvPr>
            <p:ph type="body" sz="quarter" idx="11"/>
          </p:nvPr>
        </p:nvSpPr>
        <p:spPr/>
        <p:txBody>
          <a:bodyPr/>
          <a:lstStyle/>
          <a:p>
            <a:r>
              <a:rPr lang="de-DE"/>
              <a:t>SCHUNK Engineering GTAT</a:t>
            </a:r>
          </a:p>
          <a:p>
            <a:endParaRPr lang="de-DE"/>
          </a:p>
        </p:txBody>
      </p:sp>
      <p:sp>
        <p:nvSpPr>
          <p:cNvPr id="9" name="Textplatzhalter 8">
            <a:extLst>
              <a:ext uri="{FF2B5EF4-FFF2-40B4-BE49-F238E27FC236}">
                <a16:creationId xmlns:a16="http://schemas.microsoft.com/office/drawing/2014/main" id="{F3E17065-869C-E9E0-77DC-C4D60C3ACDF0}"/>
              </a:ext>
            </a:extLst>
          </p:cNvPr>
          <p:cNvSpPr>
            <a:spLocks noGrp="1"/>
          </p:cNvSpPr>
          <p:nvPr>
            <p:ph type="body" sz="quarter" idx="13"/>
          </p:nvPr>
        </p:nvSpPr>
        <p:spPr>
          <a:xfrm>
            <a:off x="6530413" y="2514600"/>
            <a:ext cx="5328000" cy="4159250"/>
          </a:xfrm>
        </p:spPr>
        <p:txBody>
          <a:bodyPr/>
          <a:lstStyle/>
          <a:p>
            <a:pPr marL="0" indent="0">
              <a:buNone/>
            </a:pPr>
            <a:r>
              <a:rPr lang="de-DE" sz="2000" b="1"/>
              <a:t>Vorgehen und Methodik</a:t>
            </a:r>
          </a:p>
          <a:p>
            <a:pPr marL="0" indent="0">
              <a:spcBef>
                <a:spcPts val="0"/>
              </a:spcBef>
              <a:buNone/>
            </a:pPr>
            <a:endParaRPr lang="de-DE" sz="1800"/>
          </a:p>
          <a:p>
            <a:pPr marL="432000" indent="0">
              <a:buNone/>
            </a:pPr>
            <a:r>
              <a:rPr lang="de-DE" sz="1800"/>
              <a:t>Co-Engineering: Iteration mit CAD/DMU/Simulation</a:t>
            </a:r>
          </a:p>
          <a:p>
            <a:pPr marL="432000" indent="0">
              <a:buNone/>
            </a:pPr>
            <a:endParaRPr lang="de-DE" sz="1800"/>
          </a:p>
          <a:p>
            <a:pPr marL="432000" indent="0">
              <a:buNone/>
            </a:pPr>
            <a:r>
              <a:rPr lang="de-DE" sz="1800"/>
              <a:t>Detailzeichnungen, Stücklisten, Variantenvergleich</a:t>
            </a:r>
          </a:p>
          <a:p>
            <a:pPr marL="432000" indent="0">
              <a:buNone/>
            </a:pPr>
            <a:endParaRPr lang="de-DE" sz="1800"/>
          </a:p>
          <a:p>
            <a:pPr marL="432000" indent="0">
              <a:buNone/>
            </a:pPr>
            <a:r>
              <a:rPr lang="de-DE" sz="1800"/>
              <a:t>Sicherheits- und Normenkonformität von Beginn an</a:t>
            </a:r>
          </a:p>
        </p:txBody>
      </p:sp>
      <p:sp>
        <p:nvSpPr>
          <p:cNvPr id="2" name="Textfeld 1">
            <a:extLst>
              <a:ext uri="{FF2B5EF4-FFF2-40B4-BE49-F238E27FC236}">
                <a16:creationId xmlns:a16="http://schemas.microsoft.com/office/drawing/2014/main" id="{98400BB2-4F04-A309-5421-EBA5646F615A}"/>
              </a:ext>
            </a:extLst>
          </p:cNvPr>
          <p:cNvSpPr txBox="1"/>
          <p:nvPr/>
        </p:nvSpPr>
        <p:spPr>
          <a:xfrm>
            <a:off x="658813" y="1394052"/>
            <a:ext cx="11198224" cy="878702"/>
          </a:xfrm>
          <a:prstGeom prst="rect">
            <a:avLst/>
          </a:prstGeom>
          <a:noFill/>
        </p:spPr>
        <p:txBody>
          <a:bodyPr wrap="square" lIns="0" tIns="0" rIns="0" bIns="0" rtlCol="0">
            <a:spAutoFit/>
          </a:bodyPr>
          <a:lstStyle/>
          <a:p>
            <a:r>
              <a:rPr lang="de-DE" sz="1400">
                <a:solidFill>
                  <a:schemeClr val="accent1"/>
                </a:solidFill>
              </a:rPr>
              <a:t>Im zweiten Schritt verdichten wir das Grobkonzept zu einem belastbaren Design: </a:t>
            </a:r>
          </a:p>
          <a:p>
            <a:r>
              <a:rPr lang="de-DE" sz="1400">
                <a:solidFill>
                  <a:schemeClr val="accent1"/>
                </a:solidFill>
              </a:rPr>
              <a:t>Varianten werden verglichen, Funktionen simuliert, Schnittstellen eindeutig festgelegt und Normen berücksichtigt. Ergebnis sind freigabereife Modelle mit Detailzeichnungen, Stücklisten und einem transparenten Entscheidungsrahmen für die Produktion.</a:t>
            </a:r>
          </a:p>
          <a:p>
            <a:pPr marR="0" algn="l" defTabSz="914400" rtl="0" eaLnBrk="1" fontAlgn="auto" latinLnBrk="0" hangingPunct="1">
              <a:lnSpc>
                <a:spcPct val="90000"/>
              </a:lnSpc>
              <a:spcBef>
                <a:spcPts val="300"/>
              </a:spcBef>
              <a:spcAft>
                <a:spcPts val="0"/>
              </a:spcAft>
              <a:buClr>
                <a:srgbClr val="009EE0"/>
              </a:buClr>
              <a:buSzTx/>
              <a:tabLst/>
            </a:pPr>
            <a:endParaRPr kumimoji="0" lang="de-DE" sz="1400" b="0" i="0" u="none" strike="noStrike" kern="1200" cap="none" spc="0" normalizeH="0" baseline="0" noProof="0" err="1">
              <a:ln>
                <a:noFill/>
              </a:ln>
              <a:solidFill>
                <a:schemeClr val="accent1"/>
              </a:solidFill>
              <a:effectLst/>
              <a:uLnTx/>
              <a:uFillTx/>
              <a:ea typeface="+mn-ea"/>
              <a:cs typeface="+mn-cs"/>
            </a:endParaRPr>
          </a:p>
        </p:txBody>
      </p:sp>
      <p:pic>
        <p:nvPicPr>
          <p:cNvPr id="14" name="Grafik 13" descr="Geodreieck mit einfarbiger Füllung">
            <a:extLst>
              <a:ext uri="{FF2B5EF4-FFF2-40B4-BE49-F238E27FC236}">
                <a16:creationId xmlns:a16="http://schemas.microsoft.com/office/drawing/2014/main" id="{AC2CE0A8-EA56-BE01-1080-E668691D88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8530" y="4155500"/>
            <a:ext cx="540000" cy="540000"/>
          </a:xfrm>
          <a:prstGeom prst="rect">
            <a:avLst/>
          </a:prstGeom>
        </p:spPr>
      </p:pic>
      <p:pic>
        <p:nvPicPr>
          <p:cNvPr id="17" name="Grafik 16" descr="Laptop mit einfarbiger Füllung">
            <a:extLst>
              <a:ext uri="{FF2B5EF4-FFF2-40B4-BE49-F238E27FC236}">
                <a16:creationId xmlns:a16="http://schemas.microsoft.com/office/drawing/2014/main" id="{068A53C4-ECD2-9428-28F6-26D43FF2F5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38530" y="3168525"/>
            <a:ext cx="540000" cy="540000"/>
          </a:xfrm>
          <a:prstGeom prst="rect">
            <a:avLst/>
          </a:prstGeom>
        </p:spPr>
      </p:pic>
      <p:pic>
        <p:nvPicPr>
          <p:cNvPr id="20" name="Grafik 19" descr="Abzeichen Tick1 mit einfarbiger Füllung">
            <a:extLst>
              <a:ext uri="{FF2B5EF4-FFF2-40B4-BE49-F238E27FC236}">
                <a16:creationId xmlns:a16="http://schemas.microsoft.com/office/drawing/2014/main" id="{6C4981D3-0EF4-7A06-FB58-7AE3035F10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4430" y="5132950"/>
            <a:ext cx="540000" cy="540000"/>
          </a:xfrm>
          <a:prstGeom prst="rect">
            <a:avLst/>
          </a:prstGeom>
        </p:spPr>
      </p:pic>
      <p:pic>
        <p:nvPicPr>
          <p:cNvPr id="22" name="Grafik 21" descr="Münzen mit einfarbiger Füllung">
            <a:extLst>
              <a:ext uri="{FF2B5EF4-FFF2-40B4-BE49-F238E27FC236}">
                <a16:creationId xmlns:a16="http://schemas.microsoft.com/office/drawing/2014/main" id="{EA48B1D1-63EE-F7A1-AF83-D2BBA4E29C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4430" y="4155500"/>
            <a:ext cx="540000" cy="540000"/>
          </a:xfrm>
          <a:prstGeom prst="rect">
            <a:avLst/>
          </a:prstGeom>
        </p:spPr>
      </p:pic>
      <p:pic>
        <p:nvPicPr>
          <p:cNvPr id="24" name="Grafik 23" descr="Zahnrad mit einfarbiger Füllung">
            <a:extLst>
              <a:ext uri="{FF2B5EF4-FFF2-40B4-BE49-F238E27FC236}">
                <a16:creationId xmlns:a16="http://schemas.microsoft.com/office/drawing/2014/main" id="{FABBFBCE-07C6-DABC-326C-86971864945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4430" y="3168525"/>
            <a:ext cx="540000" cy="540000"/>
          </a:xfrm>
          <a:prstGeom prst="rect">
            <a:avLst/>
          </a:prstGeom>
        </p:spPr>
      </p:pic>
      <p:pic>
        <p:nvPicPr>
          <p:cNvPr id="28" name="Grafik 27" descr="Schild mit einfarbiger Füllung">
            <a:extLst>
              <a:ext uri="{FF2B5EF4-FFF2-40B4-BE49-F238E27FC236}">
                <a16:creationId xmlns:a16="http://schemas.microsoft.com/office/drawing/2014/main" id="{B5EE081C-8B9D-0EE1-D327-24285EFA83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38530" y="5132950"/>
            <a:ext cx="540000" cy="540000"/>
          </a:xfrm>
          <a:prstGeom prst="rect">
            <a:avLst/>
          </a:prstGeom>
        </p:spPr>
      </p:pic>
    </p:spTree>
    <p:extLst>
      <p:ext uri="{BB962C8B-B14F-4D97-AF65-F5344CB8AC3E}">
        <p14:creationId xmlns:p14="http://schemas.microsoft.com/office/powerpoint/2010/main" val="1131179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rapezoid 109">
            <a:extLst>
              <a:ext uri="{FF2B5EF4-FFF2-40B4-BE49-F238E27FC236}">
                <a16:creationId xmlns:a16="http://schemas.microsoft.com/office/drawing/2014/main" id="{2DA3FC07-8A39-8B94-2048-79F43795444A}"/>
              </a:ext>
            </a:extLst>
          </p:cNvPr>
          <p:cNvSpPr/>
          <p:nvPr/>
        </p:nvSpPr>
        <p:spPr>
          <a:xfrm rot="5400000">
            <a:off x="3395999" y="-2118117"/>
            <a:ext cx="5400000" cy="12192002"/>
          </a:xfrm>
          <a:prstGeom prst="trapezoid">
            <a:avLst>
              <a:gd name="adj" fmla="val 11900"/>
            </a:avLst>
          </a:prstGeom>
          <a:gradFill flip="none" rotWithShape="1">
            <a:gsLst>
              <a:gs pos="31000">
                <a:srgbClr val="80C5E5"/>
              </a:gs>
              <a:gs pos="0">
                <a:schemeClr val="bg1"/>
              </a:gs>
              <a:gs pos="71000">
                <a:schemeClr val="bg2">
                  <a:shade val="67500"/>
                  <a:satMod val="115000"/>
                </a:schemeClr>
              </a:gs>
              <a:gs pos="100000">
                <a:srgbClr val="009EE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8" name="Diagramm 27">
            <a:extLst>
              <a:ext uri="{FF2B5EF4-FFF2-40B4-BE49-F238E27FC236}">
                <a16:creationId xmlns:a16="http://schemas.microsoft.com/office/drawing/2014/main" id="{DF2B7767-08A7-4201-195A-A7677CDB7D9E}"/>
              </a:ext>
            </a:extLst>
          </p:cNvPr>
          <p:cNvGraphicFramePr/>
          <p:nvPr/>
        </p:nvGraphicFramePr>
        <p:xfrm>
          <a:off x="1455533" y="1264187"/>
          <a:ext cx="3934691" cy="4706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0EF1AE43-ECEB-44C4-0E29-438F36D732B6}"/>
              </a:ext>
            </a:extLst>
          </p:cNvPr>
          <p:cNvSpPr>
            <a:spLocks noGrp="1"/>
          </p:cNvSpPr>
          <p:nvPr>
            <p:ph type="title"/>
          </p:nvPr>
        </p:nvSpPr>
        <p:spPr>
          <a:xfrm>
            <a:off x="658814" y="667428"/>
            <a:ext cx="8996816" cy="1020318"/>
          </a:xfrm>
        </p:spPr>
        <p:txBody>
          <a:bodyPr/>
          <a:lstStyle/>
          <a:p>
            <a:r>
              <a:rPr lang="de-DE"/>
              <a:t>Aus Produkten werden Lösungen…</a:t>
            </a:r>
          </a:p>
        </p:txBody>
      </p:sp>
      <p:sp>
        <p:nvSpPr>
          <p:cNvPr id="3" name="Foliennummernplatzhalter 2">
            <a:extLst>
              <a:ext uri="{FF2B5EF4-FFF2-40B4-BE49-F238E27FC236}">
                <a16:creationId xmlns:a16="http://schemas.microsoft.com/office/drawing/2014/main" id="{6B581706-3A6A-1013-F65E-FA096EFF218E}"/>
              </a:ext>
            </a:extLst>
          </p:cNvPr>
          <p:cNvSpPr>
            <a:spLocks noGrp="1"/>
          </p:cNvSpPr>
          <p:nvPr>
            <p:ph type="sldNum" sz="quarter" idx="10"/>
          </p:nvPr>
        </p:nvSpPr>
        <p:spPr/>
        <p:txBody>
          <a:bodyPr/>
          <a:lstStyle/>
          <a:p>
            <a:fld id="{73F7D4EC-FAF2-48D2-B8E5-457915FC50F3}" type="slidenum">
              <a:rPr lang="de-DE" smtClean="0"/>
              <a:pPr/>
              <a:t>32</a:t>
            </a:fld>
            <a:endParaRPr lang="de-DE"/>
          </a:p>
        </p:txBody>
      </p:sp>
      <p:sp>
        <p:nvSpPr>
          <p:cNvPr id="4" name="Textplatzhalter 3">
            <a:extLst>
              <a:ext uri="{FF2B5EF4-FFF2-40B4-BE49-F238E27FC236}">
                <a16:creationId xmlns:a16="http://schemas.microsoft.com/office/drawing/2014/main" id="{D0BBE7A2-156F-16F7-2D06-624A6686E92F}"/>
              </a:ext>
            </a:extLst>
          </p:cNvPr>
          <p:cNvSpPr>
            <a:spLocks noGrp="1"/>
          </p:cNvSpPr>
          <p:nvPr>
            <p:ph type="body" sz="quarter" idx="11"/>
          </p:nvPr>
        </p:nvSpPr>
        <p:spPr/>
        <p:txBody>
          <a:bodyPr/>
          <a:lstStyle/>
          <a:p>
            <a:r>
              <a:rPr lang="en-US"/>
              <a:t>SCHUNK Engineering GTAT</a:t>
            </a:r>
          </a:p>
        </p:txBody>
      </p:sp>
      <p:graphicFrame>
        <p:nvGraphicFramePr>
          <p:cNvPr id="6" name="Diagramm 5">
            <a:extLst>
              <a:ext uri="{FF2B5EF4-FFF2-40B4-BE49-F238E27FC236}">
                <a16:creationId xmlns:a16="http://schemas.microsoft.com/office/drawing/2014/main" id="{14616253-81C3-27B2-233A-A0883764C89A}"/>
              </a:ext>
            </a:extLst>
          </p:cNvPr>
          <p:cNvGraphicFramePr/>
          <p:nvPr/>
        </p:nvGraphicFramePr>
        <p:xfrm>
          <a:off x="-574154" y="1740245"/>
          <a:ext cx="3934691" cy="47066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Grafik 6">
            <a:extLst>
              <a:ext uri="{FF2B5EF4-FFF2-40B4-BE49-F238E27FC236}">
                <a16:creationId xmlns:a16="http://schemas.microsoft.com/office/drawing/2014/main" id="{7B9D44F8-8D1B-51A6-BF24-072AFCFF698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32030" y="1895635"/>
            <a:ext cx="387500" cy="720000"/>
          </a:xfrm>
          <a:prstGeom prst="rect">
            <a:avLst/>
          </a:prstGeom>
        </p:spPr>
      </p:pic>
      <p:pic>
        <p:nvPicPr>
          <p:cNvPr id="8" name="Grafik 7">
            <a:extLst>
              <a:ext uri="{FF2B5EF4-FFF2-40B4-BE49-F238E27FC236}">
                <a16:creationId xmlns:a16="http://schemas.microsoft.com/office/drawing/2014/main" id="{B7AD12B8-79F5-18D8-3B5F-5A3058D9116A}"/>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455533" y="1915666"/>
            <a:ext cx="423000" cy="720000"/>
          </a:xfrm>
          <a:prstGeom prst="rect">
            <a:avLst/>
          </a:prstGeom>
        </p:spPr>
      </p:pic>
      <p:pic>
        <p:nvPicPr>
          <p:cNvPr id="9" name="Grafik 8">
            <a:extLst>
              <a:ext uri="{FF2B5EF4-FFF2-40B4-BE49-F238E27FC236}">
                <a16:creationId xmlns:a16="http://schemas.microsoft.com/office/drawing/2014/main" id="{E0F4C533-8EA1-5A98-B437-CCAE2465C321}"/>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32030" y="3733593"/>
            <a:ext cx="351500" cy="720000"/>
          </a:xfrm>
          <a:prstGeom prst="rect">
            <a:avLst/>
          </a:prstGeom>
        </p:spPr>
      </p:pic>
      <p:pic>
        <p:nvPicPr>
          <p:cNvPr id="10" name="Grafik 9">
            <a:extLst>
              <a:ext uri="{FF2B5EF4-FFF2-40B4-BE49-F238E27FC236}">
                <a16:creationId xmlns:a16="http://schemas.microsoft.com/office/drawing/2014/main" id="{7EA20053-7D1B-CC70-BD75-49E636600893}"/>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328302" y="3906952"/>
            <a:ext cx="669020" cy="367496"/>
          </a:xfrm>
          <a:prstGeom prst="rect">
            <a:avLst/>
          </a:prstGeom>
        </p:spPr>
      </p:pic>
      <p:pic>
        <p:nvPicPr>
          <p:cNvPr id="11" name="Grafik 10">
            <a:extLst>
              <a:ext uri="{FF2B5EF4-FFF2-40B4-BE49-F238E27FC236}">
                <a16:creationId xmlns:a16="http://schemas.microsoft.com/office/drawing/2014/main" id="{6352B1EE-82AC-C317-23B3-1F6C405106C7}"/>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766527" y="4880797"/>
            <a:ext cx="741424" cy="306352"/>
          </a:xfrm>
          <a:prstGeom prst="rect">
            <a:avLst/>
          </a:prstGeom>
        </p:spPr>
      </p:pic>
      <p:pic>
        <p:nvPicPr>
          <p:cNvPr id="12" name="Grafik 11">
            <a:extLst>
              <a:ext uri="{FF2B5EF4-FFF2-40B4-BE49-F238E27FC236}">
                <a16:creationId xmlns:a16="http://schemas.microsoft.com/office/drawing/2014/main" id="{C6127AAB-1692-CFFB-CCDF-D204E1A808D4}"/>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78489" y="2816873"/>
            <a:ext cx="517500" cy="720000"/>
          </a:xfrm>
          <a:prstGeom prst="rect">
            <a:avLst/>
          </a:prstGeom>
        </p:spPr>
      </p:pic>
      <p:pic>
        <p:nvPicPr>
          <p:cNvPr id="13" name="Grafik 12">
            <a:extLst>
              <a:ext uri="{FF2B5EF4-FFF2-40B4-BE49-F238E27FC236}">
                <a16:creationId xmlns:a16="http://schemas.microsoft.com/office/drawing/2014/main" id="{55DDF741-896D-C0F1-E6F5-21B54665AA90}"/>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1997322" y="2816873"/>
            <a:ext cx="330000" cy="720000"/>
          </a:xfrm>
          <a:prstGeom prst="rect">
            <a:avLst/>
          </a:prstGeom>
        </p:spPr>
      </p:pic>
      <p:pic>
        <p:nvPicPr>
          <p:cNvPr id="14" name="Grafik 13">
            <a:extLst>
              <a:ext uri="{FF2B5EF4-FFF2-40B4-BE49-F238E27FC236}">
                <a16:creationId xmlns:a16="http://schemas.microsoft.com/office/drawing/2014/main" id="{8CA10E40-0111-53AF-0575-7EFE86B4C636}"/>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2227139" y="2018716"/>
            <a:ext cx="837604" cy="406005"/>
          </a:xfrm>
          <a:prstGeom prst="rect">
            <a:avLst/>
          </a:prstGeom>
        </p:spPr>
      </p:pic>
      <p:pic>
        <p:nvPicPr>
          <p:cNvPr id="17" name="Grafik 16">
            <a:extLst>
              <a:ext uri="{FF2B5EF4-FFF2-40B4-BE49-F238E27FC236}">
                <a16:creationId xmlns:a16="http://schemas.microsoft.com/office/drawing/2014/main" id="{6200EF1A-A66D-595C-BC7D-82EA6BF60AF6}"/>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3215483" y="2149558"/>
            <a:ext cx="837604" cy="269894"/>
          </a:xfrm>
          <a:prstGeom prst="rect">
            <a:avLst/>
          </a:prstGeom>
        </p:spPr>
      </p:pic>
      <p:pic>
        <p:nvPicPr>
          <p:cNvPr id="22" name="Grafik 21">
            <a:extLst>
              <a:ext uri="{FF2B5EF4-FFF2-40B4-BE49-F238E27FC236}">
                <a16:creationId xmlns:a16="http://schemas.microsoft.com/office/drawing/2014/main" id="{7D1E0A8F-1FDA-2182-5F5C-3B6585F45C7D}"/>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3253099" y="3793539"/>
            <a:ext cx="759648" cy="628292"/>
          </a:xfrm>
          <a:prstGeom prst="rect">
            <a:avLst/>
          </a:prstGeom>
        </p:spPr>
      </p:pic>
      <p:pic>
        <p:nvPicPr>
          <p:cNvPr id="23" name="Grafik 22">
            <a:extLst>
              <a:ext uri="{FF2B5EF4-FFF2-40B4-BE49-F238E27FC236}">
                <a16:creationId xmlns:a16="http://schemas.microsoft.com/office/drawing/2014/main" id="{771A6BC4-5479-70CC-6742-D7A5349A06AB}"/>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274185" y="5620827"/>
            <a:ext cx="703189" cy="534228"/>
          </a:xfrm>
          <a:prstGeom prst="rect">
            <a:avLst/>
          </a:prstGeom>
        </p:spPr>
      </p:pic>
      <p:pic>
        <p:nvPicPr>
          <p:cNvPr id="24" name="Grafik 23">
            <a:extLst>
              <a:ext uri="{FF2B5EF4-FFF2-40B4-BE49-F238E27FC236}">
                <a16:creationId xmlns:a16="http://schemas.microsoft.com/office/drawing/2014/main" id="{556B6FB3-6C1B-1A1A-E1FE-F0E5F46665C5}"/>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1859862" y="4711034"/>
            <a:ext cx="553749" cy="564330"/>
          </a:xfrm>
          <a:prstGeom prst="rect">
            <a:avLst/>
          </a:prstGeom>
        </p:spPr>
      </p:pic>
      <p:pic>
        <p:nvPicPr>
          <p:cNvPr id="25" name="Grafik 24">
            <a:extLst>
              <a:ext uri="{FF2B5EF4-FFF2-40B4-BE49-F238E27FC236}">
                <a16:creationId xmlns:a16="http://schemas.microsoft.com/office/drawing/2014/main" id="{0E12D1B7-E3CB-EF65-E0E7-E56FAE3B84E2}"/>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1250046" y="5628463"/>
            <a:ext cx="768087" cy="564331"/>
          </a:xfrm>
          <a:prstGeom prst="rect">
            <a:avLst/>
          </a:prstGeom>
        </p:spPr>
      </p:pic>
      <p:pic>
        <p:nvPicPr>
          <p:cNvPr id="26" name="Grafik 25">
            <a:extLst>
              <a:ext uri="{FF2B5EF4-FFF2-40B4-BE49-F238E27FC236}">
                <a16:creationId xmlns:a16="http://schemas.microsoft.com/office/drawing/2014/main" id="{B14A59D9-714A-F776-6ABD-DCD422D43C40}"/>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2215597" y="3830254"/>
            <a:ext cx="869157" cy="520891"/>
          </a:xfrm>
          <a:prstGeom prst="rect">
            <a:avLst/>
          </a:prstGeom>
        </p:spPr>
      </p:pic>
      <p:pic>
        <p:nvPicPr>
          <p:cNvPr id="27" name="Grafik 26">
            <a:extLst>
              <a:ext uri="{FF2B5EF4-FFF2-40B4-BE49-F238E27FC236}">
                <a16:creationId xmlns:a16="http://schemas.microsoft.com/office/drawing/2014/main" id="{BA336A6F-37B1-E98F-C4EC-BA86E477197C}"/>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3761557" y="2982700"/>
            <a:ext cx="795614" cy="387862"/>
          </a:xfrm>
          <a:prstGeom prst="rect">
            <a:avLst/>
          </a:prstGeom>
        </p:spPr>
      </p:pic>
      <p:pic>
        <p:nvPicPr>
          <p:cNvPr id="29" name="Grafik 28">
            <a:extLst>
              <a:ext uri="{FF2B5EF4-FFF2-40B4-BE49-F238E27FC236}">
                <a16:creationId xmlns:a16="http://schemas.microsoft.com/office/drawing/2014/main" id="{9FB6AF49-E838-8131-5C8B-FA31226C94D7}"/>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3771511" y="4797106"/>
            <a:ext cx="782836" cy="476767"/>
          </a:xfrm>
          <a:prstGeom prst="rect">
            <a:avLst/>
          </a:prstGeom>
        </p:spPr>
      </p:pic>
      <p:grpSp>
        <p:nvGrpSpPr>
          <p:cNvPr id="40" name="Gruppieren 39">
            <a:extLst>
              <a:ext uri="{FF2B5EF4-FFF2-40B4-BE49-F238E27FC236}">
                <a16:creationId xmlns:a16="http://schemas.microsoft.com/office/drawing/2014/main" id="{8F95AE9E-2973-6640-B58E-40D285E44E78}"/>
              </a:ext>
            </a:extLst>
          </p:cNvPr>
          <p:cNvGrpSpPr/>
          <p:nvPr/>
        </p:nvGrpSpPr>
        <p:grpSpPr>
          <a:xfrm>
            <a:off x="8671780" y="2040468"/>
            <a:ext cx="1587124" cy="1681896"/>
            <a:chOff x="7031456" y="1865775"/>
            <a:chExt cx="2448000" cy="2594181"/>
          </a:xfrm>
        </p:grpSpPr>
        <p:sp>
          <p:nvSpPr>
            <p:cNvPr id="36" name="Ellipse 35">
              <a:extLst>
                <a:ext uri="{FF2B5EF4-FFF2-40B4-BE49-F238E27FC236}">
                  <a16:creationId xmlns:a16="http://schemas.microsoft.com/office/drawing/2014/main" id="{86BD69D0-1BF7-08E4-C5EA-58E1DCF585F5}"/>
                </a:ext>
              </a:extLst>
            </p:cNvPr>
            <p:cNvSpPr/>
            <p:nvPr/>
          </p:nvSpPr>
          <p:spPr>
            <a:xfrm>
              <a:off x="7031456" y="2011956"/>
              <a:ext cx="2448000" cy="2448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a:extLst>
                <a:ext uri="{FF2B5EF4-FFF2-40B4-BE49-F238E27FC236}">
                  <a16:creationId xmlns:a16="http://schemas.microsoft.com/office/drawing/2014/main" id="{93E8C718-024B-805A-F009-8666B3ADF6B7}"/>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7570170" y="1865775"/>
              <a:ext cx="1581153" cy="2431294"/>
            </a:xfrm>
            <a:prstGeom prst="rect">
              <a:avLst/>
            </a:prstGeom>
          </p:spPr>
        </p:pic>
        <p:sp>
          <p:nvSpPr>
            <p:cNvPr id="32" name="Kreis: nicht ausgefüllt 31">
              <a:extLst>
                <a:ext uri="{FF2B5EF4-FFF2-40B4-BE49-F238E27FC236}">
                  <a16:creationId xmlns:a16="http://schemas.microsoft.com/office/drawing/2014/main" id="{0026F2AC-C129-6E11-3A58-69CE0732ACD1}"/>
                </a:ext>
              </a:extLst>
            </p:cNvPr>
            <p:cNvSpPr/>
            <p:nvPr/>
          </p:nvSpPr>
          <p:spPr>
            <a:xfrm>
              <a:off x="7031572" y="2012072"/>
              <a:ext cx="2447768" cy="2447768"/>
            </a:xfrm>
            <a:prstGeom prst="donut">
              <a:avLst>
                <a:gd name="adj" fmla="val 3003"/>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31" name="Grafik 30">
              <a:extLst>
                <a:ext uri="{FF2B5EF4-FFF2-40B4-BE49-F238E27FC236}">
                  <a16:creationId xmlns:a16="http://schemas.microsoft.com/office/drawing/2014/main" id="{C95B874D-B984-9D2F-D65C-9940B640D504}"/>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3619" b="99470" l="1493" r="95387">
                          <a14:foregroundMark x1="23371" y1="13569" x2="22895" y2="12849"/>
                          <a14:foregroundMark x1="33650" y1="29126" x2="23654" y2="13996"/>
                          <a14:foregroundMark x1="16513" y1="21350" x2="10855" y2="42718"/>
                          <a14:foregroundMark x1="10855" y1="42718" x2="67028" y2="44042"/>
                          <a14:foregroundMark x1="67028" y1="44042" x2="62415" y2="83054"/>
                          <a14:foregroundMark x1="62415" y1="83054" x2="75441" y2="79612"/>
                          <a14:foregroundMark x1="28765" y1="89850" x2="89009" y2="88350"/>
                          <a14:foregroundMark x1="89009" y1="88350" x2="57123" y2="97705"/>
                          <a14:foregroundMark x1="57123" y1="97705" x2="28087" y2="92586"/>
                          <a14:foregroundMark x1="28087" y1="92586" x2="60923" y2="90821"/>
                          <a14:foregroundMark x1="60923" y1="90821" x2="47083" y2="62136"/>
                          <a14:foregroundMark x1="47083" y1="62136" x2="21438" y2="43954"/>
                          <a14:foregroundMark x1="1493" y1="31068" x2="10176" y2="32392"/>
                          <a14:foregroundMark x1="31072" y1="20212" x2="39620" y2="14210"/>
                          <a14:foregroundMark x1="39891" y1="26478" x2="49661" y2="45278"/>
                          <a14:foregroundMark x1="48847" y1="28067" x2="48847" y2="28067"/>
                          <a14:foregroundMark x1="52510" y1="27626" x2="54681" y2="27449"/>
                          <a14:foregroundMark x1="61330" y1="25861" x2="66350" y2="31598"/>
                          <a14:foregroundMark x1="34871" y1="14475" x2="29444" y2="3619"/>
                          <a14:foregroundMark x1="71777" y1="45278" x2="95522" y2="38394"/>
                          <a14:foregroundMark x1="32429" y1="68049" x2="39213" y2="66814"/>
                          <a14:foregroundMark x1="29037" y1="95587" x2="53731" y2="96646"/>
                          <a14:foregroundMark x1="51289" y1="98941" x2="51289" y2="98941"/>
                          <a14:foregroundMark x1="50475" y1="99470" x2="53596" y2="99117"/>
                          <a14:backgroundMark x1="13161" y1="13857" x2="22252" y2="10944"/>
                          <a14:backgroundMark x1="19946" y1="12268" x2="21981" y2="11386"/>
                          <a14:backgroundMark x1="13026" y1="14475" x2="19946" y2="11386"/>
                          <a14:backgroundMark x1="14925" y1="14740" x2="22252" y2="11386"/>
                          <a14:backgroundMark x1="15332" y1="15357" x2="20353" y2="12004"/>
                          <a14:backgroundMark x1="21438" y1="13416" x2="20624" y2="17741"/>
                          <a14:backgroundMark x1="19403" y1="13416" x2="15332" y2="20741"/>
                          <a14:backgroundMark x1="16147" y1="20124" x2="16418" y2="21359"/>
                          <a14:backgroundMark x1="16147" y1="12092" x2="20624" y2="10150"/>
                          <a14:backgroundMark x1="22659" y1="10062" x2="20217" y2="12886"/>
                          <a14:backgroundMark x1="20353" y1="8738" x2="20353" y2="8738"/>
                          <a14:backgroundMark x1="20353" y1="9267" x2="19946" y2="10680"/>
                          <a14:backgroundMark x1="19810" y1="8297" x2="19810" y2="12092"/>
                        </a14:backgroundRemoval>
                      </a14:imgEffect>
                    </a14:imgLayer>
                  </a14:imgProps>
                </a:ext>
                <a:ext uri="{28A0092B-C50C-407E-A947-70E740481C1C}">
                  <a14:useLocalDpi xmlns:a14="http://schemas.microsoft.com/office/drawing/2010/main"/>
                </a:ext>
              </a:extLst>
            </a:blip>
            <a:stretch>
              <a:fillRect/>
            </a:stretch>
          </p:blipFill>
          <p:spPr>
            <a:xfrm>
              <a:off x="7570170" y="1865775"/>
              <a:ext cx="1581153" cy="2431294"/>
            </a:xfrm>
            <a:prstGeom prst="rect">
              <a:avLst/>
            </a:prstGeom>
          </p:spPr>
        </p:pic>
      </p:grpSp>
      <p:grpSp>
        <p:nvGrpSpPr>
          <p:cNvPr id="43" name="Gruppieren 42">
            <a:extLst>
              <a:ext uri="{FF2B5EF4-FFF2-40B4-BE49-F238E27FC236}">
                <a16:creationId xmlns:a16="http://schemas.microsoft.com/office/drawing/2014/main" id="{706EC269-1DDF-B00D-E6D1-3E9390705886}"/>
              </a:ext>
            </a:extLst>
          </p:cNvPr>
          <p:cNvGrpSpPr/>
          <p:nvPr/>
        </p:nvGrpSpPr>
        <p:grpSpPr>
          <a:xfrm>
            <a:off x="10440291" y="2135056"/>
            <a:ext cx="1587308" cy="1587308"/>
            <a:chOff x="10005416" y="2630115"/>
            <a:chExt cx="1587308" cy="1587308"/>
          </a:xfrm>
        </p:grpSpPr>
        <p:sp>
          <p:nvSpPr>
            <p:cNvPr id="37" name="Ellipse 36">
              <a:extLst>
                <a:ext uri="{FF2B5EF4-FFF2-40B4-BE49-F238E27FC236}">
                  <a16:creationId xmlns:a16="http://schemas.microsoft.com/office/drawing/2014/main" id="{15E0E143-3368-004E-45C5-32D14D0FB509}"/>
                </a:ext>
              </a:extLst>
            </p:cNvPr>
            <p:cNvSpPr/>
            <p:nvPr/>
          </p:nvSpPr>
          <p:spPr>
            <a:xfrm>
              <a:off x="10005416" y="2630115"/>
              <a:ext cx="1587192" cy="158719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Kreis: nicht ausgefüllt 37">
              <a:extLst>
                <a:ext uri="{FF2B5EF4-FFF2-40B4-BE49-F238E27FC236}">
                  <a16:creationId xmlns:a16="http://schemas.microsoft.com/office/drawing/2014/main" id="{42F49FAD-B520-7DAD-B4C9-74075E6FBD27}"/>
                </a:ext>
              </a:extLst>
            </p:cNvPr>
            <p:cNvSpPr/>
            <p:nvPr/>
          </p:nvSpPr>
          <p:spPr>
            <a:xfrm>
              <a:off x="10005532" y="2630231"/>
              <a:ext cx="1587192" cy="1587192"/>
            </a:xfrm>
            <a:prstGeom prst="donut">
              <a:avLst>
                <a:gd name="adj" fmla="val 3003"/>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35" name="Grafik 34">
              <a:extLst>
                <a:ext uri="{FF2B5EF4-FFF2-40B4-BE49-F238E27FC236}">
                  <a16:creationId xmlns:a16="http://schemas.microsoft.com/office/drawing/2014/main" id="{A091DD14-0DE1-5703-B375-853FC1A28143}"/>
                </a:ext>
              </a:extLst>
            </p:cNvPr>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10273240" y="2711553"/>
              <a:ext cx="962630" cy="1321389"/>
            </a:xfrm>
            <a:prstGeom prst="rect">
              <a:avLst/>
            </a:prstGeom>
          </p:spPr>
        </p:pic>
      </p:grpSp>
      <p:grpSp>
        <p:nvGrpSpPr>
          <p:cNvPr id="54" name="Gruppieren 53">
            <a:extLst>
              <a:ext uri="{FF2B5EF4-FFF2-40B4-BE49-F238E27FC236}">
                <a16:creationId xmlns:a16="http://schemas.microsoft.com/office/drawing/2014/main" id="{503D67F0-3935-8095-5D0D-8C4344D89C10}"/>
              </a:ext>
            </a:extLst>
          </p:cNvPr>
          <p:cNvGrpSpPr/>
          <p:nvPr/>
        </p:nvGrpSpPr>
        <p:grpSpPr>
          <a:xfrm>
            <a:off x="8671712" y="4153426"/>
            <a:ext cx="1587308" cy="1587308"/>
            <a:chOff x="7421015" y="4155988"/>
            <a:chExt cx="1587308" cy="1587308"/>
          </a:xfrm>
        </p:grpSpPr>
        <p:grpSp>
          <p:nvGrpSpPr>
            <p:cNvPr id="44" name="Gruppieren 43">
              <a:extLst>
                <a:ext uri="{FF2B5EF4-FFF2-40B4-BE49-F238E27FC236}">
                  <a16:creationId xmlns:a16="http://schemas.microsoft.com/office/drawing/2014/main" id="{B4C40144-93E7-683D-0F58-754D7EE5FCA0}"/>
                </a:ext>
              </a:extLst>
            </p:cNvPr>
            <p:cNvGrpSpPr/>
            <p:nvPr/>
          </p:nvGrpSpPr>
          <p:grpSpPr>
            <a:xfrm>
              <a:off x="7421015" y="4155988"/>
              <a:ext cx="1587308" cy="1587308"/>
              <a:chOff x="7138210" y="4494252"/>
              <a:chExt cx="1587308" cy="1587308"/>
            </a:xfrm>
          </p:grpSpPr>
          <p:sp>
            <p:nvSpPr>
              <p:cNvPr id="41" name="Ellipse 40">
                <a:extLst>
                  <a:ext uri="{FF2B5EF4-FFF2-40B4-BE49-F238E27FC236}">
                    <a16:creationId xmlns:a16="http://schemas.microsoft.com/office/drawing/2014/main" id="{11A313AC-CC3D-6685-7137-734967E305FF}"/>
                  </a:ext>
                </a:extLst>
              </p:cNvPr>
              <p:cNvSpPr/>
              <p:nvPr/>
            </p:nvSpPr>
            <p:spPr>
              <a:xfrm>
                <a:off x="7138210" y="4494252"/>
                <a:ext cx="1587192" cy="158719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Kreis: nicht ausgefüllt 41">
                <a:extLst>
                  <a:ext uri="{FF2B5EF4-FFF2-40B4-BE49-F238E27FC236}">
                    <a16:creationId xmlns:a16="http://schemas.microsoft.com/office/drawing/2014/main" id="{1C0BDB97-ABF9-A013-9138-D10448103CBF}"/>
                  </a:ext>
                </a:extLst>
              </p:cNvPr>
              <p:cNvSpPr/>
              <p:nvPr/>
            </p:nvSpPr>
            <p:spPr>
              <a:xfrm>
                <a:off x="7138326" y="4494368"/>
                <a:ext cx="1587192" cy="1587192"/>
              </a:xfrm>
              <a:prstGeom prst="donut">
                <a:avLst>
                  <a:gd name="adj" fmla="val 3003"/>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pic>
          <p:nvPicPr>
            <p:cNvPr id="45" name="Grafik 44">
              <a:extLst>
                <a:ext uri="{FF2B5EF4-FFF2-40B4-BE49-F238E27FC236}">
                  <a16:creationId xmlns:a16="http://schemas.microsoft.com/office/drawing/2014/main" id="{7FA942F0-0D02-BCB8-8AC5-B7F174AD5D77}"/>
                </a:ext>
              </a:extLst>
            </p:cNvPr>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7503459" y="4647295"/>
              <a:ext cx="1422303" cy="604577"/>
            </a:xfrm>
            <a:prstGeom prst="rect">
              <a:avLst/>
            </a:prstGeom>
          </p:spPr>
        </p:pic>
      </p:grpSp>
      <p:grpSp>
        <p:nvGrpSpPr>
          <p:cNvPr id="53" name="Gruppieren 52">
            <a:extLst>
              <a:ext uri="{FF2B5EF4-FFF2-40B4-BE49-F238E27FC236}">
                <a16:creationId xmlns:a16="http://schemas.microsoft.com/office/drawing/2014/main" id="{38671C40-A2B6-2044-136C-5C03102EC2DC}"/>
              </a:ext>
            </a:extLst>
          </p:cNvPr>
          <p:cNvGrpSpPr/>
          <p:nvPr/>
        </p:nvGrpSpPr>
        <p:grpSpPr>
          <a:xfrm>
            <a:off x="10138522" y="4153426"/>
            <a:ext cx="1939965" cy="1587308"/>
            <a:chOff x="9362651" y="4066608"/>
            <a:chExt cx="1939965" cy="1587308"/>
          </a:xfrm>
        </p:grpSpPr>
        <p:sp>
          <p:nvSpPr>
            <p:cNvPr id="48" name="Ellipse 47">
              <a:extLst>
                <a:ext uri="{FF2B5EF4-FFF2-40B4-BE49-F238E27FC236}">
                  <a16:creationId xmlns:a16="http://schemas.microsoft.com/office/drawing/2014/main" id="{47C39351-97FA-E800-0C8C-102623A71B83}"/>
                </a:ext>
              </a:extLst>
            </p:cNvPr>
            <p:cNvSpPr/>
            <p:nvPr/>
          </p:nvSpPr>
          <p:spPr>
            <a:xfrm>
              <a:off x="9664536" y="4066608"/>
              <a:ext cx="1587192" cy="158719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1" name="Grafik 50">
              <a:extLst>
                <a:ext uri="{FF2B5EF4-FFF2-40B4-BE49-F238E27FC236}">
                  <a16:creationId xmlns:a16="http://schemas.microsoft.com/office/drawing/2014/main" id="{4A5824C4-4DDF-D1E6-1058-4287FF9D6128}"/>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405" b="96694" l="741" r="96343">
                          <a14:foregroundMark x1="8935" y1="96019" x2="8935" y2="96019"/>
                          <a14:foregroundMark x1="47083" y1="7557" x2="47083" y2="7557"/>
                          <a14:foregroundMark x1="37083" y1="2564" x2="37083" y2="2564"/>
                          <a14:foregroundMark x1="46898" y1="405" x2="46898" y2="405"/>
                          <a14:foregroundMark x1="90787" y1="50000" x2="90787" y2="50000"/>
                          <a14:foregroundMark x1="96343" y1="53104" x2="96343" y2="53104"/>
                          <a14:backgroundMark x1="3843" y1="82186" x2="9120" y2="93387"/>
                          <a14:backgroundMark x1="7963" y1="82659" x2="11574" y2="91026"/>
                          <a14:backgroundMark x1="13333" y1="79555" x2="15139" y2="83401"/>
                          <a14:backgroundMark x1="15139" y1="77193" x2="17454" y2="82456"/>
                          <a14:backgroundMark x1="17269" y1="75034" x2="21065" y2="79555"/>
                          <a14:backgroundMark x1="18611" y1="72874" x2="22500" y2="79555"/>
                          <a14:backgroundMark x1="4676" y1="82928" x2="9583" y2="92443"/>
                          <a14:backgroundMark x1="8611" y1="94602" x2="8611" y2="94602"/>
                          <a14:backgroundMark x1="8611" y1="89811" x2="8611" y2="89811"/>
                          <a14:backgroundMark x1="8287" y1="87922" x2="8287" y2="87922"/>
                          <a14:backgroundMark x1="12685" y1="96491" x2="12685" y2="96491"/>
                          <a14:backgroundMark x1="12824" y1="96356" x2="11250" y2="94399"/>
                          <a14:backgroundMark x1="13426" y1="97436" x2="7778" y2="97571"/>
                          <a14:backgroundMark x1="10602" y1="90958" x2="3843" y2="79150"/>
                          <a14:backgroundMark x1="7778" y1="88462" x2="7037" y2="85628"/>
                          <a14:backgroundMark x1="7917" y1="88664" x2="7917" y2="88664"/>
                          <a14:backgroundMark x1="7685" y1="86842" x2="6944" y2="85223"/>
                          <a14:backgroundMark x1="8657" y1="88462" x2="7917" y2="87179"/>
                          <a14:backgroundMark x1="5833" y1="83806" x2="4213" y2="81849"/>
                          <a14:backgroundMark x1="1667" y1="82389" x2="694" y2="80769"/>
                          <a14:backgroundMark x1="7685" y1="97031" x2="7315" y2="94197"/>
                          <a14:backgroundMark x1="7685" y1="97031" x2="6435" y2="95816"/>
                        </a14:backgroundRemoval>
                      </a14:imgEffect>
                    </a14:imgLayer>
                  </a14:imgProps>
                </a:ext>
                <a:ext uri="{28A0092B-C50C-407E-A947-70E740481C1C}">
                  <a14:useLocalDpi xmlns:a14="http://schemas.microsoft.com/office/drawing/2010/main"/>
                </a:ext>
              </a:extLst>
            </a:blip>
            <a:stretch>
              <a:fillRect/>
            </a:stretch>
          </p:blipFill>
          <p:spPr>
            <a:xfrm>
              <a:off x="9362651" y="4155988"/>
              <a:ext cx="1939965" cy="1331333"/>
            </a:xfrm>
            <a:prstGeom prst="rect">
              <a:avLst/>
            </a:prstGeom>
          </p:spPr>
        </p:pic>
        <p:sp>
          <p:nvSpPr>
            <p:cNvPr id="49" name="Kreis: nicht ausgefüllt 48">
              <a:extLst>
                <a:ext uri="{FF2B5EF4-FFF2-40B4-BE49-F238E27FC236}">
                  <a16:creationId xmlns:a16="http://schemas.microsoft.com/office/drawing/2014/main" id="{2E43297C-FEDF-4D6B-F587-524BB061B1EC}"/>
                </a:ext>
              </a:extLst>
            </p:cNvPr>
            <p:cNvSpPr/>
            <p:nvPr/>
          </p:nvSpPr>
          <p:spPr>
            <a:xfrm>
              <a:off x="9664652" y="4066724"/>
              <a:ext cx="1587192" cy="1587192"/>
            </a:xfrm>
            <a:prstGeom prst="donut">
              <a:avLst>
                <a:gd name="adj" fmla="val 3003"/>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52" name="Grafik 51">
              <a:extLst>
                <a:ext uri="{FF2B5EF4-FFF2-40B4-BE49-F238E27FC236}">
                  <a16:creationId xmlns:a16="http://schemas.microsoft.com/office/drawing/2014/main" id="{B2DD4F5E-343A-1C09-FFF4-0697B25719AB}"/>
                </a:ext>
              </a:extLst>
            </p:cNvPr>
            <p:cNvPicPr>
              <a:picLocks noChangeAspect="1"/>
            </p:cNvPicPr>
            <p:nvPr/>
          </p:nvPicPr>
          <p:blipFill rotWithShape="1">
            <a:blip r:embed="rId36" cstate="hqprint">
              <a:extLst>
                <a:ext uri="{28A0092B-C50C-407E-A947-70E740481C1C}">
                  <a14:useLocalDpi xmlns:a14="http://schemas.microsoft.com/office/drawing/2010/main"/>
                </a:ext>
              </a:extLst>
            </a:blip>
            <a:srcRect/>
            <a:stretch/>
          </p:blipFill>
          <p:spPr>
            <a:xfrm>
              <a:off x="10172207" y="4155988"/>
              <a:ext cx="1130409" cy="1331333"/>
            </a:xfrm>
            <a:prstGeom prst="rect">
              <a:avLst/>
            </a:prstGeom>
          </p:spPr>
        </p:pic>
      </p:grpSp>
      <p:grpSp>
        <p:nvGrpSpPr>
          <p:cNvPr id="108" name="Gruppieren 107">
            <a:extLst>
              <a:ext uri="{FF2B5EF4-FFF2-40B4-BE49-F238E27FC236}">
                <a16:creationId xmlns:a16="http://schemas.microsoft.com/office/drawing/2014/main" id="{F520D05E-5857-97CD-A754-FD156AC928D3}"/>
              </a:ext>
            </a:extLst>
          </p:cNvPr>
          <p:cNvGrpSpPr/>
          <p:nvPr/>
        </p:nvGrpSpPr>
        <p:grpSpPr>
          <a:xfrm>
            <a:off x="5023664" y="1729381"/>
            <a:ext cx="3435379" cy="1374616"/>
            <a:chOff x="5514484" y="2119705"/>
            <a:chExt cx="2444243" cy="978027"/>
          </a:xfrm>
        </p:grpSpPr>
        <p:grpSp>
          <p:nvGrpSpPr>
            <p:cNvPr id="82" name="Gruppieren 81">
              <a:extLst>
                <a:ext uri="{FF2B5EF4-FFF2-40B4-BE49-F238E27FC236}">
                  <a16:creationId xmlns:a16="http://schemas.microsoft.com/office/drawing/2014/main" id="{7AAD886D-611F-5E6A-F74B-245006969B6A}"/>
                </a:ext>
              </a:extLst>
            </p:cNvPr>
            <p:cNvGrpSpPr/>
            <p:nvPr/>
          </p:nvGrpSpPr>
          <p:grpSpPr>
            <a:xfrm>
              <a:off x="6115911" y="2119705"/>
              <a:ext cx="1241393" cy="823068"/>
              <a:chOff x="5608878" y="2113248"/>
              <a:chExt cx="2162098" cy="1433514"/>
            </a:xfrm>
          </p:grpSpPr>
          <p:pic>
            <p:nvPicPr>
              <p:cNvPr id="80" name="Grafik 79" descr="Büromitarbeiter mit einfarbiger Füllung">
                <a:extLst>
                  <a:ext uri="{FF2B5EF4-FFF2-40B4-BE49-F238E27FC236}">
                    <a16:creationId xmlns:a16="http://schemas.microsoft.com/office/drawing/2014/main" id="{22181183-2A39-ECFC-7169-D4B4C20867DD}"/>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608878" y="2149556"/>
                <a:ext cx="1121826" cy="1121826"/>
              </a:xfrm>
              <a:prstGeom prst="rect">
                <a:avLst/>
              </a:prstGeom>
              <a:effectLst>
                <a:outerShdw blurRad="50800" dist="38100" dir="2700000" algn="tl" rotWithShape="0">
                  <a:schemeClr val="bg1">
                    <a:alpha val="40000"/>
                  </a:schemeClr>
                </a:outerShdw>
              </a:effectLst>
            </p:spPr>
          </p:pic>
          <p:pic>
            <p:nvPicPr>
              <p:cNvPr id="81" name="Grafik 80" descr="Büromitarbeiter mit einfarbiger Füllung">
                <a:extLst>
                  <a:ext uri="{FF2B5EF4-FFF2-40B4-BE49-F238E27FC236}">
                    <a16:creationId xmlns:a16="http://schemas.microsoft.com/office/drawing/2014/main" id="{DBDBEA86-C841-2009-ACBE-79DF53147EB3}"/>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919045" y="2284504"/>
                <a:ext cx="851931" cy="851931"/>
              </a:xfrm>
              <a:prstGeom prst="rect">
                <a:avLst/>
              </a:prstGeom>
              <a:effectLst>
                <a:outerShdw blurRad="50800" dist="38100" dir="2700000" algn="tl" rotWithShape="0">
                  <a:schemeClr val="bg1">
                    <a:alpha val="40000"/>
                  </a:schemeClr>
                </a:outerShdw>
              </a:effectLst>
            </p:spPr>
          </p:pic>
          <p:pic>
            <p:nvPicPr>
              <p:cNvPr id="60" name="Grafik 59" descr="Büromitarbeiter mit einfarbiger Füllung">
                <a:extLst>
                  <a:ext uri="{FF2B5EF4-FFF2-40B4-BE49-F238E27FC236}">
                    <a16:creationId xmlns:a16="http://schemas.microsoft.com/office/drawing/2014/main" id="{DDBE07F0-4A30-3B8E-DF81-61C38D264370}"/>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6027525" y="2113248"/>
                <a:ext cx="1433514" cy="1433514"/>
              </a:xfrm>
              <a:prstGeom prst="rect">
                <a:avLst/>
              </a:prstGeom>
              <a:effectLst>
                <a:outerShdw blurRad="50800" dist="38100" dir="2700000" algn="tl" rotWithShape="0">
                  <a:schemeClr val="bg1">
                    <a:alpha val="40000"/>
                  </a:schemeClr>
                </a:outerShdw>
              </a:effectLst>
            </p:spPr>
          </p:pic>
        </p:grpSp>
        <p:sp>
          <p:nvSpPr>
            <p:cNvPr id="61" name="Textfeld 60">
              <a:extLst>
                <a:ext uri="{FF2B5EF4-FFF2-40B4-BE49-F238E27FC236}">
                  <a16:creationId xmlns:a16="http://schemas.microsoft.com/office/drawing/2014/main" id="{9E245F06-28BA-3D8E-F934-46111EDBD078}"/>
                </a:ext>
              </a:extLst>
            </p:cNvPr>
            <p:cNvSpPr txBox="1"/>
            <p:nvPr/>
          </p:nvSpPr>
          <p:spPr>
            <a:xfrm>
              <a:off x="5514484" y="2920358"/>
              <a:ext cx="2444243" cy="177374"/>
            </a:xfrm>
            <a:prstGeom prst="rect">
              <a:avLst/>
            </a:prstGeom>
            <a:noFill/>
          </p:spPr>
          <p:txBody>
            <a:bodyPr wrap="square" lIns="0" tIns="0" rIns="0" bIns="0" numCol="1" rtlCol="0" anchor="ctr">
              <a:spAutoFit/>
            </a:bodyPr>
            <a:lstStyle/>
            <a:p>
              <a:pPr marR="0" algn="ctr" defTabSz="914400" rtl="0" eaLnBrk="1" fontAlgn="auto" latinLnBrk="0" hangingPunct="1">
                <a:lnSpc>
                  <a:spcPct val="90000"/>
                </a:lnSpc>
                <a:spcBef>
                  <a:spcPts val="300"/>
                </a:spcBef>
                <a:spcAft>
                  <a:spcPts val="0"/>
                </a:spcAft>
                <a:buClr>
                  <a:srgbClr val="009EE0"/>
                </a:buClr>
                <a:buSzTx/>
                <a:tabLst>
                  <a:tab pos="358775" algn="l"/>
                </a:tabLst>
              </a:pPr>
              <a:r>
                <a:rPr kumimoji="0" lang="de-DE" b="1" i="0" u="none" strike="noStrike" kern="1200" cap="none" spc="0" normalizeH="0" baseline="0" noProof="0" dirty="0">
                  <a:ln>
                    <a:noFill/>
                  </a:ln>
                  <a:solidFill>
                    <a:schemeClr val="bg1"/>
                  </a:solidFill>
                  <a:effectLst/>
                  <a:uLnTx/>
                  <a:uFillTx/>
                  <a:ea typeface="+mn-ea"/>
                  <a:cs typeface="+mn-cs"/>
                </a:rPr>
                <a:t>&gt;30 Projektingenieure weltweit</a:t>
              </a:r>
              <a:endParaRPr lang="de-DE" b="1" dirty="0">
                <a:solidFill>
                  <a:schemeClr val="bg1"/>
                </a:solidFill>
              </a:endParaRPr>
            </a:p>
          </p:txBody>
        </p:sp>
      </p:grpSp>
      <p:grpSp>
        <p:nvGrpSpPr>
          <p:cNvPr id="99" name="Gruppieren 98">
            <a:extLst>
              <a:ext uri="{FF2B5EF4-FFF2-40B4-BE49-F238E27FC236}">
                <a16:creationId xmlns:a16="http://schemas.microsoft.com/office/drawing/2014/main" id="{12C12467-3B8A-00F9-E44E-4CB9C1729835}"/>
              </a:ext>
            </a:extLst>
          </p:cNvPr>
          <p:cNvGrpSpPr/>
          <p:nvPr/>
        </p:nvGrpSpPr>
        <p:grpSpPr>
          <a:xfrm>
            <a:off x="5240405" y="4231716"/>
            <a:ext cx="839974" cy="814609"/>
            <a:chOff x="5073253" y="5246292"/>
            <a:chExt cx="839974" cy="814609"/>
          </a:xfrm>
        </p:grpSpPr>
        <p:pic>
          <p:nvPicPr>
            <p:cNvPr id="69" name="Grafik 68" descr="Goldener Schnitt mit einfarbiger Füllung">
              <a:extLst>
                <a:ext uri="{FF2B5EF4-FFF2-40B4-BE49-F238E27FC236}">
                  <a16:creationId xmlns:a16="http://schemas.microsoft.com/office/drawing/2014/main" id="{5E75EC66-BE10-4DFF-9D48-8013EC148080}"/>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133240" y="5246292"/>
              <a:ext cx="720000" cy="720000"/>
            </a:xfrm>
            <a:prstGeom prst="rect">
              <a:avLst/>
            </a:prstGeom>
          </p:spPr>
        </p:pic>
        <p:sp>
          <p:nvSpPr>
            <p:cNvPr id="84" name="Textfeld 83">
              <a:extLst>
                <a:ext uri="{FF2B5EF4-FFF2-40B4-BE49-F238E27FC236}">
                  <a16:creationId xmlns:a16="http://schemas.microsoft.com/office/drawing/2014/main" id="{A0A76C15-13D9-7E1E-8DD0-E84CADFF50BB}"/>
                </a:ext>
              </a:extLst>
            </p:cNvPr>
            <p:cNvSpPr txBox="1"/>
            <p:nvPr/>
          </p:nvSpPr>
          <p:spPr>
            <a:xfrm>
              <a:off x="5073253" y="5908552"/>
              <a:ext cx="839974" cy="15234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100" i="0" u="none" strike="noStrike" kern="1200" cap="none" spc="0" normalizeH="0" baseline="0" noProof="0">
                  <a:ln>
                    <a:noFill/>
                  </a:ln>
                  <a:solidFill>
                    <a:schemeClr val="bg1"/>
                  </a:solidFill>
                  <a:effectLst/>
                  <a:uLnTx/>
                  <a:uFillTx/>
                  <a:ea typeface="+mn-ea"/>
                  <a:cs typeface="+mn-cs"/>
                </a:rPr>
                <a:t>Störkontur</a:t>
              </a:r>
            </a:p>
          </p:txBody>
        </p:sp>
      </p:grpSp>
      <p:grpSp>
        <p:nvGrpSpPr>
          <p:cNvPr id="106" name="Gruppieren 105">
            <a:extLst>
              <a:ext uri="{FF2B5EF4-FFF2-40B4-BE49-F238E27FC236}">
                <a16:creationId xmlns:a16="http://schemas.microsoft.com/office/drawing/2014/main" id="{AF404FFB-38A3-B05A-F5FB-94026F551AD3}"/>
              </a:ext>
            </a:extLst>
          </p:cNvPr>
          <p:cNvGrpSpPr/>
          <p:nvPr/>
        </p:nvGrpSpPr>
        <p:grpSpPr>
          <a:xfrm>
            <a:off x="7402321" y="3312780"/>
            <a:ext cx="839974" cy="826538"/>
            <a:chOff x="5043630" y="4182443"/>
            <a:chExt cx="839974" cy="826538"/>
          </a:xfrm>
        </p:grpSpPr>
        <p:pic>
          <p:nvPicPr>
            <p:cNvPr id="63" name="Grafik 62" descr="Puzzleteile mit einfarbiger Füllung">
              <a:extLst>
                <a:ext uri="{FF2B5EF4-FFF2-40B4-BE49-F238E27FC236}">
                  <a16:creationId xmlns:a16="http://schemas.microsoft.com/office/drawing/2014/main" id="{F895648D-6012-A462-25E0-11064442C3A7}"/>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5103617" y="4182443"/>
              <a:ext cx="720000" cy="720000"/>
            </a:xfrm>
            <a:prstGeom prst="rect">
              <a:avLst/>
            </a:prstGeom>
          </p:spPr>
        </p:pic>
        <p:sp>
          <p:nvSpPr>
            <p:cNvPr id="87" name="Textfeld 86">
              <a:extLst>
                <a:ext uri="{FF2B5EF4-FFF2-40B4-BE49-F238E27FC236}">
                  <a16:creationId xmlns:a16="http://schemas.microsoft.com/office/drawing/2014/main" id="{679E55EB-D265-8101-E511-887C5D16A561}"/>
                </a:ext>
              </a:extLst>
            </p:cNvPr>
            <p:cNvSpPr txBox="1"/>
            <p:nvPr/>
          </p:nvSpPr>
          <p:spPr>
            <a:xfrm>
              <a:off x="5043630" y="4856632"/>
              <a:ext cx="839974" cy="15234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100" i="0" u="none" strike="noStrike" kern="1200" cap="none" spc="0" normalizeH="0" baseline="0" noProof="0">
                  <a:ln>
                    <a:noFill/>
                  </a:ln>
                  <a:solidFill>
                    <a:schemeClr val="bg1"/>
                  </a:solidFill>
                  <a:effectLst/>
                  <a:uLnTx/>
                  <a:uFillTx/>
                  <a:ea typeface="+mn-ea"/>
                  <a:cs typeface="+mn-cs"/>
                </a:rPr>
                <a:t>Passgenau</a:t>
              </a:r>
            </a:p>
          </p:txBody>
        </p:sp>
      </p:grpSp>
      <p:grpSp>
        <p:nvGrpSpPr>
          <p:cNvPr id="105" name="Gruppieren 104">
            <a:extLst>
              <a:ext uri="{FF2B5EF4-FFF2-40B4-BE49-F238E27FC236}">
                <a16:creationId xmlns:a16="http://schemas.microsoft.com/office/drawing/2014/main" id="{0029E48E-805E-48D0-12EA-A5D363C5A76C}"/>
              </a:ext>
            </a:extLst>
          </p:cNvPr>
          <p:cNvGrpSpPr/>
          <p:nvPr/>
        </p:nvGrpSpPr>
        <p:grpSpPr>
          <a:xfrm>
            <a:off x="6201895" y="4240246"/>
            <a:ext cx="1078910" cy="806079"/>
            <a:chOff x="5771455" y="4202902"/>
            <a:chExt cx="1078910" cy="806079"/>
          </a:xfrm>
        </p:grpSpPr>
        <p:pic>
          <p:nvPicPr>
            <p:cNvPr id="65" name="Grafik 64" descr="Messgerät mit einfarbiger Füllung">
              <a:extLst>
                <a:ext uri="{FF2B5EF4-FFF2-40B4-BE49-F238E27FC236}">
                  <a16:creationId xmlns:a16="http://schemas.microsoft.com/office/drawing/2014/main" id="{D4AF52D0-07EB-298A-1B00-B28304813A80}"/>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5950910" y="4202902"/>
              <a:ext cx="720000" cy="720000"/>
            </a:xfrm>
            <a:prstGeom prst="rect">
              <a:avLst/>
            </a:prstGeom>
          </p:spPr>
        </p:pic>
        <p:sp>
          <p:nvSpPr>
            <p:cNvPr id="88" name="Textfeld 87">
              <a:extLst>
                <a:ext uri="{FF2B5EF4-FFF2-40B4-BE49-F238E27FC236}">
                  <a16:creationId xmlns:a16="http://schemas.microsoft.com/office/drawing/2014/main" id="{2FB2A981-C438-2F14-16EC-55B896F18578}"/>
                </a:ext>
              </a:extLst>
            </p:cNvPr>
            <p:cNvSpPr txBox="1"/>
            <p:nvPr/>
          </p:nvSpPr>
          <p:spPr>
            <a:xfrm>
              <a:off x="5771455" y="4856632"/>
              <a:ext cx="1078910" cy="15234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100" i="0" u="none" strike="noStrike" kern="1200" cap="none" spc="0" normalizeH="0" baseline="0" noProof="0">
                  <a:ln>
                    <a:noFill/>
                  </a:ln>
                  <a:solidFill>
                    <a:schemeClr val="bg1"/>
                  </a:solidFill>
                  <a:effectLst/>
                  <a:uLnTx/>
                  <a:uFillTx/>
                  <a:ea typeface="+mn-ea"/>
                  <a:cs typeface="+mn-cs"/>
                </a:rPr>
                <a:t>Time-</a:t>
              </a:r>
              <a:r>
                <a:rPr lang="de-DE" sz="1100">
                  <a:solidFill>
                    <a:schemeClr val="bg1"/>
                  </a:solidFill>
                </a:rPr>
                <a:t>t</a:t>
              </a:r>
              <a:r>
                <a:rPr kumimoji="0" lang="de-DE" sz="1100" i="0" u="none" strike="noStrike" kern="1200" cap="none" spc="0" normalizeH="0" baseline="0" noProof="0">
                  <a:ln>
                    <a:noFill/>
                  </a:ln>
                  <a:solidFill>
                    <a:schemeClr val="bg1"/>
                  </a:solidFill>
                  <a:effectLst/>
                  <a:uLnTx/>
                  <a:uFillTx/>
                  <a:ea typeface="+mn-ea"/>
                  <a:cs typeface="+mn-cs"/>
                </a:rPr>
                <a:t>o-Market</a:t>
              </a:r>
            </a:p>
          </p:txBody>
        </p:sp>
      </p:grpSp>
      <p:grpSp>
        <p:nvGrpSpPr>
          <p:cNvPr id="104" name="Gruppieren 103">
            <a:extLst>
              <a:ext uri="{FF2B5EF4-FFF2-40B4-BE49-F238E27FC236}">
                <a16:creationId xmlns:a16="http://schemas.microsoft.com/office/drawing/2014/main" id="{F8336C16-934E-CF0A-3360-F04D1CD7AFEA}"/>
              </a:ext>
            </a:extLst>
          </p:cNvPr>
          <p:cNvGrpSpPr/>
          <p:nvPr/>
        </p:nvGrpSpPr>
        <p:grpSpPr>
          <a:xfrm>
            <a:off x="6321363" y="3337145"/>
            <a:ext cx="839974" cy="802173"/>
            <a:chOff x="6912284" y="4190997"/>
            <a:chExt cx="839974" cy="802173"/>
          </a:xfrm>
        </p:grpSpPr>
        <p:pic>
          <p:nvPicPr>
            <p:cNvPr id="67" name="Grafik 66" descr="Änderungen &amp; Schneider mit einfarbiger Füllung">
              <a:extLst>
                <a:ext uri="{FF2B5EF4-FFF2-40B4-BE49-F238E27FC236}">
                  <a16:creationId xmlns:a16="http://schemas.microsoft.com/office/drawing/2014/main" id="{824F134E-DEC5-7788-99FE-2FE4CA597154}"/>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6972271" y="4190997"/>
              <a:ext cx="720000" cy="720000"/>
            </a:xfrm>
            <a:prstGeom prst="rect">
              <a:avLst/>
            </a:prstGeom>
          </p:spPr>
        </p:pic>
        <p:sp>
          <p:nvSpPr>
            <p:cNvPr id="89" name="Textfeld 88">
              <a:extLst>
                <a:ext uri="{FF2B5EF4-FFF2-40B4-BE49-F238E27FC236}">
                  <a16:creationId xmlns:a16="http://schemas.microsoft.com/office/drawing/2014/main" id="{AA40DF7D-04E2-FA71-F243-78687C642366}"/>
                </a:ext>
              </a:extLst>
            </p:cNvPr>
            <p:cNvSpPr txBox="1"/>
            <p:nvPr/>
          </p:nvSpPr>
          <p:spPr>
            <a:xfrm>
              <a:off x="6912284" y="4840821"/>
              <a:ext cx="839974" cy="15234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100" i="0" u="none" strike="noStrike" kern="1200" cap="none" spc="0" normalizeH="0" baseline="0" noProof="0">
                  <a:ln>
                    <a:noFill/>
                  </a:ln>
                  <a:solidFill>
                    <a:schemeClr val="bg1"/>
                  </a:solidFill>
                  <a:effectLst/>
                  <a:uLnTx/>
                  <a:uFillTx/>
                  <a:ea typeface="+mn-ea"/>
                  <a:cs typeface="+mn-cs"/>
                </a:rPr>
                <a:t>Optimiert</a:t>
              </a:r>
            </a:p>
          </p:txBody>
        </p:sp>
      </p:grpSp>
      <p:grpSp>
        <p:nvGrpSpPr>
          <p:cNvPr id="100" name="Gruppieren 99">
            <a:extLst>
              <a:ext uri="{FF2B5EF4-FFF2-40B4-BE49-F238E27FC236}">
                <a16:creationId xmlns:a16="http://schemas.microsoft.com/office/drawing/2014/main" id="{8ECB8B25-91DC-8FF4-B4D2-27442EB551B9}"/>
              </a:ext>
            </a:extLst>
          </p:cNvPr>
          <p:cNvGrpSpPr/>
          <p:nvPr/>
        </p:nvGrpSpPr>
        <p:grpSpPr>
          <a:xfrm>
            <a:off x="7402321" y="4191008"/>
            <a:ext cx="839974" cy="855317"/>
            <a:chOff x="6113495" y="5187149"/>
            <a:chExt cx="839974" cy="855317"/>
          </a:xfrm>
        </p:grpSpPr>
        <p:pic>
          <p:nvPicPr>
            <p:cNvPr id="71" name="Grafik 70" descr="Fußabdrücke mit einfarbiger Füllung">
              <a:extLst>
                <a:ext uri="{FF2B5EF4-FFF2-40B4-BE49-F238E27FC236}">
                  <a16:creationId xmlns:a16="http://schemas.microsoft.com/office/drawing/2014/main" id="{DACF15D2-E4F5-F8B0-82E7-60F4EB58AD0D}"/>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6173482" y="5187149"/>
              <a:ext cx="720000" cy="720000"/>
            </a:xfrm>
            <a:prstGeom prst="rect">
              <a:avLst/>
            </a:prstGeom>
          </p:spPr>
        </p:pic>
        <p:sp>
          <p:nvSpPr>
            <p:cNvPr id="90" name="Textfeld 89">
              <a:extLst>
                <a:ext uri="{FF2B5EF4-FFF2-40B4-BE49-F238E27FC236}">
                  <a16:creationId xmlns:a16="http://schemas.microsoft.com/office/drawing/2014/main" id="{A5BFAFD0-5D65-7752-8DF0-E3B1B7D47607}"/>
                </a:ext>
              </a:extLst>
            </p:cNvPr>
            <p:cNvSpPr txBox="1"/>
            <p:nvPr/>
          </p:nvSpPr>
          <p:spPr>
            <a:xfrm>
              <a:off x="6113495" y="5890117"/>
              <a:ext cx="839974" cy="15234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100" i="0" u="none" strike="noStrike" kern="1200" cap="none" spc="0" normalizeH="0" baseline="0" noProof="0">
                  <a:ln>
                    <a:noFill/>
                  </a:ln>
                  <a:solidFill>
                    <a:schemeClr val="bg1"/>
                  </a:solidFill>
                  <a:effectLst/>
                  <a:uLnTx/>
                  <a:uFillTx/>
                  <a:ea typeface="+mn-ea"/>
                  <a:cs typeface="+mn-cs"/>
                </a:rPr>
                <a:t>Footprint</a:t>
              </a:r>
            </a:p>
          </p:txBody>
        </p:sp>
      </p:grpSp>
      <p:grpSp>
        <p:nvGrpSpPr>
          <p:cNvPr id="101" name="Gruppieren 100">
            <a:extLst>
              <a:ext uri="{FF2B5EF4-FFF2-40B4-BE49-F238E27FC236}">
                <a16:creationId xmlns:a16="http://schemas.microsoft.com/office/drawing/2014/main" id="{FAFD2F8F-EEBE-1165-8256-3EE5BB2DAFC2}"/>
              </a:ext>
            </a:extLst>
          </p:cNvPr>
          <p:cNvGrpSpPr/>
          <p:nvPr/>
        </p:nvGrpSpPr>
        <p:grpSpPr>
          <a:xfrm>
            <a:off x="6321363" y="5079445"/>
            <a:ext cx="839974" cy="853575"/>
            <a:chOff x="7151785" y="5158931"/>
            <a:chExt cx="839974" cy="853575"/>
          </a:xfrm>
        </p:grpSpPr>
        <p:pic>
          <p:nvPicPr>
            <p:cNvPr id="73" name="Grafik 72" descr="Erdkugel: Afrika und Europa mit einfarbiger Füllung">
              <a:extLst>
                <a:ext uri="{FF2B5EF4-FFF2-40B4-BE49-F238E27FC236}">
                  <a16:creationId xmlns:a16="http://schemas.microsoft.com/office/drawing/2014/main" id="{210E6E21-AEE8-CE08-93F5-42DB711AF277}"/>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7211772" y="5158931"/>
              <a:ext cx="720000" cy="720000"/>
            </a:xfrm>
            <a:prstGeom prst="rect">
              <a:avLst/>
            </a:prstGeom>
          </p:spPr>
        </p:pic>
        <p:sp>
          <p:nvSpPr>
            <p:cNvPr id="91" name="Textfeld 90">
              <a:extLst>
                <a:ext uri="{FF2B5EF4-FFF2-40B4-BE49-F238E27FC236}">
                  <a16:creationId xmlns:a16="http://schemas.microsoft.com/office/drawing/2014/main" id="{CA80765A-23B9-9A77-7CE2-6B2EA98B0BE9}"/>
                </a:ext>
              </a:extLst>
            </p:cNvPr>
            <p:cNvSpPr txBox="1"/>
            <p:nvPr/>
          </p:nvSpPr>
          <p:spPr>
            <a:xfrm>
              <a:off x="7151785" y="5860157"/>
              <a:ext cx="839974" cy="15234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100" i="0" u="none" strike="noStrike" kern="1200" cap="none" spc="0" normalizeH="0" baseline="0" noProof="0">
                  <a:ln>
                    <a:noFill/>
                  </a:ln>
                  <a:solidFill>
                    <a:schemeClr val="bg1"/>
                  </a:solidFill>
                  <a:effectLst/>
                  <a:uLnTx/>
                  <a:uFillTx/>
                  <a:ea typeface="+mn-ea"/>
                  <a:cs typeface="+mn-cs"/>
                </a:rPr>
                <a:t>Global</a:t>
              </a:r>
            </a:p>
          </p:txBody>
        </p:sp>
      </p:grpSp>
      <p:grpSp>
        <p:nvGrpSpPr>
          <p:cNvPr id="102" name="Gruppieren 101">
            <a:extLst>
              <a:ext uri="{FF2B5EF4-FFF2-40B4-BE49-F238E27FC236}">
                <a16:creationId xmlns:a16="http://schemas.microsoft.com/office/drawing/2014/main" id="{DB2D00C8-A964-6699-4F4E-C69A59B618D1}"/>
              </a:ext>
            </a:extLst>
          </p:cNvPr>
          <p:cNvGrpSpPr/>
          <p:nvPr/>
        </p:nvGrpSpPr>
        <p:grpSpPr>
          <a:xfrm>
            <a:off x="7402321" y="5081559"/>
            <a:ext cx="839974" cy="851461"/>
            <a:chOff x="7790574" y="4429544"/>
            <a:chExt cx="839974" cy="851461"/>
          </a:xfrm>
        </p:grpSpPr>
        <p:pic>
          <p:nvPicPr>
            <p:cNvPr id="75" name="Grafik 74" descr="Stoppuhr 33% mit einfarbiger Füllung">
              <a:extLst>
                <a:ext uri="{FF2B5EF4-FFF2-40B4-BE49-F238E27FC236}">
                  <a16:creationId xmlns:a16="http://schemas.microsoft.com/office/drawing/2014/main" id="{851D06E2-D9FD-0408-6008-FEFF45F0A0C9}"/>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7850561" y="4429544"/>
              <a:ext cx="720000" cy="720000"/>
            </a:xfrm>
            <a:prstGeom prst="rect">
              <a:avLst/>
            </a:prstGeom>
          </p:spPr>
        </p:pic>
        <p:sp>
          <p:nvSpPr>
            <p:cNvPr id="92" name="Textfeld 91">
              <a:extLst>
                <a:ext uri="{FF2B5EF4-FFF2-40B4-BE49-F238E27FC236}">
                  <a16:creationId xmlns:a16="http://schemas.microsoft.com/office/drawing/2014/main" id="{41E4E0C9-4AA6-E0AC-D701-DC14F5F8F660}"/>
                </a:ext>
              </a:extLst>
            </p:cNvPr>
            <p:cNvSpPr txBox="1"/>
            <p:nvPr/>
          </p:nvSpPr>
          <p:spPr>
            <a:xfrm>
              <a:off x="7790574" y="5128656"/>
              <a:ext cx="839974" cy="15234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100" i="0" u="none" strike="noStrike" kern="1200" cap="none" spc="0" normalizeH="0" baseline="0" noProof="0">
                  <a:ln>
                    <a:noFill/>
                  </a:ln>
                  <a:solidFill>
                    <a:schemeClr val="bg1"/>
                  </a:solidFill>
                  <a:effectLst/>
                  <a:uLnTx/>
                  <a:uFillTx/>
                  <a:ea typeface="+mn-ea"/>
                  <a:cs typeface="+mn-cs"/>
                </a:rPr>
                <a:t>Schnell</a:t>
              </a:r>
            </a:p>
          </p:txBody>
        </p:sp>
      </p:grpSp>
      <p:grpSp>
        <p:nvGrpSpPr>
          <p:cNvPr id="98" name="Gruppieren 97">
            <a:extLst>
              <a:ext uri="{FF2B5EF4-FFF2-40B4-BE49-F238E27FC236}">
                <a16:creationId xmlns:a16="http://schemas.microsoft.com/office/drawing/2014/main" id="{341BCC18-F5ED-D6B0-F265-B20D1EBCBCBA}"/>
              </a:ext>
            </a:extLst>
          </p:cNvPr>
          <p:cNvGrpSpPr/>
          <p:nvPr/>
        </p:nvGrpSpPr>
        <p:grpSpPr>
          <a:xfrm>
            <a:off x="5240405" y="5062998"/>
            <a:ext cx="839974" cy="870022"/>
            <a:chOff x="4053087" y="5488913"/>
            <a:chExt cx="839974" cy="870022"/>
          </a:xfrm>
        </p:grpSpPr>
        <p:pic>
          <p:nvPicPr>
            <p:cNvPr id="77" name="Grafik 76" descr="Erneuerbare Energien mit einfarbiger Füllung">
              <a:extLst>
                <a:ext uri="{FF2B5EF4-FFF2-40B4-BE49-F238E27FC236}">
                  <a16:creationId xmlns:a16="http://schemas.microsoft.com/office/drawing/2014/main" id="{CC5A5D39-2F71-4BA7-287A-DC39119053C3}"/>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4113074" y="5488913"/>
              <a:ext cx="720000" cy="720000"/>
            </a:xfrm>
            <a:prstGeom prst="rect">
              <a:avLst/>
            </a:prstGeom>
          </p:spPr>
        </p:pic>
        <p:sp>
          <p:nvSpPr>
            <p:cNvPr id="93" name="Textfeld 92">
              <a:extLst>
                <a:ext uri="{FF2B5EF4-FFF2-40B4-BE49-F238E27FC236}">
                  <a16:creationId xmlns:a16="http://schemas.microsoft.com/office/drawing/2014/main" id="{57E44D37-6E3E-9841-263A-B7413B80E68E}"/>
                </a:ext>
              </a:extLst>
            </p:cNvPr>
            <p:cNvSpPr txBox="1"/>
            <p:nvPr/>
          </p:nvSpPr>
          <p:spPr>
            <a:xfrm>
              <a:off x="4053087" y="6206586"/>
              <a:ext cx="839974" cy="15234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100" i="0" u="none" strike="noStrike" kern="1200" cap="none" spc="0" normalizeH="0" baseline="0" noProof="0">
                  <a:ln>
                    <a:noFill/>
                  </a:ln>
                  <a:solidFill>
                    <a:schemeClr val="bg1"/>
                  </a:solidFill>
                  <a:effectLst/>
                  <a:uLnTx/>
                  <a:uFillTx/>
                  <a:ea typeface="+mn-ea"/>
                  <a:cs typeface="+mn-cs"/>
                </a:rPr>
                <a:t>Nachhaltig</a:t>
              </a:r>
            </a:p>
          </p:txBody>
        </p:sp>
      </p:grpSp>
      <p:grpSp>
        <p:nvGrpSpPr>
          <p:cNvPr id="107" name="Gruppieren 106">
            <a:extLst>
              <a:ext uri="{FF2B5EF4-FFF2-40B4-BE49-F238E27FC236}">
                <a16:creationId xmlns:a16="http://schemas.microsoft.com/office/drawing/2014/main" id="{584EA930-5528-5D7E-D75F-DA0106A32A51}"/>
              </a:ext>
            </a:extLst>
          </p:cNvPr>
          <p:cNvGrpSpPr/>
          <p:nvPr/>
        </p:nvGrpSpPr>
        <p:grpSpPr>
          <a:xfrm>
            <a:off x="5240405" y="3276154"/>
            <a:ext cx="839974" cy="863164"/>
            <a:chOff x="4673853" y="3150954"/>
            <a:chExt cx="839974" cy="863164"/>
          </a:xfrm>
        </p:grpSpPr>
        <p:sp>
          <p:nvSpPr>
            <p:cNvPr id="95" name="Textfeld 94">
              <a:extLst>
                <a:ext uri="{FF2B5EF4-FFF2-40B4-BE49-F238E27FC236}">
                  <a16:creationId xmlns:a16="http://schemas.microsoft.com/office/drawing/2014/main" id="{2C9641B9-8575-DF57-2CA8-4F8469EA98DB}"/>
                </a:ext>
              </a:extLst>
            </p:cNvPr>
            <p:cNvSpPr txBox="1"/>
            <p:nvPr/>
          </p:nvSpPr>
          <p:spPr>
            <a:xfrm>
              <a:off x="4673853" y="3861769"/>
              <a:ext cx="839974" cy="15234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100" i="0" u="none" strike="noStrike" kern="1200" cap="none" spc="0" normalizeH="0" baseline="0" noProof="0">
                  <a:ln>
                    <a:noFill/>
                  </a:ln>
                  <a:solidFill>
                    <a:schemeClr val="bg1"/>
                  </a:solidFill>
                  <a:effectLst/>
                  <a:uLnTx/>
                  <a:uFillTx/>
                  <a:ea typeface="+mn-ea"/>
                  <a:cs typeface="+mn-cs"/>
                </a:rPr>
                <a:t>Konform</a:t>
              </a:r>
            </a:p>
          </p:txBody>
        </p:sp>
        <p:pic>
          <p:nvPicPr>
            <p:cNvPr id="97" name="Grafik 96" descr="Richterin mit einfarbiger Füllung">
              <a:extLst>
                <a:ext uri="{FF2B5EF4-FFF2-40B4-BE49-F238E27FC236}">
                  <a16:creationId xmlns:a16="http://schemas.microsoft.com/office/drawing/2014/main" id="{AA1E6131-4A6C-FD7C-7384-915079A35020}"/>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4733840" y="3150954"/>
              <a:ext cx="720000" cy="720000"/>
            </a:xfrm>
            <a:prstGeom prst="rect">
              <a:avLst/>
            </a:prstGeom>
          </p:spPr>
        </p:pic>
      </p:grpSp>
      <p:sp>
        <p:nvSpPr>
          <p:cNvPr id="5" name="Textfeld 4">
            <a:extLst>
              <a:ext uri="{FF2B5EF4-FFF2-40B4-BE49-F238E27FC236}">
                <a16:creationId xmlns:a16="http://schemas.microsoft.com/office/drawing/2014/main" id="{7F28149F-0A0F-B7A2-DFFD-9E692B9D9095}"/>
              </a:ext>
            </a:extLst>
          </p:cNvPr>
          <p:cNvSpPr txBox="1"/>
          <p:nvPr/>
        </p:nvSpPr>
        <p:spPr>
          <a:xfrm>
            <a:off x="2244358" y="5628322"/>
            <a:ext cx="2686541" cy="581698"/>
          </a:xfrm>
          <a:prstGeom prst="rect">
            <a:avLst/>
          </a:prstGeom>
          <a:noFill/>
        </p:spPr>
        <p:txBody>
          <a:bodyPr wrap="square" lIns="0" tIns="0" rIns="0" bIns="0" rtlCol="0">
            <a:spAutoFit/>
          </a:bodyPr>
          <a:lstStyle>
            <a:defPPr>
              <a:defRPr lang="de-DE"/>
            </a:defPPr>
            <a:lvl1pPr marR="0" algn="ctr" fontAlgn="auto">
              <a:lnSpc>
                <a:spcPct val="90000"/>
              </a:lnSpc>
              <a:spcBef>
                <a:spcPts val="300"/>
              </a:spcBef>
              <a:spcAft>
                <a:spcPts val="0"/>
              </a:spcAft>
              <a:buClr>
                <a:srgbClr val="009EE0"/>
              </a:buClr>
              <a:buSzTx/>
              <a:tabLst/>
              <a:defRPr kumimoji="0" sz="1100" i="0" u="none" strike="noStrike" cap="none" spc="0" normalizeH="0" baseline="0">
                <a:ln>
                  <a:noFill/>
                </a:ln>
                <a:solidFill>
                  <a:schemeClr val="bg1"/>
                </a:solidFill>
                <a:effectLst/>
                <a:uLnTx/>
                <a:uFillTx/>
              </a:defRPr>
            </a:lvl1pPr>
          </a:lstStyle>
          <a:p>
            <a:r>
              <a:rPr lang="de-DE" sz="1400" b="1"/>
              <a:t>Konstruktionshoheit über einen erprobten, umfangreichen Produktbaukasten</a:t>
            </a:r>
          </a:p>
        </p:txBody>
      </p:sp>
      <p:pic>
        <p:nvPicPr>
          <p:cNvPr id="16" name="Grafik 15">
            <a:extLst>
              <a:ext uri="{FF2B5EF4-FFF2-40B4-BE49-F238E27FC236}">
                <a16:creationId xmlns:a16="http://schemas.microsoft.com/office/drawing/2014/main" id="{336DB872-0463-DF44-32C0-293D82699F02}"/>
              </a:ext>
            </a:extLst>
          </p:cNvPr>
          <p:cNvPicPr>
            <a:picLocks noChangeAspect="1"/>
          </p:cNvPicPr>
          <p:nvPr/>
        </p:nvPicPr>
        <p:blipFill>
          <a:blip r:embed="rId6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73479" y="2771199"/>
            <a:ext cx="546602" cy="758640"/>
          </a:xfrm>
          <a:prstGeom prst="rect">
            <a:avLst/>
          </a:prstGeom>
        </p:spPr>
      </p:pic>
      <p:pic>
        <p:nvPicPr>
          <p:cNvPr id="20" name="Grafik 19">
            <a:extLst>
              <a:ext uri="{FF2B5EF4-FFF2-40B4-BE49-F238E27FC236}">
                <a16:creationId xmlns:a16="http://schemas.microsoft.com/office/drawing/2014/main" id="{EEAC3723-6F26-A1AB-9237-9267AC61ADCC}"/>
              </a:ext>
            </a:extLst>
          </p:cNvPr>
          <p:cNvPicPr>
            <a:picLocks noChangeAspect="1"/>
          </p:cNvPicPr>
          <p:nvPr/>
        </p:nvPicPr>
        <p:blipFill>
          <a:blip r:embed="rId62"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48824" y="4763818"/>
            <a:ext cx="791168" cy="435408"/>
          </a:xfrm>
          <a:prstGeom prst="rect">
            <a:avLst/>
          </a:prstGeom>
        </p:spPr>
      </p:pic>
    </p:spTree>
    <p:extLst>
      <p:ext uri="{BB962C8B-B14F-4D97-AF65-F5344CB8AC3E}">
        <p14:creationId xmlns:p14="http://schemas.microsoft.com/office/powerpoint/2010/main" val="3843675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rapezoid 109">
            <a:extLst>
              <a:ext uri="{FF2B5EF4-FFF2-40B4-BE49-F238E27FC236}">
                <a16:creationId xmlns:a16="http://schemas.microsoft.com/office/drawing/2014/main" id="{2DA3FC07-8A39-8B94-2048-79F43795444A}"/>
              </a:ext>
            </a:extLst>
          </p:cNvPr>
          <p:cNvSpPr>
            <a:spLocks noGrp="1" noRot="1" noMove="1" noResize="1" noEditPoints="1" noAdjustHandles="1" noChangeArrowheads="1" noChangeShapeType="1"/>
          </p:cNvSpPr>
          <p:nvPr/>
        </p:nvSpPr>
        <p:spPr>
          <a:xfrm rot="5400000">
            <a:off x="3395999" y="-2118117"/>
            <a:ext cx="5400000" cy="12192002"/>
          </a:xfrm>
          <a:prstGeom prst="trapezoid">
            <a:avLst>
              <a:gd name="adj" fmla="val 11900"/>
            </a:avLst>
          </a:prstGeom>
          <a:gradFill flip="none" rotWithShape="1">
            <a:gsLst>
              <a:gs pos="31000">
                <a:srgbClr val="80C5E5"/>
              </a:gs>
              <a:gs pos="0">
                <a:schemeClr val="bg1"/>
              </a:gs>
              <a:gs pos="71000">
                <a:schemeClr val="bg2">
                  <a:shade val="67500"/>
                  <a:satMod val="115000"/>
                </a:schemeClr>
              </a:gs>
              <a:gs pos="100000">
                <a:srgbClr val="009EE0"/>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EF1AE43-ECEB-44C4-0E29-438F36D732B6}"/>
              </a:ext>
            </a:extLst>
          </p:cNvPr>
          <p:cNvSpPr>
            <a:spLocks noGrp="1"/>
          </p:cNvSpPr>
          <p:nvPr>
            <p:ph type="title"/>
          </p:nvPr>
        </p:nvSpPr>
        <p:spPr>
          <a:xfrm>
            <a:off x="658814" y="667428"/>
            <a:ext cx="8996816" cy="1020318"/>
          </a:xfrm>
        </p:spPr>
        <p:txBody>
          <a:bodyPr/>
          <a:lstStyle/>
          <a:p>
            <a:r>
              <a:rPr lang="de-DE"/>
              <a:t>Wir gestalten den Lösungsentwurf …</a:t>
            </a:r>
            <a:br>
              <a:rPr lang="de-DE"/>
            </a:br>
            <a:r>
              <a:rPr lang="de-DE"/>
              <a:t>… </a:t>
            </a:r>
            <a:r>
              <a:rPr lang="de-DE" u="sng"/>
              <a:t>mit</a:t>
            </a:r>
            <a:r>
              <a:rPr lang="de-DE"/>
              <a:t> Ihnen! </a:t>
            </a:r>
          </a:p>
        </p:txBody>
      </p:sp>
      <p:sp>
        <p:nvSpPr>
          <p:cNvPr id="3" name="Foliennummernplatzhalter 2">
            <a:extLst>
              <a:ext uri="{FF2B5EF4-FFF2-40B4-BE49-F238E27FC236}">
                <a16:creationId xmlns:a16="http://schemas.microsoft.com/office/drawing/2014/main" id="{6B581706-3A6A-1013-F65E-FA096EFF218E}"/>
              </a:ext>
            </a:extLst>
          </p:cNvPr>
          <p:cNvSpPr>
            <a:spLocks noGrp="1"/>
          </p:cNvSpPr>
          <p:nvPr>
            <p:ph type="sldNum" sz="quarter" idx="10"/>
          </p:nvPr>
        </p:nvSpPr>
        <p:spPr/>
        <p:txBody>
          <a:bodyPr/>
          <a:lstStyle/>
          <a:p>
            <a:fld id="{73F7D4EC-FAF2-48D2-B8E5-457915FC50F3}" type="slidenum">
              <a:rPr lang="de-DE" smtClean="0"/>
              <a:pPr/>
              <a:t>33</a:t>
            </a:fld>
            <a:endParaRPr lang="de-DE"/>
          </a:p>
        </p:txBody>
      </p:sp>
      <p:sp>
        <p:nvSpPr>
          <p:cNvPr id="4" name="Textplatzhalter 3">
            <a:extLst>
              <a:ext uri="{FF2B5EF4-FFF2-40B4-BE49-F238E27FC236}">
                <a16:creationId xmlns:a16="http://schemas.microsoft.com/office/drawing/2014/main" id="{D0BBE7A2-156F-16F7-2D06-624A6686E92F}"/>
              </a:ext>
            </a:extLst>
          </p:cNvPr>
          <p:cNvSpPr>
            <a:spLocks noGrp="1"/>
          </p:cNvSpPr>
          <p:nvPr>
            <p:ph type="body" sz="quarter" idx="11"/>
          </p:nvPr>
        </p:nvSpPr>
        <p:spPr/>
        <p:txBody>
          <a:bodyPr/>
          <a:lstStyle/>
          <a:p>
            <a:r>
              <a:rPr lang="en-US"/>
              <a:t>SCHUNK Engineering GTAT</a:t>
            </a:r>
          </a:p>
        </p:txBody>
      </p:sp>
      <p:grpSp>
        <p:nvGrpSpPr>
          <p:cNvPr id="135" name="Gruppieren 134">
            <a:extLst>
              <a:ext uri="{FF2B5EF4-FFF2-40B4-BE49-F238E27FC236}">
                <a16:creationId xmlns:a16="http://schemas.microsoft.com/office/drawing/2014/main" id="{F12D0C3C-B047-6270-C005-2CC9B434DC30}"/>
              </a:ext>
            </a:extLst>
          </p:cNvPr>
          <p:cNvGrpSpPr/>
          <p:nvPr/>
        </p:nvGrpSpPr>
        <p:grpSpPr>
          <a:xfrm>
            <a:off x="316271" y="2433330"/>
            <a:ext cx="2262920" cy="2635603"/>
            <a:chOff x="369593" y="2433330"/>
            <a:chExt cx="2262920" cy="2635603"/>
          </a:xfrm>
        </p:grpSpPr>
        <p:sp>
          <p:nvSpPr>
            <p:cNvPr id="36" name="Ellipse 35">
              <a:extLst>
                <a:ext uri="{FF2B5EF4-FFF2-40B4-BE49-F238E27FC236}">
                  <a16:creationId xmlns:a16="http://schemas.microsoft.com/office/drawing/2014/main" id="{86BD69D0-1BF7-08E4-C5EA-58E1DCF585F5}"/>
                </a:ext>
              </a:extLst>
            </p:cNvPr>
            <p:cNvSpPr/>
            <p:nvPr/>
          </p:nvSpPr>
          <p:spPr>
            <a:xfrm>
              <a:off x="369593" y="2433330"/>
              <a:ext cx="2262920" cy="226291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Kreis: nicht ausgefüllt 31">
              <a:extLst>
                <a:ext uri="{FF2B5EF4-FFF2-40B4-BE49-F238E27FC236}">
                  <a16:creationId xmlns:a16="http://schemas.microsoft.com/office/drawing/2014/main" id="{0026F2AC-C129-6E11-3A58-69CE0732ACD1}"/>
                </a:ext>
              </a:extLst>
            </p:cNvPr>
            <p:cNvSpPr/>
            <p:nvPr/>
          </p:nvSpPr>
          <p:spPr>
            <a:xfrm>
              <a:off x="369700" y="2433437"/>
              <a:ext cx="2262706" cy="2262703"/>
            </a:xfrm>
            <a:prstGeom prst="donut">
              <a:avLst>
                <a:gd name="adj" fmla="val 3003"/>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0" name="Textfeld 29">
              <a:extLst>
                <a:ext uri="{FF2B5EF4-FFF2-40B4-BE49-F238E27FC236}">
                  <a16:creationId xmlns:a16="http://schemas.microsoft.com/office/drawing/2014/main" id="{0D52E801-185A-B6AF-6BC8-94E903A59462}"/>
                </a:ext>
              </a:extLst>
            </p:cNvPr>
            <p:cNvSpPr txBox="1"/>
            <p:nvPr/>
          </p:nvSpPr>
          <p:spPr>
            <a:xfrm>
              <a:off x="411977" y="4819634"/>
              <a:ext cx="2178152" cy="249299"/>
            </a:xfrm>
            <a:prstGeom prst="rect">
              <a:avLst/>
            </a:prstGeom>
            <a:noFill/>
          </p:spPr>
          <p:txBody>
            <a:bodyPr wrap="square" lIns="0" tIns="0" rIns="0" bIns="0" numCol="1" rtlCol="0" anchor="ctr">
              <a:spAutoFit/>
            </a:bodyPr>
            <a:lstStyle/>
            <a:p>
              <a:pPr marR="0" algn="ctr" defTabSz="914400" rtl="0" eaLnBrk="1" fontAlgn="auto" latinLnBrk="0" hangingPunct="1">
                <a:lnSpc>
                  <a:spcPct val="90000"/>
                </a:lnSpc>
                <a:spcBef>
                  <a:spcPts val="300"/>
                </a:spcBef>
                <a:spcAft>
                  <a:spcPts val="0"/>
                </a:spcAft>
                <a:buClr>
                  <a:srgbClr val="009EE0"/>
                </a:buClr>
                <a:buSzTx/>
                <a:tabLst>
                  <a:tab pos="358775" algn="l"/>
                </a:tabLst>
              </a:pPr>
              <a:r>
                <a:rPr kumimoji="0" lang="de-DE" b="1" i="0" u="none" strike="noStrike" kern="1200" cap="none" spc="0" normalizeH="0" baseline="0" noProof="0">
                  <a:ln>
                    <a:noFill/>
                  </a:ln>
                  <a:solidFill>
                    <a:schemeClr val="tx2"/>
                  </a:solidFill>
                  <a:effectLst/>
                  <a:uLnTx/>
                  <a:uFillTx/>
                  <a:ea typeface="+mn-ea"/>
                  <a:cs typeface="+mn-cs"/>
                </a:rPr>
                <a:t>Beratung</a:t>
              </a:r>
              <a:endParaRPr lang="de-DE" b="1">
                <a:solidFill>
                  <a:schemeClr val="tx2"/>
                </a:solidFill>
              </a:endParaRPr>
            </a:p>
          </p:txBody>
        </p:sp>
        <p:pic>
          <p:nvPicPr>
            <p:cNvPr id="68" name="Grafik 67" descr="Callcenter mit einfarbiger Füllung">
              <a:extLst>
                <a:ext uri="{FF2B5EF4-FFF2-40B4-BE49-F238E27FC236}">
                  <a16:creationId xmlns:a16="http://schemas.microsoft.com/office/drawing/2014/main" id="{8AE6FA91-15EA-CE1D-51D6-66E929BCEA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53" y="2843192"/>
              <a:ext cx="1440000" cy="1440000"/>
            </a:xfrm>
            <a:prstGeom prst="rect">
              <a:avLst/>
            </a:prstGeom>
          </p:spPr>
        </p:pic>
      </p:grpSp>
      <p:grpSp>
        <p:nvGrpSpPr>
          <p:cNvPr id="134" name="Gruppieren 133">
            <a:extLst>
              <a:ext uri="{FF2B5EF4-FFF2-40B4-BE49-F238E27FC236}">
                <a16:creationId xmlns:a16="http://schemas.microsoft.com/office/drawing/2014/main" id="{A61FD698-A746-FB7C-FBB1-7E4545755A3E}"/>
              </a:ext>
            </a:extLst>
          </p:cNvPr>
          <p:cNvGrpSpPr/>
          <p:nvPr/>
        </p:nvGrpSpPr>
        <p:grpSpPr>
          <a:xfrm>
            <a:off x="2663002" y="2433330"/>
            <a:ext cx="2262920" cy="2635603"/>
            <a:chOff x="2299993" y="2433330"/>
            <a:chExt cx="2262920" cy="2635603"/>
          </a:xfrm>
        </p:grpSpPr>
        <p:sp>
          <p:nvSpPr>
            <p:cNvPr id="62" name="Ellipse 61">
              <a:extLst>
                <a:ext uri="{FF2B5EF4-FFF2-40B4-BE49-F238E27FC236}">
                  <a16:creationId xmlns:a16="http://schemas.microsoft.com/office/drawing/2014/main" id="{5DE79779-1541-893E-3C30-71FFB846BAEF}"/>
                </a:ext>
              </a:extLst>
            </p:cNvPr>
            <p:cNvSpPr/>
            <p:nvPr/>
          </p:nvSpPr>
          <p:spPr>
            <a:xfrm>
              <a:off x="2299993" y="2433330"/>
              <a:ext cx="2262920" cy="226291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Kreis: nicht ausgefüllt 63">
              <a:extLst>
                <a:ext uri="{FF2B5EF4-FFF2-40B4-BE49-F238E27FC236}">
                  <a16:creationId xmlns:a16="http://schemas.microsoft.com/office/drawing/2014/main" id="{85B58F92-2603-1187-EAC0-ECB7AD955DD2}"/>
                </a:ext>
              </a:extLst>
            </p:cNvPr>
            <p:cNvSpPr/>
            <p:nvPr/>
          </p:nvSpPr>
          <p:spPr>
            <a:xfrm>
              <a:off x="2300100" y="2433437"/>
              <a:ext cx="2262706" cy="2262703"/>
            </a:xfrm>
            <a:prstGeom prst="donut">
              <a:avLst>
                <a:gd name="adj" fmla="val 3003"/>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9" name="Textfeld 58">
              <a:extLst>
                <a:ext uri="{FF2B5EF4-FFF2-40B4-BE49-F238E27FC236}">
                  <a16:creationId xmlns:a16="http://schemas.microsoft.com/office/drawing/2014/main" id="{5EBA2808-E43D-854D-D94E-C1DF575171F3}"/>
                </a:ext>
              </a:extLst>
            </p:cNvPr>
            <p:cNvSpPr txBox="1"/>
            <p:nvPr/>
          </p:nvSpPr>
          <p:spPr>
            <a:xfrm>
              <a:off x="2342377" y="4819634"/>
              <a:ext cx="2178152" cy="249299"/>
            </a:xfrm>
            <a:prstGeom prst="rect">
              <a:avLst/>
            </a:prstGeom>
            <a:noFill/>
          </p:spPr>
          <p:txBody>
            <a:bodyPr wrap="square" lIns="0" tIns="0" rIns="0" bIns="0" numCol="1" rtlCol="0" anchor="ctr">
              <a:spAutoFit/>
            </a:bodyPr>
            <a:lstStyle/>
            <a:p>
              <a:pPr marR="0" algn="ctr" defTabSz="914400" rtl="0" eaLnBrk="1" fontAlgn="auto" latinLnBrk="0" hangingPunct="1">
                <a:lnSpc>
                  <a:spcPct val="90000"/>
                </a:lnSpc>
                <a:spcBef>
                  <a:spcPts val="300"/>
                </a:spcBef>
                <a:spcAft>
                  <a:spcPts val="0"/>
                </a:spcAft>
                <a:buClr>
                  <a:srgbClr val="009EE0"/>
                </a:buClr>
                <a:buSzTx/>
                <a:tabLst>
                  <a:tab pos="358775" algn="l"/>
                </a:tabLst>
              </a:pPr>
              <a:r>
                <a:rPr kumimoji="0" lang="de-DE" b="1" i="0" u="none" strike="noStrike" kern="1200" cap="none" spc="0" normalizeH="0" baseline="0" noProof="0">
                  <a:ln>
                    <a:noFill/>
                  </a:ln>
                  <a:solidFill>
                    <a:schemeClr val="tx2"/>
                  </a:solidFill>
                  <a:effectLst/>
                  <a:uLnTx/>
                  <a:uFillTx/>
                  <a:ea typeface="+mn-ea"/>
                  <a:cs typeface="+mn-cs"/>
                </a:rPr>
                <a:t>Vor-Ort-Analyse</a:t>
              </a:r>
              <a:endParaRPr lang="de-DE" b="1">
                <a:solidFill>
                  <a:schemeClr val="tx2"/>
                </a:solidFill>
              </a:endParaRPr>
            </a:p>
          </p:txBody>
        </p:sp>
        <p:pic>
          <p:nvPicPr>
            <p:cNvPr id="109" name="Grafik 108" descr="Route zwei Stecknadeln mit Weg mit einfarbiger Füllung">
              <a:extLst>
                <a:ext uri="{FF2B5EF4-FFF2-40B4-BE49-F238E27FC236}">
                  <a16:creationId xmlns:a16="http://schemas.microsoft.com/office/drawing/2014/main" id="{856F25DD-A2FF-76B2-C1E1-E7469D0DA8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1453" y="2843192"/>
              <a:ext cx="1440000" cy="1440000"/>
            </a:xfrm>
            <a:prstGeom prst="rect">
              <a:avLst/>
            </a:prstGeom>
          </p:spPr>
        </p:pic>
      </p:grpSp>
      <p:grpSp>
        <p:nvGrpSpPr>
          <p:cNvPr id="132" name="Gruppieren 131">
            <a:extLst>
              <a:ext uri="{FF2B5EF4-FFF2-40B4-BE49-F238E27FC236}">
                <a16:creationId xmlns:a16="http://schemas.microsoft.com/office/drawing/2014/main" id="{4B8F9361-5C26-F34F-3C06-5F7EF2C67E0C}"/>
              </a:ext>
            </a:extLst>
          </p:cNvPr>
          <p:cNvGrpSpPr/>
          <p:nvPr/>
        </p:nvGrpSpPr>
        <p:grpSpPr>
          <a:xfrm>
            <a:off x="7356464" y="2433330"/>
            <a:ext cx="2262920" cy="2635603"/>
            <a:chOff x="6323057" y="2433330"/>
            <a:chExt cx="2262920" cy="2635603"/>
          </a:xfrm>
        </p:grpSpPr>
        <p:sp>
          <p:nvSpPr>
            <p:cNvPr id="115" name="Ellipse 114">
              <a:extLst>
                <a:ext uri="{FF2B5EF4-FFF2-40B4-BE49-F238E27FC236}">
                  <a16:creationId xmlns:a16="http://schemas.microsoft.com/office/drawing/2014/main" id="{48F0A3D2-9675-4242-46FE-1CC2F5E665E5}"/>
                </a:ext>
              </a:extLst>
            </p:cNvPr>
            <p:cNvSpPr/>
            <p:nvPr/>
          </p:nvSpPr>
          <p:spPr>
            <a:xfrm>
              <a:off x="6323057" y="2433330"/>
              <a:ext cx="2262920" cy="226291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Kreis: nicht ausgefüllt 115">
              <a:extLst>
                <a:ext uri="{FF2B5EF4-FFF2-40B4-BE49-F238E27FC236}">
                  <a16:creationId xmlns:a16="http://schemas.microsoft.com/office/drawing/2014/main" id="{36719D12-6F64-8977-3A31-295FE4726AC7}"/>
                </a:ext>
              </a:extLst>
            </p:cNvPr>
            <p:cNvSpPr/>
            <p:nvPr/>
          </p:nvSpPr>
          <p:spPr>
            <a:xfrm>
              <a:off x="6323164" y="2433437"/>
              <a:ext cx="2262706" cy="2262703"/>
            </a:xfrm>
            <a:prstGeom prst="donut">
              <a:avLst>
                <a:gd name="adj" fmla="val 3003"/>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4" name="Textfeld 113">
              <a:extLst>
                <a:ext uri="{FF2B5EF4-FFF2-40B4-BE49-F238E27FC236}">
                  <a16:creationId xmlns:a16="http://schemas.microsoft.com/office/drawing/2014/main" id="{575B8361-DD9E-9175-FC28-0DCE32E0128F}"/>
                </a:ext>
              </a:extLst>
            </p:cNvPr>
            <p:cNvSpPr txBox="1"/>
            <p:nvPr/>
          </p:nvSpPr>
          <p:spPr>
            <a:xfrm>
              <a:off x="6365441" y="4819634"/>
              <a:ext cx="2178152" cy="249299"/>
            </a:xfrm>
            <a:prstGeom prst="rect">
              <a:avLst/>
            </a:prstGeom>
            <a:noFill/>
          </p:spPr>
          <p:txBody>
            <a:bodyPr wrap="square" lIns="0" tIns="0" rIns="0" bIns="0" numCol="1" rtlCol="0" anchor="ctr">
              <a:spAutoFit/>
            </a:bodyPr>
            <a:lstStyle/>
            <a:p>
              <a:pPr marR="0" algn="ctr" defTabSz="914400" rtl="0" eaLnBrk="1" fontAlgn="auto" latinLnBrk="0" hangingPunct="1">
                <a:lnSpc>
                  <a:spcPct val="90000"/>
                </a:lnSpc>
                <a:spcBef>
                  <a:spcPts val="300"/>
                </a:spcBef>
                <a:spcAft>
                  <a:spcPts val="0"/>
                </a:spcAft>
                <a:buClr>
                  <a:srgbClr val="009EE0"/>
                </a:buClr>
                <a:buSzTx/>
                <a:tabLst>
                  <a:tab pos="358775" algn="l"/>
                </a:tabLst>
              </a:pPr>
              <a:r>
                <a:rPr lang="de-DE" b="1">
                  <a:solidFill>
                    <a:schemeClr val="tx2"/>
                  </a:solidFill>
                </a:rPr>
                <a:t>Zubehör</a:t>
              </a:r>
            </a:p>
          </p:txBody>
        </p:sp>
        <p:pic>
          <p:nvPicPr>
            <p:cNvPr id="103" name="Grafik 102" descr="Freigeben mit einfarbiger Füllung">
              <a:extLst>
                <a:ext uri="{FF2B5EF4-FFF2-40B4-BE49-F238E27FC236}">
                  <a16:creationId xmlns:a16="http://schemas.microsoft.com/office/drawing/2014/main" id="{AF9B1185-C074-D607-E9DA-10DF2700B9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34517" y="2843192"/>
              <a:ext cx="1440000" cy="1440000"/>
            </a:xfrm>
            <a:prstGeom prst="rect">
              <a:avLst/>
            </a:prstGeom>
          </p:spPr>
        </p:pic>
      </p:grpSp>
      <p:grpSp>
        <p:nvGrpSpPr>
          <p:cNvPr id="133" name="Gruppieren 132">
            <a:extLst>
              <a:ext uri="{FF2B5EF4-FFF2-40B4-BE49-F238E27FC236}">
                <a16:creationId xmlns:a16="http://schemas.microsoft.com/office/drawing/2014/main" id="{8C7D9AC2-6965-82DE-4E37-C236C2A3E0F7}"/>
              </a:ext>
            </a:extLst>
          </p:cNvPr>
          <p:cNvGrpSpPr/>
          <p:nvPr/>
        </p:nvGrpSpPr>
        <p:grpSpPr>
          <a:xfrm>
            <a:off x="5009733" y="2433330"/>
            <a:ext cx="2262920" cy="2635603"/>
            <a:chOff x="4334599" y="2433330"/>
            <a:chExt cx="2262920" cy="2635603"/>
          </a:xfrm>
        </p:grpSpPr>
        <p:sp>
          <p:nvSpPr>
            <p:cNvPr id="94" name="Ellipse 93">
              <a:extLst>
                <a:ext uri="{FF2B5EF4-FFF2-40B4-BE49-F238E27FC236}">
                  <a16:creationId xmlns:a16="http://schemas.microsoft.com/office/drawing/2014/main" id="{BA7DF025-1565-D198-ECF1-37DF0B8690B7}"/>
                </a:ext>
              </a:extLst>
            </p:cNvPr>
            <p:cNvSpPr/>
            <p:nvPr/>
          </p:nvSpPr>
          <p:spPr>
            <a:xfrm>
              <a:off x="4334599" y="2433330"/>
              <a:ext cx="2262920" cy="226291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Kreis: nicht ausgefüllt 95">
              <a:extLst>
                <a:ext uri="{FF2B5EF4-FFF2-40B4-BE49-F238E27FC236}">
                  <a16:creationId xmlns:a16="http://schemas.microsoft.com/office/drawing/2014/main" id="{84CEFD9B-37D6-C996-6AF8-3C3BD2164D43}"/>
                </a:ext>
              </a:extLst>
            </p:cNvPr>
            <p:cNvSpPr/>
            <p:nvPr/>
          </p:nvSpPr>
          <p:spPr>
            <a:xfrm>
              <a:off x="4334706" y="2433437"/>
              <a:ext cx="2262706" cy="2262703"/>
            </a:xfrm>
            <a:prstGeom prst="donut">
              <a:avLst>
                <a:gd name="adj" fmla="val 3003"/>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6" name="Textfeld 85">
              <a:extLst>
                <a:ext uri="{FF2B5EF4-FFF2-40B4-BE49-F238E27FC236}">
                  <a16:creationId xmlns:a16="http://schemas.microsoft.com/office/drawing/2014/main" id="{D6F2BA8D-F32C-2865-78B9-3EB701C3501C}"/>
                </a:ext>
              </a:extLst>
            </p:cNvPr>
            <p:cNvSpPr txBox="1"/>
            <p:nvPr/>
          </p:nvSpPr>
          <p:spPr>
            <a:xfrm>
              <a:off x="4376983" y="4819634"/>
              <a:ext cx="2178152" cy="249299"/>
            </a:xfrm>
            <a:prstGeom prst="rect">
              <a:avLst/>
            </a:prstGeom>
            <a:noFill/>
          </p:spPr>
          <p:txBody>
            <a:bodyPr wrap="square" lIns="0" tIns="0" rIns="0" bIns="0" numCol="1" rtlCol="0" anchor="ctr">
              <a:spAutoFit/>
            </a:bodyPr>
            <a:lstStyle/>
            <a:p>
              <a:pPr marR="0" algn="ctr" defTabSz="914400" rtl="0" eaLnBrk="1" fontAlgn="auto" latinLnBrk="0" hangingPunct="1">
                <a:lnSpc>
                  <a:spcPct val="90000"/>
                </a:lnSpc>
                <a:spcBef>
                  <a:spcPts val="300"/>
                </a:spcBef>
                <a:spcAft>
                  <a:spcPts val="0"/>
                </a:spcAft>
                <a:buClr>
                  <a:srgbClr val="009EE0"/>
                </a:buClr>
                <a:buSzTx/>
                <a:tabLst>
                  <a:tab pos="358775" algn="l"/>
                </a:tabLst>
              </a:pPr>
              <a:r>
                <a:rPr kumimoji="0" lang="de-DE" b="1" i="0" u="none" strike="noStrike" kern="1200" cap="none" spc="0" normalizeH="0" baseline="0" noProof="0">
                  <a:ln>
                    <a:noFill/>
                  </a:ln>
                  <a:solidFill>
                    <a:schemeClr val="tx2"/>
                  </a:solidFill>
                  <a:effectLst/>
                  <a:uLnTx/>
                  <a:uFillTx/>
                  <a:ea typeface="+mn-ea"/>
                  <a:cs typeface="+mn-cs"/>
                </a:rPr>
                <a:t>Preisabschätzung</a:t>
              </a:r>
              <a:endParaRPr lang="de-DE" b="1">
                <a:solidFill>
                  <a:schemeClr val="tx2"/>
                </a:solidFill>
              </a:endParaRPr>
            </a:p>
          </p:txBody>
        </p:sp>
        <p:grpSp>
          <p:nvGrpSpPr>
            <p:cNvPr id="130" name="Gruppieren 129">
              <a:extLst>
                <a:ext uri="{FF2B5EF4-FFF2-40B4-BE49-F238E27FC236}">
                  <a16:creationId xmlns:a16="http://schemas.microsoft.com/office/drawing/2014/main" id="{124F7A9C-BA54-E5E2-35B2-AE3755A8813A}"/>
                </a:ext>
              </a:extLst>
            </p:cNvPr>
            <p:cNvGrpSpPr/>
            <p:nvPr/>
          </p:nvGrpSpPr>
          <p:grpSpPr>
            <a:xfrm>
              <a:off x="4746059" y="2843192"/>
              <a:ext cx="1440000" cy="1440000"/>
              <a:chOff x="4733144" y="2843192"/>
              <a:chExt cx="1440000" cy="1440000"/>
            </a:xfrm>
            <a:solidFill>
              <a:schemeClr val="tx2"/>
            </a:solidFill>
          </p:grpSpPr>
          <p:pic>
            <p:nvPicPr>
              <p:cNvPr id="123" name="Grafik 122" descr="Raute mit einfarbiger Füllung">
                <a:extLst>
                  <a:ext uri="{FF2B5EF4-FFF2-40B4-BE49-F238E27FC236}">
                    <a16:creationId xmlns:a16="http://schemas.microsoft.com/office/drawing/2014/main" id="{4F6F0D7E-7490-AB15-C130-44C4AB6976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35796" y="3089111"/>
                <a:ext cx="752268" cy="752268"/>
              </a:xfrm>
              <a:prstGeom prst="rect">
                <a:avLst/>
              </a:prstGeom>
            </p:spPr>
          </p:pic>
          <p:pic>
            <p:nvPicPr>
              <p:cNvPr id="125" name="Grafik 124" descr="Lupe mit einfarbiger Füllung">
                <a:extLst>
                  <a:ext uri="{FF2B5EF4-FFF2-40B4-BE49-F238E27FC236}">
                    <a16:creationId xmlns:a16="http://schemas.microsoft.com/office/drawing/2014/main" id="{386EFD41-E75C-2B90-34E0-E6D5A7580D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33144" y="2843192"/>
                <a:ext cx="1440000" cy="1440000"/>
              </a:xfrm>
              <a:prstGeom prst="rect">
                <a:avLst/>
              </a:prstGeom>
            </p:spPr>
          </p:pic>
        </p:grpSp>
      </p:grpSp>
      <p:grpSp>
        <p:nvGrpSpPr>
          <p:cNvPr id="131" name="Gruppieren 130">
            <a:extLst>
              <a:ext uri="{FF2B5EF4-FFF2-40B4-BE49-F238E27FC236}">
                <a16:creationId xmlns:a16="http://schemas.microsoft.com/office/drawing/2014/main" id="{1FEB11F3-AF03-A61D-BEF3-DF32C6231882}"/>
              </a:ext>
            </a:extLst>
          </p:cNvPr>
          <p:cNvGrpSpPr/>
          <p:nvPr/>
        </p:nvGrpSpPr>
        <p:grpSpPr>
          <a:xfrm>
            <a:off x="9703196" y="2433330"/>
            <a:ext cx="2262920" cy="2635603"/>
            <a:chOff x="9080394" y="2433330"/>
            <a:chExt cx="2262920" cy="2635603"/>
          </a:xfrm>
        </p:grpSpPr>
        <p:grpSp>
          <p:nvGrpSpPr>
            <p:cNvPr id="118" name="Gruppieren 117">
              <a:extLst>
                <a:ext uri="{FF2B5EF4-FFF2-40B4-BE49-F238E27FC236}">
                  <a16:creationId xmlns:a16="http://schemas.microsoft.com/office/drawing/2014/main" id="{9112F5F9-359A-7211-DFDA-430795CC5C0D}"/>
                </a:ext>
              </a:extLst>
            </p:cNvPr>
            <p:cNvGrpSpPr/>
            <p:nvPr/>
          </p:nvGrpSpPr>
          <p:grpSpPr>
            <a:xfrm>
              <a:off x="9080394" y="2433330"/>
              <a:ext cx="2262920" cy="2262917"/>
              <a:chOff x="7031456" y="2011956"/>
              <a:chExt cx="2448000" cy="2448000"/>
            </a:xfrm>
          </p:grpSpPr>
          <p:sp>
            <p:nvSpPr>
              <p:cNvPr id="120" name="Ellipse 119">
                <a:extLst>
                  <a:ext uri="{FF2B5EF4-FFF2-40B4-BE49-F238E27FC236}">
                    <a16:creationId xmlns:a16="http://schemas.microsoft.com/office/drawing/2014/main" id="{09A11BBF-FACB-3440-91AE-E00C49153FAC}"/>
                  </a:ext>
                </a:extLst>
              </p:cNvPr>
              <p:cNvSpPr/>
              <p:nvPr/>
            </p:nvSpPr>
            <p:spPr>
              <a:xfrm>
                <a:off x="7031456" y="2011956"/>
                <a:ext cx="2448000" cy="2448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Kreis: nicht ausgefüllt 120">
                <a:extLst>
                  <a:ext uri="{FF2B5EF4-FFF2-40B4-BE49-F238E27FC236}">
                    <a16:creationId xmlns:a16="http://schemas.microsoft.com/office/drawing/2014/main" id="{B34C8A80-FE3F-E0F8-1EC2-B96D85D4D458}"/>
                  </a:ext>
                </a:extLst>
              </p:cNvPr>
              <p:cNvSpPr/>
              <p:nvPr/>
            </p:nvSpPr>
            <p:spPr>
              <a:xfrm>
                <a:off x="7031572" y="2012072"/>
                <a:ext cx="2447768" cy="2447768"/>
              </a:xfrm>
              <a:prstGeom prst="donut">
                <a:avLst>
                  <a:gd name="adj" fmla="val 3003"/>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
          <p:nvSpPr>
            <p:cNvPr id="119" name="Textfeld 118">
              <a:extLst>
                <a:ext uri="{FF2B5EF4-FFF2-40B4-BE49-F238E27FC236}">
                  <a16:creationId xmlns:a16="http://schemas.microsoft.com/office/drawing/2014/main" id="{3642C9B2-38C6-AB4C-9C34-A10A3CE7C5A9}"/>
                </a:ext>
              </a:extLst>
            </p:cNvPr>
            <p:cNvSpPr txBox="1"/>
            <p:nvPr/>
          </p:nvSpPr>
          <p:spPr>
            <a:xfrm>
              <a:off x="9122778" y="4819634"/>
              <a:ext cx="2178152" cy="249299"/>
            </a:xfrm>
            <a:prstGeom prst="rect">
              <a:avLst/>
            </a:prstGeom>
            <a:noFill/>
          </p:spPr>
          <p:txBody>
            <a:bodyPr wrap="square" lIns="0" tIns="0" rIns="0" bIns="0" numCol="1" rtlCol="0" anchor="ctr">
              <a:spAutoFit/>
            </a:bodyPr>
            <a:lstStyle/>
            <a:p>
              <a:pPr marR="0" algn="ctr" defTabSz="914400" rtl="0" eaLnBrk="1" fontAlgn="auto" latinLnBrk="0" hangingPunct="1">
                <a:lnSpc>
                  <a:spcPct val="90000"/>
                </a:lnSpc>
                <a:spcBef>
                  <a:spcPts val="300"/>
                </a:spcBef>
                <a:spcAft>
                  <a:spcPts val="0"/>
                </a:spcAft>
                <a:buClr>
                  <a:srgbClr val="009EE0"/>
                </a:buClr>
                <a:buSzTx/>
                <a:tabLst>
                  <a:tab pos="358775" algn="l"/>
                </a:tabLst>
              </a:pPr>
              <a:r>
                <a:rPr lang="de-DE" b="1">
                  <a:solidFill>
                    <a:schemeClr val="tx2"/>
                  </a:solidFill>
                </a:rPr>
                <a:t>Voruntersuchung</a:t>
              </a:r>
            </a:p>
          </p:txBody>
        </p:sp>
        <p:pic>
          <p:nvPicPr>
            <p:cNvPr id="126" name="Grafik 125" descr="Recherche mit einfarbiger Füllung">
              <a:extLst>
                <a:ext uri="{FF2B5EF4-FFF2-40B4-BE49-F238E27FC236}">
                  <a16:creationId xmlns:a16="http://schemas.microsoft.com/office/drawing/2014/main" id="{BCC52D0D-07DF-ACFB-3F2F-7984CB7CF2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9491854" y="2843192"/>
              <a:ext cx="1440000" cy="1440000"/>
            </a:xfrm>
            <a:prstGeom prst="rect">
              <a:avLst/>
            </a:prstGeom>
          </p:spPr>
        </p:pic>
      </p:grpSp>
    </p:spTree>
    <p:extLst>
      <p:ext uri="{BB962C8B-B14F-4D97-AF65-F5344CB8AC3E}">
        <p14:creationId xmlns:p14="http://schemas.microsoft.com/office/powerpoint/2010/main" val="3828338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5045586D-2D6B-EB69-DBA1-87FAFD763B8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14516" t="27177" r="14516" b="27177"/>
          <a:stretch/>
        </p:blipFill>
        <p:spPr bwMode="auto">
          <a:xfrm>
            <a:off x="10133239" y="2101685"/>
            <a:ext cx="1520936" cy="97825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79CD6F2-9FFB-B6B1-F261-2D8936BECE3C}"/>
              </a:ext>
            </a:extLst>
          </p:cNvPr>
          <p:cNvSpPr>
            <a:spLocks noGrp="1"/>
          </p:cNvSpPr>
          <p:nvPr>
            <p:ph type="title"/>
          </p:nvPr>
        </p:nvSpPr>
        <p:spPr/>
        <p:txBody>
          <a:bodyPr/>
          <a:lstStyle/>
          <a:p>
            <a:r>
              <a:rPr lang="de-DE"/>
              <a:t>Prototyp / Simulation / digitaler Zwilling</a:t>
            </a:r>
            <a:br>
              <a:rPr lang="de-DE"/>
            </a:br>
            <a:r>
              <a:rPr lang="de-DE" sz="2400">
                <a:solidFill>
                  <a:schemeClr val="bg2"/>
                </a:solidFill>
              </a:rPr>
              <a:t>je nach Projektbedarf</a:t>
            </a:r>
          </a:p>
        </p:txBody>
      </p:sp>
      <p:sp>
        <p:nvSpPr>
          <p:cNvPr id="3" name="Foliennummernplatzhalter 2">
            <a:extLst>
              <a:ext uri="{FF2B5EF4-FFF2-40B4-BE49-F238E27FC236}">
                <a16:creationId xmlns:a16="http://schemas.microsoft.com/office/drawing/2014/main" id="{482BAB4D-FF33-2170-677C-0314ACD171F9}"/>
              </a:ext>
            </a:extLst>
          </p:cNvPr>
          <p:cNvSpPr>
            <a:spLocks noGrp="1"/>
          </p:cNvSpPr>
          <p:nvPr>
            <p:ph type="sldNum" sz="quarter" idx="10"/>
          </p:nvPr>
        </p:nvSpPr>
        <p:spPr/>
        <p:txBody>
          <a:bodyPr/>
          <a:lstStyle/>
          <a:p>
            <a:fld id="{73F7D4EC-FAF2-48D2-B8E5-457915FC50F3}" type="slidenum">
              <a:rPr lang="de-DE" smtClean="0"/>
              <a:pPr/>
              <a:t>34</a:t>
            </a:fld>
            <a:endParaRPr lang="de-DE"/>
          </a:p>
        </p:txBody>
      </p:sp>
      <p:sp>
        <p:nvSpPr>
          <p:cNvPr id="7" name="Textplatzhalter 6">
            <a:extLst>
              <a:ext uri="{FF2B5EF4-FFF2-40B4-BE49-F238E27FC236}">
                <a16:creationId xmlns:a16="http://schemas.microsoft.com/office/drawing/2014/main" id="{77464050-4330-E463-3CF8-212C77A89BA8}"/>
              </a:ext>
            </a:extLst>
          </p:cNvPr>
          <p:cNvSpPr>
            <a:spLocks noGrp="1"/>
          </p:cNvSpPr>
          <p:nvPr>
            <p:ph type="body" sz="quarter" idx="11"/>
          </p:nvPr>
        </p:nvSpPr>
        <p:spPr/>
        <p:txBody>
          <a:bodyPr/>
          <a:lstStyle/>
          <a:p>
            <a:r>
              <a:rPr lang="en-US"/>
              <a:t>SCHUNK Engineering GTAT</a:t>
            </a:r>
          </a:p>
        </p:txBody>
      </p:sp>
      <p:sp>
        <p:nvSpPr>
          <p:cNvPr id="8" name="Textplatzhalter 7">
            <a:extLst>
              <a:ext uri="{FF2B5EF4-FFF2-40B4-BE49-F238E27FC236}">
                <a16:creationId xmlns:a16="http://schemas.microsoft.com/office/drawing/2014/main" id="{7DAAAA74-1642-FF42-7202-24C9654E9E8A}"/>
              </a:ext>
            </a:extLst>
          </p:cNvPr>
          <p:cNvSpPr>
            <a:spLocks noGrp="1"/>
          </p:cNvSpPr>
          <p:nvPr>
            <p:ph type="body" sz="quarter" idx="12"/>
          </p:nvPr>
        </p:nvSpPr>
        <p:spPr>
          <a:xfrm>
            <a:off x="658814" y="2114550"/>
            <a:ext cx="5316536" cy="4159250"/>
          </a:xfrm>
        </p:spPr>
        <p:txBody>
          <a:bodyPr/>
          <a:lstStyle/>
          <a:p>
            <a:pPr marL="0" indent="0">
              <a:buNone/>
            </a:pPr>
            <a:r>
              <a:rPr lang="de-DE" b="1"/>
              <a:t>Begleitung des Lösungsentwurf durch:</a:t>
            </a:r>
          </a:p>
          <a:p>
            <a:r>
              <a:rPr lang="de-DE"/>
              <a:t>Simulation</a:t>
            </a:r>
          </a:p>
          <a:p>
            <a:r>
              <a:rPr lang="de-DE"/>
              <a:t>Prototypen</a:t>
            </a:r>
          </a:p>
          <a:p>
            <a:r>
              <a:rPr lang="de-DE"/>
              <a:t>digitale Zwillinge für VIBN</a:t>
            </a:r>
          </a:p>
          <a:p>
            <a:r>
              <a:rPr lang="de-DE"/>
              <a:t>Hardware-in-</a:t>
            </a:r>
            <a:r>
              <a:rPr lang="de-DE" err="1"/>
              <a:t>the</a:t>
            </a:r>
            <a:r>
              <a:rPr lang="de-DE"/>
              <a:t>-Loop (HIL) /</a:t>
            </a:r>
            <a:br>
              <a:rPr lang="de-DE"/>
            </a:br>
            <a:r>
              <a:rPr lang="de-DE"/>
              <a:t>Software-in-</a:t>
            </a:r>
            <a:r>
              <a:rPr lang="de-DE" err="1"/>
              <a:t>the</a:t>
            </a:r>
            <a:r>
              <a:rPr lang="de-DE"/>
              <a:t>-Loop (SIL)</a:t>
            </a:r>
          </a:p>
          <a:p>
            <a:endParaRPr lang="de-DE"/>
          </a:p>
          <a:p>
            <a:r>
              <a:rPr lang="de-DE"/>
              <a:t>Erhalt von wichtigen Erkenntnissen in früher Projektphase</a:t>
            </a:r>
          </a:p>
          <a:p>
            <a:pPr marL="750888" lvl="1" indent="-361950">
              <a:buFont typeface="Wingdings" panose="05000000000000000000" pitchFamily="2" charset="2"/>
              <a:buChar char="à"/>
            </a:pPr>
            <a:r>
              <a:rPr lang="de-DE" sz="2000">
                <a:sym typeface="Wingdings" panose="05000000000000000000" pitchFamily="2" charset="2"/>
              </a:rPr>
              <a:t>Absicherung</a:t>
            </a:r>
          </a:p>
          <a:p>
            <a:pPr marL="750888" lvl="1" indent="-361950">
              <a:buFont typeface="Wingdings" panose="05000000000000000000" pitchFamily="2" charset="2"/>
              <a:buChar char="à"/>
            </a:pPr>
            <a:r>
              <a:rPr lang="de-DE" sz="2000">
                <a:sym typeface="Wingdings" panose="05000000000000000000" pitchFamily="2" charset="2"/>
              </a:rPr>
              <a:t>Geschwindigkeit</a:t>
            </a:r>
            <a:endParaRPr lang="de-DE" sz="2000"/>
          </a:p>
        </p:txBody>
      </p:sp>
      <p:pic>
        <p:nvPicPr>
          <p:cNvPr id="1028" name="Picture 4">
            <a:extLst>
              <a:ext uri="{FF2B5EF4-FFF2-40B4-BE49-F238E27FC236}">
                <a16:creationId xmlns:a16="http://schemas.microsoft.com/office/drawing/2014/main" id="{A32DC792-35FF-D426-B00C-9A81EFDF097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27870" y="2179941"/>
            <a:ext cx="2784375" cy="90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D444044A-26A4-849F-F581-67474CD1715C}"/>
              </a:ext>
            </a:extLst>
          </p:cNvPr>
          <p:cNvPicPr>
            <a:picLocks noChangeAspect="1"/>
          </p:cNvPicPr>
          <p:nvPr/>
        </p:nvPicPr>
        <p:blipFill rotWithShape="1">
          <a:blip r:embed="rId5"/>
          <a:srcRect l="18056" t="49209" r="16282" b="21647"/>
          <a:stretch/>
        </p:blipFill>
        <p:spPr>
          <a:xfrm>
            <a:off x="8897347" y="5174147"/>
            <a:ext cx="2812142" cy="906803"/>
          </a:xfrm>
          <a:prstGeom prst="rect">
            <a:avLst/>
          </a:prstGeom>
        </p:spPr>
      </p:pic>
      <p:pic>
        <p:nvPicPr>
          <p:cNvPr id="14" name="Grafik 13">
            <a:extLst>
              <a:ext uri="{FF2B5EF4-FFF2-40B4-BE49-F238E27FC236}">
                <a16:creationId xmlns:a16="http://schemas.microsoft.com/office/drawing/2014/main" id="{05A714BB-2397-9CD7-EDED-FDFD1E4367E6}"/>
              </a:ext>
            </a:extLst>
          </p:cNvPr>
          <p:cNvPicPr>
            <a:picLocks noChangeAspect="1"/>
          </p:cNvPicPr>
          <p:nvPr/>
        </p:nvPicPr>
        <p:blipFill rotWithShape="1">
          <a:blip r:embed="rId6"/>
          <a:srcRect l="17250" r="27461" b="13423"/>
          <a:stretch/>
        </p:blipFill>
        <p:spPr>
          <a:xfrm>
            <a:off x="6216652" y="5143014"/>
            <a:ext cx="2439393" cy="1245552"/>
          </a:xfrm>
          <a:prstGeom prst="rect">
            <a:avLst/>
          </a:prstGeom>
        </p:spPr>
      </p:pic>
      <p:pic>
        <p:nvPicPr>
          <p:cNvPr id="2052" name="Picture 4">
            <a:extLst>
              <a:ext uri="{FF2B5EF4-FFF2-40B4-BE49-F238E27FC236}">
                <a16:creationId xmlns:a16="http://schemas.microsoft.com/office/drawing/2014/main" id="{D6B48689-6F07-4BDC-9BC5-4806F66738AB}"/>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t="24707" b="24707"/>
          <a:stretch/>
        </p:blipFill>
        <p:spPr bwMode="auto">
          <a:xfrm>
            <a:off x="8531960" y="3029871"/>
            <a:ext cx="2629438" cy="7481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6CF5FF60-B337-0F09-4BBB-1DC4DF143251}"/>
              </a:ext>
            </a:extLst>
          </p:cNvPr>
          <p:cNvSpPr txBox="1"/>
          <p:nvPr/>
        </p:nvSpPr>
        <p:spPr>
          <a:xfrm>
            <a:off x="6360325" y="6345316"/>
            <a:ext cx="2008563" cy="221599"/>
          </a:xfrm>
          <a:prstGeom prst="rect">
            <a:avLst/>
          </a:prstGeom>
          <a:noFill/>
        </p:spPr>
        <p:txBody>
          <a:bodyPr wrap="non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err="1">
                <a:ln>
                  <a:noFill/>
                </a:ln>
                <a:solidFill>
                  <a:srgbClr val="003D6A"/>
                </a:solidFill>
                <a:effectLst/>
                <a:uLnTx/>
                <a:uFillTx/>
                <a:ea typeface="+mn-ea"/>
                <a:cs typeface="+mn-cs"/>
              </a:rPr>
              <a:t>Topologieoptimierung</a:t>
            </a:r>
            <a:endParaRPr kumimoji="0" lang="de-DE" sz="1600" b="0" i="0" u="none" strike="noStrike" kern="1200" cap="none" spc="0" normalizeH="0" baseline="0" noProof="0">
              <a:ln>
                <a:noFill/>
              </a:ln>
              <a:solidFill>
                <a:srgbClr val="003D6A"/>
              </a:solidFill>
              <a:effectLst/>
              <a:uLnTx/>
              <a:uFillTx/>
              <a:ea typeface="+mn-ea"/>
              <a:cs typeface="+mn-cs"/>
            </a:endParaRPr>
          </a:p>
        </p:txBody>
      </p:sp>
      <p:sp>
        <p:nvSpPr>
          <p:cNvPr id="13" name="Textfeld 12">
            <a:extLst>
              <a:ext uri="{FF2B5EF4-FFF2-40B4-BE49-F238E27FC236}">
                <a16:creationId xmlns:a16="http://schemas.microsoft.com/office/drawing/2014/main" id="{B3274F63-665B-6752-A9FC-C83BEFD51C11}"/>
              </a:ext>
            </a:extLst>
          </p:cNvPr>
          <p:cNvSpPr txBox="1"/>
          <p:nvPr/>
        </p:nvSpPr>
        <p:spPr>
          <a:xfrm>
            <a:off x="9199457" y="6117682"/>
            <a:ext cx="2072683" cy="221599"/>
          </a:xfrm>
          <a:prstGeom prst="rect">
            <a:avLst/>
          </a:prstGeom>
          <a:noFill/>
        </p:spPr>
        <p:txBody>
          <a:bodyPr wrap="non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600" b="0" i="0" u="none" strike="noStrike" kern="1200" cap="none" spc="0" normalizeH="0" baseline="0" noProof="0">
                <a:ln>
                  <a:noFill/>
                </a:ln>
                <a:solidFill>
                  <a:srgbClr val="003D6A"/>
                </a:solidFill>
                <a:effectLst/>
                <a:uLnTx/>
                <a:uFillTx/>
                <a:ea typeface="+mn-ea"/>
                <a:cs typeface="+mn-cs"/>
              </a:rPr>
              <a:t>Magnetfeldsimulation</a:t>
            </a:r>
          </a:p>
        </p:txBody>
      </p:sp>
      <p:pic>
        <p:nvPicPr>
          <p:cNvPr id="5" name="Grafik 4">
            <a:extLst>
              <a:ext uri="{FF2B5EF4-FFF2-40B4-BE49-F238E27FC236}">
                <a16:creationId xmlns:a16="http://schemas.microsoft.com/office/drawing/2014/main" id="{2985B06F-65D8-6782-1301-C722AED07FBD}"/>
              </a:ext>
            </a:extLst>
          </p:cNvPr>
          <p:cNvPicPr>
            <a:picLocks noChangeAspect="1"/>
          </p:cNvPicPr>
          <p:nvPr/>
        </p:nvPicPr>
        <p:blipFill>
          <a:blip r:embed="rId8"/>
          <a:stretch>
            <a:fillRect/>
          </a:stretch>
        </p:blipFill>
        <p:spPr>
          <a:xfrm>
            <a:off x="6226208" y="3403965"/>
            <a:ext cx="1855015" cy="1566321"/>
          </a:xfrm>
          <a:prstGeom prst="rect">
            <a:avLst/>
          </a:prstGeom>
        </p:spPr>
      </p:pic>
      <p:pic>
        <p:nvPicPr>
          <p:cNvPr id="10" name="Grafik 9">
            <a:extLst>
              <a:ext uri="{FF2B5EF4-FFF2-40B4-BE49-F238E27FC236}">
                <a16:creationId xmlns:a16="http://schemas.microsoft.com/office/drawing/2014/main" id="{AF1338D3-86D1-A690-500F-0EFE85F6C27A}"/>
              </a:ext>
            </a:extLst>
          </p:cNvPr>
          <p:cNvPicPr>
            <a:picLocks noChangeAspect="1"/>
          </p:cNvPicPr>
          <p:nvPr/>
        </p:nvPicPr>
        <p:blipFill>
          <a:blip r:embed="rId9"/>
          <a:stretch>
            <a:fillRect/>
          </a:stretch>
        </p:blipFill>
        <p:spPr>
          <a:xfrm>
            <a:off x="8120057" y="4213720"/>
            <a:ext cx="2232853" cy="845893"/>
          </a:xfrm>
          <a:prstGeom prst="rect">
            <a:avLst/>
          </a:prstGeom>
        </p:spPr>
      </p:pic>
    </p:spTree>
    <p:extLst>
      <p:ext uri="{BB962C8B-B14F-4D97-AF65-F5344CB8AC3E}">
        <p14:creationId xmlns:p14="http://schemas.microsoft.com/office/powerpoint/2010/main" val="1340163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9CD6F2-9FFB-B6B1-F261-2D8936BECE3C}"/>
              </a:ext>
            </a:extLst>
          </p:cNvPr>
          <p:cNvSpPr>
            <a:spLocks noGrp="1"/>
          </p:cNvSpPr>
          <p:nvPr>
            <p:ph type="title"/>
          </p:nvPr>
        </p:nvSpPr>
        <p:spPr/>
        <p:txBody>
          <a:bodyPr/>
          <a:lstStyle/>
          <a:p>
            <a:r>
              <a:rPr lang="de-DE"/>
              <a:t>Finale Konstruktion</a:t>
            </a:r>
          </a:p>
        </p:txBody>
      </p:sp>
      <p:sp>
        <p:nvSpPr>
          <p:cNvPr id="3" name="Foliennummernplatzhalter 2">
            <a:extLst>
              <a:ext uri="{FF2B5EF4-FFF2-40B4-BE49-F238E27FC236}">
                <a16:creationId xmlns:a16="http://schemas.microsoft.com/office/drawing/2014/main" id="{482BAB4D-FF33-2170-677C-0314ACD171F9}"/>
              </a:ext>
            </a:extLst>
          </p:cNvPr>
          <p:cNvSpPr>
            <a:spLocks noGrp="1"/>
          </p:cNvSpPr>
          <p:nvPr>
            <p:ph type="sldNum" sz="quarter" idx="10"/>
          </p:nvPr>
        </p:nvSpPr>
        <p:spPr/>
        <p:txBody>
          <a:bodyPr/>
          <a:lstStyle/>
          <a:p>
            <a:fld id="{73F7D4EC-FAF2-48D2-B8E5-457915FC50F3}" type="slidenum">
              <a:rPr lang="de-DE" smtClean="0"/>
              <a:pPr/>
              <a:t>35</a:t>
            </a:fld>
            <a:endParaRPr lang="de-DE"/>
          </a:p>
        </p:txBody>
      </p:sp>
      <p:sp>
        <p:nvSpPr>
          <p:cNvPr id="7" name="Textplatzhalter 6">
            <a:extLst>
              <a:ext uri="{FF2B5EF4-FFF2-40B4-BE49-F238E27FC236}">
                <a16:creationId xmlns:a16="http://schemas.microsoft.com/office/drawing/2014/main" id="{77464050-4330-E463-3CF8-212C77A89BA8}"/>
              </a:ext>
            </a:extLst>
          </p:cNvPr>
          <p:cNvSpPr>
            <a:spLocks noGrp="1"/>
          </p:cNvSpPr>
          <p:nvPr>
            <p:ph type="body" sz="quarter" idx="11"/>
          </p:nvPr>
        </p:nvSpPr>
        <p:spPr/>
        <p:txBody>
          <a:bodyPr/>
          <a:lstStyle/>
          <a:p>
            <a:r>
              <a:rPr lang="en-US"/>
              <a:t>SCHUNK Engineering GTAT</a:t>
            </a:r>
          </a:p>
        </p:txBody>
      </p:sp>
      <p:sp>
        <p:nvSpPr>
          <p:cNvPr id="8" name="Textplatzhalter 7">
            <a:extLst>
              <a:ext uri="{FF2B5EF4-FFF2-40B4-BE49-F238E27FC236}">
                <a16:creationId xmlns:a16="http://schemas.microsoft.com/office/drawing/2014/main" id="{7DAAAA74-1642-FF42-7202-24C9654E9E8A}"/>
              </a:ext>
            </a:extLst>
          </p:cNvPr>
          <p:cNvSpPr>
            <a:spLocks noGrp="1"/>
          </p:cNvSpPr>
          <p:nvPr>
            <p:ph type="body" sz="quarter" idx="12"/>
          </p:nvPr>
        </p:nvSpPr>
        <p:spPr>
          <a:xfrm>
            <a:off x="658813" y="2114549"/>
            <a:ext cx="6863956" cy="4269803"/>
          </a:xfrm>
        </p:spPr>
        <p:txBody>
          <a:bodyPr/>
          <a:lstStyle/>
          <a:p>
            <a:pPr marL="432000"/>
            <a:r>
              <a:rPr lang="de-DE" sz="1800"/>
              <a:t>KI-unterstützte Konstruktion im Bereich Lösungsfindung und Lastenhefte</a:t>
            </a:r>
          </a:p>
          <a:p>
            <a:pPr marL="717750" indent="-285750"/>
            <a:endParaRPr lang="de-DE" sz="1800"/>
          </a:p>
          <a:p>
            <a:pPr marL="432000"/>
            <a:r>
              <a:rPr lang="de-DE" sz="1800"/>
              <a:t>Berücksichtigung von branchen- sowie länderspezifischer Gesetze, Normen und Vorschriften</a:t>
            </a:r>
          </a:p>
          <a:p>
            <a:pPr marL="717750" indent="-285750"/>
            <a:endParaRPr lang="de-DE" sz="1800"/>
          </a:p>
          <a:p>
            <a:pPr marL="432000"/>
            <a:r>
              <a:rPr lang="de-DE" sz="1800"/>
              <a:t>Risikobeurteilung und Einbauerklärung</a:t>
            </a:r>
          </a:p>
          <a:p>
            <a:pPr marL="717750" indent="-285750"/>
            <a:endParaRPr lang="de-DE" sz="1800"/>
          </a:p>
          <a:p>
            <a:pPr marL="432000"/>
            <a:r>
              <a:rPr lang="de-DE" sz="1800"/>
              <a:t>High End 3D-CAD Systeme für alle denkbaren Anforderungen </a:t>
            </a:r>
          </a:p>
          <a:p>
            <a:pPr marL="717750" indent="-285750"/>
            <a:endParaRPr lang="de-DE" sz="1800"/>
          </a:p>
          <a:p>
            <a:pPr marL="432000"/>
            <a:r>
              <a:rPr lang="de-DE" sz="1800"/>
              <a:t>Weltweite Konstruktions-Standards und Lösungsdatenbanken</a:t>
            </a:r>
          </a:p>
        </p:txBody>
      </p:sp>
      <p:pic>
        <p:nvPicPr>
          <p:cNvPr id="6" name="Grafik 5">
            <a:extLst>
              <a:ext uri="{FF2B5EF4-FFF2-40B4-BE49-F238E27FC236}">
                <a16:creationId xmlns:a16="http://schemas.microsoft.com/office/drawing/2014/main" id="{9AB00B66-78B6-6C6F-EC9E-9BFC0FBE4285}"/>
              </a:ext>
            </a:extLst>
          </p:cNvPr>
          <p:cNvPicPr>
            <a:picLocks noChangeAspect="1"/>
          </p:cNvPicPr>
          <p:nvPr/>
        </p:nvPicPr>
        <p:blipFill>
          <a:blip r:embed="rId3"/>
          <a:stretch>
            <a:fillRect/>
          </a:stretch>
        </p:blipFill>
        <p:spPr>
          <a:xfrm>
            <a:off x="9851572" y="5473241"/>
            <a:ext cx="876376" cy="388654"/>
          </a:xfrm>
          <a:prstGeom prst="rect">
            <a:avLst/>
          </a:prstGeom>
        </p:spPr>
      </p:pic>
      <p:pic>
        <p:nvPicPr>
          <p:cNvPr id="10" name="Grafik 9">
            <a:extLst>
              <a:ext uri="{FF2B5EF4-FFF2-40B4-BE49-F238E27FC236}">
                <a16:creationId xmlns:a16="http://schemas.microsoft.com/office/drawing/2014/main" id="{E341DA40-6F55-603C-7B16-E36836217C55}"/>
              </a:ext>
            </a:extLst>
          </p:cNvPr>
          <p:cNvPicPr>
            <a:picLocks noChangeAspect="1"/>
          </p:cNvPicPr>
          <p:nvPr/>
        </p:nvPicPr>
        <p:blipFill>
          <a:blip r:embed="rId4"/>
          <a:stretch>
            <a:fillRect/>
          </a:stretch>
        </p:blipFill>
        <p:spPr>
          <a:xfrm>
            <a:off x="10727948" y="5471462"/>
            <a:ext cx="1129089" cy="390433"/>
          </a:xfrm>
          <a:prstGeom prst="rect">
            <a:avLst/>
          </a:prstGeom>
        </p:spPr>
      </p:pic>
      <p:pic>
        <p:nvPicPr>
          <p:cNvPr id="9" name="Grafik 8">
            <a:extLst>
              <a:ext uri="{FF2B5EF4-FFF2-40B4-BE49-F238E27FC236}">
                <a16:creationId xmlns:a16="http://schemas.microsoft.com/office/drawing/2014/main" id="{274F9BED-66F2-6857-8BC0-73AE6200E7D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283616" y="3187015"/>
            <a:ext cx="2400000" cy="1428750"/>
          </a:xfrm>
          <a:prstGeom prst="rect">
            <a:avLst/>
          </a:prstGeom>
        </p:spPr>
      </p:pic>
      <p:pic>
        <p:nvPicPr>
          <p:cNvPr id="4" name="Grafik 3">
            <a:extLst>
              <a:ext uri="{FF2B5EF4-FFF2-40B4-BE49-F238E27FC236}">
                <a16:creationId xmlns:a16="http://schemas.microsoft.com/office/drawing/2014/main" id="{3129ED80-CA00-CBDD-B1E3-4036CE66695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942979" y="2114549"/>
            <a:ext cx="2400000" cy="1428750"/>
          </a:xfrm>
          <a:prstGeom prst="rect">
            <a:avLst/>
          </a:prstGeom>
        </p:spPr>
      </p:pic>
      <p:sp>
        <p:nvSpPr>
          <p:cNvPr id="11" name="Textfeld 10">
            <a:extLst>
              <a:ext uri="{FF2B5EF4-FFF2-40B4-BE49-F238E27FC236}">
                <a16:creationId xmlns:a16="http://schemas.microsoft.com/office/drawing/2014/main" id="{7241EBEA-271B-76A8-3C5F-4A40672A4219}"/>
              </a:ext>
            </a:extLst>
          </p:cNvPr>
          <p:cNvSpPr txBox="1"/>
          <p:nvPr/>
        </p:nvSpPr>
        <p:spPr>
          <a:xfrm>
            <a:off x="7993903" y="3323776"/>
            <a:ext cx="1771319" cy="193899"/>
          </a:xfrm>
          <a:prstGeom prst="rect">
            <a:avLst/>
          </a:prstGeom>
          <a:solidFill>
            <a:srgbClr val="9A9B9D">
              <a:alpha val="50196"/>
            </a:srgbClr>
          </a:solidFill>
        </p:spPr>
        <p:txBody>
          <a:bodyPr wrap="non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400" b="1" i="0" u="none" strike="noStrike" kern="1200" cap="none" spc="0" normalizeH="0" baseline="0" noProof="0">
                <a:ln>
                  <a:noFill/>
                </a:ln>
                <a:solidFill>
                  <a:schemeClr val="bg1"/>
                </a:solidFill>
                <a:effectLst/>
                <a:uLnTx/>
                <a:uFillTx/>
                <a:ea typeface="+mn-ea"/>
                <a:cs typeface="+mn-cs"/>
              </a:rPr>
              <a:t>Brackenheim-Hausen</a:t>
            </a:r>
          </a:p>
        </p:txBody>
      </p:sp>
      <p:sp>
        <p:nvSpPr>
          <p:cNvPr id="12" name="Textfeld 11">
            <a:extLst>
              <a:ext uri="{FF2B5EF4-FFF2-40B4-BE49-F238E27FC236}">
                <a16:creationId xmlns:a16="http://schemas.microsoft.com/office/drawing/2014/main" id="{5796CEDE-B0A3-8641-9E39-C394FB51740A}"/>
              </a:ext>
            </a:extLst>
          </p:cNvPr>
          <p:cNvSpPr txBox="1"/>
          <p:nvPr/>
        </p:nvSpPr>
        <p:spPr>
          <a:xfrm>
            <a:off x="9327403" y="4396242"/>
            <a:ext cx="956993" cy="193899"/>
          </a:xfrm>
          <a:prstGeom prst="rect">
            <a:avLst/>
          </a:prstGeom>
          <a:solidFill>
            <a:srgbClr val="9A9B9D">
              <a:alpha val="50196"/>
            </a:srgbClr>
          </a:solidFill>
        </p:spPr>
        <p:txBody>
          <a:bodyPr wrap="non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400" b="1" i="0" u="none" strike="noStrike" kern="1200" cap="none" spc="0" normalizeH="0" baseline="0" noProof="0">
                <a:ln>
                  <a:noFill/>
                </a:ln>
                <a:solidFill>
                  <a:schemeClr val="bg1"/>
                </a:solidFill>
                <a:effectLst/>
                <a:uLnTx/>
                <a:uFillTx/>
                <a:ea typeface="+mn-ea"/>
                <a:cs typeface="+mn-cs"/>
              </a:rPr>
              <a:t>St. Georgen</a:t>
            </a:r>
          </a:p>
        </p:txBody>
      </p:sp>
      <p:pic>
        <p:nvPicPr>
          <p:cNvPr id="5" name="Picture 4">
            <a:extLst>
              <a:ext uri="{FF2B5EF4-FFF2-40B4-BE49-F238E27FC236}">
                <a16:creationId xmlns:a16="http://schemas.microsoft.com/office/drawing/2014/main" id="{8AF06877-A98F-97DB-CB48-39741F5026E1}"/>
              </a:ext>
            </a:extLst>
          </p:cNvPr>
          <p:cNvPicPr>
            <a:picLocks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027061" y="3872957"/>
            <a:ext cx="612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9362C979-9D2B-AD3E-CC49-D5D958A40E8D}"/>
              </a:ext>
            </a:extLst>
          </p:cNvPr>
          <p:cNvPicPr>
            <a:picLocks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143097" y="4313191"/>
            <a:ext cx="612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E5AC293-099A-D57E-016C-6466A2DBAA62}"/>
              </a:ext>
            </a:extLst>
          </p:cNvPr>
          <p:cNvPicPr>
            <a:picLocks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483821" y="4073837"/>
            <a:ext cx="612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descr="Erdkugel: Afrika und Europa mit einfarbiger Füllung">
            <a:extLst>
              <a:ext uri="{FF2B5EF4-FFF2-40B4-BE49-F238E27FC236}">
                <a16:creationId xmlns:a16="http://schemas.microsoft.com/office/drawing/2014/main" id="{456B96BA-7E4D-6AA2-D872-E5A4474B5F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384" y="5321895"/>
            <a:ext cx="540000" cy="540000"/>
          </a:xfrm>
          <a:prstGeom prst="rect">
            <a:avLst/>
          </a:prstGeom>
        </p:spPr>
      </p:pic>
      <p:pic>
        <p:nvPicPr>
          <p:cNvPr id="18" name="Grafik 17" descr="Ebenen (Design) mit einfarbiger Füllung">
            <a:extLst>
              <a:ext uri="{FF2B5EF4-FFF2-40B4-BE49-F238E27FC236}">
                <a16:creationId xmlns:a16="http://schemas.microsoft.com/office/drawing/2014/main" id="{A80CF391-E89C-DDC0-91BD-9B63BECF06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8384" y="4638991"/>
            <a:ext cx="540000" cy="540000"/>
          </a:xfrm>
          <a:prstGeom prst="rect">
            <a:avLst/>
          </a:prstGeom>
        </p:spPr>
      </p:pic>
      <p:pic>
        <p:nvPicPr>
          <p:cNvPr id="22" name="Grafik 21" descr="Warnung mit einfarbiger Füllung">
            <a:extLst>
              <a:ext uri="{FF2B5EF4-FFF2-40B4-BE49-F238E27FC236}">
                <a16:creationId xmlns:a16="http://schemas.microsoft.com/office/drawing/2014/main" id="{098F5870-104B-40B1-3790-7F7EA4F45C1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8384" y="3941143"/>
            <a:ext cx="540000" cy="540000"/>
          </a:xfrm>
          <a:prstGeom prst="rect">
            <a:avLst/>
          </a:prstGeom>
        </p:spPr>
      </p:pic>
      <p:pic>
        <p:nvPicPr>
          <p:cNvPr id="24" name="Grafik 23" descr="Waage der Justitia mit einfarbiger Füllung">
            <a:extLst>
              <a:ext uri="{FF2B5EF4-FFF2-40B4-BE49-F238E27FC236}">
                <a16:creationId xmlns:a16="http://schemas.microsoft.com/office/drawing/2014/main" id="{FA9C31ED-8098-DA77-DA9A-8E885817F2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8384" y="3104747"/>
            <a:ext cx="540000" cy="540000"/>
          </a:xfrm>
          <a:prstGeom prst="rect">
            <a:avLst/>
          </a:prstGeom>
        </p:spPr>
      </p:pic>
      <p:pic>
        <p:nvPicPr>
          <p:cNvPr id="26" name="Grafik 25" descr="Künstliche Intelligenz mit einfarbiger Füllung">
            <a:extLst>
              <a:ext uri="{FF2B5EF4-FFF2-40B4-BE49-F238E27FC236}">
                <a16:creationId xmlns:a16="http://schemas.microsoft.com/office/drawing/2014/main" id="{79DFD7B6-5568-2177-9F3B-E67DF1EF81C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08384" y="2133599"/>
            <a:ext cx="540000" cy="540000"/>
          </a:xfrm>
          <a:prstGeom prst="rect">
            <a:avLst/>
          </a:prstGeom>
        </p:spPr>
      </p:pic>
    </p:spTree>
    <p:extLst>
      <p:ext uri="{BB962C8B-B14F-4D97-AF65-F5344CB8AC3E}">
        <p14:creationId xmlns:p14="http://schemas.microsoft.com/office/powerpoint/2010/main" val="2530803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9CD6F2-9FFB-B6B1-F261-2D8936BECE3C}"/>
              </a:ext>
            </a:extLst>
          </p:cNvPr>
          <p:cNvSpPr>
            <a:spLocks noGrp="1"/>
          </p:cNvSpPr>
          <p:nvPr>
            <p:ph type="title"/>
          </p:nvPr>
        </p:nvSpPr>
        <p:spPr>
          <a:xfrm>
            <a:off x="658814" y="666751"/>
            <a:ext cx="8996816" cy="1020318"/>
          </a:xfrm>
        </p:spPr>
        <p:txBody>
          <a:bodyPr/>
          <a:lstStyle/>
          <a:p>
            <a:r>
              <a:rPr lang="de-DE"/>
              <a:t>Freigabe Konstruktion</a:t>
            </a:r>
          </a:p>
        </p:txBody>
      </p:sp>
      <p:sp>
        <p:nvSpPr>
          <p:cNvPr id="3" name="Foliennummernplatzhalter 2">
            <a:extLst>
              <a:ext uri="{FF2B5EF4-FFF2-40B4-BE49-F238E27FC236}">
                <a16:creationId xmlns:a16="http://schemas.microsoft.com/office/drawing/2014/main" id="{482BAB4D-FF33-2170-677C-0314ACD171F9}"/>
              </a:ext>
            </a:extLst>
          </p:cNvPr>
          <p:cNvSpPr>
            <a:spLocks noGrp="1"/>
          </p:cNvSpPr>
          <p:nvPr>
            <p:ph type="sldNum" sz="quarter" idx="10"/>
          </p:nvPr>
        </p:nvSpPr>
        <p:spPr>
          <a:xfrm>
            <a:off x="11244942" y="6384353"/>
            <a:ext cx="612095" cy="365125"/>
          </a:xfrm>
        </p:spPr>
        <p:txBody>
          <a:bodyPr/>
          <a:lstStyle/>
          <a:p>
            <a:fld id="{73F7D4EC-FAF2-48D2-B8E5-457915FC50F3}" type="slidenum">
              <a:rPr lang="de-DE" smtClean="0"/>
              <a:pPr/>
              <a:t>36</a:t>
            </a:fld>
            <a:endParaRPr lang="de-DE"/>
          </a:p>
        </p:txBody>
      </p:sp>
      <p:sp>
        <p:nvSpPr>
          <p:cNvPr id="7" name="Textplatzhalter 6">
            <a:extLst>
              <a:ext uri="{FF2B5EF4-FFF2-40B4-BE49-F238E27FC236}">
                <a16:creationId xmlns:a16="http://schemas.microsoft.com/office/drawing/2014/main" id="{77464050-4330-E463-3CF8-212C77A89BA8}"/>
              </a:ext>
            </a:extLst>
          </p:cNvPr>
          <p:cNvSpPr>
            <a:spLocks noGrp="1"/>
          </p:cNvSpPr>
          <p:nvPr>
            <p:ph type="body" sz="quarter" idx="11"/>
          </p:nvPr>
        </p:nvSpPr>
        <p:spPr>
          <a:xfrm>
            <a:off x="658814" y="271887"/>
            <a:ext cx="8996816" cy="338554"/>
          </a:xfrm>
        </p:spPr>
        <p:txBody>
          <a:bodyPr/>
          <a:lstStyle/>
          <a:p>
            <a:r>
              <a:rPr lang="en-US"/>
              <a:t>SCHUNK Engineering GTAT</a:t>
            </a:r>
          </a:p>
        </p:txBody>
      </p:sp>
      <p:sp>
        <p:nvSpPr>
          <p:cNvPr id="8" name="Textplatzhalter 7">
            <a:extLst>
              <a:ext uri="{FF2B5EF4-FFF2-40B4-BE49-F238E27FC236}">
                <a16:creationId xmlns:a16="http://schemas.microsoft.com/office/drawing/2014/main" id="{7DAAAA74-1642-FF42-7202-24C9654E9E8A}"/>
              </a:ext>
            </a:extLst>
          </p:cNvPr>
          <p:cNvSpPr>
            <a:spLocks noGrp="1"/>
          </p:cNvSpPr>
          <p:nvPr>
            <p:ph type="body" sz="quarter" idx="12"/>
          </p:nvPr>
        </p:nvSpPr>
        <p:spPr>
          <a:xfrm>
            <a:off x="658813" y="2114550"/>
            <a:ext cx="11198225" cy="4159250"/>
          </a:xfrm>
        </p:spPr>
        <p:txBody>
          <a:bodyPr/>
          <a:lstStyle/>
          <a:p>
            <a:r>
              <a:rPr lang="de-DE" b="1"/>
              <a:t>Zentraler Meilenstein </a:t>
            </a:r>
            <a:r>
              <a:rPr lang="de-DE"/>
              <a:t>für die technische Freigabe des Lieferumfangs</a:t>
            </a:r>
          </a:p>
          <a:p>
            <a:pPr lvl="1"/>
            <a:r>
              <a:rPr lang="de-DE"/>
              <a:t>Alle Merkmale und Elemente müssen dem Kundenanspruch genügen und die Funktion erfüllen</a:t>
            </a:r>
          </a:p>
          <a:p>
            <a:pPr lvl="1"/>
            <a:endParaRPr lang="de-DE"/>
          </a:p>
          <a:p>
            <a:r>
              <a:rPr lang="de-DE" b="1"/>
              <a:t>Umfangreicher Datensatz </a:t>
            </a:r>
            <a:r>
              <a:rPr lang="de-DE"/>
              <a:t>zur Prüfung und Freigabe wird von SCHUNK dem Kunde zur Verfügung gestellt</a:t>
            </a:r>
          </a:p>
          <a:p>
            <a:pPr lvl="1"/>
            <a:r>
              <a:rPr lang="de-DE"/>
              <a:t>.</a:t>
            </a:r>
            <a:r>
              <a:rPr lang="de-DE" err="1"/>
              <a:t>step</a:t>
            </a:r>
            <a:r>
              <a:rPr lang="de-DE"/>
              <a:t> Modell</a:t>
            </a:r>
          </a:p>
          <a:p>
            <a:pPr lvl="1"/>
            <a:r>
              <a:rPr lang="de-DE"/>
              <a:t>Zeichnung</a:t>
            </a:r>
          </a:p>
          <a:p>
            <a:pPr lvl="1"/>
            <a:r>
              <a:rPr lang="de-DE"/>
              <a:t>technische Daten</a:t>
            </a:r>
          </a:p>
          <a:p>
            <a:pPr lvl="1"/>
            <a:r>
              <a:rPr lang="de-DE"/>
              <a:t>Massen</a:t>
            </a:r>
          </a:p>
          <a:p>
            <a:pPr lvl="1"/>
            <a:r>
              <a:rPr lang="de-DE"/>
              <a:t>Schwerpunkte</a:t>
            </a:r>
          </a:p>
          <a:p>
            <a:pPr lvl="1"/>
            <a:r>
              <a:rPr lang="de-DE"/>
              <a:t>etc.</a:t>
            </a:r>
          </a:p>
          <a:p>
            <a:r>
              <a:rPr lang="de-DE"/>
              <a:t>Vertragsergänzung um die technisch messbaren Details</a:t>
            </a:r>
          </a:p>
        </p:txBody>
      </p:sp>
      <p:grpSp>
        <p:nvGrpSpPr>
          <p:cNvPr id="39" name="Gruppieren 38">
            <a:extLst>
              <a:ext uri="{FF2B5EF4-FFF2-40B4-BE49-F238E27FC236}">
                <a16:creationId xmlns:a16="http://schemas.microsoft.com/office/drawing/2014/main" id="{2FF57F05-2771-0C7D-AF65-83A6D48D31F0}"/>
              </a:ext>
            </a:extLst>
          </p:cNvPr>
          <p:cNvGrpSpPr/>
          <p:nvPr/>
        </p:nvGrpSpPr>
        <p:grpSpPr>
          <a:xfrm>
            <a:off x="8532298" y="4060547"/>
            <a:ext cx="3195244" cy="1622632"/>
            <a:chOff x="8049698" y="3984347"/>
            <a:chExt cx="3195244" cy="1622632"/>
          </a:xfrm>
        </p:grpSpPr>
        <p:sp>
          <p:nvSpPr>
            <p:cNvPr id="4" name="Pfeil: nach rechts 3">
              <a:extLst>
                <a:ext uri="{FF2B5EF4-FFF2-40B4-BE49-F238E27FC236}">
                  <a16:creationId xmlns:a16="http://schemas.microsoft.com/office/drawing/2014/main" id="{C6133CF7-51D8-3100-7D8E-D57075803698}"/>
                </a:ext>
              </a:extLst>
            </p:cNvPr>
            <p:cNvSpPr/>
            <p:nvPr/>
          </p:nvSpPr>
          <p:spPr>
            <a:xfrm>
              <a:off x="8049698" y="4797842"/>
              <a:ext cx="3195244" cy="619125"/>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Gleichschenkliges Dreieck 17">
              <a:extLst>
                <a:ext uri="{FF2B5EF4-FFF2-40B4-BE49-F238E27FC236}">
                  <a16:creationId xmlns:a16="http://schemas.microsoft.com/office/drawing/2014/main" id="{F394FA73-8B6C-095E-8E64-8B38C71F600E}"/>
                </a:ext>
              </a:extLst>
            </p:cNvPr>
            <p:cNvSpPr/>
            <p:nvPr/>
          </p:nvSpPr>
          <p:spPr>
            <a:xfrm rot="5400000">
              <a:off x="801369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Gleichschenkliges Dreieck 18">
              <a:extLst>
                <a:ext uri="{FF2B5EF4-FFF2-40B4-BE49-F238E27FC236}">
                  <a16:creationId xmlns:a16="http://schemas.microsoft.com/office/drawing/2014/main" id="{AE5EEC32-B70E-505A-7569-5F46B145E0D4}"/>
                </a:ext>
              </a:extLst>
            </p:cNvPr>
            <p:cNvSpPr/>
            <p:nvPr/>
          </p:nvSpPr>
          <p:spPr>
            <a:xfrm rot="5400000">
              <a:off x="1079499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Gleichschenkliges Dreieck 19">
              <a:extLst>
                <a:ext uri="{FF2B5EF4-FFF2-40B4-BE49-F238E27FC236}">
                  <a16:creationId xmlns:a16="http://schemas.microsoft.com/office/drawing/2014/main" id="{ED010985-94D8-4B7A-7E14-76E0B43B019D}"/>
                </a:ext>
              </a:extLst>
            </p:cNvPr>
            <p:cNvSpPr/>
            <p:nvPr/>
          </p:nvSpPr>
          <p:spPr>
            <a:xfrm rot="5400000">
              <a:off x="1060957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a:extLst>
                <a:ext uri="{FF2B5EF4-FFF2-40B4-BE49-F238E27FC236}">
                  <a16:creationId xmlns:a16="http://schemas.microsoft.com/office/drawing/2014/main" id="{393EBAD1-9EE9-6FEC-2C51-EA6109AA21FD}"/>
                </a:ext>
              </a:extLst>
            </p:cNvPr>
            <p:cNvSpPr/>
            <p:nvPr/>
          </p:nvSpPr>
          <p:spPr>
            <a:xfrm rot="5400000">
              <a:off x="1042415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Gleichschenkliges Dreieck 21">
              <a:extLst>
                <a:ext uri="{FF2B5EF4-FFF2-40B4-BE49-F238E27FC236}">
                  <a16:creationId xmlns:a16="http://schemas.microsoft.com/office/drawing/2014/main" id="{6E9231CD-042E-A595-B6AC-115BECAADB51}"/>
                </a:ext>
              </a:extLst>
            </p:cNvPr>
            <p:cNvSpPr/>
            <p:nvPr/>
          </p:nvSpPr>
          <p:spPr>
            <a:xfrm rot="5400000">
              <a:off x="1023873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Gleichschenkliges Dreieck 22">
              <a:extLst>
                <a:ext uri="{FF2B5EF4-FFF2-40B4-BE49-F238E27FC236}">
                  <a16:creationId xmlns:a16="http://schemas.microsoft.com/office/drawing/2014/main" id="{171709FF-1F5B-9D98-2458-0B558D31F97F}"/>
                </a:ext>
              </a:extLst>
            </p:cNvPr>
            <p:cNvSpPr/>
            <p:nvPr/>
          </p:nvSpPr>
          <p:spPr>
            <a:xfrm rot="5400000">
              <a:off x="1005331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Gleichschenkliges Dreieck 23">
              <a:extLst>
                <a:ext uri="{FF2B5EF4-FFF2-40B4-BE49-F238E27FC236}">
                  <a16:creationId xmlns:a16="http://schemas.microsoft.com/office/drawing/2014/main" id="{7E558D08-99AA-F62A-7BC9-C76F4B07C1AF}"/>
                </a:ext>
              </a:extLst>
            </p:cNvPr>
            <p:cNvSpPr/>
            <p:nvPr/>
          </p:nvSpPr>
          <p:spPr>
            <a:xfrm rot="5400000">
              <a:off x="986789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Gleichschenkliges Dreieck 24">
              <a:extLst>
                <a:ext uri="{FF2B5EF4-FFF2-40B4-BE49-F238E27FC236}">
                  <a16:creationId xmlns:a16="http://schemas.microsoft.com/office/drawing/2014/main" id="{D53AC829-70FB-F5E3-98F8-7CE89A9D84C3}"/>
                </a:ext>
              </a:extLst>
            </p:cNvPr>
            <p:cNvSpPr/>
            <p:nvPr/>
          </p:nvSpPr>
          <p:spPr>
            <a:xfrm rot="5400000">
              <a:off x="968247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Gleichschenkliges Dreieck 25">
              <a:extLst>
                <a:ext uri="{FF2B5EF4-FFF2-40B4-BE49-F238E27FC236}">
                  <a16:creationId xmlns:a16="http://schemas.microsoft.com/office/drawing/2014/main" id="{FFD2CAA5-6B4A-A172-0472-6CB7296195F6}"/>
                </a:ext>
              </a:extLst>
            </p:cNvPr>
            <p:cNvSpPr/>
            <p:nvPr/>
          </p:nvSpPr>
          <p:spPr>
            <a:xfrm rot="5400000">
              <a:off x="949705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Gleichschenkliges Dreieck 26">
              <a:extLst>
                <a:ext uri="{FF2B5EF4-FFF2-40B4-BE49-F238E27FC236}">
                  <a16:creationId xmlns:a16="http://schemas.microsoft.com/office/drawing/2014/main" id="{CCBBE83C-F8CA-24DA-2B96-1D978305EE6E}"/>
                </a:ext>
              </a:extLst>
            </p:cNvPr>
            <p:cNvSpPr/>
            <p:nvPr/>
          </p:nvSpPr>
          <p:spPr>
            <a:xfrm rot="5400000">
              <a:off x="931163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Gleichschenkliges Dreieck 27">
              <a:extLst>
                <a:ext uri="{FF2B5EF4-FFF2-40B4-BE49-F238E27FC236}">
                  <a16:creationId xmlns:a16="http://schemas.microsoft.com/office/drawing/2014/main" id="{B889A22A-2424-66AF-0F33-7FB7E22FA8C0}"/>
                </a:ext>
              </a:extLst>
            </p:cNvPr>
            <p:cNvSpPr/>
            <p:nvPr/>
          </p:nvSpPr>
          <p:spPr>
            <a:xfrm rot="5400000">
              <a:off x="912621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Gleichschenkliges Dreieck 28">
              <a:extLst>
                <a:ext uri="{FF2B5EF4-FFF2-40B4-BE49-F238E27FC236}">
                  <a16:creationId xmlns:a16="http://schemas.microsoft.com/office/drawing/2014/main" id="{C91F9A39-9BBD-09A0-381C-C928742D52C9}"/>
                </a:ext>
              </a:extLst>
            </p:cNvPr>
            <p:cNvSpPr/>
            <p:nvPr/>
          </p:nvSpPr>
          <p:spPr>
            <a:xfrm rot="5400000">
              <a:off x="894079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Gleichschenkliges Dreieck 29">
              <a:extLst>
                <a:ext uri="{FF2B5EF4-FFF2-40B4-BE49-F238E27FC236}">
                  <a16:creationId xmlns:a16="http://schemas.microsoft.com/office/drawing/2014/main" id="{E72BF9DF-DDC4-494A-0403-78AC36BEB6A3}"/>
                </a:ext>
              </a:extLst>
            </p:cNvPr>
            <p:cNvSpPr/>
            <p:nvPr/>
          </p:nvSpPr>
          <p:spPr>
            <a:xfrm rot="5400000">
              <a:off x="875537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Gleichschenkliges Dreieck 30">
              <a:extLst>
                <a:ext uri="{FF2B5EF4-FFF2-40B4-BE49-F238E27FC236}">
                  <a16:creationId xmlns:a16="http://schemas.microsoft.com/office/drawing/2014/main" id="{35A366F7-6D24-1EE6-1DFC-4BA1EC70055E}"/>
                </a:ext>
              </a:extLst>
            </p:cNvPr>
            <p:cNvSpPr/>
            <p:nvPr/>
          </p:nvSpPr>
          <p:spPr>
            <a:xfrm rot="5400000">
              <a:off x="856995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Gleichschenkliges Dreieck 31">
              <a:extLst>
                <a:ext uri="{FF2B5EF4-FFF2-40B4-BE49-F238E27FC236}">
                  <a16:creationId xmlns:a16="http://schemas.microsoft.com/office/drawing/2014/main" id="{837A6A8C-9AC3-52B7-1B1B-F21CD7A2DA91}"/>
                </a:ext>
              </a:extLst>
            </p:cNvPr>
            <p:cNvSpPr/>
            <p:nvPr/>
          </p:nvSpPr>
          <p:spPr>
            <a:xfrm rot="5400000">
              <a:off x="838453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Gleichschenkliges Dreieck 32">
              <a:extLst>
                <a:ext uri="{FF2B5EF4-FFF2-40B4-BE49-F238E27FC236}">
                  <a16:creationId xmlns:a16="http://schemas.microsoft.com/office/drawing/2014/main" id="{C28FBC85-092B-2F4A-0706-6A3060EDD40F}"/>
                </a:ext>
              </a:extLst>
            </p:cNvPr>
            <p:cNvSpPr/>
            <p:nvPr/>
          </p:nvSpPr>
          <p:spPr>
            <a:xfrm rot="5400000">
              <a:off x="8199118" y="5462979"/>
              <a:ext cx="180000" cy="1080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4" name="Gruppieren 33">
              <a:extLst>
                <a:ext uri="{FF2B5EF4-FFF2-40B4-BE49-F238E27FC236}">
                  <a16:creationId xmlns:a16="http://schemas.microsoft.com/office/drawing/2014/main" id="{4B56FD28-6108-932B-C485-84CC5B9142DB}"/>
                </a:ext>
              </a:extLst>
            </p:cNvPr>
            <p:cNvGrpSpPr>
              <a:grpSpLocks noChangeAspect="1"/>
            </p:cNvGrpSpPr>
            <p:nvPr/>
          </p:nvGrpSpPr>
          <p:grpSpPr>
            <a:xfrm>
              <a:off x="9084798" y="3984347"/>
              <a:ext cx="914400" cy="1193017"/>
              <a:chOff x="2268071" y="2223247"/>
              <a:chExt cx="914400" cy="1193017"/>
            </a:xfrm>
          </p:grpSpPr>
          <p:sp>
            <p:nvSpPr>
              <p:cNvPr id="35" name="Ellipse 34">
                <a:extLst>
                  <a:ext uri="{FF2B5EF4-FFF2-40B4-BE49-F238E27FC236}">
                    <a16:creationId xmlns:a16="http://schemas.microsoft.com/office/drawing/2014/main" id="{E1BAAB7A-9817-DEC3-5CE7-72B79A843DA6}"/>
                  </a:ext>
                </a:extLst>
              </p:cNvPr>
              <p:cNvSpPr/>
              <p:nvPr/>
            </p:nvSpPr>
            <p:spPr>
              <a:xfrm>
                <a:off x="2455271" y="3236264"/>
                <a:ext cx="540000" cy="18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äne 35">
                <a:extLst>
                  <a:ext uri="{FF2B5EF4-FFF2-40B4-BE49-F238E27FC236}">
                    <a16:creationId xmlns:a16="http://schemas.microsoft.com/office/drawing/2014/main" id="{2DF0FF24-EAD7-CEED-55EB-127FB4D50D66}"/>
                  </a:ext>
                </a:extLst>
              </p:cNvPr>
              <p:cNvSpPr/>
              <p:nvPr/>
            </p:nvSpPr>
            <p:spPr>
              <a:xfrm rot="8100000">
                <a:off x="2268071" y="2223247"/>
                <a:ext cx="914400" cy="914400"/>
              </a:xfrm>
              <a:prstGeom prst="teardrop">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uppieren 5">
              <a:extLst>
                <a:ext uri="{FF2B5EF4-FFF2-40B4-BE49-F238E27FC236}">
                  <a16:creationId xmlns:a16="http://schemas.microsoft.com/office/drawing/2014/main" id="{C8D40AB9-7F63-11A9-4D69-133CB29EEEF4}"/>
                </a:ext>
              </a:extLst>
            </p:cNvPr>
            <p:cNvGrpSpPr>
              <a:grpSpLocks noChangeAspect="1"/>
            </p:cNvGrpSpPr>
            <p:nvPr/>
          </p:nvGrpSpPr>
          <p:grpSpPr>
            <a:xfrm>
              <a:off x="9229730" y="4158572"/>
              <a:ext cx="288000" cy="288000"/>
              <a:chOff x="-2504533" y="2361726"/>
              <a:chExt cx="2163126" cy="2163126"/>
            </a:xfrm>
          </p:grpSpPr>
          <p:sp>
            <p:nvSpPr>
              <p:cNvPr id="9" name="Oval 5">
                <a:extLst>
                  <a:ext uri="{FF2B5EF4-FFF2-40B4-BE49-F238E27FC236}">
                    <a16:creationId xmlns:a16="http://schemas.microsoft.com/office/drawing/2014/main" id="{0AF4EA76-A93F-7F91-FDB8-734D6B8AE3CA}"/>
                  </a:ext>
                </a:extLst>
              </p:cNvPr>
              <p:cNvSpPr>
                <a:spLocks noChangeArrowheads="1"/>
              </p:cNvSpPr>
              <p:nvPr/>
            </p:nvSpPr>
            <p:spPr bwMode="auto">
              <a:xfrm>
                <a:off x="-2504533" y="2361726"/>
                <a:ext cx="2163126" cy="2163126"/>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de-DE" sz="1200"/>
              </a:p>
            </p:txBody>
          </p:sp>
          <p:sp>
            <p:nvSpPr>
              <p:cNvPr id="10" name="Oval 8">
                <a:extLst>
                  <a:ext uri="{FF2B5EF4-FFF2-40B4-BE49-F238E27FC236}">
                    <a16:creationId xmlns:a16="http://schemas.microsoft.com/office/drawing/2014/main" id="{BC5F9994-FB12-5C91-082B-B6442182E371}"/>
                  </a:ext>
                </a:extLst>
              </p:cNvPr>
              <p:cNvSpPr>
                <a:spLocks noChangeArrowheads="1"/>
              </p:cNvSpPr>
              <p:nvPr/>
            </p:nvSpPr>
            <p:spPr bwMode="auto">
              <a:xfrm>
                <a:off x="-1700811" y="3026547"/>
                <a:ext cx="833495" cy="833495"/>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11" name="Freeform 9">
                <a:extLst>
                  <a:ext uri="{FF2B5EF4-FFF2-40B4-BE49-F238E27FC236}">
                    <a16:creationId xmlns:a16="http://schemas.microsoft.com/office/drawing/2014/main" id="{66FDD917-6AB1-04AA-1111-F0EF2CD7576D}"/>
                  </a:ext>
                </a:extLst>
              </p:cNvPr>
              <p:cNvSpPr>
                <a:spLocks noEditPoints="1"/>
              </p:cNvSpPr>
              <p:nvPr/>
            </p:nvSpPr>
            <p:spPr bwMode="auto">
              <a:xfrm>
                <a:off x="-1780196" y="2947162"/>
                <a:ext cx="992254" cy="992254"/>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8 h 50"/>
                  <a:gd name="T12" fmla="*/ 8 w 50"/>
                  <a:gd name="T13" fmla="*/ 25 h 50"/>
                  <a:gd name="T14" fmla="*/ 25 w 50"/>
                  <a:gd name="T15" fmla="*/ 42 h 50"/>
                  <a:gd name="T16" fmla="*/ 42 w 50"/>
                  <a:gd name="T17" fmla="*/ 25 h 50"/>
                  <a:gd name="T18" fmla="*/ 25 w 50"/>
                  <a:gd name="T19"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2"/>
                      <a:pt x="11" y="0"/>
                      <a:pt x="25" y="0"/>
                    </a:cubicBezTo>
                    <a:cubicBezTo>
                      <a:pt x="39" y="0"/>
                      <a:pt x="50" y="12"/>
                      <a:pt x="50" y="25"/>
                    </a:cubicBezTo>
                    <a:cubicBezTo>
                      <a:pt x="50" y="39"/>
                      <a:pt x="39" y="50"/>
                      <a:pt x="25" y="50"/>
                    </a:cubicBezTo>
                    <a:close/>
                    <a:moveTo>
                      <a:pt x="25" y="8"/>
                    </a:moveTo>
                    <a:cubicBezTo>
                      <a:pt x="15" y="8"/>
                      <a:pt x="8" y="16"/>
                      <a:pt x="8" y="25"/>
                    </a:cubicBezTo>
                    <a:cubicBezTo>
                      <a:pt x="8" y="35"/>
                      <a:pt x="15" y="42"/>
                      <a:pt x="25" y="42"/>
                    </a:cubicBezTo>
                    <a:cubicBezTo>
                      <a:pt x="34" y="42"/>
                      <a:pt x="42" y="35"/>
                      <a:pt x="42" y="25"/>
                    </a:cubicBezTo>
                    <a:cubicBezTo>
                      <a:pt x="42" y="16"/>
                      <a:pt x="34" y="8"/>
                      <a:pt x="25" y="8"/>
                    </a:cubicBezTo>
                    <a:close/>
                  </a:path>
                </a:pathLst>
              </a:custGeom>
              <a:solidFill>
                <a:srgbClr val="00498A"/>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12" name="Oval 5">
                <a:extLst>
                  <a:ext uri="{FF2B5EF4-FFF2-40B4-BE49-F238E27FC236}">
                    <a16:creationId xmlns:a16="http://schemas.microsoft.com/office/drawing/2014/main" id="{4EB0C00E-6D8A-96E4-F0D4-42C8FCD38087}"/>
                  </a:ext>
                </a:extLst>
              </p:cNvPr>
              <p:cNvSpPr>
                <a:spLocks noChangeArrowheads="1"/>
              </p:cNvSpPr>
              <p:nvPr/>
            </p:nvSpPr>
            <p:spPr bwMode="auto">
              <a:xfrm>
                <a:off x="-2365612" y="2500652"/>
                <a:ext cx="1885284" cy="1885274"/>
              </a:xfrm>
              <a:prstGeom prst="ellipse">
                <a:avLst/>
              </a:prstGeom>
              <a:solidFill>
                <a:srgbClr val="003D6A"/>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13" name="Oval 6">
                <a:extLst>
                  <a:ext uri="{FF2B5EF4-FFF2-40B4-BE49-F238E27FC236}">
                    <a16:creationId xmlns:a16="http://schemas.microsoft.com/office/drawing/2014/main" id="{DBA431C8-0737-39CA-6C05-2E37950095C9}"/>
                  </a:ext>
                </a:extLst>
              </p:cNvPr>
              <p:cNvSpPr>
                <a:spLocks noChangeArrowheads="1"/>
              </p:cNvSpPr>
              <p:nvPr/>
            </p:nvSpPr>
            <p:spPr bwMode="auto">
              <a:xfrm>
                <a:off x="-1586691" y="3279568"/>
                <a:ext cx="327443" cy="32744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14" name="Freeform 8">
                <a:extLst>
                  <a:ext uri="{FF2B5EF4-FFF2-40B4-BE49-F238E27FC236}">
                    <a16:creationId xmlns:a16="http://schemas.microsoft.com/office/drawing/2014/main" id="{84766E34-FEE2-7A71-838A-90AE8CB211EA}"/>
                  </a:ext>
                </a:extLst>
              </p:cNvPr>
              <p:cNvSpPr>
                <a:spLocks/>
              </p:cNvSpPr>
              <p:nvPr/>
            </p:nvSpPr>
            <p:spPr bwMode="auto">
              <a:xfrm>
                <a:off x="-1790110" y="3215079"/>
                <a:ext cx="1012103" cy="893031"/>
              </a:xfrm>
              <a:custGeom>
                <a:avLst/>
                <a:gdLst>
                  <a:gd name="T0" fmla="*/ 0 w 706"/>
                  <a:gd name="T1" fmla="*/ 358 h 617"/>
                  <a:gd name="T2" fmla="*/ 0 w 706"/>
                  <a:gd name="T3" fmla="*/ 617 h 617"/>
                  <a:gd name="T4" fmla="*/ 245 w 706"/>
                  <a:gd name="T5" fmla="*/ 487 h 617"/>
                  <a:gd name="T6" fmla="*/ 351 w 706"/>
                  <a:gd name="T7" fmla="*/ 503 h 617"/>
                  <a:gd name="T8" fmla="*/ 706 w 706"/>
                  <a:gd name="T9" fmla="*/ 147 h 617"/>
                  <a:gd name="T10" fmla="*/ 674 w 706"/>
                  <a:gd name="T11" fmla="*/ 0 h 617"/>
                  <a:gd name="T12" fmla="*/ 489 w 706"/>
                  <a:gd name="T13" fmla="*/ 99 h 617"/>
                  <a:gd name="T14" fmla="*/ 498 w 706"/>
                  <a:gd name="T15" fmla="*/ 148 h 617"/>
                  <a:gd name="T16" fmla="*/ 350 w 706"/>
                  <a:gd name="T17" fmla="*/ 295 h 617"/>
                  <a:gd name="T18" fmla="*/ 231 w 706"/>
                  <a:gd name="T19" fmla="*/ 235 h 617"/>
                  <a:gd name="T20" fmla="*/ 0 w 706"/>
                  <a:gd name="T21" fmla="*/ 3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6" h="617">
                    <a:moveTo>
                      <a:pt x="0" y="358"/>
                    </a:moveTo>
                    <a:cubicBezTo>
                      <a:pt x="0" y="617"/>
                      <a:pt x="0" y="617"/>
                      <a:pt x="0" y="617"/>
                    </a:cubicBezTo>
                    <a:cubicBezTo>
                      <a:pt x="245" y="487"/>
                      <a:pt x="245" y="487"/>
                      <a:pt x="245" y="487"/>
                    </a:cubicBezTo>
                    <a:cubicBezTo>
                      <a:pt x="279" y="497"/>
                      <a:pt x="314" y="503"/>
                      <a:pt x="351" y="503"/>
                    </a:cubicBezTo>
                    <a:cubicBezTo>
                      <a:pt x="547" y="503"/>
                      <a:pt x="706" y="344"/>
                      <a:pt x="706" y="147"/>
                    </a:cubicBezTo>
                    <a:cubicBezTo>
                      <a:pt x="706" y="95"/>
                      <a:pt x="694" y="45"/>
                      <a:pt x="674" y="0"/>
                    </a:cubicBezTo>
                    <a:cubicBezTo>
                      <a:pt x="489" y="99"/>
                      <a:pt x="489" y="99"/>
                      <a:pt x="489" y="99"/>
                    </a:cubicBezTo>
                    <a:cubicBezTo>
                      <a:pt x="495" y="114"/>
                      <a:pt x="498" y="130"/>
                      <a:pt x="498" y="148"/>
                    </a:cubicBezTo>
                    <a:cubicBezTo>
                      <a:pt x="498" y="229"/>
                      <a:pt x="432" y="295"/>
                      <a:pt x="350" y="295"/>
                    </a:cubicBezTo>
                    <a:cubicBezTo>
                      <a:pt x="301" y="295"/>
                      <a:pt x="258" y="271"/>
                      <a:pt x="231" y="235"/>
                    </a:cubicBezTo>
                    <a:lnTo>
                      <a:pt x="0" y="358"/>
                    </a:lnTo>
                    <a:close/>
                  </a:path>
                </a:pathLst>
              </a:custGeom>
              <a:noFill/>
              <a:ln w="317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200"/>
              </a:p>
            </p:txBody>
          </p:sp>
          <p:sp>
            <p:nvSpPr>
              <p:cNvPr id="15" name="Freeform 7">
                <a:extLst>
                  <a:ext uri="{FF2B5EF4-FFF2-40B4-BE49-F238E27FC236}">
                    <a16:creationId xmlns:a16="http://schemas.microsoft.com/office/drawing/2014/main" id="{DCF5027E-47C2-A66D-4BC5-3D0201691465}"/>
                  </a:ext>
                </a:extLst>
              </p:cNvPr>
              <p:cNvSpPr>
                <a:spLocks/>
              </p:cNvSpPr>
              <p:nvPr/>
            </p:nvSpPr>
            <p:spPr bwMode="auto">
              <a:xfrm>
                <a:off x="-1925845" y="3226984"/>
                <a:ext cx="1012103" cy="893031"/>
              </a:xfrm>
              <a:custGeom>
                <a:avLst/>
                <a:gdLst>
                  <a:gd name="T0" fmla="*/ 0 w 706"/>
                  <a:gd name="T1" fmla="*/ 358 h 617"/>
                  <a:gd name="T2" fmla="*/ 0 w 706"/>
                  <a:gd name="T3" fmla="*/ 617 h 617"/>
                  <a:gd name="T4" fmla="*/ 245 w 706"/>
                  <a:gd name="T5" fmla="*/ 487 h 617"/>
                  <a:gd name="T6" fmla="*/ 351 w 706"/>
                  <a:gd name="T7" fmla="*/ 503 h 617"/>
                  <a:gd name="T8" fmla="*/ 706 w 706"/>
                  <a:gd name="T9" fmla="*/ 147 h 617"/>
                  <a:gd name="T10" fmla="*/ 674 w 706"/>
                  <a:gd name="T11" fmla="*/ 0 h 617"/>
                  <a:gd name="T12" fmla="*/ 489 w 706"/>
                  <a:gd name="T13" fmla="*/ 99 h 617"/>
                  <a:gd name="T14" fmla="*/ 498 w 706"/>
                  <a:gd name="T15" fmla="*/ 148 h 617"/>
                  <a:gd name="T16" fmla="*/ 350 w 706"/>
                  <a:gd name="T17" fmla="*/ 295 h 617"/>
                  <a:gd name="T18" fmla="*/ 231 w 706"/>
                  <a:gd name="T19" fmla="*/ 235 h 617"/>
                  <a:gd name="T20" fmla="*/ 0 w 706"/>
                  <a:gd name="T21" fmla="*/ 3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6" h="617">
                    <a:moveTo>
                      <a:pt x="0" y="358"/>
                    </a:moveTo>
                    <a:cubicBezTo>
                      <a:pt x="0" y="617"/>
                      <a:pt x="0" y="617"/>
                      <a:pt x="0" y="617"/>
                    </a:cubicBezTo>
                    <a:cubicBezTo>
                      <a:pt x="245" y="487"/>
                      <a:pt x="245" y="487"/>
                      <a:pt x="245" y="487"/>
                    </a:cubicBezTo>
                    <a:cubicBezTo>
                      <a:pt x="279" y="497"/>
                      <a:pt x="314" y="503"/>
                      <a:pt x="351" y="503"/>
                    </a:cubicBezTo>
                    <a:cubicBezTo>
                      <a:pt x="547" y="503"/>
                      <a:pt x="706" y="344"/>
                      <a:pt x="706" y="147"/>
                    </a:cubicBezTo>
                    <a:cubicBezTo>
                      <a:pt x="706" y="95"/>
                      <a:pt x="694" y="45"/>
                      <a:pt x="674" y="0"/>
                    </a:cubicBezTo>
                    <a:cubicBezTo>
                      <a:pt x="489" y="99"/>
                      <a:pt x="489" y="99"/>
                      <a:pt x="489" y="99"/>
                    </a:cubicBezTo>
                    <a:cubicBezTo>
                      <a:pt x="495" y="114"/>
                      <a:pt x="498" y="130"/>
                      <a:pt x="498" y="148"/>
                    </a:cubicBezTo>
                    <a:cubicBezTo>
                      <a:pt x="498" y="229"/>
                      <a:pt x="432" y="295"/>
                      <a:pt x="350" y="295"/>
                    </a:cubicBezTo>
                    <a:cubicBezTo>
                      <a:pt x="301" y="295"/>
                      <a:pt x="258" y="271"/>
                      <a:pt x="231" y="235"/>
                    </a:cubicBezTo>
                    <a:lnTo>
                      <a:pt x="0" y="358"/>
                    </a:lnTo>
                    <a:close/>
                  </a:path>
                </a:pathLst>
              </a:custGeom>
              <a:solidFill>
                <a:srgbClr val="009EE0"/>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16" name="Freeform 9">
                <a:extLst>
                  <a:ext uri="{FF2B5EF4-FFF2-40B4-BE49-F238E27FC236}">
                    <a16:creationId xmlns:a16="http://schemas.microsoft.com/office/drawing/2014/main" id="{A44BC171-3C18-3D63-E81F-46850BCE4724}"/>
                  </a:ext>
                </a:extLst>
              </p:cNvPr>
              <p:cNvSpPr>
                <a:spLocks/>
              </p:cNvSpPr>
              <p:nvPr/>
            </p:nvSpPr>
            <p:spPr bwMode="auto">
              <a:xfrm>
                <a:off x="-1935770" y="2770545"/>
                <a:ext cx="1022027" cy="883106"/>
              </a:xfrm>
              <a:custGeom>
                <a:avLst/>
                <a:gdLst>
                  <a:gd name="T0" fmla="*/ 706 w 706"/>
                  <a:gd name="T1" fmla="*/ 258 h 617"/>
                  <a:gd name="T2" fmla="*/ 706 w 706"/>
                  <a:gd name="T3" fmla="*/ 0 h 617"/>
                  <a:gd name="T4" fmla="*/ 460 w 706"/>
                  <a:gd name="T5" fmla="*/ 130 h 617"/>
                  <a:gd name="T6" fmla="*/ 355 w 706"/>
                  <a:gd name="T7" fmla="*/ 113 h 617"/>
                  <a:gd name="T8" fmla="*/ 0 w 706"/>
                  <a:gd name="T9" fmla="*/ 469 h 617"/>
                  <a:gd name="T10" fmla="*/ 32 w 706"/>
                  <a:gd name="T11" fmla="*/ 617 h 617"/>
                  <a:gd name="T12" fmla="*/ 216 w 706"/>
                  <a:gd name="T13" fmla="*/ 518 h 617"/>
                  <a:gd name="T14" fmla="*/ 216 w 706"/>
                  <a:gd name="T15" fmla="*/ 518 h 617"/>
                  <a:gd name="T16" fmla="*/ 208 w 706"/>
                  <a:gd name="T17" fmla="*/ 468 h 617"/>
                  <a:gd name="T18" fmla="*/ 355 w 706"/>
                  <a:gd name="T19" fmla="*/ 320 h 617"/>
                  <a:gd name="T20" fmla="*/ 474 w 706"/>
                  <a:gd name="T21" fmla="*/ 381 h 617"/>
                  <a:gd name="T22" fmla="*/ 706 w 706"/>
                  <a:gd name="T23" fmla="*/ 2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617">
                    <a:moveTo>
                      <a:pt x="706" y="258"/>
                    </a:moveTo>
                    <a:cubicBezTo>
                      <a:pt x="706" y="0"/>
                      <a:pt x="706" y="0"/>
                      <a:pt x="706" y="0"/>
                    </a:cubicBezTo>
                    <a:cubicBezTo>
                      <a:pt x="460" y="130"/>
                      <a:pt x="460" y="130"/>
                      <a:pt x="460" y="130"/>
                    </a:cubicBezTo>
                    <a:cubicBezTo>
                      <a:pt x="427" y="119"/>
                      <a:pt x="392" y="113"/>
                      <a:pt x="355" y="113"/>
                    </a:cubicBezTo>
                    <a:cubicBezTo>
                      <a:pt x="159" y="113"/>
                      <a:pt x="0" y="273"/>
                      <a:pt x="0" y="469"/>
                    </a:cubicBezTo>
                    <a:cubicBezTo>
                      <a:pt x="0" y="522"/>
                      <a:pt x="11" y="572"/>
                      <a:pt x="32" y="617"/>
                    </a:cubicBezTo>
                    <a:cubicBezTo>
                      <a:pt x="216" y="518"/>
                      <a:pt x="216" y="518"/>
                      <a:pt x="216" y="518"/>
                    </a:cubicBezTo>
                    <a:cubicBezTo>
                      <a:pt x="216" y="518"/>
                      <a:pt x="216" y="518"/>
                      <a:pt x="216" y="518"/>
                    </a:cubicBezTo>
                    <a:cubicBezTo>
                      <a:pt x="211" y="502"/>
                      <a:pt x="208" y="485"/>
                      <a:pt x="208" y="468"/>
                    </a:cubicBezTo>
                    <a:cubicBezTo>
                      <a:pt x="208" y="387"/>
                      <a:pt x="274" y="320"/>
                      <a:pt x="355" y="320"/>
                    </a:cubicBezTo>
                    <a:cubicBezTo>
                      <a:pt x="404" y="320"/>
                      <a:pt x="447" y="344"/>
                      <a:pt x="474" y="381"/>
                    </a:cubicBezTo>
                    <a:lnTo>
                      <a:pt x="706" y="258"/>
                    </a:lnTo>
                    <a:close/>
                  </a:path>
                </a:pathLst>
              </a:custGeom>
              <a:solidFill>
                <a:srgbClr val="009EE0"/>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17" name="Freeform 10">
                <a:extLst>
                  <a:ext uri="{FF2B5EF4-FFF2-40B4-BE49-F238E27FC236}">
                    <a16:creationId xmlns:a16="http://schemas.microsoft.com/office/drawing/2014/main" id="{AB7DB53C-582D-7266-CFE8-40EE4813CD6B}"/>
                  </a:ext>
                </a:extLst>
              </p:cNvPr>
              <p:cNvSpPr>
                <a:spLocks/>
              </p:cNvSpPr>
              <p:nvPr/>
            </p:nvSpPr>
            <p:spPr bwMode="auto">
              <a:xfrm>
                <a:off x="-1800035" y="2758640"/>
                <a:ext cx="1022027" cy="883106"/>
              </a:xfrm>
              <a:custGeom>
                <a:avLst/>
                <a:gdLst>
                  <a:gd name="T0" fmla="*/ 706 w 706"/>
                  <a:gd name="T1" fmla="*/ 258 h 617"/>
                  <a:gd name="T2" fmla="*/ 706 w 706"/>
                  <a:gd name="T3" fmla="*/ 0 h 617"/>
                  <a:gd name="T4" fmla="*/ 460 w 706"/>
                  <a:gd name="T5" fmla="*/ 130 h 617"/>
                  <a:gd name="T6" fmla="*/ 355 w 706"/>
                  <a:gd name="T7" fmla="*/ 113 h 617"/>
                  <a:gd name="T8" fmla="*/ 0 w 706"/>
                  <a:gd name="T9" fmla="*/ 469 h 617"/>
                  <a:gd name="T10" fmla="*/ 32 w 706"/>
                  <a:gd name="T11" fmla="*/ 617 h 617"/>
                  <a:gd name="T12" fmla="*/ 216 w 706"/>
                  <a:gd name="T13" fmla="*/ 518 h 617"/>
                  <a:gd name="T14" fmla="*/ 216 w 706"/>
                  <a:gd name="T15" fmla="*/ 518 h 617"/>
                  <a:gd name="T16" fmla="*/ 208 w 706"/>
                  <a:gd name="T17" fmla="*/ 468 h 617"/>
                  <a:gd name="T18" fmla="*/ 355 w 706"/>
                  <a:gd name="T19" fmla="*/ 320 h 617"/>
                  <a:gd name="T20" fmla="*/ 474 w 706"/>
                  <a:gd name="T21" fmla="*/ 381 h 617"/>
                  <a:gd name="T22" fmla="*/ 706 w 706"/>
                  <a:gd name="T23" fmla="*/ 2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617">
                    <a:moveTo>
                      <a:pt x="706" y="258"/>
                    </a:moveTo>
                    <a:cubicBezTo>
                      <a:pt x="706" y="0"/>
                      <a:pt x="706" y="0"/>
                      <a:pt x="706" y="0"/>
                    </a:cubicBezTo>
                    <a:cubicBezTo>
                      <a:pt x="460" y="130"/>
                      <a:pt x="460" y="130"/>
                      <a:pt x="460" y="130"/>
                    </a:cubicBezTo>
                    <a:cubicBezTo>
                      <a:pt x="427" y="119"/>
                      <a:pt x="392" y="113"/>
                      <a:pt x="355" y="113"/>
                    </a:cubicBezTo>
                    <a:cubicBezTo>
                      <a:pt x="159" y="113"/>
                      <a:pt x="0" y="273"/>
                      <a:pt x="0" y="469"/>
                    </a:cubicBezTo>
                    <a:cubicBezTo>
                      <a:pt x="0" y="522"/>
                      <a:pt x="11" y="572"/>
                      <a:pt x="32" y="617"/>
                    </a:cubicBezTo>
                    <a:cubicBezTo>
                      <a:pt x="216" y="518"/>
                      <a:pt x="216" y="518"/>
                      <a:pt x="216" y="518"/>
                    </a:cubicBezTo>
                    <a:cubicBezTo>
                      <a:pt x="216" y="518"/>
                      <a:pt x="216" y="518"/>
                      <a:pt x="216" y="518"/>
                    </a:cubicBezTo>
                    <a:cubicBezTo>
                      <a:pt x="211" y="502"/>
                      <a:pt x="208" y="485"/>
                      <a:pt x="208" y="468"/>
                    </a:cubicBezTo>
                    <a:cubicBezTo>
                      <a:pt x="208" y="387"/>
                      <a:pt x="274" y="320"/>
                      <a:pt x="355" y="320"/>
                    </a:cubicBezTo>
                    <a:cubicBezTo>
                      <a:pt x="404" y="320"/>
                      <a:pt x="447" y="344"/>
                      <a:pt x="474" y="381"/>
                    </a:cubicBezTo>
                    <a:lnTo>
                      <a:pt x="706" y="258"/>
                    </a:lnTo>
                    <a:close/>
                  </a:path>
                </a:pathLst>
              </a:custGeom>
              <a:noFill/>
              <a:ln w="317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200"/>
              </a:p>
            </p:txBody>
          </p:sp>
        </p:grpSp>
        <p:sp>
          <p:nvSpPr>
            <p:cNvPr id="38" name="Textfeld 37">
              <a:extLst>
                <a:ext uri="{FF2B5EF4-FFF2-40B4-BE49-F238E27FC236}">
                  <a16:creationId xmlns:a16="http://schemas.microsoft.com/office/drawing/2014/main" id="{ADCB725C-C4BE-4B0B-AC28-B418963F152F}"/>
                </a:ext>
              </a:extLst>
            </p:cNvPr>
            <p:cNvSpPr txBox="1"/>
            <p:nvPr/>
          </p:nvSpPr>
          <p:spPr>
            <a:xfrm>
              <a:off x="9220548" y="4175792"/>
              <a:ext cx="657231" cy="557845"/>
            </a:xfrm>
            <a:prstGeom prst="rect">
              <a:avLst/>
            </a:prstGeom>
            <a:noFill/>
          </p:spPr>
          <p:txBody>
            <a:bodyPr wrap="none" lIns="0" tIns="0" rIns="0" bIns="0" rtlCol="0">
              <a:spAutoFit/>
            </a:bodyPr>
            <a:lstStyle/>
            <a:p>
              <a:pPr marR="0" algn="ctr" defTabSz="914400" rtl="0" eaLnBrk="1" fontAlgn="auto" latinLnBrk="0" hangingPunct="1">
                <a:lnSpc>
                  <a:spcPct val="80000"/>
                </a:lnSpc>
                <a:spcBef>
                  <a:spcPts val="300"/>
                </a:spcBef>
                <a:spcAft>
                  <a:spcPts val="0"/>
                </a:spcAft>
                <a:buClr>
                  <a:srgbClr val="009EE0"/>
                </a:buClr>
                <a:buSzTx/>
                <a:tabLst/>
              </a:pPr>
              <a:r>
                <a:rPr kumimoji="0" lang="de-DE" sz="2400" b="1" i="0" u="none" strike="noStrike" kern="1200" cap="none" spc="0" normalizeH="0" baseline="0" noProof="0">
                  <a:ln>
                    <a:noFill/>
                  </a:ln>
                  <a:solidFill>
                    <a:schemeClr val="accent3"/>
                  </a:solidFill>
                  <a:effectLst/>
                  <a:uLnTx/>
                  <a:uFillTx/>
                  <a:ea typeface="+mn-ea"/>
                  <a:cs typeface="+mn-cs"/>
                </a:rPr>
                <a:t>   +</a:t>
              </a:r>
            </a:p>
            <a:p>
              <a:pPr marR="0" algn="ctr" defTabSz="914400" rtl="0" eaLnBrk="1" fontAlgn="auto" latinLnBrk="0" hangingPunct="1">
                <a:lnSpc>
                  <a:spcPct val="80000"/>
                </a:lnSpc>
                <a:spcBef>
                  <a:spcPts val="300"/>
                </a:spcBef>
                <a:spcAft>
                  <a:spcPts val="0"/>
                </a:spcAft>
                <a:buClr>
                  <a:srgbClr val="009EE0"/>
                </a:buClr>
                <a:buSzTx/>
                <a:tabLst/>
              </a:pPr>
              <a:r>
                <a:rPr kumimoji="0" lang="de-DE" b="0" i="0" u="none" strike="noStrike" kern="1200" cap="none" spc="0" normalizeH="0" baseline="0" noProof="0">
                  <a:ln>
                    <a:noFill/>
                  </a:ln>
                  <a:solidFill>
                    <a:srgbClr val="003D6A"/>
                  </a:solidFill>
                  <a:effectLst/>
                  <a:uLnTx/>
                  <a:uFillTx/>
                  <a:ea typeface="+mn-ea"/>
                  <a:cs typeface="+mn-cs"/>
                </a:rPr>
                <a:t>Kunde</a:t>
              </a:r>
            </a:p>
          </p:txBody>
        </p:sp>
      </p:grpSp>
    </p:spTree>
    <p:extLst>
      <p:ext uri="{BB962C8B-B14F-4D97-AF65-F5344CB8AC3E}">
        <p14:creationId xmlns:p14="http://schemas.microsoft.com/office/powerpoint/2010/main" val="2545740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feil: nach rechts 18">
            <a:extLst>
              <a:ext uri="{FF2B5EF4-FFF2-40B4-BE49-F238E27FC236}">
                <a16:creationId xmlns:a16="http://schemas.microsoft.com/office/drawing/2014/main" id="{A3BBFCC0-26BE-D2CB-DF37-BC45487CB614}"/>
              </a:ext>
            </a:extLst>
          </p:cNvPr>
          <p:cNvSpPr/>
          <p:nvPr/>
        </p:nvSpPr>
        <p:spPr>
          <a:xfrm>
            <a:off x="4655110" y="2538342"/>
            <a:ext cx="1080000" cy="619125"/>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Pfeil: nach rechts 21">
            <a:extLst>
              <a:ext uri="{FF2B5EF4-FFF2-40B4-BE49-F238E27FC236}">
                <a16:creationId xmlns:a16="http://schemas.microsoft.com/office/drawing/2014/main" id="{810D59CA-C3BA-311A-D14B-8C0A04924950}"/>
              </a:ext>
            </a:extLst>
          </p:cNvPr>
          <p:cNvSpPr/>
          <p:nvPr/>
        </p:nvSpPr>
        <p:spPr>
          <a:xfrm>
            <a:off x="8472603" y="2538342"/>
            <a:ext cx="1080000" cy="619125"/>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EB50A5B-630E-AE9B-7F98-5E5AC9BA2088}"/>
              </a:ext>
            </a:extLst>
          </p:cNvPr>
          <p:cNvSpPr>
            <a:spLocks noGrp="1"/>
          </p:cNvSpPr>
          <p:nvPr>
            <p:ph type="title"/>
          </p:nvPr>
        </p:nvSpPr>
        <p:spPr/>
        <p:txBody>
          <a:bodyPr/>
          <a:lstStyle/>
          <a:p>
            <a:r>
              <a:rPr lang="de-DE"/>
              <a:t>Lieferzeit / Projektablauf</a:t>
            </a:r>
          </a:p>
        </p:txBody>
      </p:sp>
      <p:sp>
        <p:nvSpPr>
          <p:cNvPr id="3" name="Foliennummernplatzhalter 2">
            <a:extLst>
              <a:ext uri="{FF2B5EF4-FFF2-40B4-BE49-F238E27FC236}">
                <a16:creationId xmlns:a16="http://schemas.microsoft.com/office/drawing/2014/main" id="{7D970F1A-F99E-3201-FE5F-3955CD6F2460}"/>
              </a:ext>
            </a:extLst>
          </p:cNvPr>
          <p:cNvSpPr>
            <a:spLocks noGrp="1"/>
          </p:cNvSpPr>
          <p:nvPr>
            <p:ph type="sldNum" sz="quarter" idx="10"/>
          </p:nvPr>
        </p:nvSpPr>
        <p:spPr/>
        <p:txBody>
          <a:bodyPr/>
          <a:lstStyle/>
          <a:p>
            <a:fld id="{73F7D4EC-FAF2-48D2-B8E5-457915FC50F3}" type="slidenum">
              <a:rPr lang="de-DE" smtClean="0"/>
              <a:pPr/>
              <a:t>37</a:t>
            </a:fld>
            <a:endParaRPr lang="de-DE"/>
          </a:p>
        </p:txBody>
      </p:sp>
      <p:sp>
        <p:nvSpPr>
          <p:cNvPr id="4" name="Textplatzhalter 3">
            <a:extLst>
              <a:ext uri="{FF2B5EF4-FFF2-40B4-BE49-F238E27FC236}">
                <a16:creationId xmlns:a16="http://schemas.microsoft.com/office/drawing/2014/main" id="{1E73E588-8F4A-3808-B03A-283F93B74C38}"/>
              </a:ext>
            </a:extLst>
          </p:cNvPr>
          <p:cNvSpPr>
            <a:spLocks noGrp="1"/>
          </p:cNvSpPr>
          <p:nvPr>
            <p:ph type="body" sz="quarter" idx="11"/>
          </p:nvPr>
        </p:nvSpPr>
        <p:spPr/>
        <p:txBody>
          <a:bodyPr/>
          <a:lstStyle/>
          <a:p>
            <a:r>
              <a:rPr lang="en-US"/>
              <a:t>SCHUNK Engineering GTAT</a:t>
            </a:r>
          </a:p>
          <a:p>
            <a:endParaRPr lang="de-DE"/>
          </a:p>
        </p:txBody>
      </p:sp>
      <p:sp>
        <p:nvSpPr>
          <p:cNvPr id="6" name="Textfeld 5">
            <a:extLst>
              <a:ext uri="{FF2B5EF4-FFF2-40B4-BE49-F238E27FC236}">
                <a16:creationId xmlns:a16="http://schemas.microsoft.com/office/drawing/2014/main" id="{864B1F53-AFD0-02ED-0234-DDFDFA34BB83}"/>
              </a:ext>
            </a:extLst>
          </p:cNvPr>
          <p:cNvSpPr txBox="1"/>
          <p:nvPr/>
        </p:nvSpPr>
        <p:spPr>
          <a:xfrm>
            <a:off x="833436" y="2053970"/>
            <a:ext cx="1427218" cy="415498"/>
          </a:xfrm>
          <a:prstGeom prst="rect">
            <a:avLst/>
          </a:prstGeom>
          <a:noFill/>
        </p:spPr>
        <p:txBody>
          <a:bodyPr wrap="square" lIns="0" tIns="0" rIns="0" bIns="0" rtlCol="0" anchor="ctr" anchorCtr="0">
            <a:noAutofit/>
          </a:bodyPr>
          <a:lstStyle>
            <a:defPPr>
              <a:defRPr lang="de-DE"/>
            </a:defPPr>
            <a:lvl1pPr marR="0" algn="ctr" fontAlgn="auto">
              <a:lnSpc>
                <a:spcPct val="90000"/>
              </a:lnSpc>
              <a:spcBef>
                <a:spcPts val="300"/>
              </a:spcBef>
              <a:spcAft>
                <a:spcPts val="0"/>
              </a:spcAft>
              <a:buClr>
                <a:srgbClr val="009EE0"/>
              </a:buClr>
              <a:buSzTx/>
              <a:tabLst/>
              <a:defRPr kumimoji="0" sz="1400" b="0" i="0" u="none" strike="noStrike" cap="none" spc="0" normalizeH="0" baseline="0">
                <a:ln>
                  <a:noFill/>
                </a:ln>
                <a:solidFill>
                  <a:srgbClr val="003D6A"/>
                </a:solidFill>
                <a:effectLst/>
                <a:uLnTx/>
                <a:uFillTx/>
              </a:defRPr>
            </a:lvl1pPr>
          </a:lstStyle>
          <a:p>
            <a:pPr>
              <a:lnSpc>
                <a:spcPct val="100000"/>
              </a:lnSpc>
            </a:pPr>
            <a:r>
              <a:rPr lang="de-DE" sz="1000"/>
              <a:t>Prüfen des unverbindlichen Richtpreises</a:t>
            </a:r>
          </a:p>
        </p:txBody>
      </p:sp>
      <p:sp>
        <p:nvSpPr>
          <p:cNvPr id="7" name="Textfeld 6">
            <a:extLst>
              <a:ext uri="{FF2B5EF4-FFF2-40B4-BE49-F238E27FC236}">
                <a16:creationId xmlns:a16="http://schemas.microsoft.com/office/drawing/2014/main" id="{F4A3F802-46F2-BB97-75C8-2CF160CD4476}"/>
              </a:ext>
            </a:extLst>
          </p:cNvPr>
          <p:cNvSpPr txBox="1"/>
          <p:nvPr/>
        </p:nvSpPr>
        <p:spPr>
          <a:xfrm>
            <a:off x="6083955" y="5108683"/>
            <a:ext cx="1974195" cy="553998"/>
          </a:xfrm>
          <a:prstGeom prst="rect">
            <a:avLst/>
          </a:prstGeom>
          <a:noFill/>
        </p:spPr>
        <p:txBody>
          <a:bodyPr wrap="none" lIns="0" tIns="0" rIns="0" bIns="0" rtlCol="0" anchor="ctr" anchorCtr="0">
            <a:noAutofit/>
          </a:bodyPr>
          <a:lstStyle>
            <a:defPPr>
              <a:defRPr lang="de-DE"/>
            </a:defPPr>
            <a:lvl1pPr marR="0" algn="ctr" fontAlgn="auto">
              <a:lnSpc>
                <a:spcPct val="100000"/>
              </a:lnSpc>
              <a:spcBef>
                <a:spcPts val="300"/>
              </a:spcBef>
              <a:spcAft>
                <a:spcPts val="0"/>
              </a:spcAft>
              <a:buClr>
                <a:srgbClr val="009EE0"/>
              </a:buClr>
              <a:buSzTx/>
              <a:tabLst/>
              <a:defRPr kumimoji="0" sz="1000" b="0" i="0" u="none" strike="noStrike" cap="none" spc="0" normalizeH="0" baseline="0">
                <a:ln>
                  <a:noFill/>
                </a:ln>
                <a:solidFill>
                  <a:srgbClr val="003D6A"/>
                </a:solidFill>
                <a:effectLst/>
                <a:uLnTx/>
                <a:uFillTx/>
              </a:defRPr>
            </a:lvl1pPr>
          </a:lstStyle>
          <a:p>
            <a:r>
              <a:rPr lang="de-DE"/>
              <a:t>Auftragsbestätigung und Konstruktion</a:t>
            </a:r>
          </a:p>
        </p:txBody>
      </p:sp>
      <p:sp>
        <p:nvSpPr>
          <p:cNvPr id="8" name="Textfeld 7">
            <a:extLst>
              <a:ext uri="{FF2B5EF4-FFF2-40B4-BE49-F238E27FC236}">
                <a16:creationId xmlns:a16="http://schemas.microsoft.com/office/drawing/2014/main" id="{4DCA90B5-1640-0FBC-97AB-6DF319BDCBC3}"/>
              </a:ext>
            </a:extLst>
          </p:cNvPr>
          <p:cNvSpPr txBox="1"/>
          <p:nvPr/>
        </p:nvSpPr>
        <p:spPr>
          <a:xfrm rot="16200000">
            <a:off x="9091481" y="3782712"/>
            <a:ext cx="1080000" cy="180000"/>
          </a:xfrm>
          <a:prstGeom prst="rect">
            <a:avLst/>
          </a:prstGeom>
          <a:noFill/>
        </p:spPr>
        <p:txBody>
          <a:bodyPr wrap="square" lIns="0" tIns="0" rIns="0" bIns="36000" rtlCol="0" anchor="ctr" anchorCtr="0">
            <a:noAutofit/>
          </a:bodyPr>
          <a:lstStyle>
            <a:defPPr>
              <a:defRPr lang="de-DE"/>
            </a:defPPr>
            <a:lvl1pPr marR="0" algn="ctr" fontAlgn="auto">
              <a:lnSpc>
                <a:spcPct val="90000"/>
              </a:lnSpc>
              <a:spcBef>
                <a:spcPts val="300"/>
              </a:spcBef>
              <a:spcAft>
                <a:spcPts val="0"/>
              </a:spcAft>
              <a:buClr>
                <a:srgbClr val="009EE0"/>
              </a:buClr>
              <a:buSzTx/>
              <a:tabLst/>
              <a:defRPr kumimoji="0" sz="1400" b="0" i="0" u="none" strike="noStrike" cap="none" spc="0" normalizeH="0" baseline="0">
                <a:ln>
                  <a:noFill/>
                </a:ln>
                <a:solidFill>
                  <a:srgbClr val="003D6A"/>
                </a:solidFill>
                <a:effectLst/>
                <a:uLnTx/>
                <a:uFillTx/>
              </a:defRPr>
            </a:lvl1pPr>
          </a:lstStyle>
          <a:p>
            <a:pPr>
              <a:lnSpc>
                <a:spcPct val="100000"/>
              </a:lnSpc>
            </a:pPr>
            <a:r>
              <a:rPr lang="de-DE" sz="1000"/>
              <a:t>Freigabe</a:t>
            </a:r>
          </a:p>
        </p:txBody>
      </p:sp>
      <p:sp>
        <p:nvSpPr>
          <p:cNvPr id="9" name="Textfeld 8">
            <a:extLst>
              <a:ext uri="{FF2B5EF4-FFF2-40B4-BE49-F238E27FC236}">
                <a16:creationId xmlns:a16="http://schemas.microsoft.com/office/drawing/2014/main" id="{7633F7B6-6389-9B71-FDB5-CAF36C576F24}"/>
              </a:ext>
            </a:extLst>
          </p:cNvPr>
          <p:cNvSpPr txBox="1"/>
          <p:nvPr/>
        </p:nvSpPr>
        <p:spPr>
          <a:xfrm>
            <a:off x="10123352" y="5108683"/>
            <a:ext cx="1956454" cy="553998"/>
          </a:xfrm>
          <a:prstGeom prst="rect">
            <a:avLst/>
          </a:prstGeom>
          <a:noFill/>
        </p:spPr>
        <p:txBody>
          <a:bodyPr wrap="square" lIns="0" tIns="0" rIns="0" bIns="0" rtlCol="0" anchor="ctr" anchorCtr="0">
            <a:noAutofit/>
          </a:bodyPr>
          <a:lstStyle>
            <a:defPPr>
              <a:defRPr lang="de-DE"/>
            </a:defPPr>
            <a:lvl1pPr marR="0" fontAlgn="auto">
              <a:lnSpc>
                <a:spcPct val="90000"/>
              </a:lnSpc>
              <a:spcBef>
                <a:spcPts val="300"/>
              </a:spcBef>
              <a:spcAft>
                <a:spcPts val="0"/>
              </a:spcAft>
              <a:buClr>
                <a:srgbClr val="009EE0"/>
              </a:buClr>
              <a:buSzTx/>
              <a:tabLst/>
              <a:defRPr kumimoji="0" sz="2200" b="0" i="0" u="none" strike="noStrike" cap="none" spc="0" normalizeH="0" baseline="0">
                <a:ln>
                  <a:noFill/>
                </a:ln>
                <a:solidFill>
                  <a:srgbClr val="003D6A"/>
                </a:solidFill>
                <a:effectLst/>
                <a:uLnTx/>
                <a:uFillTx/>
              </a:defRPr>
            </a:lvl1pPr>
          </a:lstStyle>
          <a:p>
            <a:pPr algn="ctr">
              <a:lnSpc>
                <a:spcPct val="100000"/>
              </a:lnSpc>
            </a:pPr>
            <a:r>
              <a:rPr lang="de-DE" sz="1000"/>
              <a:t>Fertigung und Auslieferung</a:t>
            </a:r>
          </a:p>
        </p:txBody>
      </p:sp>
      <p:cxnSp>
        <p:nvCxnSpPr>
          <p:cNvPr id="10" name="Verbinder: gewinkelt 9">
            <a:extLst>
              <a:ext uri="{FF2B5EF4-FFF2-40B4-BE49-F238E27FC236}">
                <a16:creationId xmlns:a16="http://schemas.microsoft.com/office/drawing/2014/main" id="{235A9A8A-F2EE-1F13-78A8-AB04685CAA4C}"/>
              </a:ext>
            </a:extLst>
          </p:cNvPr>
          <p:cNvCxnSpPr>
            <a:cxnSpLocks/>
            <a:stCxn id="20" idx="2"/>
            <a:endCxn id="36" idx="1"/>
          </p:cNvCxnSpPr>
          <p:nvPr/>
        </p:nvCxnSpPr>
        <p:spPr>
          <a:xfrm rot="16200000" flipH="1">
            <a:off x="5370461" y="3561584"/>
            <a:ext cx="1730223" cy="656567"/>
          </a:xfrm>
          <a:prstGeom prst="bentConnector2">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 name="Verbinder: gewinkelt 10">
            <a:extLst>
              <a:ext uri="{FF2B5EF4-FFF2-40B4-BE49-F238E27FC236}">
                <a16:creationId xmlns:a16="http://schemas.microsoft.com/office/drawing/2014/main" id="{B1B2A457-CFE5-B9DD-BF4E-791C02B0D11B}"/>
              </a:ext>
            </a:extLst>
          </p:cNvPr>
          <p:cNvCxnSpPr>
            <a:cxnSpLocks/>
            <a:stCxn id="36" idx="3"/>
            <a:endCxn id="22" idx="1"/>
          </p:cNvCxnSpPr>
          <p:nvPr/>
        </p:nvCxnSpPr>
        <p:spPr>
          <a:xfrm flipV="1">
            <a:off x="7643856" y="2847905"/>
            <a:ext cx="828747" cy="1907075"/>
          </a:xfrm>
          <a:prstGeom prst="bentConnector3">
            <a:avLst>
              <a:gd name="adj1" fmla="val 50000"/>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 name="Verbinder: gewinkelt 11">
            <a:extLst>
              <a:ext uri="{FF2B5EF4-FFF2-40B4-BE49-F238E27FC236}">
                <a16:creationId xmlns:a16="http://schemas.microsoft.com/office/drawing/2014/main" id="{D74F7D8E-335A-C9BB-71A2-FAFD0CBB25A0}"/>
              </a:ext>
            </a:extLst>
          </p:cNvPr>
          <p:cNvCxnSpPr>
            <a:cxnSpLocks/>
            <a:stCxn id="23" idx="2"/>
            <a:endCxn id="48" idx="1"/>
          </p:cNvCxnSpPr>
          <p:nvPr/>
        </p:nvCxnSpPr>
        <p:spPr>
          <a:xfrm rot="16200000" flipH="1">
            <a:off x="9280972" y="3474372"/>
            <a:ext cx="1730225" cy="830990"/>
          </a:xfrm>
          <a:prstGeom prst="bentConnector2">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sp>
        <p:nvSpPr>
          <p:cNvPr id="13" name="Flussdiagramm: Verzweigung 12">
            <a:extLst>
              <a:ext uri="{FF2B5EF4-FFF2-40B4-BE49-F238E27FC236}">
                <a16:creationId xmlns:a16="http://schemas.microsoft.com/office/drawing/2014/main" id="{615A0FBD-D352-6C1B-BB2B-11582D7739E8}"/>
              </a:ext>
            </a:extLst>
          </p:cNvPr>
          <p:cNvSpPr/>
          <p:nvPr/>
        </p:nvSpPr>
        <p:spPr>
          <a:xfrm>
            <a:off x="1913130" y="2671049"/>
            <a:ext cx="353332" cy="353706"/>
          </a:xfrm>
          <a:prstGeom prst="flowChartDecisi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3">
            <a:extLst>
              <a:ext uri="{FF2B5EF4-FFF2-40B4-BE49-F238E27FC236}">
                <a16:creationId xmlns:a16="http://schemas.microsoft.com/office/drawing/2014/main" id="{FEAD5190-978B-5513-B5C6-BAD49F53898B}"/>
              </a:ext>
            </a:extLst>
          </p:cNvPr>
          <p:cNvSpPr/>
          <p:nvPr/>
        </p:nvSpPr>
        <p:spPr>
          <a:xfrm>
            <a:off x="833436" y="2538342"/>
            <a:ext cx="1080000" cy="619125"/>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8494C37-B638-F0CE-028F-C0DB98C22A6B}"/>
              </a:ext>
            </a:extLst>
          </p:cNvPr>
          <p:cNvSpPr txBox="1"/>
          <p:nvPr/>
        </p:nvSpPr>
        <p:spPr>
          <a:xfrm rot="16200000">
            <a:off x="1461422" y="3782712"/>
            <a:ext cx="1080000" cy="180000"/>
          </a:xfrm>
          <a:prstGeom prst="rect">
            <a:avLst/>
          </a:prstGeom>
          <a:noFill/>
        </p:spPr>
        <p:txBody>
          <a:bodyPr wrap="square" lIns="0" tIns="0" rIns="0" bIns="36000" rtlCol="0" anchor="ctr" anchorCtr="0">
            <a:noAutofit/>
          </a:bodyPr>
          <a:lstStyle>
            <a:defPPr>
              <a:defRPr lang="de-DE"/>
            </a:defPPr>
            <a:lvl1pPr marR="0" algn="ctr" fontAlgn="auto">
              <a:lnSpc>
                <a:spcPct val="90000"/>
              </a:lnSpc>
              <a:spcBef>
                <a:spcPts val="300"/>
              </a:spcBef>
              <a:spcAft>
                <a:spcPts val="0"/>
              </a:spcAft>
              <a:buClr>
                <a:srgbClr val="009EE0"/>
              </a:buClr>
              <a:buSzTx/>
              <a:tabLst/>
              <a:defRPr kumimoji="0" sz="1400" b="0" i="0" u="none" strike="noStrike" cap="none" spc="0" normalizeH="0" baseline="0">
                <a:ln>
                  <a:noFill/>
                </a:ln>
                <a:solidFill>
                  <a:srgbClr val="003D6A"/>
                </a:solidFill>
                <a:effectLst/>
                <a:uLnTx/>
                <a:uFillTx/>
              </a:defRPr>
            </a:lvl1pPr>
          </a:lstStyle>
          <a:p>
            <a:pPr>
              <a:lnSpc>
                <a:spcPct val="100000"/>
              </a:lnSpc>
            </a:pPr>
            <a:r>
              <a:rPr lang="de-DE" sz="1000"/>
              <a:t>Rückmeldung</a:t>
            </a:r>
          </a:p>
        </p:txBody>
      </p:sp>
      <p:cxnSp>
        <p:nvCxnSpPr>
          <p:cNvPr id="16" name="Verbinder: gewinkelt 15">
            <a:extLst>
              <a:ext uri="{FF2B5EF4-FFF2-40B4-BE49-F238E27FC236}">
                <a16:creationId xmlns:a16="http://schemas.microsoft.com/office/drawing/2014/main" id="{10C52D19-7B23-4EBE-C4FB-C31D9A824107}"/>
              </a:ext>
            </a:extLst>
          </p:cNvPr>
          <p:cNvCxnSpPr>
            <a:cxnSpLocks/>
            <a:stCxn id="13" idx="2"/>
            <a:endCxn id="25" idx="1"/>
          </p:cNvCxnSpPr>
          <p:nvPr/>
        </p:nvCxnSpPr>
        <p:spPr>
          <a:xfrm rot="16200000" flipH="1">
            <a:off x="1551922" y="3562628"/>
            <a:ext cx="1730225" cy="654477"/>
          </a:xfrm>
          <a:prstGeom prst="bentConnector2">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E6D05F6C-8395-FBDB-E03A-9ED3CEDA447B}"/>
              </a:ext>
            </a:extLst>
          </p:cNvPr>
          <p:cNvSpPr txBox="1"/>
          <p:nvPr/>
        </p:nvSpPr>
        <p:spPr>
          <a:xfrm>
            <a:off x="2744273" y="5177933"/>
            <a:ext cx="1080000" cy="415498"/>
          </a:xfrm>
          <a:prstGeom prst="rect">
            <a:avLst/>
          </a:prstGeom>
          <a:noFill/>
        </p:spPr>
        <p:txBody>
          <a:bodyPr wrap="square" lIns="0" tIns="0" rIns="0" bIns="0" rtlCol="0" anchor="ctr" anchorCtr="0">
            <a:noAutofit/>
          </a:bodyPr>
          <a:lstStyle>
            <a:defPPr>
              <a:defRPr lang="de-DE"/>
            </a:defPPr>
            <a:lvl1pPr marR="0" algn="ctr" fontAlgn="auto">
              <a:lnSpc>
                <a:spcPct val="90000"/>
              </a:lnSpc>
              <a:spcBef>
                <a:spcPts val="300"/>
              </a:spcBef>
              <a:spcAft>
                <a:spcPts val="0"/>
              </a:spcAft>
              <a:buClr>
                <a:srgbClr val="009EE0"/>
              </a:buClr>
              <a:buSzTx/>
              <a:tabLst/>
              <a:defRPr kumimoji="0" sz="1400" b="0" i="0" u="none" strike="noStrike" cap="none" spc="0" normalizeH="0" baseline="0">
                <a:ln>
                  <a:noFill/>
                </a:ln>
                <a:solidFill>
                  <a:srgbClr val="003D6A"/>
                </a:solidFill>
                <a:effectLst/>
                <a:uLnTx/>
                <a:uFillTx/>
              </a:defRPr>
            </a:lvl1pPr>
          </a:lstStyle>
          <a:p>
            <a:pPr>
              <a:lnSpc>
                <a:spcPct val="100000"/>
              </a:lnSpc>
            </a:pPr>
            <a:r>
              <a:rPr lang="de-DE" sz="1000"/>
              <a:t>Ausarbeiten eines bestellfähigen Angebotes</a:t>
            </a:r>
          </a:p>
        </p:txBody>
      </p:sp>
      <p:cxnSp>
        <p:nvCxnSpPr>
          <p:cNvPr id="18" name="Verbinder: gewinkelt 17">
            <a:extLst>
              <a:ext uri="{FF2B5EF4-FFF2-40B4-BE49-F238E27FC236}">
                <a16:creationId xmlns:a16="http://schemas.microsoft.com/office/drawing/2014/main" id="{EBCB91B4-64A1-8B8D-6A41-BCE668CC38E8}"/>
              </a:ext>
            </a:extLst>
          </p:cNvPr>
          <p:cNvCxnSpPr>
            <a:cxnSpLocks/>
            <a:stCxn id="25" idx="3"/>
            <a:endCxn id="19" idx="1"/>
          </p:cNvCxnSpPr>
          <p:nvPr/>
        </p:nvCxnSpPr>
        <p:spPr>
          <a:xfrm flipV="1">
            <a:off x="3824273" y="2847905"/>
            <a:ext cx="830837" cy="1907075"/>
          </a:xfrm>
          <a:prstGeom prst="bentConnector3">
            <a:avLst>
              <a:gd name="adj1" fmla="val 50000"/>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sp>
        <p:nvSpPr>
          <p:cNvPr id="20" name="Flussdiagramm: Verzweigung 19">
            <a:extLst>
              <a:ext uri="{FF2B5EF4-FFF2-40B4-BE49-F238E27FC236}">
                <a16:creationId xmlns:a16="http://schemas.microsoft.com/office/drawing/2014/main" id="{0F066149-57E5-11CD-40CA-5AF16CF09CA2}"/>
              </a:ext>
            </a:extLst>
          </p:cNvPr>
          <p:cNvSpPr/>
          <p:nvPr/>
        </p:nvSpPr>
        <p:spPr>
          <a:xfrm>
            <a:off x="5730623" y="2671051"/>
            <a:ext cx="353332" cy="353706"/>
          </a:xfrm>
          <a:prstGeom prst="flowChartDecisi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A4D41230-CEBA-6AD2-6DC7-D422EA48A905}"/>
              </a:ext>
            </a:extLst>
          </p:cNvPr>
          <p:cNvSpPr txBox="1"/>
          <p:nvPr/>
        </p:nvSpPr>
        <p:spPr>
          <a:xfrm rot="16200000">
            <a:off x="5271456" y="3782713"/>
            <a:ext cx="1080000" cy="180000"/>
          </a:xfrm>
          <a:prstGeom prst="rect">
            <a:avLst/>
          </a:prstGeom>
          <a:noFill/>
        </p:spPr>
        <p:txBody>
          <a:bodyPr wrap="square" lIns="0" tIns="0" rIns="0" bIns="36000" rtlCol="0" anchor="ctr" anchorCtr="0">
            <a:noAutofit/>
          </a:bodyPr>
          <a:lstStyle>
            <a:defPPr>
              <a:defRPr lang="de-DE"/>
            </a:defPPr>
            <a:lvl1pPr marR="0" algn="ctr" fontAlgn="auto">
              <a:lnSpc>
                <a:spcPct val="90000"/>
              </a:lnSpc>
              <a:spcBef>
                <a:spcPts val="300"/>
              </a:spcBef>
              <a:spcAft>
                <a:spcPts val="0"/>
              </a:spcAft>
              <a:buClr>
                <a:srgbClr val="009EE0"/>
              </a:buClr>
              <a:buSzTx/>
              <a:tabLst/>
              <a:defRPr kumimoji="0" sz="1400" b="0" i="0" u="none" strike="noStrike" cap="none" spc="0" normalizeH="0" baseline="0">
                <a:ln>
                  <a:noFill/>
                </a:ln>
                <a:solidFill>
                  <a:srgbClr val="003D6A"/>
                </a:solidFill>
                <a:effectLst/>
                <a:uLnTx/>
                <a:uFillTx/>
              </a:defRPr>
            </a:lvl1pPr>
          </a:lstStyle>
          <a:p>
            <a:pPr>
              <a:lnSpc>
                <a:spcPct val="100000"/>
              </a:lnSpc>
            </a:pPr>
            <a:r>
              <a:rPr lang="de-DE" sz="1000"/>
              <a:t>Bestellung</a:t>
            </a:r>
          </a:p>
        </p:txBody>
      </p:sp>
      <p:sp>
        <p:nvSpPr>
          <p:cNvPr id="23" name="Flussdiagramm: Verzweigung 22">
            <a:extLst>
              <a:ext uri="{FF2B5EF4-FFF2-40B4-BE49-F238E27FC236}">
                <a16:creationId xmlns:a16="http://schemas.microsoft.com/office/drawing/2014/main" id="{34C89C63-92BC-B355-8A8D-0DA7010BD332}"/>
              </a:ext>
            </a:extLst>
          </p:cNvPr>
          <p:cNvSpPr/>
          <p:nvPr/>
        </p:nvSpPr>
        <p:spPr>
          <a:xfrm>
            <a:off x="9553923" y="2671049"/>
            <a:ext cx="353332" cy="353706"/>
          </a:xfrm>
          <a:prstGeom prst="flowChartDecisi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ECD0D8EC-B22A-4D4F-8EA3-E338BFA85819}"/>
              </a:ext>
            </a:extLst>
          </p:cNvPr>
          <p:cNvSpPr txBox="1"/>
          <p:nvPr/>
        </p:nvSpPr>
        <p:spPr>
          <a:xfrm>
            <a:off x="4234850" y="2123220"/>
            <a:ext cx="1849105" cy="276999"/>
          </a:xfrm>
          <a:prstGeom prst="rect">
            <a:avLst/>
          </a:prstGeom>
          <a:noFill/>
        </p:spPr>
        <p:txBody>
          <a:bodyPr wrap="square" lIns="0" tIns="0" rIns="0" bIns="0" rtlCol="0" anchor="ctr" anchorCtr="0">
            <a:noAutofit/>
          </a:bodyPr>
          <a:lstStyle>
            <a:defPPr>
              <a:defRPr lang="de-DE"/>
            </a:defPPr>
            <a:lvl1pPr marR="0" algn="ctr" fontAlgn="auto">
              <a:lnSpc>
                <a:spcPct val="90000"/>
              </a:lnSpc>
              <a:spcBef>
                <a:spcPts val="300"/>
              </a:spcBef>
              <a:spcAft>
                <a:spcPts val="0"/>
              </a:spcAft>
              <a:buClr>
                <a:srgbClr val="009EE0"/>
              </a:buClr>
              <a:buSzTx/>
              <a:tabLst/>
              <a:defRPr kumimoji="0" sz="1400" b="0" i="0" u="none" strike="noStrike" cap="none" spc="0" normalizeH="0" baseline="0">
                <a:ln>
                  <a:noFill/>
                </a:ln>
                <a:solidFill>
                  <a:srgbClr val="003D6A"/>
                </a:solidFill>
                <a:effectLst/>
                <a:uLnTx/>
                <a:uFillTx/>
              </a:defRPr>
            </a:lvl1pPr>
          </a:lstStyle>
          <a:p>
            <a:pPr>
              <a:lnSpc>
                <a:spcPct val="100000"/>
              </a:lnSpc>
            </a:pPr>
            <a:r>
              <a:rPr lang="de-DE" sz="1000"/>
              <a:t>Prüfen des Angebots</a:t>
            </a:r>
          </a:p>
        </p:txBody>
      </p:sp>
      <p:sp>
        <p:nvSpPr>
          <p:cNvPr id="25" name="Pfeil: nach rechts 24">
            <a:extLst>
              <a:ext uri="{FF2B5EF4-FFF2-40B4-BE49-F238E27FC236}">
                <a16:creationId xmlns:a16="http://schemas.microsoft.com/office/drawing/2014/main" id="{00EF8D6F-EBED-9B6B-5023-4A6FD751A397}"/>
              </a:ext>
            </a:extLst>
          </p:cNvPr>
          <p:cNvSpPr/>
          <p:nvPr/>
        </p:nvSpPr>
        <p:spPr>
          <a:xfrm>
            <a:off x="2744273" y="4445417"/>
            <a:ext cx="1080000" cy="619125"/>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a:extLst>
              <a:ext uri="{FF2B5EF4-FFF2-40B4-BE49-F238E27FC236}">
                <a16:creationId xmlns:a16="http://schemas.microsoft.com/office/drawing/2014/main" id="{51666DFD-4A3D-CF50-1A82-9B4B142BEB84}"/>
              </a:ext>
            </a:extLst>
          </p:cNvPr>
          <p:cNvGrpSpPr>
            <a:grpSpLocks noChangeAspect="1"/>
          </p:cNvGrpSpPr>
          <p:nvPr/>
        </p:nvGrpSpPr>
        <p:grpSpPr>
          <a:xfrm>
            <a:off x="3075889" y="4610977"/>
            <a:ext cx="288000" cy="288000"/>
            <a:chOff x="-2504533" y="2361726"/>
            <a:chExt cx="2163126" cy="2163126"/>
          </a:xfrm>
        </p:grpSpPr>
        <p:sp>
          <p:nvSpPr>
            <p:cNvPr id="27" name="Oval 5">
              <a:extLst>
                <a:ext uri="{FF2B5EF4-FFF2-40B4-BE49-F238E27FC236}">
                  <a16:creationId xmlns:a16="http://schemas.microsoft.com/office/drawing/2014/main" id="{1DB1C8F3-D36C-5A6E-E4EB-5922A257C48C}"/>
                </a:ext>
              </a:extLst>
            </p:cNvPr>
            <p:cNvSpPr>
              <a:spLocks noChangeArrowheads="1"/>
            </p:cNvSpPr>
            <p:nvPr/>
          </p:nvSpPr>
          <p:spPr bwMode="auto">
            <a:xfrm>
              <a:off x="-2504533" y="2361726"/>
              <a:ext cx="2163126" cy="2163126"/>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de-DE" sz="1200"/>
            </a:p>
          </p:txBody>
        </p:sp>
        <p:sp>
          <p:nvSpPr>
            <p:cNvPr id="28" name="Oval 8">
              <a:extLst>
                <a:ext uri="{FF2B5EF4-FFF2-40B4-BE49-F238E27FC236}">
                  <a16:creationId xmlns:a16="http://schemas.microsoft.com/office/drawing/2014/main" id="{6F576B2D-F987-D84C-8DFA-886C439A5189}"/>
                </a:ext>
              </a:extLst>
            </p:cNvPr>
            <p:cNvSpPr>
              <a:spLocks noChangeArrowheads="1"/>
            </p:cNvSpPr>
            <p:nvPr/>
          </p:nvSpPr>
          <p:spPr bwMode="auto">
            <a:xfrm>
              <a:off x="-1700811" y="3026547"/>
              <a:ext cx="833495" cy="833495"/>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29" name="Freeform 9">
              <a:extLst>
                <a:ext uri="{FF2B5EF4-FFF2-40B4-BE49-F238E27FC236}">
                  <a16:creationId xmlns:a16="http://schemas.microsoft.com/office/drawing/2014/main" id="{87D553D3-8C7C-1DFF-50B4-4F7B73B13CF3}"/>
                </a:ext>
              </a:extLst>
            </p:cNvPr>
            <p:cNvSpPr>
              <a:spLocks noEditPoints="1"/>
            </p:cNvSpPr>
            <p:nvPr/>
          </p:nvSpPr>
          <p:spPr bwMode="auto">
            <a:xfrm>
              <a:off x="-1780196" y="2947162"/>
              <a:ext cx="992254" cy="992254"/>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8 h 50"/>
                <a:gd name="T12" fmla="*/ 8 w 50"/>
                <a:gd name="T13" fmla="*/ 25 h 50"/>
                <a:gd name="T14" fmla="*/ 25 w 50"/>
                <a:gd name="T15" fmla="*/ 42 h 50"/>
                <a:gd name="T16" fmla="*/ 42 w 50"/>
                <a:gd name="T17" fmla="*/ 25 h 50"/>
                <a:gd name="T18" fmla="*/ 25 w 50"/>
                <a:gd name="T19"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2"/>
                    <a:pt x="11" y="0"/>
                    <a:pt x="25" y="0"/>
                  </a:cubicBezTo>
                  <a:cubicBezTo>
                    <a:pt x="39" y="0"/>
                    <a:pt x="50" y="12"/>
                    <a:pt x="50" y="25"/>
                  </a:cubicBezTo>
                  <a:cubicBezTo>
                    <a:pt x="50" y="39"/>
                    <a:pt x="39" y="50"/>
                    <a:pt x="25" y="50"/>
                  </a:cubicBezTo>
                  <a:close/>
                  <a:moveTo>
                    <a:pt x="25" y="8"/>
                  </a:moveTo>
                  <a:cubicBezTo>
                    <a:pt x="15" y="8"/>
                    <a:pt x="8" y="16"/>
                    <a:pt x="8" y="25"/>
                  </a:cubicBezTo>
                  <a:cubicBezTo>
                    <a:pt x="8" y="35"/>
                    <a:pt x="15" y="42"/>
                    <a:pt x="25" y="42"/>
                  </a:cubicBezTo>
                  <a:cubicBezTo>
                    <a:pt x="34" y="42"/>
                    <a:pt x="42" y="35"/>
                    <a:pt x="42" y="25"/>
                  </a:cubicBezTo>
                  <a:cubicBezTo>
                    <a:pt x="42" y="16"/>
                    <a:pt x="34" y="8"/>
                    <a:pt x="25" y="8"/>
                  </a:cubicBezTo>
                  <a:close/>
                </a:path>
              </a:pathLst>
            </a:custGeom>
            <a:solidFill>
              <a:srgbClr val="00498A"/>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30" name="Oval 5">
              <a:extLst>
                <a:ext uri="{FF2B5EF4-FFF2-40B4-BE49-F238E27FC236}">
                  <a16:creationId xmlns:a16="http://schemas.microsoft.com/office/drawing/2014/main" id="{EB43FBB6-4F1E-B8E9-E5EA-CE88EF6B5431}"/>
                </a:ext>
              </a:extLst>
            </p:cNvPr>
            <p:cNvSpPr>
              <a:spLocks noChangeArrowheads="1"/>
            </p:cNvSpPr>
            <p:nvPr/>
          </p:nvSpPr>
          <p:spPr bwMode="auto">
            <a:xfrm>
              <a:off x="-2365612" y="2500652"/>
              <a:ext cx="1885284" cy="1885274"/>
            </a:xfrm>
            <a:prstGeom prst="ellipse">
              <a:avLst/>
            </a:prstGeom>
            <a:solidFill>
              <a:srgbClr val="003D6A"/>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31" name="Oval 6">
              <a:extLst>
                <a:ext uri="{FF2B5EF4-FFF2-40B4-BE49-F238E27FC236}">
                  <a16:creationId xmlns:a16="http://schemas.microsoft.com/office/drawing/2014/main" id="{9CF4347E-4F9A-4AFB-8B3A-3DE0837A74E0}"/>
                </a:ext>
              </a:extLst>
            </p:cNvPr>
            <p:cNvSpPr>
              <a:spLocks noChangeArrowheads="1"/>
            </p:cNvSpPr>
            <p:nvPr/>
          </p:nvSpPr>
          <p:spPr bwMode="auto">
            <a:xfrm>
              <a:off x="-1586691" y="3279568"/>
              <a:ext cx="327443" cy="32744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32" name="Freeform 8">
              <a:extLst>
                <a:ext uri="{FF2B5EF4-FFF2-40B4-BE49-F238E27FC236}">
                  <a16:creationId xmlns:a16="http://schemas.microsoft.com/office/drawing/2014/main" id="{36CEB90D-30AC-F0D3-A8F2-83AF4E8F651B}"/>
                </a:ext>
              </a:extLst>
            </p:cNvPr>
            <p:cNvSpPr>
              <a:spLocks/>
            </p:cNvSpPr>
            <p:nvPr/>
          </p:nvSpPr>
          <p:spPr bwMode="auto">
            <a:xfrm>
              <a:off x="-1790110" y="3215079"/>
              <a:ext cx="1012103" cy="893031"/>
            </a:xfrm>
            <a:custGeom>
              <a:avLst/>
              <a:gdLst>
                <a:gd name="T0" fmla="*/ 0 w 706"/>
                <a:gd name="T1" fmla="*/ 358 h 617"/>
                <a:gd name="T2" fmla="*/ 0 w 706"/>
                <a:gd name="T3" fmla="*/ 617 h 617"/>
                <a:gd name="T4" fmla="*/ 245 w 706"/>
                <a:gd name="T5" fmla="*/ 487 h 617"/>
                <a:gd name="T6" fmla="*/ 351 w 706"/>
                <a:gd name="T7" fmla="*/ 503 h 617"/>
                <a:gd name="T8" fmla="*/ 706 w 706"/>
                <a:gd name="T9" fmla="*/ 147 h 617"/>
                <a:gd name="T10" fmla="*/ 674 w 706"/>
                <a:gd name="T11" fmla="*/ 0 h 617"/>
                <a:gd name="T12" fmla="*/ 489 w 706"/>
                <a:gd name="T13" fmla="*/ 99 h 617"/>
                <a:gd name="T14" fmla="*/ 498 w 706"/>
                <a:gd name="T15" fmla="*/ 148 h 617"/>
                <a:gd name="T16" fmla="*/ 350 w 706"/>
                <a:gd name="T17" fmla="*/ 295 h 617"/>
                <a:gd name="T18" fmla="*/ 231 w 706"/>
                <a:gd name="T19" fmla="*/ 235 h 617"/>
                <a:gd name="T20" fmla="*/ 0 w 706"/>
                <a:gd name="T21" fmla="*/ 3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6" h="617">
                  <a:moveTo>
                    <a:pt x="0" y="358"/>
                  </a:moveTo>
                  <a:cubicBezTo>
                    <a:pt x="0" y="617"/>
                    <a:pt x="0" y="617"/>
                    <a:pt x="0" y="617"/>
                  </a:cubicBezTo>
                  <a:cubicBezTo>
                    <a:pt x="245" y="487"/>
                    <a:pt x="245" y="487"/>
                    <a:pt x="245" y="487"/>
                  </a:cubicBezTo>
                  <a:cubicBezTo>
                    <a:pt x="279" y="497"/>
                    <a:pt x="314" y="503"/>
                    <a:pt x="351" y="503"/>
                  </a:cubicBezTo>
                  <a:cubicBezTo>
                    <a:pt x="547" y="503"/>
                    <a:pt x="706" y="344"/>
                    <a:pt x="706" y="147"/>
                  </a:cubicBezTo>
                  <a:cubicBezTo>
                    <a:pt x="706" y="95"/>
                    <a:pt x="694" y="45"/>
                    <a:pt x="674" y="0"/>
                  </a:cubicBezTo>
                  <a:cubicBezTo>
                    <a:pt x="489" y="99"/>
                    <a:pt x="489" y="99"/>
                    <a:pt x="489" y="99"/>
                  </a:cubicBezTo>
                  <a:cubicBezTo>
                    <a:pt x="495" y="114"/>
                    <a:pt x="498" y="130"/>
                    <a:pt x="498" y="148"/>
                  </a:cubicBezTo>
                  <a:cubicBezTo>
                    <a:pt x="498" y="229"/>
                    <a:pt x="432" y="295"/>
                    <a:pt x="350" y="295"/>
                  </a:cubicBezTo>
                  <a:cubicBezTo>
                    <a:pt x="301" y="295"/>
                    <a:pt x="258" y="271"/>
                    <a:pt x="231" y="235"/>
                  </a:cubicBezTo>
                  <a:lnTo>
                    <a:pt x="0" y="358"/>
                  </a:lnTo>
                  <a:close/>
                </a:path>
              </a:pathLst>
            </a:custGeom>
            <a:noFill/>
            <a:ln w="317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200"/>
            </a:p>
          </p:txBody>
        </p:sp>
        <p:sp>
          <p:nvSpPr>
            <p:cNvPr id="33" name="Freeform 7">
              <a:extLst>
                <a:ext uri="{FF2B5EF4-FFF2-40B4-BE49-F238E27FC236}">
                  <a16:creationId xmlns:a16="http://schemas.microsoft.com/office/drawing/2014/main" id="{E48D8F4A-1C99-7820-219D-896C4F782AA6}"/>
                </a:ext>
              </a:extLst>
            </p:cNvPr>
            <p:cNvSpPr>
              <a:spLocks/>
            </p:cNvSpPr>
            <p:nvPr/>
          </p:nvSpPr>
          <p:spPr bwMode="auto">
            <a:xfrm>
              <a:off x="-1925845" y="3226984"/>
              <a:ext cx="1012103" cy="893031"/>
            </a:xfrm>
            <a:custGeom>
              <a:avLst/>
              <a:gdLst>
                <a:gd name="T0" fmla="*/ 0 w 706"/>
                <a:gd name="T1" fmla="*/ 358 h 617"/>
                <a:gd name="T2" fmla="*/ 0 w 706"/>
                <a:gd name="T3" fmla="*/ 617 h 617"/>
                <a:gd name="T4" fmla="*/ 245 w 706"/>
                <a:gd name="T5" fmla="*/ 487 h 617"/>
                <a:gd name="T6" fmla="*/ 351 w 706"/>
                <a:gd name="T7" fmla="*/ 503 h 617"/>
                <a:gd name="T8" fmla="*/ 706 w 706"/>
                <a:gd name="T9" fmla="*/ 147 h 617"/>
                <a:gd name="T10" fmla="*/ 674 w 706"/>
                <a:gd name="T11" fmla="*/ 0 h 617"/>
                <a:gd name="T12" fmla="*/ 489 w 706"/>
                <a:gd name="T13" fmla="*/ 99 h 617"/>
                <a:gd name="T14" fmla="*/ 498 w 706"/>
                <a:gd name="T15" fmla="*/ 148 h 617"/>
                <a:gd name="T16" fmla="*/ 350 w 706"/>
                <a:gd name="T17" fmla="*/ 295 h 617"/>
                <a:gd name="T18" fmla="*/ 231 w 706"/>
                <a:gd name="T19" fmla="*/ 235 h 617"/>
                <a:gd name="T20" fmla="*/ 0 w 706"/>
                <a:gd name="T21" fmla="*/ 3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6" h="617">
                  <a:moveTo>
                    <a:pt x="0" y="358"/>
                  </a:moveTo>
                  <a:cubicBezTo>
                    <a:pt x="0" y="617"/>
                    <a:pt x="0" y="617"/>
                    <a:pt x="0" y="617"/>
                  </a:cubicBezTo>
                  <a:cubicBezTo>
                    <a:pt x="245" y="487"/>
                    <a:pt x="245" y="487"/>
                    <a:pt x="245" y="487"/>
                  </a:cubicBezTo>
                  <a:cubicBezTo>
                    <a:pt x="279" y="497"/>
                    <a:pt x="314" y="503"/>
                    <a:pt x="351" y="503"/>
                  </a:cubicBezTo>
                  <a:cubicBezTo>
                    <a:pt x="547" y="503"/>
                    <a:pt x="706" y="344"/>
                    <a:pt x="706" y="147"/>
                  </a:cubicBezTo>
                  <a:cubicBezTo>
                    <a:pt x="706" y="95"/>
                    <a:pt x="694" y="45"/>
                    <a:pt x="674" y="0"/>
                  </a:cubicBezTo>
                  <a:cubicBezTo>
                    <a:pt x="489" y="99"/>
                    <a:pt x="489" y="99"/>
                    <a:pt x="489" y="99"/>
                  </a:cubicBezTo>
                  <a:cubicBezTo>
                    <a:pt x="495" y="114"/>
                    <a:pt x="498" y="130"/>
                    <a:pt x="498" y="148"/>
                  </a:cubicBezTo>
                  <a:cubicBezTo>
                    <a:pt x="498" y="229"/>
                    <a:pt x="432" y="295"/>
                    <a:pt x="350" y="295"/>
                  </a:cubicBezTo>
                  <a:cubicBezTo>
                    <a:pt x="301" y="295"/>
                    <a:pt x="258" y="271"/>
                    <a:pt x="231" y="235"/>
                  </a:cubicBezTo>
                  <a:lnTo>
                    <a:pt x="0" y="358"/>
                  </a:lnTo>
                  <a:close/>
                </a:path>
              </a:pathLst>
            </a:custGeom>
            <a:solidFill>
              <a:srgbClr val="009EE0"/>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34" name="Freeform 9">
              <a:extLst>
                <a:ext uri="{FF2B5EF4-FFF2-40B4-BE49-F238E27FC236}">
                  <a16:creationId xmlns:a16="http://schemas.microsoft.com/office/drawing/2014/main" id="{9ED596E9-EF53-C142-334E-7115599E75FB}"/>
                </a:ext>
              </a:extLst>
            </p:cNvPr>
            <p:cNvSpPr>
              <a:spLocks/>
            </p:cNvSpPr>
            <p:nvPr/>
          </p:nvSpPr>
          <p:spPr bwMode="auto">
            <a:xfrm>
              <a:off x="-1935770" y="2770545"/>
              <a:ext cx="1022027" cy="883106"/>
            </a:xfrm>
            <a:custGeom>
              <a:avLst/>
              <a:gdLst>
                <a:gd name="T0" fmla="*/ 706 w 706"/>
                <a:gd name="T1" fmla="*/ 258 h 617"/>
                <a:gd name="T2" fmla="*/ 706 w 706"/>
                <a:gd name="T3" fmla="*/ 0 h 617"/>
                <a:gd name="T4" fmla="*/ 460 w 706"/>
                <a:gd name="T5" fmla="*/ 130 h 617"/>
                <a:gd name="T6" fmla="*/ 355 w 706"/>
                <a:gd name="T7" fmla="*/ 113 h 617"/>
                <a:gd name="T8" fmla="*/ 0 w 706"/>
                <a:gd name="T9" fmla="*/ 469 h 617"/>
                <a:gd name="T10" fmla="*/ 32 w 706"/>
                <a:gd name="T11" fmla="*/ 617 h 617"/>
                <a:gd name="T12" fmla="*/ 216 w 706"/>
                <a:gd name="T13" fmla="*/ 518 h 617"/>
                <a:gd name="T14" fmla="*/ 216 w 706"/>
                <a:gd name="T15" fmla="*/ 518 h 617"/>
                <a:gd name="T16" fmla="*/ 208 w 706"/>
                <a:gd name="T17" fmla="*/ 468 h 617"/>
                <a:gd name="T18" fmla="*/ 355 w 706"/>
                <a:gd name="T19" fmla="*/ 320 h 617"/>
                <a:gd name="T20" fmla="*/ 474 w 706"/>
                <a:gd name="T21" fmla="*/ 381 h 617"/>
                <a:gd name="T22" fmla="*/ 706 w 706"/>
                <a:gd name="T23" fmla="*/ 2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617">
                  <a:moveTo>
                    <a:pt x="706" y="258"/>
                  </a:moveTo>
                  <a:cubicBezTo>
                    <a:pt x="706" y="0"/>
                    <a:pt x="706" y="0"/>
                    <a:pt x="706" y="0"/>
                  </a:cubicBezTo>
                  <a:cubicBezTo>
                    <a:pt x="460" y="130"/>
                    <a:pt x="460" y="130"/>
                    <a:pt x="460" y="130"/>
                  </a:cubicBezTo>
                  <a:cubicBezTo>
                    <a:pt x="427" y="119"/>
                    <a:pt x="392" y="113"/>
                    <a:pt x="355" y="113"/>
                  </a:cubicBezTo>
                  <a:cubicBezTo>
                    <a:pt x="159" y="113"/>
                    <a:pt x="0" y="273"/>
                    <a:pt x="0" y="469"/>
                  </a:cubicBezTo>
                  <a:cubicBezTo>
                    <a:pt x="0" y="522"/>
                    <a:pt x="11" y="572"/>
                    <a:pt x="32" y="617"/>
                  </a:cubicBezTo>
                  <a:cubicBezTo>
                    <a:pt x="216" y="518"/>
                    <a:pt x="216" y="518"/>
                    <a:pt x="216" y="518"/>
                  </a:cubicBezTo>
                  <a:cubicBezTo>
                    <a:pt x="216" y="518"/>
                    <a:pt x="216" y="518"/>
                    <a:pt x="216" y="518"/>
                  </a:cubicBezTo>
                  <a:cubicBezTo>
                    <a:pt x="211" y="502"/>
                    <a:pt x="208" y="485"/>
                    <a:pt x="208" y="468"/>
                  </a:cubicBezTo>
                  <a:cubicBezTo>
                    <a:pt x="208" y="387"/>
                    <a:pt x="274" y="320"/>
                    <a:pt x="355" y="320"/>
                  </a:cubicBezTo>
                  <a:cubicBezTo>
                    <a:pt x="404" y="320"/>
                    <a:pt x="447" y="344"/>
                    <a:pt x="474" y="381"/>
                  </a:cubicBezTo>
                  <a:lnTo>
                    <a:pt x="706" y="258"/>
                  </a:lnTo>
                  <a:close/>
                </a:path>
              </a:pathLst>
            </a:custGeom>
            <a:solidFill>
              <a:srgbClr val="009EE0"/>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35" name="Freeform 10">
              <a:extLst>
                <a:ext uri="{FF2B5EF4-FFF2-40B4-BE49-F238E27FC236}">
                  <a16:creationId xmlns:a16="http://schemas.microsoft.com/office/drawing/2014/main" id="{1B680D69-9634-C7E9-D48E-62379CA8F790}"/>
                </a:ext>
              </a:extLst>
            </p:cNvPr>
            <p:cNvSpPr>
              <a:spLocks/>
            </p:cNvSpPr>
            <p:nvPr/>
          </p:nvSpPr>
          <p:spPr bwMode="auto">
            <a:xfrm>
              <a:off x="-1800035" y="2758640"/>
              <a:ext cx="1022027" cy="883106"/>
            </a:xfrm>
            <a:custGeom>
              <a:avLst/>
              <a:gdLst>
                <a:gd name="T0" fmla="*/ 706 w 706"/>
                <a:gd name="T1" fmla="*/ 258 h 617"/>
                <a:gd name="T2" fmla="*/ 706 w 706"/>
                <a:gd name="T3" fmla="*/ 0 h 617"/>
                <a:gd name="T4" fmla="*/ 460 w 706"/>
                <a:gd name="T5" fmla="*/ 130 h 617"/>
                <a:gd name="T6" fmla="*/ 355 w 706"/>
                <a:gd name="T7" fmla="*/ 113 h 617"/>
                <a:gd name="T8" fmla="*/ 0 w 706"/>
                <a:gd name="T9" fmla="*/ 469 h 617"/>
                <a:gd name="T10" fmla="*/ 32 w 706"/>
                <a:gd name="T11" fmla="*/ 617 h 617"/>
                <a:gd name="T12" fmla="*/ 216 w 706"/>
                <a:gd name="T13" fmla="*/ 518 h 617"/>
                <a:gd name="T14" fmla="*/ 216 w 706"/>
                <a:gd name="T15" fmla="*/ 518 h 617"/>
                <a:gd name="T16" fmla="*/ 208 w 706"/>
                <a:gd name="T17" fmla="*/ 468 h 617"/>
                <a:gd name="T18" fmla="*/ 355 w 706"/>
                <a:gd name="T19" fmla="*/ 320 h 617"/>
                <a:gd name="T20" fmla="*/ 474 w 706"/>
                <a:gd name="T21" fmla="*/ 381 h 617"/>
                <a:gd name="T22" fmla="*/ 706 w 706"/>
                <a:gd name="T23" fmla="*/ 2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617">
                  <a:moveTo>
                    <a:pt x="706" y="258"/>
                  </a:moveTo>
                  <a:cubicBezTo>
                    <a:pt x="706" y="0"/>
                    <a:pt x="706" y="0"/>
                    <a:pt x="706" y="0"/>
                  </a:cubicBezTo>
                  <a:cubicBezTo>
                    <a:pt x="460" y="130"/>
                    <a:pt x="460" y="130"/>
                    <a:pt x="460" y="130"/>
                  </a:cubicBezTo>
                  <a:cubicBezTo>
                    <a:pt x="427" y="119"/>
                    <a:pt x="392" y="113"/>
                    <a:pt x="355" y="113"/>
                  </a:cubicBezTo>
                  <a:cubicBezTo>
                    <a:pt x="159" y="113"/>
                    <a:pt x="0" y="273"/>
                    <a:pt x="0" y="469"/>
                  </a:cubicBezTo>
                  <a:cubicBezTo>
                    <a:pt x="0" y="522"/>
                    <a:pt x="11" y="572"/>
                    <a:pt x="32" y="617"/>
                  </a:cubicBezTo>
                  <a:cubicBezTo>
                    <a:pt x="216" y="518"/>
                    <a:pt x="216" y="518"/>
                    <a:pt x="216" y="518"/>
                  </a:cubicBezTo>
                  <a:cubicBezTo>
                    <a:pt x="216" y="518"/>
                    <a:pt x="216" y="518"/>
                    <a:pt x="216" y="518"/>
                  </a:cubicBezTo>
                  <a:cubicBezTo>
                    <a:pt x="211" y="502"/>
                    <a:pt x="208" y="485"/>
                    <a:pt x="208" y="468"/>
                  </a:cubicBezTo>
                  <a:cubicBezTo>
                    <a:pt x="208" y="387"/>
                    <a:pt x="274" y="320"/>
                    <a:pt x="355" y="320"/>
                  </a:cubicBezTo>
                  <a:cubicBezTo>
                    <a:pt x="404" y="320"/>
                    <a:pt x="447" y="344"/>
                    <a:pt x="474" y="381"/>
                  </a:cubicBezTo>
                  <a:lnTo>
                    <a:pt x="706" y="258"/>
                  </a:lnTo>
                  <a:close/>
                </a:path>
              </a:pathLst>
            </a:custGeom>
            <a:noFill/>
            <a:ln w="317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200"/>
            </a:p>
          </p:txBody>
        </p:sp>
      </p:grpSp>
      <p:sp>
        <p:nvSpPr>
          <p:cNvPr id="36" name="Pfeil: nach rechts 35">
            <a:extLst>
              <a:ext uri="{FF2B5EF4-FFF2-40B4-BE49-F238E27FC236}">
                <a16:creationId xmlns:a16="http://schemas.microsoft.com/office/drawing/2014/main" id="{D539AD7B-F4CE-80C9-7AAF-6912ED6462BF}"/>
              </a:ext>
            </a:extLst>
          </p:cNvPr>
          <p:cNvSpPr/>
          <p:nvPr/>
        </p:nvSpPr>
        <p:spPr>
          <a:xfrm>
            <a:off x="6563856" y="4445417"/>
            <a:ext cx="1080000" cy="619125"/>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7" name="Gruppieren 36">
            <a:extLst>
              <a:ext uri="{FF2B5EF4-FFF2-40B4-BE49-F238E27FC236}">
                <a16:creationId xmlns:a16="http://schemas.microsoft.com/office/drawing/2014/main" id="{7051C1E9-6D52-6C78-8889-A8F00A023504}"/>
              </a:ext>
            </a:extLst>
          </p:cNvPr>
          <p:cNvGrpSpPr>
            <a:grpSpLocks noChangeAspect="1"/>
          </p:cNvGrpSpPr>
          <p:nvPr/>
        </p:nvGrpSpPr>
        <p:grpSpPr>
          <a:xfrm>
            <a:off x="6904849" y="4610977"/>
            <a:ext cx="288000" cy="288000"/>
            <a:chOff x="-2504533" y="2361726"/>
            <a:chExt cx="2163126" cy="2163126"/>
          </a:xfrm>
        </p:grpSpPr>
        <p:sp>
          <p:nvSpPr>
            <p:cNvPr id="38" name="Oval 5">
              <a:extLst>
                <a:ext uri="{FF2B5EF4-FFF2-40B4-BE49-F238E27FC236}">
                  <a16:creationId xmlns:a16="http://schemas.microsoft.com/office/drawing/2014/main" id="{8C539844-92F6-84E3-6D2B-E8D326529424}"/>
                </a:ext>
              </a:extLst>
            </p:cNvPr>
            <p:cNvSpPr>
              <a:spLocks noChangeArrowheads="1"/>
            </p:cNvSpPr>
            <p:nvPr/>
          </p:nvSpPr>
          <p:spPr bwMode="auto">
            <a:xfrm>
              <a:off x="-2504533" y="2361726"/>
              <a:ext cx="2163126" cy="2163126"/>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de-DE" sz="1200"/>
            </a:p>
          </p:txBody>
        </p:sp>
        <p:sp>
          <p:nvSpPr>
            <p:cNvPr id="39" name="Oval 8">
              <a:extLst>
                <a:ext uri="{FF2B5EF4-FFF2-40B4-BE49-F238E27FC236}">
                  <a16:creationId xmlns:a16="http://schemas.microsoft.com/office/drawing/2014/main" id="{37B0A62C-EF21-D141-6258-6185B6FFA6E0}"/>
                </a:ext>
              </a:extLst>
            </p:cNvPr>
            <p:cNvSpPr>
              <a:spLocks noChangeArrowheads="1"/>
            </p:cNvSpPr>
            <p:nvPr/>
          </p:nvSpPr>
          <p:spPr bwMode="auto">
            <a:xfrm>
              <a:off x="-1700811" y="3026547"/>
              <a:ext cx="833495" cy="833495"/>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40" name="Freeform 9">
              <a:extLst>
                <a:ext uri="{FF2B5EF4-FFF2-40B4-BE49-F238E27FC236}">
                  <a16:creationId xmlns:a16="http://schemas.microsoft.com/office/drawing/2014/main" id="{3619E790-9435-31C2-CE56-7DA246E4F75B}"/>
                </a:ext>
              </a:extLst>
            </p:cNvPr>
            <p:cNvSpPr>
              <a:spLocks noEditPoints="1"/>
            </p:cNvSpPr>
            <p:nvPr/>
          </p:nvSpPr>
          <p:spPr bwMode="auto">
            <a:xfrm>
              <a:off x="-1780196" y="2947162"/>
              <a:ext cx="992254" cy="992254"/>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8 h 50"/>
                <a:gd name="T12" fmla="*/ 8 w 50"/>
                <a:gd name="T13" fmla="*/ 25 h 50"/>
                <a:gd name="T14" fmla="*/ 25 w 50"/>
                <a:gd name="T15" fmla="*/ 42 h 50"/>
                <a:gd name="T16" fmla="*/ 42 w 50"/>
                <a:gd name="T17" fmla="*/ 25 h 50"/>
                <a:gd name="T18" fmla="*/ 25 w 50"/>
                <a:gd name="T19"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2"/>
                    <a:pt x="11" y="0"/>
                    <a:pt x="25" y="0"/>
                  </a:cubicBezTo>
                  <a:cubicBezTo>
                    <a:pt x="39" y="0"/>
                    <a:pt x="50" y="12"/>
                    <a:pt x="50" y="25"/>
                  </a:cubicBezTo>
                  <a:cubicBezTo>
                    <a:pt x="50" y="39"/>
                    <a:pt x="39" y="50"/>
                    <a:pt x="25" y="50"/>
                  </a:cubicBezTo>
                  <a:close/>
                  <a:moveTo>
                    <a:pt x="25" y="8"/>
                  </a:moveTo>
                  <a:cubicBezTo>
                    <a:pt x="15" y="8"/>
                    <a:pt x="8" y="16"/>
                    <a:pt x="8" y="25"/>
                  </a:cubicBezTo>
                  <a:cubicBezTo>
                    <a:pt x="8" y="35"/>
                    <a:pt x="15" y="42"/>
                    <a:pt x="25" y="42"/>
                  </a:cubicBezTo>
                  <a:cubicBezTo>
                    <a:pt x="34" y="42"/>
                    <a:pt x="42" y="35"/>
                    <a:pt x="42" y="25"/>
                  </a:cubicBezTo>
                  <a:cubicBezTo>
                    <a:pt x="42" y="16"/>
                    <a:pt x="34" y="8"/>
                    <a:pt x="25" y="8"/>
                  </a:cubicBezTo>
                  <a:close/>
                </a:path>
              </a:pathLst>
            </a:custGeom>
            <a:solidFill>
              <a:srgbClr val="00498A"/>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41" name="Oval 5">
              <a:extLst>
                <a:ext uri="{FF2B5EF4-FFF2-40B4-BE49-F238E27FC236}">
                  <a16:creationId xmlns:a16="http://schemas.microsoft.com/office/drawing/2014/main" id="{02DCD834-E334-5EA5-6FF0-AF57AF334F49}"/>
                </a:ext>
              </a:extLst>
            </p:cNvPr>
            <p:cNvSpPr>
              <a:spLocks noChangeArrowheads="1"/>
            </p:cNvSpPr>
            <p:nvPr/>
          </p:nvSpPr>
          <p:spPr bwMode="auto">
            <a:xfrm>
              <a:off x="-2365612" y="2500652"/>
              <a:ext cx="1885284" cy="1885274"/>
            </a:xfrm>
            <a:prstGeom prst="ellipse">
              <a:avLst/>
            </a:prstGeom>
            <a:solidFill>
              <a:srgbClr val="003D6A"/>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42" name="Oval 6">
              <a:extLst>
                <a:ext uri="{FF2B5EF4-FFF2-40B4-BE49-F238E27FC236}">
                  <a16:creationId xmlns:a16="http://schemas.microsoft.com/office/drawing/2014/main" id="{8657A2FB-0741-7516-043D-64B5A7090FC2}"/>
                </a:ext>
              </a:extLst>
            </p:cNvPr>
            <p:cNvSpPr>
              <a:spLocks noChangeArrowheads="1"/>
            </p:cNvSpPr>
            <p:nvPr/>
          </p:nvSpPr>
          <p:spPr bwMode="auto">
            <a:xfrm>
              <a:off x="-1586691" y="3279568"/>
              <a:ext cx="327443" cy="32744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43" name="Freeform 8">
              <a:extLst>
                <a:ext uri="{FF2B5EF4-FFF2-40B4-BE49-F238E27FC236}">
                  <a16:creationId xmlns:a16="http://schemas.microsoft.com/office/drawing/2014/main" id="{71A06723-EEC4-778C-4D99-3F44538BF95C}"/>
                </a:ext>
              </a:extLst>
            </p:cNvPr>
            <p:cNvSpPr>
              <a:spLocks/>
            </p:cNvSpPr>
            <p:nvPr/>
          </p:nvSpPr>
          <p:spPr bwMode="auto">
            <a:xfrm>
              <a:off x="-1790110" y="3215079"/>
              <a:ext cx="1012103" cy="893031"/>
            </a:xfrm>
            <a:custGeom>
              <a:avLst/>
              <a:gdLst>
                <a:gd name="T0" fmla="*/ 0 w 706"/>
                <a:gd name="T1" fmla="*/ 358 h 617"/>
                <a:gd name="T2" fmla="*/ 0 w 706"/>
                <a:gd name="T3" fmla="*/ 617 h 617"/>
                <a:gd name="T4" fmla="*/ 245 w 706"/>
                <a:gd name="T5" fmla="*/ 487 h 617"/>
                <a:gd name="T6" fmla="*/ 351 w 706"/>
                <a:gd name="T7" fmla="*/ 503 h 617"/>
                <a:gd name="T8" fmla="*/ 706 w 706"/>
                <a:gd name="T9" fmla="*/ 147 h 617"/>
                <a:gd name="T10" fmla="*/ 674 w 706"/>
                <a:gd name="T11" fmla="*/ 0 h 617"/>
                <a:gd name="T12" fmla="*/ 489 w 706"/>
                <a:gd name="T13" fmla="*/ 99 h 617"/>
                <a:gd name="T14" fmla="*/ 498 w 706"/>
                <a:gd name="T15" fmla="*/ 148 h 617"/>
                <a:gd name="T16" fmla="*/ 350 w 706"/>
                <a:gd name="T17" fmla="*/ 295 h 617"/>
                <a:gd name="T18" fmla="*/ 231 w 706"/>
                <a:gd name="T19" fmla="*/ 235 h 617"/>
                <a:gd name="T20" fmla="*/ 0 w 706"/>
                <a:gd name="T21" fmla="*/ 3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6" h="617">
                  <a:moveTo>
                    <a:pt x="0" y="358"/>
                  </a:moveTo>
                  <a:cubicBezTo>
                    <a:pt x="0" y="617"/>
                    <a:pt x="0" y="617"/>
                    <a:pt x="0" y="617"/>
                  </a:cubicBezTo>
                  <a:cubicBezTo>
                    <a:pt x="245" y="487"/>
                    <a:pt x="245" y="487"/>
                    <a:pt x="245" y="487"/>
                  </a:cubicBezTo>
                  <a:cubicBezTo>
                    <a:pt x="279" y="497"/>
                    <a:pt x="314" y="503"/>
                    <a:pt x="351" y="503"/>
                  </a:cubicBezTo>
                  <a:cubicBezTo>
                    <a:pt x="547" y="503"/>
                    <a:pt x="706" y="344"/>
                    <a:pt x="706" y="147"/>
                  </a:cubicBezTo>
                  <a:cubicBezTo>
                    <a:pt x="706" y="95"/>
                    <a:pt x="694" y="45"/>
                    <a:pt x="674" y="0"/>
                  </a:cubicBezTo>
                  <a:cubicBezTo>
                    <a:pt x="489" y="99"/>
                    <a:pt x="489" y="99"/>
                    <a:pt x="489" y="99"/>
                  </a:cubicBezTo>
                  <a:cubicBezTo>
                    <a:pt x="495" y="114"/>
                    <a:pt x="498" y="130"/>
                    <a:pt x="498" y="148"/>
                  </a:cubicBezTo>
                  <a:cubicBezTo>
                    <a:pt x="498" y="229"/>
                    <a:pt x="432" y="295"/>
                    <a:pt x="350" y="295"/>
                  </a:cubicBezTo>
                  <a:cubicBezTo>
                    <a:pt x="301" y="295"/>
                    <a:pt x="258" y="271"/>
                    <a:pt x="231" y="235"/>
                  </a:cubicBezTo>
                  <a:lnTo>
                    <a:pt x="0" y="358"/>
                  </a:lnTo>
                  <a:close/>
                </a:path>
              </a:pathLst>
            </a:custGeom>
            <a:noFill/>
            <a:ln w="317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200"/>
            </a:p>
          </p:txBody>
        </p:sp>
        <p:sp>
          <p:nvSpPr>
            <p:cNvPr id="44" name="Freeform 7">
              <a:extLst>
                <a:ext uri="{FF2B5EF4-FFF2-40B4-BE49-F238E27FC236}">
                  <a16:creationId xmlns:a16="http://schemas.microsoft.com/office/drawing/2014/main" id="{F2BCDF89-7740-C711-DE40-1AAF46771E86}"/>
                </a:ext>
              </a:extLst>
            </p:cNvPr>
            <p:cNvSpPr>
              <a:spLocks/>
            </p:cNvSpPr>
            <p:nvPr/>
          </p:nvSpPr>
          <p:spPr bwMode="auto">
            <a:xfrm>
              <a:off x="-1925845" y="3226984"/>
              <a:ext cx="1012103" cy="893031"/>
            </a:xfrm>
            <a:custGeom>
              <a:avLst/>
              <a:gdLst>
                <a:gd name="T0" fmla="*/ 0 w 706"/>
                <a:gd name="T1" fmla="*/ 358 h 617"/>
                <a:gd name="T2" fmla="*/ 0 w 706"/>
                <a:gd name="T3" fmla="*/ 617 h 617"/>
                <a:gd name="T4" fmla="*/ 245 w 706"/>
                <a:gd name="T5" fmla="*/ 487 h 617"/>
                <a:gd name="T6" fmla="*/ 351 w 706"/>
                <a:gd name="T7" fmla="*/ 503 h 617"/>
                <a:gd name="T8" fmla="*/ 706 w 706"/>
                <a:gd name="T9" fmla="*/ 147 h 617"/>
                <a:gd name="T10" fmla="*/ 674 w 706"/>
                <a:gd name="T11" fmla="*/ 0 h 617"/>
                <a:gd name="T12" fmla="*/ 489 w 706"/>
                <a:gd name="T13" fmla="*/ 99 h 617"/>
                <a:gd name="T14" fmla="*/ 498 w 706"/>
                <a:gd name="T15" fmla="*/ 148 h 617"/>
                <a:gd name="T16" fmla="*/ 350 w 706"/>
                <a:gd name="T17" fmla="*/ 295 h 617"/>
                <a:gd name="T18" fmla="*/ 231 w 706"/>
                <a:gd name="T19" fmla="*/ 235 h 617"/>
                <a:gd name="T20" fmla="*/ 0 w 706"/>
                <a:gd name="T21" fmla="*/ 3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6" h="617">
                  <a:moveTo>
                    <a:pt x="0" y="358"/>
                  </a:moveTo>
                  <a:cubicBezTo>
                    <a:pt x="0" y="617"/>
                    <a:pt x="0" y="617"/>
                    <a:pt x="0" y="617"/>
                  </a:cubicBezTo>
                  <a:cubicBezTo>
                    <a:pt x="245" y="487"/>
                    <a:pt x="245" y="487"/>
                    <a:pt x="245" y="487"/>
                  </a:cubicBezTo>
                  <a:cubicBezTo>
                    <a:pt x="279" y="497"/>
                    <a:pt x="314" y="503"/>
                    <a:pt x="351" y="503"/>
                  </a:cubicBezTo>
                  <a:cubicBezTo>
                    <a:pt x="547" y="503"/>
                    <a:pt x="706" y="344"/>
                    <a:pt x="706" y="147"/>
                  </a:cubicBezTo>
                  <a:cubicBezTo>
                    <a:pt x="706" y="95"/>
                    <a:pt x="694" y="45"/>
                    <a:pt x="674" y="0"/>
                  </a:cubicBezTo>
                  <a:cubicBezTo>
                    <a:pt x="489" y="99"/>
                    <a:pt x="489" y="99"/>
                    <a:pt x="489" y="99"/>
                  </a:cubicBezTo>
                  <a:cubicBezTo>
                    <a:pt x="495" y="114"/>
                    <a:pt x="498" y="130"/>
                    <a:pt x="498" y="148"/>
                  </a:cubicBezTo>
                  <a:cubicBezTo>
                    <a:pt x="498" y="229"/>
                    <a:pt x="432" y="295"/>
                    <a:pt x="350" y="295"/>
                  </a:cubicBezTo>
                  <a:cubicBezTo>
                    <a:pt x="301" y="295"/>
                    <a:pt x="258" y="271"/>
                    <a:pt x="231" y="235"/>
                  </a:cubicBezTo>
                  <a:lnTo>
                    <a:pt x="0" y="358"/>
                  </a:lnTo>
                  <a:close/>
                </a:path>
              </a:pathLst>
            </a:custGeom>
            <a:solidFill>
              <a:srgbClr val="009EE0"/>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45" name="Freeform 9">
              <a:extLst>
                <a:ext uri="{FF2B5EF4-FFF2-40B4-BE49-F238E27FC236}">
                  <a16:creationId xmlns:a16="http://schemas.microsoft.com/office/drawing/2014/main" id="{3821DB23-344F-A10D-09DB-276660302DFE}"/>
                </a:ext>
              </a:extLst>
            </p:cNvPr>
            <p:cNvSpPr>
              <a:spLocks/>
            </p:cNvSpPr>
            <p:nvPr/>
          </p:nvSpPr>
          <p:spPr bwMode="auto">
            <a:xfrm>
              <a:off x="-1935770" y="2770545"/>
              <a:ext cx="1022027" cy="883106"/>
            </a:xfrm>
            <a:custGeom>
              <a:avLst/>
              <a:gdLst>
                <a:gd name="T0" fmla="*/ 706 w 706"/>
                <a:gd name="T1" fmla="*/ 258 h 617"/>
                <a:gd name="T2" fmla="*/ 706 w 706"/>
                <a:gd name="T3" fmla="*/ 0 h 617"/>
                <a:gd name="T4" fmla="*/ 460 w 706"/>
                <a:gd name="T5" fmla="*/ 130 h 617"/>
                <a:gd name="T6" fmla="*/ 355 w 706"/>
                <a:gd name="T7" fmla="*/ 113 h 617"/>
                <a:gd name="T8" fmla="*/ 0 w 706"/>
                <a:gd name="T9" fmla="*/ 469 h 617"/>
                <a:gd name="T10" fmla="*/ 32 w 706"/>
                <a:gd name="T11" fmla="*/ 617 h 617"/>
                <a:gd name="T12" fmla="*/ 216 w 706"/>
                <a:gd name="T13" fmla="*/ 518 h 617"/>
                <a:gd name="T14" fmla="*/ 216 w 706"/>
                <a:gd name="T15" fmla="*/ 518 h 617"/>
                <a:gd name="T16" fmla="*/ 208 w 706"/>
                <a:gd name="T17" fmla="*/ 468 h 617"/>
                <a:gd name="T18" fmla="*/ 355 w 706"/>
                <a:gd name="T19" fmla="*/ 320 h 617"/>
                <a:gd name="T20" fmla="*/ 474 w 706"/>
                <a:gd name="T21" fmla="*/ 381 h 617"/>
                <a:gd name="T22" fmla="*/ 706 w 706"/>
                <a:gd name="T23" fmla="*/ 2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617">
                  <a:moveTo>
                    <a:pt x="706" y="258"/>
                  </a:moveTo>
                  <a:cubicBezTo>
                    <a:pt x="706" y="0"/>
                    <a:pt x="706" y="0"/>
                    <a:pt x="706" y="0"/>
                  </a:cubicBezTo>
                  <a:cubicBezTo>
                    <a:pt x="460" y="130"/>
                    <a:pt x="460" y="130"/>
                    <a:pt x="460" y="130"/>
                  </a:cubicBezTo>
                  <a:cubicBezTo>
                    <a:pt x="427" y="119"/>
                    <a:pt x="392" y="113"/>
                    <a:pt x="355" y="113"/>
                  </a:cubicBezTo>
                  <a:cubicBezTo>
                    <a:pt x="159" y="113"/>
                    <a:pt x="0" y="273"/>
                    <a:pt x="0" y="469"/>
                  </a:cubicBezTo>
                  <a:cubicBezTo>
                    <a:pt x="0" y="522"/>
                    <a:pt x="11" y="572"/>
                    <a:pt x="32" y="617"/>
                  </a:cubicBezTo>
                  <a:cubicBezTo>
                    <a:pt x="216" y="518"/>
                    <a:pt x="216" y="518"/>
                    <a:pt x="216" y="518"/>
                  </a:cubicBezTo>
                  <a:cubicBezTo>
                    <a:pt x="216" y="518"/>
                    <a:pt x="216" y="518"/>
                    <a:pt x="216" y="518"/>
                  </a:cubicBezTo>
                  <a:cubicBezTo>
                    <a:pt x="211" y="502"/>
                    <a:pt x="208" y="485"/>
                    <a:pt x="208" y="468"/>
                  </a:cubicBezTo>
                  <a:cubicBezTo>
                    <a:pt x="208" y="387"/>
                    <a:pt x="274" y="320"/>
                    <a:pt x="355" y="320"/>
                  </a:cubicBezTo>
                  <a:cubicBezTo>
                    <a:pt x="404" y="320"/>
                    <a:pt x="447" y="344"/>
                    <a:pt x="474" y="381"/>
                  </a:cubicBezTo>
                  <a:lnTo>
                    <a:pt x="706" y="258"/>
                  </a:lnTo>
                  <a:close/>
                </a:path>
              </a:pathLst>
            </a:custGeom>
            <a:solidFill>
              <a:srgbClr val="009EE0"/>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46" name="Freeform 10">
              <a:extLst>
                <a:ext uri="{FF2B5EF4-FFF2-40B4-BE49-F238E27FC236}">
                  <a16:creationId xmlns:a16="http://schemas.microsoft.com/office/drawing/2014/main" id="{3A876598-AD38-614D-E474-F0A78D6E83EF}"/>
                </a:ext>
              </a:extLst>
            </p:cNvPr>
            <p:cNvSpPr>
              <a:spLocks/>
            </p:cNvSpPr>
            <p:nvPr/>
          </p:nvSpPr>
          <p:spPr bwMode="auto">
            <a:xfrm>
              <a:off x="-1800035" y="2758640"/>
              <a:ext cx="1022027" cy="883106"/>
            </a:xfrm>
            <a:custGeom>
              <a:avLst/>
              <a:gdLst>
                <a:gd name="T0" fmla="*/ 706 w 706"/>
                <a:gd name="T1" fmla="*/ 258 h 617"/>
                <a:gd name="T2" fmla="*/ 706 w 706"/>
                <a:gd name="T3" fmla="*/ 0 h 617"/>
                <a:gd name="T4" fmla="*/ 460 w 706"/>
                <a:gd name="T5" fmla="*/ 130 h 617"/>
                <a:gd name="T6" fmla="*/ 355 w 706"/>
                <a:gd name="T7" fmla="*/ 113 h 617"/>
                <a:gd name="T8" fmla="*/ 0 w 706"/>
                <a:gd name="T9" fmla="*/ 469 h 617"/>
                <a:gd name="T10" fmla="*/ 32 w 706"/>
                <a:gd name="T11" fmla="*/ 617 h 617"/>
                <a:gd name="T12" fmla="*/ 216 w 706"/>
                <a:gd name="T13" fmla="*/ 518 h 617"/>
                <a:gd name="T14" fmla="*/ 216 w 706"/>
                <a:gd name="T15" fmla="*/ 518 h 617"/>
                <a:gd name="T16" fmla="*/ 208 w 706"/>
                <a:gd name="T17" fmla="*/ 468 h 617"/>
                <a:gd name="T18" fmla="*/ 355 w 706"/>
                <a:gd name="T19" fmla="*/ 320 h 617"/>
                <a:gd name="T20" fmla="*/ 474 w 706"/>
                <a:gd name="T21" fmla="*/ 381 h 617"/>
                <a:gd name="T22" fmla="*/ 706 w 706"/>
                <a:gd name="T23" fmla="*/ 2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617">
                  <a:moveTo>
                    <a:pt x="706" y="258"/>
                  </a:moveTo>
                  <a:cubicBezTo>
                    <a:pt x="706" y="0"/>
                    <a:pt x="706" y="0"/>
                    <a:pt x="706" y="0"/>
                  </a:cubicBezTo>
                  <a:cubicBezTo>
                    <a:pt x="460" y="130"/>
                    <a:pt x="460" y="130"/>
                    <a:pt x="460" y="130"/>
                  </a:cubicBezTo>
                  <a:cubicBezTo>
                    <a:pt x="427" y="119"/>
                    <a:pt x="392" y="113"/>
                    <a:pt x="355" y="113"/>
                  </a:cubicBezTo>
                  <a:cubicBezTo>
                    <a:pt x="159" y="113"/>
                    <a:pt x="0" y="273"/>
                    <a:pt x="0" y="469"/>
                  </a:cubicBezTo>
                  <a:cubicBezTo>
                    <a:pt x="0" y="522"/>
                    <a:pt x="11" y="572"/>
                    <a:pt x="32" y="617"/>
                  </a:cubicBezTo>
                  <a:cubicBezTo>
                    <a:pt x="216" y="518"/>
                    <a:pt x="216" y="518"/>
                    <a:pt x="216" y="518"/>
                  </a:cubicBezTo>
                  <a:cubicBezTo>
                    <a:pt x="216" y="518"/>
                    <a:pt x="216" y="518"/>
                    <a:pt x="216" y="518"/>
                  </a:cubicBezTo>
                  <a:cubicBezTo>
                    <a:pt x="211" y="502"/>
                    <a:pt x="208" y="485"/>
                    <a:pt x="208" y="468"/>
                  </a:cubicBezTo>
                  <a:cubicBezTo>
                    <a:pt x="208" y="387"/>
                    <a:pt x="274" y="320"/>
                    <a:pt x="355" y="320"/>
                  </a:cubicBezTo>
                  <a:cubicBezTo>
                    <a:pt x="404" y="320"/>
                    <a:pt x="447" y="344"/>
                    <a:pt x="474" y="381"/>
                  </a:cubicBezTo>
                  <a:lnTo>
                    <a:pt x="706" y="258"/>
                  </a:lnTo>
                  <a:close/>
                </a:path>
              </a:pathLst>
            </a:custGeom>
            <a:noFill/>
            <a:ln w="317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200"/>
            </a:p>
          </p:txBody>
        </p:sp>
      </p:grpSp>
      <p:sp>
        <p:nvSpPr>
          <p:cNvPr id="47" name="Textfeld 46">
            <a:extLst>
              <a:ext uri="{FF2B5EF4-FFF2-40B4-BE49-F238E27FC236}">
                <a16:creationId xmlns:a16="http://schemas.microsoft.com/office/drawing/2014/main" id="{B13E419A-DEB4-6C94-D335-D58E28416518}"/>
              </a:ext>
            </a:extLst>
          </p:cNvPr>
          <p:cNvSpPr txBox="1"/>
          <p:nvPr/>
        </p:nvSpPr>
        <p:spPr>
          <a:xfrm>
            <a:off x="8058150" y="2053970"/>
            <a:ext cx="1849105" cy="415498"/>
          </a:xfrm>
          <a:prstGeom prst="rect">
            <a:avLst/>
          </a:prstGeom>
          <a:noFill/>
        </p:spPr>
        <p:txBody>
          <a:bodyPr wrap="square" lIns="0" tIns="0" rIns="0" bIns="0" rtlCol="0" anchor="ctr" anchorCtr="0">
            <a:noAutofit/>
          </a:bodyPr>
          <a:lstStyle>
            <a:defPPr>
              <a:defRPr lang="de-DE"/>
            </a:defPPr>
            <a:lvl1pPr marR="0" algn="ctr" fontAlgn="auto">
              <a:lnSpc>
                <a:spcPct val="90000"/>
              </a:lnSpc>
              <a:spcBef>
                <a:spcPts val="300"/>
              </a:spcBef>
              <a:spcAft>
                <a:spcPts val="0"/>
              </a:spcAft>
              <a:buClr>
                <a:srgbClr val="009EE0"/>
              </a:buClr>
              <a:buSzTx/>
              <a:tabLst/>
              <a:defRPr kumimoji="0" sz="1400" b="0" i="0" u="none" strike="noStrike" cap="none" spc="0" normalizeH="0" baseline="0">
                <a:ln>
                  <a:noFill/>
                </a:ln>
                <a:solidFill>
                  <a:srgbClr val="003D6A"/>
                </a:solidFill>
                <a:effectLst/>
                <a:uLnTx/>
                <a:uFillTx/>
              </a:defRPr>
            </a:lvl1pPr>
          </a:lstStyle>
          <a:p>
            <a:pPr>
              <a:lnSpc>
                <a:spcPct val="100000"/>
              </a:lnSpc>
            </a:pPr>
            <a:r>
              <a:rPr lang="de-DE" sz="1000"/>
              <a:t>Freigabe Konstruktion</a:t>
            </a:r>
          </a:p>
        </p:txBody>
      </p:sp>
      <p:sp>
        <p:nvSpPr>
          <p:cNvPr id="48" name="Pfeil: nach rechts 47">
            <a:extLst>
              <a:ext uri="{FF2B5EF4-FFF2-40B4-BE49-F238E27FC236}">
                <a16:creationId xmlns:a16="http://schemas.microsoft.com/office/drawing/2014/main" id="{F4B8EB6F-89F1-D49D-BF6E-4BC971F9C817}"/>
              </a:ext>
            </a:extLst>
          </p:cNvPr>
          <p:cNvSpPr/>
          <p:nvPr/>
        </p:nvSpPr>
        <p:spPr>
          <a:xfrm>
            <a:off x="10561579" y="4445417"/>
            <a:ext cx="1080000" cy="619125"/>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9" name="Gruppieren 48">
            <a:extLst>
              <a:ext uri="{FF2B5EF4-FFF2-40B4-BE49-F238E27FC236}">
                <a16:creationId xmlns:a16="http://schemas.microsoft.com/office/drawing/2014/main" id="{76F52960-E1DC-B513-956C-DD3A664E1CB4}"/>
              </a:ext>
            </a:extLst>
          </p:cNvPr>
          <p:cNvGrpSpPr>
            <a:grpSpLocks noChangeAspect="1"/>
          </p:cNvGrpSpPr>
          <p:nvPr/>
        </p:nvGrpSpPr>
        <p:grpSpPr>
          <a:xfrm>
            <a:off x="10918468" y="4610977"/>
            <a:ext cx="288000" cy="288000"/>
            <a:chOff x="-2504533" y="2361726"/>
            <a:chExt cx="2163126" cy="2163126"/>
          </a:xfrm>
        </p:grpSpPr>
        <p:sp>
          <p:nvSpPr>
            <p:cNvPr id="50" name="Oval 5">
              <a:extLst>
                <a:ext uri="{FF2B5EF4-FFF2-40B4-BE49-F238E27FC236}">
                  <a16:creationId xmlns:a16="http://schemas.microsoft.com/office/drawing/2014/main" id="{5B6FC467-CCF8-1910-D06F-E4B4D89BF14A}"/>
                </a:ext>
              </a:extLst>
            </p:cNvPr>
            <p:cNvSpPr>
              <a:spLocks noChangeArrowheads="1"/>
            </p:cNvSpPr>
            <p:nvPr/>
          </p:nvSpPr>
          <p:spPr bwMode="auto">
            <a:xfrm>
              <a:off x="-2504533" y="2361726"/>
              <a:ext cx="2163126" cy="2163126"/>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de-DE" sz="1200"/>
            </a:p>
          </p:txBody>
        </p:sp>
        <p:sp>
          <p:nvSpPr>
            <p:cNvPr id="51" name="Oval 8">
              <a:extLst>
                <a:ext uri="{FF2B5EF4-FFF2-40B4-BE49-F238E27FC236}">
                  <a16:creationId xmlns:a16="http://schemas.microsoft.com/office/drawing/2014/main" id="{198CE971-383D-D5C5-0B98-ABEA317106F8}"/>
                </a:ext>
              </a:extLst>
            </p:cNvPr>
            <p:cNvSpPr>
              <a:spLocks noChangeArrowheads="1"/>
            </p:cNvSpPr>
            <p:nvPr/>
          </p:nvSpPr>
          <p:spPr bwMode="auto">
            <a:xfrm>
              <a:off x="-1700811" y="3026547"/>
              <a:ext cx="833495" cy="833495"/>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52" name="Freeform 9">
              <a:extLst>
                <a:ext uri="{FF2B5EF4-FFF2-40B4-BE49-F238E27FC236}">
                  <a16:creationId xmlns:a16="http://schemas.microsoft.com/office/drawing/2014/main" id="{372E53D6-1E71-16D5-5726-D2C2BAE491EF}"/>
                </a:ext>
              </a:extLst>
            </p:cNvPr>
            <p:cNvSpPr>
              <a:spLocks noEditPoints="1"/>
            </p:cNvSpPr>
            <p:nvPr/>
          </p:nvSpPr>
          <p:spPr bwMode="auto">
            <a:xfrm>
              <a:off x="-1780196" y="2947162"/>
              <a:ext cx="992254" cy="992254"/>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8 h 50"/>
                <a:gd name="T12" fmla="*/ 8 w 50"/>
                <a:gd name="T13" fmla="*/ 25 h 50"/>
                <a:gd name="T14" fmla="*/ 25 w 50"/>
                <a:gd name="T15" fmla="*/ 42 h 50"/>
                <a:gd name="T16" fmla="*/ 42 w 50"/>
                <a:gd name="T17" fmla="*/ 25 h 50"/>
                <a:gd name="T18" fmla="*/ 25 w 50"/>
                <a:gd name="T19"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2"/>
                    <a:pt x="11" y="0"/>
                    <a:pt x="25" y="0"/>
                  </a:cubicBezTo>
                  <a:cubicBezTo>
                    <a:pt x="39" y="0"/>
                    <a:pt x="50" y="12"/>
                    <a:pt x="50" y="25"/>
                  </a:cubicBezTo>
                  <a:cubicBezTo>
                    <a:pt x="50" y="39"/>
                    <a:pt x="39" y="50"/>
                    <a:pt x="25" y="50"/>
                  </a:cubicBezTo>
                  <a:close/>
                  <a:moveTo>
                    <a:pt x="25" y="8"/>
                  </a:moveTo>
                  <a:cubicBezTo>
                    <a:pt x="15" y="8"/>
                    <a:pt x="8" y="16"/>
                    <a:pt x="8" y="25"/>
                  </a:cubicBezTo>
                  <a:cubicBezTo>
                    <a:pt x="8" y="35"/>
                    <a:pt x="15" y="42"/>
                    <a:pt x="25" y="42"/>
                  </a:cubicBezTo>
                  <a:cubicBezTo>
                    <a:pt x="34" y="42"/>
                    <a:pt x="42" y="35"/>
                    <a:pt x="42" y="25"/>
                  </a:cubicBezTo>
                  <a:cubicBezTo>
                    <a:pt x="42" y="16"/>
                    <a:pt x="34" y="8"/>
                    <a:pt x="25" y="8"/>
                  </a:cubicBezTo>
                  <a:close/>
                </a:path>
              </a:pathLst>
            </a:custGeom>
            <a:solidFill>
              <a:srgbClr val="00498A"/>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53" name="Oval 5">
              <a:extLst>
                <a:ext uri="{FF2B5EF4-FFF2-40B4-BE49-F238E27FC236}">
                  <a16:creationId xmlns:a16="http://schemas.microsoft.com/office/drawing/2014/main" id="{883A3EBC-8044-15B2-4B1B-70A33F51B2E9}"/>
                </a:ext>
              </a:extLst>
            </p:cNvPr>
            <p:cNvSpPr>
              <a:spLocks noChangeArrowheads="1"/>
            </p:cNvSpPr>
            <p:nvPr/>
          </p:nvSpPr>
          <p:spPr bwMode="auto">
            <a:xfrm>
              <a:off x="-2365612" y="2500652"/>
              <a:ext cx="1885284" cy="1885274"/>
            </a:xfrm>
            <a:prstGeom prst="ellipse">
              <a:avLst/>
            </a:prstGeom>
            <a:solidFill>
              <a:srgbClr val="003D6A"/>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54" name="Oval 6">
              <a:extLst>
                <a:ext uri="{FF2B5EF4-FFF2-40B4-BE49-F238E27FC236}">
                  <a16:creationId xmlns:a16="http://schemas.microsoft.com/office/drawing/2014/main" id="{25AB9D8A-56C4-DD9A-E867-3D94D34FE5F1}"/>
                </a:ext>
              </a:extLst>
            </p:cNvPr>
            <p:cNvSpPr>
              <a:spLocks noChangeArrowheads="1"/>
            </p:cNvSpPr>
            <p:nvPr/>
          </p:nvSpPr>
          <p:spPr bwMode="auto">
            <a:xfrm>
              <a:off x="-1586691" y="3279568"/>
              <a:ext cx="327443" cy="32744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55" name="Freeform 8">
              <a:extLst>
                <a:ext uri="{FF2B5EF4-FFF2-40B4-BE49-F238E27FC236}">
                  <a16:creationId xmlns:a16="http://schemas.microsoft.com/office/drawing/2014/main" id="{27624EA0-6E3B-20A0-FF1F-FAFDAF019053}"/>
                </a:ext>
              </a:extLst>
            </p:cNvPr>
            <p:cNvSpPr>
              <a:spLocks/>
            </p:cNvSpPr>
            <p:nvPr/>
          </p:nvSpPr>
          <p:spPr bwMode="auto">
            <a:xfrm>
              <a:off x="-1790110" y="3215079"/>
              <a:ext cx="1012103" cy="893031"/>
            </a:xfrm>
            <a:custGeom>
              <a:avLst/>
              <a:gdLst>
                <a:gd name="T0" fmla="*/ 0 w 706"/>
                <a:gd name="T1" fmla="*/ 358 h 617"/>
                <a:gd name="T2" fmla="*/ 0 w 706"/>
                <a:gd name="T3" fmla="*/ 617 h 617"/>
                <a:gd name="T4" fmla="*/ 245 w 706"/>
                <a:gd name="T5" fmla="*/ 487 h 617"/>
                <a:gd name="T6" fmla="*/ 351 w 706"/>
                <a:gd name="T7" fmla="*/ 503 h 617"/>
                <a:gd name="T8" fmla="*/ 706 w 706"/>
                <a:gd name="T9" fmla="*/ 147 h 617"/>
                <a:gd name="T10" fmla="*/ 674 w 706"/>
                <a:gd name="T11" fmla="*/ 0 h 617"/>
                <a:gd name="T12" fmla="*/ 489 w 706"/>
                <a:gd name="T13" fmla="*/ 99 h 617"/>
                <a:gd name="T14" fmla="*/ 498 w 706"/>
                <a:gd name="T15" fmla="*/ 148 h 617"/>
                <a:gd name="T16" fmla="*/ 350 w 706"/>
                <a:gd name="T17" fmla="*/ 295 h 617"/>
                <a:gd name="T18" fmla="*/ 231 w 706"/>
                <a:gd name="T19" fmla="*/ 235 h 617"/>
                <a:gd name="T20" fmla="*/ 0 w 706"/>
                <a:gd name="T21" fmla="*/ 3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6" h="617">
                  <a:moveTo>
                    <a:pt x="0" y="358"/>
                  </a:moveTo>
                  <a:cubicBezTo>
                    <a:pt x="0" y="617"/>
                    <a:pt x="0" y="617"/>
                    <a:pt x="0" y="617"/>
                  </a:cubicBezTo>
                  <a:cubicBezTo>
                    <a:pt x="245" y="487"/>
                    <a:pt x="245" y="487"/>
                    <a:pt x="245" y="487"/>
                  </a:cubicBezTo>
                  <a:cubicBezTo>
                    <a:pt x="279" y="497"/>
                    <a:pt x="314" y="503"/>
                    <a:pt x="351" y="503"/>
                  </a:cubicBezTo>
                  <a:cubicBezTo>
                    <a:pt x="547" y="503"/>
                    <a:pt x="706" y="344"/>
                    <a:pt x="706" y="147"/>
                  </a:cubicBezTo>
                  <a:cubicBezTo>
                    <a:pt x="706" y="95"/>
                    <a:pt x="694" y="45"/>
                    <a:pt x="674" y="0"/>
                  </a:cubicBezTo>
                  <a:cubicBezTo>
                    <a:pt x="489" y="99"/>
                    <a:pt x="489" y="99"/>
                    <a:pt x="489" y="99"/>
                  </a:cubicBezTo>
                  <a:cubicBezTo>
                    <a:pt x="495" y="114"/>
                    <a:pt x="498" y="130"/>
                    <a:pt x="498" y="148"/>
                  </a:cubicBezTo>
                  <a:cubicBezTo>
                    <a:pt x="498" y="229"/>
                    <a:pt x="432" y="295"/>
                    <a:pt x="350" y="295"/>
                  </a:cubicBezTo>
                  <a:cubicBezTo>
                    <a:pt x="301" y="295"/>
                    <a:pt x="258" y="271"/>
                    <a:pt x="231" y="235"/>
                  </a:cubicBezTo>
                  <a:lnTo>
                    <a:pt x="0" y="358"/>
                  </a:lnTo>
                  <a:close/>
                </a:path>
              </a:pathLst>
            </a:custGeom>
            <a:noFill/>
            <a:ln w="317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200"/>
            </a:p>
          </p:txBody>
        </p:sp>
        <p:sp>
          <p:nvSpPr>
            <p:cNvPr id="56" name="Freeform 7">
              <a:extLst>
                <a:ext uri="{FF2B5EF4-FFF2-40B4-BE49-F238E27FC236}">
                  <a16:creationId xmlns:a16="http://schemas.microsoft.com/office/drawing/2014/main" id="{B3593E90-DE1D-D32F-B5A7-E1F8C05ED712}"/>
                </a:ext>
              </a:extLst>
            </p:cNvPr>
            <p:cNvSpPr>
              <a:spLocks/>
            </p:cNvSpPr>
            <p:nvPr/>
          </p:nvSpPr>
          <p:spPr bwMode="auto">
            <a:xfrm>
              <a:off x="-1925845" y="3226984"/>
              <a:ext cx="1012103" cy="893031"/>
            </a:xfrm>
            <a:custGeom>
              <a:avLst/>
              <a:gdLst>
                <a:gd name="T0" fmla="*/ 0 w 706"/>
                <a:gd name="T1" fmla="*/ 358 h 617"/>
                <a:gd name="T2" fmla="*/ 0 w 706"/>
                <a:gd name="T3" fmla="*/ 617 h 617"/>
                <a:gd name="T4" fmla="*/ 245 w 706"/>
                <a:gd name="T5" fmla="*/ 487 h 617"/>
                <a:gd name="T6" fmla="*/ 351 w 706"/>
                <a:gd name="T7" fmla="*/ 503 h 617"/>
                <a:gd name="T8" fmla="*/ 706 w 706"/>
                <a:gd name="T9" fmla="*/ 147 h 617"/>
                <a:gd name="T10" fmla="*/ 674 w 706"/>
                <a:gd name="T11" fmla="*/ 0 h 617"/>
                <a:gd name="T12" fmla="*/ 489 w 706"/>
                <a:gd name="T13" fmla="*/ 99 h 617"/>
                <a:gd name="T14" fmla="*/ 498 w 706"/>
                <a:gd name="T15" fmla="*/ 148 h 617"/>
                <a:gd name="T16" fmla="*/ 350 w 706"/>
                <a:gd name="T17" fmla="*/ 295 h 617"/>
                <a:gd name="T18" fmla="*/ 231 w 706"/>
                <a:gd name="T19" fmla="*/ 235 h 617"/>
                <a:gd name="T20" fmla="*/ 0 w 706"/>
                <a:gd name="T21" fmla="*/ 3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6" h="617">
                  <a:moveTo>
                    <a:pt x="0" y="358"/>
                  </a:moveTo>
                  <a:cubicBezTo>
                    <a:pt x="0" y="617"/>
                    <a:pt x="0" y="617"/>
                    <a:pt x="0" y="617"/>
                  </a:cubicBezTo>
                  <a:cubicBezTo>
                    <a:pt x="245" y="487"/>
                    <a:pt x="245" y="487"/>
                    <a:pt x="245" y="487"/>
                  </a:cubicBezTo>
                  <a:cubicBezTo>
                    <a:pt x="279" y="497"/>
                    <a:pt x="314" y="503"/>
                    <a:pt x="351" y="503"/>
                  </a:cubicBezTo>
                  <a:cubicBezTo>
                    <a:pt x="547" y="503"/>
                    <a:pt x="706" y="344"/>
                    <a:pt x="706" y="147"/>
                  </a:cubicBezTo>
                  <a:cubicBezTo>
                    <a:pt x="706" y="95"/>
                    <a:pt x="694" y="45"/>
                    <a:pt x="674" y="0"/>
                  </a:cubicBezTo>
                  <a:cubicBezTo>
                    <a:pt x="489" y="99"/>
                    <a:pt x="489" y="99"/>
                    <a:pt x="489" y="99"/>
                  </a:cubicBezTo>
                  <a:cubicBezTo>
                    <a:pt x="495" y="114"/>
                    <a:pt x="498" y="130"/>
                    <a:pt x="498" y="148"/>
                  </a:cubicBezTo>
                  <a:cubicBezTo>
                    <a:pt x="498" y="229"/>
                    <a:pt x="432" y="295"/>
                    <a:pt x="350" y="295"/>
                  </a:cubicBezTo>
                  <a:cubicBezTo>
                    <a:pt x="301" y="295"/>
                    <a:pt x="258" y="271"/>
                    <a:pt x="231" y="235"/>
                  </a:cubicBezTo>
                  <a:lnTo>
                    <a:pt x="0" y="358"/>
                  </a:lnTo>
                  <a:close/>
                </a:path>
              </a:pathLst>
            </a:custGeom>
            <a:solidFill>
              <a:srgbClr val="009EE0"/>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57" name="Freeform 9">
              <a:extLst>
                <a:ext uri="{FF2B5EF4-FFF2-40B4-BE49-F238E27FC236}">
                  <a16:creationId xmlns:a16="http://schemas.microsoft.com/office/drawing/2014/main" id="{083F9C7E-6E97-F81F-E5BC-BE08CB0013CC}"/>
                </a:ext>
              </a:extLst>
            </p:cNvPr>
            <p:cNvSpPr>
              <a:spLocks/>
            </p:cNvSpPr>
            <p:nvPr/>
          </p:nvSpPr>
          <p:spPr bwMode="auto">
            <a:xfrm>
              <a:off x="-1935770" y="2770545"/>
              <a:ext cx="1022027" cy="883106"/>
            </a:xfrm>
            <a:custGeom>
              <a:avLst/>
              <a:gdLst>
                <a:gd name="T0" fmla="*/ 706 w 706"/>
                <a:gd name="T1" fmla="*/ 258 h 617"/>
                <a:gd name="T2" fmla="*/ 706 w 706"/>
                <a:gd name="T3" fmla="*/ 0 h 617"/>
                <a:gd name="T4" fmla="*/ 460 w 706"/>
                <a:gd name="T5" fmla="*/ 130 h 617"/>
                <a:gd name="T6" fmla="*/ 355 w 706"/>
                <a:gd name="T7" fmla="*/ 113 h 617"/>
                <a:gd name="T8" fmla="*/ 0 w 706"/>
                <a:gd name="T9" fmla="*/ 469 h 617"/>
                <a:gd name="T10" fmla="*/ 32 w 706"/>
                <a:gd name="T11" fmla="*/ 617 h 617"/>
                <a:gd name="T12" fmla="*/ 216 w 706"/>
                <a:gd name="T13" fmla="*/ 518 h 617"/>
                <a:gd name="T14" fmla="*/ 216 w 706"/>
                <a:gd name="T15" fmla="*/ 518 h 617"/>
                <a:gd name="T16" fmla="*/ 208 w 706"/>
                <a:gd name="T17" fmla="*/ 468 h 617"/>
                <a:gd name="T18" fmla="*/ 355 w 706"/>
                <a:gd name="T19" fmla="*/ 320 h 617"/>
                <a:gd name="T20" fmla="*/ 474 w 706"/>
                <a:gd name="T21" fmla="*/ 381 h 617"/>
                <a:gd name="T22" fmla="*/ 706 w 706"/>
                <a:gd name="T23" fmla="*/ 2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617">
                  <a:moveTo>
                    <a:pt x="706" y="258"/>
                  </a:moveTo>
                  <a:cubicBezTo>
                    <a:pt x="706" y="0"/>
                    <a:pt x="706" y="0"/>
                    <a:pt x="706" y="0"/>
                  </a:cubicBezTo>
                  <a:cubicBezTo>
                    <a:pt x="460" y="130"/>
                    <a:pt x="460" y="130"/>
                    <a:pt x="460" y="130"/>
                  </a:cubicBezTo>
                  <a:cubicBezTo>
                    <a:pt x="427" y="119"/>
                    <a:pt x="392" y="113"/>
                    <a:pt x="355" y="113"/>
                  </a:cubicBezTo>
                  <a:cubicBezTo>
                    <a:pt x="159" y="113"/>
                    <a:pt x="0" y="273"/>
                    <a:pt x="0" y="469"/>
                  </a:cubicBezTo>
                  <a:cubicBezTo>
                    <a:pt x="0" y="522"/>
                    <a:pt x="11" y="572"/>
                    <a:pt x="32" y="617"/>
                  </a:cubicBezTo>
                  <a:cubicBezTo>
                    <a:pt x="216" y="518"/>
                    <a:pt x="216" y="518"/>
                    <a:pt x="216" y="518"/>
                  </a:cubicBezTo>
                  <a:cubicBezTo>
                    <a:pt x="216" y="518"/>
                    <a:pt x="216" y="518"/>
                    <a:pt x="216" y="518"/>
                  </a:cubicBezTo>
                  <a:cubicBezTo>
                    <a:pt x="211" y="502"/>
                    <a:pt x="208" y="485"/>
                    <a:pt x="208" y="468"/>
                  </a:cubicBezTo>
                  <a:cubicBezTo>
                    <a:pt x="208" y="387"/>
                    <a:pt x="274" y="320"/>
                    <a:pt x="355" y="320"/>
                  </a:cubicBezTo>
                  <a:cubicBezTo>
                    <a:pt x="404" y="320"/>
                    <a:pt x="447" y="344"/>
                    <a:pt x="474" y="381"/>
                  </a:cubicBezTo>
                  <a:lnTo>
                    <a:pt x="706" y="258"/>
                  </a:lnTo>
                  <a:close/>
                </a:path>
              </a:pathLst>
            </a:custGeom>
            <a:solidFill>
              <a:srgbClr val="009EE0"/>
            </a:solidFill>
            <a:ln w="9525">
              <a:noFill/>
              <a:round/>
              <a:headEnd/>
              <a:tailEnd/>
            </a:ln>
          </p:spPr>
          <p:txBody>
            <a:bodyPr vert="horz" wrap="square" lIns="91440" tIns="45720" rIns="91440" bIns="45720" numCol="1" anchor="t" anchorCtr="0" compatLnSpc="1">
              <a:prstTxWarp prst="textNoShape">
                <a:avLst/>
              </a:prstTxWarp>
            </a:bodyPr>
            <a:lstStyle/>
            <a:p>
              <a:endParaRPr lang="de-DE" sz="1200"/>
            </a:p>
          </p:txBody>
        </p:sp>
        <p:sp>
          <p:nvSpPr>
            <p:cNvPr id="58" name="Freeform 10">
              <a:extLst>
                <a:ext uri="{FF2B5EF4-FFF2-40B4-BE49-F238E27FC236}">
                  <a16:creationId xmlns:a16="http://schemas.microsoft.com/office/drawing/2014/main" id="{300AA853-BB12-4D20-D8BD-8FDD6978071D}"/>
                </a:ext>
              </a:extLst>
            </p:cNvPr>
            <p:cNvSpPr>
              <a:spLocks/>
            </p:cNvSpPr>
            <p:nvPr/>
          </p:nvSpPr>
          <p:spPr bwMode="auto">
            <a:xfrm>
              <a:off x="-1800035" y="2758640"/>
              <a:ext cx="1022027" cy="883106"/>
            </a:xfrm>
            <a:custGeom>
              <a:avLst/>
              <a:gdLst>
                <a:gd name="T0" fmla="*/ 706 w 706"/>
                <a:gd name="T1" fmla="*/ 258 h 617"/>
                <a:gd name="T2" fmla="*/ 706 w 706"/>
                <a:gd name="T3" fmla="*/ 0 h 617"/>
                <a:gd name="T4" fmla="*/ 460 w 706"/>
                <a:gd name="T5" fmla="*/ 130 h 617"/>
                <a:gd name="T6" fmla="*/ 355 w 706"/>
                <a:gd name="T7" fmla="*/ 113 h 617"/>
                <a:gd name="T8" fmla="*/ 0 w 706"/>
                <a:gd name="T9" fmla="*/ 469 h 617"/>
                <a:gd name="T10" fmla="*/ 32 w 706"/>
                <a:gd name="T11" fmla="*/ 617 h 617"/>
                <a:gd name="T12" fmla="*/ 216 w 706"/>
                <a:gd name="T13" fmla="*/ 518 h 617"/>
                <a:gd name="T14" fmla="*/ 216 w 706"/>
                <a:gd name="T15" fmla="*/ 518 h 617"/>
                <a:gd name="T16" fmla="*/ 208 w 706"/>
                <a:gd name="T17" fmla="*/ 468 h 617"/>
                <a:gd name="T18" fmla="*/ 355 w 706"/>
                <a:gd name="T19" fmla="*/ 320 h 617"/>
                <a:gd name="T20" fmla="*/ 474 w 706"/>
                <a:gd name="T21" fmla="*/ 381 h 617"/>
                <a:gd name="T22" fmla="*/ 706 w 706"/>
                <a:gd name="T23" fmla="*/ 25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6" h="617">
                  <a:moveTo>
                    <a:pt x="706" y="258"/>
                  </a:moveTo>
                  <a:cubicBezTo>
                    <a:pt x="706" y="0"/>
                    <a:pt x="706" y="0"/>
                    <a:pt x="706" y="0"/>
                  </a:cubicBezTo>
                  <a:cubicBezTo>
                    <a:pt x="460" y="130"/>
                    <a:pt x="460" y="130"/>
                    <a:pt x="460" y="130"/>
                  </a:cubicBezTo>
                  <a:cubicBezTo>
                    <a:pt x="427" y="119"/>
                    <a:pt x="392" y="113"/>
                    <a:pt x="355" y="113"/>
                  </a:cubicBezTo>
                  <a:cubicBezTo>
                    <a:pt x="159" y="113"/>
                    <a:pt x="0" y="273"/>
                    <a:pt x="0" y="469"/>
                  </a:cubicBezTo>
                  <a:cubicBezTo>
                    <a:pt x="0" y="522"/>
                    <a:pt x="11" y="572"/>
                    <a:pt x="32" y="617"/>
                  </a:cubicBezTo>
                  <a:cubicBezTo>
                    <a:pt x="216" y="518"/>
                    <a:pt x="216" y="518"/>
                    <a:pt x="216" y="518"/>
                  </a:cubicBezTo>
                  <a:cubicBezTo>
                    <a:pt x="216" y="518"/>
                    <a:pt x="216" y="518"/>
                    <a:pt x="216" y="518"/>
                  </a:cubicBezTo>
                  <a:cubicBezTo>
                    <a:pt x="211" y="502"/>
                    <a:pt x="208" y="485"/>
                    <a:pt x="208" y="468"/>
                  </a:cubicBezTo>
                  <a:cubicBezTo>
                    <a:pt x="208" y="387"/>
                    <a:pt x="274" y="320"/>
                    <a:pt x="355" y="320"/>
                  </a:cubicBezTo>
                  <a:cubicBezTo>
                    <a:pt x="404" y="320"/>
                    <a:pt x="447" y="344"/>
                    <a:pt x="474" y="381"/>
                  </a:cubicBezTo>
                  <a:lnTo>
                    <a:pt x="706" y="258"/>
                  </a:lnTo>
                  <a:close/>
                </a:path>
              </a:pathLst>
            </a:custGeom>
            <a:noFill/>
            <a:ln w="317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200"/>
            </a:p>
          </p:txBody>
        </p:sp>
      </p:grpSp>
      <p:sp>
        <p:nvSpPr>
          <p:cNvPr id="59" name="Textfeld 58">
            <a:extLst>
              <a:ext uri="{FF2B5EF4-FFF2-40B4-BE49-F238E27FC236}">
                <a16:creationId xmlns:a16="http://schemas.microsoft.com/office/drawing/2014/main" id="{55E0142B-22A3-07B8-89EE-E17BC3D4AF8E}"/>
              </a:ext>
            </a:extLst>
          </p:cNvPr>
          <p:cNvSpPr txBox="1"/>
          <p:nvPr/>
        </p:nvSpPr>
        <p:spPr>
          <a:xfrm>
            <a:off x="169687" y="2781545"/>
            <a:ext cx="480634" cy="132714"/>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200" b="1" i="0" u="none" strike="noStrike" kern="1200" cap="none" spc="0" normalizeH="0" baseline="0" noProof="0">
                <a:ln>
                  <a:noFill/>
                </a:ln>
                <a:solidFill>
                  <a:srgbClr val="003D6A"/>
                </a:solidFill>
                <a:effectLst/>
                <a:uLnTx/>
                <a:uFillTx/>
                <a:ea typeface="+mn-ea"/>
                <a:cs typeface="+mn-cs"/>
              </a:rPr>
              <a:t>Kunde</a:t>
            </a:r>
          </a:p>
        </p:txBody>
      </p:sp>
      <p:sp>
        <p:nvSpPr>
          <p:cNvPr id="60" name="Textfeld 59">
            <a:extLst>
              <a:ext uri="{FF2B5EF4-FFF2-40B4-BE49-F238E27FC236}">
                <a16:creationId xmlns:a16="http://schemas.microsoft.com/office/drawing/2014/main" id="{D6317499-7BB0-AC4C-AF54-700AA9A3C457}"/>
              </a:ext>
            </a:extLst>
          </p:cNvPr>
          <p:cNvSpPr txBox="1"/>
          <p:nvPr/>
        </p:nvSpPr>
        <p:spPr>
          <a:xfrm>
            <a:off x="169687" y="4688922"/>
            <a:ext cx="480634" cy="132714"/>
          </a:xfrm>
          <a:prstGeom prst="rect">
            <a:avLst/>
          </a:prstGeom>
          <a:noFill/>
        </p:spPr>
        <p:txBody>
          <a:bodyPr wrap="none" lIns="0" tIns="0" rIns="0" bIns="0" rtlCol="0">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1200" b="1" i="0" u="none" strike="noStrike" kern="1200" cap="none" spc="0" normalizeH="0" baseline="0" noProof="0">
                <a:ln>
                  <a:noFill/>
                </a:ln>
                <a:solidFill>
                  <a:srgbClr val="003D6A"/>
                </a:solidFill>
                <a:effectLst/>
                <a:uLnTx/>
                <a:uFillTx/>
                <a:ea typeface="+mn-ea"/>
                <a:cs typeface="+mn-cs"/>
              </a:rPr>
              <a:t>SCHUNK</a:t>
            </a:r>
          </a:p>
        </p:txBody>
      </p:sp>
      <p:sp>
        <p:nvSpPr>
          <p:cNvPr id="61" name="Pfeil: nach rechts 60">
            <a:extLst>
              <a:ext uri="{FF2B5EF4-FFF2-40B4-BE49-F238E27FC236}">
                <a16:creationId xmlns:a16="http://schemas.microsoft.com/office/drawing/2014/main" id="{2A08794D-B19B-7610-D971-FC452885D86E}"/>
              </a:ext>
            </a:extLst>
          </p:cNvPr>
          <p:cNvSpPr/>
          <p:nvPr/>
        </p:nvSpPr>
        <p:spPr>
          <a:xfrm>
            <a:off x="833436" y="5915816"/>
            <a:ext cx="10808143" cy="35798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chemeClr val="bg1"/>
                </a:solidFill>
                <a:effectLst/>
                <a:uLnTx/>
                <a:uFillTx/>
                <a:latin typeface="Fago Pro"/>
                <a:ea typeface="+mn-ea"/>
                <a:cs typeface="+mn-cs"/>
              </a:rPr>
              <a:t>Jederzeit: Support bei Fragen oder Änderungswünschen</a:t>
            </a:r>
            <a:endParaRPr lang="de-DE">
              <a:solidFill>
                <a:schemeClr val="bg1"/>
              </a:solidFill>
            </a:endParaRPr>
          </a:p>
        </p:txBody>
      </p:sp>
      <p:sp>
        <p:nvSpPr>
          <p:cNvPr id="62" name="Textplatzhalter 65">
            <a:extLst>
              <a:ext uri="{FF2B5EF4-FFF2-40B4-BE49-F238E27FC236}">
                <a16:creationId xmlns:a16="http://schemas.microsoft.com/office/drawing/2014/main" id="{6EAD203A-1C37-F5F7-5658-D6C852DD74D0}"/>
              </a:ext>
            </a:extLst>
          </p:cNvPr>
          <p:cNvSpPr>
            <a:spLocks noGrp="1"/>
          </p:cNvSpPr>
          <p:nvPr>
            <p:ph type="body" sz="quarter" idx="12" hasCustomPrompt="1"/>
          </p:nvPr>
        </p:nvSpPr>
        <p:spPr>
          <a:xfrm>
            <a:off x="6083955" y="5559040"/>
            <a:ext cx="1974195" cy="177214"/>
          </a:xfrm>
          <a:noFill/>
        </p:spPr>
        <p:txBody>
          <a:bodyPr wrap="none" lIns="0" tIns="0" rIns="0" bIns="0" rtlCol="0" anchor="ctr" anchorCtr="0">
            <a:noAutofit/>
          </a:bodyPr>
          <a:lstStyle>
            <a:lvl1pPr marL="0" indent="0" algn="ctr">
              <a:buFontTx/>
              <a:buNone/>
              <a:defRPr kumimoji="0" lang="de-DE" sz="1000" b="1" i="0" u="none" strike="noStrike" cap="none" spc="0" normalizeH="0" baseline="0" dirty="0">
                <a:ln>
                  <a:noFill/>
                </a:ln>
                <a:solidFill>
                  <a:srgbClr val="003D6A"/>
                </a:solidFill>
                <a:effectLst/>
                <a:uLnTx/>
                <a:uFillTx/>
                <a:latin typeface="+mn-lt"/>
              </a:defRPr>
            </a:lvl1pPr>
            <a:lvl2pPr>
              <a:defRPr sz="2600"/>
            </a:lvl2pPr>
          </a:lstStyle>
          <a:p>
            <a:pPr marL="0" marR="0" lvl="0" indent="0" algn="ctr" defTabSz="914400" rtl="0" eaLnBrk="1" fontAlgn="auto" latinLnBrk="0" hangingPunct="1">
              <a:lnSpc>
                <a:spcPct val="100000"/>
              </a:lnSpc>
              <a:spcBef>
                <a:spcPts val="600"/>
              </a:spcBef>
              <a:spcAft>
                <a:spcPts val="0"/>
              </a:spcAft>
              <a:buClr>
                <a:srgbClr val="009EE0"/>
              </a:buClr>
              <a:buSzTx/>
              <a:buFontTx/>
              <a:buNone/>
              <a:tabLst/>
              <a:defRPr/>
            </a:pPr>
            <a:r>
              <a:rPr kumimoji="0" lang="de-DE" sz="1000" b="1" i="0" u="none" strike="noStrike" kern="1200" cap="none" spc="0" normalizeH="0" baseline="0" noProof="0">
                <a:ln>
                  <a:noFill/>
                </a:ln>
                <a:solidFill>
                  <a:srgbClr val="003D6A"/>
                </a:solidFill>
                <a:effectLst/>
                <a:uLnTx/>
                <a:uFillTx/>
                <a:latin typeface="Fago Pro"/>
                <a:ea typeface="+mn-ea"/>
                <a:cs typeface="+mn-cs"/>
              </a:rPr>
              <a:t>Je nach Aufwand</a:t>
            </a:r>
          </a:p>
        </p:txBody>
      </p:sp>
      <p:sp>
        <p:nvSpPr>
          <p:cNvPr id="63" name="Textplatzhalter 65">
            <a:extLst>
              <a:ext uri="{FF2B5EF4-FFF2-40B4-BE49-F238E27FC236}">
                <a16:creationId xmlns:a16="http://schemas.microsoft.com/office/drawing/2014/main" id="{BA7E366E-705E-D87F-F1CC-859D53B1A303}"/>
              </a:ext>
            </a:extLst>
          </p:cNvPr>
          <p:cNvSpPr txBox="1">
            <a:spLocks/>
          </p:cNvSpPr>
          <p:nvPr/>
        </p:nvSpPr>
        <p:spPr>
          <a:xfrm>
            <a:off x="10110374" y="5559040"/>
            <a:ext cx="1974195" cy="177214"/>
          </a:xfrm>
          <a:prstGeom prst="rect">
            <a:avLst/>
          </a:prstGeom>
          <a:noFill/>
        </p:spPr>
        <p:txBody>
          <a:bodyPr wrap="square" lIns="0" tIns="0" rIns="0" bIns="0" rtlCol="0" anchor="ctr" anchorCtr="0">
            <a:noAutofit/>
          </a:bodyPr>
          <a:lstStyle>
            <a:lvl1pPr marL="0" indent="0" algn="ctr" defTabSz="914400" rtl="0" eaLnBrk="1" latinLnBrk="0" hangingPunct="1">
              <a:lnSpc>
                <a:spcPct val="100000"/>
              </a:lnSpc>
              <a:spcBef>
                <a:spcPts val="600"/>
              </a:spcBef>
              <a:buClr>
                <a:schemeClr val="bg2"/>
              </a:buClr>
              <a:buFontTx/>
              <a:buNone/>
              <a:defRPr kumimoji="0" lang="de-DE" sz="1000" b="1" i="0" u="none" strike="noStrike" kern="1200" cap="none" spc="0" normalizeH="0" baseline="0" dirty="0">
                <a:ln>
                  <a:noFill/>
                </a:ln>
                <a:solidFill>
                  <a:srgbClr val="003D6A"/>
                </a:solidFill>
                <a:effectLst/>
                <a:uLnTx/>
                <a:uFillTx/>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26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Tx/>
              <a:buNone/>
              <a:tabLst/>
              <a:defRPr/>
            </a:pPr>
            <a:r>
              <a:rPr lang="de-DE">
                <a:latin typeface="Fago Pro"/>
              </a:rPr>
              <a:t>6 – 12 </a:t>
            </a:r>
            <a:r>
              <a:rPr kumimoji="0" lang="de-DE" sz="1000" b="1" i="0" u="none" strike="noStrike" kern="1200" cap="none" spc="0" normalizeH="0" baseline="0" noProof="0">
                <a:ln>
                  <a:noFill/>
                </a:ln>
                <a:solidFill>
                  <a:srgbClr val="003D6A"/>
                </a:solidFill>
                <a:effectLst/>
                <a:uLnTx/>
                <a:uFillTx/>
                <a:latin typeface="Fago Pro"/>
                <a:ea typeface="+mn-ea"/>
                <a:cs typeface="+mn-cs"/>
              </a:rPr>
              <a:t>Arbeitswochen</a:t>
            </a:r>
          </a:p>
        </p:txBody>
      </p:sp>
    </p:spTree>
    <p:extLst>
      <p:ext uri="{BB962C8B-B14F-4D97-AF65-F5344CB8AC3E}">
        <p14:creationId xmlns:p14="http://schemas.microsoft.com/office/powerpoint/2010/main" val="1668263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C5635-D5EF-9790-F915-EA7B6B058F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4955112-75AA-AF18-53CF-EC785C2B2254}"/>
              </a:ext>
            </a:extLst>
          </p:cNvPr>
          <p:cNvSpPr>
            <a:spLocks noGrp="1"/>
          </p:cNvSpPr>
          <p:nvPr>
            <p:ph type="title"/>
          </p:nvPr>
        </p:nvSpPr>
        <p:spPr>
          <a:xfrm>
            <a:off x="658814" y="666751"/>
            <a:ext cx="9158716" cy="1020318"/>
          </a:xfrm>
        </p:spPr>
        <p:txBody>
          <a:bodyPr/>
          <a:lstStyle/>
          <a:p>
            <a:r>
              <a:rPr lang="de-DE"/>
              <a:t>3. Produzieren</a:t>
            </a:r>
            <a:br>
              <a:rPr lang="de-DE"/>
            </a:br>
            <a:r>
              <a:rPr lang="de-DE" sz="2800" b="0">
                <a:solidFill>
                  <a:schemeClr val="bg2"/>
                </a:solidFill>
              </a:rPr>
              <a:t>Fertigen und montieren – Produktion und Validierung</a:t>
            </a:r>
            <a:endParaRPr lang="de-DE"/>
          </a:p>
        </p:txBody>
      </p:sp>
      <p:sp>
        <p:nvSpPr>
          <p:cNvPr id="3" name="Foliennummernplatzhalter 2">
            <a:extLst>
              <a:ext uri="{FF2B5EF4-FFF2-40B4-BE49-F238E27FC236}">
                <a16:creationId xmlns:a16="http://schemas.microsoft.com/office/drawing/2014/main" id="{4B5E5A93-963C-D3E1-EB44-DDFBCEE0893A}"/>
              </a:ext>
            </a:extLst>
          </p:cNvPr>
          <p:cNvSpPr>
            <a:spLocks noGrp="1"/>
          </p:cNvSpPr>
          <p:nvPr>
            <p:ph type="sldNum" sz="quarter" idx="10"/>
          </p:nvPr>
        </p:nvSpPr>
        <p:spPr/>
        <p:txBody>
          <a:bodyPr/>
          <a:lstStyle/>
          <a:p>
            <a:fld id="{73F7D4EC-FAF2-48D2-B8E5-457915FC50F3}" type="slidenum">
              <a:rPr lang="de-DE" smtClean="0"/>
              <a:pPr/>
              <a:t>38</a:t>
            </a:fld>
            <a:endParaRPr lang="de-DE"/>
          </a:p>
        </p:txBody>
      </p:sp>
      <p:sp>
        <p:nvSpPr>
          <p:cNvPr id="4" name="Textplatzhalter 3">
            <a:extLst>
              <a:ext uri="{FF2B5EF4-FFF2-40B4-BE49-F238E27FC236}">
                <a16:creationId xmlns:a16="http://schemas.microsoft.com/office/drawing/2014/main" id="{91D6F795-2C07-4A0F-B428-428802E649FF}"/>
              </a:ext>
            </a:extLst>
          </p:cNvPr>
          <p:cNvSpPr>
            <a:spLocks noGrp="1"/>
          </p:cNvSpPr>
          <p:nvPr>
            <p:ph type="body" sz="quarter" idx="11"/>
          </p:nvPr>
        </p:nvSpPr>
        <p:spPr/>
        <p:txBody>
          <a:bodyPr/>
          <a:lstStyle/>
          <a:p>
            <a:r>
              <a:rPr lang="de-DE"/>
              <a:t>SCHUNK Engineering GTAT</a:t>
            </a:r>
          </a:p>
          <a:p>
            <a:endParaRPr lang="de-DE"/>
          </a:p>
        </p:txBody>
      </p:sp>
      <p:sp>
        <p:nvSpPr>
          <p:cNvPr id="5" name="Rechteck 4">
            <a:extLst>
              <a:ext uri="{FF2B5EF4-FFF2-40B4-BE49-F238E27FC236}">
                <a16:creationId xmlns:a16="http://schemas.microsoft.com/office/drawing/2014/main" id="{F90DD634-E964-CA0C-B226-DA10161FD20F}"/>
              </a:ext>
            </a:extLst>
          </p:cNvPr>
          <p:cNvSpPr/>
          <p:nvPr/>
        </p:nvSpPr>
        <p:spPr>
          <a:xfrm rot="10800000">
            <a:off x="2855928" y="2139654"/>
            <a:ext cx="4284000"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E91CA025-8877-BFCC-E57C-2DFAE8456778}"/>
              </a:ext>
            </a:extLst>
          </p:cNvPr>
          <p:cNvSpPr/>
          <p:nvPr/>
        </p:nvSpPr>
        <p:spPr>
          <a:xfrm rot="10800000">
            <a:off x="9345472" y="2139654"/>
            <a:ext cx="2160000"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A056A712-812B-39B1-70A6-B3E3E2F40371}"/>
              </a:ext>
            </a:extLst>
          </p:cNvPr>
          <p:cNvSpPr/>
          <p:nvPr/>
        </p:nvSpPr>
        <p:spPr>
          <a:xfrm rot="10800000">
            <a:off x="7177230" y="2139654"/>
            <a:ext cx="2130941"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E1E8F79D-08B2-EE45-D071-6CE51340E28B}"/>
              </a:ext>
            </a:extLst>
          </p:cNvPr>
          <p:cNvSpPr/>
          <p:nvPr/>
        </p:nvSpPr>
        <p:spPr>
          <a:xfrm rot="10800000">
            <a:off x="681481" y="2139653"/>
            <a:ext cx="2137145"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4C7FE945-FAC0-F263-363B-030F0EC7CB99}"/>
              </a:ext>
            </a:extLst>
          </p:cNvPr>
          <p:cNvSpPr/>
          <p:nvPr/>
        </p:nvSpPr>
        <p:spPr>
          <a:xfrm>
            <a:off x="1663820" y="5740324"/>
            <a:ext cx="8815480" cy="504000"/>
          </a:xfrm>
          <a:prstGeom prst="rightArrow">
            <a:avLst/>
          </a:prstGeom>
          <a:gradFill flip="none" rotWithShape="1">
            <a:gsLst>
              <a:gs pos="0">
                <a:srgbClr val="F2F2F2"/>
              </a:gs>
              <a:gs pos="1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a:t>Projektmanagement</a:t>
            </a:r>
          </a:p>
        </p:txBody>
      </p:sp>
      <p:sp>
        <p:nvSpPr>
          <p:cNvPr id="10" name="Pfeil: Chevron 9">
            <a:extLst>
              <a:ext uri="{FF2B5EF4-FFF2-40B4-BE49-F238E27FC236}">
                <a16:creationId xmlns:a16="http://schemas.microsoft.com/office/drawing/2014/main" id="{7C4E09F1-A570-D92E-375F-77DBCF9E9D89}"/>
              </a:ext>
            </a:extLst>
          </p:cNvPr>
          <p:cNvSpPr/>
          <p:nvPr/>
        </p:nvSpPr>
        <p:spPr>
          <a:xfrm>
            <a:off x="664455"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 name="Pfeil: Chevron 10">
            <a:extLst>
              <a:ext uri="{FF2B5EF4-FFF2-40B4-BE49-F238E27FC236}">
                <a16:creationId xmlns:a16="http://schemas.microsoft.com/office/drawing/2014/main" id="{62C3DD52-8145-8073-6098-9CFBD5CC5506}"/>
              </a:ext>
            </a:extLst>
          </p:cNvPr>
          <p:cNvSpPr/>
          <p:nvPr/>
        </p:nvSpPr>
        <p:spPr>
          <a:xfrm>
            <a:off x="1746562"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 name="Pfeil: Chevron 11">
            <a:extLst>
              <a:ext uri="{FF2B5EF4-FFF2-40B4-BE49-F238E27FC236}">
                <a16:creationId xmlns:a16="http://schemas.microsoft.com/office/drawing/2014/main" id="{5F94B346-4572-C609-B09E-2B83A84BB175}"/>
              </a:ext>
            </a:extLst>
          </p:cNvPr>
          <p:cNvSpPr/>
          <p:nvPr/>
        </p:nvSpPr>
        <p:spPr>
          <a:xfrm>
            <a:off x="2828669"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Pfeil: Chevron 12">
            <a:extLst>
              <a:ext uri="{FF2B5EF4-FFF2-40B4-BE49-F238E27FC236}">
                <a16:creationId xmlns:a16="http://schemas.microsoft.com/office/drawing/2014/main" id="{FCEF17B2-16D0-28B1-5182-37676E4EB8C3}"/>
              </a:ext>
            </a:extLst>
          </p:cNvPr>
          <p:cNvSpPr/>
          <p:nvPr/>
        </p:nvSpPr>
        <p:spPr>
          <a:xfrm>
            <a:off x="3910776"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Pfeil: Chevron 13">
            <a:extLst>
              <a:ext uri="{FF2B5EF4-FFF2-40B4-BE49-F238E27FC236}">
                <a16:creationId xmlns:a16="http://schemas.microsoft.com/office/drawing/2014/main" id="{8DB2CA2A-ECC3-6CC7-AFBD-88CD3787068C}"/>
              </a:ext>
            </a:extLst>
          </p:cNvPr>
          <p:cNvSpPr/>
          <p:nvPr/>
        </p:nvSpPr>
        <p:spPr>
          <a:xfrm>
            <a:off x="4992883"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Pfeil: Chevron 14">
            <a:extLst>
              <a:ext uri="{FF2B5EF4-FFF2-40B4-BE49-F238E27FC236}">
                <a16:creationId xmlns:a16="http://schemas.microsoft.com/office/drawing/2014/main" id="{EB7AA05A-40B6-C9B9-1F0B-84B262F9B4EF}"/>
              </a:ext>
            </a:extLst>
          </p:cNvPr>
          <p:cNvSpPr/>
          <p:nvPr/>
        </p:nvSpPr>
        <p:spPr>
          <a:xfrm>
            <a:off x="6074990"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 name="Pfeil: Chevron 15">
            <a:extLst>
              <a:ext uri="{FF2B5EF4-FFF2-40B4-BE49-F238E27FC236}">
                <a16:creationId xmlns:a16="http://schemas.microsoft.com/office/drawing/2014/main" id="{18DBFDCC-7A77-B184-AFF3-147CBADE3E4E}"/>
              </a:ext>
            </a:extLst>
          </p:cNvPr>
          <p:cNvSpPr/>
          <p:nvPr/>
        </p:nvSpPr>
        <p:spPr>
          <a:xfrm>
            <a:off x="7157097"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Pfeil: Chevron 16">
            <a:extLst>
              <a:ext uri="{FF2B5EF4-FFF2-40B4-BE49-F238E27FC236}">
                <a16:creationId xmlns:a16="http://schemas.microsoft.com/office/drawing/2014/main" id="{11F1C149-B72C-CF93-42DC-B55B95A62DB7}"/>
              </a:ext>
            </a:extLst>
          </p:cNvPr>
          <p:cNvSpPr/>
          <p:nvPr/>
        </p:nvSpPr>
        <p:spPr>
          <a:xfrm>
            <a:off x="8239204"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Pfeil: Chevron 17">
            <a:extLst>
              <a:ext uri="{FF2B5EF4-FFF2-40B4-BE49-F238E27FC236}">
                <a16:creationId xmlns:a16="http://schemas.microsoft.com/office/drawing/2014/main" id="{64BD3B51-98E9-A1E5-216E-16678D1D45F5}"/>
              </a:ext>
            </a:extLst>
          </p:cNvPr>
          <p:cNvSpPr/>
          <p:nvPr/>
        </p:nvSpPr>
        <p:spPr>
          <a:xfrm>
            <a:off x="9321311"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Pfeil: Chevron 18">
            <a:extLst>
              <a:ext uri="{FF2B5EF4-FFF2-40B4-BE49-F238E27FC236}">
                <a16:creationId xmlns:a16="http://schemas.microsoft.com/office/drawing/2014/main" id="{DFB39E91-48B1-994D-79B9-F939F274B3EC}"/>
              </a:ext>
            </a:extLst>
          </p:cNvPr>
          <p:cNvSpPr/>
          <p:nvPr/>
        </p:nvSpPr>
        <p:spPr>
          <a:xfrm>
            <a:off x="10403415"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Textfeld 19">
            <a:extLst>
              <a:ext uri="{FF2B5EF4-FFF2-40B4-BE49-F238E27FC236}">
                <a16:creationId xmlns:a16="http://schemas.microsoft.com/office/drawing/2014/main" id="{B6AFEAE3-CBCC-41B3-7D44-45676D2CAAB8}"/>
              </a:ext>
            </a:extLst>
          </p:cNvPr>
          <p:cNvSpPr txBox="1"/>
          <p:nvPr/>
        </p:nvSpPr>
        <p:spPr>
          <a:xfrm>
            <a:off x="901605" y="4692678"/>
            <a:ext cx="900000" cy="756000"/>
          </a:xfrm>
          <a:prstGeom prst="rect">
            <a:avLst/>
          </a:prstGeom>
          <a:noFill/>
        </p:spPr>
        <p:txBody>
          <a:bodyPr wrap="square" lIns="0" tIns="0" rIns="0" bIns="0" rtlCol="0" anchor="ctr">
            <a:no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1200">
                <a:solidFill>
                  <a:schemeClr val="bg1"/>
                </a:solidFill>
              </a:rPr>
              <a:t>Beratung</a:t>
            </a:r>
            <a:endParaRPr kumimoji="0" lang="de-DE" sz="1200" i="0" u="none" strike="noStrike" kern="1200" cap="none" spc="0" normalizeH="0" baseline="0">
              <a:ln>
                <a:noFill/>
              </a:ln>
              <a:solidFill>
                <a:schemeClr val="bg1"/>
              </a:solidFill>
              <a:effectLst/>
              <a:uLnTx/>
              <a:uFillTx/>
            </a:endParaRPr>
          </a:p>
        </p:txBody>
      </p:sp>
      <p:sp>
        <p:nvSpPr>
          <p:cNvPr id="21" name="Textfeld 20">
            <a:extLst>
              <a:ext uri="{FF2B5EF4-FFF2-40B4-BE49-F238E27FC236}">
                <a16:creationId xmlns:a16="http://schemas.microsoft.com/office/drawing/2014/main" id="{8C1334CF-A3F4-D5DE-CA10-51CFFA87C02A}"/>
              </a:ext>
            </a:extLst>
          </p:cNvPr>
          <p:cNvSpPr txBox="1"/>
          <p:nvPr/>
        </p:nvSpPr>
        <p:spPr>
          <a:xfrm>
            <a:off x="1983712"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Spezifikation</a:t>
            </a:r>
          </a:p>
        </p:txBody>
      </p:sp>
      <p:sp>
        <p:nvSpPr>
          <p:cNvPr id="22" name="Textfeld 21">
            <a:extLst>
              <a:ext uri="{FF2B5EF4-FFF2-40B4-BE49-F238E27FC236}">
                <a16:creationId xmlns:a16="http://schemas.microsoft.com/office/drawing/2014/main" id="{146E48C8-B9C5-59F9-9610-00E5825D956E}"/>
              </a:ext>
            </a:extLst>
          </p:cNvPr>
          <p:cNvSpPr txBox="1"/>
          <p:nvPr/>
        </p:nvSpPr>
        <p:spPr>
          <a:xfrm>
            <a:off x="3065819"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Lösungs-entwurf</a:t>
            </a:r>
          </a:p>
        </p:txBody>
      </p:sp>
      <p:sp>
        <p:nvSpPr>
          <p:cNvPr id="23" name="Textfeld 22">
            <a:extLst>
              <a:ext uri="{FF2B5EF4-FFF2-40B4-BE49-F238E27FC236}">
                <a16:creationId xmlns:a16="http://schemas.microsoft.com/office/drawing/2014/main" id="{82A4A834-9D19-2511-8C66-E971B1C433B7}"/>
              </a:ext>
            </a:extLst>
          </p:cNvPr>
          <p:cNvSpPr txBox="1"/>
          <p:nvPr/>
        </p:nvSpPr>
        <p:spPr>
          <a:xfrm>
            <a:off x="4119351"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Prototyp / Simulation / </a:t>
            </a:r>
            <a:r>
              <a:rPr lang="de-DE" sz="1200" err="1">
                <a:solidFill>
                  <a:schemeClr val="bg1"/>
                </a:solidFill>
              </a:rPr>
              <a:t>dig</a:t>
            </a:r>
            <a:r>
              <a:rPr lang="de-DE" sz="1200">
                <a:solidFill>
                  <a:schemeClr val="bg1"/>
                </a:solidFill>
              </a:rPr>
              <a:t>. Zwilling</a:t>
            </a:r>
            <a:endParaRPr kumimoji="0" lang="de-DE" sz="1200" i="0" u="none" strike="noStrike" kern="1200" cap="none" spc="0" normalizeH="0" baseline="0">
              <a:ln>
                <a:noFill/>
              </a:ln>
              <a:solidFill>
                <a:schemeClr val="bg1"/>
              </a:solidFill>
              <a:effectLst/>
              <a:uLnTx/>
              <a:uFillTx/>
            </a:endParaRPr>
          </a:p>
        </p:txBody>
      </p:sp>
      <p:sp>
        <p:nvSpPr>
          <p:cNvPr id="24" name="Textfeld 23">
            <a:extLst>
              <a:ext uri="{FF2B5EF4-FFF2-40B4-BE49-F238E27FC236}">
                <a16:creationId xmlns:a16="http://schemas.microsoft.com/office/drawing/2014/main" id="{7ABE2400-82B5-8AC6-7CC5-EC40FA2DC264}"/>
              </a:ext>
            </a:extLst>
          </p:cNvPr>
          <p:cNvSpPr txBox="1"/>
          <p:nvPr/>
        </p:nvSpPr>
        <p:spPr>
          <a:xfrm>
            <a:off x="5230033"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Finale Konstruktion</a:t>
            </a:r>
          </a:p>
        </p:txBody>
      </p:sp>
      <p:sp>
        <p:nvSpPr>
          <p:cNvPr id="25" name="Textfeld 24">
            <a:extLst>
              <a:ext uri="{FF2B5EF4-FFF2-40B4-BE49-F238E27FC236}">
                <a16:creationId xmlns:a16="http://schemas.microsoft.com/office/drawing/2014/main" id="{6BCBD862-24B5-9B0C-5A71-08D8F8DC1FBF}"/>
              </a:ext>
            </a:extLst>
          </p:cNvPr>
          <p:cNvSpPr txBox="1"/>
          <p:nvPr/>
        </p:nvSpPr>
        <p:spPr>
          <a:xfrm>
            <a:off x="6293090"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Freigabe Konstruktion</a:t>
            </a:r>
          </a:p>
        </p:txBody>
      </p:sp>
      <p:sp>
        <p:nvSpPr>
          <p:cNvPr id="26" name="Textfeld 25">
            <a:extLst>
              <a:ext uri="{FF2B5EF4-FFF2-40B4-BE49-F238E27FC236}">
                <a16:creationId xmlns:a16="http://schemas.microsoft.com/office/drawing/2014/main" id="{7769ABC6-7468-C7E4-7025-D88F5658AB5B}"/>
              </a:ext>
            </a:extLst>
          </p:cNvPr>
          <p:cNvSpPr txBox="1"/>
          <p:nvPr/>
        </p:nvSpPr>
        <p:spPr>
          <a:xfrm>
            <a:off x="7356144" y="4692678"/>
            <a:ext cx="978307"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100">
                <a:solidFill>
                  <a:schemeClr val="bg1"/>
                </a:solidFill>
              </a:rPr>
              <a:t>Aufbau</a:t>
            </a:r>
            <a:br>
              <a:rPr lang="de-DE" sz="1100">
                <a:solidFill>
                  <a:schemeClr val="bg1"/>
                </a:solidFill>
              </a:rPr>
            </a:br>
            <a:r>
              <a:rPr lang="de-DE" sz="1100">
                <a:solidFill>
                  <a:schemeClr val="bg1"/>
                </a:solidFill>
              </a:rPr>
              <a:t>/ Null-Serie</a:t>
            </a:r>
          </a:p>
        </p:txBody>
      </p:sp>
      <p:sp>
        <p:nvSpPr>
          <p:cNvPr id="27" name="Textfeld 26">
            <a:extLst>
              <a:ext uri="{FF2B5EF4-FFF2-40B4-BE49-F238E27FC236}">
                <a16:creationId xmlns:a16="http://schemas.microsoft.com/office/drawing/2014/main" id="{0F3CC978-2F48-8547-04B2-1864D929CC5B}"/>
              </a:ext>
            </a:extLst>
          </p:cNvPr>
          <p:cNvSpPr txBox="1"/>
          <p:nvPr/>
        </p:nvSpPr>
        <p:spPr>
          <a:xfrm>
            <a:off x="8466829"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Validierung</a:t>
            </a:r>
            <a:endParaRPr kumimoji="0" lang="de-DE" sz="1200" i="0" u="none" strike="noStrike" kern="1200" cap="none" spc="0" normalizeH="0" baseline="0">
              <a:ln>
                <a:noFill/>
              </a:ln>
              <a:solidFill>
                <a:schemeClr val="bg1"/>
              </a:solidFill>
              <a:effectLst/>
              <a:uLnTx/>
              <a:uFillTx/>
            </a:endParaRPr>
          </a:p>
        </p:txBody>
      </p:sp>
      <p:sp>
        <p:nvSpPr>
          <p:cNvPr id="28" name="Textfeld 27">
            <a:extLst>
              <a:ext uri="{FF2B5EF4-FFF2-40B4-BE49-F238E27FC236}">
                <a16:creationId xmlns:a16="http://schemas.microsoft.com/office/drawing/2014/main" id="{8423E04D-FF69-A4D0-58B6-9FEFF06CBC75}"/>
              </a:ext>
            </a:extLst>
          </p:cNvPr>
          <p:cNvSpPr txBox="1"/>
          <p:nvPr/>
        </p:nvSpPr>
        <p:spPr>
          <a:xfrm>
            <a:off x="9548936"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Auslieferung</a:t>
            </a:r>
            <a:br>
              <a:rPr lang="de-DE" sz="1200">
                <a:solidFill>
                  <a:schemeClr val="bg1"/>
                </a:solidFill>
              </a:rPr>
            </a:br>
            <a:r>
              <a:rPr lang="de-DE" sz="1200">
                <a:solidFill>
                  <a:schemeClr val="bg1"/>
                </a:solidFill>
              </a:rPr>
              <a:t>/ Übergabe</a:t>
            </a:r>
            <a:endParaRPr kumimoji="0" lang="de-DE" sz="1200" i="0" u="none" strike="noStrike" kern="1200" cap="none" spc="0" normalizeH="0" baseline="0">
              <a:ln>
                <a:noFill/>
              </a:ln>
              <a:solidFill>
                <a:schemeClr val="bg1"/>
              </a:solidFill>
              <a:effectLst/>
              <a:uLnTx/>
              <a:uFillTx/>
            </a:endParaRPr>
          </a:p>
        </p:txBody>
      </p:sp>
      <p:sp>
        <p:nvSpPr>
          <p:cNvPr id="29" name="Textfeld 28">
            <a:extLst>
              <a:ext uri="{FF2B5EF4-FFF2-40B4-BE49-F238E27FC236}">
                <a16:creationId xmlns:a16="http://schemas.microsoft.com/office/drawing/2014/main" id="{0D854156-638B-7D07-487E-0F285360DED4}"/>
              </a:ext>
            </a:extLst>
          </p:cNvPr>
          <p:cNvSpPr txBox="1"/>
          <p:nvPr/>
        </p:nvSpPr>
        <p:spPr>
          <a:xfrm>
            <a:off x="10631040"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After-Sales- Service</a:t>
            </a:r>
            <a:endParaRPr kumimoji="0" lang="de-DE" sz="1200" i="0" u="none" strike="noStrike" kern="1200" cap="none" spc="0" normalizeH="0" baseline="0">
              <a:ln>
                <a:noFill/>
              </a:ln>
              <a:solidFill>
                <a:schemeClr val="bg1"/>
              </a:solidFill>
              <a:effectLst/>
              <a:uLnTx/>
              <a:uFillTx/>
            </a:endParaRPr>
          </a:p>
        </p:txBody>
      </p:sp>
      <p:sp>
        <p:nvSpPr>
          <p:cNvPr id="30" name="Textfeld 29">
            <a:extLst>
              <a:ext uri="{FF2B5EF4-FFF2-40B4-BE49-F238E27FC236}">
                <a16:creationId xmlns:a16="http://schemas.microsoft.com/office/drawing/2014/main" id="{CE7A790D-4C87-D469-025E-0EE632236414}"/>
              </a:ext>
            </a:extLst>
          </p:cNvPr>
          <p:cNvSpPr txBox="1"/>
          <p:nvPr/>
        </p:nvSpPr>
        <p:spPr>
          <a:xfrm>
            <a:off x="3135406" y="5557247"/>
            <a:ext cx="493725" cy="138499"/>
          </a:xfrm>
          <a:prstGeom prst="rect">
            <a:avLst/>
          </a:prstGeom>
          <a:noFill/>
        </p:spPr>
        <p:txBody>
          <a:bodyPr wrap="non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1000">
                <a:solidFill>
                  <a:srgbClr val="003D6A"/>
                </a:solidFill>
              </a:rPr>
              <a:t>Iteration</a:t>
            </a:r>
            <a:endParaRPr kumimoji="0" lang="de-DE" sz="1000" b="0" i="0" u="none" strike="noStrike" kern="1200" cap="none" spc="0" normalizeH="0" baseline="0">
              <a:ln>
                <a:noFill/>
              </a:ln>
              <a:solidFill>
                <a:srgbClr val="003D6A"/>
              </a:solidFill>
              <a:effectLst/>
              <a:uLnTx/>
              <a:uFillTx/>
              <a:ea typeface="+mn-ea"/>
              <a:cs typeface="+mn-cs"/>
            </a:endParaRPr>
          </a:p>
        </p:txBody>
      </p:sp>
      <p:cxnSp>
        <p:nvCxnSpPr>
          <p:cNvPr id="31" name="Gerader Verbinder 30">
            <a:extLst>
              <a:ext uri="{FF2B5EF4-FFF2-40B4-BE49-F238E27FC236}">
                <a16:creationId xmlns:a16="http://schemas.microsoft.com/office/drawing/2014/main" id="{8DCF5F6D-B97D-0CC9-2F97-7366377D5643}"/>
              </a:ext>
            </a:extLst>
          </p:cNvPr>
          <p:cNvCxnSpPr>
            <a:cxnSpLocks/>
          </p:cNvCxnSpPr>
          <p:nvPr/>
        </p:nvCxnSpPr>
        <p:spPr>
          <a:xfrm rot="10800000">
            <a:off x="5221796"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8B22D064-D8CB-1EA3-1BEC-FC8873C39178}"/>
              </a:ext>
            </a:extLst>
          </p:cNvPr>
          <p:cNvCxnSpPr>
            <a:cxnSpLocks/>
          </p:cNvCxnSpPr>
          <p:nvPr/>
        </p:nvCxnSpPr>
        <p:spPr>
          <a:xfrm rot="10800000" flipH="1">
            <a:off x="4425624" y="4039984"/>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3F73AAB1-D61E-9D1B-EE6C-1F57A716A1D5}"/>
              </a:ext>
            </a:extLst>
          </p:cNvPr>
          <p:cNvCxnSpPr>
            <a:cxnSpLocks/>
          </p:cNvCxnSpPr>
          <p:nvPr/>
        </p:nvCxnSpPr>
        <p:spPr>
          <a:xfrm rot="10800000">
            <a:off x="6004130" y="4021936"/>
            <a:ext cx="54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44BF7297-EB9E-B848-38FA-CC0DE7EF0E3D}"/>
              </a:ext>
            </a:extLst>
          </p:cNvPr>
          <p:cNvCxnSpPr>
            <a:cxnSpLocks/>
          </p:cNvCxnSpPr>
          <p:nvPr/>
        </p:nvCxnSpPr>
        <p:spPr>
          <a:xfrm rot="10800000" flipH="1">
            <a:off x="3370776" y="4027414"/>
            <a:ext cx="54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489142E3-12FA-D818-481E-2E2E6BEE8BB5}"/>
              </a:ext>
            </a:extLst>
          </p:cNvPr>
          <p:cNvCxnSpPr>
            <a:cxnSpLocks/>
          </p:cNvCxnSpPr>
          <p:nvPr/>
        </p:nvCxnSpPr>
        <p:spPr>
          <a:xfrm rot="10800000">
            <a:off x="2003811"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0D400967-4AB3-6214-F74C-70A3E223098C}"/>
              </a:ext>
            </a:extLst>
          </p:cNvPr>
          <p:cNvCxnSpPr>
            <a:cxnSpLocks/>
          </p:cNvCxnSpPr>
          <p:nvPr/>
        </p:nvCxnSpPr>
        <p:spPr>
          <a:xfrm rot="10800000" flipH="1">
            <a:off x="1139929"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80408C00-7054-1A77-8847-18EA5913F4EB}"/>
              </a:ext>
            </a:extLst>
          </p:cNvPr>
          <p:cNvCxnSpPr>
            <a:cxnSpLocks/>
          </p:cNvCxnSpPr>
          <p:nvPr/>
        </p:nvCxnSpPr>
        <p:spPr>
          <a:xfrm rot="10800000">
            <a:off x="8494451" y="40219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E388A3C3-16E3-0435-8667-F066E0465766}"/>
              </a:ext>
            </a:extLst>
          </p:cNvPr>
          <p:cNvCxnSpPr>
            <a:cxnSpLocks/>
          </p:cNvCxnSpPr>
          <p:nvPr/>
        </p:nvCxnSpPr>
        <p:spPr>
          <a:xfrm rot="10800000" flipH="1">
            <a:off x="7626043" y="40219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C4B7CC90-F6D7-A503-B371-231F687992F9}"/>
              </a:ext>
            </a:extLst>
          </p:cNvPr>
          <p:cNvCxnSpPr>
            <a:cxnSpLocks/>
          </p:cNvCxnSpPr>
          <p:nvPr/>
        </p:nvCxnSpPr>
        <p:spPr>
          <a:xfrm rot="10800000">
            <a:off x="10673415" y="40318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C4757148-F5E4-A522-6A94-C7F72136C8E7}"/>
              </a:ext>
            </a:extLst>
          </p:cNvPr>
          <p:cNvCxnSpPr>
            <a:cxnSpLocks/>
          </p:cNvCxnSpPr>
          <p:nvPr/>
        </p:nvCxnSpPr>
        <p:spPr>
          <a:xfrm rot="10800000" flipH="1">
            <a:off x="9817530" y="40318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1" name="Grafik 40">
            <a:extLst>
              <a:ext uri="{FF2B5EF4-FFF2-40B4-BE49-F238E27FC236}">
                <a16:creationId xmlns:a16="http://schemas.microsoft.com/office/drawing/2014/main" id="{25C321F5-B685-5291-CAEE-1D74BE90EB4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25472" y="2193135"/>
            <a:ext cx="1800000" cy="1349573"/>
          </a:xfrm>
          <a:prstGeom prst="rect">
            <a:avLst/>
          </a:prstGeom>
        </p:spPr>
      </p:pic>
      <p:pic>
        <p:nvPicPr>
          <p:cNvPr id="42" name="Grafik 41">
            <a:extLst>
              <a:ext uri="{FF2B5EF4-FFF2-40B4-BE49-F238E27FC236}">
                <a16:creationId xmlns:a16="http://schemas.microsoft.com/office/drawing/2014/main" id="{279BFC38-757C-D777-C698-3DC6F16749C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53155" y="2193135"/>
            <a:ext cx="1800000" cy="1349573"/>
          </a:xfrm>
          <a:prstGeom prst="rect">
            <a:avLst/>
          </a:prstGeom>
        </p:spPr>
      </p:pic>
      <p:pic>
        <p:nvPicPr>
          <p:cNvPr id="43" name="Grafik 42">
            <a:extLst>
              <a:ext uri="{FF2B5EF4-FFF2-40B4-BE49-F238E27FC236}">
                <a16:creationId xmlns:a16="http://schemas.microsoft.com/office/drawing/2014/main" id="{B5FF0651-675B-3190-1443-4C751ADA24A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67347" y="2193135"/>
            <a:ext cx="1800000" cy="1349573"/>
          </a:xfrm>
          <a:prstGeom prst="rect">
            <a:avLst/>
          </a:prstGeom>
        </p:spPr>
      </p:pic>
      <p:pic>
        <p:nvPicPr>
          <p:cNvPr id="44" name="Grafik 43">
            <a:extLst>
              <a:ext uri="{FF2B5EF4-FFF2-40B4-BE49-F238E27FC236}">
                <a16:creationId xmlns:a16="http://schemas.microsoft.com/office/drawing/2014/main" id="{FD7B3B19-571F-D78D-A9D5-68846BFBB1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45801" y="2193135"/>
            <a:ext cx="1800000" cy="1349573"/>
          </a:xfrm>
          <a:prstGeom prst="rect">
            <a:avLst/>
          </a:prstGeom>
        </p:spPr>
      </p:pic>
      <p:sp>
        <p:nvSpPr>
          <p:cNvPr id="45" name="Textfeld 44">
            <a:extLst>
              <a:ext uri="{FF2B5EF4-FFF2-40B4-BE49-F238E27FC236}">
                <a16:creationId xmlns:a16="http://schemas.microsoft.com/office/drawing/2014/main" id="{105DD431-0845-AF3E-98DB-FCD3BBDC1DF9}"/>
              </a:ext>
            </a:extLst>
          </p:cNvPr>
          <p:cNvSpPr txBox="1"/>
          <p:nvPr/>
        </p:nvSpPr>
        <p:spPr>
          <a:xfrm>
            <a:off x="1197510" y="3595496"/>
            <a:ext cx="1111290"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a:ln>
                  <a:noFill/>
                </a:ln>
                <a:solidFill>
                  <a:srgbClr val="003D6A"/>
                </a:solidFill>
                <a:effectLst/>
                <a:uLnTx/>
                <a:uFillTx/>
                <a:ea typeface="+mn-ea"/>
                <a:cs typeface="+mn-cs"/>
              </a:rPr>
              <a:t>Beraten</a:t>
            </a:r>
          </a:p>
        </p:txBody>
      </p:sp>
      <p:sp>
        <p:nvSpPr>
          <p:cNvPr id="46" name="Textfeld 45">
            <a:extLst>
              <a:ext uri="{FF2B5EF4-FFF2-40B4-BE49-F238E27FC236}">
                <a16:creationId xmlns:a16="http://schemas.microsoft.com/office/drawing/2014/main" id="{D13E8C8B-BF78-7C06-3FDF-A80E35664F43}"/>
              </a:ext>
            </a:extLst>
          </p:cNvPr>
          <p:cNvSpPr txBox="1"/>
          <p:nvPr/>
        </p:nvSpPr>
        <p:spPr>
          <a:xfrm>
            <a:off x="4187798" y="3580807"/>
            <a:ext cx="1558730"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Entwickeln</a:t>
            </a:r>
            <a:endParaRPr kumimoji="0" lang="de-DE" sz="2200" b="0" i="0" u="none" strike="noStrike" kern="1200" cap="none" spc="0" normalizeH="0" baseline="0" noProof="0">
              <a:ln>
                <a:noFill/>
              </a:ln>
              <a:solidFill>
                <a:srgbClr val="003D6A"/>
              </a:solidFill>
              <a:effectLst/>
              <a:uLnTx/>
              <a:uFillTx/>
              <a:ea typeface="+mn-ea"/>
              <a:cs typeface="+mn-cs"/>
            </a:endParaRPr>
          </a:p>
        </p:txBody>
      </p:sp>
      <p:sp>
        <p:nvSpPr>
          <p:cNvPr id="47" name="Textfeld 46">
            <a:extLst>
              <a:ext uri="{FF2B5EF4-FFF2-40B4-BE49-F238E27FC236}">
                <a16:creationId xmlns:a16="http://schemas.microsoft.com/office/drawing/2014/main" id="{41291759-1793-2EA8-209A-A7E5648FB227}"/>
              </a:ext>
            </a:extLst>
          </p:cNvPr>
          <p:cNvSpPr txBox="1"/>
          <p:nvPr/>
        </p:nvSpPr>
        <p:spPr>
          <a:xfrm>
            <a:off x="7401391" y="3580807"/>
            <a:ext cx="1682616"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Produzieren</a:t>
            </a:r>
            <a:endParaRPr kumimoji="0" lang="de-DE" sz="2200" b="0" i="0" u="none" strike="noStrike" kern="1200" cap="none" spc="0" normalizeH="0" baseline="0" noProof="0">
              <a:ln>
                <a:noFill/>
              </a:ln>
              <a:solidFill>
                <a:srgbClr val="003D6A"/>
              </a:solidFill>
              <a:effectLst/>
              <a:uLnTx/>
              <a:uFillTx/>
              <a:ea typeface="+mn-ea"/>
              <a:cs typeface="+mn-cs"/>
            </a:endParaRPr>
          </a:p>
        </p:txBody>
      </p:sp>
      <p:sp>
        <p:nvSpPr>
          <p:cNvPr id="48" name="Textfeld 47">
            <a:extLst>
              <a:ext uri="{FF2B5EF4-FFF2-40B4-BE49-F238E27FC236}">
                <a16:creationId xmlns:a16="http://schemas.microsoft.com/office/drawing/2014/main" id="{D1B4B035-E05E-9E72-4E0C-8BA3A856695E}"/>
              </a:ext>
            </a:extLst>
          </p:cNvPr>
          <p:cNvSpPr txBox="1"/>
          <p:nvPr/>
        </p:nvSpPr>
        <p:spPr>
          <a:xfrm>
            <a:off x="9525473" y="3580807"/>
            <a:ext cx="1799999"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Unterstützen</a:t>
            </a:r>
            <a:endParaRPr kumimoji="0" lang="de-DE" sz="2200" b="0" i="0" u="none" strike="noStrike" kern="1200" cap="none" spc="0" normalizeH="0" baseline="0" noProof="0">
              <a:ln>
                <a:noFill/>
              </a:ln>
              <a:solidFill>
                <a:srgbClr val="003D6A"/>
              </a:solidFill>
              <a:effectLst/>
              <a:uLnTx/>
              <a:uFillTx/>
              <a:ea typeface="+mn-ea"/>
              <a:cs typeface="+mn-cs"/>
            </a:endParaRPr>
          </a:p>
        </p:txBody>
      </p:sp>
      <p:sp>
        <p:nvSpPr>
          <p:cNvPr id="54" name="Rechteck 53">
            <a:extLst>
              <a:ext uri="{FF2B5EF4-FFF2-40B4-BE49-F238E27FC236}">
                <a16:creationId xmlns:a16="http://schemas.microsoft.com/office/drawing/2014/main" id="{84632267-546C-FFB2-B6DA-6505E2C3B7B3}"/>
              </a:ext>
            </a:extLst>
          </p:cNvPr>
          <p:cNvSpPr/>
          <p:nvPr/>
        </p:nvSpPr>
        <p:spPr>
          <a:xfrm>
            <a:off x="579175" y="2022970"/>
            <a:ext cx="6604256" cy="250581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461ACB80-5A77-D1D3-4945-02A6A1E8ABA3}"/>
              </a:ext>
            </a:extLst>
          </p:cNvPr>
          <p:cNvSpPr/>
          <p:nvPr/>
        </p:nvSpPr>
        <p:spPr>
          <a:xfrm>
            <a:off x="9345472" y="2113808"/>
            <a:ext cx="2536966" cy="250581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78BF7DED-0A42-9161-FFBC-68AC02C36DB6}"/>
              </a:ext>
            </a:extLst>
          </p:cNvPr>
          <p:cNvSpPr/>
          <p:nvPr/>
        </p:nvSpPr>
        <p:spPr>
          <a:xfrm>
            <a:off x="1167721" y="5761785"/>
            <a:ext cx="10586129" cy="82432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Pfeil: Fünfeck 56">
            <a:extLst>
              <a:ext uri="{FF2B5EF4-FFF2-40B4-BE49-F238E27FC236}">
                <a16:creationId xmlns:a16="http://schemas.microsoft.com/office/drawing/2014/main" id="{D13B4843-2BA5-157D-E489-467AF953A533}"/>
              </a:ext>
            </a:extLst>
          </p:cNvPr>
          <p:cNvSpPr/>
          <p:nvPr/>
        </p:nvSpPr>
        <p:spPr>
          <a:xfrm>
            <a:off x="558800" y="4619626"/>
            <a:ext cx="6776190" cy="900001"/>
          </a:xfrm>
          <a:prstGeom prst="homePlate">
            <a:avLst>
              <a:gd name="adj" fmla="val 17159"/>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Pfeil: Chevron 57">
            <a:extLst>
              <a:ext uri="{FF2B5EF4-FFF2-40B4-BE49-F238E27FC236}">
                <a16:creationId xmlns:a16="http://schemas.microsoft.com/office/drawing/2014/main" id="{9D1F95C0-7A30-E70B-2EA4-8F681C17E252}"/>
              </a:ext>
            </a:extLst>
          </p:cNvPr>
          <p:cNvSpPr/>
          <p:nvPr/>
        </p:nvSpPr>
        <p:spPr>
          <a:xfrm>
            <a:off x="9300157" y="4619626"/>
            <a:ext cx="2467981" cy="900001"/>
          </a:xfrm>
          <a:prstGeom prst="chevron">
            <a:avLst>
              <a:gd name="adj" fmla="val 18592"/>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52" name="Grafik 51" descr="Pfeil Kreis mit einfarbiger Füllung">
            <a:extLst>
              <a:ext uri="{FF2B5EF4-FFF2-40B4-BE49-F238E27FC236}">
                <a16:creationId xmlns:a16="http://schemas.microsoft.com/office/drawing/2014/main" id="{C23AC959-FB31-824D-32E2-597A72A0FB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22923" y="5246003"/>
            <a:ext cx="576000" cy="576000"/>
          </a:xfrm>
          <a:prstGeom prst="rect">
            <a:avLst/>
          </a:prstGeom>
        </p:spPr>
      </p:pic>
      <p:pic>
        <p:nvPicPr>
          <p:cNvPr id="53" name="Grafik 52" descr="Pfeil Kreis mit einfarbiger Füllung">
            <a:extLst>
              <a:ext uri="{FF2B5EF4-FFF2-40B4-BE49-F238E27FC236}">
                <a16:creationId xmlns:a16="http://schemas.microsoft.com/office/drawing/2014/main" id="{B5C12B14-211B-EB65-5C2B-B34EB0642F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8111" y="5246003"/>
            <a:ext cx="576000" cy="576000"/>
          </a:xfrm>
          <a:prstGeom prst="rect">
            <a:avLst/>
          </a:prstGeom>
        </p:spPr>
      </p:pic>
      <p:pic>
        <p:nvPicPr>
          <p:cNvPr id="51" name="Grafik 50" descr="Pfeil Kreis mit einfarbiger Füllung">
            <a:extLst>
              <a:ext uri="{FF2B5EF4-FFF2-40B4-BE49-F238E27FC236}">
                <a16:creationId xmlns:a16="http://schemas.microsoft.com/office/drawing/2014/main" id="{61E615E8-B7C7-B4E1-E388-63ACF148DE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60393" y="5246003"/>
            <a:ext cx="576000" cy="576000"/>
          </a:xfrm>
          <a:prstGeom prst="rect">
            <a:avLst/>
          </a:prstGeom>
        </p:spPr>
      </p:pic>
    </p:spTree>
    <p:extLst>
      <p:ext uri="{BB962C8B-B14F-4D97-AF65-F5344CB8AC3E}">
        <p14:creationId xmlns:p14="http://schemas.microsoft.com/office/powerpoint/2010/main" val="3356859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DC59F-5125-F715-B2DC-5E9B33473C47}"/>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FF40962B-B56B-432F-4D1D-C246FA88CA65}"/>
              </a:ext>
            </a:extLst>
          </p:cNvPr>
          <p:cNvSpPr>
            <a:spLocks noGrp="1"/>
          </p:cNvSpPr>
          <p:nvPr>
            <p:ph type="body" sz="quarter" idx="12"/>
          </p:nvPr>
        </p:nvSpPr>
        <p:spPr>
          <a:xfrm>
            <a:off x="658813" y="2514600"/>
            <a:ext cx="5328000" cy="4159250"/>
          </a:xfrm>
        </p:spPr>
        <p:txBody>
          <a:bodyPr/>
          <a:lstStyle/>
          <a:p>
            <a:pPr marL="0" indent="0">
              <a:buNone/>
            </a:pPr>
            <a:r>
              <a:rPr lang="de-DE" sz="2000" b="1"/>
              <a:t>Ihr Mehrwert</a:t>
            </a:r>
            <a:br>
              <a:rPr lang="de-DE" sz="1800"/>
            </a:br>
            <a:endParaRPr lang="de-DE" sz="1800"/>
          </a:p>
          <a:p>
            <a:pPr marL="432000" indent="0">
              <a:buNone/>
            </a:pPr>
            <a:r>
              <a:rPr lang="de-DE" sz="1800"/>
              <a:t>Stabiler Serienanlauf durch geprüfte Baugruppen</a:t>
            </a:r>
          </a:p>
          <a:p>
            <a:pPr marL="432000" indent="0">
              <a:buNone/>
            </a:pPr>
            <a:endParaRPr lang="de-DE" sz="1800"/>
          </a:p>
          <a:p>
            <a:pPr marL="432000" indent="0">
              <a:buNone/>
            </a:pPr>
            <a:r>
              <a:rPr lang="de-DE" sz="1800"/>
              <a:t>Dokumentierte Qualitätssicherung mit Rückverfolgbarkeit</a:t>
            </a:r>
          </a:p>
          <a:p>
            <a:pPr marL="432000" indent="0">
              <a:buNone/>
            </a:pPr>
            <a:endParaRPr lang="de-DE" sz="1800"/>
          </a:p>
          <a:p>
            <a:pPr marL="432000" indent="0">
              <a:buNone/>
            </a:pPr>
            <a:r>
              <a:rPr lang="de-DE" sz="1800"/>
              <a:t>Terminsicherheit durch digitale Planung und skalierbare Kapazitäten </a:t>
            </a:r>
          </a:p>
        </p:txBody>
      </p:sp>
      <p:sp>
        <p:nvSpPr>
          <p:cNvPr id="6" name="Titel 5">
            <a:extLst>
              <a:ext uri="{FF2B5EF4-FFF2-40B4-BE49-F238E27FC236}">
                <a16:creationId xmlns:a16="http://schemas.microsoft.com/office/drawing/2014/main" id="{202A17A9-53EC-6ADF-80DB-5DDAB07CF37C}"/>
              </a:ext>
            </a:extLst>
          </p:cNvPr>
          <p:cNvSpPr>
            <a:spLocks noGrp="1"/>
          </p:cNvSpPr>
          <p:nvPr>
            <p:ph type="title"/>
          </p:nvPr>
        </p:nvSpPr>
        <p:spPr/>
        <p:txBody>
          <a:bodyPr/>
          <a:lstStyle/>
          <a:p>
            <a:r>
              <a:rPr lang="de-DE">
                <a:solidFill>
                  <a:schemeClr val="accent1"/>
                </a:solidFill>
              </a:rPr>
              <a:t>Das erwartet Sie</a:t>
            </a:r>
          </a:p>
        </p:txBody>
      </p:sp>
      <p:sp>
        <p:nvSpPr>
          <p:cNvPr id="3" name="Foliennummernplatzhalter 2">
            <a:extLst>
              <a:ext uri="{FF2B5EF4-FFF2-40B4-BE49-F238E27FC236}">
                <a16:creationId xmlns:a16="http://schemas.microsoft.com/office/drawing/2014/main" id="{2A27D70C-2924-2DE8-BC9C-9C877191CE34}"/>
              </a:ext>
            </a:extLst>
          </p:cNvPr>
          <p:cNvSpPr>
            <a:spLocks noGrp="1"/>
          </p:cNvSpPr>
          <p:nvPr>
            <p:ph type="sldNum" sz="quarter" idx="10"/>
          </p:nvPr>
        </p:nvSpPr>
        <p:spPr/>
        <p:txBody>
          <a:bodyPr/>
          <a:lstStyle/>
          <a:p>
            <a:fld id="{73F7D4EC-FAF2-48D2-B8E5-457915FC50F3}" type="slidenum">
              <a:rPr lang="de-DE" smtClean="0"/>
              <a:pPr/>
              <a:t>39</a:t>
            </a:fld>
            <a:endParaRPr lang="de-DE"/>
          </a:p>
        </p:txBody>
      </p:sp>
      <p:sp>
        <p:nvSpPr>
          <p:cNvPr id="7" name="Textplatzhalter 6">
            <a:extLst>
              <a:ext uri="{FF2B5EF4-FFF2-40B4-BE49-F238E27FC236}">
                <a16:creationId xmlns:a16="http://schemas.microsoft.com/office/drawing/2014/main" id="{B490F432-2CA1-2D31-71BA-F8E1D9484C13}"/>
              </a:ext>
            </a:extLst>
          </p:cNvPr>
          <p:cNvSpPr>
            <a:spLocks noGrp="1"/>
          </p:cNvSpPr>
          <p:nvPr>
            <p:ph type="body" sz="quarter" idx="11"/>
          </p:nvPr>
        </p:nvSpPr>
        <p:spPr/>
        <p:txBody>
          <a:bodyPr/>
          <a:lstStyle/>
          <a:p>
            <a:r>
              <a:rPr lang="de-DE"/>
              <a:t>SCHUNK Engineering GTAT</a:t>
            </a:r>
          </a:p>
          <a:p>
            <a:endParaRPr lang="de-DE"/>
          </a:p>
        </p:txBody>
      </p:sp>
      <p:sp>
        <p:nvSpPr>
          <p:cNvPr id="9" name="Textplatzhalter 8">
            <a:extLst>
              <a:ext uri="{FF2B5EF4-FFF2-40B4-BE49-F238E27FC236}">
                <a16:creationId xmlns:a16="http://schemas.microsoft.com/office/drawing/2014/main" id="{1F46F3E5-9E63-7150-CE6B-FF01A436D74D}"/>
              </a:ext>
            </a:extLst>
          </p:cNvPr>
          <p:cNvSpPr>
            <a:spLocks noGrp="1"/>
          </p:cNvSpPr>
          <p:nvPr>
            <p:ph type="body" sz="quarter" idx="13"/>
          </p:nvPr>
        </p:nvSpPr>
        <p:spPr>
          <a:xfrm>
            <a:off x="6530413" y="2514600"/>
            <a:ext cx="5182233" cy="4159250"/>
          </a:xfrm>
        </p:spPr>
        <p:txBody>
          <a:bodyPr/>
          <a:lstStyle/>
          <a:p>
            <a:pPr marL="0" indent="0">
              <a:buNone/>
            </a:pPr>
            <a:r>
              <a:rPr lang="de-DE" sz="2000" b="1"/>
              <a:t>Vorgehen und Methodik</a:t>
            </a:r>
          </a:p>
          <a:p>
            <a:pPr marL="0" indent="0">
              <a:spcBef>
                <a:spcPts val="0"/>
              </a:spcBef>
              <a:buNone/>
            </a:pPr>
            <a:endParaRPr lang="de-DE" sz="1800"/>
          </a:p>
          <a:p>
            <a:pPr marL="432000" indent="0">
              <a:buNone/>
            </a:pPr>
            <a:r>
              <a:rPr lang="de-DE" sz="1800"/>
              <a:t>Präzisionsbearbeitung, Takt-/Variantenmontage</a:t>
            </a:r>
          </a:p>
          <a:p>
            <a:pPr marL="432000" indent="0">
              <a:buNone/>
            </a:pPr>
            <a:endParaRPr lang="de-DE" sz="1800"/>
          </a:p>
          <a:p>
            <a:pPr marL="432000" indent="0">
              <a:buNone/>
            </a:pPr>
            <a:r>
              <a:rPr lang="de-DE" sz="1800"/>
              <a:t>Validierung/Abnahme nach Spezifikation (inkl. Funktions-/</a:t>
            </a:r>
            <a:r>
              <a:rPr lang="de-DE" sz="1800" err="1"/>
              <a:t>Endtests</a:t>
            </a:r>
            <a:r>
              <a:rPr lang="de-DE" sz="1800"/>
              <a:t>)</a:t>
            </a:r>
          </a:p>
          <a:p>
            <a:pPr marL="432000" indent="0">
              <a:buNone/>
            </a:pPr>
            <a:endParaRPr lang="de-DE" sz="1800"/>
          </a:p>
          <a:p>
            <a:pPr marL="432000" indent="0">
              <a:buNone/>
            </a:pPr>
            <a:r>
              <a:rPr lang="de-DE" sz="1800"/>
              <a:t>Globale Verfügbarkeit, einheitliche Standards</a:t>
            </a:r>
          </a:p>
        </p:txBody>
      </p:sp>
      <p:sp>
        <p:nvSpPr>
          <p:cNvPr id="2" name="Textfeld 1">
            <a:extLst>
              <a:ext uri="{FF2B5EF4-FFF2-40B4-BE49-F238E27FC236}">
                <a16:creationId xmlns:a16="http://schemas.microsoft.com/office/drawing/2014/main" id="{08A9D086-C592-3C67-0024-11FD6D7E79A6}"/>
              </a:ext>
            </a:extLst>
          </p:cNvPr>
          <p:cNvSpPr txBox="1"/>
          <p:nvPr/>
        </p:nvSpPr>
        <p:spPr>
          <a:xfrm>
            <a:off x="658813" y="1394052"/>
            <a:ext cx="11198224" cy="878702"/>
          </a:xfrm>
          <a:prstGeom prst="rect">
            <a:avLst/>
          </a:prstGeom>
          <a:noFill/>
        </p:spPr>
        <p:txBody>
          <a:bodyPr wrap="square" lIns="0" tIns="0" rIns="0" bIns="0" rtlCol="0">
            <a:spAutoFit/>
          </a:bodyPr>
          <a:lstStyle/>
          <a:p>
            <a:r>
              <a:rPr lang="de-DE" sz="1400">
                <a:solidFill>
                  <a:schemeClr val="accent1"/>
                </a:solidFill>
              </a:rPr>
              <a:t>Im dritten Schritt werden aus der Konstruktion präzise gefertigte und montierte Baugruppen – nach standardisierten, reproduzierbaren Abläufen. Die Qualität sichern wir über definierte Prüfkonzepte und eine lückenlose Dokumentation ab. Unsere digitale Prozesskette und globalen Werke liefern reproduzierbare Qualität – terminsicher und transparent.</a:t>
            </a:r>
          </a:p>
          <a:p>
            <a:pPr>
              <a:lnSpc>
                <a:spcPct val="90000"/>
              </a:lnSpc>
              <a:spcBef>
                <a:spcPts val="300"/>
              </a:spcBef>
              <a:buClr>
                <a:srgbClr val="009EE0"/>
              </a:buClr>
            </a:pPr>
            <a:endParaRPr lang="de-DE" sz="1400" err="1">
              <a:solidFill>
                <a:schemeClr val="accent1"/>
              </a:solidFill>
            </a:endParaRPr>
          </a:p>
        </p:txBody>
      </p:sp>
      <p:pic>
        <p:nvPicPr>
          <p:cNvPr id="20" name="Grafik 19" descr="Abzeichen Tick1 mit einfarbiger Füllung">
            <a:extLst>
              <a:ext uri="{FF2B5EF4-FFF2-40B4-BE49-F238E27FC236}">
                <a16:creationId xmlns:a16="http://schemas.microsoft.com/office/drawing/2014/main" id="{5992EF3C-CEB4-3A5B-8BB6-F0F460C740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354" y="3159000"/>
            <a:ext cx="540000" cy="540000"/>
          </a:xfrm>
          <a:prstGeom prst="rect">
            <a:avLst/>
          </a:prstGeom>
        </p:spPr>
      </p:pic>
      <p:pic>
        <p:nvPicPr>
          <p:cNvPr id="5" name="Grafik 4" descr="Tageskalender mit einfarbiger Füllung">
            <a:extLst>
              <a:ext uri="{FF2B5EF4-FFF2-40B4-BE49-F238E27FC236}">
                <a16:creationId xmlns:a16="http://schemas.microsoft.com/office/drawing/2014/main" id="{945DF059-3E7E-0CA4-41DF-7F04963FC5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354" y="5144171"/>
            <a:ext cx="540000" cy="540000"/>
          </a:xfrm>
          <a:prstGeom prst="rect">
            <a:avLst/>
          </a:prstGeom>
        </p:spPr>
      </p:pic>
      <p:pic>
        <p:nvPicPr>
          <p:cNvPr id="13" name="Grafik 12" descr="Prüfliste mit einfarbiger Füllung">
            <a:extLst>
              <a:ext uri="{FF2B5EF4-FFF2-40B4-BE49-F238E27FC236}">
                <a16:creationId xmlns:a16="http://schemas.microsoft.com/office/drawing/2014/main" id="{E3BD95C0-43FC-A9A9-003D-67EF6189F9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9354" y="4151585"/>
            <a:ext cx="540000" cy="540000"/>
          </a:xfrm>
          <a:prstGeom prst="rect">
            <a:avLst/>
          </a:prstGeom>
        </p:spPr>
      </p:pic>
      <p:pic>
        <p:nvPicPr>
          <p:cNvPr id="16" name="Grafik 15" descr="Erdkugel: Afrika und Europa mit einfarbiger Füllung">
            <a:extLst>
              <a:ext uri="{FF2B5EF4-FFF2-40B4-BE49-F238E27FC236}">
                <a16:creationId xmlns:a16="http://schemas.microsoft.com/office/drawing/2014/main" id="{7D5D8220-8291-1B11-ADC3-2F12EBEE8F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64357" y="4988471"/>
            <a:ext cx="540000" cy="540000"/>
          </a:xfrm>
          <a:prstGeom prst="rect">
            <a:avLst/>
          </a:prstGeom>
        </p:spPr>
      </p:pic>
      <p:pic>
        <p:nvPicPr>
          <p:cNvPr id="19" name="Grafik 18" descr="Lupe mit einfarbiger Füllung">
            <a:extLst>
              <a:ext uri="{FF2B5EF4-FFF2-40B4-BE49-F238E27FC236}">
                <a16:creationId xmlns:a16="http://schemas.microsoft.com/office/drawing/2014/main" id="{765E4AEF-CF3D-D444-1E8A-4E1AB2EA30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64357" y="4151585"/>
            <a:ext cx="540000" cy="540000"/>
          </a:xfrm>
          <a:prstGeom prst="rect">
            <a:avLst/>
          </a:prstGeom>
        </p:spPr>
      </p:pic>
      <p:pic>
        <p:nvPicPr>
          <p:cNvPr id="23" name="Grafik 22" descr="Zahnräder mit einfarbiger Füllung">
            <a:extLst>
              <a:ext uri="{FF2B5EF4-FFF2-40B4-BE49-F238E27FC236}">
                <a16:creationId xmlns:a16="http://schemas.microsoft.com/office/drawing/2014/main" id="{5FCCC92B-F5AC-C364-558F-2262308A6BC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64357" y="3159000"/>
            <a:ext cx="540000" cy="540000"/>
          </a:xfrm>
          <a:prstGeom prst="rect">
            <a:avLst/>
          </a:prstGeom>
        </p:spPr>
      </p:pic>
    </p:spTree>
    <p:extLst>
      <p:ext uri="{BB962C8B-B14F-4D97-AF65-F5344CB8AC3E}">
        <p14:creationId xmlns:p14="http://schemas.microsoft.com/office/powerpoint/2010/main" val="92184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E045307-BDD9-8139-8264-115A09EA941F}"/>
              </a:ext>
            </a:extLst>
          </p:cNvPr>
          <p:cNvSpPr>
            <a:spLocks noGrp="1"/>
          </p:cNvSpPr>
          <p:nvPr>
            <p:ph type="title"/>
          </p:nvPr>
        </p:nvSpPr>
        <p:spPr/>
        <p:txBody>
          <a:bodyPr/>
          <a:lstStyle/>
          <a:p>
            <a:r>
              <a:rPr lang="de-DE"/>
              <a:t>Vier Schritte zum Projekterfolg</a:t>
            </a:r>
            <a:br>
              <a:rPr lang="de-DE"/>
            </a:br>
            <a:r>
              <a:rPr lang="de-DE" sz="2400" b="0" err="1">
                <a:solidFill>
                  <a:schemeClr val="bg2"/>
                </a:solidFill>
              </a:rPr>
              <a:t>Innovating</a:t>
            </a:r>
            <a:r>
              <a:rPr lang="de-DE" sz="2400" b="0">
                <a:solidFill>
                  <a:schemeClr val="bg2"/>
                </a:solidFill>
              </a:rPr>
              <a:t> Partnerships</a:t>
            </a:r>
            <a:br>
              <a:rPr lang="de-DE"/>
            </a:br>
            <a:endParaRPr lang="de-DE"/>
          </a:p>
        </p:txBody>
      </p:sp>
      <p:sp>
        <p:nvSpPr>
          <p:cNvPr id="3" name="Foliennummernplatzhalter 2">
            <a:extLst>
              <a:ext uri="{FF2B5EF4-FFF2-40B4-BE49-F238E27FC236}">
                <a16:creationId xmlns:a16="http://schemas.microsoft.com/office/drawing/2014/main" id="{7DC3A0B1-72FF-72FD-2F18-7CAD756C8FD5}"/>
              </a:ext>
            </a:extLst>
          </p:cNvPr>
          <p:cNvSpPr>
            <a:spLocks noGrp="1"/>
          </p:cNvSpPr>
          <p:nvPr>
            <p:ph type="sldNum" sz="quarter" idx="10"/>
          </p:nvPr>
        </p:nvSpPr>
        <p:spPr/>
        <p:txBody>
          <a:bodyPr/>
          <a:lstStyle/>
          <a:p>
            <a:fld id="{73F7D4EC-FAF2-48D2-B8E5-457915FC50F3}" type="slidenum">
              <a:rPr lang="de-DE" smtClean="0"/>
              <a:pPr/>
              <a:t>4</a:t>
            </a:fld>
            <a:endParaRPr lang="de-DE"/>
          </a:p>
        </p:txBody>
      </p:sp>
      <p:sp>
        <p:nvSpPr>
          <p:cNvPr id="7" name="Textplatzhalter 6">
            <a:extLst>
              <a:ext uri="{FF2B5EF4-FFF2-40B4-BE49-F238E27FC236}">
                <a16:creationId xmlns:a16="http://schemas.microsoft.com/office/drawing/2014/main" id="{6C9497D4-A011-7C08-4DE1-5F68C45E1374}"/>
              </a:ext>
            </a:extLst>
          </p:cNvPr>
          <p:cNvSpPr>
            <a:spLocks noGrp="1"/>
          </p:cNvSpPr>
          <p:nvPr>
            <p:ph type="body" sz="quarter" idx="11"/>
          </p:nvPr>
        </p:nvSpPr>
        <p:spPr/>
        <p:txBody>
          <a:bodyPr/>
          <a:lstStyle/>
          <a:p>
            <a:r>
              <a:rPr lang="de-DE"/>
              <a:t>SCHUNK Engineering GTAT</a:t>
            </a:r>
          </a:p>
          <a:p>
            <a:endParaRPr lang="de-DE"/>
          </a:p>
        </p:txBody>
      </p:sp>
      <p:pic>
        <p:nvPicPr>
          <p:cNvPr id="9" name="Grafik 8">
            <a:extLst>
              <a:ext uri="{FF2B5EF4-FFF2-40B4-BE49-F238E27FC236}">
                <a16:creationId xmlns:a16="http://schemas.microsoft.com/office/drawing/2014/main" id="{987C880C-3EAE-55E6-5257-410C146A6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3619" y="2140528"/>
            <a:ext cx="10124313" cy="2021898"/>
          </a:xfrm>
          <a:prstGeom prst="rect">
            <a:avLst/>
          </a:prstGeom>
        </p:spPr>
      </p:pic>
      <p:grpSp>
        <p:nvGrpSpPr>
          <p:cNvPr id="10" name="Gruppieren 9">
            <a:extLst>
              <a:ext uri="{FF2B5EF4-FFF2-40B4-BE49-F238E27FC236}">
                <a16:creationId xmlns:a16="http://schemas.microsoft.com/office/drawing/2014/main" id="{9E7FFE8B-F095-328D-B7C7-E072B2AA1A43}"/>
              </a:ext>
            </a:extLst>
          </p:cNvPr>
          <p:cNvGrpSpPr/>
          <p:nvPr/>
        </p:nvGrpSpPr>
        <p:grpSpPr>
          <a:xfrm>
            <a:off x="759477" y="4533179"/>
            <a:ext cx="10673046" cy="1808187"/>
            <a:chOff x="943636" y="3429000"/>
            <a:chExt cx="10716913" cy="1847386"/>
          </a:xfrm>
        </p:grpSpPr>
        <p:grpSp>
          <p:nvGrpSpPr>
            <p:cNvPr id="11" name="Gruppieren 10">
              <a:extLst>
                <a:ext uri="{FF2B5EF4-FFF2-40B4-BE49-F238E27FC236}">
                  <a16:creationId xmlns:a16="http://schemas.microsoft.com/office/drawing/2014/main" id="{6B2EEF9A-BE49-D752-CBDC-FBDF791BBB1E}"/>
                </a:ext>
              </a:extLst>
            </p:cNvPr>
            <p:cNvGrpSpPr/>
            <p:nvPr/>
          </p:nvGrpSpPr>
          <p:grpSpPr>
            <a:xfrm>
              <a:off x="943636" y="3429000"/>
              <a:ext cx="2396104" cy="1847386"/>
              <a:chOff x="852196" y="4787369"/>
              <a:chExt cx="2396104" cy="1847386"/>
            </a:xfrm>
          </p:grpSpPr>
          <p:sp>
            <p:nvSpPr>
              <p:cNvPr id="21" name="Textfeld 20">
                <a:extLst>
                  <a:ext uri="{FF2B5EF4-FFF2-40B4-BE49-F238E27FC236}">
                    <a16:creationId xmlns:a16="http://schemas.microsoft.com/office/drawing/2014/main" id="{67CFEF00-643D-71B8-D135-847835695518}"/>
                  </a:ext>
                </a:extLst>
              </p:cNvPr>
              <p:cNvSpPr txBox="1">
                <a:spLocks/>
              </p:cNvSpPr>
              <p:nvPr/>
            </p:nvSpPr>
            <p:spPr>
              <a:xfrm>
                <a:off x="1104610" y="4787369"/>
                <a:ext cx="2143690" cy="18473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9EE0"/>
                  </a:buClr>
                  <a:buSzTx/>
                  <a:buFontTx/>
                  <a:buNone/>
                  <a:tabLst/>
                  <a:defRPr/>
                </a:pPr>
                <a:r>
                  <a:rPr kumimoji="0" lang="de-DE" sz="1050" b="1" i="0" u="none" strike="noStrike" kern="1200" cap="none" spc="0" normalizeH="0" baseline="0" noProof="0">
                    <a:ln>
                      <a:noFill/>
                    </a:ln>
                    <a:solidFill>
                      <a:srgbClr val="003D6A"/>
                    </a:solidFill>
                    <a:effectLst/>
                    <a:uLnTx/>
                    <a:uFillTx/>
                    <a:latin typeface="Fago Pro"/>
                    <a:ea typeface="+mn-ea"/>
                    <a:cs typeface="+mn-cs"/>
                  </a:rPr>
                  <a:t>1. Beraten </a:t>
                </a:r>
              </a:p>
              <a:p>
                <a:pPr marL="0" marR="0" lvl="0" indent="0" algn="l" defTabSz="914400" rtl="0" eaLnBrk="1" fontAlgn="auto" latinLnBrk="0" hangingPunct="1">
                  <a:lnSpc>
                    <a:spcPct val="100000"/>
                  </a:lnSpc>
                  <a:spcBef>
                    <a:spcPts val="0"/>
                  </a:spcBef>
                  <a:spcAft>
                    <a:spcPts val="0"/>
                  </a:spcAft>
                  <a:buClr>
                    <a:srgbClr val="009EE0"/>
                  </a:buClr>
                  <a:buSzTx/>
                  <a:buFontTx/>
                  <a:buNone/>
                  <a:tabLst/>
                  <a:defRPr/>
                </a:pPr>
                <a:r>
                  <a:rPr kumimoji="0" lang="de-DE" sz="1050" i="0" u="none" strike="noStrike" kern="1200" cap="none" spc="0" normalizeH="0" baseline="0" noProof="0">
                    <a:ln>
                      <a:noFill/>
                    </a:ln>
                    <a:solidFill>
                      <a:srgbClr val="003D6A"/>
                    </a:solidFill>
                    <a:effectLst/>
                    <a:uLnTx/>
                    <a:uFillTx/>
                    <a:latin typeface="Fago Pro"/>
                    <a:ea typeface="+mn-ea"/>
                    <a:cs typeface="+mn-cs"/>
                  </a:rPr>
                  <a:t>Herausforderungen verstehen - Anforderungen definieren</a:t>
                </a:r>
                <a:endParaRPr kumimoji="0" lang="en-US" sz="1050" i="0" u="none" strike="noStrike" kern="1200" cap="none" spc="0" normalizeH="0" baseline="0" noProof="0">
                  <a:ln>
                    <a:noFill/>
                  </a:ln>
                  <a:solidFill>
                    <a:srgbClr val="003D6A"/>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
                    <a:srgbClr val="009EE0"/>
                  </a:buClr>
                  <a:buSzTx/>
                  <a:buFontTx/>
                  <a:buNone/>
                  <a:tabLst/>
                  <a:defRPr/>
                </a:pPr>
                <a:br>
                  <a:rPr kumimoji="0" lang="en-US" sz="1000" b="1" i="0" u="none" strike="noStrike" kern="1200" cap="none" spc="0" normalizeH="0" baseline="0" noProof="0">
                    <a:ln>
                      <a:noFill/>
                    </a:ln>
                    <a:solidFill>
                      <a:srgbClr val="009EE0"/>
                    </a:solidFill>
                    <a:effectLst/>
                    <a:uLnTx/>
                    <a:uFillTx/>
                    <a:latin typeface="Fago Pro"/>
                    <a:ea typeface="+mn-ea"/>
                    <a:cs typeface="+mn-cs"/>
                  </a:rPr>
                </a:br>
                <a:r>
                  <a:rPr kumimoji="0" lang="de-DE" sz="1000" b="0" i="0" u="none" strike="noStrike" kern="1200" cap="none" spc="0" normalizeH="0" baseline="0" noProof="0">
                    <a:ln>
                      <a:noFill/>
                    </a:ln>
                    <a:solidFill>
                      <a:srgbClr val="003D6A"/>
                    </a:solidFill>
                    <a:effectLst/>
                    <a:uLnTx/>
                    <a:uFillTx/>
                    <a:latin typeface="Fago Pro"/>
                    <a:ea typeface="+mn-ea"/>
                    <a:cs typeface="+mn-cs"/>
                  </a:rPr>
                  <a:t>Von der präzisen Anforderungsdefinition im persönlichen Dialog bis hin zur Entwicklung eines Konzeptes mit einer verlässlichen Budgetabschätzung.</a:t>
                </a:r>
              </a:p>
              <a:p>
                <a:pPr marL="0" marR="0" lvl="0" indent="0" algn="l" defTabSz="914400" rtl="0" eaLnBrk="1" fontAlgn="auto" latinLnBrk="0" hangingPunct="1">
                  <a:lnSpc>
                    <a:spcPct val="100000"/>
                  </a:lnSpc>
                  <a:spcBef>
                    <a:spcPts val="0"/>
                  </a:spcBef>
                  <a:spcAft>
                    <a:spcPts val="0"/>
                  </a:spcAft>
                  <a:buClr>
                    <a:srgbClr val="009EE0"/>
                  </a:buClr>
                  <a:buSzTx/>
                  <a:buFontTx/>
                  <a:buNone/>
                  <a:tabLst/>
                  <a:defRPr/>
                </a:pPr>
                <a:endParaRPr kumimoji="0" lang="de-DE" sz="1000" b="0" i="0" u="none" strike="noStrike" kern="1200" cap="none" spc="0" normalizeH="0" baseline="0" noProof="0">
                  <a:ln>
                    <a:noFill/>
                  </a:ln>
                  <a:solidFill>
                    <a:srgbClr val="003D6A"/>
                  </a:solidFill>
                  <a:effectLst/>
                  <a:uLnTx/>
                  <a:uFillTx/>
                  <a:latin typeface="Fago Pro"/>
                  <a:ea typeface="+mn-ea"/>
                  <a:cs typeface="+mn-cs"/>
                </a:endParaRPr>
              </a:p>
            </p:txBody>
          </p:sp>
          <p:pic>
            <p:nvPicPr>
              <p:cNvPr id="22" name="Grafik 21">
                <a:extLst>
                  <a:ext uri="{FF2B5EF4-FFF2-40B4-BE49-F238E27FC236}">
                    <a16:creationId xmlns:a16="http://schemas.microsoft.com/office/drawing/2014/main" id="{FAF1B40A-1489-9B96-7BCD-44FAC3B16C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2196" y="4802348"/>
                <a:ext cx="252413" cy="300492"/>
              </a:xfrm>
              <a:prstGeom prst="rect">
                <a:avLst/>
              </a:prstGeom>
            </p:spPr>
          </p:pic>
        </p:grpSp>
        <p:grpSp>
          <p:nvGrpSpPr>
            <p:cNvPr id="12" name="Gruppieren 11">
              <a:extLst>
                <a:ext uri="{FF2B5EF4-FFF2-40B4-BE49-F238E27FC236}">
                  <a16:creationId xmlns:a16="http://schemas.microsoft.com/office/drawing/2014/main" id="{FDB5D580-52BB-8A13-D203-14C5D03561CE}"/>
                </a:ext>
              </a:extLst>
            </p:cNvPr>
            <p:cNvGrpSpPr/>
            <p:nvPr/>
          </p:nvGrpSpPr>
          <p:grpSpPr>
            <a:xfrm>
              <a:off x="3740676" y="3429000"/>
              <a:ext cx="2394499" cy="1690162"/>
              <a:chOff x="3800131" y="4787369"/>
              <a:chExt cx="2394499" cy="1690162"/>
            </a:xfrm>
          </p:grpSpPr>
          <p:sp>
            <p:nvSpPr>
              <p:cNvPr id="19" name="Textfeld 18">
                <a:extLst>
                  <a:ext uri="{FF2B5EF4-FFF2-40B4-BE49-F238E27FC236}">
                    <a16:creationId xmlns:a16="http://schemas.microsoft.com/office/drawing/2014/main" id="{9E083A71-D53D-7BF0-402C-9282DD4A521D}"/>
                  </a:ext>
                </a:extLst>
              </p:cNvPr>
              <p:cNvSpPr txBox="1">
                <a:spLocks/>
              </p:cNvSpPr>
              <p:nvPr/>
            </p:nvSpPr>
            <p:spPr>
              <a:xfrm>
                <a:off x="4050940" y="4787369"/>
                <a:ext cx="2143690" cy="169016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9EE0"/>
                  </a:buClr>
                  <a:buSzTx/>
                  <a:buFontTx/>
                  <a:buNone/>
                  <a:tabLst/>
                  <a:defRPr/>
                </a:pPr>
                <a:r>
                  <a:rPr kumimoji="0" lang="de-DE" sz="1050" b="1" i="0" u="none" strike="noStrike" kern="1200" cap="none" spc="0" normalizeH="0" baseline="0" noProof="0">
                    <a:ln>
                      <a:noFill/>
                    </a:ln>
                    <a:solidFill>
                      <a:srgbClr val="003D6A"/>
                    </a:solidFill>
                    <a:effectLst/>
                    <a:uLnTx/>
                    <a:uFillTx/>
                    <a:latin typeface="Fago Pro" panose="02000506040000020004" pitchFamily="50" charset="0"/>
                    <a:ea typeface="+mn-ea"/>
                    <a:cs typeface="+mn-cs"/>
                  </a:rPr>
                  <a:t>2. Entwickeln</a:t>
                </a:r>
              </a:p>
              <a:p>
                <a:pPr marL="0" marR="0" lvl="0" indent="0" algn="l" defTabSz="914400" rtl="0" eaLnBrk="1" fontAlgn="auto" latinLnBrk="0" hangingPunct="1">
                  <a:lnSpc>
                    <a:spcPct val="100000"/>
                  </a:lnSpc>
                  <a:spcBef>
                    <a:spcPts val="0"/>
                  </a:spcBef>
                  <a:spcAft>
                    <a:spcPts val="0"/>
                  </a:spcAft>
                  <a:buClr>
                    <a:srgbClr val="009EE0"/>
                  </a:buClr>
                  <a:buSzTx/>
                  <a:buFontTx/>
                  <a:buNone/>
                  <a:tabLst/>
                  <a:defRPr/>
                </a:pPr>
                <a:r>
                  <a:rPr kumimoji="0" lang="de-DE" sz="1050" i="0" u="none" strike="noStrike" kern="1200" cap="none" spc="0" normalizeH="0" baseline="0" noProof="0">
                    <a:ln>
                      <a:noFill/>
                    </a:ln>
                    <a:solidFill>
                      <a:srgbClr val="003D6A"/>
                    </a:solidFill>
                    <a:effectLst/>
                    <a:uLnTx/>
                    <a:uFillTx/>
                    <a:latin typeface="Fago Pro" panose="02000506040000020004" pitchFamily="50" charset="0"/>
                    <a:ea typeface="+mn-ea"/>
                    <a:cs typeface="+mn-cs"/>
                  </a:rPr>
                  <a:t>Lösungen erarbeiten – Von der Idee zur Konstruktion</a:t>
                </a:r>
                <a:endParaRPr kumimoji="0" lang="en-US" sz="105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
                    <a:srgbClr val="009EE0"/>
                  </a:buClr>
                  <a:buSzTx/>
                  <a:buFontTx/>
                  <a:buNone/>
                  <a:tabLst/>
                  <a:defRPr/>
                </a:pPr>
                <a:endParaRPr kumimoji="0" lang="de-DE" sz="10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
                    <a:srgbClr val="009EE0"/>
                  </a:buClr>
                  <a:buSzTx/>
                  <a:buFontTx/>
                  <a:buNone/>
                  <a:tabLst/>
                  <a:defRPr/>
                </a:pPr>
                <a:r>
                  <a:rPr kumimoji="0" lang="de-DE" sz="10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t>In enger Abstimmung mit Ihnen erarbeiten wir maßgeschneiderte Lösungen. So können Sie sich voll auf Ihre Kernkompetenzen konzentrieren.</a:t>
                </a:r>
              </a:p>
              <a:p>
                <a:pPr marL="171450" marR="0" lvl="0" indent="-171450" algn="l" defTabSz="914400" rtl="0" eaLnBrk="1" fontAlgn="auto" latinLnBrk="0" hangingPunct="1">
                  <a:lnSpc>
                    <a:spcPct val="100000"/>
                  </a:lnSpc>
                  <a:spcBef>
                    <a:spcPts val="0"/>
                  </a:spcBef>
                  <a:spcAft>
                    <a:spcPts val="0"/>
                  </a:spcAft>
                  <a:buClr>
                    <a:srgbClr val="009EE0"/>
                  </a:buClr>
                  <a:buSzTx/>
                  <a:buFont typeface="Arial" panose="020B0604020202020204" pitchFamily="34" charset="0"/>
                  <a:buChar char="•"/>
                  <a:tabLst/>
                  <a:defRPr/>
                </a:pPr>
                <a:endParaRPr kumimoji="0" lang="de-DE" sz="10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pic>
            <p:nvPicPr>
              <p:cNvPr id="20" name="Grafik 19">
                <a:extLst>
                  <a:ext uri="{FF2B5EF4-FFF2-40B4-BE49-F238E27FC236}">
                    <a16:creationId xmlns:a16="http://schemas.microsoft.com/office/drawing/2014/main" id="{AE7A2ADF-D83A-A9A9-39BF-70FC4188B4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00131" y="4825452"/>
                <a:ext cx="252414" cy="294483"/>
              </a:xfrm>
              <a:prstGeom prst="rect">
                <a:avLst/>
              </a:prstGeom>
            </p:spPr>
          </p:pic>
        </p:grpSp>
        <p:grpSp>
          <p:nvGrpSpPr>
            <p:cNvPr id="13" name="Gruppieren 12">
              <a:extLst>
                <a:ext uri="{FF2B5EF4-FFF2-40B4-BE49-F238E27FC236}">
                  <a16:creationId xmlns:a16="http://schemas.microsoft.com/office/drawing/2014/main" id="{07F0FF27-D025-383B-8EBB-EF4262765865}"/>
                </a:ext>
              </a:extLst>
            </p:cNvPr>
            <p:cNvGrpSpPr/>
            <p:nvPr/>
          </p:nvGrpSpPr>
          <p:grpSpPr>
            <a:xfrm>
              <a:off x="6536112" y="3429000"/>
              <a:ext cx="2396106" cy="1690162"/>
              <a:chOff x="6096000" y="4787369"/>
              <a:chExt cx="2396106" cy="1690162"/>
            </a:xfrm>
          </p:grpSpPr>
          <p:sp>
            <p:nvSpPr>
              <p:cNvPr id="17" name="Textfeld 16">
                <a:extLst>
                  <a:ext uri="{FF2B5EF4-FFF2-40B4-BE49-F238E27FC236}">
                    <a16:creationId xmlns:a16="http://schemas.microsoft.com/office/drawing/2014/main" id="{1259508A-A5CC-DE83-C634-5C59E911EC3A}"/>
                  </a:ext>
                </a:extLst>
              </p:cNvPr>
              <p:cNvSpPr txBox="1">
                <a:spLocks/>
              </p:cNvSpPr>
              <p:nvPr/>
            </p:nvSpPr>
            <p:spPr>
              <a:xfrm>
                <a:off x="6348415" y="4787369"/>
                <a:ext cx="2143691" cy="169016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9EE0"/>
                  </a:buClr>
                  <a:buSzTx/>
                  <a:buFontTx/>
                  <a:buNone/>
                  <a:tabLst/>
                  <a:defRPr/>
                </a:pPr>
                <a:r>
                  <a:rPr kumimoji="0" lang="de-DE" sz="1050" b="1" i="0" u="none" strike="noStrike" kern="1200" cap="none" spc="0" normalizeH="0" baseline="0" noProof="0">
                    <a:ln>
                      <a:noFill/>
                    </a:ln>
                    <a:solidFill>
                      <a:srgbClr val="003D6A"/>
                    </a:solidFill>
                    <a:effectLst/>
                    <a:uLnTx/>
                    <a:uFillTx/>
                    <a:latin typeface="Fago Pro"/>
                    <a:ea typeface="+mn-ea"/>
                    <a:cs typeface="+mn-cs"/>
                  </a:rPr>
                  <a:t>3. Produzieren</a:t>
                </a:r>
              </a:p>
              <a:p>
                <a:pPr marL="0" marR="0" lvl="0" indent="0" algn="l" defTabSz="914400" rtl="0" eaLnBrk="1" fontAlgn="auto" latinLnBrk="0" hangingPunct="1">
                  <a:lnSpc>
                    <a:spcPct val="100000"/>
                  </a:lnSpc>
                  <a:spcBef>
                    <a:spcPts val="0"/>
                  </a:spcBef>
                  <a:spcAft>
                    <a:spcPts val="0"/>
                  </a:spcAft>
                  <a:buClr>
                    <a:srgbClr val="009EE0"/>
                  </a:buClr>
                  <a:buSzTx/>
                  <a:buFontTx/>
                  <a:buNone/>
                  <a:tabLst/>
                  <a:defRPr/>
                </a:pPr>
                <a:r>
                  <a:rPr kumimoji="0" lang="de-DE" sz="1050" i="0" u="none" strike="noStrike" kern="1200" cap="none" spc="0" normalizeH="0" baseline="0" noProof="0">
                    <a:ln>
                      <a:noFill/>
                    </a:ln>
                    <a:solidFill>
                      <a:srgbClr val="003D6A"/>
                    </a:solidFill>
                    <a:effectLst/>
                    <a:uLnTx/>
                    <a:uFillTx/>
                    <a:latin typeface="Fago Pro"/>
                    <a:ea typeface="+mn-ea"/>
                    <a:cs typeface="+mn-cs"/>
                  </a:rPr>
                  <a:t>Fertigen und montieren - Produktion und Validierung</a:t>
                </a:r>
                <a:endParaRPr kumimoji="0" lang="en-US" sz="1000" i="0" u="none" strike="noStrike" kern="1200" cap="none" spc="0" normalizeH="0" baseline="0" noProof="0">
                  <a:ln>
                    <a:noFill/>
                  </a:ln>
                  <a:solidFill>
                    <a:srgbClr val="009EE0"/>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
                    <a:srgbClr val="009EE0"/>
                  </a:buClr>
                  <a:buSzTx/>
                  <a:buFontTx/>
                  <a:buNone/>
                  <a:tabLst/>
                  <a:defRPr/>
                </a:pPr>
                <a:endParaRPr kumimoji="0" lang="de-DE" sz="1000" b="0" i="0" u="none" strike="noStrike" kern="1200" cap="none" spc="0" normalizeH="0" baseline="0" noProof="0">
                  <a:ln>
                    <a:noFill/>
                  </a:ln>
                  <a:solidFill>
                    <a:srgbClr val="003D6A"/>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
                    <a:srgbClr val="009EE0"/>
                  </a:buClr>
                  <a:buSzTx/>
                  <a:buFontTx/>
                  <a:buNone/>
                  <a:tabLst/>
                  <a:defRPr/>
                </a:pPr>
                <a:r>
                  <a:rPr kumimoji="0" lang="de-DE" sz="1000" b="0" i="0" u="none" strike="noStrike" kern="1200" cap="none" spc="0" normalizeH="0" baseline="0" noProof="0">
                    <a:ln>
                      <a:noFill/>
                    </a:ln>
                    <a:solidFill>
                      <a:srgbClr val="003D6A"/>
                    </a:solidFill>
                    <a:effectLst/>
                    <a:uLnTx/>
                    <a:uFillTx/>
                    <a:latin typeface="Fago Pro"/>
                    <a:ea typeface="+mn-ea"/>
                    <a:cs typeface="+mn-cs"/>
                  </a:rPr>
                  <a:t>Mit unserer hohen Fertigungskompetenz und einer durchgängigen digitalen Prozesskette gewährleisten wir höchste Effizienz und Präzision - weltweit.</a:t>
                </a:r>
                <a:endParaRPr kumimoji="0" lang="en-US" sz="1000" b="0" i="0" u="none" strike="noStrike" kern="1200" cap="none" spc="0" normalizeH="0" baseline="0" noProof="0">
                  <a:ln>
                    <a:noFill/>
                  </a:ln>
                  <a:solidFill>
                    <a:srgbClr val="003D6A"/>
                  </a:solidFill>
                  <a:effectLst/>
                  <a:uLnTx/>
                  <a:uFillTx/>
                  <a:latin typeface="Fago Pro"/>
                  <a:ea typeface="+mn-ea"/>
                  <a:cs typeface="+mn-cs"/>
                </a:endParaRPr>
              </a:p>
            </p:txBody>
          </p:sp>
          <p:pic>
            <p:nvPicPr>
              <p:cNvPr id="18" name="Grafik 17">
                <a:extLst>
                  <a:ext uri="{FF2B5EF4-FFF2-40B4-BE49-F238E27FC236}">
                    <a16:creationId xmlns:a16="http://schemas.microsoft.com/office/drawing/2014/main" id="{5EDCB381-6415-DB27-3538-9FD9EC42E2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6000" y="4805182"/>
                <a:ext cx="252414" cy="297658"/>
              </a:xfrm>
              <a:prstGeom prst="rect">
                <a:avLst/>
              </a:prstGeom>
            </p:spPr>
          </p:pic>
        </p:grpSp>
        <p:grpSp>
          <p:nvGrpSpPr>
            <p:cNvPr id="14" name="Gruppieren 13">
              <a:extLst>
                <a:ext uri="{FF2B5EF4-FFF2-40B4-BE49-F238E27FC236}">
                  <a16:creationId xmlns:a16="http://schemas.microsoft.com/office/drawing/2014/main" id="{42928E65-1C5B-EEAF-09B2-422E482F1882}"/>
                </a:ext>
              </a:extLst>
            </p:cNvPr>
            <p:cNvGrpSpPr/>
            <p:nvPr/>
          </p:nvGrpSpPr>
          <p:grpSpPr>
            <a:xfrm>
              <a:off x="9333153" y="3429000"/>
              <a:ext cx="2327396" cy="1375713"/>
              <a:chOff x="9403216" y="4787369"/>
              <a:chExt cx="2327396" cy="1375713"/>
            </a:xfrm>
          </p:grpSpPr>
          <p:pic>
            <p:nvPicPr>
              <p:cNvPr id="15" name="Grafik 14">
                <a:extLst>
                  <a:ext uri="{FF2B5EF4-FFF2-40B4-BE49-F238E27FC236}">
                    <a16:creationId xmlns:a16="http://schemas.microsoft.com/office/drawing/2014/main" id="{A0469093-0F1D-1C74-C96F-698E3B02CC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03216" y="4802348"/>
                <a:ext cx="252414" cy="300493"/>
              </a:xfrm>
              <a:prstGeom prst="rect">
                <a:avLst/>
              </a:prstGeom>
            </p:spPr>
          </p:pic>
          <p:sp>
            <p:nvSpPr>
              <p:cNvPr id="16" name="Textfeld 15">
                <a:extLst>
                  <a:ext uri="{FF2B5EF4-FFF2-40B4-BE49-F238E27FC236}">
                    <a16:creationId xmlns:a16="http://schemas.microsoft.com/office/drawing/2014/main" id="{F310EA25-BC9B-ABF2-8058-D94A0F24B91E}"/>
                  </a:ext>
                </a:extLst>
              </p:cNvPr>
              <p:cNvSpPr txBox="1">
                <a:spLocks/>
              </p:cNvSpPr>
              <p:nvPr/>
            </p:nvSpPr>
            <p:spPr>
              <a:xfrm>
                <a:off x="9655631" y="4787369"/>
                <a:ext cx="2074981" cy="137571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9EE0"/>
                  </a:buClr>
                  <a:buSzTx/>
                  <a:buFontTx/>
                  <a:buNone/>
                  <a:tabLst/>
                  <a:defRPr/>
                </a:pPr>
                <a:r>
                  <a:rPr kumimoji="0" lang="de-DE" sz="1050" b="1" i="0" u="none" strike="noStrike" kern="1200" cap="none" spc="0" normalizeH="0" baseline="0" noProof="0">
                    <a:ln>
                      <a:noFill/>
                    </a:ln>
                    <a:solidFill>
                      <a:srgbClr val="003D6A"/>
                    </a:solidFill>
                    <a:effectLst/>
                    <a:uLnTx/>
                    <a:uFillTx/>
                    <a:latin typeface="Fago Pro"/>
                    <a:ea typeface="+mn-ea"/>
                    <a:cs typeface="+mn-cs"/>
                  </a:rPr>
                  <a:t>4. Unterstützen </a:t>
                </a:r>
              </a:p>
              <a:p>
                <a:pPr marL="0" marR="0" lvl="0" indent="0" algn="l" defTabSz="914400" rtl="0" eaLnBrk="1" fontAlgn="auto" latinLnBrk="0" hangingPunct="1">
                  <a:lnSpc>
                    <a:spcPct val="100000"/>
                  </a:lnSpc>
                  <a:spcBef>
                    <a:spcPts val="0"/>
                  </a:spcBef>
                  <a:spcAft>
                    <a:spcPts val="0"/>
                  </a:spcAft>
                  <a:buClr>
                    <a:srgbClr val="009EE0"/>
                  </a:buClr>
                  <a:buSzTx/>
                  <a:buFontTx/>
                  <a:buNone/>
                  <a:tabLst/>
                  <a:defRPr/>
                </a:pPr>
                <a:r>
                  <a:rPr kumimoji="0" lang="de-DE" sz="1050" i="0" u="none" strike="noStrike" kern="1200" cap="none" spc="0" normalizeH="0" baseline="0" noProof="0">
                    <a:ln>
                      <a:noFill/>
                    </a:ln>
                    <a:solidFill>
                      <a:srgbClr val="003D6A"/>
                    </a:solidFill>
                    <a:effectLst/>
                    <a:uLnTx/>
                    <a:uFillTx/>
                    <a:latin typeface="Fago Pro"/>
                    <a:ea typeface="+mn-ea"/>
                    <a:cs typeface="+mn-cs"/>
                  </a:rPr>
                  <a:t>Support vor Ort – Auslieferung und After Sales</a:t>
                </a:r>
                <a:endParaRPr kumimoji="0" lang="en-US" sz="1000" i="0" u="none" strike="noStrike" kern="1200" cap="none" spc="0" normalizeH="0" baseline="0" noProof="0">
                  <a:ln>
                    <a:noFill/>
                  </a:ln>
                  <a:solidFill>
                    <a:srgbClr val="009EE0"/>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
                    <a:srgbClr val="009EE0"/>
                  </a:buClr>
                  <a:buSzTx/>
                  <a:buFontTx/>
                  <a:buNone/>
                  <a:tabLst/>
                  <a:defRPr/>
                </a:pPr>
                <a:endParaRPr kumimoji="0" lang="de-DE" sz="1000" b="0" i="0" u="none" strike="noStrike" kern="1200" cap="none" spc="0" normalizeH="0" baseline="0" noProof="0">
                  <a:ln>
                    <a:noFill/>
                  </a:ln>
                  <a:solidFill>
                    <a:srgbClr val="003D6A"/>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
                    <a:srgbClr val="009EE0"/>
                  </a:buClr>
                  <a:buSzTx/>
                  <a:buFontTx/>
                  <a:buNone/>
                  <a:tabLst/>
                  <a:defRPr/>
                </a:pPr>
                <a:r>
                  <a:rPr kumimoji="0" lang="de-DE" sz="1000" b="0" i="0" u="none" strike="noStrike" kern="1200" cap="none" spc="0" normalizeH="0" baseline="0" noProof="0">
                    <a:ln>
                      <a:noFill/>
                    </a:ln>
                    <a:solidFill>
                      <a:srgbClr val="003D6A"/>
                    </a:solidFill>
                    <a:effectLst/>
                    <a:uLnTx/>
                    <a:uFillTx/>
                    <a:latin typeface="Fago Pro"/>
                    <a:ea typeface="+mn-ea"/>
                    <a:cs typeface="+mn-cs"/>
                  </a:rPr>
                  <a:t>Als vertrauensvoller Partner kümmern wir uns um Ihre Anliegen und unterstützen Sie bei jedem Schritt.</a:t>
                </a:r>
              </a:p>
            </p:txBody>
          </p:sp>
        </p:grpSp>
      </p:grpSp>
    </p:spTree>
    <p:extLst>
      <p:ext uri="{BB962C8B-B14F-4D97-AF65-F5344CB8AC3E}">
        <p14:creationId xmlns:p14="http://schemas.microsoft.com/office/powerpoint/2010/main" val="1841757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F879D-4AC3-F55C-5FDA-159FAAD5D4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AEEAB4-B33B-7E8D-BD8D-005FEF27C547}"/>
              </a:ext>
            </a:extLst>
          </p:cNvPr>
          <p:cNvSpPr>
            <a:spLocks noGrp="1"/>
          </p:cNvSpPr>
          <p:nvPr>
            <p:ph type="title"/>
          </p:nvPr>
        </p:nvSpPr>
        <p:spPr/>
        <p:txBody>
          <a:bodyPr/>
          <a:lstStyle/>
          <a:p>
            <a:r>
              <a:rPr lang="de-DE"/>
              <a:t>Fertigung</a:t>
            </a:r>
          </a:p>
        </p:txBody>
      </p:sp>
      <p:sp>
        <p:nvSpPr>
          <p:cNvPr id="3" name="Foliennummernplatzhalter 2">
            <a:extLst>
              <a:ext uri="{FF2B5EF4-FFF2-40B4-BE49-F238E27FC236}">
                <a16:creationId xmlns:a16="http://schemas.microsoft.com/office/drawing/2014/main" id="{42A4EC1F-30E0-6D99-BF83-93980942F8A9}"/>
              </a:ext>
            </a:extLst>
          </p:cNvPr>
          <p:cNvSpPr>
            <a:spLocks noGrp="1"/>
          </p:cNvSpPr>
          <p:nvPr>
            <p:ph type="sldNum" sz="quarter" idx="10"/>
          </p:nvPr>
        </p:nvSpPr>
        <p:spPr/>
        <p:txBody>
          <a:bodyPr/>
          <a:lstStyle/>
          <a:p>
            <a:fld id="{73F7D4EC-FAF2-48D2-B8E5-457915FC50F3}" type="slidenum">
              <a:rPr lang="de-DE" smtClean="0"/>
              <a:pPr/>
              <a:t>40</a:t>
            </a:fld>
            <a:endParaRPr lang="de-DE"/>
          </a:p>
        </p:txBody>
      </p:sp>
      <p:sp>
        <p:nvSpPr>
          <p:cNvPr id="7" name="Textplatzhalter 6">
            <a:extLst>
              <a:ext uri="{FF2B5EF4-FFF2-40B4-BE49-F238E27FC236}">
                <a16:creationId xmlns:a16="http://schemas.microsoft.com/office/drawing/2014/main" id="{2334B132-31AF-720B-0460-8C1C88BC9558}"/>
              </a:ext>
            </a:extLst>
          </p:cNvPr>
          <p:cNvSpPr>
            <a:spLocks noGrp="1"/>
          </p:cNvSpPr>
          <p:nvPr>
            <p:ph type="body" sz="quarter" idx="11"/>
          </p:nvPr>
        </p:nvSpPr>
        <p:spPr/>
        <p:txBody>
          <a:bodyPr/>
          <a:lstStyle/>
          <a:p>
            <a:r>
              <a:rPr lang="en-US"/>
              <a:t>SCHUNK Engineering GTAT</a:t>
            </a:r>
          </a:p>
        </p:txBody>
      </p:sp>
      <p:sp>
        <p:nvSpPr>
          <p:cNvPr id="8" name="Textplatzhalter 7">
            <a:extLst>
              <a:ext uri="{FF2B5EF4-FFF2-40B4-BE49-F238E27FC236}">
                <a16:creationId xmlns:a16="http://schemas.microsoft.com/office/drawing/2014/main" id="{2D8CC7BD-34A3-CE46-6F58-74B42D2F5920}"/>
              </a:ext>
            </a:extLst>
          </p:cNvPr>
          <p:cNvSpPr>
            <a:spLocks noGrp="1"/>
          </p:cNvSpPr>
          <p:nvPr>
            <p:ph type="body" sz="quarter" idx="12"/>
          </p:nvPr>
        </p:nvSpPr>
        <p:spPr/>
        <p:txBody>
          <a:bodyPr/>
          <a:lstStyle/>
          <a:p>
            <a:pPr marL="0" indent="0">
              <a:buNone/>
            </a:pPr>
            <a:r>
              <a:rPr lang="de-DE" b="1"/>
              <a:t>Fertigungskompetenz</a:t>
            </a:r>
          </a:p>
          <a:p>
            <a:pPr marL="0" indent="0">
              <a:buNone/>
            </a:pPr>
            <a:r>
              <a:rPr lang="de-DE" sz="1800"/>
              <a:t>Hohe Investitionsquote in eigenen Maschinenpark </a:t>
            </a:r>
            <a:endParaRPr lang="de-DE" sz="1800" b="1"/>
          </a:p>
          <a:p>
            <a:pPr marL="0" indent="0">
              <a:buNone/>
            </a:pPr>
            <a:endParaRPr lang="de-DE" sz="2000" b="1"/>
          </a:p>
          <a:p>
            <a:r>
              <a:rPr lang="de-DE" sz="1800"/>
              <a:t>Fräsen / Drehen (auch kombiniert)</a:t>
            </a:r>
          </a:p>
          <a:p>
            <a:r>
              <a:rPr lang="de-DE" sz="1800"/>
              <a:t>Schleifen (flach/rund)</a:t>
            </a:r>
          </a:p>
          <a:p>
            <a:r>
              <a:rPr lang="de-DE" sz="1800"/>
              <a:t>SLS- und FDM-Druck</a:t>
            </a:r>
          </a:p>
          <a:p>
            <a:r>
              <a:rPr lang="de-DE" sz="1800"/>
              <a:t>Fertigung mit durchgängiger digitaler Prozesskette</a:t>
            </a:r>
          </a:p>
          <a:p>
            <a:endParaRPr lang="de-DE" sz="2400" b="1"/>
          </a:p>
          <a:p>
            <a:pPr>
              <a:buFont typeface="Wingdings" panose="05000000000000000000" pitchFamily="2" charset="2"/>
              <a:buChar char="à"/>
            </a:pPr>
            <a:endParaRPr lang="de-DE" sz="500"/>
          </a:p>
          <a:p>
            <a:endParaRPr lang="de-DE" sz="1400"/>
          </a:p>
          <a:p>
            <a:pPr marL="0" indent="0">
              <a:buNone/>
            </a:pPr>
            <a:endParaRPr lang="de-DE" sz="1400"/>
          </a:p>
        </p:txBody>
      </p:sp>
      <p:sp>
        <p:nvSpPr>
          <p:cNvPr id="4" name="Textplatzhalter 3">
            <a:extLst>
              <a:ext uri="{FF2B5EF4-FFF2-40B4-BE49-F238E27FC236}">
                <a16:creationId xmlns:a16="http://schemas.microsoft.com/office/drawing/2014/main" id="{322811F9-2D07-E42A-ABC7-EE3DB34CDEF0}"/>
              </a:ext>
            </a:extLst>
          </p:cNvPr>
          <p:cNvSpPr>
            <a:spLocks noGrp="1"/>
          </p:cNvSpPr>
          <p:nvPr>
            <p:ph type="body" sz="quarter" idx="13"/>
          </p:nvPr>
        </p:nvSpPr>
        <p:spPr/>
        <p:txBody>
          <a:bodyPr/>
          <a:lstStyle/>
          <a:p>
            <a:pPr marL="0" indent="0">
              <a:buClr>
                <a:srgbClr val="009EE0"/>
              </a:buClr>
              <a:buNone/>
            </a:pPr>
            <a:r>
              <a:rPr lang="de-DE" b="1"/>
              <a:t>Halle 4, Brackenheim-Hausen</a:t>
            </a:r>
          </a:p>
          <a:p>
            <a:pPr marL="0" indent="0">
              <a:buClr>
                <a:srgbClr val="009EE0"/>
              </a:buClr>
              <a:buNone/>
            </a:pPr>
            <a:r>
              <a:rPr lang="de-DE" sz="1800"/>
              <a:t>Werk-in-Werk-Konzept dezidiert für SCHUNK Engineering</a:t>
            </a:r>
          </a:p>
          <a:p>
            <a:pPr marL="0" indent="0">
              <a:lnSpc>
                <a:spcPct val="90000"/>
              </a:lnSpc>
              <a:spcBef>
                <a:spcPts val="300"/>
              </a:spcBef>
              <a:buClr>
                <a:srgbClr val="009EE0"/>
              </a:buClr>
              <a:buNone/>
            </a:pPr>
            <a:endParaRPr lang="de-DE" b="1"/>
          </a:p>
          <a:p>
            <a:pPr marL="0" indent="0">
              <a:lnSpc>
                <a:spcPct val="90000"/>
              </a:lnSpc>
              <a:spcBef>
                <a:spcPts val="300"/>
              </a:spcBef>
              <a:buClr>
                <a:srgbClr val="009EE0"/>
              </a:buClr>
              <a:buNone/>
            </a:pPr>
            <a:endParaRPr lang="de-DE" b="1"/>
          </a:p>
          <a:p>
            <a:pPr marL="0" indent="0">
              <a:lnSpc>
                <a:spcPct val="90000"/>
              </a:lnSpc>
              <a:spcBef>
                <a:spcPts val="300"/>
              </a:spcBef>
              <a:buClr>
                <a:srgbClr val="009EE0"/>
              </a:buClr>
              <a:buNone/>
            </a:pPr>
            <a:endParaRPr lang="de-DE" b="1"/>
          </a:p>
          <a:p>
            <a:pPr marL="0" indent="0">
              <a:lnSpc>
                <a:spcPct val="90000"/>
              </a:lnSpc>
              <a:spcBef>
                <a:spcPts val="300"/>
              </a:spcBef>
              <a:buClr>
                <a:srgbClr val="009EE0"/>
              </a:buClr>
              <a:buNone/>
            </a:pPr>
            <a:endParaRPr lang="de-DE" b="1"/>
          </a:p>
          <a:p>
            <a:pPr marL="0" indent="0">
              <a:lnSpc>
                <a:spcPct val="90000"/>
              </a:lnSpc>
              <a:spcBef>
                <a:spcPts val="300"/>
              </a:spcBef>
              <a:buClr>
                <a:srgbClr val="009EE0"/>
              </a:buClr>
              <a:buNone/>
            </a:pPr>
            <a:endParaRPr lang="de-DE" b="1"/>
          </a:p>
          <a:p>
            <a:pPr marL="0" indent="0">
              <a:lnSpc>
                <a:spcPct val="90000"/>
              </a:lnSpc>
              <a:spcBef>
                <a:spcPts val="300"/>
              </a:spcBef>
              <a:buClr>
                <a:srgbClr val="009EE0"/>
              </a:buClr>
              <a:buNone/>
            </a:pPr>
            <a:endParaRPr lang="de-DE" b="1"/>
          </a:p>
          <a:p>
            <a:pPr marL="0" indent="0">
              <a:lnSpc>
                <a:spcPct val="90000"/>
              </a:lnSpc>
              <a:spcBef>
                <a:spcPts val="300"/>
              </a:spcBef>
              <a:buClr>
                <a:srgbClr val="009EE0"/>
              </a:buClr>
              <a:buNone/>
            </a:pPr>
            <a:endParaRPr lang="de-DE" sz="1800"/>
          </a:p>
          <a:p>
            <a:pPr marL="0" indent="0">
              <a:lnSpc>
                <a:spcPct val="90000"/>
              </a:lnSpc>
              <a:spcBef>
                <a:spcPts val="300"/>
              </a:spcBef>
              <a:buClr>
                <a:srgbClr val="009EE0"/>
              </a:buClr>
              <a:buNone/>
            </a:pPr>
            <a:endParaRPr lang="de-DE" sz="1800"/>
          </a:p>
          <a:p>
            <a:pPr marL="0" indent="0">
              <a:lnSpc>
                <a:spcPct val="90000"/>
              </a:lnSpc>
              <a:spcBef>
                <a:spcPts val="300"/>
              </a:spcBef>
              <a:buClr>
                <a:srgbClr val="009EE0"/>
              </a:buClr>
              <a:buNone/>
            </a:pPr>
            <a:endParaRPr lang="de-DE" sz="1800"/>
          </a:p>
          <a:p>
            <a:pPr marL="0" indent="0">
              <a:lnSpc>
                <a:spcPct val="90000"/>
              </a:lnSpc>
              <a:spcBef>
                <a:spcPts val="300"/>
              </a:spcBef>
              <a:buClr>
                <a:srgbClr val="009EE0"/>
              </a:buClr>
              <a:buNone/>
            </a:pPr>
            <a:endParaRPr lang="de-DE" sz="1800"/>
          </a:p>
          <a:p>
            <a:pPr marL="0" indent="0">
              <a:lnSpc>
                <a:spcPct val="90000"/>
              </a:lnSpc>
              <a:spcBef>
                <a:spcPts val="300"/>
              </a:spcBef>
              <a:buClr>
                <a:srgbClr val="009EE0"/>
              </a:buClr>
              <a:buNone/>
            </a:pPr>
            <a:endParaRPr lang="de-DE" sz="1800"/>
          </a:p>
          <a:p>
            <a:pPr marL="0" indent="0">
              <a:buNone/>
            </a:pPr>
            <a:endParaRPr lang="de-DE" sz="1600"/>
          </a:p>
        </p:txBody>
      </p:sp>
      <p:pic>
        <p:nvPicPr>
          <p:cNvPr id="9" name="Grafik 8">
            <a:extLst>
              <a:ext uri="{FF2B5EF4-FFF2-40B4-BE49-F238E27FC236}">
                <a16:creationId xmlns:a16="http://schemas.microsoft.com/office/drawing/2014/main" id="{AA7BE1A5-A7A7-F414-9554-3763802D682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30413" y="3235747"/>
            <a:ext cx="4566212" cy="3038053"/>
          </a:xfrm>
          <a:prstGeom prst="rect">
            <a:avLst/>
          </a:prstGeom>
        </p:spPr>
      </p:pic>
    </p:spTree>
    <p:extLst>
      <p:ext uri="{BB962C8B-B14F-4D97-AF65-F5344CB8AC3E}">
        <p14:creationId xmlns:p14="http://schemas.microsoft.com/office/powerpoint/2010/main" val="322765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9CD6F2-9FFB-B6B1-F261-2D8936BECE3C}"/>
              </a:ext>
            </a:extLst>
          </p:cNvPr>
          <p:cNvSpPr>
            <a:spLocks noGrp="1"/>
          </p:cNvSpPr>
          <p:nvPr>
            <p:ph type="title"/>
          </p:nvPr>
        </p:nvSpPr>
        <p:spPr/>
        <p:txBody>
          <a:bodyPr/>
          <a:lstStyle/>
          <a:p>
            <a:r>
              <a:rPr lang="de-DE"/>
              <a:t>Produktion &amp; Montage</a:t>
            </a:r>
          </a:p>
        </p:txBody>
      </p:sp>
      <p:sp>
        <p:nvSpPr>
          <p:cNvPr id="3" name="Foliennummernplatzhalter 2">
            <a:extLst>
              <a:ext uri="{FF2B5EF4-FFF2-40B4-BE49-F238E27FC236}">
                <a16:creationId xmlns:a16="http://schemas.microsoft.com/office/drawing/2014/main" id="{482BAB4D-FF33-2170-677C-0314ACD171F9}"/>
              </a:ext>
            </a:extLst>
          </p:cNvPr>
          <p:cNvSpPr>
            <a:spLocks noGrp="1"/>
          </p:cNvSpPr>
          <p:nvPr>
            <p:ph type="sldNum" sz="quarter" idx="10"/>
          </p:nvPr>
        </p:nvSpPr>
        <p:spPr/>
        <p:txBody>
          <a:bodyPr/>
          <a:lstStyle/>
          <a:p>
            <a:fld id="{73F7D4EC-FAF2-48D2-B8E5-457915FC50F3}" type="slidenum">
              <a:rPr lang="de-DE" smtClean="0"/>
              <a:pPr/>
              <a:t>41</a:t>
            </a:fld>
            <a:endParaRPr lang="de-DE"/>
          </a:p>
        </p:txBody>
      </p:sp>
      <p:sp>
        <p:nvSpPr>
          <p:cNvPr id="7" name="Textplatzhalter 6">
            <a:extLst>
              <a:ext uri="{FF2B5EF4-FFF2-40B4-BE49-F238E27FC236}">
                <a16:creationId xmlns:a16="http://schemas.microsoft.com/office/drawing/2014/main" id="{77464050-4330-E463-3CF8-212C77A89BA8}"/>
              </a:ext>
            </a:extLst>
          </p:cNvPr>
          <p:cNvSpPr>
            <a:spLocks noGrp="1"/>
          </p:cNvSpPr>
          <p:nvPr>
            <p:ph type="body" sz="quarter" idx="11"/>
          </p:nvPr>
        </p:nvSpPr>
        <p:spPr/>
        <p:txBody>
          <a:bodyPr/>
          <a:lstStyle/>
          <a:p>
            <a:r>
              <a:rPr lang="en-US" dirty="0"/>
              <a:t>SCHUNK Engineering GTAT</a:t>
            </a:r>
          </a:p>
        </p:txBody>
      </p:sp>
      <p:sp>
        <p:nvSpPr>
          <p:cNvPr id="8" name="Textplatzhalter 7">
            <a:extLst>
              <a:ext uri="{FF2B5EF4-FFF2-40B4-BE49-F238E27FC236}">
                <a16:creationId xmlns:a16="http://schemas.microsoft.com/office/drawing/2014/main" id="{7DAAAA74-1642-FF42-7202-24C9654E9E8A}"/>
              </a:ext>
            </a:extLst>
          </p:cNvPr>
          <p:cNvSpPr>
            <a:spLocks noGrp="1"/>
          </p:cNvSpPr>
          <p:nvPr>
            <p:ph type="body" sz="quarter" idx="12"/>
          </p:nvPr>
        </p:nvSpPr>
        <p:spPr/>
        <p:txBody>
          <a:bodyPr/>
          <a:lstStyle/>
          <a:p>
            <a:pPr marL="0" indent="0">
              <a:buNone/>
            </a:pPr>
            <a:r>
              <a:rPr lang="de-DE" b="1"/>
              <a:t>Montagekompetenz</a:t>
            </a:r>
          </a:p>
          <a:p>
            <a:r>
              <a:rPr lang="de-DE" sz="1800"/>
              <a:t>Team mit jahrelanger Erfahrung beim Aufbau komplexer Kundenlösungen – auch einsetzbar auf den Baustellen zur Unterstützung</a:t>
            </a:r>
          </a:p>
          <a:p>
            <a:endParaRPr lang="de-DE" sz="2400"/>
          </a:p>
          <a:p>
            <a:pPr marL="0" indent="0">
              <a:buNone/>
            </a:pPr>
            <a:r>
              <a:rPr lang="de-DE" b="1"/>
              <a:t>Operational Excellence / Kundennutzen</a:t>
            </a:r>
          </a:p>
          <a:p>
            <a:r>
              <a:rPr lang="de-DE" sz="1800"/>
              <a:t>SCHUNK Wertschöpfungssystem</a:t>
            </a:r>
          </a:p>
          <a:p>
            <a:pPr marL="674688" lvl="1" indent="-285750"/>
            <a:r>
              <a:rPr lang="de-DE" sz="1600"/>
              <a:t>Effizienzsteigerung in der Produktion</a:t>
            </a:r>
          </a:p>
          <a:p>
            <a:pPr marL="674688" lvl="1" indent="-285750"/>
            <a:r>
              <a:rPr lang="de-DE" sz="1600"/>
              <a:t>Integration von intelligenten Werkzeugen, Automatisierungstechnik und digitaler Vernetzung</a:t>
            </a:r>
          </a:p>
          <a:p>
            <a:pPr marL="674688" lvl="1" indent="-285750"/>
            <a:r>
              <a:rPr lang="de-DE" sz="1600"/>
              <a:t>Flexible Produktion und schnelle Anpassung an sich ändernde Anforderungen</a:t>
            </a:r>
          </a:p>
          <a:p>
            <a:pPr lvl="2"/>
            <a:endParaRPr lang="de-DE" sz="2400"/>
          </a:p>
          <a:p>
            <a:endParaRPr lang="de-DE" sz="2400"/>
          </a:p>
        </p:txBody>
      </p:sp>
      <p:pic>
        <p:nvPicPr>
          <p:cNvPr id="6" name="Grafik 5" descr="Ein Bild, das Maschine, Bautechnik, Gebäude, Im Haus enthält.&#10;&#10;Automatisch generierte Beschreibung">
            <a:extLst>
              <a:ext uri="{FF2B5EF4-FFF2-40B4-BE49-F238E27FC236}">
                <a16:creationId xmlns:a16="http://schemas.microsoft.com/office/drawing/2014/main" id="{DEC171B7-1559-77AD-B012-C28B8BBB153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33771" y="2097088"/>
            <a:ext cx="5323266" cy="3541712"/>
          </a:xfrm>
          <a:prstGeom prst="rect">
            <a:avLst/>
          </a:prstGeom>
        </p:spPr>
      </p:pic>
      <p:sp>
        <p:nvSpPr>
          <p:cNvPr id="4" name="Textfeld 3">
            <a:extLst>
              <a:ext uri="{FF2B5EF4-FFF2-40B4-BE49-F238E27FC236}">
                <a16:creationId xmlns:a16="http://schemas.microsoft.com/office/drawing/2014/main" id="{4246DB30-DC6B-B458-EF24-003551850FFB}"/>
              </a:ext>
            </a:extLst>
          </p:cNvPr>
          <p:cNvSpPr txBox="1"/>
          <p:nvPr/>
        </p:nvSpPr>
        <p:spPr>
          <a:xfrm>
            <a:off x="6615079" y="5705475"/>
            <a:ext cx="4230325" cy="193899"/>
          </a:xfrm>
          <a:prstGeom prst="rect">
            <a:avLst/>
          </a:prstGeom>
          <a:noFill/>
        </p:spPr>
        <p:txBody>
          <a:bodyPr wrap="non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400" b="1" i="0" u="none" strike="noStrike" kern="1200" cap="none" spc="0" normalizeH="0" baseline="0" noProof="0">
                <a:ln>
                  <a:noFill/>
                </a:ln>
                <a:solidFill>
                  <a:schemeClr val="tx2"/>
                </a:solidFill>
                <a:effectLst/>
                <a:uLnTx/>
                <a:uFillTx/>
                <a:ea typeface="+mn-ea"/>
                <a:cs typeface="+mn-cs"/>
              </a:rPr>
              <a:t>SCHUNK Engineering: Halle 4, Brackenheim-Hausen</a:t>
            </a:r>
          </a:p>
        </p:txBody>
      </p:sp>
    </p:spTree>
    <p:extLst>
      <p:ext uri="{BB962C8B-B14F-4D97-AF65-F5344CB8AC3E}">
        <p14:creationId xmlns:p14="http://schemas.microsoft.com/office/powerpoint/2010/main" val="1236169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C206CC-7E6D-CAB8-E01B-BD0F21DDF704}"/>
              </a:ext>
            </a:extLst>
          </p:cNvPr>
          <p:cNvSpPr>
            <a:spLocks noGrp="1"/>
          </p:cNvSpPr>
          <p:nvPr>
            <p:ph type="title"/>
          </p:nvPr>
        </p:nvSpPr>
        <p:spPr/>
        <p:txBody>
          <a:bodyPr/>
          <a:lstStyle/>
          <a:p>
            <a:r>
              <a:rPr lang="de-DE"/>
              <a:t>SCHUNK Electronic Solutions - Kompetenzzentrum für Direktantriebe</a:t>
            </a:r>
          </a:p>
        </p:txBody>
      </p:sp>
      <p:sp>
        <p:nvSpPr>
          <p:cNvPr id="3" name="Foliennummernplatzhalter 2">
            <a:extLst>
              <a:ext uri="{FF2B5EF4-FFF2-40B4-BE49-F238E27FC236}">
                <a16:creationId xmlns:a16="http://schemas.microsoft.com/office/drawing/2014/main" id="{4C46DADB-86D9-A08E-0DCC-15E66847C79D}"/>
              </a:ext>
            </a:extLst>
          </p:cNvPr>
          <p:cNvSpPr>
            <a:spLocks noGrp="1"/>
          </p:cNvSpPr>
          <p:nvPr>
            <p:ph type="sldNum" sz="quarter" idx="10"/>
          </p:nvPr>
        </p:nvSpPr>
        <p:spPr/>
        <p:txBody>
          <a:bodyPr/>
          <a:lstStyle/>
          <a:p>
            <a:fld id="{73F7D4EC-FAF2-48D2-B8E5-457915FC50F3}" type="slidenum">
              <a:rPr lang="de-DE" smtClean="0"/>
              <a:pPr/>
              <a:t>42</a:t>
            </a:fld>
            <a:endParaRPr lang="de-DE"/>
          </a:p>
        </p:txBody>
      </p:sp>
      <p:sp>
        <p:nvSpPr>
          <p:cNvPr id="4" name="Textplatzhalter 3">
            <a:extLst>
              <a:ext uri="{FF2B5EF4-FFF2-40B4-BE49-F238E27FC236}">
                <a16:creationId xmlns:a16="http://schemas.microsoft.com/office/drawing/2014/main" id="{042A597C-A5CE-BC64-C957-19CB1556BD86}"/>
              </a:ext>
            </a:extLst>
          </p:cNvPr>
          <p:cNvSpPr>
            <a:spLocks noGrp="1"/>
          </p:cNvSpPr>
          <p:nvPr>
            <p:ph type="body" sz="quarter" idx="11"/>
          </p:nvPr>
        </p:nvSpPr>
        <p:spPr/>
        <p:txBody>
          <a:bodyPr/>
          <a:lstStyle/>
          <a:p>
            <a:r>
              <a:rPr lang="en-US" dirty="0"/>
              <a:t>SCHUNK Engineering GTAT</a:t>
            </a:r>
          </a:p>
        </p:txBody>
      </p:sp>
      <p:sp>
        <p:nvSpPr>
          <p:cNvPr id="18" name="Textplatzhalter 17">
            <a:extLst>
              <a:ext uri="{FF2B5EF4-FFF2-40B4-BE49-F238E27FC236}">
                <a16:creationId xmlns:a16="http://schemas.microsoft.com/office/drawing/2014/main" id="{97489564-8598-1D00-4554-F1A610656B0B}"/>
              </a:ext>
            </a:extLst>
          </p:cNvPr>
          <p:cNvSpPr>
            <a:spLocks noGrp="1"/>
          </p:cNvSpPr>
          <p:nvPr>
            <p:ph type="body" sz="quarter" idx="12"/>
          </p:nvPr>
        </p:nvSpPr>
        <p:spPr>
          <a:xfrm>
            <a:off x="658812" y="4562856"/>
            <a:ext cx="6503983" cy="1710944"/>
          </a:xfrm>
        </p:spPr>
        <p:txBody>
          <a:bodyPr/>
          <a:lstStyle/>
          <a:p>
            <a:pPr marL="0" indent="0">
              <a:buNone/>
            </a:pPr>
            <a:r>
              <a:rPr lang="de-DE" sz="1800" dirty="0"/>
              <a:t>Von der Motorentwicklung über die Motorfertigung zum fertig montierten und geprüften Lineardirekt-Mehrachssystem - einbaufertig verkabelt und verschlaucht!</a:t>
            </a:r>
          </a:p>
        </p:txBody>
      </p:sp>
      <p:pic>
        <p:nvPicPr>
          <p:cNvPr id="7" name="Grafik 6">
            <a:extLst>
              <a:ext uri="{FF2B5EF4-FFF2-40B4-BE49-F238E27FC236}">
                <a16:creationId xmlns:a16="http://schemas.microsoft.com/office/drawing/2014/main" id="{41D53954-6AD0-CA10-2370-D32F3640A7A5}"/>
              </a:ext>
            </a:extLst>
          </p:cNvPr>
          <p:cNvPicPr>
            <a:picLocks noChangeAspect="1"/>
          </p:cNvPicPr>
          <p:nvPr/>
        </p:nvPicPr>
        <p:blipFill rotWithShape="1">
          <a:blip r:embed="rId2"/>
          <a:srcRect b="6627"/>
          <a:stretch/>
        </p:blipFill>
        <p:spPr>
          <a:xfrm>
            <a:off x="7953827" y="2114550"/>
            <a:ext cx="3904585" cy="2219325"/>
          </a:xfrm>
          <a:prstGeom prst="rect">
            <a:avLst/>
          </a:prstGeom>
        </p:spPr>
      </p:pic>
      <p:pic>
        <p:nvPicPr>
          <p:cNvPr id="1026" name="Picture 2" descr="KUPFER 0,6MM: Kupferlackdraht, Ø 0,6mm, Länge: 16M bei reichelt ...">
            <a:extLst>
              <a:ext uri="{FF2B5EF4-FFF2-40B4-BE49-F238E27FC236}">
                <a16:creationId xmlns:a16="http://schemas.microsoft.com/office/drawing/2014/main" id="{D42EDA28-87F7-B428-C76C-E5FF5818E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4" y="2725593"/>
            <a:ext cx="907251" cy="7927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3A3E0471-8AAE-DD91-8369-B1B67CDDA1E2}"/>
              </a:ext>
            </a:extLst>
          </p:cNvPr>
          <p:cNvSpPr txBox="1"/>
          <p:nvPr/>
        </p:nvSpPr>
        <p:spPr>
          <a:xfrm>
            <a:off x="7977770" y="4423679"/>
            <a:ext cx="3879267" cy="193899"/>
          </a:xfrm>
          <a:prstGeom prst="rect">
            <a:avLst/>
          </a:prstGeom>
          <a:noFill/>
        </p:spPr>
        <p:txBody>
          <a:bodyPr wrap="non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400" b="1" i="0" u="none" strike="noStrike" kern="1200" cap="none" spc="0" normalizeH="0" baseline="0" noProof="0" dirty="0">
                <a:ln>
                  <a:noFill/>
                </a:ln>
                <a:solidFill>
                  <a:schemeClr val="tx2"/>
                </a:solidFill>
                <a:effectLst/>
                <a:uLnTx/>
                <a:uFillTx/>
                <a:ea typeface="+mn-ea"/>
                <a:cs typeface="+mn-cs"/>
              </a:rPr>
              <a:t>SCHUNK Electronic Solutions GmbH, St. Georgen</a:t>
            </a:r>
          </a:p>
        </p:txBody>
      </p:sp>
      <p:pic>
        <p:nvPicPr>
          <p:cNvPr id="1028" name="Picture 4">
            <a:extLst>
              <a:ext uri="{FF2B5EF4-FFF2-40B4-BE49-F238E27FC236}">
                <a16:creationId xmlns:a16="http://schemas.microsoft.com/office/drawing/2014/main" id="{3F869C93-9B18-597D-78A8-88F97DCB0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663" y="2653035"/>
            <a:ext cx="907250" cy="9378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pieren 12">
            <a:extLst>
              <a:ext uri="{FF2B5EF4-FFF2-40B4-BE49-F238E27FC236}">
                <a16:creationId xmlns:a16="http://schemas.microsoft.com/office/drawing/2014/main" id="{1222B05A-7FAF-C810-5A21-B120E1CD1C5F}"/>
              </a:ext>
            </a:extLst>
          </p:cNvPr>
          <p:cNvGrpSpPr/>
          <p:nvPr/>
        </p:nvGrpSpPr>
        <p:grpSpPr>
          <a:xfrm>
            <a:off x="3096511" y="2536392"/>
            <a:ext cx="180000" cy="1456896"/>
            <a:chOff x="5014094" y="2693763"/>
            <a:chExt cx="180000" cy="1456896"/>
          </a:xfrm>
        </p:grpSpPr>
        <p:cxnSp>
          <p:nvCxnSpPr>
            <p:cNvPr id="14" name="Gerader Verbinder 13">
              <a:extLst>
                <a:ext uri="{FF2B5EF4-FFF2-40B4-BE49-F238E27FC236}">
                  <a16:creationId xmlns:a16="http://schemas.microsoft.com/office/drawing/2014/main" id="{8B0F7CD0-A5F3-6A0F-F30B-C141E28651D1}"/>
                </a:ext>
              </a:extLst>
            </p:cNvPr>
            <p:cNvCxnSpPr>
              <a:cxnSpLocks/>
            </p:cNvCxnSpPr>
            <p:nvPr/>
          </p:nvCxnSpPr>
          <p:spPr>
            <a:xfrm>
              <a:off x="5014094" y="2693763"/>
              <a:ext cx="0" cy="145689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Gleichschenkliges Dreieck 14">
              <a:extLst>
                <a:ext uri="{FF2B5EF4-FFF2-40B4-BE49-F238E27FC236}">
                  <a16:creationId xmlns:a16="http://schemas.microsoft.com/office/drawing/2014/main" id="{B32F438B-2AFE-4052-A58E-4C5A85C27F99}"/>
                </a:ext>
              </a:extLst>
            </p:cNvPr>
            <p:cNvSpPr/>
            <p:nvPr/>
          </p:nvSpPr>
          <p:spPr>
            <a:xfrm rot="5400000">
              <a:off x="4834094" y="3332211"/>
              <a:ext cx="540000" cy="180000"/>
            </a:xfrm>
            <a:prstGeom prst="triangle">
              <a:avLst/>
            </a:prstGeom>
            <a:solidFill>
              <a:schemeClr val="bg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 name="Rechteck 16">
            <a:extLst>
              <a:ext uri="{FF2B5EF4-FFF2-40B4-BE49-F238E27FC236}">
                <a16:creationId xmlns:a16="http://schemas.microsoft.com/office/drawing/2014/main" id="{06727B4E-42A3-609C-3467-6ED75B317016}"/>
              </a:ext>
            </a:extLst>
          </p:cNvPr>
          <p:cNvSpPr/>
          <p:nvPr/>
        </p:nvSpPr>
        <p:spPr>
          <a:xfrm>
            <a:off x="658813" y="5712496"/>
            <a:ext cx="11198225" cy="5613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Fago Pro" panose="02000506040000020004" pitchFamily="50" charset="0"/>
              </a:rPr>
              <a:t>Höchste vertikale Integration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solidFill>
                  <a:prstClr val="white"/>
                </a:solidFill>
                <a:latin typeface="Fago Pro" panose="02000506040000020004" pitchFamily="50" charset="0"/>
              </a:rPr>
              <a:t>Ihre Vorteile: Qualität, Schnelligkeit, </a:t>
            </a:r>
            <a:r>
              <a:rPr lang="de-DE" sz="1600" dirty="0" err="1">
                <a:solidFill>
                  <a:prstClr val="white"/>
                </a:solidFill>
                <a:latin typeface="Fago Pro" panose="02000506040000020004" pitchFamily="50" charset="0"/>
              </a:rPr>
              <a:t>Know-How</a:t>
            </a:r>
            <a:r>
              <a:rPr lang="de-DE" sz="1600" dirty="0">
                <a:solidFill>
                  <a:prstClr val="white"/>
                </a:solidFill>
                <a:latin typeface="Fago Pro" panose="02000506040000020004" pitchFamily="50" charset="0"/>
              </a:rPr>
              <a:t> und Innovation, Verfügbarkeit, Nachhaltigkeit, Service und Support</a:t>
            </a:r>
            <a:endParaRPr kumimoji="0" lang="de-DE" sz="1600" b="0" i="0" u="none" strike="noStrike" kern="1200" cap="none" spc="0" normalizeH="0" baseline="0" noProof="0" dirty="0">
              <a:ln>
                <a:noFill/>
              </a:ln>
              <a:solidFill>
                <a:prstClr val="white"/>
              </a:solidFill>
              <a:effectLst/>
              <a:uLnTx/>
              <a:uFillTx/>
              <a:latin typeface="Fago Pro" panose="02000506040000020004" pitchFamily="50" charset="0"/>
            </a:endParaRPr>
          </a:p>
        </p:txBody>
      </p:sp>
      <p:pic>
        <p:nvPicPr>
          <p:cNvPr id="5" name="Grafik 4">
            <a:extLst>
              <a:ext uri="{FF2B5EF4-FFF2-40B4-BE49-F238E27FC236}">
                <a16:creationId xmlns:a16="http://schemas.microsoft.com/office/drawing/2014/main" id="{CD35544B-AF0A-B8A6-1945-416CF62FC4E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75331" y="2385578"/>
            <a:ext cx="3879676" cy="1875492"/>
          </a:xfrm>
          <a:prstGeom prst="rect">
            <a:avLst/>
          </a:prstGeom>
        </p:spPr>
      </p:pic>
      <p:sp>
        <p:nvSpPr>
          <p:cNvPr id="6" name="Textfeld 5">
            <a:extLst>
              <a:ext uri="{FF2B5EF4-FFF2-40B4-BE49-F238E27FC236}">
                <a16:creationId xmlns:a16="http://schemas.microsoft.com/office/drawing/2014/main" id="{880B49DD-6447-E818-147C-C2D2FE26FE51}"/>
              </a:ext>
            </a:extLst>
          </p:cNvPr>
          <p:cNvSpPr txBox="1"/>
          <p:nvPr/>
        </p:nvSpPr>
        <p:spPr>
          <a:xfrm>
            <a:off x="1607249" y="2981503"/>
            <a:ext cx="229230" cy="387798"/>
          </a:xfrm>
          <a:prstGeom prst="rect">
            <a:avLst/>
          </a:prstGeom>
          <a:noFill/>
        </p:spPr>
        <p:txBody>
          <a:bodyPr wrap="non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800" b="1" i="0" u="none" strike="noStrike" kern="1200" cap="none" spc="0" normalizeH="0" baseline="0" noProof="0" dirty="0">
                <a:ln>
                  <a:noFill/>
                </a:ln>
                <a:solidFill>
                  <a:schemeClr val="tx2"/>
                </a:solidFill>
                <a:effectLst/>
                <a:uLnTx/>
                <a:uFillTx/>
                <a:ea typeface="+mn-ea"/>
                <a:cs typeface="+mn-cs"/>
              </a:rPr>
              <a:t>+</a:t>
            </a:r>
          </a:p>
        </p:txBody>
      </p:sp>
      <p:sp>
        <p:nvSpPr>
          <p:cNvPr id="8" name="Textfeld 7">
            <a:extLst>
              <a:ext uri="{FF2B5EF4-FFF2-40B4-BE49-F238E27FC236}">
                <a16:creationId xmlns:a16="http://schemas.microsoft.com/office/drawing/2014/main" id="{B41CF6D2-93DF-DD5D-124D-400E54E0E879}"/>
              </a:ext>
            </a:extLst>
          </p:cNvPr>
          <p:cNvSpPr txBox="1"/>
          <p:nvPr/>
        </p:nvSpPr>
        <p:spPr>
          <a:xfrm>
            <a:off x="1607249" y="3652799"/>
            <a:ext cx="682879" cy="387798"/>
          </a:xfrm>
          <a:prstGeom prst="rect">
            <a:avLst/>
          </a:prstGeom>
          <a:noFill/>
        </p:spPr>
        <p:txBody>
          <a:bodyPr wrap="non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800" b="1" i="0" u="none" strike="noStrike" kern="1200" cap="none" spc="0" normalizeH="0" baseline="0" noProof="0" dirty="0">
                <a:ln>
                  <a:noFill/>
                </a:ln>
                <a:solidFill>
                  <a:schemeClr val="tx2"/>
                </a:solidFill>
                <a:effectLst/>
                <a:uLnTx/>
                <a:uFillTx/>
                <a:ea typeface="+mn-ea"/>
                <a:cs typeface="+mn-cs"/>
              </a:rPr>
              <a:t>+ …</a:t>
            </a:r>
          </a:p>
        </p:txBody>
      </p:sp>
    </p:spTree>
    <p:extLst>
      <p:ext uri="{BB962C8B-B14F-4D97-AF65-F5344CB8AC3E}">
        <p14:creationId xmlns:p14="http://schemas.microsoft.com/office/powerpoint/2010/main" val="2172366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9CD6F2-9FFB-B6B1-F261-2D8936BECE3C}"/>
              </a:ext>
            </a:extLst>
          </p:cNvPr>
          <p:cNvSpPr>
            <a:spLocks noGrp="1"/>
          </p:cNvSpPr>
          <p:nvPr>
            <p:ph type="title"/>
          </p:nvPr>
        </p:nvSpPr>
        <p:spPr/>
        <p:txBody>
          <a:bodyPr vert="horz" lIns="0" tIns="0" rIns="0" bIns="0" rtlCol="0" anchor="t" anchorCtr="0">
            <a:noAutofit/>
          </a:bodyPr>
          <a:lstStyle/>
          <a:p>
            <a:r>
              <a:rPr lang="de-DE"/>
              <a:t>Validierung</a:t>
            </a:r>
            <a:br>
              <a:rPr lang="de-DE"/>
            </a:br>
            <a:r>
              <a:rPr lang="de-DE" sz="2800" b="0">
                <a:solidFill>
                  <a:schemeClr val="bg2"/>
                </a:solidFill>
              </a:rPr>
              <a:t>Anwendungsbeispiel: Lineardirektachsen</a:t>
            </a:r>
            <a:endParaRPr lang="en-US" b="0">
              <a:solidFill>
                <a:schemeClr val="bg2"/>
              </a:solidFill>
            </a:endParaRPr>
          </a:p>
        </p:txBody>
      </p:sp>
      <p:sp>
        <p:nvSpPr>
          <p:cNvPr id="3" name="Foliennummernplatzhalter 2">
            <a:extLst>
              <a:ext uri="{FF2B5EF4-FFF2-40B4-BE49-F238E27FC236}">
                <a16:creationId xmlns:a16="http://schemas.microsoft.com/office/drawing/2014/main" id="{482BAB4D-FF33-2170-677C-0314ACD171F9}"/>
              </a:ext>
            </a:extLst>
          </p:cNvPr>
          <p:cNvSpPr>
            <a:spLocks noGrp="1"/>
          </p:cNvSpPr>
          <p:nvPr>
            <p:ph type="sldNum" sz="quarter" idx="10"/>
          </p:nvPr>
        </p:nvSpPr>
        <p:spPr/>
        <p:txBody>
          <a:bodyPr/>
          <a:lstStyle/>
          <a:p>
            <a:fld id="{73F7D4EC-FAF2-48D2-B8E5-457915FC50F3}" type="slidenum">
              <a:rPr lang="de-DE" smtClean="0"/>
              <a:pPr/>
              <a:t>43</a:t>
            </a:fld>
            <a:endParaRPr lang="de-DE"/>
          </a:p>
        </p:txBody>
      </p:sp>
      <p:sp>
        <p:nvSpPr>
          <p:cNvPr id="7" name="Textplatzhalter 6">
            <a:extLst>
              <a:ext uri="{FF2B5EF4-FFF2-40B4-BE49-F238E27FC236}">
                <a16:creationId xmlns:a16="http://schemas.microsoft.com/office/drawing/2014/main" id="{77464050-4330-E463-3CF8-212C77A89BA8}"/>
              </a:ext>
            </a:extLst>
          </p:cNvPr>
          <p:cNvSpPr>
            <a:spLocks noGrp="1"/>
          </p:cNvSpPr>
          <p:nvPr>
            <p:ph type="body" sz="quarter" idx="11"/>
          </p:nvPr>
        </p:nvSpPr>
        <p:spPr/>
        <p:txBody>
          <a:bodyPr/>
          <a:lstStyle/>
          <a:p>
            <a:r>
              <a:rPr lang="en-US"/>
              <a:t>SCHUNK Engineering GTAT</a:t>
            </a:r>
          </a:p>
        </p:txBody>
      </p:sp>
      <p:pic>
        <p:nvPicPr>
          <p:cNvPr id="4098" name="Picture 2">
            <a:extLst>
              <a:ext uri="{FF2B5EF4-FFF2-40B4-BE49-F238E27FC236}">
                <a16:creationId xmlns:a16="http://schemas.microsoft.com/office/drawing/2014/main" id="{7A25A996-509B-D292-8110-143A34C1198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296904" y="2786803"/>
            <a:ext cx="3361446" cy="3486997"/>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7F9AC19F-4E16-509A-6ACD-A86F2D7373D0}"/>
              </a:ext>
            </a:extLst>
          </p:cNvPr>
          <p:cNvPicPr>
            <a:picLocks noChangeAspect="1"/>
          </p:cNvPicPr>
          <p:nvPr/>
        </p:nvPicPr>
        <p:blipFill>
          <a:blip r:embed="rId4"/>
          <a:stretch>
            <a:fillRect/>
          </a:stretch>
        </p:blipFill>
        <p:spPr>
          <a:xfrm>
            <a:off x="8682037" y="2114551"/>
            <a:ext cx="3174999" cy="2381250"/>
          </a:xfrm>
          <a:prstGeom prst="rect">
            <a:avLst/>
          </a:prstGeom>
        </p:spPr>
      </p:pic>
      <p:sp>
        <p:nvSpPr>
          <p:cNvPr id="10" name="Textplatzhalter 9">
            <a:extLst>
              <a:ext uri="{FF2B5EF4-FFF2-40B4-BE49-F238E27FC236}">
                <a16:creationId xmlns:a16="http://schemas.microsoft.com/office/drawing/2014/main" id="{337A8A65-C4BA-199C-A4AB-2C689CF10B8C}"/>
              </a:ext>
            </a:extLst>
          </p:cNvPr>
          <p:cNvSpPr>
            <a:spLocks noGrp="1"/>
          </p:cNvSpPr>
          <p:nvPr>
            <p:ph type="body" sz="quarter" idx="12"/>
          </p:nvPr>
        </p:nvSpPr>
        <p:spPr>
          <a:xfrm>
            <a:off x="658813" y="2114550"/>
            <a:ext cx="5316537" cy="4159250"/>
          </a:xfrm>
        </p:spPr>
        <p:txBody>
          <a:bodyPr/>
          <a:lstStyle/>
          <a:p>
            <a:pPr marL="0" indent="0">
              <a:buNone/>
            </a:pPr>
            <a:r>
              <a:rPr lang="de-DE" b="1"/>
              <a:t>In-House:</a:t>
            </a:r>
          </a:p>
          <a:p>
            <a:r>
              <a:rPr lang="de-DE"/>
              <a:t>Antriebsprüfstand linear und rotativ </a:t>
            </a:r>
          </a:p>
          <a:p>
            <a:r>
              <a:rPr lang="de-DE"/>
              <a:t>Dauerversuchsraum für ca. 24 Systeme</a:t>
            </a:r>
          </a:p>
          <a:p>
            <a:r>
              <a:rPr lang="de-DE"/>
              <a:t>Antriebslabor zur Verifikation aller Kenndaten  </a:t>
            </a:r>
          </a:p>
          <a:p>
            <a:endParaRPr lang="de-DE"/>
          </a:p>
          <a:p>
            <a:r>
              <a:rPr lang="de-DE"/>
              <a:t>Durchführung von EMV- und Umwelttests in akkreditierten Laboren</a:t>
            </a:r>
          </a:p>
          <a:p>
            <a:endParaRPr lang="de-DE"/>
          </a:p>
          <a:p>
            <a:r>
              <a:rPr lang="de-DE"/>
              <a:t>Spezifische Kundentests nach Absprache</a:t>
            </a:r>
          </a:p>
        </p:txBody>
      </p:sp>
      <p:sp>
        <p:nvSpPr>
          <p:cNvPr id="11" name="Textfeld 10">
            <a:extLst>
              <a:ext uri="{FF2B5EF4-FFF2-40B4-BE49-F238E27FC236}">
                <a16:creationId xmlns:a16="http://schemas.microsoft.com/office/drawing/2014/main" id="{31150004-0590-BB6A-BA50-22889846B5FB}"/>
              </a:ext>
            </a:extLst>
          </p:cNvPr>
          <p:cNvSpPr txBox="1"/>
          <p:nvPr/>
        </p:nvSpPr>
        <p:spPr>
          <a:xfrm>
            <a:off x="9848851" y="4218679"/>
            <a:ext cx="1928830" cy="221599"/>
          </a:xfrm>
          <a:prstGeom prst="rect">
            <a:avLst/>
          </a:prstGeom>
          <a:noFill/>
        </p:spPr>
        <p:txBody>
          <a:bodyPr wrap="squar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600" b="1" i="0" u="none" strike="noStrike" kern="1200" cap="none" spc="0" normalizeH="0" baseline="0" noProof="0">
                <a:ln>
                  <a:noFill/>
                </a:ln>
                <a:solidFill>
                  <a:schemeClr val="bg1"/>
                </a:solidFill>
                <a:effectLst/>
                <a:uLnTx/>
                <a:uFillTx/>
                <a:ea typeface="+mn-ea"/>
                <a:cs typeface="+mn-cs"/>
              </a:rPr>
              <a:t>Linearachsprüfstand</a:t>
            </a:r>
          </a:p>
        </p:txBody>
      </p:sp>
      <p:sp>
        <p:nvSpPr>
          <p:cNvPr id="12" name="Textfeld 11">
            <a:extLst>
              <a:ext uri="{FF2B5EF4-FFF2-40B4-BE49-F238E27FC236}">
                <a16:creationId xmlns:a16="http://schemas.microsoft.com/office/drawing/2014/main" id="{9E43AF54-8BA0-F668-4E7A-20CBEA654A85}"/>
              </a:ext>
            </a:extLst>
          </p:cNvPr>
          <p:cNvSpPr txBox="1"/>
          <p:nvPr/>
        </p:nvSpPr>
        <p:spPr>
          <a:xfrm>
            <a:off x="6375400" y="5996678"/>
            <a:ext cx="1322758" cy="221599"/>
          </a:xfrm>
          <a:prstGeom prst="rect">
            <a:avLst/>
          </a:prstGeom>
          <a:noFill/>
        </p:spPr>
        <p:txBody>
          <a:bodyPr wrap="square" lIns="0" tIns="0" rIns="0" bIns="0" rtlCol="0">
            <a:spAutoFit/>
          </a:bodyPr>
          <a:lstStyle>
            <a:defPPr>
              <a:defRPr lang="de-DE"/>
            </a:defPPr>
            <a:lvl1pPr marR="0" fontAlgn="auto">
              <a:lnSpc>
                <a:spcPct val="90000"/>
              </a:lnSpc>
              <a:spcBef>
                <a:spcPts val="300"/>
              </a:spcBef>
              <a:spcAft>
                <a:spcPts val="0"/>
              </a:spcAft>
              <a:buClr>
                <a:srgbClr val="009EE0"/>
              </a:buClr>
              <a:buSzTx/>
              <a:tabLst/>
              <a:defRPr kumimoji="0" sz="1600" b="1" i="0" u="none" strike="noStrike" cap="none" spc="0" normalizeH="0" baseline="0">
                <a:ln>
                  <a:noFill/>
                </a:ln>
                <a:solidFill>
                  <a:schemeClr val="bg1"/>
                </a:solidFill>
                <a:effectLst/>
                <a:uLnTx/>
                <a:uFillTx/>
              </a:defRPr>
            </a:lvl1pPr>
          </a:lstStyle>
          <a:p>
            <a:r>
              <a:rPr lang="de-DE"/>
              <a:t>Dauerversuch</a:t>
            </a:r>
          </a:p>
        </p:txBody>
      </p:sp>
    </p:spTree>
    <p:extLst>
      <p:ext uri="{BB962C8B-B14F-4D97-AF65-F5344CB8AC3E}">
        <p14:creationId xmlns:p14="http://schemas.microsoft.com/office/powerpoint/2010/main" val="2598382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824E1-57E6-F36D-53DB-C50381DFAC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6B3B69-F8CE-D87D-3131-4BB17289DDDE}"/>
              </a:ext>
            </a:extLst>
          </p:cNvPr>
          <p:cNvSpPr>
            <a:spLocks noGrp="1"/>
          </p:cNvSpPr>
          <p:nvPr>
            <p:ph type="title"/>
          </p:nvPr>
        </p:nvSpPr>
        <p:spPr/>
        <p:txBody>
          <a:bodyPr/>
          <a:lstStyle/>
          <a:p>
            <a:r>
              <a:rPr lang="de-DE" err="1">
                <a:latin typeface="+mn-lt"/>
              </a:rPr>
              <a:t>CoLabs</a:t>
            </a:r>
            <a:r>
              <a:rPr lang="de-DE">
                <a:latin typeface="+mn-lt"/>
              </a:rPr>
              <a:t> validieren Anwendungen weltweit</a:t>
            </a:r>
          </a:p>
        </p:txBody>
      </p:sp>
      <p:sp>
        <p:nvSpPr>
          <p:cNvPr id="3" name="Foliennummernplatzhalter 2">
            <a:extLst>
              <a:ext uri="{FF2B5EF4-FFF2-40B4-BE49-F238E27FC236}">
                <a16:creationId xmlns:a16="http://schemas.microsoft.com/office/drawing/2014/main" id="{432CF60E-C2CA-2628-40A4-1346CDF02A70}"/>
              </a:ext>
            </a:extLst>
          </p:cNvPr>
          <p:cNvSpPr>
            <a:spLocks noGrp="1"/>
          </p:cNvSpPr>
          <p:nvPr>
            <p:ph type="sldNum" sz="quarter" idx="10"/>
          </p:nvPr>
        </p:nvSpPr>
        <p:spPr/>
        <p:txBody>
          <a:bodyPr/>
          <a:lstStyle/>
          <a:p>
            <a:fld id="{73F7D4EC-FAF2-48D2-B8E5-457915FC50F3}" type="slidenum">
              <a:rPr lang="de-DE" smtClean="0">
                <a:latin typeface="+mn-lt"/>
              </a:rPr>
              <a:pPr/>
              <a:t>44</a:t>
            </a:fld>
            <a:endParaRPr lang="de-DE">
              <a:latin typeface="+mn-lt"/>
            </a:endParaRPr>
          </a:p>
        </p:txBody>
      </p:sp>
      <p:sp>
        <p:nvSpPr>
          <p:cNvPr id="4" name="Textplatzhalter 3">
            <a:extLst>
              <a:ext uri="{FF2B5EF4-FFF2-40B4-BE49-F238E27FC236}">
                <a16:creationId xmlns:a16="http://schemas.microsoft.com/office/drawing/2014/main" id="{94F3F2F0-007A-3F4E-55F5-66703CE724F6}"/>
              </a:ext>
            </a:extLst>
          </p:cNvPr>
          <p:cNvSpPr>
            <a:spLocks noGrp="1"/>
          </p:cNvSpPr>
          <p:nvPr>
            <p:ph type="body" sz="quarter" idx="11"/>
          </p:nvPr>
        </p:nvSpPr>
        <p:spPr/>
        <p:txBody>
          <a:bodyPr/>
          <a:lstStyle/>
          <a:p>
            <a:r>
              <a:rPr lang="en-US"/>
              <a:t>SCHUNK Engineering GTAT</a:t>
            </a:r>
          </a:p>
        </p:txBody>
      </p:sp>
      <p:pic>
        <p:nvPicPr>
          <p:cNvPr id="7" name="Grafik 6">
            <a:extLst>
              <a:ext uri="{FF2B5EF4-FFF2-40B4-BE49-F238E27FC236}">
                <a16:creationId xmlns:a16="http://schemas.microsoft.com/office/drawing/2014/main" id="{44A1ECAE-80F0-F3C8-DAC9-1D97C31002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8814" y="2097087"/>
            <a:ext cx="11198224" cy="4176713"/>
          </a:xfrm>
          <a:prstGeom prst="rect">
            <a:avLst/>
          </a:prstGeom>
        </p:spPr>
      </p:pic>
      <p:sp>
        <p:nvSpPr>
          <p:cNvPr id="8" name="Rechteck 7">
            <a:extLst>
              <a:ext uri="{FF2B5EF4-FFF2-40B4-BE49-F238E27FC236}">
                <a16:creationId xmlns:a16="http://schemas.microsoft.com/office/drawing/2014/main" id="{9E6B85C5-B141-1462-D7EF-A462D1565247}"/>
              </a:ext>
            </a:extLst>
          </p:cNvPr>
          <p:cNvSpPr/>
          <p:nvPr/>
        </p:nvSpPr>
        <p:spPr>
          <a:xfrm>
            <a:off x="658814" y="2097087"/>
            <a:ext cx="11198223" cy="4176713"/>
          </a:xfrm>
          <a:prstGeom prst="rect">
            <a:avLst/>
          </a:prstGeom>
          <a:solidFill>
            <a:schemeClr val="tx1">
              <a:alpha val="2004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ysClr val="windowText" lastClr="000000"/>
              </a:solidFill>
            </a:endParaRPr>
          </a:p>
        </p:txBody>
      </p:sp>
      <p:sp>
        <p:nvSpPr>
          <p:cNvPr id="10" name="Rechteck 9">
            <a:extLst>
              <a:ext uri="{FF2B5EF4-FFF2-40B4-BE49-F238E27FC236}">
                <a16:creationId xmlns:a16="http://schemas.microsoft.com/office/drawing/2014/main" id="{5056C511-7CD9-6A24-DD1B-327381C3B673}"/>
              </a:ext>
            </a:extLst>
          </p:cNvPr>
          <p:cNvSpPr/>
          <p:nvPr/>
        </p:nvSpPr>
        <p:spPr>
          <a:xfrm>
            <a:off x="8321802" y="4846619"/>
            <a:ext cx="2667655" cy="8830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ea typeface="+mn-ea"/>
              <a:cs typeface="+mn-cs"/>
            </a:endParaRPr>
          </a:p>
        </p:txBody>
      </p:sp>
      <p:sp>
        <p:nvSpPr>
          <p:cNvPr id="11" name="Textfeld 10">
            <a:extLst>
              <a:ext uri="{FF2B5EF4-FFF2-40B4-BE49-F238E27FC236}">
                <a16:creationId xmlns:a16="http://schemas.microsoft.com/office/drawing/2014/main" id="{FE650737-A45E-0578-819C-C1FAAD059010}"/>
              </a:ext>
            </a:extLst>
          </p:cNvPr>
          <p:cNvSpPr txBox="1"/>
          <p:nvPr/>
        </p:nvSpPr>
        <p:spPr>
          <a:xfrm>
            <a:off x="8497518" y="4898452"/>
            <a:ext cx="1944414" cy="672662"/>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300"/>
              </a:spcBef>
              <a:spcAft>
                <a:spcPts val="0"/>
              </a:spcAft>
              <a:buClr>
                <a:srgbClr val="009EE0"/>
              </a:buClr>
              <a:buSzTx/>
              <a:buFontTx/>
              <a:buNone/>
              <a:tabLst/>
              <a:defRPr/>
            </a:pPr>
            <a:r>
              <a:rPr lang="de-DE" sz="1200">
                <a:solidFill>
                  <a:prstClr val="white"/>
                </a:solidFill>
              </a:rPr>
              <a:t>Über</a:t>
            </a:r>
            <a:r>
              <a:rPr kumimoji="0" lang="de-DE" sz="1200" b="0" i="0" u="none" strike="noStrike" kern="1200" cap="none" spc="0" normalizeH="0" baseline="0" noProof="0">
                <a:ln>
                  <a:noFill/>
                </a:ln>
                <a:solidFill>
                  <a:prstClr val="white"/>
                </a:solidFill>
                <a:effectLst/>
                <a:uLnTx/>
                <a:uFillTx/>
                <a:ea typeface="+mn-ea"/>
                <a:cs typeface="+mn-cs"/>
              </a:rPr>
              <a:t> </a:t>
            </a:r>
            <a:r>
              <a:rPr lang="de-DE" sz="3600" b="1">
                <a:solidFill>
                  <a:prstClr val="white"/>
                </a:solidFill>
              </a:rPr>
              <a:t>1950</a:t>
            </a:r>
            <a:endParaRPr kumimoji="0" lang="de-DE" sz="3600" b="1" i="0" u="none" strike="noStrike" kern="1200" cap="none" spc="0" normalizeH="0" baseline="0" noProof="0">
              <a:ln>
                <a:noFill/>
              </a:ln>
              <a:solidFill>
                <a:prstClr val="white"/>
              </a:solidFill>
              <a:effectLst/>
              <a:uLnTx/>
              <a:uFillTx/>
              <a:ea typeface="+mn-ea"/>
              <a:cs typeface="+mn-cs"/>
            </a:endParaRPr>
          </a:p>
          <a:p>
            <a:pPr marL="0" marR="0" lvl="0" indent="0" algn="l" defTabSz="914400" rtl="0" eaLnBrk="1" fontAlgn="auto" latinLnBrk="0" hangingPunct="1">
              <a:lnSpc>
                <a:spcPct val="90000"/>
              </a:lnSpc>
              <a:spcBef>
                <a:spcPts val="300"/>
              </a:spcBef>
              <a:spcAft>
                <a:spcPts val="0"/>
              </a:spcAft>
              <a:buClr>
                <a:srgbClr val="009EE0"/>
              </a:buClr>
              <a:buSzTx/>
              <a:buFontTx/>
              <a:buNone/>
              <a:tabLst/>
              <a:defRPr/>
            </a:pPr>
            <a:r>
              <a:rPr kumimoji="0" lang="de-DE" sz="1200" b="0" i="0" u="none" strike="noStrike" kern="1200" cap="none" spc="0" normalizeH="0" baseline="0" noProof="0">
                <a:ln>
                  <a:noFill/>
                </a:ln>
                <a:solidFill>
                  <a:prstClr val="white"/>
                </a:solidFill>
                <a:effectLst/>
                <a:uLnTx/>
                <a:uFillTx/>
                <a:ea typeface="+mn-ea"/>
                <a:cs typeface="+mn-cs"/>
              </a:rPr>
              <a:t>validierte Applikationen</a:t>
            </a:r>
          </a:p>
        </p:txBody>
      </p:sp>
      <p:sp>
        <p:nvSpPr>
          <p:cNvPr id="12" name="Rechteck 11">
            <a:extLst>
              <a:ext uri="{FF2B5EF4-FFF2-40B4-BE49-F238E27FC236}">
                <a16:creationId xmlns:a16="http://schemas.microsoft.com/office/drawing/2014/main" id="{F08AB26A-ADB4-5389-84DF-741008CA8680}"/>
              </a:ext>
            </a:extLst>
          </p:cNvPr>
          <p:cNvSpPr/>
          <p:nvPr/>
        </p:nvSpPr>
        <p:spPr>
          <a:xfrm>
            <a:off x="5557290" y="3151767"/>
            <a:ext cx="2344337" cy="8830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ea typeface="+mn-ea"/>
              <a:cs typeface="+mn-cs"/>
            </a:endParaRPr>
          </a:p>
        </p:txBody>
      </p:sp>
      <p:sp>
        <p:nvSpPr>
          <p:cNvPr id="13" name="Rechteck 12">
            <a:extLst>
              <a:ext uri="{FF2B5EF4-FFF2-40B4-BE49-F238E27FC236}">
                <a16:creationId xmlns:a16="http://schemas.microsoft.com/office/drawing/2014/main" id="{1F5DB27B-640D-922F-DD77-305CAB319777}"/>
              </a:ext>
            </a:extLst>
          </p:cNvPr>
          <p:cNvSpPr/>
          <p:nvPr/>
        </p:nvSpPr>
        <p:spPr>
          <a:xfrm>
            <a:off x="1142435" y="4761270"/>
            <a:ext cx="3041797" cy="143668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D0ABAB17-C797-878D-DEEC-DD567200E085}"/>
              </a:ext>
            </a:extLst>
          </p:cNvPr>
          <p:cNvSpPr txBox="1"/>
          <p:nvPr/>
        </p:nvSpPr>
        <p:spPr>
          <a:xfrm>
            <a:off x="5733006" y="3203600"/>
            <a:ext cx="1944414" cy="672662"/>
          </a:xfrm>
          <a:prstGeom prst="rect">
            <a:avLst/>
          </a:prstGeom>
          <a:noFill/>
        </p:spPr>
        <p:txBody>
          <a:bodyPr wrap="square" lIns="0" tIns="0" rIns="0" bIns="0" rtlCol="0">
            <a:noAutofit/>
          </a:bodyPr>
          <a:lstStyle/>
          <a:p>
            <a:pPr>
              <a:lnSpc>
                <a:spcPct val="90000"/>
              </a:lnSpc>
              <a:spcBef>
                <a:spcPts val="300"/>
              </a:spcBef>
              <a:buClr>
                <a:srgbClr val="009EE0"/>
              </a:buClr>
              <a:defRPr/>
            </a:pPr>
            <a:r>
              <a:rPr kumimoji="0" lang="de-DE" sz="1200" b="0" i="0" u="none" strike="noStrike" kern="1200" cap="none" spc="0" normalizeH="0" baseline="0" noProof="0">
                <a:ln>
                  <a:noFill/>
                </a:ln>
                <a:solidFill>
                  <a:prstClr val="white"/>
                </a:solidFill>
                <a:effectLst/>
                <a:uLnTx/>
                <a:uFillTx/>
                <a:ea typeface="+mn-ea"/>
                <a:cs typeface="+mn-cs"/>
              </a:rPr>
              <a:t>Über </a:t>
            </a:r>
            <a:r>
              <a:rPr kumimoji="0" lang="de-DE" sz="3600" b="0" i="0" u="none" strike="noStrike" kern="1200" cap="none" spc="0" normalizeH="0" baseline="0" noProof="0">
                <a:ln>
                  <a:noFill/>
                </a:ln>
                <a:solidFill>
                  <a:prstClr val="white"/>
                </a:solidFill>
                <a:effectLst/>
                <a:uLnTx/>
                <a:uFillTx/>
                <a:ea typeface="+mn-ea"/>
                <a:cs typeface="+mn-cs"/>
              </a:rPr>
              <a:t>275</a:t>
            </a:r>
            <a:br>
              <a:rPr lang="de-DE" sz="1200">
                <a:solidFill>
                  <a:prstClr val="white"/>
                </a:solidFill>
              </a:rPr>
            </a:br>
            <a:r>
              <a:rPr kumimoji="0" lang="de-DE" sz="1200" b="0" i="0" u="none" strike="noStrike" kern="1200" cap="none" spc="0" normalizeH="0" baseline="0" noProof="0">
                <a:ln>
                  <a:noFill/>
                </a:ln>
                <a:solidFill>
                  <a:prstClr val="white"/>
                </a:solidFill>
                <a:effectLst/>
                <a:uLnTx/>
                <a:uFillTx/>
                <a:ea typeface="+mn-ea"/>
                <a:cs typeface="+mn-cs"/>
              </a:rPr>
              <a:t>Besuche und Workshops</a:t>
            </a:r>
          </a:p>
        </p:txBody>
      </p:sp>
      <p:sp>
        <p:nvSpPr>
          <p:cNvPr id="15" name="Textplatzhalter 4">
            <a:extLst>
              <a:ext uri="{FF2B5EF4-FFF2-40B4-BE49-F238E27FC236}">
                <a16:creationId xmlns:a16="http://schemas.microsoft.com/office/drawing/2014/main" id="{6834F321-D8F9-94FC-1C27-8315853808FF}"/>
              </a:ext>
            </a:extLst>
          </p:cNvPr>
          <p:cNvSpPr txBox="1">
            <a:spLocks/>
          </p:cNvSpPr>
          <p:nvPr/>
        </p:nvSpPr>
        <p:spPr>
          <a:xfrm>
            <a:off x="1386423" y="4955868"/>
            <a:ext cx="2553823" cy="1082326"/>
          </a:xfrm>
          <a:prstGeom prst="rect">
            <a:avLst/>
          </a:prstGeom>
        </p:spPr>
        <p:txBody>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indent="-265113">
              <a:buBlip>
                <a:blip r:embed="rId4">
                  <a:extLst>
                    <a:ext uri="{96DAC541-7B7A-43D3-8B79-37D633B846F1}">
                      <asvg:svgBlip xmlns:asvg="http://schemas.microsoft.com/office/drawing/2016/SVG/main" r:embed="rId5"/>
                    </a:ext>
                  </a:extLst>
                </a:blip>
              </a:buBlip>
            </a:pPr>
            <a:r>
              <a:rPr lang="de-DE" sz="1200">
                <a:solidFill>
                  <a:srgbClr val="002060"/>
                </a:solidFill>
                <a:latin typeface="+mn-lt"/>
              </a:rPr>
              <a:t>Machbarkeitsprüfung und Dokumentation von Applikationsexperten</a:t>
            </a:r>
          </a:p>
          <a:p>
            <a:pPr marL="265113" indent="-265113">
              <a:buBlip>
                <a:blip r:embed="rId4">
                  <a:extLst>
                    <a:ext uri="{96DAC541-7B7A-43D3-8B79-37D633B846F1}">
                      <asvg:svgBlip xmlns:asvg="http://schemas.microsoft.com/office/drawing/2016/SVG/main" r:embed="rId5"/>
                    </a:ext>
                  </a:extLst>
                </a:blip>
              </a:buBlip>
            </a:pPr>
            <a:r>
              <a:rPr lang="de-DE" sz="1200">
                <a:solidFill>
                  <a:srgbClr val="002060"/>
                </a:solidFill>
                <a:latin typeface="+mn-lt"/>
              </a:rPr>
              <a:t>Live-Demonstration und Kundenschulung</a:t>
            </a:r>
          </a:p>
        </p:txBody>
      </p:sp>
      <p:sp>
        <p:nvSpPr>
          <p:cNvPr id="16" name="Rechteck 15">
            <a:extLst>
              <a:ext uri="{FF2B5EF4-FFF2-40B4-BE49-F238E27FC236}">
                <a16:creationId xmlns:a16="http://schemas.microsoft.com/office/drawing/2014/main" id="{C999B63F-5D98-2F40-A962-1F455DFF23B1}"/>
              </a:ext>
            </a:extLst>
          </p:cNvPr>
          <p:cNvSpPr/>
          <p:nvPr/>
        </p:nvSpPr>
        <p:spPr>
          <a:xfrm>
            <a:off x="1931085" y="2777507"/>
            <a:ext cx="1511463" cy="10203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ea typeface="+mn-ea"/>
              <a:cs typeface="+mn-cs"/>
            </a:endParaRPr>
          </a:p>
        </p:txBody>
      </p:sp>
      <p:sp>
        <p:nvSpPr>
          <p:cNvPr id="17" name="Textfeld 16">
            <a:extLst>
              <a:ext uri="{FF2B5EF4-FFF2-40B4-BE49-F238E27FC236}">
                <a16:creationId xmlns:a16="http://schemas.microsoft.com/office/drawing/2014/main" id="{FB2C8D2E-03C2-4636-E372-FA4AD68C59F0}"/>
              </a:ext>
            </a:extLst>
          </p:cNvPr>
          <p:cNvSpPr txBox="1"/>
          <p:nvPr/>
        </p:nvSpPr>
        <p:spPr>
          <a:xfrm>
            <a:off x="2089659" y="2887359"/>
            <a:ext cx="1352889" cy="937848"/>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300"/>
              </a:spcBef>
              <a:spcAft>
                <a:spcPts val="0"/>
              </a:spcAft>
              <a:buClr>
                <a:srgbClr val="009EE0"/>
              </a:buClr>
              <a:buSzTx/>
              <a:buFontTx/>
              <a:buNone/>
              <a:tabLst/>
              <a:defRPr/>
            </a:pPr>
            <a:r>
              <a:rPr kumimoji="0" lang="de-DE" sz="3600" b="1" i="0" u="none" strike="noStrike" kern="1200" cap="none" spc="0" normalizeH="0" baseline="0" noProof="0">
                <a:ln>
                  <a:noFill/>
                </a:ln>
                <a:solidFill>
                  <a:prstClr val="white"/>
                </a:solidFill>
                <a:effectLst/>
                <a:uLnTx/>
                <a:uFillTx/>
                <a:ea typeface="+mn-ea"/>
                <a:cs typeface="+mn-cs"/>
              </a:rPr>
              <a:t>15</a:t>
            </a:r>
            <a:br>
              <a:rPr kumimoji="0" lang="de-DE" sz="3600" b="1" i="0" u="none" strike="noStrike" kern="1200" cap="none" spc="0" normalizeH="0" baseline="0" noProof="0">
                <a:ln>
                  <a:noFill/>
                </a:ln>
                <a:solidFill>
                  <a:prstClr val="white"/>
                </a:solidFill>
                <a:effectLst/>
                <a:uLnTx/>
                <a:uFillTx/>
                <a:ea typeface="+mn-ea"/>
                <a:cs typeface="+mn-cs"/>
              </a:rPr>
            </a:br>
            <a:r>
              <a:rPr kumimoji="0" lang="de-DE" sz="1200" b="0" i="0" u="none" strike="noStrike" kern="1200" cap="none" spc="0" normalizeH="0" baseline="0" noProof="0">
                <a:ln>
                  <a:noFill/>
                </a:ln>
                <a:solidFill>
                  <a:prstClr val="white"/>
                </a:solidFill>
                <a:effectLst/>
                <a:uLnTx/>
                <a:uFillTx/>
                <a:ea typeface="+mn-ea"/>
                <a:cs typeface="+mn-cs"/>
              </a:rPr>
              <a:t>Standorte rund </a:t>
            </a:r>
            <a:br>
              <a:rPr kumimoji="0" lang="de-DE" sz="1200" b="0" i="0" u="none" strike="noStrike" kern="1200" cap="none" spc="0" normalizeH="0" baseline="0" noProof="0">
                <a:ln>
                  <a:noFill/>
                </a:ln>
                <a:solidFill>
                  <a:prstClr val="white"/>
                </a:solidFill>
                <a:effectLst/>
                <a:uLnTx/>
                <a:uFillTx/>
                <a:ea typeface="+mn-ea"/>
                <a:cs typeface="+mn-cs"/>
              </a:rPr>
            </a:br>
            <a:r>
              <a:rPr kumimoji="0" lang="de-DE" sz="1200" b="0" i="0" u="none" strike="noStrike" kern="1200" cap="none" spc="0" normalizeH="0" baseline="0" noProof="0">
                <a:ln>
                  <a:noFill/>
                </a:ln>
                <a:solidFill>
                  <a:prstClr val="white"/>
                </a:solidFill>
                <a:effectLst/>
                <a:uLnTx/>
                <a:uFillTx/>
                <a:ea typeface="+mn-ea"/>
                <a:cs typeface="+mn-cs"/>
              </a:rPr>
              <a:t>um die Welt</a:t>
            </a:r>
          </a:p>
        </p:txBody>
      </p:sp>
      <p:pic>
        <p:nvPicPr>
          <p:cNvPr id="18" name="Grafik 17">
            <a:extLst>
              <a:ext uri="{FF2B5EF4-FFF2-40B4-BE49-F238E27FC236}">
                <a16:creationId xmlns:a16="http://schemas.microsoft.com/office/drawing/2014/main" id="{87D73A7A-0F8E-CCD9-8E3C-B39FAE6321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74951" y="1990529"/>
            <a:ext cx="1508448" cy="1508448"/>
          </a:xfrm>
          <a:prstGeom prst="rect">
            <a:avLst/>
          </a:prstGeom>
        </p:spPr>
      </p:pic>
      <p:pic>
        <p:nvPicPr>
          <p:cNvPr id="19" name="Grafik 18">
            <a:extLst>
              <a:ext uri="{FF2B5EF4-FFF2-40B4-BE49-F238E27FC236}">
                <a16:creationId xmlns:a16="http://schemas.microsoft.com/office/drawing/2014/main" id="{90FA22D7-607D-2C2C-2464-925AD761F3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95654" y="2236975"/>
            <a:ext cx="1289776" cy="1289776"/>
          </a:xfrm>
          <a:prstGeom prst="rect">
            <a:avLst/>
          </a:prstGeom>
        </p:spPr>
      </p:pic>
      <p:pic>
        <p:nvPicPr>
          <p:cNvPr id="20" name="Grafik 19">
            <a:extLst>
              <a:ext uri="{FF2B5EF4-FFF2-40B4-BE49-F238E27FC236}">
                <a16:creationId xmlns:a16="http://schemas.microsoft.com/office/drawing/2014/main" id="{D5AD7BC2-9A4A-24B6-A7C5-6ECC34DF9E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68368" y="3593309"/>
            <a:ext cx="1694852" cy="1694852"/>
          </a:xfrm>
          <a:prstGeom prst="rect">
            <a:avLst/>
          </a:prstGeom>
        </p:spPr>
      </p:pic>
    </p:spTree>
    <p:extLst>
      <p:ext uri="{BB962C8B-B14F-4D97-AF65-F5344CB8AC3E}">
        <p14:creationId xmlns:p14="http://schemas.microsoft.com/office/powerpoint/2010/main" val="407311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6C33C-F7EE-E6E4-417B-7A2C1E1862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F315A2-DADA-FF12-73BF-93E2035D8E21}"/>
              </a:ext>
            </a:extLst>
          </p:cNvPr>
          <p:cNvSpPr>
            <a:spLocks noGrp="1"/>
          </p:cNvSpPr>
          <p:nvPr>
            <p:ph type="title"/>
          </p:nvPr>
        </p:nvSpPr>
        <p:spPr>
          <a:xfrm>
            <a:off x="658814" y="666751"/>
            <a:ext cx="9158716" cy="1020318"/>
          </a:xfrm>
        </p:spPr>
        <p:txBody>
          <a:bodyPr/>
          <a:lstStyle/>
          <a:p>
            <a:r>
              <a:rPr lang="de-DE"/>
              <a:t>4. Unterstützen </a:t>
            </a:r>
            <a:br>
              <a:rPr lang="de-DE"/>
            </a:br>
            <a:r>
              <a:rPr lang="de-DE" sz="2800" b="0">
                <a:solidFill>
                  <a:schemeClr val="bg2"/>
                </a:solidFill>
              </a:rPr>
              <a:t>Support vor Ort – Auslieferung und After Sales</a:t>
            </a:r>
            <a:endParaRPr lang="de-DE"/>
          </a:p>
        </p:txBody>
      </p:sp>
      <p:sp>
        <p:nvSpPr>
          <p:cNvPr id="3" name="Foliennummernplatzhalter 2">
            <a:extLst>
              <a:ext uri="{FF2B5EF4-FFF2-40B4-BE49-F238E27FC236}">
                <a16:creationId xmlns:a16="http://schemas.microsoft.com/office/drawing/2014/main" id="{BD1572A6-15B6-1B7A-ED91-BE6C600D0020}"/>
              </a:ext>
            </a:extLst>
          </p:cNvPr>
          <p:cNvSpPr>
            <a:spLocks noGrp="1"/>
          </p:cNvSpPr>
          <p:nvPr>
            <p:ph type="sldNum" sz="quarter" idx="10"/>
          </p:nvPr>
        </p:nvSpPr>
        <p:spPr/>
        <p:txBody>
          <a:bodyPr/>
          <a:lstStyle/>
          <a:p>
            <a:fld id="{73F7D4EC-FAF2-48D2-B8E5-457915FC50F3}" type="slidenum">
              <a:rPr lang="de-DE" smtClean="0"/>
              <a:pPr/>
              <a:t>45</a:t>
            </a:fld>
            <a:endParaRPr lang="de-DE"/>
          </a:p>
        </p:txBody>
      </p:sp>
      <p:sp>
        <p:nvSpPr>
          <p:cNvPr id="4" name="Textplatzhalter 3">
            <a:extLst>
              <a:ext uri="{FF2B5EF4-FFF2-40B4-BE49-F238E27FC236}">
                <a16:creationId xmlns:a16="http://schemas.microsoft.com/office/drawing/2014/main" id="{19B93223-F478-99B3-9371-8768B004FA33}"/>
              </a:ext>
            </a:extLst>
          </p:cNvPr>
          <p:cNvSpPr>
            <a:spLocks noGrp="1"/>
          </p:cNvSpPr>
          <p:nvPr>
            <p:ph type="body" sz="quarter" idx="11"/>
          </p:nvPr>
        </p:nvSpPr>
        <p:spPr/>
        <p:txBody>
          <a:bodyPr/>
          <a:lstStyle/>
          <a:p>
            <a:r>
              <a:rPr lang="de-DE"/>
              <a:t>SCHUNK Engineering GTAT</a:t>
            </a:r>
          </a:p>
        </p:txBody>
      </p:sp>
      <p:sp>
        <p:nvSpPr>
          <p:cNvPr id="5" name="Rechteck 4">
            <a:extLst>
              <a:ext uri="{FF2B5EF4-FFF2-40B4-BE49-F238E27FC236}">
                <a16:creationId xmlns:a16="http://schemas.microsoft.com/office/drawing/2014/main" id="{AF96FF5B-F3DF-1AFF-541B-65BC79AA733F}"/>
              </a:ext>
            </a:extLst>
          </p:cNvPr>
          <p:cNvSpPr/>
          <p:nvPr/>
        </p:nvSpPr>
        <p:spPr>
          <a:xfrm rot="10800000">
            <a:off x="2855928" y="2139654"/>
            <a:ext cx="4284000"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998313D1-7798-27FD-0E9E-94026F3CCE87}"/>
              </a:ext>
            </a:extLst>
          </p:cNvPr>
          <p:cNvSpPr/>
          <p:nvPr/>
        </p:nvSpPr>
        <p:spPr>
          <a:xfrm rot="10800000">
            <a:off x="9345472" y="2139654"/>
            <a:ext cx="2160000"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D71C5CC-1293-E031-BE4C-AC02C537B7A1}"/>
              </a:ext>
            </a:extLst>
          </p:cNvPr>
          <p:cNvSpPr/>
          <p:nvPr/>
        </p:nvSpPr>
        <p:spPr>
          <a:xfrm rot="10800000">
            <a:off x="7177230" y="2139654"/>
            <a:ext cx="2130941"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6DEE9259-875F-3B84-73F1-CE6E617978D9}"/>
              </a:ext>
            </a:extLst>
          </p:cNvPr>
          <p:cNvSpPr/>
          <p:nvPr/>
        </p:nvSpPr>
        <p:spPr>
          <a:xfrm rot="10800000">
            <a:off x="681481" y="2139653"/>
            <a:ext cx="2137145" cy="2394184"/>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E52DE6D2-AF43-8F44-C10D-26EED5AA3548}"/>
              </a:ext>
            </a:extLst>
          </p:cNvPr>
          <p:cNvSpPr/>
          <p:nvPr/>
        </p:nvSpPr>
        <p:spPr>
          <a:xfrm>
            <a:off x="1663820" y="5740324"/>
            <a:ext cx="8815480" cy="504000"/>
          </a:xfrm>
          <a:prstGeom prst="rightArrow">
            <a:avLst/>
          </a:prstGeom>
          <a:gradFill flip="none" rotWithShape="1">
            <a:gsLst>
              <a:gs pos="0">
                <a:srgbClr val="F2F2F2"/>
              </a:gs>
              <a:gs pos="1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a:t>Projektmanagement</a:t>
            </a:r>
          </a:p>
        </p:txBody>
      </p:sp>
      <p:sp>
        <p:nvSpPr>
          <p:cNvPr id="10" name="Pfeil: Chevron 9">
            <a:extLst>
              <a:ext uri="{FF2B5EF4-FFF2-40B4-BE49-F238E27FC236}">
                <a16:creationId xmlns:a16="http://schemas.microsoft.com/office/drawing/2014/main" id="{376B88CC-3861-4792-9D2B-DF5CA4C2D9B0}"/>
              </a:ext>
            </a:extLst>
          </p:cNvPr>
          <p:cNvSpPr/>
          <p:nvPr/>
        </p:nvSpPr>
        <p:spPr>
          <a:xfrm>
            <a:off x="664455"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 name="Pfeil: Chevron 10">
            <a:extLst>
              <a:ext uri="{FF2B5EF4-FFF2-40B4-BE49-F238E27FC236}">
                <a16:creationId xmlns:a16="http://schemas.microsoft.com/office/drawing/2014/main" id="{1B978AA8-448A-7FCC-32F8-C7D824A82E7C}"/>
              </a:ext>
            </a:extLst>
          </p:cNvPr>
          <p:cNvSpPr/>
          <p:nvPr/>
        </p:nvSpPr>
        <p:spPr>
          <a:xfrm>
            <a:off x="1746562"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 name="Pfeil: Chevron 11">
            <a:extLst>
              <a:ext uri="{FF2B5EF4-FFF2-40B4-BE49-F238E27FC236}">
                <a16:creationId xmlns:a16="http://schemas.microsoft.com/office/drawing/2014/main" id="{F439E04E-98E3-61B1-EF0F-78DAD882F71F}"/>
              </a:ext>
            </a:extLst>
          </p:cNvPr>
          <p:cNvSpPr/>
          <p:nvPr/>
        </p:nvSpPr>
        <p:spPr>
          <a:xfrm>
            <a:off x="2828669"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Pfeil: Chevron 12">
            <a:extLst>
              <a:ext uri="{FF2B5EF4-FFF2-40B4-BE49-F238E27FC236}">
                <a16:creationId xmlns:a16="http://schemas.microsoft.com/office/drawing/2014/main" id="{EDF08475-CFCF-DDD6-4E06-9C65C5FB1533}"/>
              </a:ext>
            </a:extLst>
          </p:cNvPr>
          <p:cNvSpPr/>
          <p:nvPr/>
        </p:nvSpPr>
        <p:spPr>
          <a:xfrm>
            <a:off x="3910776"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Pfeil: Chevron 13">
            <a:extLst>
              <a:ext uri="{FF2B5EF4-FFF2-40B4-BE49-F238E27FC236}">
                <a16:creationId xmlns:a16="http://schemas.microsoft.com/office/drawing/2014/main" id="{39808CCA-2F55-FBCE-2B36-824E6452BA95}"/>
              </a:ext>
            </a:extLst>
          </p:cNvPr>
          <p:cNvSpPr/>
          <p:nvPr/>
        </p:nvSpPr>
        <p:spPr>
          <a:xfrm>
            <a:off x="4992883"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Pfeil: Chevron 14">
            <a:extLst>
              <a:ext uri="{FF2B5EF4-FFF2-40B4-BE49-F238E27FC236}">
                <a16:creationId xmlns:a16="http://schemas.microsoft.com/office/drawing/2014/main" id="{08CD7ADC-CE0F-8E02-B31C-D952D4044F34}"/>
              </a:ext>
            </a:extLst>
          </p:cNvPr>
          <p:cNvSpPr/>
          <p:nvPr/>
        </p:nvSpPr>
        <p:spPr>
          <a:xfrm>
            <a:off x="6074990"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 name="Pfeil: Chevron 15">
            <a:extLst>
              <a:ext uri="{FF2B5EF4-FFF2-40B4-BE49-F238E27FC236}">
                <a16:creationId xmlns:a16="http://schemas.microsoft.com/office/drawing/2014/main" id="{76B1119F-7A84-DF7C-0C44-B9881953C944}"/>
              </a:ext>
            </a:extLst>
          </p:cNvPr>
          <p:cNvSpPr/>
          <p:nvPr/>
        </p:nvSpPr>
        <p:spPr>
          <a:xfrm>
            <a:off x="7157097"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Pfeil: Chevron 16">
            <a:extLst>
              <a:ext uri="{FF2B5EF4-FFF2-40B4-BE49-F238E27FC236}">
                <a16:creationId xmlns:a16="http://schemas.microsoft.com/office/drawing/2014/main" id="{11E107AD-B57B-E409-EE2E-BBA788347C5A}"/>
              </a:ext>
            </a:extLst>
          </p:cNvPr>
          <p:cNvSpPr/>
          <p:nvPr/>
        </p:nvSpPr>
        <p:spPr>
          <a:xfrm>
            <a:off x="8239204"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Pfeil: Chevron 17">
            <a:extLst>
              <a:ext uri="{FF2B5EF4-FFF2-40B4-BE49-F238E27FC236}">
                <a16:creationId xmlns:a16="http://schemas.microsoft.com/office/drawing/2014/main" id="{FD96B419-A506-8D2B-3553-80C93CC23A5A}"/>
              </a:ext>
            </a:extLst>
          </p:cNvPr>
          <p:cNvSpPr/>
          <p:nvPr/>
        </p:nvSpPr>
        <p:spPr>
          <a:xfrm>
            <a:off x="9321311"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Pfeil: Chevron 18">
            <a:extLst>
              <a:ext uri="{FF2B5EF4-FFF2-40B4-BE49-F238E27FC236}">
                <a16:creationId xmlns:a16="http://schemas.microsoft.com/office/drawing/2014/main" id="{58183341-BE88-F0B0-2D01-BC4637E67661}"/>
              </a:ext>
            </a:extLst>
          </p:cNvPr>
          <p:cNvSpPr/>
          <p:nvPr/>
        </p:nvSpPr>
        <p:spPr>
          <a:xfrm>
            <a:off x="10403415" y="4620678"/>
            <a:ext cx="1260000" cy="900000"/>
          </a:xfrm>
          <a:prstGeom prst="chevron">
            <a:avLst>
              <a:gd name="adj" fmla="val 18250"/>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Textfeld 19">
            <a:extLst>
              <a:ext uri="{FF2B5EF4-FFF2-40B4-BE49-F238E27FC236}">
                <a16:creationId xmlns:a16="http://schemas.microsoft.com/office/drawing/2014/main" id="{80E8FDFC-9CBA-1A30-65E7-7E2056025BDA}"/>
              </a:ext>
            </a:extLst>
          </p:cNvPr>
          <p:cNvSpPr txBox="1"/>
          <p:nvPr/>
        </p:nvSpPr>
        <p:spPr>
          <a:xfrm>
            <a:off x="901605" y="4692678"/>
            <a:ext cx="900000" cy="756000"/>
          </a:xfrm>
          <a:prstGeom prst="rect">
            <a:avLst/>
          </a:prstGeom>
          <a:noFill/>
        </p:spPr>
        <p:txBody>
          <a:bodyPr wrap="square" lIns="0" tIns="0" rIns="0" bIns="0" rtlCol="0" anchor="ctr">
            <a:no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1200">
                <a:solidFill>
                  <a:schemeClr val="bg1"/>
                </a:solidFill>
              </a:rPr>
              <a:t>Beratung</a:t>
            </a:r>
            <a:endParaRPr kumimoji="0" lang="de-DE" sz="1200" i="0" u="none" strike="noStrike" kern="1200" cap="none" spc="0" normalizeH="0" baseline="0">
              <a:ln>
                <a:noFill/>
              </a:ln>
              <a:solidFill>
                <a:schemeClr val="bg1"/>
              </a:solidFill>
              <a:effectLst/>
              <a:uLnTx/>
              <a:uFillTx/>
            </a:endParaRPr>
          </a:p>
        </p:txBody>
      </p:sp>
      <p:sp>
        <p:nvSpPr>
          <p:cNvPr id="21" name="Textfeld 20">
            <a:extLst>
              <a:ext uri="{FF2B5EF4-FFF2-40B4-BE49-F238E27FC236}">
                <a16:creationId xmlns:a16="http://schemas.microsoft.com/office/drawing/2014/main" id="{9666FEDE-F9D5-DBFA-A0E0-FBBE93EC8033}"/>
              </a:ext>
            </a:extLst>
          </p:cNvPr>
          <p:cNvSpPr txBox="1"/>
          <p:nvPr/>
        </p:nvSpPr>
        <p:spPr>
          <a:xfrm>
            <a:off x="1983712"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Spezifikation</a:t>
            </a:r>
          </a:p>
        </p:txBody>
      </p:sp>
      <p:sp>
        <p:nvSpPr>
          <p:cNvPr id="22" name="Textfeld 21">
            <a:extLst>
              <a:ext uri="{FF2B5EF4-FFF2-40B4-BE49-F238E27FC236}">
                <a16:creationId xmlns:a16="http://schemas.microsoft.com/office/drawing/2014/main" id="{C508461E-507C-0BCB-C380-8E36C6528456}"/>
              </a:ext>
            </a:extLst>
          </p:cNvPr>
          <p:cNvSpPr txBox="1"/>
          <p:nvPr/>
        </p:nvSpPr>
        <p:spPr>
          <a:xfrm>
            <a:off x="3065819"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Lösungs-entwurf</a:t>
            </a:r>
          </a:p>
        </p:txBody>
      </p:sp>
      <p:sp>
        <p:nvSpPr>
          <p:cNvPr id="23" name="Textfeld 22">
            <a:extLst>
              <a:ext uri="{FF2B5EF4-FFF2-40B4-BE49-F238E27FC236}">
                <a16:creationId xmlns:a16="http://schemas.microsoft.com/office/drawing/2014/main" id="{EAF74EDD-012C-3143-5924-AD2FBFA11DC1}"/>
              </a:ext>
            </a:extLst>
          </p:cNvPr>
          <p:cNvSpPr txBox="1"/>
          <p:nvPr/>
        </p:nvSpPr>
        <p:spPr>
          <a:xfrm>
            <a:off x="4119351"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Prototyp / Simulation / </a:t>
            </a:r>
            <a:r>
              <a:rPr lang="de-DE" sz="1200" err="1">
                <a:solidFill>
                  <a:schemeClr val="bg1"/>
                </a:solidFill>
              </a:rPr>
              <a:t>dig</a:t>
            </a:r>
            <a:r>
              <a:rPr lang="de-DE" sz="1200">
                <a:solidFill>
                  <a:schemeClr val="bg1"/>
                </a:solidFill>
              </a:rPr>
              <a:t>. Zwilling</a:t>
            </a:r>
            <a:endParaRPr kumimoji="0" lang="de-DE" sz="1200" i="0" u="none" strike="noStrike" kern="1200" cap="none" spc="0" normalizeH="0" baseline="0">
              <a:ln>
                <a:noFill/>
              </a:ln>
              <a:solidFill>
                <a:schemeClr val="bg1"/>
              </a:solidFill>
              <a:effectLst/>
              <a:uLnTx/>
              <a:uFillTx/>
            </a:endParaRPr>
          </a:p>
        </p:txBody>
      </p:sp>
      <p:sp>
        <p:nvSpPr>
          <p:cNvPr id="24" name="Textfeld 23">
            <a:extLst>
              <a:ext uri="{FF2B5EF4-FFF2-40B4-BE49-F238E27FC236}">
                <a16:creationId xmlns:a16="http://schemas.microsoft.com/office/drawing/2014/main" id="{DE12F837-AC5A-AAD8-C10E-C517D2602947}"/>
              </a:ext>
            </a:extLst>
          </p:cNvPr>
          <p:cNvSpPr txBox="1"/>
          <p:nvPr/>
        </p:nvSpPr>
        <p:spPr>
          <a:xfrm>
            <a:off x="5230033"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Finale Konstruktion</a:t>
            </a:r>
          </a:p>
        </p:txBody>
      </p:sp>
      <p:sp>
        <p:nvSpPr>
          <p:cNvPr id="25" name="Textfeld 24">
            <a:extLst>
              <a:ext uri="{FF2B5EF4-FFF2-40B4-BE49-F238E27FC236}">
                <a16:creationId xmlns:a16="http://schemas.microsoft.com/office/drawing/2014/main" id="{9C78044C-A747-3A88-EBD4-2AADD4E54BF3}"/>
              </a:ext>
            </a:extLst>
          </p:cNvPr>
          <p:cNvSpPr txBox="1"/>
          <p:nvPr/>
        </p:nvSpPr>
        <p:spPr>
          <a:xfrm>
            <a:off x="6293090"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Freigabe Konstruktion</a:t>
            </a:r>
          </a:p>
        </p:txBody>
      </p:sp>
      <p:sp>
        <p:nvSpPr>
          <p:cNvPr id="26" name="Textfeld 25">
            <a:extLst>
              <a:ext uri="{FF2B5EF4-FFF2-40B4-BE49-F238E27FC236}">
                <a16:creationId xmlns:a16="http://schemas.microsoft.com/office/drawing/2014/main" id="{BC786A87-5B24-8DA1-C239-E65A5F4031E1}"/>
              </a:ext>
            </a:extLst>
          </p:cNvPr>
          <p:cNvSpPr txBox="1"/>
          <p:nvPr/>
        </p:nvSpPr>
        <p:spPr>
          <a:xfrm>
            <a:off x="7356144" y="4692678"/>
            <a:ext cx="978307"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100">
                <a:solidFill>
                  <a:schemeClr val="bg1"/>
                </a:solidFill>
              </a:rPr>
              <a:t>Aufbau</a:t>
            </a:r>
            <a:br>
              <a:rPr lang="de-DE" sz="1100">
                <a:solidFill>
                  <a:schemeClr val="bg1"/>
                </a:solidFill>
              </a:rPr>
            </a:br>
            <a:r>
              <a:rPr lang="de-DE" sz="1100">
                <a:solidFill>
                  <a:schemeClr val="bg1"/>
                </a:solidFill>
              </a:rPr>
              <a:t>/ Null-Serie</a:t>
            </a:r>
          </a:p>
        </p:txBody>
      </p:sp>
      <p:sp>
        <p:nvSpPr>
          <p:cNvPr id="27" name="Textfeld 26">
            <a:extLst>
              <a:ext uri="{FF2B5EF4-FFF2-40B4-BE49-F238E27FC236}">
                <a16:creationId xmlns:a16="http://schemas.microsoft.com/office/drawing/2014/main" id="{AB492045-5D96-EE6A-51D5-B6C92C3BDDDA}"/>
              </a:ext>
            </a:extLst>
          </p:cNvPr>
          <p:cNvSpPr txBox="1"/>
          <p:nvPr/>
        </p:nvSpPr>
        <p:spPr>
          <a:xfrm>
            <a:off x="8466829"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Validierung</a:t>
            </a:r>
            <a:endParaRPr kumimoji="0" lang="de-DE" sz="1200" i="0" u="none" strike="noStrike" kern="1200" cap="none" spc="0" normalizeH="0" baseline="0">
              <a:ln>
                <a:noFill/>
              </a:ln>
              <a:solidFill>
                <a:schemeClr val="bg1"/>
              </a:solidFill>
              <a:effectLst/>
              <a:uLnTx/>
              <a:uFillTx/>
            </a:endParaRPr>
          </a:p>
        </p:txBody>
      </p:sp>
      <p:sp>
        <p:nvSpPr>
          <p:cNvPr id="28" name="Textfeld 27">
            <a:extLst>
              <a:ext uri="{FF2B5EF4-FFF2-40B4-BE49-F238E27FC236}">
                <a16:creationId xmlns:a16="http://schemas.microsoft.com/office/drawing/2014/main" id="{605D3538-98F7-8669-FB09-387E9337CC48}"/>
              </a:ext>
            </a:extLst>
          </p:cNvPr>
          <p:cNvSpPr txBox="1"/>
          <p:nvPr/>
        </p:nvSpPr>
        <p:spPr>
          <a:xfrm>
            <a:off x="9548936"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Auslieferung</a:t>
            </a:r>
            <a:br>
              <a:rPr lang="de-DE" sz="1200">
                <a:solidFill>
                  <a:schemeClr val="bg1"/>
                </a:solidFill>
              </a:rPr>
            </a:br>
            <a:r>
              <a:rPr lang="de-DE" sz="1200">
                <a:solidFill>
                  <a:schemeClr val="bg1"/>
                </a:solidFill>
              </a:rPr>
              <a:t>/ Übergabe</a:t>
            </a:r>
            <a:endParaRPr kumimoji="0" lang="de-DE" sz="1200" i="0" u="none" strike="noStrike" kern="1200" cap="none" spc="0" normalizeH="0" baseline="0">
              <a:ln>
                <a:noFill/>
              </a:ln>
              <a:solidFill>
                <a:schemeClr val="bg1"/>
              </a:solidFill>
              <a:effectLst/>
              <a:uLnTx/>
              <a:uFillTx/>
            </a:endParaRPr>
          </a:p>
        </p:txBody>
      </p:sp>
      <p:sp>
        <p:nvSpPr>
          <p:cNvPr id="29" name="Textfeld 28">
            <a:extLst>
              <a:ext uri="{FF2B5EF4-FFF2-40B4-BE49-F238E27FC236}">
                <a16:creationId xmlns:a16="http://schemas.microsoft.com/office/drawing/2014/main" id="{A7D5E981-76D8-1A9B-F2C7-74D274CE0F0D}"/>
              </a:ext>
            </a:extLst>
          </p:cNvPr>
          <p:cNvSpPr txBox="1"/>
          <p:nvPr/>
        </p:nvSpPr>
        <p:spPr>
          <a:xfrm>
            <a:off x="10631040" y="4692678"/>
            <a:ext cx="900000" cy="756000"/>
          </a:xfrm>
          <a:prstGeom prst="rect">
            <a:avLst/>
          </a:prstGeom>
          <a:noFill/>
        </p:spPr>
        <p:txBody>
          <a:bodyPr wrap="square" lIns="0" tIns="0" rIns="0" bIns="0" rtlCol="0" anchor="ctr">
            <a:noAutofit/>
          </a:bodyPr>
          <a:lstStyle/>
          <a:p>
            <a:pPr algn="ctr">
              <a:lnSpc>
                <a:spcPct val="90000"/>
              </a:lnSpc>
              <a:spcBef>
                <a:spcPts val="300"/>
              </a:spcBef>
              <a:buClr>
                <a:srgbClr val="009EE0"/>
              </a:buClr>
            </a:pPr>
            <a:r>
              <a:rPr lang="de-DE" sz="1200">
                <a:solidFill>
                  <a:schemeClr val="bg1"/>
                </a:solidFill>
              </a:rPr>
              <a:t>After-Sales- Service</a:t>
            </a:r>
            <a:endParaRPr kumimoji="0" lang="de-DE" sz="1200" i="0" u="none" strike="noStrike" kern="1200" cap="none" spc="0" normalizeH="0" baseline="0">
              <a:ln>
                <a:noFill/>
              </a:ln>
              <a:solidFill>
                <a:schemeClr val="bg1"/>
              </a:solidFill>
              <a:effectLst/>
              <a:uLnTx/>
              <a:uFillTx/>
            </a:endParaRPr>
          </a:p>
        </p:txBody>
      </p:sp>
      <p:sp>
        <p:nvSpPr>
          <p:cNvPr id="30" name="Textfeld 29">
            <a:extLst>
              <a:ext uri="{FF2B5EF4-FFF2-40B4-BE49-F238E27FC236}">
                <a16:creationId xmlns:a16="http://schemas.microsoft.com/office/drawing/2014/main" id="{203777CA-F3B2-10B6-A565-54255FD7ECAD}"/>
              </a:ext>
            </a:extLst>
          </p:cNvPr>
          <p:cNvSpPr txBox="1"/>
          <p:nvPr/>
        </p:nvSpPr>
        <p:spPr>
          <a:xfrm>
            <a:off x="3135406" y="5557247"/>
            <a:ext cx="493725" cy="138499"/>
          </a:xfrm>
          <a:prstGeom prst="rect">
            <a:avLst/>
          </a:prstGeom>
          <a:noFill/>
        </p:spPr>
        <p:txBody>
          <a:bodyPr wrap="non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1000">
                <a:solidFill>
                  <a:srgbClr val="003D6A"/>
                </a:solidFill>
              </a:rPr>
              <a:t>Iteration</a:t>
            </a:r>
            <a:endParaRPr kumimoji="0" lang="de-DE" sz="1000" b="0" i="0" u="none" strike="noStrike" kern="1200" cap="none" spc="0" normalizeH="0" baseline="0">
              <a:ln>
                <a:noFill/>
              </a:ln>
              <a:solidFill>
                <a:srgbClr val="003D6A"/>
              </a:solidFill>
              <a:effectLst/>
              <a:uLnTx/>
              <a:uFillTx/>
              <a:ea typeface="+mn-ea"/>
              <a:cs typeface="+mn-cs"/>
            </a:endParaRPr>
          </a:p>
        </p:txBody>
      </p:sp>
      <p:cxnSp>
        <p:nvCxnSpPr>
          <p:cNvPr id="31" name="Gerader Verbinder 30">
            <a:extLst>
              <a:ext uri="{FF2B5EF4-FFF2-40B4-BE49-F238E27FC236}">
                <a16:creationId xmlns:a16="http://schemas.microsoft.com/office/drawing/2014/main" id="{96BB80F8-D5FB-2EA7-E31C-B386A287F829}"/>
              </a:ext>
            </a:extLst>
          </p:cNvPr>
          <p:cNvCxnSpPr>
            <a:cxnSpLocks/>
          </p:cNvCxnSpPr>
          <p:nvPr/>
        </p:nvCxnSpPr>
        <p:spPr>
          <a:xfrm rot="10800000">
            <a:off x="5221796"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D1C3C4AF-043E-49C1-F557-EA6CD5140F9B}"/>
              </a:ext>
            </a:extLst>
          </p:cNvPr>
          <p:cNvCxnSpPr>
            <a:cxnSpLocks/>
          </p:cNvCxnSpPr>
          <p:nvPr/>
        </p:nvCxnSpPr>
        <p:spPr>
          <a:xfrm rot="10800000" flipH="1">
            <a:off x="4425624" y="4039984"/>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CA5B4CF9-30D9-8BA7-AE5F-7151487636DC}"/>
              </a:ext>
            </a:extLst>
          </p:cNvPr>
          <p:cNvCxnSpPr>
            <a:cxnSpLocks/>
          </p:cNvCxnSpPr>
          <p:nvPr/>
        </p:nvCxnSpPr>
        <p:spPr>
          <a:xfrm rot="10800000">
            <a:off x="6004130" y="4021936"/>
            <a:ext cx="54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FBF63B59-6DBA-12F1-137F-75C5EB44B9A9}"/>
              </a:ext>
            </a:extLst>
          </p:cNvPr>
          <p:cNvCxnSpPr>
            <a:cxnSpLocks/>
          </p:cNvCxnSpPr>
          <p:nvPr/>
        </p:nvCxnSpPr>
        <p:spPr>
          <a:xfrm rot="10800000" flipH="1">
            <a:off x="3370776" y="4027414"/>
            <a:ext cx="54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0CDB60D4-1DA1-7E20-6459-E262D8206387}"/>
              </a:ext>
            </a:extLst>
          </p:cNvPr>
          <p:cNvCxnSpPr>
            <a:cxnSpLocks/>
          </p:cNvCxnSpPr>
          <p:nvPr/>
        </p:nvCxnSpPr>
        <p:spPr>
          <a:xfrm rot="10800000">
            <a:off x="2003811"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EDF0117F-B0B2-CC80-4EEC-F54D7D0D6997}"/>
              </a:ext>
            </a:extLst>
          </p:cNvPr>
          <p:cNvCxnSpPr>
            <a:cxnSpLocks/>
          </p:cNvCxnSpPr>
          <p:nvPr/>
        </p:nvCxnSpPr>
        <p:spPr>
          <a:xfrm rot="10800000" flipH="1">
            <a:off x="1139929" y="4027301"/>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32C1FA94-07E2-48F7-0A26-D4A69AEA680D}"/>
              </a:ext>
            </a:extLst>
          </p:cNvPr>
          <p:cNvCxnSpPr>
            <a:cxnSpLocks/>
          </p:cNvCxnSpPr>
          <p:nvPr/>
        </p:nvCxnSpPr>
        <p:spPr>
          <a:xfrm rot="10800000">
            <a:off x="8494451" y="40219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8C4FBABF-F732-3B67-0CF9-90D2E5407400}"/>
              </a:ext>
            </a:extLst>
          </p:cNvPr>
          <p:cNvCxnSpPr>
            <a:cxnSpLocks/>
          </p:cNvCxnSpPr>
          <p:nvPr/>
        </p:nvCxnSpPr>
        <p:spPr>
          <a:xfrm rot="10800000" flipH="1">
            <a:off x="7626043" y="40219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F2F7252-8948-5310-9B96-4919C86D4974}"/>
              </a:ext>
            </a:extLst>
          </p:cNvPr>
          <p:cNvCxnSpPr>
            <a:cxnSpLocks/>
          </p:cNvCxnSpPr>
          <p:nvPr/>
        </p:nvCxnSpPr>
        <p:spPr>
          <a:xfrm rot="10800000">
            <a:off x="10673415" y="40318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25B75505-4058-29D0-92C5-E436D9326BB5}"/>
              </a:ext>
            </a:extLst>
          </p:cNvPr>
          <p:cNvCxnSpPr>
            <a:cxnSpLocks/>
          </p:cNvCxnSpPr>
          <p:nvPr/>
        </p:nvCxnSpPr>
        <p:spPr>
          <a:xfrm rot="10800000" flipH="1">
            <a:off x="9817530" y="4031837"/>
            <a:ext cx="360000" cy="36000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1" name="Grafik 40">
            <a:extLst>
              <a:ext uri="{FF2B5EF4-FFF2-40B4-BE49-F238E27FC236}">
                <a16:creationId xmlns:a16="http://schemas.microsoft.com/office/drawing/2014/main" id="{A9495F45-7AAF-C7FC-2F91-4AD90CD3061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25472" y="2193135"/>
            <a:ext cx="1800000" cy="1349573"/>
          </a:xfrm>
          <a:prstGeom prst="rect">
            <a:avLst/>
          </a:prstGeom>
        </p:spPr>
      </p:pic>
      <p:pic>
        <p:nvPicPr>
          <p:cNvPr id="42" name="Grafik 41">
            <a:extLst>
              <a:ext uri="{FF2B5EF4-FFF2-40B4-BE49-F238E27FC236}">
                <a16:creationId xmlns:a16="http://schemas.microsoft.com/office/drawing/2014/main" id="{B2113B18-3FCE-D7E1-656E-431ADA01D56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53155" y="2193135"/>
            <a:ext cx="1800000" cy="1349573"/>
          </a:xfrm>
          <a:prstGeom prst="rect">
            <a:avLst/>
          </a:prstGeom>
        </p:spPr>
      </p:pic>
      <p:pic>
        <p:nvPicPr>
          <p:cNvPr id="43" name="Grafik 42">
            <a:extLst>
              <a:ext uri="{FF2B5EF4-FFF2-40B4-BE49-F238E27FC236}">
                <a16:creationId xmlns:a16="http://schemas.microsoft.com/office/drawing/2014/main" id="{47077805-5880-4590-F1B7-123D2A60DB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67347" y="2193135"/>
            <a:ext cx="1800000" cy="1349573"/>
          </a:xfrm>
          <a:prstGeom prst="rect">
            <a:avLst/>
          </a:prstGeom>
        </p:spPr>
      </p:pic>
      <p:pic>
        <p:nvPicPr>
          <p:cNvPr id="44" name="Grafik 43">
            <a:extLst>
              <a:ext uri="{FF2B5EF4-FFF2-40B4-BE49-F238E27FC236}">
                <a16:creationId xmlns:a16="http://schemas.microsoft.com/office/drawing/2014/main" id="{FB9C918F-FA10-3F7E-1013-E2F5717633F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45801" y="2193135"/>
            <a:ext cx="1800000" cy="1349573"/>
          </a:xfrm>
          <a:prstGeom prst="rect">
            <a:avLst/>
          </a:prstGeom>
        </p:spPr>
      </p:pic>
      <p:sp>
        <p:nvSpPr>
          <p:cNvPr id="45" name="Textfeld 44">
            <a:extLst>
              <a:ext uri="{FF2B5EF4-FFF2-40B4-BE49-F238E27FC236}">
                <a16:creationId xmlns:a16="http://schemas.microsoft.com/office/drawing/2014/main" id="{46AD174E-1A38-5A70-EEA9-7BAD737D11AF}"/>
              </a:ext>
            </a:extLst>
          </p:cNvPr>
          <p:cNvSpPr txBox="1"/>
          <p:nvPr/>
        </p:nvSpPr>
        <p:spPr>
          <a:xfrm>
            <a:off x="1197510" y="3595496"/>
            <a:ext cx="1111290"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2200" b="0" i="0" u="none" strike="noStrike" kern="1200" cap="none" spc="0" normalizeH="0" baseline="0" noProof="0">
                <a:ln>
                  <a:noFill/>
                </a:ln>
                <a:solidFill>
                  <a:srgbClr val="003D6A"/>
                </a:solidFill>
                <a:effectLst/>
                <a:uLnTx/>
                <a:uFillTx/>
                <a:ea typeface="+mn-ea"/>
                <a:cs typeface="+mn-cs"/>
              </a:rPr>
              <a:t>Beraten</a:t>
            </a:r>
          </a:p>
        </p:txBody>
      </p:sp>
      <p:sp>
        <p:nvSpPr>
          <p:cNvPr id="46" name="Textfeld 45">
            <a:extLst>
              <a:ext uri="{FF2B5EF4-FFF2-40B4-BE49-F238E27FC236}">
                <a16:creationId xmlns:a16="http://schemas.microsoft.com/office/drawing/2014/main" id="{BB8600B1-0994-54EC-EB54-6E87DA4EB53D}"/>
              </a:ext>
            </a:extLst>
          </p:cNvPr>
          <p:cNvSpPr txBox="1"/>
          <p:nvPr/>
        </p:nvSpPr>
        <p:spPr>
          <a:xfrm>
            <a:off x="4187798" y="3580807"/>
            <a:ext cx="1558730"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Entwickeln</a:t>
            </a:r>
            <a:endParaRPr kumimoji="0" lang="de-DE" sz="2200" b="0" i="0" u="none" strike="noStrike" kern="1200" cap="none" spc="0" normalizeH="0" baseline="0" noProof="0">
              <a:ln>
                <a:noFill/>
              </a:ln>
              <a:solidFill>
                <a:srgbClr val="003D6A"/>
              </a:solidFill>
              <a:effectLst/>
              <a:uLnTx/>
              <a:uFillTx/>
              <a:ea typeface="+mn-ea"/>
              <a:cs typeface="+mn-cs"/>
            </a:endParaRPr>
          </a:p>
        </p:txBody>
      </p:sp>
      <p:sp>
        <p:nvSpPr>
          <p:cNvPr id="47" name="Textfeld 46">
            <a:extLst>
              <a:ext uri="{FF2B5EF4-FFF2-40B4-BE49-F238E27FC236}">
                <a16:creationId xmlns:a16="http://schemas.microsoft.com/office/drawing/2014/main" id="{811CE99B-E062-6C69-8CED-6E6F8601B2A4}"/>
              </a:ext>
            </a:extLst>
          </p:cNvPr>
          <p:cNvSpPr txBox="1"/>
          <p:nvPr/>
        </p:nvSpPr>
        <p:spPr>
          <a:xfrm>
            <a:off x="7401391" y="3580807"/>
            <a:ext cx="1682616"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Produzieren</a:t>
            </a:r>
            <a:endParaRPr kumimoji="0" lang="de-DE" sz="2200" b="0" i="0" u="none" strike="noStrike" kern="1200" cap="none" spc="0" normalizeH="0" baseline="0" noProof="0">
              <a:ln>
                <a:noFill/>
              </a:ln>
              <a:solidFill>
                <a:srgbClr val="003D6A"/>
              </a:solidFill>
              <a:effectLst/>
              <a:uLnTx/>
              <a:uFillTx/>
              <a:ea typeface="+mn-ea"/>
              <a:cs typeface="+mn-cs"/>
            </a:endParaRPr>
          </a:p>
        </p:txBody>
      </p:sp>
      <p:sp>
        <p:nvSpPr>
          <p:cNvPr id="48" name="Textfeld 47">
            <a:extLst>
              <a:ext uri="{FF2B5EF4-FFF2-40B4-BE49-F238E27FC236}">
                <a16:creationId xmlns:a16="http://schemas.microsoft.com/office/drawing/2014/main" id="{C943B166-3349-7B12-A66A-03DBEAEED14B}"/>
              </a:ext>
            </a:extLst>
          </p:cNvPr>
          <p:cNvSpPr txBox="1"/>
          <p:nvPr/>
        </p:nvSpPr>
        <p:spPr>
          <a:xfrm>
            <a:off x="9525473" y="3580807"/>
            <a:ext cx="1799999" cy="304699"/>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lang="de-DE" sz="2200">
                <a:solidFill>
                  <a:srgbClr val="003D6A"/>
                </a:solidFill>
              </a:rPr>
              <a:t>Unterstützen</a:t>
            </a:r>
            <a:endParaRPr kumimoji="0" lang="de-DE" sz="2200" b="0" i="0" u="none" strike="noStrike" kern="1200" cap="none" spc="0" normalizeH="0" baseline="0" noProof="0">
              <a:ln>
                <a:noFill/>
              </a:ln>
              <a:solidFill>
                <a:srgbClr val="003D6A"/>
              </a:solidFill>
              <a:effectLst/>
              <a:uLnTx/>
              <a:uFillTx/>
              <a:ea typeface="+mn-ea"/>
              <a:cs typeface="+mn-cs"/>
            </a:endParaRPr>
          </a:p>
        </p:txBody>
      </p:sp>
      <p:sp>
        <p:nvSpPr>
          <p:cNvPr id="54" name="Rechteck 53">
            <a:extLst>
              <a:ext uri="{FF2B5EF4-FFF2-40B4-BE49-F238E27FC236}">
                <a16:creationId xmlns:a16="http://schemas.microsoft.com/office/drawing/2014/main" id="{8796DCEC-5BBA-CFF5-DB20-306FA84323C0}"/>
              </a:ext>
            </a:extLst>
          </p:cNvPr>
          <p:cNvSpPr/>
          <p:nvPr/>
        </p:nvSpPr>
        <p:spPr>
          <a:xfrm>
            <a:off x="658814" y="2113282"/>
            <a:ext cx="8677259" cy="250581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B2FD5031-8992-EF3F-8838-CCE75A0E60C1}"/>
              </a:ext>
            </a:extLst>
          </p:cNvPr>
          <p:cNvSpPr/>
          <p:nvPr/>
        </p:nvSpPr>
        <p:spPr>
          <a:xfrm>
            <a:off x="1167721" y="5761785"/>
            <a:ext cx="10157751" cy="82432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Pfeil: Fünfeck 56">
            <a:extLst>
              <a:ext uri="{FF2B5EF4-FFF2-40B4-BE49-F238E27FC236}">
                <a16:creationId xmlns:a16="http://schemas.microsoft.com/office/drawing/2014/main" id="{1A2F19DA-D8E2-AF61-0925-AA1C90E58F17}"/>
              </a:ext>
            </a:extLst>
          </p:cNvPr>
          <p:cNvSpPr/>
          <p:nvPr/>
        </p:nvSpPr>
        <p:spPr>
          <a:xfrm>
            <a:off x="558800" y="4619626"/>
            <a:ext cx="8940404" cy="900001"/>
          </a:xfrm>
          <a:prstGeom prst="homePlate">
            <a:avLst>
              <a:gd name="adj" fmla="val 17159"/>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2" name="Grafik 51" descr="Pfeil Kreis mit einfarbiger Füllung">
            <a:extLst>
              <a:ext uri="{FF2B5EF4-FFF2-40B4-BE49-F238E27FC236}">
                <a16:creationId xmlns:a16="http://schemas.microsoft.com/office/drawing/2014/main" id="{2F78DDD6-EB53-D2E8-D951-251568EDBE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22923" y="5246003"/>
            <a:ext cx="576000" cy="576000"/>
          </a:xfrm>
          <a:prstGeom prst="rect">
            <a:avLst/>
          </a:prstGeom>
        </p:spPr>
      </p:pic>
      <p:pic>
        <p:nvPicPr>
          <p:cNvPr id="53" name="Grafik 52" descr="Pfeil Kreis mit einfarbiger Füllung">
            <a:extLst>
              <a:ext uri="{FF2B5EF4-FFF2-40B4-BE49-F238E27FC236}">
                <a16:creationId xmlns:a16="http://schemas.microsoft.com/office/drawing/2014/main" id="{5538BD46-E50C-ECCC-6DCE-F281ACC429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8111" y="5246003"/>
            <a:ext cx="576000" cy="576000"/>
          </a:xfrm>
          <a:prstGeom prst="rect">
            <a:avLst/>
          </a:prstGeom>
        </p:spPr>
      </p:pic>
      <p:pic>
        <p:nvPicPr>
          <p:cNvPr id="51" name="Grafik 50" descr="Pfeil Kreis mit einfarbiger Füllung">
            <a:extLst>
              <a:ext uri="{FF2B5EF4-FFF2-40B4-BE49-F238E27FC236}">
                <a16:creationId xmlns:a16="http://schemas.microsoft.com/office/drawing/2014/main" id="{6794FDE3-58BC-4246-71CF-B9EB652EBE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60393" y="5246003"/>
            <a:ext cx="576000" cy="576000"/>
          </a:xfrm>
          <a:prstGeom prst="rect">
            <a:avLst/>
          </a:prstGeom>
        </p:spPr>
      </p:pic>
    </p:spTree>
    <p:extLst>
      <p:ext uri="{BB962C8B-B14F-4D97-AF65-F5344CB8AC3E}">
        <p14:creationId xmlns:p14="http://schemas.microsoft.com/office/powerpoint/2010/main" val="3310025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0E692-93A8-1A8C-CED7-54C9543D9009}"/>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496B2D0A-8E13-0521-64F0-3C6969EE7163}"/>
              </a:ext>
            </a:extLst>
          </p:cNvPr>
          <p:cNvSpPr>
            <a:spLocks noGrp="1"/>
          </p:cNvSpPr>
          <p:nvPr>
            <p:ph type="body" sz="quarter" idx="12"/>
          </p:nvPr>
        </p:nvSpPr>
        <p:spPr>
          <a:xfrm>
            <a:off x="658813" y="2514600"/>
            <a:ext cx="5328000" cy="4159250"/>
          </a:xfrm>
        </p:spPr>
        <p:txBody>
          <a:bodyPr/>
          <a:lstStyle/>
          <a:p>
            <a:pPr marL="0" indent="0">
              <a:buNone/>
            </a:pPr>
            <a:r>
              <a:rPr lang="de-DE" sz="2000" b="1"/>
              <a:t>Ihr Mehrwert</a:t>
            </a:r>
            <a:br>
              <a:rPr lang="de-DE" sz="1800"/>
            </a:br>
            <a:endParaRPr lang="de-DE" sz="1800"/>
          </a:p>
          <a:p>
            <a:pPr marL="432000" indent="0">
              <a:buNone/>
            </a:pPr>
            <a:r>
              <a:rPr lang="de-DE" sz="1800"/>
              <a:t>Kurzer Ramp-</a:t>
            </a:r>
            <a:r>
              <a:rPr lang="de-DE" sz="1800" err="1"/>
              <a:t>up</a:t>
            </a:r>
            <a:r>
              <a:rPr lang="de-DE" sz="1800"/>
              <a:t>: schneller produktiv</a:t>
            </a:r>
          </a:p>
          <a:p>
            <a:pPr marL="432000" indent="0">
              <a:buNone/>
            </a:pPr>
            <a:endParaRPr lang="de-DE" sz="1800"/>
          </a:p>
          <a:p>
            <a:pPr marL="432000" indent="0">
              <a:buNone/>
            </a:pPr>
            <a:r>
              <a:rPr lang="de-DE" sz="1800"/>
              <a:t>Höhere OEE durch präventive Wartung und schnelle Hilfe </a:t>
            </a:r>
          </a:p>
          <a:p>
            <a:pPr marL="432000" indent="0">
              <a:buNone/>
            </a:pPr>
            <a:endParaRPr lang="de-DE" sz="1800"/>
          </a:p>
          <a:p>
            <a:pPr marL="432000" indent="0">
              <a:buNone/>
            </a:pPr>
            <a:r>
              <a:rPr lang="de-DE" sz="1800"/>
              <a:t>Investitionsschutz dank Modernisierungen &amp; Nachrüstungen</a:t>
            </a:r>
          </a:p>
        </p:txBody>
      </p:sp>
      <p:sp>
        <p:nvSpPr>
          <p:cNvPr id="6" name="Titel 5">
            <a:extLst>
              <a:ext uri="{FF2B5EF4-FFF2-40B4-BE49-F238E27FC236}">
                <a16:creationId xmlns:a16="http://schemas.microsoft.com/office/drawing/2014/main" id="{63786E51-F935-7FB4-FFFC-EB12C8BCB194}"/>
              </a:ext>
            </a:extLst>
          </p:cNvPr>
          <p:cNvSpPr>
            <a:spLocks noGrp="1"/>
          </p:cNvSpPr>
          <p:nvPr>
            <p:ph type="title"/>
          </p:nvPr>
        </p:nvSpPr>
        <p:spPr/>
        <p:txBody>
          <a:bodyPr/>
          <a:lstStyle/>
          <a:p>
            <a:r>
              <a:rPr lang="de-DE">
                <a:solidFill>
                  <a:schemeClr val="accent1"/>
                </a:solidFill>
              </a:rPr>
              <a:t>Das erwartet Sie</a:t>
            </a:r>
          </a:p>
        </p:txBody>
      </p:sp>
      <p:sp>
        <p:nvSpPr>
          <p:cNvPr id="3" name="Foliennummernplatzhalter 2">
            <a:extLst>
              <a:ext uri="{FF2B5EF4-FFF2-40B4-BE49-F238E27FC236}">
                <a16:creationId xmlns:a16="http://schemas.microsoft.com/office/drawing/2014/main" id="{79B6C7C0-CFE3-782D-26AE-AB4E6FA53B5D}"/>
              </a:ext>
            </a:extLst>
          </p:cNvPr>
          <p:cNvSpPr>
            <a:spLocks noGrp="1"/>
          </p:cNvSpPr>
          <p:nvPr>
            <p:ph type="sldNum" sz="quarter" idx="10"/>
          </p:nvPr>
        </p:nvSpPr>
        <p:spPr/>
        <p:txBody>
          <a:bodyPr/>
          <a:lstStyle/>
          <a:p>
            <a:fld id="{73F7D4EC-FAF2-48D2-B8E5-457915FC50F3}" type="slidenum">
              <a:rPr lang="de-DE" smtClean="0"/>
              <a:pPr/>
              <a:t>46</a:t>
            </a:fld>
            <a:endParaRPr lang="de-DE"/>
          </a:p>
        </p:txBody>
      </p:sp>
      <p:sp>
        <p:nvSpPr>
          <p:cNvPr id="7" name="Textplatzhalter 6">
            <a:extLst>
              <a:ext uri="{FF2B5EF4-FFF2-40B4-BE49-F238E27FC236}">
                <a16:creationId xmlns:a16="http://schemas.microsoft.com/office/drawing/2014/main" id="{84AD29C6-C192-8A3B-8FAC-9DC63316A429}"/>
              </a:ext>
            </a:extLst>
          </p:cNvPr>
          <p:cNvSpPr>
            <a:spLocks noGrp="1"/>
          </p:cNvSpPr>
          <p:nvPr>
            <p:ph type="body" sz="quarter" idx="11"/>
          </p:nvPr>
        </p:nvSpPr>
        <p:spPr/>
        <p:txBody>
          <a:bodyPr/>
          <a:lstStyle/>
          <a:p>
            <a:r>
              <a:rPr lang="de-DE"/>
              <a:t>SCHUNK Engineering GTAT</a:t>
            </a:r>
          </a:p>
          <a:p>
            <a:endParaRPr lang="de-DE"/>
          </a:p>
        </p:txBody>
      </p:sp>
      <p:sp>
        <p:nvSpPr>
          <p:cNvPr id="9" name="Textplatzhalter 8">
            <a:extLst>
              <a:ext uri="{FF2B5EF4-FFF2-40B4-BE49-F238E27FC236}">
                <a16:creationId xmlns:a16="http://schemas.microsoft.com/office/drawing/2014/main" id="{19C039A7-FC2B-DCFA-ADF9-96FD9B9D430B}"/>
              </a:ext>
            </a:extLst>
          </p:cNvPr>
          <p:cNvSpPr>
            <a:spLocks noGrp="1"/>
          </p:cNvSpPr>
          <p:nvPr>
            <p:ph type="body" sz="quarter" idx="13"/>
          </p:nvPr>
        </p:nvSpPr>
        <p:spPr>
          <a:xfrm>
            <a:off x="6530413" y="2514600"/>
            <a:ext cx="5182233" cy="4159250"/>
          </a:xfrm>
        </p:spPr>
        <p:txBody>
          <a:bodyPr/>
          <a:lstStyle/>
          <a:p>
            <a:pPr marL="0" indent="0">
              <a:buNone/>
            </a:pPr>
            <a:r>
              <a:rPr lang="de-DE" sz="2000" b="1"/>
              <a:t>Vorgehen und Methodik</a:t>
            </a:r>
          </a:p>
          <a:p>
            <a:pPr marL="0" indent="0">
              <a:spcBef>
                <a:spcPts val="0"/>
              </a:spcBef>
              <a:buNone/>
            </a:pPr>
            <a:endParaRPr lang="de-DE" sz="1800"/>
          </a:p>
          <a:p>
            <a:pPr marL="432000" indent="0">
              <a:buNone/>
            </a:pPr>
            <a:r>
              <a:rPr lang="de-DE" sz="1800"/>
              <a:t>Inbetriebnahme, Schulung, Ersatzteile vorgeplant</a:t>
            </a:r>
          </a:p>
          <a:p>
            <a:pPr marL="432000" indent="0">
              <a:buNone/>
            </a:pPr>
            <a:endParaRPr lang="de-DE" sz="1800"/>
          </a:p>
          <a:p>
            <a:pPr marL="432000" indent="0">
              <a:buNone/>
            </a:pPr>
            <a:r>
              <a:rPr lang="de-DE" sz="1800"/>
              <a:t>Remote- &amp; Vor-Ort-Service, vorbeugende &amp; vorausschauende Wartung</a:t>
            </a:r>
          </a:p>
          <a:p>
            <a:pPr marL="432000" indent="0">
              <a:buNone/>
            </a:pPr>
            <a:endParaRPr lang="de-DE" sz="1800"/>
          </a:p>
          <a:p>
            <a:pPr marL="432000" indent="0">
              <a:buNone/>
            </a:pPr>
            <a:r>
              <a:rPr lang="de-DE" sz="1800"/>
              <a:t>Kontinuierliche Optimierungen </a:t>
            </a:r>
          </a:p>
        </p:txBody>
      </p:sp>
      <p:sp>
        <p:nvSpPr>
          <p:cNvPr id="2" name="Textfeld 1">
            <a:extLst>
              <a:ext uri="{FF2B5EF4-FFF2-40B4-BE49-F238E27FC236}">
                <a16:creationId xmlns:a16="http://schemas.microsoft.com/office/drawing/2014/main" id="{98D0A593-C5B4-C9F0-3FA3-B29BBA5A2987}"/>
              </a:ext>
            </a:extLst>
          </p:cNvPr>
          <p:cNvSpPr txBox="1"/>
          <p:nvPr/>
        </p:nvSpPr>
        <p:spPr>
          <a:xfrm>
            <a:off x="658813" y="1394052"/>
            <a:ext cx="11198224" cy="878702"/>
          </a:xfrm>
          <a:prstGeom prst="rect">
            <a:avLst/>
          </a:prstGeom>
          <a:noFill/>
        </p:spPr>
        <p:txBody>
          <a:bodyPr wrap="square" lIns="0" tIns="0" rIns="0" bIns="0" rtlCol="0">
            <a:spAutoFit/>
          </a:bodyPr>
          <a:lstStyle/>
          <a:p>
            <a:r>
              <a:rPr lang="de-DE" sz="1400">
                <a:solidFill>
                  <a:schemeClr val="accent1"/>
                </a:solidFill>
              </a:rPr>
              <a:t>Im vierten Schritt folgt nach der Auslieferung der stabile Betrieb: </a:t>
            </a:r>
          </a:p>
          <a:p>
            <a:r>
              <a:rPr lang="de-DE" sz="1400">
                <a:solidFill>
                  <a:schemeClr val="accent1"/>
                </a:solidFill>
              </a:rPr>
              <a:t>Die Lösung wird nach der Inbetriebnahme geordnet übergeben, durch definierte Supportstrukturen begleitet und vorausschauend instandgehalten. Gezielte Maßnahmen sichern Verfügbarkeit und Performance über den gesamten Lebenszyklus. </a:t>
            </a:r>
          </a:p>
          <a:p>
            <a:pPr>
              <a:lnSpc>
                <a:spcPct val="90000"/>
              </a:lnSpc>
              <a:spcBef>
                <a:spcPts val="300"/>
              </a:spcBef>
              <a:buClr>
                <a:srgbClr val="009EE0"/>
              </a:buClr>
            </a:pPr>
            <a:endParaRPr lang="de-DE" sz="1400" err="1">
              <a:solidFill>
                <a:schemeClr val="accent1"/>
              </a:solidFill>
            </a:endParaRPr>
          </a:p>
        </p:txBody>
      </p:sp>
      <p:pic>
        <p:nvPicPr>
          <p:cNvPr id="10" name="Grafik 9" descr="Balkendiagramm mit einfarbiger Füllung">
            <a:extLst>
              <a:ext uri="{FF2B5EF4-FFF2-40B4-BE49-F238E27FC236}">
                <a16:creationId xmlns:a16="http://schemas.microsoft.com/office/drawing/2014/main" id="{34B81977-359B-7B2F-DF1B-C261D2247A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2457" y="5001400"/>
            <a:ext cx="540000" cy="540000"/>
          </a:xfrm>
          <a:prstGeom prst="rect">
            <a:avLst/>
          </a:prstGeom>
        </p:spPr>
      </p:pic>
      <p:pic>
        <p:nvPicPr>
          <p:cNvPr id="15" name="Grafik 14" descr="Aufwärtstrend mit einfarbiger Füllung">
            <a:extLst>
              <a:ext uri="{FF2B5EF4-FFF2-40B4-BE49-F238E27FC236}">
                <a16:creationId xmlns:a16="http://schemas.microsoft.com/office/drawing/2014/main" id="{55CB7FD7-105A-FEB4-F299-1AAB4DFA4A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354" y="3901929"/>
            <a:ext cx="540000" cy="540000"/>
          </a:xfrm>
          <a:prstGeom prst="rect">
            <a:avLst/>
          </a:prstGeom>
        </p:spPr>
      </p:pic>
      <p:pic>
        <p:nvPicPr>
          <p:cNvPr id="18" name="Grafik 17" descr="Tools mit einfarbiger Füllung">
            <a:extLst>
              <a:ext uri="{FF2B5EF4-FFF2-40B4-BE49-F238E27FC236}">
                <a16:creationId xmlns:a16="http://schemas.microsoft.com/office/drawing/2014/main" id="{49F921C0-3102-0E9D-9636-E1B17D028D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11641" y="4171929"/>
            <a:ext cx="540000" cy="540000"/>
          </a:xfrm>
          <a:prstGeom prst="rect">
            <a:avLst/>
          </a:prstGeom>
        </p:spPr>
      </p:pic>
      <p:pic>
        <p:nvPicPr>
          <p:cNvPr id="22" name="Grafik 21" descr="Puzzle mit einfarbiger Füllung">
            <a:extLst>
              <a:ext uri="{FF2B5EF4-FFF2-40B4-BE49-F238E27FC236}">
                <a16:creationId xmlns:a16="http://schemas.microsoft.com/office/drawing/2014/main" id="{A5A4FF02-4DAB-5D9E-15F1-36773D9C4D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11641" y="3193343"/>
            <a:ext cx="540000" cy="540000"/>
          </a:xfrm>
          <a:prstGeom prst="rect">
            <a:avLst/>
          </a:prstGeom>
        </p:spPr>
      </p:pic>
      <p:pic>
        <p:nvPicPr>
          <p:cNvPr id="25" name="Grafik 24" descr="Wiederholen mit einfarbiger Füllung">
            <a:extLst>
              <a:ext uri="{FF2B5EF4-FFF2-40B4-BE49-F238E27FC236}">
                <a16:creationId xmlns:a16="http://schemas.microsoft.com/office/drawing/2014/main" id="{1C55ECC8-2325-8B02-4A28-6278C7158D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9354" y="4862980"/>
            <a:ext cx="540000" cy="540000"/>
          </a:xfrm>
          <a:prstGeom prst="rect">
            <a:avLst/>
          </a:prstGeom>
        </p:spPr>
      </p:pic>
      <p:pic>
        <p:nvPicPr>
          <p:cNvPr id="27" name="Grafik 26" descr="Tachometer Mitte mit einfarbiger Füllung">
            <a:extLst>
              <a:ext uri="{FF2B5EF4-FFF2-40B4-BE49-F238E27FC236}">
                <a16:creationId xmlns:a16="http://schemas.microsoft.com/office/drawing/2014/main" id="{E5B668CF-6C74-D07B-44C8-7B0E878F96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9354" y="3000055"/>
            <a:ext cx="540000" cy="540000"/>
          </a:xfrm>
          <a:prstGeom prst="rect">
            <a:avLst/>
          </a:prstGeom>
        </p:spPr>
      </p:pic>
    </p:spTree>
    <p:extLst>
      <p:ext uri="{BB962C8B-B14F-4D97-AF65-F5344CB8AC3E}">
        <p14:creationId xmlns:p14="http://schemas.microsoft.com/office/powerpoint/2010/main" val="1313711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9CD6F2-9FFB-B6B1-F261-2D8936BECE3C}"/>
              </a:ext>
            </a:extLst>
          </p:cNvPr>
          <p:cNvSpPr>
            <a:spLocks noGrp="1"/>
          </p:cNvSpPr>
          <p:nvPr>
            <p:ph type="title"/>
          </p:nvPr>
        </p:nvSpPr>
        <p:spPr/>
        <p:txBody>
          <a:bodyPr/>
          <a:lstStyle/>
          <a:p>
            <a:r>
              <a:rPr lang="de-DE"/>
              <a:t>Auslieferung und Übergabe des fertigen Produkts</a:t>
            </a:r>
          </a:p>
        </p:txBody>
      </p:sp>
      <p:sp>
        <p:nvSpPr>
          <p:cNvPr id="3" name="Foliennummernplatzhalter 2">
            <a:extLst>
              <a:ext uri="{FF2B5EF4-FFF2-40B4-BE49-F238E27FC236}">
                <a16:creationId xmlns:a16="http://schemas.microsoft.com/office/drawing/2014/main" id="{482BAB4D-FF33-2170-677C-0314ACD171F9}"/>
              </a:ext>
            </a:extLst>
          </p:cNvPr>
          <p:cNvSpPr>
            <a:spLocks noGrp="1"/>
          </p:cNvSpPr>
          <p:nvPr>
            <p:ph type="sldNum" sz="quarter" idx="10"/>
          </p:nvPr>
        </p:nvSpPr>
        <p:spPr/>
        <p:txBody>
          <a:bodyPr/>
          <a:lstStyle/>
          <a:p>
            <a:fld id="{73F7D4EC-FAF2-48D2-B8E5-457915FC50F3}" type="slidenum">
              <a:rPr lang="de-DE" smtClean="0"/>
              <a:pPr/>
              <a:t>47</a:t>
            </a:fld>
            <a:endParaRPr lang="de-DE"/>
          </a:p>
        </p:txBody>
      </p:sp>
      <p:sp>
        <p:nvSpPr>
          <p:cNvPr id="7" name="Textplatzhalter 6">
            <a:extLst>
              <a:ext uri="{FF2B5EF4-FFF2-40B4-BE49-F238E27FC236}">
                <a16:creationId xmlns:a16="http://schemas.microsoft.com/office/drawing/2014/main" id="{77464050-4330-E463-3CF8-212C77A89BA8}"/>
              </a:ext>
            </a:extLst>
          </p:cNvPr>
          <p:cNvSpPr>
            <a:spLocks noGrp="1"/>
          </p:cNvSpPr>
          <p:nvPr>
            <p:ph type="body" sz="quarter" idx="11"/>
          </p:nvPr>
        </p:nvSpPr>
        <p:spPr/>
        <p:txBody>
          <a:bodyPr/>
          <a:lstStyle/>
          <a:p>
            <a:r>
              <a:rPr lang="en-US"/>
              <a:t>SCHUNK Engineering GTAT</a:t>
            </a:r>
          </a:p>
        </p:txBody>
      </p:sp>
      <p:sp>
        <p:nvSpPr>
          <p:cNvPr id="8" name="Textplatzhalter 7">
            <a:extLst>
              <a:ext uri="{FF2B5EF4-FFF2-40B4-BE49-F238E27FC236}">
                <a16:creationId xmlns:a16="http://schemas.microsoft.com/office/drawing/2014/main" id="{7DAAAA74-1642-FF42-7202-24C9654E9E8A}"/>
              </a:ext>
            </a:extLst>
          </p:cNvPr>
          <p:cNvSpPr>
            <a:spLocks noGrp="1"/>
          </p:cNvSpPr>
          <p:nvPr>
            <p:ph type="body" sz="quarter" idx="12"/>
          </p:nvPr>
        </p:nvSpPr>
        <p:spPr/>
        <p:txBody>
          <a:bodyPr/>
          <a:lstStyle/>
          <a:p>
            <a:pPr marL="0" indent="0">
              <a:buNone/>
            </a:pPr>
            <a:r>
              <a:rPr lang="de-DE" sz="2000" b="1"/>
              <a:t>Supply Chain und Logistik</a:t>
            </a:r>
          </a:p>
          <a:p>
            <a:r>
              <a:rPr lang="de-DE" sz="2000"/>
              <a:t>Organisation folgt konsequent der Produktentstehungskette, um max. Kundenvorteile zu erzielen</a:t>
            </a:r>
          </a:p>
          <a:p>
            <a:r>
              <a:rPr lang="de-DE" sz="2000"/>
              <a:t>Definierte Eskalationsprozesse mit maximaler Transparenz</a:t>
            </a:r>
          </a:p>
          <a:p>
            <a:pPr lvl="1"/>
            <a:r>
              <a:rPr lang="de-DE" sz="1600"/>
              <a:t>Bei Prioritätsprojekten: im Bedarfsfall tägliches Reporting an Kunde</a:t>
            </a:r>
          </a:p>
          <a:p>
            <a:r>
              <a:rPr lang="de-DE" sz="2000"/>
              <a:t>Kompetentes und flexibles Lieferantennetzwerk organisiert nach Kompetenzfeldern, um auf alle Anforderungen reagieren zu können</a:t>
            </a:r>
          </a:p>
          <a:p>
            <a:endParaRPr lang="de-DE"/>
          </a:p>
          <a:p>
            <a:r>
              <a:rPr lang="de-DE" sz="2000" b="1" err="1"/>
              <a:t>Inbetriebnahmeunterstützung</a:t>
            </a:r>
            <a:r>
              <a:rPr lang="de-DE" sz="2000"/>
              <a:t> </a:t>
            </a:r>
            <a:r>
              <a:rPr lang="de-DE" sz="2000" b="1"/>
              <a:t>möglich:</a:t>
            </a:r>
          </a:p>
          <a:p>
            <a:pPr lvl="1"/>
            <a:r>
              <a:rPr lang="de-DE"/>
              <a:t>Parametrierung des Antriebssystems</a:t>
            </a:r>
          </a:p>
          <a:p>
            <a:pPr lvl="1"/>
            <a:r>
              <a:rPr lang="de-DE"/>
              <a:t>Definition der Bewegungsprofile</a:t>
            </a:r>
          </a:p>
        </p:txBody>
      </p:sp>
      <p:pic>
        <p:nvPicPr>
          <p:cNvPr id="6" name="Grafik 5">
            <a:extLst>
              <a:ext uri="{FF2B5EF4-FFF2-40B4-BE49-F238E27FC236}">
                <a16:creationId xmlns:a16="http://schemas.microsoft.com/office/drawing/2014/main" id="{ED7EAA00-5761-2B86-FA36-7F6F25FB28B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34150" y="4473800"/>
            <a:ext cx="2702703" cy="1800000"/>
          </a:xfrm>
          <a:prstGeom prst="rect">
            <a:avLst/>
          </a:prstGeom>
        </p:spPr>
      </p:pic>
      <p:pic>
        <p:nvPicPr>
          <p:cNvPr id="9" name="Grafik 8">
            <a:extLst>
              <a:ext uri="{FF2B5EF4-FFF2-40B4-BE49-F238E27FC236}">
                <a16:creationId xmlns:a16="http://schemas.microsoft.com/office/drawing/2014/main" id="{80365022-2F46-4F86-BC9C-ACD27DF84F4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830484" y="4309689"/>
            <a:ext cx="2702703" cy="1800000"/>
          </a:xfrm>
          <a:prstGeom prst="rect">
            <a:avLst/>
          </a:prstGeom>
        </p:spPr>
      </p:pic>
    </p:spTree>
    <p:extLst>
      <p:ext uri="{BB962C8B-B14F-4D97-AF65-F5344CB8AC3E}">
        <p14:creationId xmlns:p14="http://schemas.microsoft.com/office/powerpoint/2010/main" val="2377307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9CD6F2-9FFB-B6B1-F261-2D8936BECE3C}"/>
              </a:ext>
            </a:extLst>
          </p:cNvPr>
          <p:cNvSpPr>
            <a:spLocks noGrp="1"/>
          </p:cNvSpPr>
          <p:nvPr>
            <p:ph type="title"/>
          </p:nvPr>
        </p:nvSpPr>
        <p:spPr/>
        <p:txBody>
          <a:bodyPr/>
          <a:lstStyle/>
          <a:p>
            <a:r>
              <a:rPr lang="de-DE">
                <a:latin typeface="+mn-lt"/>
              </a:rPr>
              <a:t>After-Sales-Service </a:t>
            </a:r>
            <a:r>
              <a:rPr lang="en-US"/>
              <a:t>GTAT</a:t>
            </a:r>
            <a:endParaRPr lang="de-DE">
              <a:latin typeface="+mn-lt"/>
            </a:endParaRPr>
          </a:p>
        </p:txBody>
      </p:sp>
      <p:sp>
        <p:nvSpPr>
          <p:cNvPr id="3" name="Foliennummernplatzhalter 2">
            <a:extLst>
              <a:ext uri="{FF2B5EF4-FFF2-40B4-BE49-F238E27FC236}">
                <a16:creationId xmlns:a16="http://schemas.microsoft.com/office/drawing/2014/main" id="{482BAB4D-FF33-2170-677C-0314ACD171F9}"/>
              </a:ext>
            </a:extLst>
          </p:cNvPr>
          <p:cNvSpPr>
            <a:spLocks noGrp="1"/>
          </p:cNvSpPr>
          <p:nvPr>
            <p:ph type="sldNum" sz="quarter" idx="10"/>
          </p:nvPr>
        </p:nvSpPr>
        <p:spPr/>
        <p:txBody>
          <a:bodyPr/>
          <a:lstStyle/>
          <a:p>
            <a:fld id="{73F7D4EC-FAF2-48D2-B8E5-457915FC50F3}" type="slidenum">
              <a:rPr lang="de-DE" smtClean="0">
                <a:latin typeface="+mn-lt"/>
              </a:rPr>
              <a:pPr/>
              <a:t>48</a:t>
            </a:fld>
            <a:endParaRPr lang="de-DE">
              <a:latin typeface="+mn-lt"/>
            </a:endParaRPr>
          </a:p>
        </p:txBody>
      </p:sp>
      <p:sp>
        <p:nvSpPr>
          <p:cNvPr id="7" name="Textplatzhalter 6">
            <a:extLst>
              <a:ext uri="{FF2B5EF4-FFF2-40B4-BE49-F238E27FC236}">
                <a16:creationId xmlns:a16="http://schemas.microsoft.com/office/drawing/2014/main" id="{77464050-4330-E463-3CF8-212C77A89BA8}"/>
              </a:ext>
            </a:extLst>
          </p:cNvPr>
          <p:cNvSpPr>
            <a:spLocks noGrp="1"/>
          </p:cNvSpPr>
          <p:nvPr>
            <p:ph type="body" sz="quarter" idx="11"/>
          </p:nvPr>
        </p:nvSpPr>
        <p:spPr/>
        <p:txBody>
          <a:bodyPr/>
          <a:lstStyle/>
          <a:p>
            <a:r>
              <a:rPr lang="en-US">
                <a:latin typeface="+mn-lt"/>
              </a:rPr>
              <a:t>SCHUNK Engineering GTAT</a:t>
            </a:r>
          </a:p>
        </p:txBody>
      </p:sp>
      <p:sp>
        <p:nvSpPr>
          <p:cNvPr id="8" name="Textplatzhalter 7">
            <a:extLst>
              <a:ext uri="{FF2B5EF4-FFF2-40B4-BE49-F238E27FC236}">
                <a16:creationId xmlns:a16="http://schemas.microsoft.com/office/drawing/2014/main" id="{7DAAAA74-1642-FF42-7202-24C9654E9E8A}"/>
              </a:ext>
            </a:extLst>
          </p:cNvPr>
          <p:cNvSpPr>
            <a:spLocks noGrp="1"/>
          </p:cNvSpPr>
          <p:nvPr>
            <p:ph type="body" sz="quarter" idx="12"/>
          </p:nvPr>
        </p:nvSpPr>
        <p:spPr>
          <a:xfrm>
            <a:off x="658814" y="2097088"/>
            <a:ext cx="8495522" cy="4176712"/>
          </a:xfrm>
        </p:spPr>
        <p:txBody>
          <a:bodyPr/>
          <a:lstStyle/>
          <a:p>
            <a:pPr marL="0" indent="0">
              <a:buNone/>
            </a:pPr>
            <a:r>
              <a:rPr lang="de-DE" sz="2000" b="1">
                <a:latin typeface="+mn-lt"/>
              </a:rPr>
              <a:t>Ihr Ansprechpartner für Ihr Anliegen bei Ihren Produkten von SCHUNK</a:t>
            </a:r>
          </a:p>
          <a:p>
            <a:pPr marL="0" indent="0">
              <a:buNone/>
            </a:pPr>
            <a:endParaRPr lang="de-DE" sz="900" b="1">
              <a:latin typeface="+mn-lt"/>
            </a:endParaRPr>
          </a:p>
          <a:p>
            <a:pPr marL="0" indent="0">
              <a:buNone/>
            </a:pPr>
            <a:r>
              <a:rPr lang="de-DE" sz="1800" b="0" i="0">
                <a:solidFill>
                  <a:srgbClr val="003D6A"/>
                </a:solidFill>
                <a:effectLst/>
                <a:highlight>
                  <a:srgbClr val="FFFFFF"/>
                </a:highlight>
                <a:latin typeface="+mn-lt"/>
              </a:rPr>
              <a:t>Regelmäßige Wartungen und Reparaturen durch unsere qualifizierten Service-Techniker erhöhen und sichern nachhaltig die Verfügbarkeit Ihres SCHUNK Produkts. Ungeplante Ausfälle können damit auf ein Minimum reduziert werden.</a:t>
            </a:r>
          </a:p>
          <a:p>
            <a:pPr marL="0" indent="0">
              <a:buNone/>
            </a:pPr>
            <a:endParaRPr lang="de-DE" sz="900">
              <a:solidFill>
                <a:srgbClr val="003D6A"/>
              </a:solidFill>
              <a:highlight>
                <a:srgbClr val="FFFFFF"/>
              </a:highlight>
              <a:latin typeface="+mn-lt"/>
            </a:endParaRPr>
          </a:p>
          <a:p>
            <a:pPr marL="0" indent="0">
              <a:buNone/>
            </a:pPr>
            <a:r>
              <a:rPr lang="de-DE" sz="2000" b="1">
                <a:solidFill>
                  <a:srgbClr val="003D6A"/>
                </a:solidFill>
                <a:highlight>
                  <a:srgbClr val="FFFFFF"/>
                </a:highlight>
                <a:latin typeface="+mn-lt"/>
              </a:rPr>
              <a:t>Unsere Leistungen:</a:t>
            </a:r>
          </a:p>
          <a:p>
            <a:pPr marL="360000" indent="0" algn="l">
              <a:spcBef>
                <a:spcPts val="1400"/>
              </a:spcBef>
              <a:buNone/>
            </a:pPr>
            <a:r>
              <a:rPr lang="de-DE" sz="1800">
                <a:solidFill>
                  <a:srgbClr val="003D6A"/>
                </a:solidFill>
                <a:highlight>
                  <a:srgbClr val="FFFFFF"/>
                </a:highlight>
                <a:latin typeface="+mn-lt"/>
              </a:rPr>
              <a:t>Inbetriebnahme Unterstützung per Fernsupport</a:t>
            </a:r>
            <a:endParaRPr lang="de-DE" sz="1800" b="0" i="0">
              <a:solidFill>
                <a:srgbClr val="003D6A"/>
              </a:solidFill>
              <a:effectLst/>
              <a:highlight>
                <a:srgbClr val="FFFFFF"/>
              </a:highlight>
              <a:latin typeface="+mn-lt"/>
            </a:endParaRPr>
          </a:p>
          <a:p>
            <a:pPr marL="360000" indent="0" algn="l">
              <a:spcBef>
                <a:spcPts val="1400"/>
              </a:spcBef>
              <a:buNone/>
            </a:pPr>
            <a:r>
              <a:rPr lang="de-DE" sz="1800" b="0" i="0">
                <a:solidFill>
                  <a:srgbClr val="003D6A"/>
                </a:solidFill>
                <a:effectLst/>
                <a:highlight>
                  <a:srgbClr val="FFFFFF"/>
                </a:highlight>
                <a:latin typeface="+mn-lt"/>
              </a:rPr>
              <a:t>Reparaturen beim Kunden vor Ort und im SCHUNK Werk</a:t>
            </a:r>
          </a:p>
          <a:p>
            <a:pPr marL="360000" indent="0" algn="l">
              <a:spcBef>
                <a:spcPts val="1400"/>
              </a:spcBef>
              <a:buNone/>
            </a:pPr>
            <a:r>
              <a:rPr lang="de-DE" sz="1800" b="0" i="0">
                <a:solidFill>
                  <a:srgbClr val="003D6A"/>
                </a:solidFill>
                <a:effectLst/>
                <a:highlight>
                  <a:srgbClr val="FFFFFF"/>
                </a:highlight>
                <a:latin typeface="+mn-lt"/>
              </a:rPr>
              <a:t>Inspektion inklusive Funktionskontrolle</a:t>
            </a:r>
          </a:p>
          <a:p>
            <a:pPr marL="360000" indent="0" algn="l">
              <a:spcBef>
                <a:spcPts val="1400"/>
              </a:spcBef>
              <a:buNone/>
            </a:pPr>
            <a:r>
              <a:rPr lang="de-DE" sz="1800" b="0" i="0">
                <a:solidFill>
                  <a:srgbClr val="003D6A"/>
                </a:solidFill>
                <a:effectLst/>
                <a:highlight>
                  <a:srgbClr val="FFFFFF"/>
                </a:highlight>
                <a:latin typeface="+mn-lt"/>
              </a:rPr>
              <a:t>Frühzeitige Erkennung von Fehlern und Schäden</a:t>
            </a:r>
          </a:p>
          <a:p>
            <a:pPr marL="360000" indent="0" algn="l">
              <a:spcBef>
                <a:spcPts val="1400"/>
              </a:spcBef>
              <a:buNone/>
            </a:pPr>
            <a:r>
              <a:rPr lang="de-DE" sz="1800" b="0" i="0">
                <a:solidFill>
                  <a:srgbClr val="003D6A"/>
                </a:solidFill>
                <a:effectLst/>
                <a:highlight>
                  <a:srgbClr val="FFFFFF"/>
                </a:highlight>
                <a:latin typeface="+mn-lt"/>
              </a:rPr>
              <a:t>Durchführung von Arbeiten gemäß detailliertem Wartungsplan</a:t>
            </a:r>
            <a:endParaRPr lang="de-DE" sz="2000">
              <a:latin typeface="+mn-lt"/>
            </a:endParaRPr>
          </a:p>
        </p:txBody>
      </p:sp>
      <p:pic>
        <p:nvPicPr>
          <p:cNvPr id="6" name="Grafik 5" descr="Callcenter mit einfarbiger Füllung">
            <a:extLst>
              <a:ext uri="{FF2B5EF4-FFF2-40B4-BE49-F238E27FC236}">
                <a16:creationId xmlns:a16="http://schemas.microsoft.com/office/drawing/2014/main" id="{150D8033-82F2-6B8C-B911-4540AA0B14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029" y="4228187"/>
            <a:ext cx="360000" cy="360000"/>
          </a:xfrm>
          <a:prstGeom prst="rect">
            <a:avLst/>
          </a:prstGeom>
        </p:spPr>
      </p:pic>
      <p:pic>
        <p:nvPicPr>
          <p:cNvPr id="10" name="Grafik 9" descr="Bauarbeiter mit einfarbiger Füllung">
            <a:extLst>
              <a:ext uri="{FF2B5EF4-FFF2-40B4-BE49-F238E27FC236}">
                <a16:creationId xmlns:a16="http://schemas.microsoft.com/office/drawing/2014/main" id="{B92406F9-57B9-2E77-755D-9CE5DC4A88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1029" y="5140557"/>
            <a:ext cx="360000" cy="360000"/>
          </a:xfrm>
          <a:prstGeom prst="rect">
            <a:avLst/>
          </a:prstGeom>
        </p:spPr>
      </p:pic>
      <p:pic>
        <p:nvPicPr>
          <p:cNvPr id="12" name="Grafik 11" descr="Tools mit einfarbiger Füllung">
            <a:extLst>
              <a:ext uri="{FF2B5EF4-FFF2-40B4-BE49-F238E27FC236}">
                <a16:creationId xmlns:a16="http://schemas.microsoft.com/office/drawing/2014/main" id="{55410A83-055B-D7A9-0D42-E6EE446D54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029" y="4684372"/>
            <a:ext cx="360000" cy="360000"/>
          </a:xfrm>
          <a:prstGeom prst="rect">
            <a:avLst/>
          </a:prstGeom>
        </p:spPr>
      </p:pic>
      <p:pic>
        <p:nvPicPr>
          <p:cNvPr id="14" name="Grafik 13" descr="Lupe mit einfarbiger Füllung">
            <a:extLst>
              <a:ext uri="{FF2B5EF4-FFF2-40B4-BE49-F238E27FC236}">
                <a16:creationId xmlns:a16="http://schemas.microsoft.com/office/drawing/2014/main" id="{4D8C3F82-D517-E3FF-E57B-09C3A4A95E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1029" y="5596742"/>
            <a:ext cx="360000" cy="360000"/>
          </a:xfrm>
          <a:prstGeom prst="rect">
            <a:avLst/>
          </a:prstGeom>
        </p:spPr>
      </p:pic>
      <p:pic>
        <p:nvPicPr>
          <p:cNvPr id="16" name="Grafik 15" descr="Klemmbrett abgehakt mit einfarbiger Füllung">
            <a:extLst>
              <a:ext uri="{FF2B5EF4-FFF2-40B4-BE49-F238E27FC236}">
                <a16:creationId xmlns:a16="http://schemas.microsoft.com/office/drawing/2014/main" id="{E87BCA05-1861-1E95-1161-0D75717186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1029" y="6052928"/>
            <a:ext cx="360000" cy="360000"/>
          </a:xfrm>
          <a:prstGeom prst="rect">
            <a:avLst/>
          </a:prstGeom>
        </p:spPr>
      </p:pic>
      <p:pic>
        <p:nvPicPr>
          <p:cNvPr id="4" name="Grafik 3">
            <a:extLst>
              <a:ext uri="{FF2B5EF4-FFF2-40B4-BE49-F238E27FC236}">
                <a16:creationId xmlns:a16="http://schemas.microsoft.com/office/drawing/2014/main" id="{9692DA89-2D85-5D9A-03DA-318C4D6FFB3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931465" y="4565579"/>
            <a:ext cx="2702703" cy="1800000"/>
          </a:xfrm>
          <a:prstGeom prst="rect">
            <a:avLst/>
          </a:prstGeom>
        </p:spPr>
      </p:pic>
      <p:pic>
        <p:nvPicPr>
          <p:cNvPr id="5" name="Grafik 4">
            <a:extLst>
              <a:ext uri="{FF2B5EF4-FFF2-40B4-BE49-F238E27FC236}">
                <a16:creationId xmlns:a16="http://schemas.microsoft.com/office/drawing/2014/main" id="{AD31D740-C459-4DA9-4CF3-430F7171220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154336" y="2857357"/>
            <a:ext cx="2702703" cy="1800000"/>
          </a:xfrm>
          <a:prstGeom prst="rect">
            <a:avLst/>
          </a:prstGeom>
        </p:spPr>
      </p:pic>
    </p:spTree>
    <p:extLst>
      <p:ext uri="{BB962C8B-B14F-4D97-AF65-F5344CB8AC3E}">
        <p14:creationId xmlns:p14="http://schemas.microsoft.com/office/powerpoint/2010/main" val="182919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7AD31-AE7B-A459-4518-EEAFACC5143F}"/>
            </a:ext>
          </a:extLst>
        </p:cNvPr>
        <p:cNvGrpSpPr/>
        <p:nvPr/>
      </p:nvGrpSpPr>
      <p:grpSpPr>
        <a:xfrm>
          <a:off x="0" y="0"/>
          <a:ext cx="0" cy="0"/>
          <a:chOff x="0" y="0"/>
          <a:chExt cx="0" cy="0"/>
        </a:xfrm>
      </p:grpSpPr>
      <p:pic>
        <p:nvPicPr>
          <p:cNvPr id="146" name="Grafik 145">
            <a:extLst>
              <a:ext uri="{FF2B5EF4-FFF2-40B4-BE49-F238E27FC236}">
                <a16:creationId xmlns:a16="http://schemas.microsoft.com/office/drawing/2014/main" id="{6553C81B-8842-29BB-CB04-F4D015E8C47D}"/>
              </a:ext>
            </a:extLst>
          </p:cNvPr>
          <p:cNvPicPr>
            <a:picLocks noChangeAspect="1"/>
          </p:cNvPicPr>
          <p:nvPr/>
        </p:nvPicPr>
        <p:blipFill>
          <a:blip r:embed="rId3"/>
          <a:stretch>
            <a:fillRect/>
          </a:stretch>
        </p:blipFill>
        <p:spPr>
          <a:xfrm>
            <a:off x="1614407" y="2153389"/>
            <a:ext cx="8813876" cy="2941200"/>
          </a:xfrm>
          <a:prstGeom prst="rect">
            <a:avLst/>
          </a:prstGeom>
        </p:spPr>
      </p:pic>
      <p:sp>
        <p:nvSpPr>
          <p:cNvPr id="2" name="Titel 1">
            <a:extLst>
              <a:ext uri="{FF2B5EF4-FFF2-40B4-BE49-F238E27FC236}">
                <a16:creationId xmlns:a16="http://schemas.microsoft.com/office/drawing/2014/main" id="{1DB07208-81A0-B500-88FB-FA418D0CB66A}"/>
              </a:ext>
            </a:extLst>
          </p:cNvPr>
          <p:cNvSpPr>
            <a:spLocks noGrp="1"/>
          </p:cNvSpPr>
          <p:nvPr>
            <p:ph type="title"/>
          </p:nvPr>
        </p:nvSpPr>
        <p:spPr/>
        <p:txBody>
          <a:bodyPr/>
          <a:lstStyle/>
          <a:p>
            <a:r>
              <a:rPr lang="de-DE"/>
              <a:t>Wie wir Ihre Projekte handhaben</a:t>
            </a:r>
            <a:br>
              <a:rPr lang="de-DE"/>
            </a:br>
            <a:r>
              <a:rPr lang="de-DE" sz="2800">
                <a:solidFill>
                  <a:schemeClr val="bg2"/>
                </a:solidFill>
              </a:rPr>
              <a:t>Alles aus einer Hand: Von der Beratung über die Anforderungsanalyse bis zum After-Sales Service</a:t>
            </a:r>
            <a:br>
              <a:rPr lang="de-DE" sz="2800">
                <a:solidFill>
                  <a:schemeClr val="bg2"/>
                </a:solidFill>
              </a:rPr>
            </a:br>
            <a:endParaRPr lang="de-DE">
              <a:solidFill>
                <a:schemeClr val="bg2"/>
              </a:solidFill>
            </a:endParaRPr>
          </a:p>
        </p:txBody>
      </p:sp>
      <p:sp>
        <p:nvSpPr>
          <p:cNvPr id="3" name="Foliennummernplatzhalter 2">
            <a:extLst>
              <a:ext uri="{FF2B5EF4-FFF2-40B4-BE49-F238E27FC236}">
                <a16:creationId xmlns:a16="http://schemas.microsoft.com/office/drawing/2014/main" id="{6FBE32E8-CF1E-1272-23A2-18B9641B4A4B}"/>
              </a:ext>
            </a:extLst>
          </p:cNvPr>
          <p:cNvSpPr>
            <a:spLocks noGrp="1"/>
          </p:cNvSpPr>
          <p:nvPr>
            <p:ph type="sldNum" sz="quarter" idx="10"/>
          </p:nvPr>
        </p:nvSpPr>
        <p:spPr/>
        <p:txBody>
          <a:bodyPr/>
          <a:lstStyle/>
          <a:p>
            <a:fld id="{73F7D4EC-FAF2-48D2-B8E5-457915FC50F3}" type="slidenum">
              <a:rPr lang="de-DE" smtClean="0"/>
              <a:pPr/>
              <a:t>49</a:t>
            </a:fld>
            <a:endParaRPr lang="de-DE"/>
          </a:p>
        </p:txBody>
      </p:sp>
      <p:sp>
        <p:nvSpPr>
          <p:cNvPr id="4" name="Textplatzhalter 3">
            <a:extLst>
              <a:ext uri="{FF2B5EF4-FFF2-40B4-BE49-F238E27FC236}">
                <a16:creationId xmlns:a16="http://schemas.microsoft.com/office/drawing/2014/main" id="{20948680-D1B6-003F-8321-4D335D86785D}"/>
              </a:ext>
            </a:extLst>
          </p:cNvPr>
          <p:cNvSpPr>
            <a:spLocks noGrp="1"/>
          </p:cNvSpPr>
          <p:nvPr>
            <p:ph type="body" sz="quarter" idx="11"/>
          </p:nvPr>
        </p:nvSpPr>
        <p:spPr/>
        <p:txBody>
          <a:bodyPr/>
          <a:lstStyle/>
          <a:p>
            <a:r>
              <a:rPr lang="de-DE"/>
              <a:t>SCHUNK Engineering GTAT</a:t>
            </a:r>
          </a:p>
        </p:txBody>
      </p:sp>
      <p:sp>
        <p:nvSpPr>
          <p:cNvPr id="8" name="Pfeil: nach rechts 7">
            <a:extLst>
              <a:ext uri="{FF2B5EF4-FFF2-40B4-BE49-F238E27FC236}">
                <a16:creationId xmlns:a16="http://schemas.microsoft.com/office/drawing/2014/main" id="{E6716EBA-D941-9EB2-E2CD-D4613AE74563}"/>
              </a:ext>
            </a:extLst>
          </p:cNvPr>
          <p:cNvSpPr/>
          <p:nvPr/>
        </p:nvSpPr>
        <p:spPr>
          <a:xfrm>
            <a:off x="1614406" y="4993761"/>
            <a:ext cx="8815480" cy="1178661"/>
          </a:xfrm>
          <a:prstGeom prst="rightArrow">
            <a:avLst/>
          </a:prstGeom>
          <a:gradFill flip="none" rotWithShape="1">
            <a:gsLst>
              <a:gs pos="0">
                <a:srgbClr val="F2F2F2"/>
              </a:gs>
              <a:gs pos="1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t>Projektmanagement</a:t>
            </a:r>
            <a:endParaRPr lang="en-US" sz="2400" b="1"/>
          </a:p>
        </p:txBody>
      </p:sp>
    </p:spTree>
    <p:extLst>
      <p:ext uri="{BB962C8B-B14F-4D97-AF65-F5344CB8AC3E}">
        <p14:creationId xmlns:p14="http://schemas.microsoft.com/office/powerpoint/2010/main" val="2612099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F6B2A-1665-2DB8-814B-77989A7573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C6A0B4-3180-F18C-27C5-381A67070114}"/>
              </a:ext>
            </a:extLst>
          </p:cNvPr>
          <p:cNvSpPr>
            <a:spLocks noGrp="1"/>
          </p:cNvSpPr>
          <p:nvPr>
            <p:ph type="title"/>
          </p:nvPr>
        </p:nvSpPr>
        <p:spPr/>
        <p:txBody>
          <a:bodyPr/>
          <a:lstStyle/>
          <a:p>
            <a:r>
              <a:rPr lang="de-DE"/>
              <a:t>SCHUNK ist in Ihrer Nähe – weltweit</a:t>
            </a:r>
          </a:p>
        </p:txBody>
      </p:sp>
      <p:sp>
        <p:nvSpPr>
          <p:cNvPr id="8" name="Foliennummernplatzhalter 2">
            <a:extLst>
              <a:ext uri="{FF2B5EF4-FFF2-40B4-BE49-F238E27FC236}">
                <a16:creationId xmlns:a16="http://schemas.microsoft.com/office/drawing/2014/main" id="{56145CF6-0AE1-A4FD-8D24-C079A3FFF537}"/>
              </a:ext>
            </a:extLst>
          </p:cNvPr>
          <p:cNvSpPr>
            <a:spLocks noGrp="1"/>
          </p:cNvSpPr>
          <p:nvPr>
            <p:ph type="sldNum" sz="quarter" idx="10"/>
          </p:nvPr>
        </p:nvSpPr>
        <p:spPr/>
        <p:txBody>
          <a:bodyPr/>
          <a:lstStyle/>
          <a:p>
            <a:fld id="{73F7D4EC-FAF2-48D2-B8E5-457915FC50F3}" type="slidenum">
              <a:rPr lang="de-DE" smtClean="0"/>
              <a:pPr/>
              <a:t>5</a:t>
            </a:fld>
            <a:endParaRPr lang="de-DE"/>
          </a:p>
        </p:txBody>
      </p:sp>
      <p:sp>
        <p:nvSpPr>
          <p:cNvPr id="4" name="Textplatzhalter 3">
            <a:extLst>
              <a:ext uri="{FF2B5EF4-FFF2-40B4-BE49-F238E27FC236}">
                <a16:creationId xmlns:a16="http://schemas.microsoft.com/office/drawing/2014/main" id="{D6E31101-8AEE-D5B5-A790-F6998F0410DF}"/>
              </a:ext>
            </a:extLst>
          </p:cNvPr>
          <p:cNvSpPr>
            <a:spLocks noGrp="1"/>
          </p:cNvSpPr>
          <p:nvPr>
            <p:ph type="body" sz="quarter" idx="11"/>
          </p:nvPr>
        </p:nvSpPr>
        <p:spPr/>
        <p:txBody>
          <a:bodyPr/>
          <a:lstStyle/>
          <a:p>
            <a:r>
              <a:rPr lang="en-US" dirty="0"/>
              <a:t>SCHUNK Engineering GTAT</a:t>
            </a:r>
          </a:p>
        </p:txBody>
      </p:sp>
      <p:pic>
        <p:nvPicPr>
          <p:cNvPr id="114" name="Grafik 113">
            <a:extLst>
              <a:ext uri="{FF2B5EF4-FFF2-40B4-BE49-F238E27FC236}">
                <a16:creationId xmlns:a16="http://schemas.microsoft.com/office/drawing/2014/main" id="{37B3E42B-FE91-EDF8-3D0D-D4C69F874C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268" y="2109846"/>
            <a:ext cx="221051" cy="224735"/>
          </a:xfrm>
          <a:prstGeom prst="rect">
            <a:avLst/>
          </a:prstGeom>
        </p:spPr>
      </p:pic>
      <p:sp>
        <p:nvSpPr>
          <p:cNvPr id="14" name="Textplatzhalter 4">
            <a:extLst>
              <a:ext uri="{FF2B5EF4-FFF2-40B4-BE49-F238E27FC236}">
                <a16:creationId xmlns:a16="http://schemas.microsoft.com/office/drawing/2014/main" id="{177A1927-F439-67FF-157F-57304D8DE050}"/>
              </a:ext>
            </a:extLst>
          </p:cNvPr>
          <p:cNvSpPr>
            <a:spLocks noGrp="1"/>
          </p:cNvSpPr>
          <p:nvPr>
            <p:ph type="body" sz="quarter" idx="12"/>
          </p:nvPr>
        </p:nvSpPr>
        <p:spPr>
          <a:xfrm>
            <a:off x="741607" y="1743379"/>
            <a:ext cx="2834713" cy="1762472"/>
          </a:xfrm>
        </p:spPr>
        <p:txBody>
          <a:bodyPr vert="horz" lIns="0" tIns="0" rIns="0" bIns="0" rtlCol="0" anchor="t">
            <a:noAutofit/>
          </a:bodyPr>
          <a:lstStyle/>
          <a:p>
            <a:pPr marL="0" indent="0">
              <a:buNone/>
            </a:pPr>
            <a:r>
              <a:rPr lang="pt-BR" sz="1600" b="1">
                <a:solidFill>
                  <a:schemeClr val="bg2"/>
                </a:solidFill>
                <a:latin typeface="Fago Pro"/>
              </a:rPr>
              <a:t>In über 75 Ländern</a:t>
            </a:r>
            <a:endParaRPr lang="fr-FR" sz="1600" b="1">
              <a:solidFill>
                <a:schemeClr val="bg2"/>
              </a:solidFill>
              <a:latin typeface="Fago Pro"/>
            </a:endParaRPr>
          </a:p>
          <a:p>
            <a:pPr marL="0" indent="0">
              <a:buNone/>
            </a:pPr>
            <a:r>
              <a:rPr lang="da-DK" sz="1600">
                <a:latin typeface="Fago Pro"/>
              </a:rPr>
              <a:t>   </a:t>
            </a:r>
            <a:r>
              <a:rPr lang="da-DK" sz="1600" b="1">
                <a:latin typeface="Fago Pro"/>
              </a:rPr>
              <a:t>34 </a:t>
            </a:r>
            <a:r>
              <a:rPr lang="da-DK" sz="1600">
                <a:latin typeface="Fago Pro"/>
              </a:rPr>
              <a:t>eigene Niederlassungen</a:t>
            </a:r>
          </a:p>
          <a:p>
            <a:pPr marL="0" indent="0">
              <a:buNone/>
            </a:pPr>
            <a:r>
              <a:rPr lang="da-DK" sz="1600">
                <a:latin typeface="Fago Pro"/>
              </a:rPr>
              <a:t>   </a:t>
            </a:r>
            <a:r>
              <a:rPr lang="da-DK" sz="1600" b="1">
                <a:latin typeface="Fago Pro"/>
              </a:rPr>
              <a:t>32 </a:t>
            </a:r>
            <a:r>
              <a:rPr lang="da-DK" sz="1600">
                <a:latin typeface="Fago Pro"/>
              </a:rPr>
              <a:t>Vertriebspartner</a:t>
            </a:r>
          </a:p>
          <a:p>
            <a:pPr marL="0" indent="0">
              <a:buNone/>
            </a:pPr>
            <a:r>
              <a:rPr lang="de-DE" sz="1600">
                <a:latin typeface="Fago Pro"/>
              </a:rPr>
              <a:t>   </a:t>
            </a:r>
            <a:r>
              <a:rPr lang="de-DE" sz="1600" b="1">
                <a:latin typeface="Fago Pro"/>
              </a:rPr>
              <a:t>10 </a:t>
            </a:r>
            <a:r>
              <a:rPr lang="de-DE" sz="1600">
                <a:latin typeface="Fago Pro"/>
              </a:rPr>
              <a:t>Produktions-Werke</a:t>
            </a:r>
          </a:p>
          <a:p>
            <a:pPr marL="0" indent="0">
              <a:buNone/>
            </a:pPr>
            <a:r>
              <a:rPr lang="de-DE" sz="1600">
                <a:latin typeface="Fago Pro"/>
              </a:rPr>
              <a:t>      </a:t>
            </a:r>
            <a:r>
              <a:rPr lang="de-DE" sz="1600" b="1">
                <a:latin typeface="Fago Pro"/>
              </a:rPr>
              <a:t>6</a:t>
            </a:r>
            <a:r>
              <a:rPr lang="de-DE" sz="1600">
                <a:latin typeface="Fago Pro"/>
              </a:rPr>
              <a:t>  Engineering Hubs</a:t>
            </a:r>
          </a:p>
          <a:p>
            <a:pPr marL="0" indent="0">
              <a:buNone/>
            </a:pPr>
            <a:endParaRPr lang="de-DE" sz="1600">
              <a:latin typeface="Fago Pro"/>
            </a:endParaRPr>
          </a:p>
        </p:txBody>
      </p:sp>
      <p:pic>
        <p:nvPicPr>
          <p:cNvPr id="5" name="Grafik 4">
            <a:extLst>
              <a:ext uri="{FF2B5EF4-FFF2-40B4-BE49-F238E27FC236}">
                <a16:creationId xmlns:a16="http://schemas.microsoft.com/office/drawing/2014/main" id="{06FD7950-2AE1-5952-E632-543661677C0A}"/>
              </a:ext>
            </a:extLst>
          </p:cNvPr>
          <p:cNvPicPr>
            <a:picLocks noChangeAspect="1"/>
          </p:cNvPicPr>
          <p:nvPr/>
        </p:nvPicPr>
        <p:blipFill>
          <a:blip r:embed="rId5"/>
          <a:stretch>
            <a:fillRect/>
          </a:stretch>
        </p:blipFill>
        <p:spPr>
          <a:xfrm>
            <a:off x="4541520" y="1554705"/>
            <a:ext cx="6242418" cy="4681814"/>
          </a:xfrm>
          <a:prstGeom prst="rect">
            <a:avLst/>
          </a:prstGeom>
        </p:spPr>
      </p:pic>
      <p:sp>
        <p:nvSpPr>
          <p:cNvPr id="6" name="Textfeld 5">
            <a:extLst>
              <a:ext uri="{FF2B5EF4-FFF2-40B4-BE49-F238E27FC236}">
                <a16:creationId xmlns:a16="http://schemas.microsoft.com/office/drawing/2014/main" id="{D1BB6D61-97CC-2F16-E60B-F2AEAA422723}"/>
              </a:ext>
            </a:extLst>
          </p:cNvPr>
          <p:cNvSpPr txBox="1"/>
          <p:nvPr/>
        </p:nvSpPr>
        <p:spPr>
          <a:xfrm>
            <a:off x="5367281" y="6092556"/>
            <a:ext cx="1614999" cy="197385"/>
          </a:xfrm>
          <a:prstGeom prst="rect">
            <a:avLst/>
          </a:prstGeom>
          <a:noFill/>
        </p:spPr>
        <p:txBody>
          <a:bodyPr wrap="squar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lang="de-DE" sz="1400" b="1" err="1">
                <a:solidFill>
                  <a:srgbClr val="003D6A"/>
                </a:solidFill>
              </a:rPr>
              <a:t>Morrisville</a:t>
            </a:r>
            <a:r>
              <a:rPr lang="de-DE" sz="1400" b="1">
                <a:solidFill>
                  <a:srgbClr val="003D6A"/>
                </a:solidFill>
              </a:rPr>
              <a:t>, NC, USA</a:t>
            </a:r>
          </a:p>
        </p:txBody>
      </p:sp>
      <p:sp>
        <p:nvSpPr>
          <p:cNvPr id="12" name="Textfeld 11">
            <a:extLst>
              <a:ext uri="{FF2B5EF4-FFF2-40B4-BE49-F238E27FC236}">
                <a16:creationId xmlns:a16="http://schemas.microsoft.com/office/drawing/2014/main" id="{8ACA8235-1680-0844-8764-5A3EDA4EB2C9}"/>
              </a:ext>
            </a:extLst>
          </p:cNvPr>
          <p:cNvSpPr txBox="1"/>
          <p:nvPr/>
        </p:nvSpPr>
        <p:spPr>
          <a:xfrm>
            <a:off x="9655630" y="5771336"/>
            <a:ext cx="1436307" cy="291378"/>
          </a:xfrm>
          <a:prstGeom prst="rect">
            <a:avLst/>
          </a:prstGeom>
          <a:noFill/>
        </p:spPr>
        <p:txBody>
          <a:bodyPr wrap="square">
            <a:spAutoFit/>
          </a:bodyPr>
          <a:lstStyle/>
          <a:p>
            <a:pPr marR="0" algn="l" defTabSz="914400" rtl="0" eaLnBrk="1" fontAlgn="auto" latinLnBrk="0" hangingPunct="1">
              <a:lnSpc>
                <a:spcPct val="90000"/>
              </a:lnSpc>
              <a:spcBef>
                <a:spcPts val="300"/>
              </a:spcBef>
              <a:spcAft>
                <a:spcPts val="0"/>
              </a:spcAft>
              <a:buClr>
                <a:srgbClr val="009EE0"/>
              </a:buClr>
              <a:buSzTx/>
              <a:tabLst/>
            </a:pPr>
            <a:r>
              <a:rPr lang="de-DE" sz="1400" b="1">
                <a:solidFill>
                  <a:srgbClr val="003D6A"/>
                </a:solidFill>
              </a:rPr>
              <a:t>Shanghai, CN</a:t>
            </a:r>
          </a:p>
        </p:txBody>
      </p:sp>
      <p:pic>
        <p:nvPicPr>
          <p:cNvPr id="18" name="Grafik 17">
            <a:extLst>
              <a:ext uri="{FF2B5EF4-FFF2-40B4-BE49-F238E27FC236}">
                <a16:creationId xmlns:a16="http://schemas.microsoft.com/office/drawing/2014/main" id="{7EEC21D6-68AA-F58B-69C8-3FD659D96C4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751092" y="5514308"/>
            <a:ext cx="388807" cy="259332"/>
          </a:xfrm>
          <a:prstGeom prst="rect">
            <a:avLst/>
          </a:prstGeom>
        </p:spPr>
      </p:pic>
      <p:pic>
        <p:nvPicPr>
          <p:cNvPr id="19" name="Grafik 18">
            <a:extLst>
              <a:ext uri="{FF2B5EF4-FFF2-40B4-BE49-F238E27FC236}">
                <a16:creationId xmlns:a16="http://schemas.microsoft.com/office/drawing/2014/main" id="{CB5156B7-5701-9DF4-85B2-0E395F4FBFB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828567" y="1402210"/>
            <a:ext cx="431799" cy="259332"/>
          </a:xfrm>
          <a:prstGeom prst="rect">
            <a:avLst/>
          </a:prstGeom>
        </p:spPr>
      </p:pic>
      <p:pic>
        <p:nvPicPr>
          <p:cNvPr id="20" name="Grafik 19">
            <a:extLst>
              <a:ext uri="{FF2B5EF4-FFF2-40B4-BE49-F238E27FC236}">
                <a16:creationId xmlns:a16="http://schemas.microsoft.com/office/drawing/2014/main" id="{C1891055-8CBC-09A2-38A5-BD670D023BB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920335" y="4303331"/>
            <a:ext cx="453475" cy="259332"/>
          </a:xfrm>
          <a:prstGeom prst="rect">
            <a:avLst/>
          </a:prstGeom>
        </p:spPr>
      </p:pic>
      <p:pic>
        <p:nvPicPr>
          <p:cNvPr id="21" name="Grafik 20">
            <a:extLst>
              <a:ext uri="{FF2B5EF4-FFF2-40B4-BE49-F238E27FC236}">
                <a16:creationId xmlns:a16="http://schemas.microsoft.com/office/drawing/2014/main" id="{050A452C-15DC-E8F2-1F8D-264DB1CBE0C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399012" y="5771336"/>
            <a:ext cx="492684" cy="259332"/>
          </a:xfrm>
          <a:prstGeom prst="rect">
            <a:avLst/>
          </a:prstGeom>
        </p:spPr>
      </p:pic>
      <p:sp>
        <p:nvSpPr>
          <p:cNvPr id="22" name="Textfeld 21">
            <a:extLst>
              <a:ext uri="{FF2B5EF4-FFF2-40B4-BE49-F238E27FC236}">
                <a16:creationId xmlns:a16="http://schemas.microsoft.com/office/drawing/2014/main" id="{26D8DBA6-4589-7494-DCD7-0104DAADE30B}"/>
              </a:ext>
            </a:extLst>
          </p:cNvPr>
          <p:cNvSpPr txBox="1"/>
          <p:nvPr/>
        </p:nvSpPr>
        <p:spPr>
          <a:xfrm>
            <a:off x="7813585" y="1770216"/>
            <a:ext cx="961741" cy="197385"/>
          </a:xfrm>
          <a:prstGeom prst="rect">
            <a:avLst/>
          </a:prstGeom>
          <a:noFill/>
        </p:spPr>
        <p:txBody>
          <a:bodyPr wrap="squar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lang="de-DE" sz="1400">
                <a:solidFill>
                  <a:srgbClr val="003D6A"/>
                </a:solidFill>
              </a:rPr>
              <a:t>Lauffen, DE</a:t>
            </a:r>
          </a:p>
        </p:txBody>
      </p:sp>
      <p:sp>
        <p:nvSpPr>
          <p:cNvPr id="23" name="Textfeld 22">
            <a:extLst>
              <a:ext uri="{FF2B5EF4-FFF2-40B4-BE49-F238E27FC236}">
                <a16:creationId xmlns:a16="http://schemas.microsoft.com/office/drawing/2014/main" id="{BC716029-03E6-C1BA-FA76-9D2A4FBA557A}"/>
              </a:ext>
            </a:extLst>
          </p:cNvPr>
          <p:cNvSpPr txBox="1"/>
          <p:nvPr/>
        </p:nvSpPr>
        <p:spPr>
          <a:xfrm>
            <a:off x="10333259" y="2120915"/>
            <a:ext cx="969990" cy="197385"/>
          </a:xfrm>
          <a:prstGeom prst="rect">
            <a:avLst/>
          </a:prstGeom>
          <a:noFill/>
        </p:spPr>
        <p:txBody>
          <a:bodyPr wrap="squar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lang="de-DE" sz="1400">
                <a:solidFill>
                  <a:srgbClr val="003D6A"/>
                </a:solidFill>
              </a:rPr>
              <a:t>Mengen, DE</a:t>
            </a:r>
          </a:p>
        </p:txBody>
      </p:sp>
      <p:pic>
        <p:nvPicPr>
          <p:cNvPr id="24" name="Grafik 23">
            <a:extLst>
              <a:ext uri="{FF2B5EF4-FFF2-40B4-BE49-F238E27FC236}">
                <a16:creationId xmlns:a16="http://schemas.microsoft.com/office/drawing/2014/main" id="{89621AC1-1216-0D1E-4B73-F7AC092A7CC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348475" y="1796006"/>
            <a:ext cx="431799" cy="259332"/>
          </a:xfrm>
          <a:prstGeom prst="rect">
            <a:avLst/>
          </a:prstGeom>
        </p:spPr>
      </p:pic>
      <p:sp>
        <p:nvSpPr>
          <p:cNvPr id="25" name="Textfeld 24">
            <a:extLst>
              <a:ext uri="{FF2B5EF4-FFF2-40B4-BE49-F238E27FC236}">
                <a16:creationId xmlns:a16="http://schemas.microsoft.com/office/drawing/2014/main" id="{B8CE84ED-346E-88F7-0694-593DF32C499B}"/>
              </a:ext>
            </a:extLst>
          </p:cNvPr>
          <p:cNvSpPr txBox="1"/>
          <p:nvPr/>
        </p:nvSpPr>
        <p:spPr>
          <a:xfrm>
            <a:off x="4378353" y="2213098"/>
            <a:ext cx="943595" cy="197385"/>
          </a:xfrm>
          <a:prstGeom prst="rect">
            <a:avLst/>
          </a:prstGeom>
          <a:noFill/>
        </p:spPr>
        <p:txBody>
          <a:bodyPr wrap="squar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lang="de-DE" sz="1400" b="1">
                <a:solidFill>
                  <a:srgbClr val="003D6A"/>
                </a:solidFill>
              </a:rPr>
              <a:t>Hausen, DE</a:t>
            </a:r>
          </a:p>
        </p:txBody>
      </p:sp>
      <p:sp>
        <p:nvSpPr>
          <p:cNvPr id="26" name="Textfeld 25">
            <a:extLst>
              <a:ext uri="{FF2B5EF4-FFF2-40B4-BE49-F238E27FC236}">
                <a16:creationId xmlns:a16="http://schemas.microsoft.com/office/drawing/2014/main" id="{8B40BB38-FCEE-3E5E-B269-EFC5F4A82177}"/>
              </a:ext>
            </a:extLst>
          </p:cNvPr>
          <p:cNvSpPr txBox="1"/>
          <p:nvPr/>
        </p:nvSpPr>
        <p:spPr>
          <a:xfrm>
            <a:off x="3875754" y="4644902"/>
            <a:ext cx="1189393" cy="197385"/>
          </a:xfrm>
          <a:prstGeom prst="rect">
            <a:avLst/>
          </a:prstGeom>
          <a:noFill/>
        </p:spPr>
        <p:txBody>
          <a:bodyPr wrap="square" lIns="0" tIns="0" rIns="0" bIns="0" rtlCol="0">
            <a:spAutoFit/>
          </a:bodyPr>
          <a:lstStyle/>
          <a:p>
            <a:pPr>
              <a:lnSpc>
                <a:spcPct val="90000"/>
              </a:lnSpc>
              <a:spcBef>
                <a:spcPts val="300"/>
              </a:spcBef>
              <a:buClr>
                <a:srgbClr val="009EE0"/>
              </a:buClr>
            </a:pPr>
            <a:r>
              <a:rPr lang="de-DE" sz="1400" b="1">
                <a:solidFill>
                  <a:srgbClr val="003D6A"/>
                </a:solidFill>
              </a:rPr>
              <a:t>Querétaro, MX</a:t>
            </a:r>
          </a:p>
        </p:txBody>
      </p:sp>
      <p:pic>
        <p:nvPicPr>
          <p:cNvPr id="27" name="Grafik 26">
            <a:extLst>
              <a:ext uri="{FF2B5EF4-FFF2-40B4-BE49-F238E27FC236}">
                <a16:creationId xmlns:a16="http://schemas.microsoft.com/office/drawing/2014/main" id="{309A6A73-5680-D3BF-EDC5-48001FF0AAD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92193" y="1910130"/>
            <a:ext cx="431799" cy="259332"/>
          </a:xfrm>
          <a:prstGeom prst="rect">
            <a:avLst/>
          </a:prstGeom>
        </p:spPr>
      </p:pic>
      <p:pic>
        <p:nvPicPr>
          <p:cNvPr id="3" name="Grafik 2">
            <a:extLst>
              <a:ext uri="{FF2B5EF4-FFF2-40B4-BE49-F238E27FC236}">
                <a16:creationId xmlns:a16="http://schemas.microsoft.com/office/drawing/2014/main" id="{62789C13-392E-B76A-71D2-79063A2076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847" y="3036574"/>
            <a:ext cx="221051" cy="224735"/>
          </a:xfrm>
          <a:prstGeom prst="rect">
            <a:avLst/>
          </a:prstGeom>
        </p:spPr>
      </p:pic>
      <p:pic>
        <p:nvPicPr>
          <p:cNvPr id="7" name="Grafik 6">
            <a:extLst>
              <a:ext uri="{FF2B5EF4-FFF2-40B4-BE49-F238E27FC236}">
                <a16:creationId xmlns:a16="http://schemas.microsoft.com/office/drawing/2014/main" id="{4B44BBFD-9153-F336-411D-56A78D381C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9110" y="2418755"/>
            <a:ext cx="221051" cy="224735"/>
          </a:xfrm>
          <a:prstGeom prst="rect">
            <a:avLst/>
          </a:prstGeom>
        </p:spPr>
      </p:pic>
      <p:pic>
        <p:nvPicPr>
          <p:cNvPr id="10" name="Grafik 9">
            <a:extLst>
              <a:ext uri="{FF2B5EF4-FFF2-40B4-BE49-F238E27FC236}">
                <a16:creationId xmlns:a16="http://schemas.microsoft.com/office/drawing/2014/main" id="{6AA9DC02-D7C5-C64B-EA07-0ED3820CA5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689" y="2727664"/>
            <a:ext cx="221051" cy="224735"/>
          </a:xfrm>
          <a:prstGeom prst="rect">
            <a:avLst/>
          </a:prstGeom>
        </p:spPr>
      </p:pic>
    </p:spTree>
    <p:extLst>
      <p:ext uri="{BB962C8B-B14F-4D97-AF65-F5344CB8AC3E}">
        <p14:creationId xmlns:p14="http://schemas.microsoft.com/office/powerpoint/2010/main" val="881439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D2EE9-10EA-5A2D-4A7D-3D2A79FCF16C}"/>
            </a:ext>
          </a:extLst>
        </p:cNvPr>
        <p:cNvGrpSpPr/>
        <p:nvPr/>
      </p:nvGrpSpPr>
      <p:grpSpPr>
        <a:xfrm>
          <a:off x="0" y="0"/>
          <a:ext cx="0" cy="0"/>
          <a:chOff x="0" y="0"/>
          <a:chExt cx="0" cy="0"/>
        </a:xfrm>
      </p:grpSpPr>
      <p:pic>
        <p:nvPicPr>
          <p:cNvPr id="18" name="Grafik 17" descr="Marke folgen mit einfarbiger Füllung">
            <a:extLst>
              <a:ext uri="{FF2B5EF4-FFF2-40B4-BE49-F238E27FC236}">
                <a16:creationId xmlns:a16="http://schemas.microsoft.com/office/drawing/2014/main" id="{E484F414-931D-E71C-0D30-9FAFC2167C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0591" y="3155110"/>
            <a:ext cx="3122239" cy="3122239"/>
          </a:xfrm>
          <a:prstGeom prst="rect">
            <a:avLst/>
          </a:prstGeom>
        </p:spPr>
      </p:pic>
      <p:sp>
        <p:nvSpPr>
          <p:cNvPr id="2" name="Titel 1">
            <a:extLst>
              <a:ext uri="{FF2B5EF4-FFF2-40B4-BE49-F238E27FC236}">
                <a16:creationId xmlns:a16="http://schemas.microsoft.com/office/drawing/2014/main" id="{A8D5733C-541C-95CF-645A-A8C92922733E}"/>
              </a:ext>
            </a:extLst>
          </p:cNvPr>
          <p:cNvSpPr>
            <a:spLocks noGrp="1"/>
          </p:cNvSpPr>
          <p:nvPr>
            <p:ph type="title"/>
          </p:nvPr>
        </p:nvSpPr>
        <p:spPr>
          <a:xfrm>
            <a:off x="658814" y="666751"/>
            <a:ext cx="8996816" cy="1020318"/>
          </a:xfrm>
        </p:spPr>
        <p:txBody>
          <a:bodyPr/>
          <a:lstStyle/>
          <a:p>
            <a:r>
              <a:rPr lang="de-DE"/>
              <a:t>State-</a:t>
            </a:r>
            <a:r>
              <a:rPr lang="de-DE" err="1"/>
              <a:t>of</a:t>
            </a:r>
            <a:r>
              <a:rPr lang="de-DE"/>
              <a:t>-</a:t>
            </a:r>
            <a:r>
              <a:rPr lang="de-DE" err="1"/>
              <a:t>the</a:t>
            </a:r>
            <a:r>
              <a:rPr lang="de-DE"/>
              <a:t>-art Projektmanagement </a:t>
            </a:r>
          </a:p>
        </p:txBody>
      </p:sp>
      <p:sp>
        <p:nvSpPr>
          <p:cNvPr id="3" name="Foliennummernplatzhalter 2">
            <a:extLst>
              <a:ext uri="{FF2B5EF4-FFF2-40B4-BE49-F238E27FC236}">
                <a16:creationId xmlns:a16="http://schemas.microsoft.com/office/drawing/2014/main" id="{8B3A53D3-F2A4-2A3D-D721-DB92F6134DB0}"/>
              </a:ext>
            </a:extLst>
          </p:cNvPr>
          <p:cNvSpPr>
            <a:spLocks noGrp="1"/>
          </p:cNvSpPr>
          <p:nvPr>
            <p:ph type="sldNum" sz="quarter" idx="10"/>
          </p:nvPr>
        </p:nvSpPr>
        <p:spPr>
          <a:xfrm>
            <a:off x="11244942" y="6384353"/>
            <a:ext cx="612095" cy="365125"/>
          </a:xfrm>
        </p:spPr>
        <p:txBody>
          <a:bodyPr/>
          <a:lstStyle/>
          <a:p>
            <a:fld id="{73F7D4EC-FAF2-48D2-B8E5-457915FC50F3}" type="slidenum">
              <a:rPr lang="de-DE" smtClean="0"/>
              <a:pPr/>
              <a:t>50</a:t>
            </a:fld>
            <a:endParaRPr lang="de-DE"/>
          </a:p>
        </p:txBody>
      </p:sp>
      <p:sp>
        <p:nvSpPr>
          <p:cNvPr id="4" name="Textplatzhalter 3">
            <a:extLst>
              <a:ext uri="{FF2B5EF4-FFF2-40B4-BE49-F238E27FC236}">
                <a16:creationId xmlns:a16="http://schemas.microsoft.com/office/drawing/2014/main" id="{D5C4C349-4AF4-AD68-84E4-E8700B50902A}"/>
              </a:ext>
            </a:extLst>
          </p:cNvPr>
          <p:cNvSpPr>
            <a:spLocks noGrp="1"/>
          </p:cNvSpPr>
          <p:nvPr>
            <p:ph type="body" sz="quarter" idx="11"/>
          </p:nvPr>
        </p:nvSpPr>
        <p:spPr>
          <a:xfrm>
            <a:off x="658814" y="271887"/>
            <a:ext cx="8996816" cy="338554"/>
          </a:xfrm>
        </p:spPr>
        <p:txBody>
          <a:bodyPr/>
          <a:lstStyle/>
          <a:p>
            <a:r>
              <a:rPr lang="de-DE"/>
              <a:t>SCHUNK Engineering GTAT</a:t>
            </a:r>
          </a:p>
        </p:txBody>
      </p:sp>
      <p:sp>
        <p:nvSpPr>
          <p:cNvPr id="5" name="Textplatzhalter 4">
            <a:extLst>
              <a:ext uri="{FF2B5EF4-FFF2-40B4-BE49-F238E27FC236}">
                <a16:creationId xmlns:a16="http://schemas.microsoft.com/office/drawing/2014/main" id="{19F8C143-6137-5AB4-6D65-807EDE247180}"/>
              </a:ext>
            </a:extLst>
          </p:cNvPr>
          <p:cNvSpPr>
            <a:spLocks noGrp="1"/>
          </p:cNvSpPr>
          <p:nvPr>
            <p:ph type="body" sz="quarter" idx="12"/>
          </p:nvPr>
        </p:nvSpPr>
        <p:spPr>
          <a:xfrm>
            <a:off x="658813" y="2114550"/>
            <a:ext cx="5328000" cy="4159250"/>
          </a:xfrm>
        </p:spPr>
        <p:txBody>
          <a:bodyPr/>
          <a:lstStyle/>
          <a:p>
            <a:pPr marL="0" indent="0">
              <a:buNone/>
            </a:pPr>
            <a:r>
              <a:rPr lang="de-DE" b="1"/>
              <a:t>Einsatz von SCHUNK Engineering Projektleitern bei:</a:t>
            </a:r>
          </a:p>
          <a:p>
            <a:r>
              <a:rPr lang="de-DE"/>
              <a:t>besonders engen Terminschienen</a:t>
            </a:r>
          </a:p>
          <a:p>
            <a:r>
              <a:rPr lang="de-DE"/>
              <a:t>internationalen Projekten - Abstimmungen über mehrere</a:t>
            </a:r>
            <a:br>
              <a:rPr lang="de-DE"/>
            </a:br>
            <a:r>
              <a:rPr lang="de-DE"/>
              <a:t>(Kunden-)Standorte hinweg</a:t>
            </a:r>
          </a:p>
          <a:p>
            <a:r>
              <a:rPr lang="de-DE"/>
              <a:t>hoher technischer Komplexität</a:t>
            </a:r>
          </a:p>
        </p:txBody>
      </p:sp>
      <p:sp>
        <p:nvSpPr>
          <p:cNvPr id="6" name="Textplatzhalter 5">
            <a:extLst>
              <a:ext uri="{FF2B5EF4-FFF2-40B4-BE49-F238E27FC236}">
                <a16:creationId xmlns:a16="http://schemas.microsoft.com/office/drawing/2014/main" id="{9A86DAC1-750E-A463-91E7-C6E1B2ED1CD7}"/>
              </a:ext>
            </a:extLst>
          </p:cNvPr>
          <p:cNvSpPr>
            <a:spLocks noGrp="1"/>
          </p:cNvSpPr>
          <p:nvPr>
            <p:ph type="body" sz="quarter" idx="13"/>
          </p:nvPr>
        </p:nvSpPr>
        <p:spPr>
          <a:xfrm>
            <a:off x="6530413" y="2114550"/>
            <a:ext cx="5328000" cy="4159250"/>
          </a:xfrm>
        </p:spPr>
        <p:txBody>
          <a:bodyPr vert="horz" lIns="0" tIns="0" rIns="0" bIns="0" rtlCol="0">
            <a:noAutofit/>
          </a:bodyPr>
          <a:lstStyle/>
          <a:p>
            <a:pPr marL="265113" indent="-265113">
              <a:buBlip>
                <a:blip r:embed="rId5">
                  <a:extLst>
                    <a:ext uri="{96DAC541-7B7A-43D3-8B79-37D633B846F1}">
                      <asvg:svgBlip xmlns:asvg="http://schemas.microsoft.com/office/drawing/2016/SVG/main" r:embed="rId6"/>
                    </a:ext>
                  </a:extLst>
                </a:blip>
              </a:buBlip>
            </a:pPr>
            <a:r>
              <a:rPr lang="de-DE" sz="2000" b="1"/>
              <a:t>Effizienz</a:t>
            </a:r>
          </a:p>
          <a:p>
            <a:pPr lvl="1"/>
            <a:r>
              <a:rPr lang="de-DE" sz="1600"/>
              <a:t>Strukturierte Prozesse für termingerechte Lieferung</a:t>
            </a:r>
          </a:p>
          <a:p>
            <a:pPr marL="265113" indent="-265113">
              <a:buBlip>
                <a:blip r:embed="rId5">
                  <a:extLst>
                    <a:ext uri="{96DAC541-7B7A-43D3-8B79-37D633B846F1}">
                      <asvg:svgBlip xmlns:asvg="http://schemas.microsoft.com/office/drawing/2016/SVG/main" r:embed="rId6"/>
                    </a:ext>
                  </a:extLst>
                </a:blip>
              </a:buBlip>
            </a:pPr>
            <a:r>
              <a:rPr lang="de-DE" sz="2000" b="1"/>
              <a:t>Individuelle Lösungen</a:t>
            </a:r>
          </a:p>
          <a:p>
            <a:pPr lvl="1"/>
            <a:r>
              <a:rPr lang="de-DE" sz="1600"/>
              <a:t>Maßgeschneiderte Projekte für spezifische Anforderungen</a:t>
            </a:r>
          </a:p>
          <a:p>
            <a:pPr marL="265113" indent="-265113">
              <a:buBlip>
                <a:blip r:embed="rId5">
                  <a:extLst>
                    <a:ext uri="{96DAC541-7B7A-43D3-8B79-37D633B846F1}">
                      <asvg:svgBlip xmlns:asvg="http://schemas.microsoft.com/office/drawing/2016/SVG/main" r:embed="rId6"/>
                    </a:ext>
                  </a:extLst>
                </a:blip>
              </a:buBlip>
            </a:pPr>
            <a:r>
              <a:rPr lang="de-DE" sz="2000" b="1"/>
              <a:t>Transparenz</a:t>
            </a:r>
          </a:p>
          <a:p>
            <a:pPr lvl="1"/>
            <a:r>
              <a:rPr lang="de-DE" sz="1600"/>
              <a:t>Regelmäßige Updates zum Projektfortschritt</a:t>
            </a:r>
          </a:p>
          <a:p>
            <a:pPr marL="265113" indent="-265113">
              <a:buBlip>
                <a:blip r:embed="rId5">
                  <a:extLst>
                    <a:ext uri="{96DAC541-7B7A-43D3-8B79-37D633B846F1}">
                      <asvg:svgBlip xmlns:asvg="http://schemas.microsoft.com/office/drawing/2016/SVG/main" r:embed="rId6"/>
                    </a:ext>
                  </a:extLst>
                </a:blip>
              </a:buBlip>
            </a:pPr>
            <a:r>
              <a:rPr lang="de-DE" sz="2000" b="1"/>
              <a:t>Qualität</a:t>
            </a:r>
          </a:p>
          <a:p>
            <a:pPr lvl="1"/>
            <a:r>
              <a:rPr lang="de-DE" sz="1600"/>
              <a:t>Hohe Standards durch kontinuierliches Monitoring</a:t>
            </a:r>
          </a:p>
          <a:p>
            <a:pPr marL="265113" indent="-265113">
              <a:buBlip>
                <a:blip r:embed="rId5">
                  <a:extLst>
                    <a:ext uri="{96DAC541-7B7A-43D3-8B79-37D633B846F1}">
                      <asvg:svgBlip xmlns:asvg="http://schemas.microsoft.com/office/drawing/2016/SVG/main" r:embed="rId6"/>
                    </a:ext>
                  </a:extLst>
                </a:blip>
              </a:buBlip>
            </a:pPr>
            <a:r>
              <a:rPr lang="de-DE" sz="2000" b="1"/>
              <a:t>Partnerschaft</a:t>
            </a:r>
          </a:p>
          <a:p>
            <a:pPr lvl="1"/>
            <a:r>
              <a:rPr lang="de-DE" sz="1600"/>
              <a:t>Erfolgreiche und nachhaltige Zusammenarbeit</a:t>
            </a:r>
            <a:br>
              <a:rPr lang="de-DE" sz="1600"/>
            </a:br>
            <a:endParaRPr lang="de-DE" sz="1600"/>
          </a:p>
        </p:txBody>
      </p:sp>
      <p:grpSp>
        <p:nvGrpSpPr>
          <p:cNvPr id="13" name="Gruppieren 12">
            <a:extLst>
              <a:ext uri="{FF2B5EF4-FFF2-40B4-BE49-F238E27FC236}">
                <a16:creationId xmlns:a16="http://schemas.microsoft.com/office/drawing/2014/main" id="{46E909A6-A630-AE83-D4C9-81D343DA4DCB}"/>
              </a:ext>
            </a:extLst>
          </p:cNvPr>
          <p:cNvGrpSpPr/>
          <p:nvPr/>
        </p:nvGrpSpPr>
        <p:grpSpPr>
          <a:xfrm>
            <a:off x="5972455" y="2114550"/>
            <a:ext cx="180000" cy="2547097"/>
            <a:chOff x="5014094" y="2693763"/>
            <a:chExt cx="180000" cy="2547097"/>
          </a:xfrm>
        </p:grpSpPr>
        <p:cxnSp>
          <p:nvCxnSpPr>
            <p:cNvPr id="14" name="Gerader Verbinder 13">
              <a:extLst>
                <a:ext uri="{FF2B5EF4-FFF2-40B4-BE49-F238E27FC236}">
                  <a16:creationId xmlns:a16="http://schemas.microsoft.com/office/drawing/2014/main" id="{A6EF705B-B737-63AE-903D-0C008316622F}"/>
                </a:ext>
              </a:extLst>
            </p:cNvPr>
            <p:cNvCxnSpPr>
              <a:cxnSpLocks/>
            </p:cNvCxnSpPr>
            <p:nvPr/>
          </p:nvCxnSpPr>
          <p:spPr>
            <a:xfrm>
              <a:off x="5014094" y="2693763"/>
              <a:ext cx="0" cy="254709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Gleichschenkliges Dreieck 14">
              <a:extLst>
                <a:ext uri="{FF2B5EF4-FFF2-40B4-BE49-F238E27FC236}">
                  <a16:creationId xmlns:a16="http://schemas.microsoft.com/office/drawing/2014/main" id="{18271DCB-4ED3-635D-C8DF-0EF569E002F8}"/>
                </a:ext>
              </a:extLst>
            </p:cNvPr>
            <p:cNvSpPr/>
            <p:nvPr/>
          </p:nvSpPr>
          <p:spPr>
            <a:xfrm rot="5400000">
              <a:off x="4834094" y="3877311"/>
              <a:ext cx="540000" cy="180000"/>
            </a:xfrm>
            <a:prstGeom prst="triangle">
              <a:avLst/>
            </a:prstGeom>
            <a:solidFill>
              <a:schemeClr val="bg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260727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7FC08-9E51-25C5-E912-A35C2A2A72D8}"/>
              </a:ext>
            </a:extLst>
          </p:cNvPr>
          <p:cNvSpPr>
            <a:spLocks noGrp="1"/>
          </p:cNvSpPr>
          <p:nvPr>
            <p:ph type="title"/>
          </p:nvPr>
        </p:nvSpPr>
        <p:spPr/>
        <p:txBody>
          <a:bodyPr/>
          <a:lstStyle/>
          <a:p>
            <a:r>
              <a:rPr lang="de-DE"/>
              <a:t>State-</a:t>
            </a:r>
            <a:r>
              <a:rPr lang="de-DE" err="1"/>
              <a:t>of</a:t>
            </a:r>
            <a:r>
              <a:rPr lang="de-DE"/>
              <a:t>-</a:t>
            </a:r>
            <a:r>
              <a:rPr lang="de-DE" err="1"/>
              <a:t>the</a:t>
            </a:r>
            <a:r>
              <a:rPr lang="de-DE"/>
              <a:t>-art Projektmanagement </a:t>
            </a:r>
          </a:p>
        </p:txBody>
      </p:sp>
      <p:sp>
        <p:nvSpPr>
          <p:cNvPr id="3" name="Foliennummernplatzhalter 2">
            <a:extLst>
              <a:ext uri="{FF2B5EF4-FFF2-40B4-BE49-F238E27FC236}">
                <a16:creationId xmlns:a16="http://schemas.microsoft.com/office/drawing/2014/main" id="{885B34B2-8BCA-A64B-1794-C4607382D08B}"/>
              </a:ext>
            </a:extLst>
          </p:cNvPr>
          <p:cNvSpPr>
            <a:spLocks noGrp="1"/>
          </p:cNvSpPr>
          <p:nvPr>
            <p:ph type="sldNum" sz="quarter" idx="10"/>
          </p:nvPr>
        </p:nvSpPr>
        <p:spPr/>
        <p:txBody>
          <a:bodyPr/>
          <a:lstStyle/>
          <a:p>
            <a:fld id="{73F7D4EC-FAF2-48D2-B8E5-457915FC50F3}" type="slidenum">
              <a:rPr lang="de-DE" smtClean="0"/>
              <a:pPr/>
              <a:t>51</a:t>
            </a:fld>
            <a:endParaRPr lang="de-DE"/>
          </a:p>
        </p:txBody>
      </p:sp>
      <p:sp>
        <p:nvSpPr>
          <p:cNvPr id="4" name="Textplatzhalter 3">
            <a:extLst>
              <a:ext uri="{FF2B5EF4-FFF2-40B4-BE49-F238E27FC236}">
                <a16:creationId xmlns:a16="http://schemas.microsoft.com/office/drawing/2014/main" id="{01CAE9BF-2A1D-62C1-26DA-20EED313FA57}"/>
              </a:ext>
            </a:extLst>
          </p:cNvPr>
          <p:cNvSpPr>
            <a:spLocks noGrp="1"/>
          </p:cNvSpPr>
          <p:nvPr>
            <p:ph type="body" sz="quarter" idx="11"/>
          </p:nvPr>
        </p:nvSpPr>
        <p:spPr/>
        <p:txBody>
          <a:bodyPr/>
          <a:lstStyle/>
          <a:p>
            <a:r>
              <a:rPr lang="de-DE"/>
              <a:t>SCHUNK Engineering GTAT</a:t>
            </a:r>
          </a:p>
        </p:txBody>
      </p:sp>
      <p:sp>
        <p:nvSpPr>
          <p:cNvPr id="5" name="Rechteck 4">
            <a:extLst>
              <a:ext uri="{FF2B5EF4-FFF2-40B4-BE49-F238E27FC236}">
                <a16:creationId xmlns:a16="http://schemas.microsoft.com/office/drawing/2014/main" id="{3253B257-596B-A4B5-7BEA-E236868FD0F7}"/>
              </a:ext>
            </a:extLst>
          </p:cNvPr>
          <p:cNvSpPr/>
          <p:nvPr/>
        </p:nvSpPr>
        <p:spPr>
          <a:xfrm>
            <a:off x="5458424" y="1486605"/>
            <a:ext cx="995082" cy="272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en-US" sz="1300" dirty="0"/>
              <a:t>CFO / COO</a:t>
            </a:r>
          </a:p>
        </p:txBody>
      </p:sp>
      <p:sp>
        <p:nvSpPr>
          <p:cNvPr id="6" name="Rechteck 5">
            <a:extLst>
              <a:ext uri="{FF2B5EF4-FFF2-40B4-BE49-F238E27FC236}">
                <a16:creationId xmlns:a16="http://schemas.microsoft.com/office/drawing/2014/main" id="{18256CEC-2CB0-58AB-68A0-CEE6C9A9880B}"/>
              </a:ext>
            </a:extLst>
          </p:cNvPr>
          <p:cNvSpPr/>
          <p:nvPr/>
        </p:nvSpPr>
        <p:spPr>
          <a:xfrm>
            <a:off x="4875719" y="2519367"/>
            <a:ext cx="2160493" cy="272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r>
              <a:rPr lang="en-US" sz="1300" dirty="0"/>
              <a:t>SCHUNK Engineering GTAT</a:t>
            </a:r>
          </a:p>
        </p:txBody>
      </p:sp>
      <p:grpSp>
        <p:nvGrpSpPr>
          <p:cNvPr id="8" name="Gruppieren 7">
            <a:extLst>
              <a:ext uri="{FF2B5EF4-FFF2-40B4-BE49-F238E27FC236}">
                <a16:creationId xmlns:a16="http://schemas.microsoft.com/office/drawing/2014/main" id="{52401F53-904F-452D-5B32-87EC08D7D4AB}"/>
              </a:ext>
            </a:extLst>
          </p:cNvPr>
          <p:cNvGrpSpPr/>
          <p:nvPr/>
        </p:nvGrpSpPr>
        <p:grpSpPr>
          <a:xfrm>
            <a:off x="3622675" y="3127823"/>
            <a:ext cx="4675335" cy="673200"/>
            <a:chOff x="3013075" y="3127823"/>
            <a:chExt cx="4675335" cy="673200"/>
          </a:xfrm>
        </p:grpSpPr>
        <p:sp>
          <p:nvSpPr>
            <p:cNvPr id="9" name="Rechteck 8">
              <a:extLst>
                <a:ext uri="{FF2B5EF4-FFF2-40B4-BE49-F238E27FC236}">
                  <a16:creationId xmlns:a16="http://schemas.microsoft.com/office/drawing/2014/main" id="{570A8BF9-B83F-537D-6E22-8C9C4B26FE29}"/>
                </a:ext>
              </a:extLst>
            </p:cNvPr>
            <p:cNvSpPr/>
            <p:nvPr/>
          </p:nvSpPr>
          <p:spPr>
            <a:xfrm>
              <a:off x="3013075" y="3127823"/>
              <a:ext cx="1044000" cy="67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en-US" sz="1300" dirty="0"/>
                <a:t>Project Engineering</a:t>
              </a:r>
            </a:p>
          </p:txBody>
        </p:sp>
        <p:sp>
          <p:nvSpPr>
            <p:cNvPr id="10" name="Rechteck 9">
              <a:extLst>
                <a:ext uri="{FF2B5EF4-FFF2-40B4-BE49-F238E27FC236}">
                  <a16:creationId xmlns:a16="http://schemas.microsoft.com/office/drawing/2014/main" id="{E19D1AAA-A9A6-085B-42BF-2343CF5858C1}"/>
                </a:ext>
              </a:extLst>
            </p:cNvPr>
            <p:cNvSpPr/>
            <p:nvPr/>
          </p:nvSpPr>
          <p:spPr>
            <a:xfrm>
              <a:off x="4223520" y="3127823"/>
              <a:ext cx="1044000" cy="673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en-US" sz="1300" dirty="0"/>
                <a:t>Project Management</a:t>
              </a:r>
            </a:p>
          </p:txBody>
        </p:sp>
        <p:sp>
          <p:nvSpPr>
            <p:cNvPr id="11" name="Rechteck 10">
              <a:extLst>
                <a:ext uri="{FF2B5EF4-FFF2-40B4-BE49-F238E27FC236}">
                  <a16:creationId xmlns:a16="http://schemas.microsoft.com/office/drawing/2014/main" id="{80C9EBA5-2292-5A9B-D5FC-7EF9AC2EEF27}"/>
                </a:ext>
              </a:extLst>
            </p:cNvPr>
            <p:cNvSpPr/>
            <p:nvPr/>
          </p:nvSpPr>
          <p:spPr>
            <a:xfrm>
              <a:off x="5433965" y="3127823"/>
              <a:ext cx="1044000" cy="67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en-US" sz="1300" dirty="0"/>
                <a:t>Design</a:t>
              </a:r>
            </a:p>
          </p:txBody>
        </p:sp>
        <p:sp>
          <p:nvSpPr>
            <p:cNvPr id="12" name="Rechteck 11">
              <a:extLst>
                <a:ext uri="{FF2B5EF4-FFF2-40B4-BE49-F238E27FC236}">
                  <a16:creationId xmlns:a16="http://schemas.microsoft.com/office/drawing/2014/main" id="{FBCDE475-1838-384E-0996-7397C1D86B71}"/>
                </a:ext>
              </a:extLst>
            </p:cNvPr>
            <p:cNvSpPr/>
            <p:nvPr/>
          </p:nvSpPr>
          <p:spPr>
            <a:xfrm>
              <a:off x="6644410" y="3127823"/>
              <a:ext cx="1044000" cy="67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en-US" sz="1300" dirty="0"/>
                <a:t>Supply Chain Management</a:t>
              </a:r>
            </a:p>
          </p:txBody>
        </p:sp>
      </p:grpSp>
      <p:sp>
        <p:nvSpPr>
          <p:cNvPr id="13" name="Rechteck 12">
            <a:extLst>
              <a:ext uri="{FF2B5EF4-FFF2-40B4-BE49-F238E27FC236}">
                <a16:creationId xmlns:a16="http://schemas.microsoft.com/office/drawing/2014/main" id="{14CAE1C0-4FB6-B59E-3868-FBB163520074}"/>
              </a:ext>
            </a:extLst>
          </p:cNvPr>
          <p:cNvSpPr/>
          <p:nvPr/>
        </p:nvSpPr>
        <p:spPr>
          <a:xfrm>
            <a:off x="3698875" y="4368875"/>
            <a:ext cx="2045183" cy="4728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en-US" sz="1300"/>
              <a:t>Project Management</a:t>
            </a:r>
            <a:br>
              <a:rPr lang="en-US" sz="1300"/>
            </a:br>
            <a:r>
              <a:rPr lang="en-US" sz="1300"/>
              <a:t>Germany</a:t>
            </a:r>
          </a:p>
        </p:txBody>
      </p:sp>
      <p:sp>
        <p:nvSpPr>
          <p:cNvPr id="14" name="Rechteck 13">
            <a:extLst>
              <a:ext uri="{FF2B5EF4-FFF2-40B4-BE49-F238E27FC236}">
                <a16:creationId xmlns:a16="http://schemas.microsoft.com/office/drawing/2014/main" id="{A291B85E-62CE-1020-3F59-58FF04C4F6A0}"/>
              </a:ext>
            </a:extLst>
          </p:cNvPr>
          <p:cNvSpPr/>
          <p:nvPr/>
        </p:nvSpPr>
        <p:spPr>
          <a:xfrm>
            <a:off x="6144224" y="4368874"/>
            <a:ext cx="2044800" cy="4728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r>
              <a:rPr lang="en-US" sz="1300"/>
              <a:t>Project Design</a:t>
            </a:r>
          </a:p>
          <a:p>
            <a:pPr algn="ctr"/>
            <a:r>
              <a:rPr lang="en-US" sz="1300"/>
              <a:t>Germany</a:t>
            </a:r>
          </a:p>
        </p:txBody>
      </p:sp>
      <p:sp>
        <p:nvSpPr>
          <p:cNvPr id="15" name="Rechteck 14">
            <a:extLst>
              <a:ext uri="{FF2B5EF4-FFF2-40B4-BE49-F238E27FC236}">
                <a16:creationId xmlns:a16="http://schemas.microsoft.com/office/drawing/2014/main" id="{DB6FF1EA-D70A-3980-56DB-DC67C313A493}"/>
              </a:ext>
            </a:extLst>
          </p:cNvPr>
          <p:cNvSpPr/>
          <p:nvPr/>
        </p:nvSpPr>
        <p:spPr>
          <a:xfrm>
            <a:off x="6143002" y="5129873"/>
            <a:ext cx="648000" cy="272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r>
              <a:rPr lang="en-US" sz="1300"/>
              <a:t>USA</a:t>
            </a:r>
          </a:p>
        </p:txBody>
      </p:sp>
      <p:sp>
        <p:nvSpPr>
          <p:cNvPr id="16" name="Rechteck 15">
            <a:extLst>
              <a:ext uri="{FF2B5EF4-FFF2-40B4-BE49-F238E27FC236}">
                <a16:creationId xmlns:a16="http://schemas.microsoft.com/office/drawing/2014/main" id="{ED2BA067-162F-FD0B-22E3-9912200F73A8}"/>
              </a:ext>
            </a:extLst>
          </p:cNvPr>
          <p:cNvSpPr/>
          <p:nvPr/>
        </p:nvSpPr>
        <p:spPr>
          <a:xfrm>
            <a:off x="6840964" y="5129873"/>
            <a:ext cx="648000" cy="272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r>
              <a:rPr lang="en-US" sz="1300"/>
              <a:t>Mexico</a:t>
            </a:r>
          </a:p>
        </p:txBody>
      </p:sp>
      <p:sp>
        <p:nvSpPr>
          <p:cNvPr id="17" name="Rechteck 16">
            <a:extLst>
              <a:ext uri="{FF2B5EF4-FFF2-40B4-BE49-F238E27FC236}">
                <a16:creationId xmlns:a16="http://schemas.microsoft.com/office/drawing/2014/main" id="{FEACC792-2550-75A2-E18A-49E735CA3899}"/>
              </a:ext>
            </a:extLst>
          </p:cNvPr>
          <p:cNvSpPr/>
          <p:nvPr/>
        </p:nvSpPr>
        <p:spPr>
          <a:xfrm>
            <a:off x="7538926" y="5128444"/>
            <a:ext cx="648000" cy="272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r>
              <a:rPr lang="en-US" sz="1300"/>
              <a:t>China</a:t>
            </a:r>
          </a:p>
        </p:txBody>
      </p:sp>
      <p:sp>
        <p:nvSpPr>
          <p:cNvPr id="18" name="Rechteck 17">
            <a:extLst>
              <a:ext uri="{FF2B5EF4-FFF2-40B4-BE49-F238E27FC236}">
                <a16:creationId xmlns:a16="http://schemas.microsoft.com/office/drawing/2014/main" id="{CAD4DFF0-4950-DAE8-FF1C-B467F6B02A83}"/>
              </a:ext>
            </a:extLst>
          </p:cNvPr>
          <p:cNvSpPr/>
          <p:nvPr/>
        </p:nvSpPr>
        <p:spPr>
          <a:xfrm>
            <a:off x="8236888" y="5128444"/>
            <a:ext cx="648000" cy="272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r>
              <a:rPr lang="en-US" sz="1300"/>
              <a:t>Italy</a:t>
            </a:r>
          </a:p>
        </p:txBody>
      </p:sp>
      <p:sp>
        <p:nvSpPr>
          <p:cNvPr id="19" name="Rechteck 18">
            <a:extLst>
              <a:ext uri="{FF2B5EF4-FFF2-40B4-BE49-F238E27FC236}">
                <a16:creationId xmlns:a16="http://schemas.microsoft.com/office/drawing/2014/main" id="{7676AF8D-951C-573B-5C7B-5B64D17C2514}"/>
              </a:ext>
            </a:extLst>
          </p:cNvPr>
          <p:cNvSpPr/>
          <p:nvPr/>
        </p:nvSpPr>
        <p:spPr>
          <a:xfrm>
            <a:off x="3700134" y="5129873"/>
            <a:ext cx="648000" cy="2727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r>
              <a:rPr lang="en-US" sz="1300"/>
              <a:t>USA</a:t>
            </a:r>
          </a:p>
        </p:txBody>
      </p:sp>
      <p:sp>
        <p:nvSpPr>
          <p:cNvPr id="20" name="Rechteck 19">
            <a:extLst>
              <a:ext uri="{FF2B5EF4-FFF2-40B4-BE49-F238E27FC236}">
                <a16:creationId xmlns:a16="http://schemas.microsoft.com/office/drawing/2014/main" id="{3D22E3F3-1F33-9F2C-9973-EEE439395FE0}"/>
              </a:ext>
            </a:extLst>
          </p:cNvPr>
          <p:cNvSpPr/>
          <p:nvPr/>
        </p:nvSpPr>
        <p:spPr>
          <a:xfrm>
            <a:off x="4398096" y="5129873"/>
            <a:ext cx="648000" cy="2727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r>
              <a:rPr lang="en-US" sz="1300"/>
              <a:t>Mexico</a:t>
            </a:r>
          </a:p>
        </p:txBody>
      </p:sp>
      <p:sp>
        <p:nvSpPr>
          <p:cNvPr id="21" name="Rechteck 20">
            <a:extLst>
              <a:ext uri="{FF2B5EF4-FFF2-40B4-BE49-F238E27FC236}">
                <a16:creationId xmlns:a16="http://schemas.microsoft.com/office/drawing/2014/main" id="{3722373B-BF87-A9EF-7E01-B8B3E8132A7C}"/>
              </a:ext>
            </a:extLst>
          </p:cNvPr>
          <p:cNvSpPr/>
          <p:nvPr/>
        </p:nvSpPr>
        <p:spPr>
          <a:xfrm>
            <a:off x="5096058" y="5128444"/>
            <a:ext cx="648000" cy="2727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a:r>
              <a:rPr lang="en-US" sz="1300"/>
              <a:t>China</a:t>
            </a:r>
          </a:p>
        </p:txBody>
      </p:sp>
      <p:cxnSp>
        <p:nvCxnSpPr>
          <p:cNvPr id="22" name="Gerader Verbinder 21">
            <a:extLst>
              <a:ext uri="{FF2B5EF4-FFF2-40B4-BE49-F238E27FC236}">
                <a16:creationId xmlns:a16="http://schemas.microsoft.com/office/drawing/2014/main" id="{ABD36A8C-9C82-D286-80AF-74339CC87156}"/>
              </a:ext>
            </a:extLst>
          </p:cNvPr>
          <p:cNvCxnSpPr>
            <a:stCxn id="5" idx="2"/>
            <a:endCxn id="6" idx="0"/>
          </p:cNvCxnSpPr>
          <p:nvPr/>
        </p:nvCxnSpPr>
        <p:spPr>
          <a:xfrm>
            <a:off x="5955965" y="1759363"/>
            <a:ext cx="1" cy="760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Verbinder: gewinkelt 22">
            <a:extLst>
              <a:ext uri="{FF2B5EF4-FFF2-40B4-BE49-F238E27FC236}">
                <a16:creationId xmlns:a16="http://schemas.microsoft.com/office/drawing/2014/main" id="{20787938-9817-3CA3-DA06-E8E398A7A61A}"/>
              </a:ext>
            </a:extLst>
          </p:cNvPr>
          <p:cNvCxnSpPr>
            <a:stCxn id="6" idx="2"/>
            <a:endCxn id="9" idx="0"/>
          </p:cNvCxnSpPr>
          <p:nvPr/>
        </p:nvCxnSpPr>
        <p:spPr>
          <a:xfrm rot="5400000">
            <a:off x="4882472" y="2054329"/>
            <a:ext cx="335698" cy="181129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 name="Verbinder: gewinkelt 23">
            <a:extLst>
              <a:ext uri="{FF2B5EF4-FFF2-40B4-BE49-F238E27FC236}">
                <a16:creationId xmlns:a16="http://schemas.microsoft.com/office/drawing/2014/main" id="{80557979-0140-2122-FA9C-2BC085B28849}"/>
              </a:ext>
            </a:extLst>
          </p:cNvPr>
          <p:cNvCxnSpPr>
            <a:stCxn id="6" idx="2"/>
            <a:endCxn id="10" idx="0"/>
          </p:cNvCxnSpPr>
          <p:nvPr/>
        </p:nvCxnSpPr>
        <p:spPr>
          <a:xfrm rot="5400000">
            <a:off x="5487694" y="2659551"/>
            <a:ext cx="335698" cy="60084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5" name="Verbinder: gewinkelt 24">
            <a:extLst>
              <a:ext uri="{FF2B5EF4-FFF2-40B4-BE49-F238E27FC236}">
                <a16:creationId xmlns:a16="http://schemas.microsoft.com/office/drawing/2014/main" id="{40865F58-4271-F149-ACAD-A843D7B10A4A}"/>
              </a:ext>
            </a:extLst>
          </p:cNvPr>
          <p:cNvCxnSpPr>
            <a:cxnSpLocks/>
            <a:stCxn id="6" idx="2"/>
            <a:endCxn id="11" idx="0"/>
          </p:cNvCxnSpPr>
          <p:nvPr/>
        </p:nvCxnSpPr>
        <p:spPr>
          <a:xfrm rot="16200000" flipH="1">
            <a:off x="6092916" y="2655174"/>
            <a:ext cx="335698" cy="60959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6" name="Verbinder: gewinkelt 25">
            <a:extLst>
              <a:ext uri="{FF2B5EF4-FFF2-40B4-BE49-F238E27FC236}">
                <a16:creationId xmlns:a16="http://schemas.microsoft.com/office/drawing/2014/main" id="{58E7B3EA-66B1-FD8C-AE80-59A8E6E9389A}"/>
              </a:ext>
            </a:extLst>
          </p:cNvPr>
          <p:cNvCxnSpPr>
            <a:cxnSpLocks/>
            <a:stCxn id="6" idx="2"/>
            <a:endCxn id="12" idx="0"/>
          </p:cNvCxnSpPr>
          <p:nvPr/>
        </p:nvCxnSpPr>
        <p:spPr>
          <a:xfrm rot="16200000" flipH="1">
            <a:off x="6698139" y="2049952"/>
            <a:ext cx="335698" cy="182004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7" name="Verbinder: gewinkelt 26">
            <a:extLst>
              <a:ext uri="{FF2B5EF4-FFF2-40B4-BE49-F238E27FC236}">
                <a16:creationId xmlns:a16="http://schemas.microsoft.com/office/drawing/2014/main" id="{4CC52E91-F828-1B93-601F-EC7F676CDF85}"/>
              </a:ext>
            </a:extLst>
          </p:cNvPr>
          <p:cNvCxnSpPr>
            <a:stCxn id="13" idx="2"/>
            <a:endCxn id="19" idx="0"/>
          </p:cNvCxnSpPr>
          <p:nvPr/>
        </p:nvCxnSpPr>
        <p:spPr>
          <a:xfrm rot="5400000">
            <a:off x="4228709" y="4637114"/>
            <a:ext cx="288185" cy="69733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8" name="Verbinder: gewinkelt 27">
            <a:extLst>
              <a:ext uri="{FF2B5EF4-FFF2-40B4-BE49-F238E27FC236}">
                <a16:creationId xmlns:a16="http://schemas.microsoft.com/office/drawing/2014/main" id="{BB78ADFA-B431-8C1C-2E46-07C5238A4BF8}"/>
              </a:ext>
            </a:extLst>
          </p:cNvPr>
          <p:cNvCxnSpPr>
            <a:stCxn id="13" idx="2"/>
            <a:endCxn id="20" idx="0"/>
          </p:cNvCxnSpPr>
          <p:nvPr/>
        </p:nvCxnSpPr>
        <p:spPr>
          <a:xfrm rot="16200000" flipH="1">
            <a:off x="4577689" y="4985465"/>
            <a:ext cx="288185" cy="62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9" name="Verbinder: gewinkelt 28">
            <a:extLst>
              <a:ext uri="{FF2B5EF4-FFF2-40B4-BE49-F238E27FC236}">
                <a16:creationId xmlns:a16="http://schemas.microsoft.com/office/drawing/2014/main" id="{1AABAD62-F77A-ABDE-67D9-37C2427C6C9E}"/>
              </a:ext>
            </a:extLst>
          </p:cNvPr>
          <p:cNvCxnSpPr>
            <a:stCxn id="13" idx="2"/>
            <a:endCxn id="21" idx="0"/>
          </p:cNvCxnSpPr>
          <p:nvPr/>
        </p:nvCxnSpPr>
        <p:spPr>
          <a:xfrm rot="16200000" flipH="1">
            <a:off x="4927384" y="4635770"/>
            <a:ext cx="286756" cy="69859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0" name="Verbinder: gewinkelt 29">
            <a:extLst>
              <a:ext uri="{FF2B5EF4-FFF2-40B4-BE49-F238E27FC236}">
                <a16:creationId xmlns:a16="http://schemas.microsoft.com/office/drawing/2014/main" id="{83EF1CE2-82D8-E9C7-4E0D-C54F6B5AFC8E}"/>
              </a:ext>
            </a:extLst>
          </p:cNvPr>
          <p:cNvCxnSpPr>
            <a:stCxn id="14" idx="2"/>
            <a:endCxn id="15" idx="0"/>
          </p:cNvCxnSpPr>
          <p:nvPr/>
        </p:nvCxnSpPr>
        <p:spPr>
          <a:xfrm rot="5400000">
            <a:off x="6672720" y="4635969"/>
            <a:ext cx="288186" cy="69962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1" name="Verbinder: gewinkelt 30">
            <a:extLst>
              <a:ext uri="{FF2B5EF4-FFF2-40B4-BE49-F238E27FC236}">
                <a16:creationId xmlns:a16="http://schemas.microsoft.com/office/drawing/2014/main" id="{50BD3FBB-3FFD-A343-78DC-E63FF5F475B5}"/>
              </a:ext>
            </a:extLst>
          </p:cNvPr>
          <p:cNvCxnSpPr>
            <a:stCxn id="14" idx="2"/>
            <a:endCxn id="16" idx="0"/>
          </p:cNvCxnSpPr>
          <p:nvPr/>
        </p:nvCxnSpPr>
        <p:spPr>
          <a:xfrm rot="5400000">
            <a:off x="7021701" y="4984950"/>
            <a:ext cx="288186" cy="166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2" name="Verbinder: gewinkelt 31">
            <a:extLst>
              <a:ext uri="{FF2B5EF4-FFF2-40B4-BE49-F238E27FC236}">
                <a16:creationId xmlns:a16="http://schemas.microsoft.com/office/drawing/2014/main" id="{9C765232-4425-AC66-C3C7-5D4F30A1484E}"/>
              </a:ext>
            </a:extLst>
          </p:cNvPr>
          <p:cNvCxnSpPr>
            <a:stCxn id="14" idx="2"/>
            <a:endCxn id="17" idx="0"/>
          </p:cNvCxnSpPr>
          <p:nvPr/>
        </p:nvCxnSpPr>
        <p:spPr>
          <a:xfrm rot="16200000" flipH="1">
            <a:off x="7371397" y="4636914"/>
            <a:ext cx="286757" cy="69630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3" name="Verbinder: gewinkelt 42">
            <a:extLst>
              <a:ext uri="{FF2B5EF4-FFF2-40B4-BE49-F238E27FC236}">
                <a16:creationId xmlns:a16="http://schemas.microsoft.com/office/drawing/2014/main" id="{8C2B034D-C7D3-C308-0BE2-783219C97786}"/>
              </a:ext>
            </a:extLst>
          </p:cNvPr>
          <p:cNvCxnSpPr>
            <a:stCxn id="14" idx="2"/>
            <a:endCxn id="18" idx="0"/>
          </p:cNvCxnSpPr>
          <p:nvPr/>
        </p:nvCxnSpPr>
        <p:spPr>
          <a:xfrm rot="16200000" flipH="1">
            <a:off x="7720378" y="4287933"/>
            <a:ext cx="286757" cy="139426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4" name="Verbinder: gewinkelt 43">
            <a:extLst>
              <a:ext uri="{FF2B5EF4-FFF2-40B4-BE49-F238E27FC236}">
                <a16:creationId xmlns:a16="http://schemas.microsoft.com/office/drawing/2014/main" id="{20DDCB4F-A180-4630-D9D2-9D222A723BF7}"/>
              </a:ext>
            </a:extLst>
          </p:cNvPr>
          <p:cNvCxnSpPr>
            <a:cxnSpLocks/>
            <a:stCxn id="14" idx="2"/>
            <a:endCxn id="54" idx="0"/>
          </p:cNvCxnSpPr>
          <p:nvPr/>
        </p:nvCxnSpPr>
        <p:spPr>
          <a:xfrm rot="16200000" flipH="1">
            <a:off x="8069360" y="3938951"/>
            <a:ext cx="286757" cy="209222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5" name="Verbinder: gewinkelt 44">
            <a:extLst>
              <a:ext uri="{FF2B5EF4-FFF2-40B4-BE49-F238E27FC236}">
                <a16:creationId xmlns:a16="http://schemas.microsoft.com/office/drawing/2014/main" id="{87DB52E3-CAB2-F547-99FD-DE92CB89DCBF}"/>
              </a:ext>
            </a:extLst>
          </p:cNvPr>
          <p:cNvCxnSpPr>
            <a:cxnSpLocks/>
            <a:stCxn id="10" idx="2"/>
            <a:endCxn id="13" idx="0"/>
          </p:cNvCxnSpPr>
          <p:nvPr/>
        </p:nvCxnSpPr>
        <p:spPr>
          <a:xfrm rot="5400000">
            <a:off x="4754368" y="3768123"/>
            <a:ext cx="567852" cy="63365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0" name="Verbinder: gewinkelt 49">
            <a:extLst>
              <a:ext uri="{FF2B5EF4-FFF2-40B4-BE49-F238E27FC236}">
                <a16:creationId xmlns:a16="http://schemas.microsoft.com/office/drawing/2014/main" id="{686374EB-2B9F-FBD8-CBB0-5A4C72C0D7A2}"/>
              </a:ext>
            </a:extLst>
          </p:cNvPr>
          <p:cNvCxnSpPr>
            <a:cxnSpLocks/>
            <a:stCxn id="11" idx="2"/>
            <a:endCxn id="14" idx="0"/>
          </p:cNvCxnSpPr>
          <p:nvPr/>
        </p:nvCxnSpPr>
        <p:spPr>
          <a:xfrm rot="16200000" flipH="1">
            <a:off x="6582169" y="3784418"/>
            <a:ext cx="567851" cy="601059"/>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54" name="Rechteck 53">
            <a:extLst>
              <a:ext uri="{FF2B5EF4-FFF2-40B4-BE49-F238E27FC236}">
                <a16:creationId xmlns:a16="http://schemas.microsoft.com/office/drawing/2014/main" id="{7B4654DE-947F-6891-FBE1-5F445EB1EA13}"/>
              </a:ext>
            </a:extLst>
          </p:cNvPr>
          <p:cNvSpPr/>
          <p:nvPr/>
        </p:nvSpPr>
        <p:spPr>
          <a:xfrm>
            <a:off x="8934852" y="5128444"/>
            <a:ext cx="648000" cy="27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en-US" sz="1050"/>
              <a:t>+external</a:t>
            </a:r>
          </a:p>
        </p:txBody>
      </p:sp>
      <p:sp>
        <p:nvSpPr>
          <p:cNvPr id="56" name="Rechteck 55">
            <a:extLst>
              <a:ext uri="{FF2B5EF4-FFF2-40B4-BE49-F238E27FC236}">
                <a16:creationId xmlns:a16="http://schemas.microsoft.com/office/drawing/2014/main" id="{E8F871B5-CCAE-5E6C-3F3B-4C3921F478E0}"/>
              </a:ext>
            </a:extLst>
          </p:cNvPr>
          <p:cNvSpPr/>
          <p:nvPr/>
        </p:nvSpPr>
        <p:spPr>
          <a:xfrm>
            <a:off x="5135846" y="1955674"/>
            <a:ext cx="1640238" cy="272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lang="en-US" sz="1300"/>
              <a:t>Business Unit GTAT</a:t>
            </a:r>
          </a:p>
        </p:txBody>
      </p:sp>
    </p:spTree>
    <p:extLst>
      <p:ext uri="{BB962C8B-B14F-4D97-AF65-F5344CB8AC3E}">
        <p14:creationId xmlns:p14="http://schemas.microsoft.com/office/powerpoint/2010/main" val="3411367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34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nlinemedien 13" title="SCHUNK Engineering – Innovating Partnerships">
            <a:hlinkClick r:id="" action="ppaction://media"/>
            <a:extLst>
              <a:ext uri="{FF2B5EF4-FFF2-40B4-BE49-F238E27FC236}">
                <a16:creationId xmlns:a16="http://schemas.microsoft.com/office/drawing/2014/main" id="{DDF4629E-2E46-5BDF-3538-217988D046C5}"/>
              </a:ext>
            </a:extLst>
          </p:cNvPr>
          <p:cNvPicPr>
            <a:picLocks noRot="1" noChangeAspect="1"/>
          </p:cNvPicPr>
          <p:nvPr>
            <a:videoFile r:link="rId1"/>
          </p:nvPr>
        </p:nvPicPr>
        <p:blipFill>
          <a:blip r:embed="rId3"/>
          <a:stretch>
            <a:fillRect/>
          </a:stretch>
        </p:blipFill>
        <p:spPr>
          <a:xfrm>
            <a:off x="0" y="0"/>
            <a:ext cx="12192000" cy="6888496"/>
          </a:xfrm>
          <a:prstGeom prst="rect">
            <a:avLst/>
          </a:prstGeom>
        </p:spPr>
      </p:pic>
      <p:sp>
        <p:nvSpPr>
          <p:cNvPr id="2" name="Titel 1">
            <a:extLst>
              <a:ext uri="{FF2B5EF4-FFF2-40B4-BE49-F238E27FC236}">
                <a16:creationId xmlns:a16="http://schemas.microsoft.com/office/drawing/2014/main" id="{1FB591E2-D167-1929-51CF-20774D1A5FAD}"/>
              </a:ext>
            </a:extLst>
          </p:cNvPr>
          <p:cNvSpPr>
            <a:spLocks noGrp="1"/>
          </p:cNvSpPr>
          <p:nvPr>
            <p:ph type="title"/>
          </p:nvPr>
        </p:nvSpPr>
        <p:spPr/>
        <p:txBody>
          <a:bodyPr/>
          <a:lstStyle/>
          <a:p>
            <a:r>
              <a:rPr lang="de-DE" dirty="0"/>
              <a:t>Image-Video</a:t>
            </a:r>
          </a:p>
        </p:txBody>
      </p:sp>
      <p:sp>
        <p:nvSpPr>
          <p:cNvPr id="3" name="Foliennummernplatzhalter 2">
            <a:extLst>
              <a:ext uri="{FF2B5EF4-FFF2-40B4-BE49-F238E27FC236}">
                <a16:creationId xmlns:a16="http://schemas.microsoft.com/office/drawing/2014/main" id="{2FDC664F-EF78-0066-7320-3268B8F0CCC1}"/>
              </a:ext>
            </a:extLst>
          </p:cNvPr>
          <p:cNvSpPr>
            <a:spLocks noGrp="1"/>
          </p:cNvSpPr>
          <p:nvPr>
            <p:ph type="sldNum" sz="quarter" idx="10"/>
          </p:nvPr>
        </p:nvSpPr>
        <p:spPr/>
        <p:txBody>
          <a:bodyPr/>
          <a:lstStyle/>
          <a:p>
            <a:fld id="{73F7D4EC-FAF2-48D2-B8E5-457915FC50F3}" type="slidenum">
              <a:rPr lang="de-DE" smtClean="0"/>
              <a:pPr/>
              <a:t>6</a:t>
            </a:fld>
            <a:endParaRPr lang="de-DE"/>
          </a:p>
        </p:txBody>
      </p:sp>
      <p:sp>
        <p:nvSpPr>
          <p:cNvPr id="4" name="Textplatzhalter 3">
            <a:extLst>
              <a:ext uri="{FF2B5EF4-FFF2-40B4-BE49-F238E27FC236}">
                <a16:creationId xmlns:a16="http://schemas.microsoft.com/office/drawing/2014/main" id="{992D1636-D7C5-F2B0-6EBB-5614A099713B}"/>
              </a:ext>
            </a:extLst>
          </p:cNvPr>
          <p:cNvSpPr>
            <a:spLocks noGrp="1"/>
          </p:cNvSpPr>
          <p:nvPr>
            <p:ph type="body" sz="quarter" idx="11"/>
          </p:nvPr>
        </p:nvSpPr>
        <p:spPr/>
        <p:txBody>
          <a:bodyPr/>
          <a:lstStyle/>
          <a:p>
            <a:r>
              <a:rPr lang="de-DE" dirty="0"/>
              <a:t>SCHUNK Engineering GTAT</a:t>
            </a:r>
          </a:p>
        </p:txBody>
      </p:sp>
      <p:pic>
        <p:nvPicPr>
          <p:cNvPr id="1026" name="Picture 2">
            <a:extLst>
              <a:ext uri="{FF2B5EF4-FFF2-40B4-BE49-F238E27FC236}">
                <a16:creationId xmlns:a16="http://schemas.microsoft.com/office/drawing/2014/main" id="{AF17A051-FAAE-DFDD-206C-338E65ACD69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58813" y="1315983"/>
            <a:ext cx="561975" cy="388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AB94202A-3A94-FBDA-BFF4-D3F337BDF1E2}"/>
              </a:ext>
            </a:extLst>
          </p:cNvPr>
          <p:cNvSpPr txBox="1"/>
          <p:nvPr/>
        </p:nvSpPr>
        <p:spPr>
          <a:xfrm>
            <a:off x="1314450" y="1410980"/>
            <a:ext cx="4821833" cy="249299"/>
          </a:xfrm>
          <a:prstGeom prst="rect">
            <a:avLst/>
          </a:prstGeom>
          <a:noFill/>
        </p:spPr>
        <p:txBody>
          <a:bodyPr wrap="none" lIns="0" tIns="0" rIns="0" bIns="0" rtlCol="0">
            <a:spAutoFit/>
          </a:bodyPr>
          <a:lstStyle/>
          <a:p>
            <a:pPr>
              <a:lnSpc>
                <a:spcPct val="90000"/>
              </a:lnSpc>
              <a:spcBef>
                <a:spcPts val="300"/>
              </a:spcBef>
              <a:buClr>
                <a:srgbClr val="009EE0"/>
              </a:buClr>
            </a:pPr>
            <a:r>
              <a:rPr lang="de-DE" dirty="0">
                <a:hlinkClick r:id="rId5"/>
              </a:rPr>
              <a:t>SCHUNK Engineering – </a:t>
            </a:r>
            <a:r>
              <a:rPr lang="de-DE" dirty="0" err="1">
                <a:hlinkClick r:id="rId5"/>
              </a:rPr>
              <a:t>Innovating</a:t>
            </a:r>
            <a:r>
              <a:rPr lang="de-DE" dirty="0">
                <a:hlinkClick r:id="rId5"/>
              </a:rPr>
              <a:t> Partnerships</a:t>
            </a:r>
            <a:endParaRPr kumimoji="0" lang="de-DE" b="0" i="0" u="none" strike="noStrike" kern="1200" cap="none" spc="0" normalizeH="0" baseline="0" noProof="0" dirty="0" err="1">
              <a:ln>
                <a:noFill/>
              </a:ln>
              <a:solidFill>
                <a:srgbClr val="003D6A"/>
              </a:solidFill>
              <a:effectLst/>
              <a:uLnTx/>
              <a:uFillTx/>
              <a:ea typeface="+mn-ea"/>
              <a:cs typeface="+mn-cs"/>
            </a:endParaRPr>
          </a:p>
        </p:txBody>
      </p:sp>
      <p:sp>
        <p:nvSpPr>
          <p:cNvPr id="15" name="Rechteck 14">
            <a:extLst>
              <a:ext uri="{FF2B5EF4-FFF2-40B4-BE49-F238E27FC236}">
                <a16:creationId xmlns:a16="http://schemas.microsoft.com/office/drawing/2014/main" id="{D598B44C-55E7-E6D9-7BB6-47D418563C79}"/>
              </a:ext>
            </a:extLst>
          </p:cNvPr>
          <p:cNvSpPr/>
          <p:nvPr/>
        </p:nvSpPr>
        <p:spPr>
          <a:xfrm>
            <a:off x="8572501" y="2247900"/>
            <a:ext cx="3619500" cy="103822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44000" rIns="180000" rtlCol="0" anchor="ctr"/>
          <a:lstStyle/>
          <a:p>
            <a:pPr>
              <a:defRPr/>
            </a:pPr>
            <a:r>
              <a:rPr lang="de-DE" sz="1600" dirty="0"/>
              <a:t>Verknüpfung zu Online-Video.  Internet-Verbindung erforderlich.</a:t>
            </a:r>
            <a:endParaRPr kumimoji="0" lang="de-DE" sz="1600" b="0" i="0" u="none" strike="noStrike" kern="1200" cap="none" spc="0" normalizeH="0" baseline="0" dirty="0">
              <a:ln>
                <a:noFill/>
              </a:ln>
              <a:solidFill>
                <a:prstClr val="white"/>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106788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9B80B-ABE0-3BE1-51C3-E9AA30E4BB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598831-659C-0D91-AAF3-BF437F2F65ED}"/>
              </a:ext>
            </a:extLst>
          </p:cNvPr>
          <p:cNvSpPr>
            <a:spLocks noGrp="1"/>
          </p:cNvSpPr>
          <p:nvPr>
            <p:ph type="title"/>
          </p:nvPr>
        </p:nvSpPr>
        <p:spPr>
          <a:xfrm>
            <a:off x="658814" y="666751"/>
            <a:ext cx="9455004" cy="1020318"/>
          </a:xfrm>
        </p:spPr>
        <p:txBody>
          <a:bodyPr/>
          <a:lstStyle/>
          <a:p>
            <a:r>
              <a:rPr lang="de-DE">
                <a:latin typeface="+mn-lt"/>
                <a:cs typeface="Calibri"/>
              </a:rPr>
              <a:t>Was ist SCHUNK Engineering?</a:t>
            </a:r>
            <a:br>
              <a:rPr lang="de-DE" sz="3200">
                <a:latin typeface="+mn-lt"/>
                <a:cs typeface="Calibri"/>
              </a:rPr>
            </a:br>
            <a:r>
              <a:rPr lang="de-DE" sz="3100">
                <a:solidFill>
                  <a:schemeClr val="bg2"/>
                </a:solidFill>
                <a:latin typeface="+mn-lt"/>
                <a:cs typeface="Calibri"/>
              </a:rPr>
              <a:t>Vier Ebenen der </a:t>
            </a:r>
            <a:r>
              <a:rPr lang="de-DE" sz="3100">
                <a:solidFill>
                  <a:schemeClr val="accent3"/>
                </a:solidFill>
                <a:latin typeface="+mn-lt"/>
                <a:cs typeface="Calibri"/>
              </a:rPr>
              <a:t>Partnerschaft </a:t>
            </a:r>
            <a:r>
              <a:rPr lang="de-DE" sz="3100">
                <a:solidFill>
                  <a:schemeClr val="bg2"/>
                </a:solidFill>
                <a:latin typeface="+mn-lt"/>
                <a:cs typeface="Calibri"/>
              </a:rPr>
              <a:t>- SCHUNK bietet mehr</a:t>
            </a:r>
            <a:endParaRPr lang="de-DE" sz="3100">
              <a:solidFill>
                <a:schemeClr val="bg2"/>
              </a:solidFill>
            </a:endParaRPr>
          </a:p>
        </p:txBody>
      </p:sp>
      <p:sp>
        <p:nvSpPr>
          <p:cNvPr id="3" name="Foliennummernplatzhalter 2">
            <a:extLst>
              <a:ext uri="{FF2B5EF4-FFF2-40B4-BE49-F238E27FC236}">
                <a16:creationId xmlns:a16="http://schemas.microsoft.com/office/drawing/2014/main" id="{32B05104-E1BF-78EF-8945-54391317031F}"/>
              </a:ext>
            </a:extLst>
          </p:cNvPr>
          <p:cNvSpPr>
            <a:spLocks noGrp="1"/>
          </p:cNvSpPr>
          <p:nvPr>
            <p:ph type="sldNum" sz="quarter" idx="10"/>
          </p:nvPr>
        </p:nvSpPr>
        <p:spPr/>
        <p:txBody>
          <a:bodyPr/>
          <a:lstStyle/>
          <a:p>
            <a:fld id="{73F7D4EC-FAF2-48D2-B8E5-457915FC50F3}" type="slidenum">
              <a:rPr lang="de-DE" smtClean="0"/>
              <a:pPr/>
              <a:t>7</a:t>
            </a:fld>
            <a:endParaRPr lang="de-DE"/>
          </a:p>
        </p:txBody>
      </p:sp>
      <p:sp>
        <p:nvSpPr>
          <p:cNvPr id="4" name="Textplatzhalter 3">
            <a:extLst>
              <a:ext uri="{FF2B5EF4-FFF2-40B4-BE49-F238E27FC236}">
                <a16:creationId xmlns:a16="http://schemas.microsoft.com/office/drawing/2014/main" id="{339B7201-32FF-ABA1-D7CD-FC06BF6C079A}"/>
              </a:ext>
            </a:extLst>
          </p:cNvPr>
          <p:cNvSpPr>
            <a:spLocks noGrp="1"/>
          </p:cNvSpPr>
          <p:nvPr>
            <p:ph type="body" sz="quarter" idx="11"/>
          </p:nvPr>
        </p:nvSpPr>
        <p:spPr/>
        <p:txBody>
          <a:bodyPr/>
          <a:lstStyle/>
          <a:p>
            <a:r>
              <a:rPr lang="de-DE" dirty="0"/>
              <a:t>SCHUNK Engineering GTAT</a:t>
            </a:r>
          </a:p>
        </p:txBody>
      </p:sp>
      <p:sp>
        <p:nvSpPr>
          <p:cNvPr id="30" name="Rechteck 12">
            <a:extLst>
              <a:ext uri="{FF2B5EF4-FFF2-40B4-BE49-F238E27FC236}">
                <a16:creationId xmlns:a16="http://schemas.microsoft.com/office/drawing/2014/main" id="{C99B5A91-9429-726C-9C34-11F6D9C28D5E}"/>
              </a:ext>
            </a:extLst>
          </p:cNvPr>
          <p:cNvSpPr>
            <a:spLocks/>
          </p:cNvSpPr>
          <p:nvPr/>
        </p:nvSpPr>
        <p:spPr>
          <a:xfrm>
            <a:off x="719037" y="2196129"/>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110000"/>
              </a:lnSpc>
              <a:spcBef>
                <a:spcPts val="600"/>
              </a:spcBef>
              <a:defRPr/>
            </a:pPr>
            <a:r>
              <a:rPr lang="de-DE" sz="2000" b="1">
                <a:solidFill>
                  <a:schemeClr val="tx2"/>
                </a:solidFill>
                <a:latin typeface="Fago Pro"/>
                <a:sym typeface="+mn-lt"/>
              </a:rPr>
              <a:t>Level 1 </a:t>
            </a:r>
            <a:endParaRPr kumimoji="0" lang="de-DE" sz="2000" b="1" i="0" u="none" strike="noStrike" kern="1200" cap="none" spc="0" normalizeH="0" baseline="0">
              <a:ln>
                <a:noFill/>
              </a:ln>
              <a:solidFill>
                <a:schemeClr val="tx2"/>
              </a:solidFill>
              <a:effectLst/>
              <a:uLnTx/>
              <a:uFillTx/>
              <a:latin typeface="Fago Pro"/>
              <a:sym typeface="+mn-lt"/>
            </a:endParaRPr>
          </a:p>
        </p:txBody>
      </p:sp>
      <p:sp>
        <p:nvSpPr>
          <p:cNvPr id="31" name="Rechteck 17">
            <a:extLst>
              <a:ext uri="{FF2B5EF4-FFF2-40B4-BE49-F238E27FC236}">
                <a16:creationId xmlns:a16="http://schemas.microsoft.com/office/drawing/2014/main" id="{6D691855-060D-9FEC-B306-90FC297DBFE7}"/>
              </a:ext>
            </a:extLst>
          </p:cNvPr>
          <p:cNvSpPr>
            <a:spLocks/>
          </p:cNvSpPr>
          <p:nvPr/>
        </p:nvSpPr>
        <p:spPr>
          <a:xfrm>
            <a:off x="719037" y="3295558"/>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a:ln>
                  <a:noFill/>
                </a:ln>
                <a:solidFill>
                  <a:schemeClr val="tx2"/>
                </a:solidFill>
                <a:effectLst/>
                <a:uLnTx/>
                <a:uFillTx/>
                <a:latin typeface="Fago Pro"/>
                <a:ea typeface="+mn-ea"/>
                <a:cs typeface="+mn-cs"/>
                <a:sym typeface="+mn-lt"/>
              </a:rPr>
              <a:t>Level 2</a:t>
            </a:r>
          </a:p>
        </p:txBody>
      </p:sp>
      <p:sp>
        <p:nvSpPr>
          <p:cNvPr id="32" name="Rechteck 23">
            <a:extLst>
              <a:ext uri="{FF2B5EF4-FFF2-40B4-BE49-F238E27FC236}">
                <a16:creationId xmlns:a16="http://schemas.microsoft.com/office/drawing/2014/main" id="{76AD2340-46CF-1154-7A34-6856DB72EB61}"/>
              </a:ext>
            </a:extLst>
          </p:cNvPr>
          <p:cNvSpPr>
            <a:spLocks/>
          </p:cNvSpPr>
          <p:nvPr/>
        </p:nvSpPr>
        <p:spPr>
          <a:xfrm>
            <a:off x="719037" y="4399151"/>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a:ln>
                  <a:noFill/>
                </a:ln>
                <a:solidFill>
                  <a:schemeClr val="tx2"/>
                </a:solidFill>
                <a:effectLst/>
                <a:uLnTx/>
                <a:uFillTx/>
                <a:latin typeface="Fago Pro"/>
                <a:ea typeface="+mn-ea"/>
                <a:cs typeface="+mn-cs"/>
                <a:sym typeface="+mn-lt"/>
              </a:rPr>
              <a:t>Level 3</a:t>
            </a:r>
          </a:p>
        </p:txBody>
      </p:sp>
      <p:sp>
        <p:nvSpPr>
          <p:cNvPr id="33" name="Rechteck 34">
            <a:extLst>
              <a:ext uri="{FF2B5EF4-FFF2-40B4-BE49-F238E27FC236}">
                <a16:creationId xmlns:a16="http://schemas.microsoft.com/office/drawing/2014/main" id="{4DF938BF-105B-8F38-576E-89A7D18AEC8F}"/>
              </a:ext>
            </a:extLst>
          </p:cNvPr>
          <p:cNvSpPr>
            <a:spLocks/>
          </p:cNvSpPr>
          <p:nvPr/>
        </p:nvSpPr>
        <p:spPr>
          <a:xfrm>
            <a:off x="719037" y="5489867"/>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a:ln>
                  <a:noFill/>
                </a:ln>
                <a:solidFill>
                  <a:schemeClr val="tx2"/>
                </a:solidFill>
                <a:effectLst/>
                <a:uLnTx/>
                <a:uFillTx/>
                <a:latin typeface="Fago Pro"/>
                <a:ea typeface="+mn-ea"/>
                <a:cs typeface="+mn-cs"/>
                <a:sym typeface="+mn-lt"/>
              </a:rPr>
              <a:t>Level 4</a:t>
            </a:r>
          </a:p>
        </p:txBody>
      </p:sp>
      <p:sp>
        <p:nvSpPr>
          <p:cNvPr id="39" name="Textfeld 38">
            <a:extLst>
              <a:ext uri="{FF2B5EF4-FFF2-40B4-BE49-F238E27FC236}">
                <a16:creationId xmlns:a16="http://schemas.microsoft.com/office/drawing/2014/main" id="{0F145691-B7D3-EC23-4749-16ACA389DF58}"/>
              </a:ext>
            </a:extLst>
          </p:cNvPr>
          <p:cNvSpPr txBox="1"/>
          <p:nvPr/>
        </p:nvSpPr>
        <p:spPr>
          <a:xfrm>
            <a:off x="2090313" y="2227466"/>
            <a:ext cx="2984607" cy="369332"/>
          </a:xfrm>
          <a:prstGeom prst="rect">
            <a:avLst/>
          </a:prstGeom>
          <a:noFill/>
        </p:spPr>
        <p:txBody>
          <a:bodyPr wrap="square">
            <a:spAutoFit/>
          </a:bodyPr>
          <a:lstStyle/>
          <a:p>
            <a:pPr marR="0" algn="l" rtl="0" eaLnBrk="1" fontAlgn="auto" latinLnBrk="0" hangingPunct="1">
              <a:lnSpc>
                <a:spcPct val="100000"/>
              </a:lnSpc>
              <a:spcBef>
                <a:spcPts val="300"/>
              </a:spcBef>
              <a:spcAft>
                <a:spcPts val="0"/>
              </a:spcAft>
              <a:buClr>
                <a:srgbClr val="009EE0"/>
              </a:buClr>
              <a:buSzTx/>
            </a:pPr>
            <a:r>
              <a:rPr kumimoji="0" lang="de-DE" sz="1800" b="1" i="0" u="none" strike="noStrike" kern="1200" cap="none" spc="0" normalizeH="0" baseline="0">
                <a:ln>
                  <a:noFill/>
                </a:ln>
                <a:solidFill>
                  <a:schemeClr val="tx2"/>
                </a:solidFill>
                <a:effectLst/>
                <a:uLnTx/>
                <a:uFillTx/>
                <a:latin typeface="+mn-lt"/>
                <a:ea typeface="+mn-ea"/>
                <a:cs typeface="+mn-cs"/>
              </a:rPr>
              <a:t>Standard-Komponenten</a:t>
            </a:r>
          </a:p>
        </p:txBody>
      </p:sp>
      <p:sp>
        <p:nvSpPr>
          <p:cNvPr id="40" name="Textfeld 39">
            <a:extLst>
              <a:ext uri="{FF2B5EF4-FFF2-40B4-BE49-F238E27FC236}">
                <a16:creationId xmlns:a16="http://schemas.microsoft.com/office/drawing/2014/main" id="{0D0E73AA-A864-25DE-2554-505BE5FE8028}"/>
              </a:ext>
            </a:extLst>
          </p:cNvPr>
          <p:cNvSpPr txBox="1"/>
          <p:nvPr/>
        </p:nvSpPr>
        <p:spPr>
          <a:xfrm>
            <a:off x="2090313" y="3197450"/>
            <a:ext cx="2984607" cy="646331"/>
          </a:xfrm>
          <a:prstGeom prst="rect">
            <a:avLst/>
          </a:prstGeom>
          <a:noFill/>
        </p:spPr>
        <p:txBody>
          <a:bodyPr wrap="square">
            <a:spAutoFit/>
          </a:bodyPr>
          <a:lstStyle/>
          <a:p>
            <a:pPr>
              <a:lnSpc>
                <a:spcPct val="100000"/>
              </a:lnSpc>
            </a:pPr>
            <a:r>
              <a:rPr lang="de-DE" sz="1800" b="1">
                <a:solidFill>
                  <a:schemeClr val="tx2"/>
                </a:solidFill>
              </a:rPr>
              <a:t>Kundenspezifische  </a:t>
            </a:r>
            <a:r>
              <a:rPr kumimoji="0" lang="de-DE" sz="1800" b="1" i="0" u="none" strike="noStrike" kern="1200" cap="none" spc="0" normalizeH="0" baseline="0">
                <a:ln>
                  <a:noFill/>
                </a:ln>
                <a:solidFill>
                  <a:schemeClr val="tx2"/>
                </a:solidFill>
                <a:effectLst/>
                <a:uLnTx/>
                <a:uFillTx/>
              </a:rPr>
              <a:t>Komponenten</a:t>
            </a:r>
            <a:endParaRPr lang="de-DE" sz="1800" b="1">
              <a:solidFill>
                <a:schemeClr val="tx2"/>
              </a:solidFill>
            </a:endParaRPr>
          </a:p>
        </p:txBody>
      </p:sp>
      <p:sp>
        <p:nvSpPr>
          <p:cNvPr id="41" name="Textfeld 40">
            <a:extLst>
              <a:ext uri="{FF2B5EF4-FFF2-40B4-BE49-F238E27FC236}">
                <a16:creationId xmlns:a16="http://schemas.microsoft.com/office/drawing/2014/main" id="{13B10BED-56D4-AEC5-8770-7D79AE401DF1}"/>
              </a:ext>
            </a:extLst>
          </p:cNvPr>
          <p:cNvSpPr txBox="1"/>
          <p:nvPr/>
        </p:nvSpPr>
        <p:spPr>
          <a:xfrm>
            <a:off x="2090313" y="4281734"/>
            <a:ext cx="2984607" cy="646331"/>
          </a:xfrm>
          <a:prstGeom prst="rect">
            <a:avLst/>
          </a:prstGeom>
          <a:noFill/>
        </p:spPr>
        <p:txBody>
          <a:bodyPr wrap="square">
            <a:spAutoFit/>
          </a:bodyPr>
          <a:lstStyle/>
          <a:p>
            <a:pPr>
              <a:lnSpc>
                <a:spcPct val="100000"/>
              </a:lnSpc>
            </a:pPr>
            <a:r>
              <a:rPr lang="de-DE" sz="1800" b="1">
                <a:solidFill>
                  <a:schemeClr val="tx2"/>
                </a:solidFill>
              </a:rPr>
              <a:t>Kundenspezifische Systeme</a:t>
            </a:r>
          </a:p>
        </p:txBody>
      </p:sp>
      <p:sp>
        <p:nvSpPr>
          <p:cNvPr id="42" name="Textfeld 41">
            <a:extLst>
              <a:ext uri="{FF2B5EF4-FFF2-40B4-BE49-F238E27FC236}">
                <a16:creationId xmlns:a16="http://schemas.microsoft.com/office/drawing/2014/main" id="{9DF24487-3F52-3190-733E-1353370FC731}"/>
              </a:ext>
            </a:extLst>
          </p:cNvPr>
          <p:cNvSpPr txBox="1"/>
          <p:nvPr/>
        </p:nvSpPr>
        <p:spPr>
          <a:xfrm>
            <a:off x="2090313" y="5537468"/>
            <a:ext cx="2984607" cy="369332"/>
          </a:xfrm>
          <a:prstGeom prst="rect">
            <a:avLst/>
          </a:prstGeom>
          <a:noFill/>
        </p:spPr>
        <p:txBody>
          <a:bodyPr wrap="square">
            <a:spAutoFit/>
          </a:bodyPr>
          <a:lstStyle/>
          <a:p>
            <a:pPr marR="0" algn="l" rtl="0" eaLnBrk="1" fontAlgn="auto" latinLnBrk="0" hangingPunct="1">
              <a:lnSpc>
                <a:spcPct val="100000"/>
              </a:lnSpc>
              <a:spcBef>
                <a:spcPts val="300"/>
              </a:spcBef>
              <a:spcAft>
                <a:spcPts val="0"/>
              </a:spcAft>
              <a:buClr>
                <a:srgbClr val="009EE0"/>
              </a:buClr>
              <a:buSzTx/>
            </a:pPr>
            <a:r>
              <a:rPr lang="de-DE" sz="1800" b="1">
                <a:solidFill>
                  <a:schemeClr val="tx2"/>
                </a:solidFill>
              </a:rPr>
              <a:t>Maschinen</a:t>
            </a:r>
            <a:endParaRPr lang="de-DE">
              <a:solidFill>
                <a:schemeClr val="tx2"/>
              </a:solidFill>
            </a:endParaRPr>
          </a:p>
        </p:txBody>
      </p:sp>
      <p:cxnSp>
        <p:nvCxnSpPr>
          <p:cNvPr id="43" name="Gerader Verbinder 42">
            <a:extLst>
              <a:ext uri="{FF2B5EF4-FFF2-40B4-BE49-F238E27FC236}">
                <a16:creationId xmlns:a16="http://schemas.microsoft.com/office/drawing/2014/main" id="{307BEBE3-3DC1-560D-AAFB-F436D7241FD5}"/>
              </a:ext>
            </a:extLst>
          </p:cNvPr>
          <p:cNvCxnSpPr>
            <a:cxnSpLocks/>
          </p:cNvCxnSpPr>
          <p:nvPr/>
        </p:nvCxnSpPr>
        <p:spPr>
          <a:xfrm>
            <a:off x="2090312" y="2963799"/>
            <a:ext cx="684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626D8D71-926C-C4D9-B257-429E0C9B0CA0}"/>
              </a:ext>
            </a:extLst>
          </p:cNvPr>
          <p:cNvCxnSpPr>
            <a:cxnSpLocks/>
          </p:cNvCxnSpPr>
          <p:nvPr/>
        </p:nvCxnSpPr>
        <p:spPr>
          <a:xfrm>
            <a:off x="2090312" y="4067133"/>
            <a:ext cx="684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7CC23C69-3789-1AE5-FB90-2029E0D14037}"/>
              </a:ext>
            </a:extLst>
          </p:cNvPr>
          <p:cNvCxnSpPr>
            <a:cxnSpLocks/>
          </p:cNvCxnSpPr>
          <p:nvPr/>
        </p:nvCxnSpPr>
        <p:spPr>
          <a:xfrm>
            <a:off x="2090312" y="5170467"/>
            <a:ext cx="684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138D3E0E-E892-9E9F-C794-11DDD0CBA1C0}"/>
              </a:ext>
            </a:extLst>
          </p:cNvPr>
          <p:cNvCxnSpPr>
            <a:cxnSpLocks/>
          </p:cNvCxnSpPr>
          <p:nvPr/>
        </p:nvCxnSpPr>
        <p:spPr>
          <a:xfrm>
            <a:off x="2090312" y="6273800"/>
            <a:ext cx="684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Rechteck 46">
            <a:extLst>
              <a:ext uri="{FF2B5EF4-FFF2-40B4-BE49-F238E27FC236}">
                <a16:creationId xmlns:a16="http://schemas.microsoft.com/office/drawing/2014/main" id="{E9EAF8B1-0EC7-568C-8BE0-BD5AB37F7905}"/>
              </a:ext>
            </a:extLst>
          </p:cNvPr>
          <p:cNvSpPr/>
          <p:nvPr/>
        </p:nvSpPr>
        <p:spPr>
          <a:xfrm>
            <a:off x="658813" y="2864453"/>
            <a:ext cx="8404505" cy="2421223"/>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de-DE"/>
          </a:p>
        </p:txBody>
      </p:sp>
      <p:pic>
        <p:nvPicPr>
          <p:cNvPr id="8" name="Picture 4" descr="JGP-P 64-2">
            <a:extLst>
              <a:ext uri="{FF2B5EF4-FFF2-40B4-BE49-F238E27FC236}">
                <a16:creationId xmlns:a16="http://schemas.microsoft.com/office/drawing/2014/main" id="{962EB6AF-B282-B593-CDF7-DD006973BEAB}"/>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158" b="95000" l="1667" r="98500">
                        <a14:foregroundMark x1="6333" y1="53684" x2="7833" y2="64211"/>
                        <a14:foregroundMark x1="10333" y1="34211" x2="12333" y2="27632"/>
                        <a14:foregroundMark x1="18333" y1="43158" x2="20333" y2="38947"/>
                        <a14:foregroundMark x1="36500" y1="45526" x2="40000" y2="46053"/>
                        <a14:foregroundMark x1="36833" y1="11053" x2="49333" y2="10789"/>
                        <a14:foregroundMark x1="59000" y1="3947" x2="71000" y2="7895"/>
                        <a14:foregroundMark x1="79833" y1="16053" x2="82333" y2="33947"/>
                        <a14:foregroundMark x1="72500" y1="19737" x2="62667" y2="38684"/>
                        <a14:foregroundMark x1="54167" y1="20000" x2="54167" y2="20000"/>
                        <a14:foregroundMark x1="21000" y1="22632" x2="31500" y2="39211"/>
                        <a14:foregroundMark x1="50333" y1="17368" x2="64667" y2="30526"/>
                        <a14:foregroundMark x1="30000" y1="10789" x2="34000" y2="13947"/>
                        <a14:foregroundMark x1="47333" y1="8684" x2="55000" y2="8158"/>
                        <a14:foregroundMark x1="78000" y1="16842" x2="88500" y2="25000"/>
                        <a14:foregroundMark x1="88500" y1="51579" x2="89000" y2="73684"/>
                        <a14:foregroundMark x1="95667" y1="45526" x2="94167" y2="76842"/>
                        <a14:foregroundMark x1="85500" y1="81842" x2="93667" y2="77895"/>
                        <a14:foregroundMark x1="26667" y1="95000" x2="36500" y2="86316"/>
                        <a14:foregroundMark x1="1833" y1="50789" x2="5333" y2="83684"/>
                        <a14:foregroundMark x1="97500" y1="51842" x2="98500" y2="72895"/>
                      </a14:backgroundRemoval>
                    </a14:imgEffect>
                  </a14:imgLayer>
                </a14:imgProps>
              </a:ext>
              <a:ext uri="{28A0092B-C50C-407E-A947-70E740481C1C}">
                <a14:useLocalDpi xmlns:a14="http://schemas.microsoft.com/office/drawing/2010/main"/>
              </a:ext>
            </a:extLst>
          </a:blip>
          <a:srcRect/>
          <a:stretch>
            <a:fillRect/>
          </a:stretch>
        </p:blipFill>
        <p:spPr bwMode="auto">
          <a:xfrm>
            <a:off x="5999742" y="2238748"/>
            <a:ext cx="774292" cy="490385"/>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BC8EBA7C-925D-1BFF-B0AE-28AFADD25CE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272196" y="5379797"/>
            <a:ext cx="902081" cy="806208"/>
          </a:xfrm>
          <a:prstGeom prst="rect">
            <a:avLst/>
          </a:prstGeom>
        </p:spPr>
      </p:pic>
      <p:pic>
        <p:nvPicPr>
          <p:cNvPr id="10" name="Grafik 16">
            <a:extLst>
              <a:ext uri="{FF2B5EF4-FFF2-40B4-BE49-F238E27FC236}">
                <a16:creationId xmlns:a16="http://schemas.microsoft.com/office/drawing/2014/main" id="{0F4CF2C5-2A3C-8088-ECB8-40C7342ABB0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7090" b="97287" l="5548" r="93336">
                        <a14:foregroundMark x1="41070" y1="74092" x2="41070" y2="74092"/>
                        <a14:foregroundMark x1="15496" y1="63282" x2="29514" y2="73742"/>
                        <a14:foregroundMark x1="29514" y1="73742" x2="58207" y2="72648"/>
                        <a14:foregroundMark x1="58207" y1="72648" x2="68483" y2="73654"/>
                        <a14:foregroundMark x1="6796" y1="14705" x2="7715" y2="91947"/>
                        <a14:foregroundMark x1="11786" y1="11379" x2="36146" y2="10109"/>
                        <a14:foregroundMark x1="36146" y1="10109" x2="71602" y2="10109"/>
                        <a14:foregroundMark x1="85620" y1="27965" x2="89987" y2="40875"/>
                        <a14:foregroundMark x1="13329" y1="89453" x2="59127" y2="69497"/>
                        <a14:foregroundMark x1="59127" y1="69497" x2="59455" y2="69497"/>
                        <a14:foregroundMark x1="11786" y1="8446" x2="26428" y2="9891"/>
                        <a14:foregroundMark x1="26428" y1="9891" x2="73473" y2="7221"/>
                        <a14:foregroundMark x1="93401" y1="27133" x2="93073" y2="40875"/>
                        <a14:foregroundMark x1="33880" y1="67046" x2="63690" y2="63282"/>
                        <a14:foregroundMark x1="63690" y1="63282" x2="66907" y2="63720"/>
                        <a14:foregroundMark x1="8963" y1="73654" x2="10834" y2="82801"/>
                        <a14:foregroundMark x1="10834" y1="91947" x2="47341" y2="93435"/>
                        <a14:foregroundMark x1="47341" y1="93435" x2="54465" y2="86958"/>
                        <a14:foregroundMark x1="58831" y1="92779" x2="72850" y2="91510"/>
                        <a14:foregroundMark x1="58207" y1="97330" x2="72521" y2="97330"/>
                        <a14:foregroundMark x1="78431" y1="49584" x2="78431" y2="94442"/>
                        <a14:foregroundMark x1="6172" y1="19694" x2="6172" y2="19694"/>
                        <a14:foregroundMark x1="5548" y1="19256" x2="5548" y2="19256"/>
                        <a14:foregroundMark x1="5844" y1="32123" x2="5844" y2="32123"/>
                        <a14:foregroundMark x1="46651" y1="20525" x2="46651" y2="20525"/>
                        <a14:foregroundMark x1="6172" y1="30897" x2="6172" y2="30897"/>
                      </a14:backgroundRemoval>
                    </a14:imgEffect>
                  </a14:imgLayer>
                </a14:imgProps>
              </a:ext>
              <a:ext uri="{28A0092B-C50C-407E-A947-70E740481C1C}">
                <a14:useLocalDpi xmlns:a14="http://schemas.microsoft.com/office/drawing/2010/main"/>
              </a:ext>
            </a:extLst>
          </a:blip>
          <a:stretch>
            <a:fillRect/>
          </a:stretch>
        </p:blipFill>
        <p:spPr>
          <a:xfrm>
            <a:off x="5999742" y="5379701"/>
            <a:ext cx="1079695" cy="806400"/>
          </a:xfrm>
          <a:prstGeom prst="rect">
            <a:avLst/>
          </a:prstGeom>
        </p:spPr>
      </p:pic>
      <p:pic>
        <p:nvPicPr>
          <p:cNvPr id="11" name="Grafik 10">
            <a:extLst>
              <a:ext uri="{FF2B5EF4-FFF2-40B4-BE49-F238E27FC236}">
                <a16:creationId xmlns:a16="http://schemas.microsoft.com/office/drawing/2014/main" id="{F89EAD06-0D4A-450E-6386-BE04DCCD1A7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079437" y="2223739"/>
            <a:ext cx="1287598" cy="520405"/>
          </a:xfrm>
          <a:prstGeom prst="rect">
            <a:avLst/>
          </a:prstGeom>
        </p:spPr>
      </p:pic>
      <p:pic>
        <p:nvPicPr>
          <p:cNvPr id="12" name="Grafik 11">
            <a:extLst>
              <a:ext uri="{FF2B5EF4-FFF2-40B4-BE49-F238E27FC236}">
                <a16:creationId xmlns:a16="http://schemas.microsoft.com/office/drawing/2014/main" id="{A06E4909-E431-11AB-5858-0CC30AE024A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744559" y="3287894"/>
            <a:ext cx="1284658" cy="468365"/>
          </a:xfrm>
          <a:prstGeom prst="rect">
            <a:avLst/>
          </a:prstGeom>
        </p:spPr>
      </p:pic>
      <p:pic>
        <p:nvPicPr>
          <p:cNvPr id="6" name="Grafik 5">
            <a:extLst>
              <a:ext uri="{FF2B5EF4-FFF2-40B4-BE49-F238E27FC236}">
                <a16:creationId xmlns:a16="http://schemas.microsoft.com/office/drawing/2014/main" id="{727A5E09-09F1-3054-B8EF-4F2461DE438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508163" y="4110768"/>
            <a:ext cx="1121911" cy="972000"/>
          </a:xfrm>
          <a:prstGeom prst="rect">
            <a:avLst/>
          </a:prstGeom>
        </p:spPr>
      </p:pic>
      <p:sp>
        <p:nvSpPr>
          <p:cNvPr id="15" name="Textfeld 14">
            <a:extLst>
              <a:ext uri="{FF2B5EF4-FFF2-40B4-BE49-F238E27FC236}">
                <a16:creationId xmlns:a16="http://schemas.microsoft.com/office/drawing/2014/main" id="{7AF0AE02-7ECB-C965-1E89-08E77E73F57F}"/>
              </a:ext>
            </a:extLst>
          </p:cNvPr>
          <p:cNvSpPr txBox="1"/>
          <p:nvPr/>
        </p:nvSpPr>
        <p:spPr>
          <a:xfrm>
            <a:off x="9187661" y="3365948"/>
            <a:ext cx="3029352" cy="1628138"/>
          </a:xfrm>
          <a:prstGeom prst="rect">
            <a:avLst/>
          </a:prstGeom>
          <a:noFill/>
        </p:spPr>
        <p:txBody>
          <a:bodyPr wrap="squar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b="1" i="0" u="none" strike="noStrike" kern="1200" cap="none" spc="0" normalizeH="0" baseline="0">
                <a:ln>
                  <a:noFill/>
                </a:ln>
                <a:solidFill>
                  <a:schemeClr val="accent3"/>
                </a:solidFill>
                <a:effectLst/>
                <a:uLnTx/>
                <a:uFillTx/>
              </a:rPr>
              <a:t>SCHUNK Engineering</a:t>
            </a:r>
          </a:p>
          <a:p>
            <a:pPr marR="0" algn="l" defTabSz="914400" rtl="0" eaLnBrk="1" fontAlgn="auto" latinLnBrk="0" hangingPunct="1">
              <a:lnSpc>
                <a:spcPct val="90000"/>
              </a:lnSpc>
              <a:spcBef>
                <a:spcPts val="600"/>
              </a:spcBef>
              <a:spcAft>
                <a:spcPts val="0"/>
              </a:spcAft>
              <a:buClr>
                <a:srgbClr val="009EE0"/>
              </a:buClr>
              <a:buSzTx/>
              <a:tabLst/>
            </a:pPr>
            <a:r>
              <a:rPr kumimoji="0" lang="de-DE" i="0" u="none" strike="noStrike" kern="1200" cap="none" spc="0" normalizeH="0" baseline="0" noProof="0">
                <a:ln>
                  <a:noFill/>
                </a:ln>
                <a:solidFill>
                  <a:schemeClr val="tx2"/>
                </a:solidFill>
                <a:effectLst/>
                <a:uLnTx/>
                <a:uFillTx/>
                <a:ea typeface="+mj-ea"/>
                <a:cs typeface="+mj-cs"/>
              </a:rPr>
              <a:t>Losgröße Eins Produkt-konfiguration und Großprojekte in der industriellen Automatisierung</a:t>
            </a:r>
            <a:endParaRPr kumimoji="0" lang="de-DE" i="0" u="none" strike="noStrike" kern="1200" cap="none" spc="0" normalizeH="0" baseline="0">
              <a:ln>
                <a:noFill/>
              </a:ln>
              <a:solidFill>
                <a:schemeClr val="tx2"/>
              </a:solidFill>
              <a:effectLst/>
              <a:uLnTx/>
              <a:uFillTx/>
            </a:endParaRPr>
          </a:p>
        </p:txBody>
      </p:sp>
      <p:pic>
        <p:nvPicPr>
          <p:cNvPr id="5" name="Grafik 4">
            <a:extLst>
              <a:ext uri="{FF2B5EF4-FFF2-40B4-BE49-F238E27FC236}">
                <a16:creationId xmlns:a16="http://schemas.microsoft.com/office/drawing/2014/main" id="{E5C72C12-2803-7B00-D1D2-6BB5E8507B7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7272196" y="3084539"/>
            <a:ext cx="1437983" cy="932108"/>
          </a:xfrm>
          <a:prstGeom prst="rect">
            <a:avLst/>
          </a:prstGeom>
        </p:spPr>
      </p:pic>
    </p:spTree>
    <p:extLst>
      <p:ext uri="{BB962C8B-B14F-4D97-AF65-F5344CB8AC3E}">
        <p14:creationId xmlns:p14="http://schemas.microsoft.com/office/powerpoint/2010/main" val="1464254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59C6F-0DDA-03B7-BCAF-A776D5559D9E}"/>
            </a:ext>
          </a:extLst>
        </p:cNvPr>
        <p:cNvGrpSpPr/>
        <p:nvPr/>
      </p:nvGrpSpPr>
      <p:grpSpPr>
        <a:xfrm>
          <a:off x="0" y="0"/>
          <a:ext cx="0" cy="0"/>
          <a:chOff x="0" y="0"/>
          <a:chExt cx="0" cy="0"/>
        </a:xfrm>
      </p:grpSpPr>
      <p:sp>
        <p:nvSpPr>
          <p:cNvPr id="8" name="Textplatzhalter 5">
            <a:extLst>
              <a:ext uri="{FF2B5EF4-FFF2-40B4-BE49-F238E27FC236}">
                <a16:creationId xmlns:a16="http://schemas.microsoft.com/office/drawing/2014/main" id="{BF80EE8E-60C0-179F-DFF2-23DE8CFCB626}"/>
              </a:ext>
            </a:extLst>
          </p:cNvPr>
          <p:cNvSpPr txBox="1">
            <a:spLocks/>
          </p:cNvSpPr>
          <p:nvPr/>
        </p:nvSpPr>
        <p:spPr bwMode="gray">
          <a:xfrm>
            <a:off x="8512398" y="1791390"/>
            <a:ext cx="3279804" cy="4246589"/>
          </a:xfrm>
          <a:prstGeom prst="rect">
            <a:avLst/>
          </a:prstGeom>
          <a:solidFill>
            <a:srgbClr val="E3E3E3"/>
          </a:solidFill>
        </p:spPr>
        <p:txBody>
          <a:bodyPr vert="horz" wrap="square" lIns="108000" tIns="72000" rIns="108000" bIns="72000" rtlCol="0">
            <a:noAutofit/>
          </a:bodyPr>
          <a:lstStyle>
            <a:lvl1pPr marL="0" indent="0" algn="l" defTabSz="914400" rtl="0" eaLnBrk="1" latinLnBrk="0" hangingPunct="1">
              <a:lnSpc>
                <a:spcPct val="110000"/>
              </a:lnSpc>
              <a:spcBef>
                <a:spcPts val="600"/>
              </a:spcBef>
              <a:buFontTx/>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de-DE" sz="1200" b="0" i="0" u="none" strike="noStrike" kern="1200" cap="none" spc="0" normalizeH="0" baseline="0" noProof="0">
              <a:ln>
                <a:noFill/>
              </a:ln>
              <a:solidFill>
                <a:srgbClr val="E3E3E3"/>
              </a:solidFill>
              <a:effectLst/>
              <a:uLnTx/>
              <a:uFillTx/>
              <a:latin typeface="Fago Pro"/>
              <a:ea typeface="+mn-ea"/>
              <a:cs typeface="+mn-cs"/>
            </a:endParaRPr>
          </a:p>
        </p:txBody>
      </p:sp>
      <p:graphicFrame>
        <p:nvGraphicFramePr>
          <p:cNvPr id="48" name="Tabelle 27">
            <a:extLst>
              <a:ext uri="{FF2B5EF4-FFF2-40B4-BE49-F238E27FC236}">
                <a16:creationId xmlns:a16="http://schemas.microsoft.com/office/drawing/2014/main" id="{216E2098-9050-2D07-B3A9-940A4BDC9A2D}"/>
              </a:ext>
            </a:extLst>
          </p:cNvPr>
          <p:cNvGraphicFramePr>
            <a:graphicFrameLocks noGrp="1"/>
          </p:cNvGraphicFramePr>
          <p:nvPr>
            <p:extLst>
              <p:ext uri="{D42A27DB-BD31-4B8C-83A1-F6EECF244321}">
                <p14:modId xmlns:p14="http://schemas.microsoft.com/office/powerpoint/2010/main" val="1635508913"/>
              </p:ext>
            </p:extLst>
          </p:nvPr>
        </p:nvGraphicFramePr>
        <p:xfrm>
          <a:off x="1901227" y="3729181"/>
          <a:ext cx="6307336" cy="1267500"/>
        </p:xfrm>
        <a:graphic>
          <a:graphicData uri="http://schemas.openxmlformats.org/drawingml/2006/table">
            <a:tbl>
              <a:tblPr/>
              <a:tblGrid>
                <a:gridCol w="6307336">
                  <a:extLst>
                    <a:ext uri="{9D8B030D-6E8A-4147-A177-3AD203B41FA5}">
                      <a16:colId xmlns:a16="http://schemas.microsoft.com/office/drawing/2014/main" val="2211963276"/>
                    </a:ext>
                  </a:extLst>
                </a:gridCol>
              </a:tblGrid>
              <a:tr h="1267500">
                <a:tc>
                  <a:txBody>
                    <a:bodyPr/>
                    <a:lstStyle/>
                    <a:p>
                      <a:pPr>
                        <a:lnSpc>
                          <a:spcPct val="100000"/>
                        </a:lnSpc>
                      </a:pPr>
                      <a:r>
                        <a:rPr lang="de-DE" sz="1600" b="1">
                          <a:solidFill>
                            <a:schemeClr val="accent2"/>
                          </a:solidFill>
                        </a:rPr>
                        <a:t>Kundenspezifische Systeme</a:t>
                      </a:r>
                      <a:br>
                        <a:rPr lang="de-DE" sz="1600" b="1">
                          <a:solidFill>
                            <a:srgbClr val="003D6A"/>
                          </a:solidFill>
                        </a:rPr>
                      </a:br>
                      <a:r>
                        <a:rPr lang="de-DE" sz="1600">
                          <a:solidFill>
                            <a:schemeClr val="tx2"/>
                          </a:solidFill>
                        </a:rPr>
                        <a:t>Achsensysteme und Baugruppen mit definierter </a:t>
                      </a:r>
                      <a:br>
                        <a:rPr lang="de-DE" sz="1600">
                          <a:solidFill>
                            <a:srgbClr val="003D6A"/>
                          </a:solidFill>
                        </a:rPr>
                      </a:br>
                      <a:r>
                        <a:rPr lang="de-DE" sz="1600">
                          <a:solidFill>
                            <a:schemeClr val="tx2"/>
                          </a:solidFill>
                        </a:rPr>
                        <a:t>Schnittstelle zur Kundenanlage inklusive Stahlbau, </a:t>
                      </a:r>
                      <a:br>
                        <a:rPr lang="de-DE" sz="1600">
                          <a:solidFill>
                            <a:srgbClr val="003D6A"/>
                          </a:solidFill>
                        </a:rPr>
                      </a:br>
                      <a:r>
                        <a:rPr lang="de-DE" sz="1600">
                          <a:solidFill>
                            <a:schemeClr val="tx2"/>
                          </a:solidFill>
                        </a:rPr>
                        <a:t>Schutzzaun und Schaltschrank</a:t>
                      </a: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graphicFrame>
        <p:nvGraphicFramePr>
          <p:cNvPr id="50" name="Tabelle 36">
            <a:extLst>
              <a:ext uri="{FF2B5EF4-FFF2-40B4-BE49-F238E27FC236}">
                <a16:creationId xmlns:a16="http://schemas.microsoft.com/office/drawing/2014/main" id="{9F92462F-8225-7E44-241D-6A0ACA36D584}"/>
              </a:ext>
            </a:extLst>
          </p:cNvPr>
          <p:cNvGraphicFramePr>
            <a:graphicFrameLocks noGrp="1"/>
          </p:cNvGraphicFramePr>
          <p:nvPr>
            <p:extLst>
              <p:ext uri="{D42A27DB-BD31-4B8C-83A1-F6EECF244321}">
                <p14:modId xmlns:p14="http://schemas.microsoft.com/office/powerpoint/2010/main" val="4180168587"/>
              </p:ext>
            </p:extLst>
          </p:nvPr>
        </p:nvGraphicFramePr>
        <p:xfrm>
          <a:off x="1901227" y="4993409"/>
          <a:ext cx="6297564" cy="1033717"/>
        </p:xfrm>
        <a:graphic>
          <a:graphicData uri="http://schemas.openxmlformats.org/drawingml/2006/table">
            <a:tbl>
              <a:tblPr/>
              <a:tblGrid>
                <a:gridCol w="6297564">
                  <a:extLst>
                    <a:ext uri="{9D8B030D-6E8A-4147-A177-3AD203B41FA5}">
                      <a16:colId xmlns:a16="http://schemas.microsoft.com/office/drawing/2014/main" val="2211963276"/>
                    </a:ext>
                  </a:extLst>
                </a:gridCol>
              </a:tblGrid>
              <a:tr h="1033717">
                <a:tc>
                  <a:txBody>
                    <a:bodyPr/>
                    <a:lstStyle/>
                    <a:p>
                      <a:pPr marR="0" algn="l" rtl="0" eaLnBrk="1" fontAlgn="auto" latinLnBrk="0" hangingPunct="1">
                        <a:lnSpc>
                          <a:spcPct val="100000"/>
                        </a:lnSpc>
                        <a:spcBef>
                          <a:spcPts val="300"/>
                        </a:spcBef>
                        <a:spcAft>
                          <a:spcPts val="0"/>
                        </a:spcAft>
                        <a:buClr>
                          <a:srgbClr val="009EE0"/>
                        </a:buClr>
                        <a:buSzTx/>
                      </a:pPr>
                      <a:r>
                        <a:rPr lang="de-DE" sz="1600" b="1">
                          <a:solidFill>
                            <a:schemeClr val="accent2"/>
                          </a:solidFill>
                        </a:rPr>
                        <a:t>Maschinen</a:t>
                      </a:r>
                      <a:br>
                        <a:rPr lang="de-DE" sz="1600" b="1">
                          <a:solidFill>
                            <a:srgbClr val="003D6A"/>
                          </a:solidFill>
                        </a:rPr>
                      </a:br>
                      <a:r>
                        <a:rPr lang="de-DE" sz="1600">
                          <a:solidFill>
                            <a:schemeClr val="tx2"/>
                          </a:solidFill>
                        </a:rPr>
                        <a:t>Lieferung von Komplettsystemen inklusive Steuerung </a:t>
                      </a:r>
                      <a:br>
                        <a:rPr lang="de-DE" sz="1600">
                          <a:solidFill>
                            <a:srgbClr val="003D6A"/>
                          </a:solidFill>
                        </a:rPr>
                      </a:br>
                      <a:r>
                        <a:rPr lang="de-DE" sz="1600">
                          <a:solidFill>
                            <a:schemeClr val="tx2"/>
                          </a:solidFill>
                        </a:rPr>
                        <a:t>und Software. </a:t>
                      </a:r>
                      <a:endParaRPr lang="en-US"/>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graphicFrame>
        <p:nvGraphicFramePr>
          <p:cNvPr id="46" name="Tabelle 21">
            <a:extLst>
              <a:ext uri="{FF2B5EF4-FFF2-40B4-BE49-F238E27FC236}">
                <a16:creationId xmlns:a16="http://schemas.microsoft.com/office/drawing/2014/main" id="{5132B41B-9C28-D321-D85F-39CD50BD6D7D}"/>
              </a:ext>
            </a:extLst>
          </p:cNvPr>
          <p:cNvGraphicFramePr>
            <a:graphicFrameLocks noGrp="1"/>
          </p:cNvGraphicFramePr>
          <p:nvPr>
            <p:extLst>
              <p:ext uri="{D42A27DB-BD31-4B8C-83A1-F6EECF244321}">
                <p14:modId xmlns:p14="http://schemas.microsoft.com/office/powerpoint/2010/main" val="1019980592"/>
              </p:ext>
            </p:extLst>
          </p:nvPr>
        </p:nvGraphicFramePr>
        <p:xfrm>
          <a:off x="1901227" y="2753762"/>
          <a:ext cx="6306422" cy="973247"/>
        </p:xfrm>
        <a:graphic>
          <a:graphicData uri="http://schemas.openxmlformats.org/drawingml/2006/table">
            <a:tbl>
              <a:tblPr/>
              <a:tblGrid>
                <a:gridCol w="6306422">
                  <a:extLst>
                    <a:ext uri="{9D8B030D-6E8A-4147-A177-3AD203B41FA5}">
                      <a16:colId xmlns:a16="http://schemas.microsoft.com/office/drawing/2014/main" val="2211963276"/>
                    </a:ext>
                  </a:extLst>
                </a:gridCol>
              </a:tblGrid>
              <a:tr h="973247">
                <a:tc>
                  <a:txBody>
                    <a:bodyPr/>
                    <a:lstStyle/>
                    <a:p>
                      <a:pPr>
                        <a:lnSpc>
                          <a:spcPct val="100000"/>
                        </a:lnSpc>
                      </a:pPr>
                      <a:r>
                        <a:rPr lang="de-DE" sz="1600" b="1">
                          <a:solidFill>
                            <a:schemeClr val="accent2"/>
                          </a:solidFill>
                        </a:rPr>
                        <a:t>Kundenspezifische Komponenten</a:t>
                      </a:r>
                      <a:br>
                        <a:rPr lang="de-DE" sz="1600" b="1">
                          <a:solidFill>
                            <a:srgbClr val="003D6A"/>
                          </a:solidFill>
                        </a:rPr>
                      </a:br>
                      <a:r>
                        <a:rPr lang="de-DE" sz="1600">
                          <a:solidFill>
                            <a:schemeClr val="tx2"/>
                          </a:solidFill>
                        </a:rPr>
                        <a:t>Konfigurierbare Produkte, Achssysteme und Baugruppen </a:t>
                      </a:r>
                      <a:br>
                        <a:rPr lang="de-DE" sz="1600">
                          <a:solidFill>
                            <a:srgbClr val="003D6A"/>
                          </a:solidFill>
                        </a:rPr>
                      </a:br>
                      <a:r>
                        <a:rPr lang="de-DE" sz="1600">
                          <a:solidFill>
                            <a:schemeClr val="tx2"/>
                          </a:solidFill>
                        </a:rPr>
                        <a:t>mit definierter Schnittstelle zum Kundensystem</a:t>
                      </a: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sp>
        <p:nvSpPr>
          <p:cNvPr id="39" name="Rechteck 38">
            <a:extLst>
              <a:ext uri="{FF2B5EF4-FFF2-40B4-BE49-F238E27FC236}">
                <a16:creationId xmlns:a16="http://schemas.microsoft.com/office/drawing/2014/main" id="{8252AE11-A97B-4283-4319-7D4A85D8CA40}"/>
              </a:ext>
            </a:extLst>
          </p:cNvPr>
          <p:cNvSpPr/>
          <p:nvPr/>
        </p:nvSpPr>
        <p:spPr>
          <a:xfrm>
            <a:off x="1904981" y="1791390"/>
            <a:ext cx="6660228" cy="95595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lstStyle/>
          <a:p>
            <a:pPr marL="0" marR="0" lvl="0" indent="0" algn="l" defTabSz="914400" rtl="0" eaLnBrk="1" fontAlgn="auto" latinLnBrk="0" hangingPunct="1">
              <a:lnSpc>
                <a:spcPct val="110000"/>
              </a:lnSpc>
              <a:spcBef>
                <a:spcPts val="600"/>
              </a:spcBef>
              <a:spcAft>
                <a:spcPts val="0"/>
              </a:spcAft>
              <a:buClrTx/>
              <a:buSzTx/>
              <a:buFontTx/>
              <a:buNone/>
              <a:tabLst/>
              <a:defRPr/>
            </a:pPr>
            <a:endParaRPr kumimoji="0" lang="de-DE" sz="1800" b="0" i="0" u="none" strike="noStrike" kern="1200" cap="none" spc="0" normalizeH="0" baseline="0" noProof="0">
              <a:ln>
                <a:noFill/>
              </a:ln>
              <a:solidFill>
                <a:srgbClr val="E3E3E3"/>
              </a:solidFill>
              <a:effectLst/>
              <a:uLnTx/>
              <a:uFillTx/>
              <a:latin typeface="Fago Pro"/>
              <a:ea typeface="+mn-ea"/>
              <a:cs typeface="+mn-cs"/>
            </a:endParaRPr>
          </a:p>
        </p:txBody>
      </p:sp>
      <p:sp>
        <p:nvSpPr>
          <p:cNvPr id="9" name="Titel 8">
            <a:extLst>
              <a:ext uri="{FF2B5EF4-FFF2-40B4-BE49-F238E27FC236}">
                <a16:creationId xmlns:a16="http://schemas.microsoft.com/office/drawing/2014/main" id="{4C7A5FA6-DDC1-3C22-50F9-A638669A0752}"/>
              </a:ext>
            </a:extLst>
          </p:cNvPr>
          <p:cNvSpPr>
            <a:spLocks noGrp="1"/>
          </p:cNvSpPr>
          <p:nvPr>
            <p:ph type="title"/>
          </p:nvPr>
        </p:nvSpPr>
        <p:spPr>
          <a:xfrm>
            <a:off x="658812" y="666751"/>
            <a:ext cx="9360000" cy="1020318"/>
          </a:xfrm>
        </p:spPr>
        <p:txBody>
          <a:bodyPr/>
          <a:lstStyle/>
          <a:p>
            <a:r>
              <a:rPr lang="de-DE">
                <a:cs typeface="Calibri"/>
              </a:rPr>
              <a:t>In der Automation führt kein Weg an SCHUNK vorbei - 4 Ebenen der Partnerschaft</a:t>
            </a:r>
            <a:endParaRPr lang="de-DE"/>
          </a:p>
        </p:txBody>
      </p:sp>
      <p:sp>
        <p:nvSpPr>
          <p:cNvPr id="2" name="Foliennummernplatzhalter 2">
            <a:extLst>
              <a:ext uri="{FF2B5EF4-FFF2-40B4-BE49-F238E27FC236}">
                <a16:creationId xmlns:a16="http://schemas.microsoft.com/office/drawing/2014/main" id="{D5DE95C8-23EC-C534-4BD2-C9EA33E241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5" name="Textplatzhalter 4">
            <a:extLst>
              <a:ext uri="{FF2B5EF4-FFF2-40B4-BE49-F238E27FC236}">
                <a16:creationId xmlns:a16="http://schemas.microsoft.com/office/drawing/2014/main" id="{67022B3D-DFBA-D4EB-7AE5-235AA206CC86}"/>
              </a:ext>
            </a:extLst>
          </p:cNvPr>
          <p:cNvSpPr>
            <a:spLocks noGrp="1"/>
          </p:cNvSpPr>
          <p:nvPr>
            <p:ph type="body" sz="quarter" idx="11"/>
          </p:nvPr>
        </p:nvSpPr>
        <p:spPr/>
        <p:txBody>
          <a:bodyPr/>
          <a:lstStyle/>
          <a:p>
            <a:r>
              <a:rPr lang="de-DE" dirty="0"/>
              <a:t>SCHUNK Engineering GTAT</a:t>
            </a:r>
          </a:p>
          <a:p>
            <a:endParaRPr lang="de-DE" dirty="0"/>
          </a:p>
        </p:txBody>
      </p:sp>
      <p:pic>
        <p:nvPicPr>
          <p:cNvPr id="11" name="Picture 4">
            <a:extLst>
              <a:ext uri="{FF2B5EF4-FFF2-40B4-BE49-F238E27FC236}">
                <a16:creationId xmlns:a16="http://schemas.microsoft.com/office/drawing/2014/main" id="{F16300DB-62A2-07CD-2411-171626899E67}"/>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3158" b="95000" l="1667" r="98500">
                        <a14:foregroundMark x1="6333" y1="53684" x2="7833" y2="64211"/>
                        <a14:foregroundMark x1="10333" y1="34211" x2="12333" y2="27632"/>
                        <a14:foregroundMark x1="18333" y1="43158" x2="20333" y2="38947"/>
                        <a14:foregroundMark x1="36500" y1="45526" x2="40000" y2="46053"/>
                        <a14:foregroundMark x1="36833" y1="11053" x2="49333" y2="10789"/>
                        <a14:foregroundMark x1="59000" y1="3947" x2="71000" y2="7895"/>
                        <a14:foregroundMark x1="79833" y1="16053" x2="82333" y2="33947"/>
                        <a14:foregroundMark x1="72500" y1="19737" x2="62667" y2="38684"/>
                        <a14:foregroundMark x1="54167" y1="20000" x2="54167" y2="20000"/>
                        <a14:foregroundMark x1="21000" y1="22632" x2="31500" y2="39211"/>
                        <a14:foregroundMark x1="50333" y1="17368" x2="64667" y2="30526"/>
                        <a14:foregroundMark x1="30000" y1="10789" x2="34000" y2="13947"/>
                        <a14:foregroundMark x1="47333" y1="8684" x2="55000" y2="8158"/>
                        <a14:foregroundMark x1="78000" y1="16842" x2="88500" y2="25000"/>
                        <a14:foregroundMark x1="88500" y1="51579" x2="89000" y2="73684"/>
                        <a14:foregroundMark x1="95667" y1="45526" x2="94167" y2="76842"/>
                        <a14:foregroundMark x1="85500" y1="81842" x2="93667" y2="77895"/>
                        <a14:foregroundMark x1="26667" y1="95000" x2="36500" y2="86316"/>
                        <a14:foregroundMark x1="1833" y1="50789" x2="5333" y2="83684"/>
                        <a14:foregroundMark x1="97500" y1="51842" x2="98500" y2="72895"/>
                      </a14:backgroundRemoval>
                    </a14:imgEffect>
                  </a14:imgLayer>
                </a14:imgProps>
              </a:ext>
              <a:ext uri="{28A0092B-C50C-407E-A947-70E740481C1C}">
                <a14:useLocalDpi xmlns:a14="http://schemas.microsoft.com/office/drawing/2010/main"/>
              </a:ext>
            </a:extLst>
          </a:blip>
          <a:srcRect/>
          <a:stretch>
            <a:fillRect/>
          </a:stretch>
        </p:blipFill>
        <p:spPr bwMode="auto">
          <a:xfrm>
            <a:off x="7655426" y="1989404"/>
            <a:ext cx="774292" cy="490385"/>
          </a:xfrm>
          <a:prstGeom prst="rect">
            <a:avLst/>
          </a:prstGeom>
          <a:noFill/>
          <a:extLst>
            <a:ext uri="{909E8E84-426E-40DD-AFC4-6F175D3DCCD1}">
              <a14:hiddenFill xmlns:a14="http://schemas.microsoft.com/office/drawing/2010/main">
                <a:solidFill>
                  <a:srgbClr val="FFFFFF"/>
                </a:solidFill>
              </a14:hiddenFill>
            </a:ext>
          </a:extLst>
        </p:spPr>
      </p:pic>
      <p:pic>
        <p:nvPicPr>
          <p:cNvPr id="41" name="Grafik 40">
            <a:extLst>
              <a:ext uri="{FF2B5EF4-FFF2-40B4-BE49-F238E27FC236}">
                <a16:creationId xmlns:a16="http://schemas.microsoft.com/office/drawing/2014/main" id="{3FC64FC7-FA80-3A42-1742-118FE62A6A5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81862" y="2158862"/>
            <a:ext cx="1442674" cy="1729430"/>
          </a:xfrm>
          <a:prstGeom prst="rect">
            <a:avLst/>
          </a:prstGeom>
        </p:spPr>
      </p:pic>
      <p:pic>
        <p:nvPicPr>
          <p:cNvPr id="42" name="Grafik 41">
            <a:extLst>
              <a:ext uri="{FF2B5EF4-FFF2-40B4-BE49-F238E27FC236}">
                <a16:creationId xmlns:a16="http://schemas.microsoft.com/office/drawing/2014/main" id="{400DC5A0-DF61-61F7-175B-C4BB7E5D471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573692" y="3440459"/>
            <a:ext cx="848639" cy="1415926"/>
          </a:xfrm>
          <a:prstGeom prst="rect">
            <a:avLst/>
          </a:prstGeom>
        </p:spPr>
      </p:pic>
      <p:graphicFrame>
        <p:nvGraphicFramePr>
          <p:cNvPr id="44" name="Tabelle 14">
            <a:extLst>
              <a:ext uri="{FF2B5EF4-FFF2-40B4-BE49-F238E27FC236}">
                <a16:creationId xmlns:a16="http://schemas.microsoft.com/office/drawing/2014/main" id="{58D4EB93-502B-F6C8-E97B-7AC45CF419BA}"/>
              </a:ext>
            </a:extLst>
          </p:cNvPr>
          <p:cNvGraphicFramePr>
            <a:graphicFrameLocks noGrp="1"/>
          </p:cNvGraphicFramePr>
          <p:nvPr>
            <p:extLst>
              <p:ext uri="{D42A27DB-BD31-4B8C-83A1-F6EECF244321}">
                <p14:modId xmlns:p14="http://schemas.microsoft.com/office/powerpoint/2010/main" val="2950469197"/>
              </p:ext>
            </p:extLst>
          </p:nvPr>
        </p:nvGraphicFramePr>
        <p:xfrm>
          <a:off x="1901227" y="1750336"/>
          <a:ext cx="6306426" cy="999743"/>
        </p:xfrm>
        <a:graphic>
          <a:graphicData uri="http://schemas.openxmlformats.org/drawingml/2006/table">
            <a:tbl>
              <a:tblPr/>
              <a:tblGrid>
                <a:gridCol w="6306426">
                  <a:extLst>
                    <a:ext uri="{9D8B030D-6E8A-4147-A177-3AD203B41FA5}">
                      <a16:colId xmlns:a16="http://schemas.microsoft.com/office/drawing/2014/main" val="2211963276"/>
                    </a:ext>
                  </a:extLst>
                </a:gridCol>
              </a:tblGrid>
              <a:tr h="999743">
                <a:tc>
                  <a:txBody>
                    <a:bodyPr/>
                    <a:lstStyle/>
                    <a:p>
                      <a:pPr marR="0" algn="l" rtl="0" eaLnBrk="1" fontAlgn="auto" latinLnBrk="0" hangingPunct="1">
                        <a:lnSpc>
                          <a:spcPct val="100000"/>
                        </a:lnSpc>
                        <a:spcBef>
                          <a:spcPts val="300"/>
                        </a:spcBef>
                        <a:spcAft>
                          <a:spcPts val="0"/>
                        </a:spcAft>
                        <a:buClr>
                          <a:srgbClr val="009EE0"/>
                        </a:buClr>
                        <a:buSzTx/>
                      </a:pPr>
                      <a:r>
                        <a:rPr kumimoji="0" lang="de-DE" sz="1600" b="1" i="0" u="none" strike="noStrike" kern="1200" cap="none" spc="0" normalizeH="0" baseline="0" noProof="0">
                          <a:ln>
                            <a:noFill/>
                          </a:ln>
                          <a:solidFill>
                            <a:schemeClr val="accent2"/>
                          </a:solidFill>
                          <a:effectLst/>
                          <a:uLnTx/>
                          <a:uFillTx/>
                          <a:latin typeface="+mn-lt"/>
                          <a:ea typeface="+mn-ea"/>
                          <a:cs typeface="+mn-cs"/>
                        </a:rPr>
                        <a:t>Standard-Komponenten</a:t>
                      </a:r>
                      <a:br>
                        <a:rPr kumimoji="0" lang="de-DE" sz="1600" b="1" i="0" u="none" strike="noStrike" kern="1200" cap="none" spc="0" normalizeH="0" baseline="0" noProof="0">
                          <a:ln>
                            <a:noFill/>
                          </a:ln>
                          <a:solidFill>
                            <a:srgbClr val="003D6A"/>
                          </a:solidFill>
                          <a:effectLst/>
                          <a:uLnTx/>
                          <a:uFillTx/>
                          <a:latin typeface="+mn-lt"/>
                          <a:ea typeface="+mn-ea"/>
                          <a:cs typeface="+mn-cs"/>
                        </a:rPr>
                      </a:br>
                      <a:r>
                        <a:rPr lang="de-DE" sz="1600">
                          <a:solidFill>
                            <a:schemeClr val="tx2"/>
                          </a:solidFill>
                        </a:rPr>
                        <a:t>Standard Komponenten, modifizierte Standard</a:t>
                      </a:r>
                      <a:br>
                        <a:rPr lang="de-DE" sz="1600">
                          <a:solidFill>
                            <a:srgbClr val="003D6A"/>
                          </a:solidFill>
                        </a:rPr>
                      </a:br>
                      <a:r>
                        <a:rPr lang="de-DE" sz="1600">
                          <a:solidFill>
                            <a:schemeClr val="tx2"/>
                          </a:solidFill>
                        </a:rPr>
                        <a:t>Komponenten, Branchen-Komponenten</a:t>
                      </a: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sp>
        <p:nvSpPr>
          <p:cNvPr id="52" name="Rechteck 12">
            <a:extLst>
              <a:ext uri="{FF2B5EF4-FFF2-40B4-BE49-F238E27FC236}">
                <a16:creationId xmlns:a16="http://schemas.microsoft.com/office/drawing/2014/main" id="{16FE5E91-6C84-B9D3-BD95-E57AA17D11C0}"/>
              </a:ext>
            </a:extLst>
          </p:cNvPr>
          <p:cNvSpPr>
            <a:spLocks/>
          </p:cNvSpPr>
          <p:nvPr/>
        </p:nvSpPr>
        <p:spPr>
          <a:xfrm>
            <a:off x="719037" y="2034204"/>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1 </a:t>
            </a:r>
          </a:p>
        </p:txBody>
      </p:sp>
      <p:sp>
        <p:nvSpPr>
          <p:cNvPr id="56" name="Rechteck 17">
            <a:extLst>
              <a:ext uri="{FF2B5EF4-FFF2-40B4-BE49-F238E27FC236}">
                <a16:creationId xmlns:a16="http://schemas.microsoft.com/office/drawing/2014/main" id="{55A9EC6F-E2A7-3E4C-6D30-4C0D135B83BF}"/>
              </a:ext>
            </a:extLst>
          </p:cNvPr>
          <p:cNvSpPr>
            <a:spLocks/>
          </p:cNvSpPr>
          <p:nvPr/>
        </p:nvSpPr>
        <p:spPr>
          <a:xfrm>
            <a:off x="719037" y="3023577"/>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2</a:t>
            </a:r>
          </a:p>
        </p:txBody>
      </p:sp>
      <p:sp>
        <p:nvSpPr>
          <p:cNvPr id="60" name="Rechteck 23">
            <a:extLst>
              <a:ext uri="{FF2B5EF4-FFF2-40B4-BE49-F238E27FC236}">
                <a16:creationId xmlns:a16="http://schemas.microsoft.com/office/drawing/2014/main" id="{84AF35D3-5D12-CA03-B46C-07CBCE76311B}"/>
              </a:ext>
            </a:extLst>
          </p:cNvPr>
          <p:cNvSpPr>
            <a:spLocks/>
          </p:cNvSpPr>
          <p:nvPr/>
        </p:nvSpPr>
        <p:spPr>
          <a:xfrm>
            <a:off x="719037" y="4136642"/>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3</a:t>
            </a:r>
          </a:p>
        </p:txBody>
      </p:sp>
      <p:sp>
        <p:nvSpPr>
          <p:cNvPr id="64" name="Rechteck 34">
            <a:extLst>
              <a:ext uri="{FF2B5EF4-FFF2-40B4-BE49-F238E27FC236}">
                <a16:creationId xmlns:a16="http://schemas.microsoft.com/office/drawing/2014/main" id="{19182285-DFD0-1BFD-6B8D-D3DBE02F33E0}"/>
              </a:ext>
            </a:extLst>
          </p:cNvPr>
          <p:cNvSpPr>
            <a:spLocks/>
          </p:cNvSpPr>
          <p:nvPr/>
        </p:nvSpPr>
        <p:spPr>
          <a:xfrm>
            <a:off x="719037" y="5337086"/>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4</a:t>
            </a:r>
          </a:p>
        </p:txBody>
      </p:sp>
      <p:pic>
        <p:nvPicPr>
          <p:cNvPr id="7" name="Grafik 6">
            <a:extLst>
              <a:ext uri="{FF2B5EF4-FFF2-40B4-BE49-F238E27FC236}">
                <a16:creationId xmlns:a16="http://schemas.microsoft.com/office/drawing/2014/main" id="{EF225DAB-1A24-F53D-BBCB-A7CF40FB728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97566" y="5237095"/>
            <a:ext cx="1119990" cy="699994"/>
          </a:xfrm>
          <a:prstGeom prst="rect">
            <a:avLst/>
          </a:prstGeom>
        </p:spPr>
      </p:pic>
      <p:pic>
        <p:nvPicPr>
          <p:cNvPr id="6" name="Grafik 5">
            <a:extLst>
              <a:ext uri="{FF2B5EF4-FFF2-40B4-BE49-F238E27FC236}">
                <a16:creationId xmlns:a16="http://schemas.microsoft.com/office/drawing/2014/main" id="{4F416E8F-136E-319A-E463-5AE870552EC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598648" y="2897102"/>
            <a:ext cx="885956" cy="664683"/>
          </a:xfrm>
          <a:prstGeom prst="rect">
            <a:avLst/>
          </a:prstGeom>
        </p:spPr>
      </p:pic>
      <p:pic>
        <p:nvPicPr>
          <p:cNvPr id="3" name="Grafik 14">
            <a:extLst>
              <a:ext uri="{FF2B5EF4-FFF2-40B4-BE49-F238E27FC236}">
                <a16:creationId xmlns:a16="http://schemas.microsoft.com/office/drawing/2014/main" id="{C83B4758-F51B-607D-BCB0-A81B0D5D6C5D}"/>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10000" b="90000" l="10000" r="90000">
                        <a14:backgroundMark x1="24882" y1="44495" x2="24882" y2="44495"/>
                      </a14:backgroundRemoval>
                    </a14:imgEffect>
                  </a14:imgLayer>
                </a14:imgProps>
              </a:ext>
              <a:ext uri="{28A0092B-C50C-407E-A947-70E740481C1C}">
                <a14:useLocalDpi xmlns:a14="http://schemas.microsoft.com/office/drawing/2010/main"/>
              </a:ext>
            </a:extLst>
          </a:blip>
          <a:stretch>
            <a:fillRect/>
          </a:stretch>
        </p:blipFill>
        <p:spPr>
          <a:xfrm>
            <a:off x="7425955" y="3781334"/>
            <a:ext cx="1455907" cy="1051801"/>
          </a:xfrm>
          <a:prstGeom prst="rect">
            <a:avLst/>
          </a:prstGeom>
        </p:spPr>
      </p:pic>
      <p:pic>
        <p:nvPicPr>
          <p:cNvPr id="4" name="Grafik 3">
            <a:extLst>
              <a:ext uri="{FF2B5EF4-FFF2-40B4-BE49-F238E27FC236}">
                <a16:creationId xmlns:a16="http://schemas.microsoft.com/office/drawing/2014/main" id="{B6659F87-B7CE-2639-461C-3673793440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859839" y="5154738"/>
            <a:ext cx="2385103" cy="765246"/>
          </a:xfrm>
          <a:prstGeom prst="rect">
            <a:avLst/>
          </a:prstGeom>
        </p:spPr>
      </p:pic>
    </p:spTree>
    <p:custDataLst>
      <p:tags r:id="rId1"/>
    </p:custDataLst>
    <p:extLst>
      <p:ext uri="{BB962C8B-B14F-4D97-AF65-F5344CB8AC3E}">
        <p14:creationId xmlns:p14="http://schemas.microsoft.com/office/powerpoint/2010/main" val="299004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9E9BE-E85E-9DE8-610F-D2E37163882B}"/>
            </a:ext>
          </a:extLst>
        </p:cNvPr>
        <p:cNvGrpSpPr/>
        <p:nvPr/>
      </p:nvGrpSpPr>
      <p:grpSpPr>
        <a:xfrm>
          <a:off x="0" y="0"/>
          <a:ext cx="0" cy="0"/>
          <a:chOff x="0" y="0"/>
          <a:chExt cx="0" cy="0"/>
        </a:xfrm>
      </p:grpSpPr>
      <p:sp>
        <p:nvSpPr>
          <p:cNvPr id="4" name="Textplatzhalter 5">
            <a:extLst>
              <a:ext uri="{FF2B5EF4-FFF2-40B4-BE49-F238E27FC236}">
                <a16:creationId xmlns:a16="http://schemas.microsoft.com/office/drawing/2014/main" id="{BD15E5BE-1800-A7DA-D9FA-EE8093308C2A}"/>
              </a:ext>
            </a:extLst>
          </p:cNvPr>
          <p:cNvSpPr txBox="1">
            <a:spLocks/>
          </p:cNvSpPr>
          <p:nvPr/>
        </p:nvSpPr>
        <p:spPr bwMode="gray">
          <a:xfrm>
            <a:off x="8512398" y="1791390"/>
            <a:ext cx="3279804" cy="4246589"/>
          </a:xfrm>
          <a:prstGeom prst="rect">
            <a:avLst/>
          </a:prstGeom>
          <a:solidFill>
            <a:srgbClr val="E3E3E3"/>
          </a:solidFill>
        </p:spPr>
        <p:txBody>
          <a:bodyPr vert="horz" wrap="square" lIns="108000" tIns="72000" rIns="108000" bIns="72000" rtlCol="0">
            <a:noAutofit/>
          </a:bodyPr>
          <a:lstStyle>
            <a:lvl1pPr marL="0" indent="0" algn="l" defTabSz="914400" rtl="0" eaLnBrk="1" latinLnBrk="0" hangingPunct="1">
              <a:lnSpc>
                <a:spcPct val="110000"/>
              </a:lnSpc>
              <a:spcBef>
                <a:spcPts val="600"/>
              </a:spcBef>
              <a:buFontTx/>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600"/>
              </a:spcBef>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11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de-DE" sz="1200" b="0" i="0" u="none" strike="noStrike" kern="1200" cap="none" spc="0" normalizeH="0" baseline="0" noProof="0">
              <a:ln>
                <a:noFill/>
              </a:ln>
              <a:solidFill>
                <a:srgbClr val="E3E3E3"/>
              </a:solidFill>
              <a:effectLst/>
              <a:uLnTx/>
              <a:uFillTx/>
              <a:latin typeface="Fago Pro"/>
              <a:ea typeface="+mn-ea"/>
              <a:cs typeface="+mn-cs"/>
            </a:endParaRPr>
          </a:p>
        </p:txBody>
      </p:sp>
      <p:sp>
        <p:nvSpPr>
          <p:cNvPr id="39" name="Rechteck 38">
            <a:extLst>
              <a:ext uri="{FF2B5EF4-FFF2-40B4-BE49-F238E27FC236}">
                <a16:creationId xmlns:a16="http://schemas.microsoft.com/office/drawing/2014/main" id="{C44C6F4A-0773-6DFE-1113-5B2A1D422749}"/>
              </a:ext>
            </a:extLst>
          </p:cNvPr>
          <p:cNvSpPr/>
          <p:nvPr/>
        </p:nvSpPr>
        <p:spPr>
          <a:xfrm>
            <a:off x="1904981" y="2759705"/>
            <a:ext cx="6660228" cy="95595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lstStyle/>
          <a:p>
            <a:pPr marL="0" marR="0" lvl="0" indent="0" algn="l" defTabSz="914400" rtl="0" eaLnBrk="1" fontAlgn="auto" latinLnBrk="0" hangingPunct="1">
              <a:lnSpc>
                <a:spcPct val="110000"/>
              </a:lnSpc>
              <a:spcBef>
                <a:spcPts val="600"/>
              </a:spcBef>
              <a:spcAft>
                <a:spcPts val="0"/>
              </a:spcAft>
              <a:buClrTx/>
              <a:buSzTx/>
              <a:buFontTx/>
              <a:buNone/>
              <a:tabLst/>
              <a:defRPr/>
            </a:pPr>
            <a:endParaRPr kumimoji="0" lang="de-DE" sz="1800" b="0" i="0" u="none" strike="noStrike" kern="1200" cap="none" spc="0" normalizeH="0" baseline="0" noProof="0">
              <a:ln>
                <a:noFill/>
              </a:ln>
              <a:solidFill>
                <a:srgbClr val="E3E3E3"/>
              </a:solidFill>
              <a:effectLst/>
              <a:uLnTx/>
              <a:uFillTx/>
              <a:latin typeface="Fago Pro"/>
              <a:ea typeface="+mn-ea"/>
              <a:cs typeface="+mn-cs"/>
            </a:endParaRPr>
          </a:p>
        </p:txBody>
      </p:sp>
      <p:graphicFrame>
        <p:nvGraphicFramePr>
          <p:cNvPr id="12" name="Tabelle 21">
            <a:extLst>
              <a:ext uri="{FF2B5EF4-FFF2-40B4-BE49-F238E27FC236}">
                <a16:creationId xmlns:a16="http://schemas.microsoft.com/office/drawing/2014/main" id="{0A4EBB79-CCEF-CBAA-701B-15AFD4B3310C}"/>
              </a:ext>
            </a:extLst>
          </p:cNvPr>
          <p:cNvGraphicFramePr>
            <a:graphicFrameLocks noGrp="1"/>
          </p:cNvGraphicFramePr>
          <p:nvPr>
            <p:extLst>
              <p:ext uri="{D42A27DB-BD31-4B8C-83A1-F6EECF244321}">
                <p14:modId xmlns:p14="http://schemas.microsoft.com/office/powerpoint/2010/main" val="65010178"/>
              </p:ext>
            </p:extLst>
          </p:nvPr>
        </p:nvGraphicFramePr>
        <p:xfrm>
          <a:off x="1901227" y="2753762"/>
          <a:ext cx="6306422" cy="973247"/>
        </p:xfrm>
        <a:graphic>
          <a:graphicData uri="http://schemas.openxmlformats.org/drawingml/2006/table">
            <a:tbl>
              <a:tblPr/>
              <a:tblGrid>
                <a:gridCol w="6306422">
                  <a:extLst>
                    <a:ext uri="{9D8B030D-6E8A-4147-A177-3AD203B41FA5}">
                      <a16:colId xmlns:a16="http://schemas.microsoft.com/office/drawing/2014/main" val="2211963276"/>
                    </a:ext>
                  </a:extLst>
                </a:gridCol>
              </a:tblGrid>
              <a:tr h="973247">
                <a:tc>
                  <a:txBody>
                    <a:bodyPr/>
                    <a:lstStyle/>
                    <a:p>
                      <a:pPr>
                        <a:lnSpc>
                          <a:spcPct val="100000"/>
                        </a:lnSpc>
                      </a:pPr>
                      <a:r>
                        <a:rPr lang="de-DE" sz="1600" b="1">
                          <a:solidFill>
                            <a:schemeClr val="accent2"/>
                          </a:solidFill>
                        </a:rPr>
                        <a:t>Kundenspezifische Komponenten</a:t>
                      </a:r>
                      <a:br>
                        <a:rPr lang="de-DE" sz="1600" b="1">
                          <a:solidFill>
                            <a:srgbClr val="003D6A"/>
                          </a:solidFill>
                        </a:rPr>
                      </a:br>
                      <a:r>
                        <a:rPr lang="de-DE" sz="1600">
                          <a:solidFill>
                            <a:schemeClr val="tx2"/>
                          </a:solidFill>
                        </a:rPr>
                        <a:t>Konfigurierbare Produkte, Achssysteme und Baugruppen </a:t>
                      </a:r>
                      <a:br>
                        <a:rPr lang="de-DE" sz="1600">
                          <a:solidFill>
                            <a:srgbClr val="003D6A"/>
                          </a:solidFill>
                        </a:rPr>
                      </a:br>
                      <a:r>
                        <a:rPr lang="de-DE" sz="1600">
                          <a:solidFill>
                            <a:schemeClr val="tx2"/>
                          </a:solidFill>
                        </a:rPr>
                        <a:t>mit definierter Schnittstelle zum Kundensystem</a:t>
                      </a: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graphicFrame>
        <p:nvGraphicFramePr>
          <p:cNvPr id="14" name="Tabelle 27">
            <a:extLst>
              <a:ext uri="{FF2B5EF4-FFF2-40B4-BE49-F238E27FC236}">
                <a16:creationId xmlns:a16="http://schemas.microsoft.com/office/drawing/2014/main" id="{C26C45C4-196D-CD91-860B-263C1E7A7A8B}"/>
              </a:ext>
            </a:extLst>
          </p:cNvPr>
          <p:cNvGraphicFramePr>
            <a:graphicFrameLocks noGrp="1"/>
          </p:cNvGraphicFramePr>
          <p:nvPr>
            <p:extLst>
              <p:ext uri="{D42A27DB-BD31-4B8C-83A1-F6EECF244321}">
                <p14:modId xmlns:p14="http://schemas.microsoft.com/office/powerpoint/2010/main" val="2915983218"/>
              </p:ext>
            </p:extLst>
          </p:nvPr>
        </p:nvGraphicFramePr>
        <p:xfrm>
          <a:off x="1901227" y="3729181"/>
          <a:ext cx="6307336" cy="1267500"/>
        </p:xfrm>
        <a:graphic>
          <a:graphicData uri="http://schemas.openxmlformats.org/drawingml/2006/table">
            <a:tbl>
              <a:tblPr/>
              <a:tblGrid>
                <a:gridCol w="6307336">
                  <a:extLst>
                    <a:ext uri="{9D8B030D-6E8A-4147-A177-3AD203B41FA5}">
                      <a16:colId xmlns:a16="http://schemas.microsoft.com/office/drawing/2014/main" val="2211963276"/>
                    </a:ext>
                  </a:extLst>
                </a:gridCol>
              </a:tblGrid>
              <a:tr h="1267500">
                <a:tc>
                  <a:txBody>
                    <a:bodyPr/>
                    <a:lstStyle/>
                    <a:p>
                      <a:pPr>
                        <a:lnSpc>
                          <a:spcPct val="100000"/>
                        </a:lnSpc>
                      </a:pPr>
                      <a:r>
                        <a:rPr lang="de-DE" sz="1600" b="1">
                          <a:solidFill>
                            <a:schemeClr val="accent2"/>
                          </a:solidFill>
                        </a:rPr>
                        <a:t>Kundenspezifische Systeme</a:t>
                      </a:r>
                      <a:br>
                        <a:rPr lang="de-DE" sz="1600" b="1">
                          <a:solidFill>
                            <a:srgbClr val="003D6A"/>
                          </a:solidFill>
                        </a:rPr>
                      </a:br>
                      <a:r>
                        <a:rPr lang="de-DE" sz="1600">
                          <a:solidFill>
                            <a:schemeClr val="tx2"/>
                          </a:solidFill>
                        </a:rPr>
                        <a:t>Achsensysteme und Baugruppen mit definierter </a:t>
                      </a:r>
                      <a:br>
                        <a:rPr lang="de-DE" sz="1600">
                          <a:solidFill>
                            <a:srgbClr val="003D6A"/>
                          </a:solidFill>
                        </a:rPr>
                      </a:br>
                      <a:r>
                        <a:rPr lang="de-DE" sz="1600">
                          <a:solidFill>
                            <a:schemeClr val="tx2"/>
                          </a:solidFill>
                        </a:rPr>
                        <a:t>Schnittstelle zur Kundenanlage inklusive Stahlbau, </a:t>
                      </a:r>
                      <a:br>
                        <a:rPr lang="de-DE" sz="1600">
                          <a:solidFill>
                            <a:srgbClr val="003D6A"/>
                          </a:solidFill>
                        </a:rPr>
                      </a:br>
                      <a:r>
                        <a:rPr lang="de-DE" sz="1600">
                          <a:solidFill>
                            <a:schemeClr val="tx2"/>
                          </a:solidFill>
                        </a:rPr>
                        <a:t>Schutzzaun und Schaltschrank</a:t>
                      </a: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graphicFrame>
        <p:nvGraphicFramePr>
          <p:cNvPr id="16" name="Tabelle 36">
            <a:extLst>
              <a:ext uri="{FF2B5EF4-FFF2-40B4-BE49-F238E27FC236}">
                <a16:creationId xmlns:a16="http://schemas.microsoft.com/office/drawing/2014/main" id="{110F9034-B8EC-7C14-059D-5652A8E5867A}"/>
              </a:ext>
            </a:extLst>
          </p:cNvPr>
          <p:cNvGraphicFramePr>
            <a:graphicFrameLocks noGrp="1"/>
          </p:cNvGraphicFramePr>
          <p:nvPr>
            <p:extLst>
              <p:ext uri="{D42A27DB-BD31-4B8C-83A1-F6EECF244321}">
                <p14:modId xmlns:p14="http://schemas.microsoft.com/office/powerpoint/2010/main" val="1239052117"/>
              </p:ext>
            </p:extLst>
          </p:nvPr>
        </p:nvGraphicFramePr>
        <p:xfrm>
          <a:off x="1901227" y="4993409"/>
          <a:ext cx="6297564" cy="1033717"/>
        </p:xfrm>
        <a:graphic>
          <a:graphicData uri="http://schemas.openxmlformats.org/drawingml/2006/table">
            <a:tbl>
              <a:tblPr/>
              <a:tblGrid>
                <a:gridCol w="6297564">
                  <a:extLst>
                    <a:ext uri="{9D8B030D-6E8A-4147-A177-3AD203B41FA5}">
                      <a16:colId xmlns:a16="http://schemas.microsoft.com/office/drawing/2014/main" val="2211963276"/>
                    </a:ext>
                  </a:extLst>
                </a:gridCol>
              </a:tblGrid>
              <a:tr h="1033717">
                <a:tc>
                  <a:txBody>
                    <a:bodyPr/>
                    <a:lstStyle/>
                    <a:p>
                      <a:pPr marR="0" algn="l" rtl="0" eaLnBrk="1" fontAlgn="auto" latinLnBrk="0" hangingPunct="1">
                        <a:lnSpc>
                          <a:spcPct val="100000"/>
                        </a:lnSpc>
                        <a:spcBef>
                          <a:spcPts val="300"/>
                        </a:spcBef>
                        <a:spcAft>
                          <a:spcPts val="0"/>
                        </a:spcAft>
                        <a:buClr>
                          <a:srgbClr val="009EE0"/>
                        </a:buClr>
                        <a:buSzTx/>
                      </a:pPr>
                      <a:r>
                        <a:rPr lang="de-DE" sz="1600" b="1">
                          <a:solidFill>
                            <a:schemeClr val="accent2"/>
                          </a:solidFill>
                        </a:rPr>
                        <a:t>Maschinen</a:t>
                      </a:r>
                      <a:br>
                        <a:rPr lang="de-DE" sz="1600" b="1">
                          <a:solidFill>
                            <a:srgbClr val="003D6A"/>
                          </a:solidFill>
                        </a:rPr>
                      </a:br>
                      <a:r>
                        <a:rPr lang="de-DE" sz="1600">
                          <a:solidFill>
                            <a:schemeClr val="tx2"/>
                          </a:solidFill>
                        </a:rPr>
                        <a:t>Lieferung von Komplettsystemen inklusive Steuerung </a:t>
                      </a:r>
                      <a:br>
                        <a:rPr lang="de-DE" sz="1600">
                          <a:solidFill>
                            <a:srgbClr val="003D6A"/>
                          </a:solidFill>
                        </a:rPr>
                      </a:br>
                      <a:r>
                        <a:rPr lang="de-DE" sz="1600">
                          <a:solidFill>
                            <a:schemeClr val="tx2"/>
                          </a:solidFill>
                        </a:rPr>
                        <a:t>und Software. </a:t>
                      </a:r>
                      <a:endParaRPr lang="en-US"/>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sp>
        <p:nvSpPr>
          <p:cNvPr id="9" name="Titel 8">
            <a:extLst>
              <a:ext uri="{FF2B5EF4-FFF2-40B4-BE49-F238E27FC236}">
                <a16:creationId xmlns:a16="http://schemas.microsoft.com/office/drawing/2014/main" id="{D9FB0F0D-6C76-CE94-E3CF-55ABF850F8F7}"/>
              </a:ext>
            </a:extLst>
          </p:cNvPr>
          <p:cNvSpPr>
            <a:spLocks noGrp="1"/>
          </p:cNvSpPr>
          <p:nvPr>
            <p:ph type="title"/>
          </p:nvPr>
        </p:nvSpPr>
        <p:spPr>
          <a:xfrm>
            <a:off x="658814" y="666751"/>
            <a:ext cx="9360000" cy="1020318"/>
          </a:xfrm>
        </p:spPr>
        <p:txBody>
          <a:bodyPr/>
          <a:lstStyle/>
          <a:p>
            <a:r>
              <a:rPr lang="de-DE">
                <a:cs typeface="Calibri"/>
              </a:rPr>
              <a:t>In der Automation führt kein Weg an SCHUNK vorbei - 4 Ebenen der Partnerschaft</a:t>
            </a:r>
            <a:endParaRPr lang="de-DE"/>
          </a:p>
        </p:txBody>
      </p:sp>
      <p:sp>
        <p:nvSpPr>
          <p:cNvPr id="5" name="Foliennummernplatzhalter 2">
            <a:extLst>
              <a:ext uri="{FF2B5EF4-FFF2-40B4-BE49-F238E27FC236}">
                <a16:creationId xmlns:a16="http://schemas.microsoft.com/office/drawing/2014/main" id="{761AF452-5855-EA7A-CC79-B3F8C329F5C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3" name="Textplatzhalter 2">
            <a:extLst>
              <a:ext uri="{FF2B5EF4-FFF2-40B4-BE49-F238E27FC236}">
                <a16:creationId xmlns:a16="http://schemas.microsoft.com/office/drawing/2014/main" id="{FAEE96B6-5414-6518-897F-C424D64DEFC9}"/>
              </a:ext>
            </a:extLst>
          </p:cNvPr>
          <p:cNvSpPr>
            <a:spLocks noGrp="1"/>
          </p:cNvSpPr>
          <p:nvPr>
            <p:ph type="body" sz="quarter" idx="11"/>
          </p:nvPr>
        </p:nvSpPr>
        <p:spPr/>
        <p:txBody>
          <a:bodyPr/>
          <a:lstStyle/>
          <a:p>
            <a:r>
              <a:rPr lang="de-DE" dirty="0"/>
              <a:t>SCHUNK Engineering GTAT</a:t>
            </a:r>
          </a:p>
          <a:p>
            <a:endParaRPr lang="de-DE" dirty="0"/>
          </a:p>
        </p:txBody>
      </p:sp>
      <p:pic>
        <p:nvPicPr>
          <p:cNvPr id="6" name="Grafik 16">
            <a:extLst>
              <a:ext uri="{FF2B5EF4-FFF2-40B4-BE49-F238E27FC236}">
                <a16:creationId xmlns:a16="http://schemas.microsoft.com/office/drawing/2014/main" id="{0826552C-5840-54C7-1085-665174681B3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31709" y="3715660"/>
            <a:ext cx="1241139" cy="1242329"/>
          </a:xfrm>
          <a:prstGeom prst="rect">
            <a:avLst/>
          </a:prstGeom>
        </p:spPr>
      </p:pic>
      <p:pic>
        <p:nvPicPr>
          <p:cNvPr id="13" name="Grafik 5">
            <a:extLst>
              <a:ext uri="{FF2B5EF4-FFF2-40B4-BE49-F238E27FC236}">
                <a16:creationId xmlns:a16="http://schemas.microsoft.com/office/drawing/2014/main" id="{487B9820-E34F-BE77-5957-3416BFA0990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87000" y="4602484"/>
            <a:ext cx="1241139" cy="1155728"/>
          </a:xfrm>
          <a:prstGeom prst="rect">
            <a:avLst/>
          </a:prstGeom>
        </p:spPr>
      </p:pic>
      <p:graphicFrame>
        <p:nvGraphicFramePr>
          <p:cNvPr id="2" name="Tabelle 14">
            <a:extLst>
              <a:ext uri="{FF2B5EF4-FFF2-40B4-BE49-F238E27FC236}">
                <a16:creationId xmlns:a16="http://schemas.microsoft.com/office/drawing/2014/main" id="{9D8A770B-1B11-25F4-20FB-34D79A267246}"/>
              </a:ext>
            </a:extLst>
          </p:cNvPr>
          <p:cNvGraphicFramePr>
            <a:graphicFrameLocks noGrp="1"/>
          </p:cNvGraphicFramePr>
          <p:nvPr>
            <p:extLst>
              <p:ext uri="{D42A27DB-BD31-4B8C-83A1-F6EECF244321}">
                <p14:modId xmlns:p14="http://schemas.microsoft.com/office/powerpoint/2010/main" val="692235295"/>
              </p:ext>
            </p:extLst>
          </p:nvPr>
        </p:nvGraphicFramePr>
        <p:xfrm>
          <a:off x="1901227" y="1750336"/>
          <a:ext cx="6306426" cy="999743"/>
        </p:xfrm>
        <a:graphic>
          <a:graphicData uri="http://schemas.openxmlformats.org/drawingml/2006/table">
            <a:tbl>
              <a:tblPr/>
              <a:tblGrid>
                <a:gridCol w="6306426">
                  <a:extLst>
                    <a:ext uri="{9D8B030D-6E8A-4147-A177-3AD203B41FA5}">
                      <a16:colId xmlns:a16="http://schemas.microsoft.com/office/drawing/2014/main" val="2211963276"/>
                    </a:ext>
                  </a:extLst>
                </a:gridCol>
              </a:tblGrid>
              <a:tr h="999743">
                <a:tc>
                  <a:txBody>
                    <a:bodyPr/>
                    <a:lstStyle/>
                    <a:p>
                      <a:pPr marR="0" algn="l" rtl="0" eaLnBrk="1" fontAlgn="auto" latinLnBrk="0" hangingPunct="1">
                        <a:lnSpc>
                          <a:spcPct val="100000"/>
                        </a:lnSpc>
                        <a:spcBef>
                          <a:spcPts val="300"/>
                        </a:spcBef>
                        <a:spcAft>
                          <a:spcPts val="0"/>
                        </a:spcAft>
                        <a:buClr>
                          <a:srgbClr val="009EE0"/>
                        </a:buClr>
                        <a:buSzTx/>
                      </a:pPr>
                      <a:r>
                        <a:rPr kumimoji="0" lang="de-DE" sz="1600" b="1" i="0" u="none" strike="noStrike" kern="1200" cap="none" spc="0" normalizeH="0" baseline="0" noProof="0">
                          <a:ln>
                            <a:noFill/>
                          </a:ln>
                          <a:solidFill>
                            <a:schemeClr val="accent2"/>
                          </a:solidFill>
                          <a:effectLst/>
                          <a:uLnTx/>
                          <a:uFillTx/>
                          <a:latin typeface="+mn-lt"/>
                          <a:ea typeface="+mn-ea"/>
                          <a:cs typeface="+mn-cs"/>
                        </a:rPr>
                        <a:t>Standard-Komponenten</a:t>
                      </a:r>
                      <a:br>
                        <a:rPr kumimoji="0" lang="de-DE" sz="1600" b="1" i="0" u="none" strike="noStrike" kern="1200" cap="none" spc="0" normalizeH="0" baseline="0" noProof="0">
                          <a:ln>
                            <a:noFill/>
                          </a:ln>
                          <a:solidFill>
                            <a:srgbClr val="003D6A"/>
                          </a:solidFill>
                          <a:effectLst/>
                          <a:uLnTx/>
                          <a:uFillTx/>
                          <a:latin typeface="+mn-lt"/>
                          <a:ea typeface="+mn-ea"/>
                          <a:cs typeface="+mn-cs"/>
                        </a:rPr>
                      </a:br>
                      <a:r>
                        <a:rPr lang="de-DE" sz="1600">
                          <a:solidFill>
                            <a:schemeClr val="tx2"/>
                          </a:solidFill>
                        </a:rPr>
                        <a:t>Standard Komponenten, modifizierte Standard</a:t>
                      </a:r>
                      <a:br>
                        <a:rPr lang="de-DE" sz="1600">
                          <a:solidFill>
                            <a:srgbClr val="003D6A"/>
                          </a:solidFill>
                        </a:rPr>
                      </a:br>
                      <a:r>
                        <a:rPr lang="de-DE" sz="1600">
                          <a:solidFill>
                            <a:schemeClr val="tx2"/>
                          </a:solidFill>
                        </a:rPr>
                        <a:t>Komponenten, Branchen-Komponenten</a:t>
                      </a:r>
                    </a:p>
                  </a:txBody>
                  <a:tcPr marL="504000" marR="381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075751"/>
                  </a:ext>
                </a:extLst>
              </a:tr>
            </a:tbl>
          </a:graphicData>
        </a:graphic>
      </p:graphicFrame>
      <p:sp>
        <p:nvSpPr>
          <p:cNvPr id="18" name="Rechteck 12">
            <a:extLst>
              <a:ext uri="{FF2B5EF4-FFF2-40B4-BE49-F238E27FC236}">
                <a16:creationId xmlns:a16="http://schemas.microsoft.com/office/drawing/2014/main" id="{D434CE0E-4F8D-BA0C-E160-2B3E5FFA3861}"/>
              </a:ext>
            </a:extLst>
          </p:cNvPr>
          <p:cNvSpPr>
            <a:spLocks/>
          </p:cNvSpPr>
          <p:nvPr/>
        </p:nvSpPr>
        <p:spPr>
          <a:xfrm>
            <a:off x="719037" y="2034204"/>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1 </a:t>
            </a:r>
          </a:p>
        </p:txBody>
      </p:sp>
      <p:sp>
        <p:nvSpPr>
          <p:cNvPr id="20" name="Rechteck 17">
            <a:extLst>
              <a:ext uri="{FF2B5EF4-FFF2-40B4-BE49-F238E27FC236}">
                <a16:creationId xmlns:a16="http://schemas.microsoft.com/office/drawing/2014/main" id="{979ABED5-A4C5-1610-C6C1-8E4A203A0BEA}"/>
              </a:ext>
            </a:extLst>
          </p:cNvPr>
          <p:cNvSpPr>
            <a:spLocks/>
          </p:cNvSpPr>
          <p:nvPr/>
        </p:nvSpPr>
        <p:spPr>
          <a:xfrm>
            <a:off x="719037" y="3023577"/>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2</a:t>
            </a:r>
          </a:p>
        </p:txBody>
      </p:sp>
      <p:sp>
        <p:nvSpPr>
          <p:cNvPr id="22" name="Rechteck 23">
            <a:extLst>
              <a:ext uri="{FF2B5EF4-FFF2-40B4-BE49-F238E27FC236}">
                <a16:creationId xmlns:a16="http://schemas.microsoft.com/office/drawing/2014/main" id="{904C62A0-449F-BA9B-3CA1-ABD9AFCD1695}"/>
              </a:ext>
            </a:extLst>
          </p:cNvPr>
          <p:cNvSpPr>
            <a:spLocks/>
          </p:cNvSpPr>
          <p:nvPr/>
        </p:nvSpPr>
        <p:spPr>
          <a:xfrm>
            <a:off x="719037" y="4136642"/>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3</a:t>
            </a:r>
          </a:p>
        </p:txBody>
      </p:sp>
      <p:sp>
        <p:nvSpPr>
          <p:cNvPr id="23" name="Rechteck 34">
            <a:extLst>
              <a:ext uri="{FF2B5EF4-FFF2-40B4-BE49-F238E27FC236}">
                <a16:creationId xmlns:a16="http://schemas.microsoft.com/office/drawing/2014/main" id="{C098CFA3-43D2-072D-B22C-95285C1CD25F}"/>
              </a:ext>
            </a:extLst>
          </p:cNvPr>
          <p:cNvSpPr>
            <a:spLocks/>
          </p:cNvSpPr>
          <p:nvPr/>
        </p:nvSpPr>
        <p:spPr>
          <a:xfrm>
            <a:off x="719037" y="5337086"/>
            <a:ext cx="912781" cy="432006"/>
          </a:xfrm>
          <a:prstGeom prst="rect">
            <a:avLst/>
          </a:prstGeom>
          <a:noFill/>
          <a:ln w="12700">
            <a:no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de-DE" sz="2000" b="1" i="0" u="none" strike="noStrike" kern="1200" cap="none" spc="0" normalizeH="0" baseline="0" noProof="0">
                <a:ln>
                  <a:noFill/>
                </a:ln>
                <a:solidFill>
                  <a:srgbClr val="009EE0"/>
                </a:solidFill>
                <a:effectLst/>
                <a:uLnTx/>
                <a:uFillTx/>
                <a:latin typeface="Fago Pro"/>
                <a:ea typeface="+mn-ea"/>
                <a:cs typeface="+mn-cs"/>
                <a:sym typeface="+mn-lt"/>
              </a:rPr>
              <a:t>Level 4</a:t>
            </a:r>
          </a:p>
        </p:txBody>
      </p:sp>
      <p:pic>
        <p:nvPicPr>
          <p:cNvPr id="25" name="Grafik 15">
            <a:extLst>
              <a:ext uri="{FF2B5EF4-FFF2-40B4-BE49-F238E27FC236}">
                <a16:creationId xmlns:a16="http://schemas.microsoft.com/office/drawing/2014/main" id="{6614081D-4534-F298-8412-40F4460EE1B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896996" y="2074252"/>
            <a:ext cx="1631143" cy="1401883"/>
          </a:xfrm>
          <a:prstGeom prst="rect">
            <a:avLst/>
          </a:prstGeom>
        </p:spPr>
      </p:pic>
      <p:pic>
        <p:nvPicPr>
          <p:cNvPr id="7" name="Picture 4">
            <a:extLst>
              <a:ext uri="{FF2B5EF4-FFF2-40B4-BE49-F238E27FC236}">
                <a16:creationId xmlns:a16="http://schemas.microsoft.com/office/drawing/2014/main" id="{D88D26F4-FFE4-0651-5768-63FE91056456}"/>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3158" b="95000" l="1667" r="98500">
                        <a14:foregroundMark x1="6333" y1="53684" x2="7833" y2="64211"/>
                        <a14:foregroundMark x1="10333" y1="34211" x2="12333" y2="27632"/>
                        <a14:foregroundMark x1="18333" y1="43158" x2="20333" y2="38947"/>
                        <a14:foregroundMark x1="36500" y1="45526" x2="40000" y2="46053"/>
                        <a14:foregroundMark x1="36833" y1="11053" x2="49333" y2="10789"/>
                        <a14:foregroundMark x1="59000" y1="3947" x2="71000" y2="7895"/>
                        <a14:foregroundMark x1="79833" y1="16053" x2="82333" y2="33947"/>
                        <a14:foregroundMark x1="72500" y1="19737" x2="62667" y2="38684"/>
                        <a14:foregroundMark x1="54167" y1="20000" x2="54167" y2="20000"/>
                        <a14:foregroundMark x1="21000" y1="22632" x2="31500" y2="39211"/>
                        <a14:foregroundMark x1="50333" y1="17368" x2="64667" y2="30526"/>
                        <a14:foregroundMark x1="30000" y1="10789" x2="34000" y2="13947"/>
                        <a14:foregroundMark x1="47333" y1="8684" x2="55000" y2="8158"/>
                        <a14:foregroundMark x1="78000" y1="16842" x2="88500" y2="25000"/>
                        <a14:foregroundMark x1="88500" y1="51579" x2="89000" y2="73684"/>
                        <a14:foregroundMark x1="95667" y1="45526" x2="94167" y2="76842"/>
                        <a14:foregroundMark x1="85500" y1="81842" x2="93667" y2="77895"/>
                        <a14:foregroundMark x1="26667" y1="95000" x2="36500" y2="86316"/>
                        <a14:foregroundMark x1="1833" y1="50789" x2="5333" y2="83684"/>
                        <a14:foregroundMark x1="97500" y1="51842" x2="98500" y2="72895"/>
                      </a14:backgroundRemoval>
                    </a14:imgEffect>
                  </a14:imgLayer>
                </a14:imgProps>
              </a:ext>
              <a:ext uri="{28A0092B-C50C-407E-A947-70E740481C1C}">
                <a14:useLocalDpi xmlns:a14="http://schemas.microsoft.com/office/drawing/2010/main"/>
              </a:ext>
            </a:extLst>
          </a:blip>
          <a:srcRect/>
          <a:stretch>
            <a:fillRect/>
          </a:stretch>
        </p:blipFill>
        <p:spPr bwMode="auto">
          <a:xfrm>
            <a:off x="7655426" y="1989404"/>
            <a:ext cx="774292" cy="490385"/>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FC91C8C2-6C4F-5F91-216F-808A67EA1C7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97566" y="5237095"/>
            <a:ext cx="1119990" cy="699994"/>
          </a:xfrm>
          <a:prstGeom prst="rect">
            <a:avLst/>
          </a:prstGeom>
        </p:spPr>
      </p:pic>
      <p:pic>
        <p:nvPicPr>
          <p:cNvPr id="10" name="Grafik 9">
            <a:extLst>
              <a:ext uri="{FF2B5EF4-FFF2-40B4-BE49-F238E27FC236}">
                <a16:creationId xmlns:a16="http://schemas.microsoft.com/office/drawing/2014/main" id="{0B76A116-90A4-A2E4-6BC0-F3E5E852959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598648" y="2897102"/>
            <a:ext cx="885956" cy="664683"/>
          </a:xfrm>
          <a:prstGeom prst="rect">
            <a:avLst/>
          </a:prstGeom>
        </p:spPr>
      </p:pic>
      <p:pic>
        <p:nvPicPr>
          <p:cNvPr id="19" name="Grafik 14">
            <a:extLst>
              <a:ext uri="{FF2B5EF4-FFF2-40B4-BE49-F238E27FC236}">
                <a16:creationId xmlns:a16="http://schemas.microsoft.com/office/drawing/2014/main" id="{149BFEAC-BF09-3737-D0CF-B97AD50C8852}"/>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10000" b="90000" l="10000" r="90000">
                        <a14:backgroundMark x1="24882" y1="44495" x2="24882" y2="44495"/>
                      </a14:backgroundRemoval>
                    </a14:imgEffect>
                  </a14:imgLayer>
                </a14:imgProps>
              </a:ext>
              <a:ext uri="{28A0092B-C50C-407E-A947-70E740481C1C}">
                <a14:useLocalDpi xmlns:a14="http://schemas.microsoft.com/office/drawing/2010/main"/>
              </a:ext>
            </a:extLst>
          </a:blip>
          <a:stretch>
            <a:fillRect/>
          </a:stretch>
        </p:blipFill>
        <p:spPr>
          <a:xfrm>
            <a:off x="7425955" y="3781334"/>
            <a:ext cx="1455907" cy="1051801"/>
          </a:xfrm>
          <a:prstGeom prst="rect">
            <a:avLst/>
          </a:prstGeom>
        </p:spPr>
      </p:pic>
    </p:spTree>
    <p:extLst>
      <p:ext uri="{BB962C8B-B14F-4D97-AF65-F5344CB8AC3E}">
        <p14:creationId xmlns:p14="http://schemas.microsoft.com/office/powerpoint/2010/main" val="16957872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R="0" algn="l" defTabSz="914400" rtl="0" eaLnBrk="1" fontAlgn="auto" latinLnBrk="0" hangingPunct="1">
          <a:lnSpc>
            <a:spcPct val="90000"/>
          </a:lnSpc>
          <a:spcBef>
            <a:spcPts val="300"/>
          </a:spcBef>
          <a:spcAft>
            <a:spcPts val="0"/>
          </a:spcAft>
          <a:buClr>
            <a:srgbClr val="009EE0"/>
          </a:buClr>
          <a:buSzTx/>
          <a:tabLst/>
          <a:defRPr kumimoji="0" sz="2200" b="0" i="0" u="none" strike="noStrike" kern="1200" cap="none" spc="0" normalizeH="0" baseline="0" noProof="0" dirty="0" err="1" smtClean="0">
            <a:ln>
              <a:noFill/>
            </a:ln>
            <a:solidFill>
              <a:srgbClr val="003D6A"/>
            </a:solidFill>
            <a:effectLst/>
            <a:uLnTx/>
            <a:uFillTx/>
            <a:ea typeface="+mn-ea"/>
            <a:cs typeface="+mn-cs"/>
          </a:defRPr>
        </a:defPPr>
      </a:lstStyle>
    </a:txDef>
  </a:objectDefaults>
  <a:extraClrSchemeLst/>
  <a:extLst>
    <a:ext uri="{05A4C25C-085E-4340-85A3-A5531E510DB2}">
      <thm15:themeFamily xmlns:thm15="http://schemas.microsoft.com/office/thememl/2012/main" name="Schunk_PPT-Vorlage_Hand_in_Hand_EN_0823.pptx  -  Read-Only" id="{0FA78DD8-8137-4A25-9288-2E4CB8202941}" vid="{17A01DDD-5B6A-483C-85A6-0C15E11046F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A99A25B-E6F0-41B6-A973-5CA32BDE69B8}">
  <we:reference id="ea4a38c2-de38-11e9-a1c6-00155de8db01" version="1.2.0.2"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0F56DFC8AD63041B87C1EA088DFF653" ma:contentTypeVersion="5" ma:contentTypeDescription="Ein neues Dokument erstellen." ma:contentTypeScope="" ma:versionID="437d084a4128c2546cfd724c23141344">
  <xsd:schema xmlns:xsd="http://www.w3.org/2001/XMLSchema" xmlns:xs="http://www.w3.org/2001/XMLSchema" xmlns:p="http://schemas.microsoft.com/office/2006/metadata/properties" xmlns:ns2="e22dc31b-4603-4bcf-9b43-786d51794a57" targetNamespace="http://schemas.microsoft.com/office/2006/metadata/properties" ma:root="true" ma:fieldsID="764b70935c274b3bc551d13109e4aced" ns2:_="">
    <xsd:import namespace="e22dc31b-4603-4bcf-9b43-786d51794a5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2dc31b-4603-4bcf-9b43-786d51794a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69E4AA-1591-4F10-9B6E-D82029B11D2F}">
  <ds:schemaRefs>
    <ds:schemaRef ds:uri="http://schemas.microsoft.com/sharepoint/v3/contenttype/forms"/>
  </ds:schemaRefs>
</ds:datastoreItem>
</file>

<file path=customXml/itemProps2.xml><?xml version="1.0" encoding="utf-8"?>
<ds:datastoreItem xmlns:ds="http://schemas.openxmlformats.org/officeDocument/2006/customXml" ds:itemID="{3B8629B4-4FCB-42DA-B7B6-C4A7F15E86CC}">
  <ds:schemaRefs>
    <ds:schemaRef ds:uri="http://schemas.microsoft.com/office/2006/metadata/properties"/>
    <ds:schemaRef ds:uri="http://purl.org/dc/terms/"/>
    <ds:schemaRef ds:uri="http://schemas.openxmlformats.org/package/2006/metadata/core-properties"/>
    <ds:schemaRef ds:uri="http://purl.org/dc/dcmitype/"/>
    <ds:schemaRef ds:uri="e22dc31b-4603-4bcf-9b43-786d51794a57"/>
    <ds:schemaRef ds:uri="http://schemas.microsoft.com/office/2006/documentManagement/types"/>
    <ds:schemaRef ds:uri="http://purl.org/dc/elements/1.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54AE7D7C-2E6E-49D6-8C1D-8FEBAA78BC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2dc31b-4603-4bcf-9b43-786d51794a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Schunk_PPT-Vorlage_Hand_in_Hand_EN_0823</Template>
  <TotalTime>0</TotalTime>
  <Words>2955</Words>
  <Application>Microsoft Office PowerPoint</Application>
  <PresentationFormat>Breitbild</PresentationFormat>
  <Paragraphs>736</Paragraphs>
  <Slides>52</Slides>
  <Notes>49</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52</vt:i4>
      </vt:variant>
    </vt:vector>
  </HeadingPairs>
  <TitlesOfParts>
    <vt:vector size="59" baseType="lpstr">
      <vt:lpstr>Wingdings</vt:lpstr>
      <vt:lpstr>Arial</vt:lpstr>
      <vt:lpstr>Calibri</vt:lpstr>
      <vt:lpstr>Symbol</vt:lpstr>
      <vt:lpstr>Courier New</vt:lpstr>
      <vt:lpstr>Fago Pro</vt:lpstr>
      <vt:lpstr>Office</vt:lpstr>
      <vt:lpstr>PowerPoint-Präsentation</vt:lpstr>
      <vt:lpstr>PowerPoint-Präsentation</vt:lpstr>
      <vt:lpstr>PowerPoint-Präsentation</vt:lpstr>
      <vt:lpstr>Vier Schritte zum Projekterfolg Innovating Partnerships </vt:lpstr>
      <vt:lpstr>SCHUNK ist in Ihrer Nähe – weltweit</vt:lpstr>
      <vt:lpstr>Image-Video</vt:lpstr>
      <vt:lpstr>Was ist SCHUNK Engineering? Vier Ebenen der Partnerschaft - SCHUNK bietet mehr</vt:lpstr>
      <vt:lpstr>In der Automation führt kein Weg an SCHUNK vorbei - 4 Ebenen der Partnerschaft</vt:lpstr>
      <vt:lpstr>In der Automation führt kein Weg an SCHUNK vorbei - 4 Ebenen der Partnerschaft</vt:lpstr>
      <vt:lpstr>In der Automation führt kein Weg an SCHUNK vorbei - 4 Ebenen der Partnerschaft</vt:lpstr>
      <vt:lpstr>In der Automation führt kein Weg an SCHUNK vorbei - 4 Ebenen der Partnerschaft</vt:lpstr>
      <vt:lpstr>SCHUNK Engineering Wir verbinden Branchen-Know-how mit innovativen Technologien und zukunftssicheren Partnerschaften für Ihren Erfolg</vt:lpstr>
      <vt:lpstr>Warum SCHUNK Engineering? Äußere Einflüsse und sich schnell ändernde Anforderungen: Schnelligkeit und Adaptionsfähigkeit sind Erfolgsfaktoren.</vt:lpstr>
      <vt:lpstr>SCHUNK Engineering - Positionierung</vt:lpstr>
      <vt:lpstr>SCHUNK Engineering – Innovating Partnerships Wir verbinden unsere Branchenerfahrung mit innovativen Technologien und zukunftssicheren Partnerschaften für Ihren Erfolg.</vt:lpstr>
      <vt:lpstr>Profundes, über Jahrzehnte aufgebautes Know-how</vt:lpstr>
      <vt:lpstr>Profundes, über Jahrzehnte aufgebautes Know-how</vt:lpstr>
      <vt:lpstr>Großprojekte und Losgröße Eins Produktkonfiguration in der industriellen Automatisierung</vt:lpstr>
      <vt:lpstr>Über 160 Experten - ein Ziel: Ihr Projekt zum Erfolg bringen</vt:lpstr>
      <vt:lpstr>Kundenreferenzen … eine Auswahl</vt:lpstr>
      <vt:lpstr>Projektreferenzen E-Mobility Module/Pack-Montage</vt:lpstr>
      <vt:lpstr>Projektreferenzen E-Mobility Pack-Montage</vt:lpstr>
      <vt:lpstr>Projektreferenzen E-Mobility Rotor/Stator-Produktion</vt:lpstr>
      <vt:lpstr>Projektreferenzen Handhabung und Verarbeitung von Automotive-Teilen</vt:lpstr>
      <vt:lpstr>Projektreferenzen Handhabung von großen Teilen und Maschinenbeladung</vt:lpstr>
      <vt:lpstr>Solution Books</vt:lpstr>
      <vt:lpstr>Vier Schritte zum Projekterfolg Alles aus einer Hand: Von der Beratung über die Anforderungsanalyse bis zum After-Sales Service</vt:lpstr>
      <vt:lpstr>1. Beraten Herausforderungen verstehen – Anforderungen definieren</vt:lpstr>
      <vt:lpstr>Das erwartet Sie</vt:lpstr>
      <vt:lpstr>2. Entwickeln Lösungen erarbeiten – Von der Idee zur Konstruktion</vt:lpstr>
      <vt:lpstr>Das erwartet Sie</vt:lpstr>
      <vt:lpstr>Aus Produkten werden Lösungen…</vt:lpstr>
      <vt:lpstr>Wir gestalten den Lösungsentwurf … … mit Ihnen! </vt:lpstr>
      <vt:lpstr>Prototyp / Simulation / digitaler Zwilling je nach Projektbedarf</vt:lpstr>
      <vt:lpstr>Finale Konstruktion</vt:lpstr>
      <vt:lpstr>Freigabe Konstruktion</vt:lpstr>
      <vt:lpstr>Lieferzeit / Projektablauf</vt:lpstr>
      <vt:lpstr>3. Produzieren Fertigen und montieren – Produktion und Validierung</vt:lpstr>
      <vt:lpstr>Das erwartet Sie</vt:lpstr>
      <vt:lpstr>Fertigung</vt:lpstr>
      <vt:lpstr>Produktion &amp; Montage</vt:lpstr>
      <vt:lpstr>SCHUNK Electronic Solutions - Kompetenzzentrum für Direktantriebe</vt:lpstr>
      <vt:lpstr>Validierung Anwendungsbeispiel: Lineardirektachsen</vt:lpstr>
      <vt:lpstr>CoLabs validieren Anwendungen weltweit</vt:lpstr>
      <vt:lpstr>4. Unterstützen  Support vor Ort – Auslieferung und After Sales</vt:lpstr>
      <vt:lpstr>Das erwartet Sie</vt:lpstr>
      <vt:lpstr>Auslieferung und Übergabe des fertigen Produkts</vt:lpstr>
      <vt:lpstr>After-Sales-Service GTAT</vt:lpstr>
      <vt:lpstr>Wie wir Ihre Projekte handhaben Alles aus einer Hand: Von der Beratung über die Anforderungsanalyse bis zum After-Sales Service </vt:lpstr>
      <vt:lpstr>State-of-the-art Projektmanagement </vt:lpstr>
      <vt:lpstr>State-of-the-art Projektmanagement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title of the presentation  is also written here in two lines</dc:title>
  <dc:creator>Hanselmann, Markus</dc:creator>
  <cp:lastModifiedBy>Buortesch, Nicole</cp:lastModifiedBy>
  <cp:revision>2</cp:revision>
  <dcterms:created xsi:type="dcterms:W3CDTF">2024-02-23T09:36:46Z</dcterms:created>
  <dcterms:modified xsi:type="dcterms:W3CDTF">2025-12-04T09:22:24Z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0x01010090F56DFC8AD63041B87C1EA088DFF653</vt:lpwstr>
  </property>
  <property fmtid="{D5CDD505-2E9C-101B-9397-08002B2CF9AE}" pid="3" name="ComplianceAssetId">
    <vt:lpwstr/>
  </property>
  <property fmtid="{D5CDD505-2E9C-101B-9397-08002B2CF9AE}" pid="4" name="_ExtendedDescription">
    <vt:lpwstr/>
  </property>
  <property fmtid="{D5CDD505-2E9C-101B-9397-08002B2CF9AE}" pid="5" name="_activity">
    <vt:lpwstr>{"FileActivityType":"9","FileActivityTimeStamp":"2025-05-14T12:53:53.650Z","FileActivityUsersOnPage":[{"DisplayName":"Hanselmann, Markus","Id":"markus.hanselmann@de.schunk.com"},{"DisplayName":"Heinemann, Jan","Id":"jan.heinemann.ext@de.schunk.com"},{"DisplayName":"Engelhardt, Patrick","Id":"patrick.engelhardt@de.schunk.com"},{"DisplayName":"Beyl, Jochen","Id":"jochen.beyl@de.schunk.com"},{"DisplayName":"Metz, Michel","Id":"michel.metz@de.schunk.com"},{"DisplayName":"Greschner, Robin","Id":"robin.greschner@de.schunk.com"},{"DisplayName":"Sigmund, Rainer","Id":"rainer.sigmund@de.schunk.com"},{"DisplayName":"Höpfl, Sebastian","Id":"sebastian.hoepfl@de.schunk.com"},{"DisplayName":"Schwab, Patrick","Id":"patrick.schwab@de.schunk.com"}],"FileActivityNavigationId":null}</vt:lpwstr>
  </property>
  <property fmtid="{D5CDD505-2E9C-101B-9397-08002B2CF9AE}" pid="6" name="TriggerFlowInfo">
    <vt:lpwstr/>
  </property>
  <property fmtid="{D5CDD505-2E9C-101B-9397-08002B2CF9AE}" pid="7" name="MediaServiceImageTags">
    <vt:lpwstr/>
  </property>
  <property fmtid="{D5CDD505-2E9C-101B-9397-08002B2CF9AE}" pid="8" name="Order">
    <vt:lpwstr>11605600.0000000</vt:lpwstr>
  </property>
  <property fmtid="{D5CDD505-2E9C-101B-9397-08002B2CF9AE}" pid="9" name="xd_ProgID">
    <vt:lpwstr/>
  </property>
  <property fmtid="{D5CDD505-2E9C-101B-9397-08002B2CF9AE}" pid="10" name="TemplateUrl">
    <vt:lpwstr/>
  </property>
  <property fmtid="{D5CDD505-2E9C-101B-9397-08002B2CF9AE}" pid="11" name="xd_Signature">
    <vt:lpwstr/>
  </property>
</Properties>
</file>