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notesMasterIdLst>
    <p:notesMasterId r:id="rId19"/>
  </p:notesMasterIdLst>
  <p:sldIdLst>
    <p:sldId id="278" r:id="rId5"/>
    <p:sldId id="2146849745" r:id="rId6"/>
    <p:sldId id="2146849746" r:id="rId7"/>
    <p:sldId id="2146849755" r:id="rId8"/>
    <p:sldId id="2146849752" r:id="rId9"/>
    <p:sldId id="2146849753" r:id="rId10"/>
    <p:sldId id="6128" r:id="rId11"/>
    <p:sldId id="2146849829" r:id="rId12"/>
    <p:sldId id="2146849758" r:id="rId13"/>
    <p:sldId id="2146849751" r:id="rId14"/>
    <p:sldId id="2146849750" r:id="rId15"/>
    <p:sldId id="2146849742" r:id="rId16"/>
    <p:sldId id="6125" r:id="rId17"/>
    <p:sldId id="268" r:id="rId18"/>
  </p:sldIdLst>
  <p:sldSz cx="12192000" cy="6858000"/>
  <p:notesSz cx="6858000" cy="9144000"/>
  <p:embeddedFontLst>
    <p:embeddedFont>
      <p:font typeface="Fago Pro" panose="020B0604020202020204" charset="0"/>
      <p:regular r:id="rId20"/>
      <p:bold r:id="rId21"/>
      <p:italic r:id="rId22"/>
      <p:boldItalic r:id="rId23"/>
    </p:embeddedFont>
  </p:embeddedFontLst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feifer, Alexander" initials="PA" lastIdx="1" clrIdx="0">
    <p:extLst>
      <p:ext uri="{19B8F6BF-5375-455C-9EA6-DF929625EA0E}">
        <p15:presenceInfo xmlns:p15="http://schemas.microsoft.com/office/powerpoint/2012/main" userId="S::alexander.pfeifer@de.schunk.com::4c6a4c94-d5bb-4e2a-b715-9f960b6d207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D6A"/>
    <a:srgbClr val="00B0F0"/>
    <a:srgbClr val="69D1F6"/>
    <a:srgbClr val="FFFFFF"/>
    <a:srgbClr val="E3E3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E12FC3-C1C6-4FCB-306D-311C58092AA5}" v="1" dt="2025-07-28T07:53:43.7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Keine Formatvorlage, Tabellenraster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392" autoAdjust="0"/>
    <p:restoredTop sz="96801" autoAdjust="0"/>
  </p:normalViewPr>
  <p:slideViewPr>
    <p:cSldViewPr snapToGrid="0">
      <p:cViewPr varScale="1">
        <p:scale>
          <a:sx n="106" d="100"/>
          <a:sy n="106" d="100"/>
        </p:scale>
        <p:origin x="1110" y="114"/>
      </p:cViewPr>
      <p:guideLst/>
    </p:cSldViewPr>
  </p:slideViewPr>
  <p:outlineViewPr>
    <p:cViewPr>
      <p:scale>
        <a:sx n="33" d="100"/>
        <a:sy n="33" d="100"/>
      </p:scale>
      <p:origin x="0" y="-516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font" Target="fonts/font2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font" Target="fonts/font1.fntdata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4.fntdata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3.fntdata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llier, Fabian" userId="S::fabian.ballier@de.schunk.com::16c52835-a68f-4902-b5a6-96afcc228d92" providerId="AD" clId="Web-{79E12FC3-C1C6-4FCB-306D-311C58092AA5}"/>
    <pc:docChg chg="delSld">
      <pc:chgData name="Ballier, Fabian" userId="S::fabian.ballier@de.schunk.com::16c52835-a68f-4902-b5a6-96afcc228d92" providerId="AD" clId="Web-{79E12FC3-C1C6-4FCB-306D-311C58092AA5}" dt="2025-07-28T07:53:43.731" v="0"/>
      <pc:docMkLst>
        <pc:docMk/>
      </pc:docMkLst>
      <pc:sldChg chg="del">
        <pc:chgData name="Ballier, Fabian" userId="S::fabian.ballier@de.schunk.com::16c52835-a68f-4902-b5a6-96afcc228d92" providerId="AD" clId="Web-{79E12FC3-C1C6-4FCB-306D-311C58092AA5}" dt="2025-07-28T07:53:43.731" v="0"/>
        <pc:sldMkLst>
          <pc:docMk/>
          <pc:sldMk cId="2763752104" sldId="2146849754"/>
        </pc:sldMkLst>
      </pc:sldChg>
    </pc:docChg>
  </pc:docChgLst>
  <pc:docChgLst>
    <pc:chgData name="Ballier, Fabian" userId="16c52835-a68f-4902-b5a6-96afcc228d92" providerId="ADAL" clId="{3257BAF9-9703-407D-B8BC-B0D580C007B7}"/>
    <pc:docChg chg="custSel modSld sldOrd">
      <pc:chgData name="Ballier, Fabian" userId="16c52835-a68f-4902-b5a6-96afcc228d92" providerId="ADAL" clId="{3257BAF9-9703-407D-B8BC-B0D580C007B7}" dt="2025-04-17T08:09:28.718" v="235" actId="1038"/>
      <pc:docMkLst>
        <pc:docMk/>
      </pc:docMkLst>
      <pc:sldChg chg="addSp modSp mod">
        <pc:chgData name="Ballier, Fabian" userId="16c52835-a68f-4902-b5a6-96afcc228d92" providerId="ADAL" clId="{3257BAF9-9703-407D-B8BC-B0D580C007B7}" dt="2025-04-17T08:09:28.718" v="235" actId="1038"/>
        <pc:sldMkLst>
          <pc:docMk/>
          <pc:sldMk cId="822463614" sldId="6128"/>
        </pc:sldMkLst>
      </pc:sldChg>
      <pc:sldChg chg="modSp mod">
        <pc:chgData name="Ballier, Fabian" userId="16c52835-a68f-4902-b5a6-96afcc228d92" providerId="ADAL" clId="{3257BAF9-9703-407D-B8BC-B0D580C007B7}" dt="2025-04-17T08:07:47.933" v="190" actId="20577"/>
        <pc:sldMkLst>
          <pc:docMk/>
          <pc:sldMk cId="3491007981" sldId="2146849745"/>
        </pc:sldMkLst>
      </pc:sldChg>
      <pc:sldChg chg="modSp mod ord">
        <pc:chgData name="Ballier, Fabian" userId="16c52835-a68f-4902-b5a6-96afcc228d92" providerId="ADAL" clId="{3257BAF9-9703-407D-B8BC-B0D580C007B7}" dt="2025-04-17T08:05:52.712" v="137" actId="20577"/>
        <pc:sldMkLst>
          <pc:docMk/>
          <pc:sldMk cId="1758115318" sldId="2146849760"/>
        </pc:sldMkLst>
      </pc:sldChg>
      <pc:sldChg chg="addSp modSp mod">
        <pc:chgData name="Ballier, Fabian" userId="16c52835-a68f-4902-b5a6-96afcc228d92" providerId="ADAL" clId="{3257BAF9-9703-407D-B8BC-B0D580C007B7}" dt="2025-04-17T08:05:06.789" v="93" actId="1036"/>
        <pc:sldMkLst>
          <pc:docMk/>
          <pc:sldMk cId="3438413776" sldId="2146849769"/>
        </pc:sldMkLst>
      </pc:sldChg>
    </pc:docChg>
  </pc:docChgLst>
  <pc:docChgLst>
    <pc:chgData name="Ballier, Fabian" userId="S::fabian.ballier@de.schunk.com::16c52835-a68f-4902-b5a6-96afcc228d92" providerId="AD" clId="Web-{0AAE5417-9B81-B34A-B764-99B0A54D9387}"/>
    <pc:docChg chg="modSld">
      <pc:chgData name="Ballier, Fabian" userId="S::fabian.ballier@de.schunk.com::16c52835-a68f-4902-b5a6-96afcc228d92" providerId="AD" clId="Web-{0AAE5417-9B81-B34A-B764-99B0A54D9387}" dt="2025-06-18T09:22:10.022" v="1"/>
      <pc:docMkLst>
        <pc:docMk/>
      </pc:docMkLst>
      <pc:sldChg chg="delSp modSp">
        <pc:chgData name="Ballier, Fabian" userId="S::fabian.ballier@de.schunk.com::16c52835-a68f-4902-b5a6-96afcc228d92" providerId="AD" clId="Web-{0AAE5417-9B81-B34A-B764-99B0A54D9387}" dt="2025-06-18T09:22:10.022" v="1"/>
        <pc:sldMkLst>
          <pc:docMk/>
          <pc:sldMk cId="2343720593" sldId="2146849829"/>
        </pc:sldMkLst>
      </pc:sldChg>
    </pc:docChg>
  </pc:docChgLst>
  <pc:docChgLst>
    <pc:chgData name="Ballier, Fabian" userId="16c52835-a68f-4902-b5a6-96afcc228d92" providerId="ADAL" clId="{3A265E8A-1EC4-4FE6-9207-DE3E126E5E9A}"/>
    <pc:docChg chg="undo custSel addSld delSld modSld sldOrd addSection delSection modSection">
      <pc:chgData name="Ballier, Fabian" userId="16c52835-a68f-4902-b5a6-96afcc228d92" providerId="ADAL" clId="{3A265E8A-1EC4-4FE6-9207-DE3E126E5E9A}" dt="2025-05-23T07:42:31.849" v="21215" actId="207"/>
      <pc:docMkLst>
        <pc:docMk/>
      </pc:docMkLst>
      <pc:sldChg chg="del">
        <pc:chgData name="Ballier, Fabian" userId="16c52835-a68f-4902-b5a6-96afcc228d92" providerId="ADAL" clId="{3A265E8A-1EC4-4FE6-9207-DE3E126E5E9A}" dt="2025-05-08T15:24:17.741" v="5941" actId="47"/>
        <pc:sldMkLst>
          <pc:docMk/>
          <pc:sldMk cId="123310181" sldId="6120"/>
        </pc:sldMkLst>
      </pc:sldChg>
      <pc:sldChg chg="addSp delSp modSp mod">
        <pc:chgData name="Ballier, Fabian" userId="16c52835-a68f-4902-b5a6-96afcc228d92" providerId="ADAL" clId="{3A265E8A-1EC4-4FE6-9207-DE3E126E5E9A}" dt="2025-05-20T14:15:59.392" v="15397"/>
        <pc:sldMkLst>
          <pc:docMk/>
          <pc:sldMk cId="347335447" sldId="6125"/>
        </pc:sldMkLst>
      </pc:sldChg>
      <pc:sldChg chg="addSp delSp modSp mod modShow">
        <pc:chgData name="Ballier, Fabian" userId="16c52835-a68f-4902-b5a6-96afcc228d92" providerId="ADAL" clId="{3A265E8A-1EC4-4FE6-9207-DE3E126E5E9A}" dt="2025-05-23T06:59:32.805" v="20802" actId="1076"/>
        <pc:sldMkLst>
          <pc:docMk/>
          <pc:sldMk cId="949486884" sldId="2146849740"/>
        </pc:sldMkLst>
      </pc:sldChg>
      <pc:sldChg chg="modSp mod">
        <pc:chgData name="Ballier, Fabian" userId="16c52835-a68f-4902-b5a6-96afcc228d92" providerId="ADAL" clId="{3A265E8A-1EC4-4FE6-9207-DE3E126E5E9A}" dt="2025-05-08T16:02:58.048" v="7860" actId="20577"/>
        <pc:sldMkLst>
          <pc:docMk/>
          <pc:sldMk cId="652061414" sldId="2146849742"/>
        </pc:sldMkLst>
      </pc:sldChg>
      <pc:sldChg chg="modSp mod modShow">
        <pc:chgData name="Ballier, Fabian" userId="16c52835-a68f-4902-b5a6-96afcc228d92" providerId="ADAL" clId="{3A265E8A-1EC4-4FE6-9207-DE3E126E5E9A}" dt="2025-05-19T08:31:01.366" v="15366" actId="20577"/>
        <pc:sldMkLst>
          <pc:docMk/>
          <pc:sldMk cId="2265850140" sldId="2146849759"/>
        </pc:sldMkLst>
      </pc:sldChg>
      <pc:sldChg chg="addSp delSp modSp mod ord modShow">
        <pc:chgData name="Ballier, Fabian" userId="16c52835-a68f-4902-b5a6-96afcc228d92" providerId="ADAL" clId="{3A265E8A-1EC4-4FE6-9207-DE3E126E5E9A}" dt="2025-05-19T08:29:39.012" v="15350" actId="729"/>
        <pc:sldMkLst>
          <pc:docMk/>
          <pc:sldMk cId="1758115318" sldId="2146849760"/>
        </pc:sldMkLst>
      </pc:sldChg>
      <pc:sldChg chg="addSp modSp del mod ord">
        <pc:chgData name="Ballier, Fabian" userId="16c52835-a68f-4902-b5a6-96afcc228d92" providerId="ADAL" clId="{3A265E8A-1EC4-4FE6-9207-DE3E126E5E9A}" dt="2025-05-09T08:20:50.627" v="12454" actId="47"/>
        <pc:sldMkLst>
          <pc:docMk/>
          <pc:sldMk cId="97442075" sldId="2146849762"/>
        </pc:sldMkLst>
      </pc:sldChg>
      <pc:sldChg chg="addSp modSp mod modShow">
        <pc:chgData name="Ballier, Fabian" userId="16c52835-a68f-4902-b5a6-96afcc228d92" providerId="ADAL" clId="{3A265E8A-1EC4-4FE6-9207-DE3E126E5E9A}" dt="2025-05-19T08:30:01.289" v="15355" actId="729"/>
        <pc:sldMkLst>
          <pc:docMk/>
          <pc:sldMk cId="4167448314" sldId="2146849763"/>
        </pc:sldMkLst>
      </pc:sldChg>
      <pc:sldChg chg="addSp delSp modSp mod">
        <pc:chgData name="Ballier, Fabian" userId="16c52835-a68f-4902-b5a6-96afcc228d92" providerId="ADAL" clId="{3A265E8A-1EC4-4FE6-9207-DE3E126E5E9A}" dt="2025-05-08T13:13:11.810" v="4395"/>
        <pc:sldMkLst>
          <pc:docMk/>
          <pc:sldMk cId="3835792996" sldId="2146849770"/>
        </pc:sldMkLst>
      </pc:sldChg>
      <pc:sldChg chg="addSp modSp mod ord">
        <pc:chgData name="Ballier, Fabian" userId="16c52835-a68f-4902-b5a6-96afcc228d92" providerId="ADAL" clId="{3A265E8A-1EC4-4FE6-9207-DE3E126E5E9A}" dt="2025-05-08T13:13:59.754" v="4398" actId="14100"/>
        <pc:sldMkLst>
          <pc:docMk/>
          <pc:sldMk cId="2506005450" sldId="2146849771"/>
        </pc:sldMkLst>
      </pc:sldChg>
      <pc:sldChg chg="modSp mod">
        <pc:chgData name="Ballier, Fabian" userId="16c52835-a68f-4902-b5a6-96afcc228d92" providerId="ADAL" clId="{3A265E8A-1EC4-4FE6-9207-DE3E126E5E9A}" dt="2025-05-08T16:02:46.007" v="7853" actId="20577"/>
        <pc:sldMkLst>
          <pc:docMk/>
          <pc:sldMk cId="4084245766" sldId="2146849775"/>
        </pc:sldMkLst>
      </pc:sldChg>
      <pc:sldChg chg="addSp delSp modSp mod">
        <pc:chgData name="Ballier, Fabian" userId="16c52835-a68f-4902-b5a6-96afcc228d92" providerId="ADAL" clId="{3A265E8A-1EC4-4FE6-9207-DE3E126E5E9A}" dt="2025-05-21T12:47:02.912" v="16968" actId="478"/>
        <pc:sldMkLst>
          <pc:docMk/>
          <pc:sldMk cId="3048394444" sldId="2146849776"/>
        </pc:sldMkLst>
      </pc:sldChg>
      <pc:sldChg chg="delSp mod">
        <pc:chgData name="Ballier, Fabian" userId="16c52835-a68f-4902-b5a6-96afcc228d92" providerId="ADAL" clId="{3A265E8A-1EC4-4FE6-9207-DE3E126E5E9A}" dt="2025-05-19T08:42:41.658" v="15395" actId="478"/>
        <pc:sldMkLst>
          <pc:docMk/>
          <pc:sldMk cId="792559590" sldId="2146849778"/>
        </pc:sldMkLst>
      </pc:sldChg>
      <pc:sldChg chg="del">
        <pc:chgData name="Ballier, Fabian" userId="16c52835-a68f-4902-b5a6-96afcc228d92" providerId="ADAL" clId="{3A265E8A-1EC4-4FE6-9207-DE3E126E5E9A}" dt="2025-05-22T12:57:34.028" v="19075" actId="47"/>
        <pc:sldMkLst>
          <pc:docMk/>
          <pc:sldMk cId="1350188883" sldId="2146849779"/>
        </pc:sldMkLst>
      </pc:sldChg>
      <pc:sldChg chg="modSp add del mod">
        <pc:chgData name="Ballier, Fabian" userId="16c52835-a68f-4902-b5a6-96afcc228d92" providerId="ADAL" clId="{3A265E8A-1EC4-4FE6-9207-DE3E126E5E9A}" dt="2025-05-06T14:38:34.799" v="51" actId="47"/>
        <pc:sldMkLst>
          <pc:docMk/>
          <pc:sldMk cId="9953113" sldId="2146849780"/>
        </pc:sldMkLst>
      </pc:sldChg>
      <pc:sldChg chg="addSp delSp modSp add mod modShow">
        <pc:chgData name="Ballier, Fabian" userId="16c52835-a68f-4902-b5a6-96afcc228d92" providerId="ADAL" clId="{3A265E8A-1EC4-4FE6-9207-DE3E126E5E9A}" dt="2025-05-19T08:29:30.737" v="15348" actId="729"/>
        <pc:sldMkLst>
          <pc:docMk/>
          <pc:sldMk cId="4091799320" sldId="2146849780"/>
        </pc:sldMkLst>
      </pc:sldChg>
      <pc:sldChg chg="addSp delSp modSp add mod">
        <pc:chgData name="Ballier, Fabian" userId="16c52835-a68f-4902-b5a6-96afcc228d92" providerId="ADAL" clId="{3A265E8A-1EC4-4FE6-9207-DE3E126E5E9A}" dt="2025-05-07T14:31:36.685" v="1796" actId="478"/>
        <pc:sldMkLst>
          <pc:docMk/>
          <pc:sldMk cId="2548012335" sldId="2146849781"/>
        </pc:sldMkLst>
      </pc:sldChg>
      <pc:sldChg chg="addSp delSp modSp add mod modShow">
        <pc:chgData name="Ballier, Fabian" userId="16c52835-a68f-4902-b5a6-96afcc228d92" providerId="ADAL" clId="{3A265E8A-1EC4-4FE6-9207-DE3E126E5E9A}" dt="2025-05-23T06:31:10.505" v="20495" actId="20577"/>
        <pc:sldMkLst>
          <pc:docMk/>
          <pc:sldMk cId="2160560557" sldId="2146849782"/>
        </pc:sldMkLst>
      </pc:sldChg>
      <pc:sldChg chg="addSp delSp modSp add mod modShow">
        <pc:chgData name="Ballier, Fabian" userId="16c52835-a68f-4902-b5a6-96afcc228d92" providerId="ADAL" clId="{3A265E8A-1EC4-4FE6-9207-DE3E126E5E9A}" dt="2025-05-19T08:29:43.758" v="15352" actId="729"/>
        <pc:sldMkLst>
          <pc:docMk/>
          <pc:sldMk cId="1269031515" sldId="2146849783"/>
        </pc:sldMkLst>
      </pc:sldChg>
      <pc:sldChg chg="addSp delSp modSp add mod modAnim modShow">
        <pc:chgData name="Ballier, Fabian" userId="16c52835-a68f-4902-b5a6-96afcc228d92" providerId="ADAL" clId="{3A265E8A-1EC4-4FE6-9207-DE3E126E5E9A}" dt="2025-05-19T08:29:51.605" v="15353" actId="729"/>
        <pc:sldMkLst>
          <pc:docMk/>
          <pc:sldMk cId="3296652903" sldId="2146849784"/>
        </pc:sldMkLst>
      </pc:sldChg>
      <pc:sldChg chg="addSp delSp modSp add mod modShow">
        <pc:chgData name="Ballier, Fabian" userId="16c52835-a68f-4902-b5a6-96afcc228d92" providerId="ADAL" clId="{3A265E8A-1EC4-4FE6-9207-DE3E126E5E9A}" dt="2025-05-19T08:29:30.737" v="15348" actId="729"/>
        <pc:sldMkLst>
          <pc:docMk/>
          <pc:sldMk cId="1025210433" sldId="2146849785"/>
        </pc:sldMkLst>
      </pc:sldChg>
      <pc:sldChg chg="add del">
        <pc:chgData name="Ballier, Fabian" userId="16c52835-a68f-4902-b5a6-96afcc228d92" providerId="ADAL" clId="{3A265E8A-1EC4-4FE6-9207-DE3E126E5E9A}" dt="2025-05-09T08:20:24.965" v="12448" actId="47"/>
        <pc:sldMkLst>
          <pc:docMk/>
          <pc:sldMk cId="3188333238" sldId="2146849786"/>
        </pc:sldMkLst>
      </pc:sldChg>
      <pc:sldChg chg="addSp delSp modSp add mod modShow">
        <pc:chgData name="Ballier, Fabian" userId="16c52835-a68f-4902-b5a6-96afcc228d92" providerId="ADAL" clId="{3A265E8A-1EC4-4FE6-9207-DE3E126E5E9A}" dt="2025-05-23T06:46:05.123" v="20746" actId="478"/>
        <pc:sldMkLst>
          <pc:docMk/>
          <pc:sldMk cId="3141995257" sldId="2146849787"/>
        </pc:sldMkLst>
      </pc:sldChg>
      <pc:sldChg chg="addSp modSp add mod modShow">
        <pc:chgData name="Ballier, Fabian" userId="16c52835-a68f-4902-b5a6-96afcc228d92" providerId="ADAL" clId="{3A265E8A-1EC4-4FE6-9207-DE3E126E5E9A}" dt="2025-05-19T08:30:11.553" v="15357" actId="729"/>
        <pc:sldMkLst>
          <pc:docMk/>
          <pc:sldMk cId="1414951416" sldId="2146849788"/>
        </pc:sldMkLst>
      </pc:sldChg>
      <pc:sldChg chg="addSp modSp add mod modShow">
        <pc:chgData name="Ballier, Fabian" userId="16c52835-a68f-4902-b5a6-96afcc228d92" providerId="ADAL" clId="{3A265E8A-1EC4-4FE6-9207-DE3E126E5E9A}" dt="2025-05-19T08:30:13.125" v="15358" actId="729"/>
        <pc:sldMkLst>
          <pc:docMk/>
          <pc:sldMk cId="941051861" sldId="2146849789"/>
        </pc:sldMkLst>
      </pc:sldChg>
      <pc:sldChg chg="addSp delSp modSp add mod modShow">
        <pc:chgData name="Ballier, Fabian" userId="16c52835-a68f-4902-b5a6-96afcc228d92" providerId="ADAL" clId="{3A265E8A-1EC4-4FE6-9207-DE3E126E5E9A}" dt="2025-05-23T07:01:04.849" v="20808"/>
        <pc:sldMkLst>
          <pc:docMk/>
          <pc:sldMk cId="2495393965" sldId="2146849790"/>
        </pc:sldMkLst>
      </pc:sldChg>
      <pc:sldChg chg="addSp modSp add mod modShow">
        <pc:chgData name="Ballier, Fabian" userId="16c52835-a68f-4902-b5a6-96afcc228d92" providerId="ADAL" clId="{3A265E8A-1EC4-4FE6-9207-DE3E126E5E9A}" dt="2025-05-19T08:30:19.268" v="15360" actId="729"/>
        <pc:sldMkLst>
          <pc:docMk/>
          <pc:sldMk cId="1295108593" sldId="2146849791"/>
        </pc:sldMkLst>
      </pc:sldChg>
      <pc:sldChg chg="addSp modSp add mod modShow">
        <pc:chgData name="Ballier, Fabian" userId="16c52835-a68f-4902-b5a6-96afcc228d92" providerId="ADAL" clId="{3A265E8A-1EC4-4FE6-9207-DE3E126E5E9A}" dt="2025-05-19T08:30:24.921" v="15361" actId="729"/>
        <pc:sldMkLst>
          <pc:docMk/>
          <pc:sldMk cId="457956822" sldId="2146849792"/>
        </pc:sldMkLst>
      </pc:sldChg>
      <pc:sldChg chg="add del">
        <pc:chgData name="Ballier, Fabian" userId="16c52835-a68f-4902-b5a6-96afcc228d92" providerId="ADAL" clId="{3A265E8A-1EC4-4FE6-9207-DE3E126E5E9A}" dt="2025-05-08T15:40:13.478" v="6394" actId="47"/>
        <pc:sldMkLst>
          <pc:docMk/>
          <pc:sldMk cId="2518140763" sldId="2146849793"/>
        </pc:sldMkLst>
      </pc:sldChg>
      <pc:sldChg chg="addSp delSp modSp new mod ord modShow">
        <pc:chgData name="Ballier, Fabian" userId="16c52835-a68f-4902-b5a6-96afcc228d92" providerId="ADAL" clId="{3A265E8A-1EC4-4FE6-9207-DE3E126E5E9A}" dt="2025-05-21T12:14:43.315" v="16935" actId="20577"/>
        <pc:sldMkLst>
          <pc:docMk/>
          <pc:sldMk cId="3633214403" sldId="2146849793"/>
        </pc:sldMkLst>
      </pc:sldChg>
      <pc:sldChg chg="modSp add mod modShow">
        <pc:chgData name="Ballier, Fabian" userId="16c52835-a68f-4902-b5a6-96afcc228d92" providerId="ADAL" clId="{3A265E8A-1EC4-4FE6-9207-DE3E126E5E9A}" dt="2025-05-20T14:18:03.248" v="15403" actId="20577"/>
        <pc:sldMkLst>
          <pc:docMk/>
          <pc:sldMk cId="41962913" sldId="2146849794"/>
        </pc:sldMkLst>
      </pc:sldChg>
      <pc:sldChg chg="addSp delSp modSp add mod modShow">
        <pc:chgData name="Ballier, Fabian" userId="16c52835-a68f-4902-b5a6-96afcc228d92" providerId="ADAL" clId="{3A265E8A-1EC4-4FE6-9207-DE3E126E5E9A}" dt="2025-05-20T14:16:48.042" v="15399" actId="478"/>
        <pc:sldMkLst>
          <pc:docMk/>
          <pc:sldMk cId="2379598223" sldId="2146849795"/>
        </pc:sldMkLst>
      </pc:sldChg>
      <pc:sldChg chg="modSp add mod modShow">
        <pc:chgData name="Ballier, Fabian" userId="16c52835-a68f-4902-b5a6-96afcc228d92" providerId="ADAL" clId="{3A265E8A-1EC4-4FE6-9207-DE3E126E5E9A}" dt="2025-05-19T08:30:24.921" v="15361" actId="729"/>
        <pc:sldMkLst>
          <pc:docMk/>
          <pc:sldMk cId="399193456" sldId="2146849796"/>
        </pc:sldMkLst>
      </pc:sldChg>
      <pc:sldChg chg="addSp modSp add mod modShow">
        <pc:chgData name="Ballier, Fabian" userId="16c52835-a68f-4902-b5a6-96afcc228d92" providerId="ADAL" clId="{3A265E8A-1EC4-4FE6-9207-DE3E126E5E9A}" dt="2025-05-19T08:30:27.892" v="15362" actId="729"/>
        <pc:sldMkLst>
          <pc:docMk/>
          <pc:sldMk cId="1748588696" sldId="2146849797"/>
        </pc:sldMkLst>
      </pc:sldChg>
      <pc:sldChg chg="addSp delSp modSp add mod modShow">
        <pc:chgData name="Ballier, Fabian" userId="16c52835-a68f-4902-b5a6-96afcc228d92" providerId="ADAL" clId="{3A265E8A-1EC4-4FE6-9207-DE3E126E5E9A}" dt="2025-05-21T11:13:42.210" v="16549" actId="20577"/>
        <pc:sldMkLst>
          <pc:docMk/>
          <pc:sldMk cId="2980645066" sldId="2146849798"/>
        </pc:sldMkLst>
      </pc:sldChg>
      <pc:sldChg chg="modSp add mod modShow">
        <pc:chgData name="Ballier, Fabian" userId="16c52835-a68f-4902-b5a6-96afcc228d92" providerId="ADAL" clId="{3A265E8A-1EC4-4FE6-9207-DE3E126E5E9A}" dt="2025-05-21T13:03:19.193" v="17311" actId="20577"/>
        <pc:sldMkLst>
          <pc:docMk/>
          <pc:sldMk cId="1257173102" sldId="2146849799"/>
        </pc:sldMkLst>
      </pc:sldChg>
      <pc:sldChg chg="modSp add mod modShow">
        <pc:chgData name="Ballier, Fabian" userId="16c52835-a68f-4902-b5a6-96afcc228d92" providerId="ADAL" clId="{3A265E8A-1EC4-4FE6-9207-DE3E126E5E9A}" dt="2025-05-21T13:03:57.690" v="17316" actId="113"/>
        <pc:sldMkLst>
          <pc:docMk/>
          <pc:sldMk cId="2680690009" sldId="2146849800"/>
        </pc:sldMkLst>
      </pc:sldChg>
      <pc:sldChg chg="addSp delSp modSp add mod modShow">
        <pc:chgData name="Ballier, Fabian" userId="16c52835-a68f-4902-b5a6-96afcc228d92" providerId="ADAL" clId="{3A265E8A-1EC4-4FE6-9207-DE3E126E5E9A}" dt="2025-05-19T08:29:58.670" v="15354" actId="729"/>
        <pc:sldMkLst>
          <pc:docMk/>
          <pc:sldMk cId="2655166483" sldId="2146849801"/>
        </pc:sldMkLst>
      </pc:sldChg>
      <pc:sldChg chg="delSp add mod ord">
        <pc:chgData name="Ballier, Fabian" userId="16c52835-a68f-4902-b5a6-96afcc228d92" providerId="ADAL" clId="{3A265E8A-1EC4-4FE6-9207-DE3E126E5E9A}" dt="2025-05-19T08:32:17.091" v="15367" actId="478"/>
        <pc:sldMkLst>
          <pc:docMk/>
          <pc:sldMk cId="1101988328" sldId="2146849802"/>
        </pc:sldMkLst>
      </pc:sldChg>
      <pc:sldChg chg="delSp modSp add del mod">
        <pc:chgData name="Ballier, Fabian" userId="16c52835-a68f-4902-b5a6-96afcc228d92" providerId="ADAL" clId="{3A265E8A-1EC4-4FE6-9207-DE3E126E5E9A}" dt="2025-05-09T08:23:19.581" v="12638" actId="47"/>
        <pc:sldMkLst>
          <pc:docMk/>
          <pc:sldMk cId="471570155" sldId="2146849803"/>
        </pc:sldMkLst>
      </pc:sldChg>
      <pc:sldChg chg="addSp delSp modSp add mod modShow">
        <pc:chgData name="Ballier, Fabian" userId="16c52835-a68f-4902-b5a6-96afcc228d92" providerId="ADAL" clId="{3A265E8A-1EC4-4FE6-9207-DE3E126E5E9A}" dt="2025-05-21T13:07:30.642" v="17317" actId="20577"/>
        <pc:sldMkLst>
          <pc:docMk/>
          <pc:sldMk cId="805086048" sldId="2146849803"/>
        </pc:sldMkLst>
      </pc:sldChg>
      <pc:sldChg chg="addSp delSp modSp add mod modShow">
        <pc:chgData name="Ballier, Fabian" userId="16c52835-a68f-4902-b5a6-96afcc228d92" providerId="ADAL" clId="{3A265E8A-1EC4-4FE6-9207-DE3E126E5E9A}" dt="2025-05-21T12:16:36.417" v="16939" actId="14100"/>
        <pc:sldMkLst>
          <pc:docMk/>
          <pc:sldMk cId="1885837379" sldId="2146849804"/>
        </pc:sldMkLst>
      </pc:sldChg>
      <pc:sldChg chg="modSp add del mod">
        <pc:chgData name="Ballier, Fabian" userId="16c52835-a68f-4902-b5a6-96afcc228d92" providerId="ADAL" clId="{3A265E8A-1EC4-4FE6-9207-DE3E126E5E9A}" dt="2025-05-09T11:19:27.913" v="14210" actId="47"/>
        <pc:sldMkLst>
          <pc:docMk/>
          <pc:sldMk cId="3102559759" sldId="2146849805"/>
        </pc:sldMkLst>
      </pc:sldChg>
      <pc:sldChg chg="modSp add mod modShow">
        <pc:chgData name="Ballier, Fabian" userId="16c52835-a68f-4902-b5a6-96afcc228d92" providerId="ADAL" clId="{3A265E8A-1EC4-4FE6-9207-DE3E126E5E9A}" dt="2025-05-19T08:29:36.735" v="15349" actId="729"/>
        <pc:sldMkLst>
          <pc:docMk/>
          <pc:sldMk cId="3476184040" sldId="2146849806"/>
        </pc:sldMkLst>
      </pc:sldChg>
      <pc:sldChg chg="addSp delSp modSp add mod">
        <pc:chgData name="Ballier, Fabian" userId="16c52835-a68f-4902-b5a6-96afcc228d92" providerId="ADAL" clId="{3A265E8A-1EC4-4FE6-9207-DE3E126E5E9A}" dt="2025-05-20T15:03:21.294" v="16464" actId="113"/>
        <pc:sldMkLst>
          <pc:docMk/>
          <pc:sldMk cId="2478536832" sldId="2146849807"/>
        </pc:sldMkLst>
      </pc:sldChg>
      <pc:sldChg chg="addSp delSp modSp add del mod modShow">
        <pc:chgData name="Ballier, Fabian" userId="16c52835-a68f-4902-b5a6-96afcc228d92" providerId="ADAL" clId="{3A265E8A-1EC4-4FE6-9207-DE3E126E5E9A}" dt="2025-05-22T12:59:12.550" v="19076" actId="47"/>
        <pc:sldMkLst>
          <pc:docMk/>
          <pc:sldMk cId="4199453157" sldId="2146849808"/>
        </pc:sldMkLst>
      </pc:sldChg>
      <pc:sldChg chg="addSp delSp modSp add mod modShow">
        <pc:chgData name="Ballier, Fabian" userId="16c52835-a68f-4902-b5a6-96afcc228d92" providerId="ADAL" clId="{3A265E8A-1EC4-4FE6-9207-DE3E126E5E9A}" dt="2025-05-23T07:42:31.849" v="21215" actId="207"/>
        <pc:sldMkLst>
          <pc:docMk/>
          <pc:sldMk cId="1245398025" sldId="2146849809"/>
        </pc:sldMkLst>
      </pc:sldChg>
      <pc:sldChg chg="addSp delSp modSp add del mod">
        <pc:chgData name="Ballier, Fabian" userId="16c52835-a68f-4902-b5a6-96afcc228d92" providerId="ADAL" clId="{3A265E8A-1EC4-4FE6-9207-DE3E126E5E9A}" dt="2025-05-21T13:02:31.308" v="17289" actId="47"/>
        <pc:sldMkLst>
          <pc:docMk/>
          <pc:sldMk cId="2777566827" sldId="2146849810"/>
        </pc:sldMkLst>
      </pc:sldChg>
      <pc:sldChg chg="add del">
        <pc:chgData name="Ballier, Fabian" userId="16c52835-a68f-4902-b5a6-96afcc228d92" providerId="ADAL" clId="{3A265E8A-1EC4-4FE6-9207-DE3E126E5E9A}" dt="2025-05-21T11:17:03.397" v="16578" actId="2890"/>
        <pc:sldMkLst>
          <pc:docMk/>
          <pc:sldMk cId="4209780525" sldId="2146849810"/>
        </pc:sldMkLst>
      </pc:sldChg>
      <pc:sldChg chg="modSp add mod">
        <pc:chgData name="Ballier, Fabian" userId="16c52835-a68f-4902-b5a6-96afcc228d92" providerId="ADAL" clId="{3A265E8A-1EC4-4FE6-9207-DE3E126E5E9A}" dt="2025-05-22T12:39:36.292" v="17911" actId="14100"/>
        <pc:sldMkLst>
          <pc:docMk/>
          <pc:sldMk cId="4286185055" sldId="2146849810"/>
        </pc:sldMkLst>
      </pc:sldChg>
      <pc:sldChg chg="addSp modSp add mod modShow">
        <pc:chgData name="Ballier, Fabian" userId="16c52835-a68f-4902-b5a6-96afcc228d92" providerId="ADAL" clId="{3A265E8A-1EC4-4FE6-9207-DE3E126E5E9A}" dt="2025-05-23T07:06:35.102" v="20839"/>
        <pc:sldMkLst>
          <pc:docMk/>
          <pc:sldMk cId="156915667" sldId="2146849811"/>
        </pc:sldMkLst>
      </pc:sldChg>
      <pc:sldChg chg="addSp modSp add mod modShow">
        <pc:chgData name="Ballier, Fabian" userId="16c52835-a68f-4902-b5a6-96afcc228d92" providerId="ADAL" clId="{3A265E8A-1EC4-4FE6-9207-DE3E126E5E9A}" dt="2025-05-23T07:06:38.023" v="20840"/>
        <pc:sldMkLst>
          <pc:docMk/>
          <pc:sldMk cId="2682998019" sldId="2146849812"/>
        </pc:sldMkLst>
      </pc:sldChg>
      <pc:sldChg chg="addSp modSp add mod modShow">
        <pc:chgData name="Ballier, Fabian" userId="16c52835-a68f-4902-b5a6-96afcc228d92" providerId="ADAL" clId="{3A265E8A-1EC4-4FE6-9207-DE3E126E5E9A}" dt="2025-05-23T07:06:40.992" v="20841"/>
        <pc:sldMkLst>
          <pc:docMk/>
          <pc:sldMk cId="3433233290" sldId="2146849813"/>
        </pc:sldMkLst>
      </pc:sldChg>
      <pc:sldChg chg="addSp delSp modSp add mod">
        <pc:chgData name="Ballier, Fabian" userId="16c52835-a68f-4902-b5a6-96afcc228d92" providerId="ADAL" clId="{3A265E8A-1EC4-4FE6-9207-DE3E126E5E9A}" dt="2025-05-23T07:41:02.795" v="21149" actId="1076"/>
        <pc:sldMkLst>
          <pc:docMk/>
          <pc:sldMk cId="2668818147" sldId="2146849814"/>
        </pc:sldMkLst>
      </pc:sldChg>
      <pc:sldChg chg="modSp add mod">
        <pc:chgData name="Ballier, Fabian" userId="16c52835-a68f-4902-b5a6-96afcc228d92" providerId="ADAL" clId="{3A265E8A-1EC4-4FE6-9207-DE3E126E5E9A}" dt="2025-05-22T14:52:35.387" v="20210" actId="113"/>
        <pc:sldMkLst>
          <pc:docMk/>
          <pc:sldMk cId="3700677369" sldId="2146849815"/>
        </pc:sldMkLst>
      </pc:sldChg>
      <pc:sldChg chg="addSp delSp modSp add mod modShow">
        <pc:chgData name="Ballier, Fabian" userId="16c52835-a68f-4902-b5a6-96afcc228d92" providerId="ADAL" clId="{3A265E8A-1EC4-4FE6-9207-DE3E126E5E9A}" dt="2025-05-22T14:58:07.735" v="20279" actId="478"/>
        <pc:sldMkLst>
          <pc:docMk/>
          <pc:sldMk cId="3585155638" sldId="2146849816"/>
        </pc:sldMkLst>
      </pc:sldChg>
      <pc:sldChg chg="addSp delSp modSp add mod modShow">
        <pc:chgData name="Ballier, Fabian" userId="16c52835-a68f-4902-b5a6-96afcc228d92" providerId="ADAL" clId="{3A265E8A-1EC4-4FE6-9207-DE3E126E5E9A}" dt="2025-05-22T15:10:16.396" v="20396" actId="478"/>
        <pc:sldMkLst>
          <pc:docMk/>
          <pc:sldMk cId="2055842763" sldId="2146849817"/>
        </pc:sldMkLst>
      </pc:sldChg>
      <pc:sldChg chg="addSp delSp modSp add mod">
        <pc:chgData name="Ballier, Fabian" userId="16c52835-a68f-4902-b5a6-96afcc228d92" providerId="ADAL" clId="{3A265E8A-1EC4-4FE6-9207-DE3E126E5E9A}" dt="2025-05-22T14:55:54.848" v="20262"/>
        <pc:sldMkLst>
          <pc:docMk/>
          <pc:sldMk cId="960584868" sldId="2146849818"/>
        </pc:sldMkLst>
      </pc:sldChg>
      <pc:sldChg chg="addSp delSp modSp add mod">
        <pc:chgData name="Ballier, Fabian" userId="16c52835-a68f-4902-b5a6-96afcc228d92" providerId="ADAL" clId="{3A265E8A-1EC4-4FE6-9207-DE3E126E5E9A}" dt="2025-05-22T14:56:28.043" v="20264"/>
        <pc:sldMkLst>
          <pc:docMk/>
          <pc:sldMk cId="1510803579" sldId="2146849819"/>
        </pc:sldMkLst>
      </pc:sldChg>
      <pc:sldChg chg="addSp delSp modSp add mod">
        <pc:chgData name="Ballier, Fabian" userId="16c52835-a68f-4902-b5a6-96afcc228d92" providerId="ADAL" clId="{3A265E8A-1EC4-4FE6-9207-DE3E126E5E9A}" dt="2025-05-22T15:11:42.919" v="20411" actId="20577"/>
        <pc:sldMkLst>
          <pc:docMk/>
          <pc:sldMk cId="1814734787" sldId="2146849820"/>
        </pc:sldMkLst>
      </pc:sldChg>
      <pc:sldChg chg="addSp delSp modSp add mod">
        <pc:chgData name="Ballier, Fabian" userId="16c52835-a68f-4902-b5a6-96afcc228d92" providerId="ADAL" clId="{3A265E8A-1EC4-4FE6-9207-DE3E126E5E9A}" dt="2025-05-22T15:11:29.703" v="20406"/>
        <pc:sldMkLst>
          <pc:docMk/>
          <pc:sldMk cId="3594410617" sldId="2146849821"/>
        </pc:sldMkLst>
      </pc:sldChg>
      <pc:sldChg chg="addSp delSp modSp add mod modShow">
        <pc:chgData name="Ballier, Fabian" userId="16c52835-a68f-4902-b5a6-96afcc228d92" providerId="ADAL" clId="{3A265E8A-1EC4-4FE6-9207-DE3E126E5E9A}" dt="2025-05-23T06:32:34.868" v="20502" actId="729"/>
        <pc:sldMkLst>
          <pc:docMk/>
          <pc:sldMk cId="4115941978" sldId="2146849822"/>
        </pc:sldMkLst>
      </pc:sldChg>
      <pc:sldChg chg="addSp modSp add mod modShow">
        <pc:chgData name="Ballier, Fabian" userId="16c52835-a68f-4902-b5a6-96afcc228d92" providerId="ADAL" clId="{3A265E8A-1EC4-4FE6-9207-DE3E126E5E9A}" dt="2025-05-23T06:35:08.443" v="20513"/>
        <pc:sldMkLst>
          <pc:docMk/>
          <pc:sldMk cId="1652585054" sldId="2146849823"/>
        </pc:sldMkLst>
      </pc:sldChg>
      <pc:sldChg chg="addSp delSp modSp add mod modShow">
        <pc:chgData name="Ballier, Fabian" userId="16c52835-a68f-4902-b5a6-96afcc228d92" providerId="ADAL" clId="{3A265E8A-1EC4-4FE6-9207-DE3E126E5E9A}" dt="2025-05-23T06:35:31.639" v="20514"/>
        <pc:sldMkLst>
          <pc:docMk/>
          <pc:sldMk cId="225372802" sldId="2146849824"/>
        </pc:sldMkLst>
      </pc:sldChg>
      <pc:sldChg chg="addSp modSp add mod modShow">
        <pc:chgData name="Ballier, Fabian" userId="16c52835-a68f-4902-b5a6-96afcc228d92" providerId="ADAL" clId="{3A265E8A-1EC4-4FE6-9207-DE3E126E5E9A}" dt="2025-05-23T06:39:17.273" v="20527"/>
        <pc:sldMkLst>
          <pc:docMk/>
          <pc:sldMk cId="4207709974" sldId="2146849825"/>
        </pc:sldMkLst>
      </pc:sldChg>
      <pc:sldChg chg="addSp modSp add mod modShow">
        <pc:chgData name="Ballier, Fabian" userId="16c52835-a68f-4902-b5a6-96afcc228d92" providerId="ADAL" clId="{3A265E8A-1EC4-4FE6-9207-DE3E126E5E9A}" dt="2025-05-23T06:40:09.174" v="20528"/>
        <pc:sldMkLst>
          <pc:docMk/>
          <pc:sldMk cId="304761108" sldId="2146849826"/>
        </pc:sldMkLst>
      </pc:sldChg>
      <pc:sldChg chg="addSp modSp add mod modShow">
        <pc:chgData name="Ballier, Fabian" userId="16c52835-a68f-4902-b5a6-96afcc228d92" providerId="ADAL" clId="{3A265E8A-1EC4-4FE6-9207-DE3E126E5E9A}" dt="2025-05-23T06:40:26.232" v="20529"/>
        <pc:sldMkLst>
          <pc:docMk/>
          <pc:sldMk cId="4134388001" sldId="2146849827"/>
        </pc:sldMkLst>
      </pc:sldChg>
      <pc:sldChg chg="addSp modSp add mod modShow">
        <pc:chgData name="Ballier, Fabian" userId="16c52835-a68f-4902-b5a6-96afcc228d92" providerId="ADAL" clId="{3A265E8A-1EC4-4FE6-9207-DE3E126E5E9A}" dt="2025-05-23T06:56:15.582" v="20783" actId="20577"/>
        <pc:sldMkLst>
          <pc:docMk/>
          <pc:sldMk cId="3565384876" sldId="2146849828"/>
        </pc:sldMkLst>
      </pc:sldChg>
      <pc:sldChg chg="add">
        <pc:chgData name="Ballier, Fabian" userId="16c52835-a68f-4902-b5a6-96afcc228d92" providerId="ADAL" clId="{3A265E8A-1EC4-4FE6-9207-DE3E126E5E9A}" dt="2025-05-23T06:57:20.540" v="20785"/>
        <pc:sldMkLst>
          <pc:docMk/>
          <pc:sldMk cId="2343720593" sldId="2146849829"/>
        </pc:sldMkLst>
      </pc:sldChg>
      <pc:sldChg chg="addSp delSp modSp add mod modShow">
        <pc:chgData name="Ballier, Fabian" userId="16c52835-a68f-4902-b5a6-96afcc228d92" providerId="ADAL" clId="{3A265E8A-1EC4-4FE6-9207-DE3E126E5E9A}" dt="2025-05-23T07:03:40.131" v="20825" actId="20577"/>
        <pc:sldMkLst>
          <pc:docMk/>
          <pc:sldMk cId="4010825873" sldId="2146849830"/>
        </pc:sldMkLst>
      </pc:sldChg>
      <pc:sldChg chg="addSp modSp add mod modShow">
        <pc:chgData name="Ballier, Fabian" userId="16c52835-a68f-4902-b5a6-96afcc228d92" providerId="ADAL" clId="{3A265E8A-1EC4-4FE6-9207-DE3E126E5E9A}" dt="2025-05-23T07:05:31.208" v="20836" actId="20577"/>
        <pc:sldMkLst>
          <pc:docMk/>
          <pc:sldMk cId="1108357396" sldId="2146849831"/>
        </pc:sldMkLst>
      </pc:sldChg>
      <pc:sldChg chg="addSp delSp modSp add mod delAnim">
        <pc:chgData name="Ballier, Fabian" userId="16c52835-a68f-4902-b5a6-96afcc228d92" providerId="ADAL" clId="{3A265E8A-1EC4-4FE6-9207-DE3E126E5E9A}" dt="2025-05-23T07:17:09.240" v="21082" actId="1076"/>
        <pc:sldMkLst>
          <pc:docMk/>
          <pc:sldMk cId="1314167117" sldId="2146849832"/>
        </pc:sldMkLst>
      </pc:sldChg>
      <pc:sldChg chg="addSp delSp modSp add mod ord">
        <pc:chgData name="Ballier, Fabian" userId="16c52835-a68f-4902-b5a6-96afcc228d92" providerId="ADAL" clId="{3A265E8A-1EC4-4FE6-9207-DE3E126E5E9A}" dt="2025-05-23T07:40:02.224" v="21147" actId="20577"/>
        <pc:sldMkLst>
          <pc:docMk/>
          <pc:sldMk cId="988776347" sldId="2146849833"/>
        </pc:sldMkLst>
      </pc:sldChg>
    </pc:docChg>
  </pc:docChgLst>
  <pc:docChgLst>
    <pc:chgData name="Ballier, Fabian" userId="S::fabian.ballier@de.schunk.com::16c52835-a68f-4902-b5a6-96afcc228d92" providerId="AD" clId="Web-{0EACF0A5-4642-D2BA-4650-56B4858673C3}"/>
    <pc:docChg chg="delSld modSld modSection">
      <pc:chgData name="Ballier, Fabian" userId="S::fabian.ballier@de.schunk.com::16c52835-a68f-4902-b5a6-96afcc228d92" providerId="AD" clId="Web-{0EACF0A5-4642-D2BA-4650-56B4858673C3}" dt="2025-05-12T14:52:33.517" v="411" actId="20577"/>
      <pc:docMkLst>
        <pc:docMk/>
      </pc:docMkLst>
      <pc:sldChg chg="del">
        <pc:chgData name="Ballier, Fabian" userId="S::fabian.ballier@de.schunk.com::16c52835-a68f-4902-b5a6-96afcc228d92" providerId="AD" clId="Web-{0EACF0A5-4642-D2BA-4650-56B4858673C3}" dt="2025-05-12T14:51:12.514" v="391"/>
        <pc:sldMkLst>
          <pc:docMk/>
          <pc:sldMk cId="3205414539" sldId="2146849756"/>
        </pc:sldMkLst>
      </pc:sldChg>
      <pc:sldChg chg="modSp">
        <pc:chgData name="Ballier, Fabian" userId="S::fabian.ballier@de.schunk.com::16c52835-a68f-4902-b5a6-96afcc228d92" providerId="AD" clId="Web-{0EACF0A5-4642-D2BA-4650-56B4858673C3}" dt="2025-05-12T14:45:27.269" v="389" actId="20577"/>
        <pc:sldMkLst>
          <pc:docMk/>
          <pc:sldMk cId="1835440333" sldId="2146849774"/>
        </pc:sldMkLst>
      </pc:sldChg>
      <pc:sldChg chg="addSp modSp">
        <pc:chgData name="Ballier, Fabian" userId="S::fabian.ballier@de.schunk.com::16c52835-a68f-4902-b5a6-96afcc228d92" providerId="AD" clId="Web-{0EACF0A5-4642-D2BA-4650-56B4858673C3}" dt="2025-05-12T14:39:45.540" v="372" actId="14100"/>
        <pc:sldMkLst>
          <pc:docMk/>
          <pc:sldMk cId="792559590" sldId="2146849778"/>
        </pc:sldMkLst>
      </pc:sldChg>
      <pc:sldChg chg="addSp modSp">
        <pc:chgData name="Ballier, Fabian" userId="S::fabian.ballier@de.schunk.com::16c52835-a68f-4902-b5a6-96afcc228d92" providerId="AD" clId="Web-{0EACF0A5-4642-D2BA-4650-56B4858673C3}" dt="2025-05-12T14:52:33.517" v="411" actId="20577"/>
        <pc:sldMkLst>
          <pc:docMk/>
          <pc:sldMk cId="3141995257" sldId="2146849787"/>
        </pc:sldMkLst>
      </pc:sldChg>
      <pc:sldChg chg="modSp">
        <pc:chgData name="Ballier, Fabian" userId="S::fabian.ballier@de.schunk.com::16c52835-a68f-4902-b5a6-96afcc228d92" providerId="AD" clId="Web-{0EACF0A5-4642-D2BA-4650-56B4858673C3}" dt="2025-05-12T14:43:47.297" v="384" actId="20577"/>
        <pc:sldMkLst>
          <pc:docMk/>
          <pc:sldMk cId="1295108593" sldId="2146849791"/>
        </pc:sldMkLst>
      </pc:sldChg>
      <pc:sldChg chg="addSp modSp">
        <pc:chgData name="Ballier, Fabian" userId="S::fabian.ballier@de.schunk.com::16c52835-a68f-4902-b5a6-96afcc228d92" providerId="AD" clId="Web-{0EACF0A5-4642-D2BA-4650-56B4858673C3}" dt="2025-05-12T14:14:07.038" v="23" actId="20577"/>
        <pc:sldMkLst>
          <pc:docMk/>
          <pc:sldMk cId="3633214403" sldId="2146849793"/>
        </pc:sldMkLst>
      </pc:sldChg>
      <pc:sldChg chg="addSp modSp">
        <pc:chgData name="Ballier, Fabian" userId="S::fabian.ballier@de.schunk.com::16c52835-a68f-4902-b5a6-96afcc228d92" providerId="AD" clId="Web-{0EACF0A5-4642-D2BA-4650-56B4858673C3}" dt="2025-05-12T14:49:43.668" v="390" actId="1076"/>
        <pc:sldMkLst>
          <pc:docMk/>
          <pc:sldMk cId="2379598223" sldId="2146849795"/>
        </pc:sldMkLst>
      </pc:sldChg>
      <pc:sldChg chg="addSp modSp">
        <pc:chgData name="Ballier, Fabian" userId="S::fabian.ballier@de.schunk.com::16c52835-a68f-4902-b5a6-96afcc228d92" providerId="AD" clId="Web-{0EACF0A5-4642-D2BA-4650-56B4858673C3}" dt="2025-05-12T14:32:07.416" v="65" actId="20577"/>
        <pc:sldMkLst>
          <pc:docMk/>
          <pc:sldMk cId="1101988328" sldId="214684980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AA609D-33A1-49C1-99CD-9DA0D02D59BC}" type="datetimeFigureOut">
              <a:rPr lang="de-DE" smtClean="0"/>
              <a:t>28.07.2025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C4DAAC-953A-4DDC-ADA9-6566D2D0868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5310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990752">
              <a:defRPr/>
            </a:pPr>
            <a:fld id="{DCC4DAAC-953A-4DDC-ADA9-6566D2D0868D}" type="slidenum">
              <a:rPr lang="de-DE">
                <a:solidFill>
                  <a:prstClr val="black"/>
                </a:solidFill>
                <a:latin typeface="Calibri" panose="020F0502020204030204"/>
              </a:rPr>
              <a:pPr defTabSz="990752">
                <a:defRPr/>
              </a:pPr>
              <a:t>13</a:t>
            </a:fld>
            <a:endParaRPr lang="de-DE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8510682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feld 9">
            <a:extLst>
              <a:ext uri="{FF2B5EF4-FFF2-40B4-BE49-F238E27FC236}">
                <a16:creationId xmlns:a16="http://schemas.microsoft.com/office/drawing/2014/main" id="{78CC97A4-1A82-DEDB-CB65-650832807737}"/>
              </a:ext>
            </a:extLst>
          </p:cNvPr>
          <p:cNvSpPr txBox="1"/>
          <p:nvPr userDrawn="1"/>
        </p:nvSpPr>
        <p:spPr>
          <a:xfrm>
            <a:off x="658813" y="271886"/>
            <a:ext cx="2009083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de-DE" sz="1800" b="1" dirty="0">
                <a:solidFill>
                  <a:schemeClr val="bg2"/>
                </a:solidFill>
                <a:latin typeface="Fago Pro" panose="02000506040000020004" pitchFamily="50" charset="0"/>
              </a:rPr>
              <a:t>Agenda</a:t>
            </a:r>
          </a:p>
        </p:txBody>
      </p:sp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01ECF792-B14B-88A1-18F5-A6044518CCC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58813" y="779585"/>
            <a:ext cx="8937625" cy="5494215"/>
          </a:xfrm>
        </p:spPr>
        <p:txBody>
          <a:bodyPr/>
          <a:lstStyle>
            <a:lvl1pPr marL="633413" indent="-633413">
              <a:buFont typeface="+mj-lt"/>
              <a:buAutoNum type="arabicPeriod"/>
              <a:defRPr sz="3000" b="1">
                <a:latin typeface="Fago Pro" panose="02000506040000020004" pitchFamily="50" charset="0"/>
              </a:defRPr>
            </a:lvl1pPr>
            <a:lvl2pPr marL="785813" indent="-176213">
              <a:tabLst>
                <a:tab pos="652463" algn="l"/>
                <a:tab pos="809625" algn="l"/>
              </a:tabLst>
              <a:defRPr sz="2000">
                <a:latin typeface="Fago Pro" panose="02000506040000020004" pitchFamily="50" charset="0"/>
              </a:defRPr>
            </a:lvl2pPr>
            <a:lvl3pPr marL="1014413" indent="-246063">
              <a:defRPr sz="2000">
                <a:latin typeface="Fago Pro" panose="02000506040000020004" pitchFamily="50" charset="0"/>
              </a:defRPr>
            </a:lvl3pPr>
            <a:lvl4pPr marL="1219200" indent="-204788">
              <a:defRPr sz="2000">
                <a:latin typeface="Fago Pro" panose="02000506040000020004" pitchFamily="50" charset="0"/>
              </a:defRPr>
            </a:lvl4pPr>
            <a:lvl5pPr marL="1441450" indent="-233363">
              <a:defRPr sz="2000">
                <a:latin typeface="Fago Pro" panose="02000506040000020004" pitchFamily="50" charset="0"/>
              </a:defRPr>
            </a:lvl5pPr>
          </a:lstStyle>
          <a:p>
            <a:pPr lvl="0"/>
            <a:r>
              <a:rPr lang="de-DE" dirty="0" err="1"/>
              <a:t>Agendapunkt</a:t>
            </a:r>
            <a:r>
              <a:rPr lang="de-DE" dirty="0"/>
              <a:t> eins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AF40E45D-1310-95F1-0289-F373E713D31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413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 dirty="0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 dirty="0"/>
              <a:t>Hier steht das Kapitel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1F6F39E2-88FE-A04B-0206-C2A69CE7F6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3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itat ­­­­- Fazit - Empfehl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FC792D1-F0A6-D256-D340-655CE5F32C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8814" y="666750"/>
            <a:ext cx="8996816" cy="3286125"/>
          </a:xfrm>
        </p:spPr>
        <p:txBody>
          <a:bodyPr anchor="b" anchorCtr="0"/>
          <a:lstStyle>
            <a:lvl1pPr>
              <a:defRPr sz="5400"/>
            </a:lvl1pPr>
          </a:lstStyle>
          <a:p>
            <a:r>
              <a:rPr lang="de-DE" dirty="0"/>
              <a:t>Hier steht ein Zitat / Empfehlung / Fazit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A2253897-4149-A9A4-96B3-1666630B646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 dirty="0"/>
          </a:p>
        </p:txBody>
      </p:sp>
      <p:sp>
        <p:nvSpPr>
          <p:cNvPr id="24" name="Grafik 22">
            <a:extLst>
              <a:ext uri="{FF2B5EF4-FFF2-40B4-BE49-F238E27FC236}">
                <a16:creationId xmlns:a16="http://schemas.microsoft.com/office/drawing/2014/main" id="{19CCC31C-6825-1ED2-D136-4A6E0AE52F11}"/>
              </a:ext>
            </a:extLst>
          </p:cNvPr>
          <p:cNvSpPr/>
          <p:nvPr/>
        </p:nvSpPr>
        <p:spPr>
          <a:xfrm>
            <a:off x="686183" y="4266814"/>
            <a:ext cx="2258186" cy="404695"/>
          </a:xfrm>
          <a:custGeom>
            <a:avLst/>
            <a:gdLst>
              <a:gd name="connsiteX0" fmla="*/ 1911685 w 3041035"/>
              <a:gd name="connsiteY0" fmla="*/ 185560 h 544991"/>
              <a:gd name="connsiteX1" fmla="*/ 1226038 w 3041035"/>
              <a:gd name="connsiteY1" fmla="*/ 544991 h 544991"/>
              <a:gd name="connsiteX2" fmla="*/ 0 w 3041035"/>
              <a:gd name="connsiteY2" fmla="*/ 544991 h 544991"/>
              <a:gd name="connsiteX3" fmla="*/ 0 w 3041035"/>
              <a:gd name="connsiteY3" fmla="*/ 359431 h 544991"/>
              <a:gd name="connsiteX4" fmla="*/ 1180367 w 3041035"/>
              <a:gd name="connsiteY4" fmla="*/ 359431 h 544991"/>
              <a:gd name="connsiteX5" fmla="*/ 1865971 w 3041035"/>
              <a:gd name="connsiteY5" fmla="*/ 0 h 544991"/>
              <a:gd name="connsiteX6" fmla="*/ 3041036 w 3041035"/>
              <a:gd name="connsiteY6" fmla="*/ 0 h 544991"/>
              <a:gd name="connsiteX7" fmla="*/ 3041036 w 3041035"/>
              <a:gd name="connsiteY7" fmla="*/ 185560 h 5449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41035" h="544991">
                <a:moveTo>
                  <a:pt x="1911685" y="185560"/>
                </a:moveTo>
                <a:lnTo>
                  <a:pt x="1226038" y="544991"/>
                </a:lnTo>
                <a:lnTo>
                  <a:pt x="0" y="544991"/>
                </a:lnTo>
                <a:lnTo>
                  <a:pt x="0" y="359431"/>
                </a:lnTo>
                <a:lnTo>
                  <a:pt x="1180367" y="359431"/>
                </a:lnTo>
                <a:lnTo>
                  <a:pt x="1865971" y="0"/>
                </a:lnTo>
                <a:lnTo>
                  <a:pt x="3041036" y="0"/>
                </a:lnTo>
                <a:lnTo>
                  <a:pt x="3041036" y="185560"/>
                </a:lnTo>
              </a:path>
            </a:pathLst>
          </a:custGeom>
          <a:solidFill>
            <a:schemeClr val="bg2"/>
          </a:solidFill>
          <a:ln w="21248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26" name="Textplatzhalter 25">
            <a:extLst>
              <a:ext uri="{FF2B5EF4-FFF2-40B4-BE49-F238E27FC236}">
                <a16:creationId xmlns:a16="http://schemas.microsoft.com/office/drawing/2014/main" id="{0B18618C-AB6E-049B-38C5-4999CED06E9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3" y="5143500"/>
            <a:ext cx="8996816" cy="11303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 dirty="0"/>
              <a:t>Optional Zitatgeber</a:t>
            </a:r>
          </a:p>
        </p:txBody>
      </p:sp>
      <p:pic>
        <p:nvPicPr>
          <p:cNvPr id="28" name="Grafik 27">
            <a:extLst>
              <a:ext uri="{FF2B5EF4-FFF2-40B4-BE49-F238E27FC236}">
                <a16:creationId xmlns:a16="http://schemas.microsoft.com/office/drawing/2014/main" id="{6C5F3724-686E-CBBC-E9B6-90A5F7F4AC6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4503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chlussfoli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>
            <a:extLst>
              <a:ext uri="{FF2B5EF4-FFF2-40B4-BE49-F238E27FC236}">
                <a16:creationId xmlns:a16="http://schemas.microsoft.com/office/drawing/2014/main" id="{4F493582-DCC1-F192-74C6-EED58EE52B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88531" y="1886839"/>
            <a:ext cx="5214938" cy="1542161"/>
          </a:xfrm>
          <a:prstGeom prst="rect">
            <a:avLst/>
          </a:prstGeom>
        </p:spPr>
      </p:pic>
      <p:sp>
        <p:nvSpPr>
          <p:cNvPr id="21" name="Textfeld 20">
            <a:extLst>
              <a:ext uri="{FF2B5EF4-FFF2-40B4-BE49-F238E27FC236}">
                <a16:creationId xmlns:a16="http://schemas.microsoft.com/office/drawing/2014/main" id="{C2900A8C-B0B5-C546-9BE1-53E2ECB57D02}"/>
              </a:ext>
            </a:extLst>
          </p:cNvPr>
          <p:cNvSpPr txBox="1"/>
          <p:nvPr userDrawn="1"/>
        </p:nvSpPr>
        <p:spPr>
          <a:xfrm>
            <a:off x="4193381" y="5905500"/>
            <a:ext cx="3805238" cy="3683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None/>
              <a:tabLst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© SCHUNK SE &amp; Co. KG</a:t>
            </a:r>
          </a:p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None/>
              <a:tabLst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schunk.com</a:t>
            </a:r>
          </a:p>
        </p:txBody>
      </p:sp>
      <p:grpSp>
        <p:nvGrpSpPr>
          <p:cNvPr id="5" name="Grafik 6">
            <a:extLst>
              <a:ext uri="{FF2B5EF4-FFF2-40B4-BE49-F238E27FC236}">
                <a16:creationId xmlns:a16="http://schemas.microsoft.com/office/drawing/2014/main" id="{94BC3787-8E20-671D-7B41-38B60F6FDA78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3474242" y="4744704"/>
            <a:ext cx="5269708" cy="324440"/>
            <a:chOff x="4381500" y="3324234"/>
            <a:chExt cx="3430676" cy="211216"/>
          </a:xfrm>
          <a:solidFill>
            <a:schemeClr val="bg1"/>
          </a:solidFill>
        </p:grpSpPr>
        <p:sp>
          <p:nvSpPr>
            <p:cNvPr id="6" name="Freihandform: Form 5">
              <a:extLst>
                <a:ext uri="{FF2B5EF4-FFF2-40B4-BE49-F238E27FC236}">
                  <a16:creationId xmlns:a16="http://schemas.microsoft.com/office/drawing/2014/main" id="{B9AD97F3-99FA-A188-8AA3-9615E6F9F198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8" name="Freihandform: Form 7">
              <a:extLst>
                <a:ext uri="{FF2B5EF4-FFF2-40B4-BE49-F238E27FC236}">
                  <a16:creationId xmlns:a16="http://schemas.microsoft.com/office/drawing/2014/main" id="{8B6A8E9D-4DA8-CFB1-1413-A17B09E1BC43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9" name="Freihandform: Form 8">
              <a:extLst>
                <a:ext uri="{FF2B5EF4-FFF2-40B4-BE49-F238E27FC236}">
                  <a16:creationId xmlns:a16="http://schemas.microsoft.com/office/drawing/2014/main" id="{CB3D29B4-50AB-43DF-8566-2C7ECDEC7011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0" name="Freihandform: Form 9">
              <a:extLst>
                <a:ext uri="{FF2B5EF4-FFF2-40B4-BE49-F238E27FC236}">
                  <a16:creationId xmlns:a16="http://schemas.microsoft.com/office/drawing/2014/main" id="{D16DB84B-EF0D-C922-F83B-E8F6CDEF2FCD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1" name="Freihandform: Form 10">
              <a:extLst>
                <a:ext uri="{FF2B5EF4-FFF2-40B4-BE49-F238E27FC236}">
                  <a16:creationId xmlns:a16="http://schemas.microsoft.com/office/drawing/2014/main" id="{B630B98E-43B1-EF41-09CD-546ECB205F8A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2" name="Freihandform: Form 11">
              <a:extLst>
                <a:ext uri="{FF2B5EF4-FFF2-40B4-BE49-F238E27FC236}">
                  <a16:creationId xmlns:a16="http://schemas.microsoft.com/office/drawing/2014/main" id="{445D5EEE-6290-E8CF-AD9D-51B0D2DBE7E2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87D5CC84-381F-6533-8AD9-177551CADF4E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4" name="Freihandform: Form 13">
              <a:extLst>
                <a:ext uri="{FF2B5EF4-FFF2-40B4-BE49-F238E27FC236}">
                  <a16:creationId xmlns:a16="http://schemas.microsoft.com/office/drawing/2014/main" id="{92906D59-C67F-D48E-FD4C-1C787F0D018A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5" name="Freihandform: Form 14">
              <a:extLst>
                <a:ext uri="{FF2B5EF4-FFF2-40B4-BE49-F238E27FC236}">
                  <a16:creationId xmlns:a16="http://schemas.microsoft.com/office/drawing/2014/main" id="{2BA0181B-0FD8-4750-65A4-1C63A382ADD9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6" name="Freihandform: Form 15">
              <a:extLst>
                <a:ext uri="{FF2B5EF4-FFF2-40B4-BE49-F238E27FC236}">
                  <a16:creationId xmlns:a16="http://schemas.microsoft.com/office/drawing/2014/main" id="{DADD0553-C42A-60B7-9A7C-E8730FF6BDA8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7" name="Freihandform: Form 16">
              <a:extLst>
                <a:ext uri="{FF2B5EF4-FFF2-40B4-BE49-F238E27FC236}">
                  <a16:creationId xmlns:a16="http://schemas.microsoft.com/office/drawing/2014/main" id="{F5883756-7C62-4F66-36BC-79DFF5C6225D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8" name="Freihandform: Form 17">
              <a:extLst>
                <a:ext uri="{FF2B5EF4-FFF2-40B4-BE49-F238E27FC236}">
                  <a16:creationId xmlns:a16="http://schemas.microsoft.com/office/drawing/2014/main" id="{EE79465C-5991-5C91-AA32-EFA93511255C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9" name="Freihandform: Form 18">
              <a:extLst>
                <a:ext uri="{FF2B5EF4-FFF2-40B4-BE49-F238E27FC236}">
                  <a16:creationId xmlns:a16="http://schemas.microsoft.com/office/drawing/2014/main" id="{D3432199-7093-5BB0-F834-EA6EC5DCA38C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2" name="Freihandform: Form 21">
              <a:extLst>
                <a:ext uri="{FF2B5EF4-FFF2-40B4-BE49-F238E27FC236}">
                  <a16:creationId xmlns:a16="http://schemas.microsoft.com/office/drawing/2014/main" id="{C4269B68-93E6-860F-E11C-D4D2D0DF1254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3" name="Freihandform: Form 22">
              <a:extLst>
                <a:ext uri="{FF2B5EF4-FFF2-40B4-BE49-F238E27FC236}">
                  <a16:creationId xmlns:a16="http://schemas.microsoft.com/office/drawing/2014/main" id="{EFC8B9D1-197F-BA20-6F8F-37F1E4B8B1DD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4" name="Freihandform: Form 23">
              <a:extLst>
                <a:ext uri="{FF2B5EF4-FFF2-40B4-BE49-F238E27FC236}">
                  <a16:creationId xmlns:a16="http://schemas.microsoft.com/office/drawing/2014/main" id="{888ADFD8-2147-57B7-B418-F2C3EA028AEC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5" name="Freihandform: Form 24">
              <a:extLst>
                <a:ext uri="{FF2B5EF4-FFF2-40B4-BE49-F238E27FC236}">
                  <a16:creationId xmlns:a16="http://schemas.microsoft.com/office/drawing/2014/main" id="{14CA5783-03D3-C3E2-831A-AF4F5E82CB26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6" name="Freihandform: Form 25">
              <a:extLst>
                <a:ext uri="{FF2B5EF4-FFF2-40B4-BE49-F238E27FC236}">
                  <a16:creationId xmlns:a16="http://schemas.microsoft.com/office/drawing/2014/main" id="{41379709-396A-169C-5C45-4076C9B3F722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7" name="Freihandform: Form 26">
              <a:extLst>
                <a:ext uri="{FF2B5EF4-FFF2-40B4-BE49-F238E27FC236}">
                  <a16:creationId xmlns:a16="http://schemas.microsoft.com/office/drawing/2014/main" id="{1B2A0758-EF67-E539-4C1A-A4585148CE20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8" name="Freihandform: Form 27">
              <a:extLst>
                <a:ext uri="{FF2B5EF4-FFF2-40B4-BE49-F238E27FC236}">
                  <a16:creationId xmlns:a16="http://schemas.microsoft.com/office/drawing/2014/main" id="{FC4CEFF2-EE32-95F5-BC66-118D603CDE5D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9" name="Freihandform: Form 28">
              <a:extLst>
                <a:ext uri="{FF2B5EF4-FFF2-40B4-BE49-F238E27FC236}">
                  <a16:creationId xmlns:a16="http://schemas.microsoft.com/office/drawing/2014/main" id="{CDA27B0A-0E26-B0F8-4D48-D5FC8400CACD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07686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ohne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Mastertitelformat bearbeiten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1F6F39E2-88FE-A04B-0206-C2A69CE7F6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913746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platzhalter 2">
            <a:extLst>
              <a:ext uri="{FF2B5EF4-FFF2-40B4-BE49-F238E27FC236}">
                <a16:creationId xmlns:a16="http://schemas.microsoft.com/office/drawing/2014/main" id="{D9F8DBE8-CEE5-4F80-8643-149D420D0E9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406650" y="1501775"/>
            <a:ext cx="914400" cy="91440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3581874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24B176A3-0CCA-EE39-C7CC-A980B3025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endParaRPr lang="de-DE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3547760-748F-E2D9-DB12-20A8218552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44942" y="6384353"/>
            <a:ext cx="612095" cy="365125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Fago Pro" panose="02000506040000020004" pitchFamily="50" charset="0"/>
              </a:defRPr>
            </a:lvl1pPr>
          </a:lstStyle>
          <a:p>
            <a:fld id="{73F7D4EC-FAF2-48D2-B8E5-457915FC50F3}" type="slidenum">
              <a:rPr lang="de-DE" smtClean="0"/>
              <a:pPr/>
              <a:t>‹Nr.›</a:t>
            </a:fld>
            <a:endParaRPr lang="de-DE" dirty="0"/>
          </a:p>
        </p:txBody>
      </p:sp>
      <p:sp>
        <p:nvSpPr>
          <p:cNvPr id="23" name="Textplatzhalter 22">
            <a:extLst>
              <a:ext uri="{FF2B5EF4-FFF2-40B4-BE49-F238E27FC236}">
                <a16:creationId xmlns:a16="http://schemas.microsoft.com/office/drawing/2014/main" id="{19924481-2BAC-44B6-A3F3-4FF71CB8E9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8814" y="2112579"/>
            <a:ext cx="11198224" cy="416122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893599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4" r:id="rId5"/>
    <p:sldLayoutId id="214748365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2"/>
          </a:solidFill>
          <a:latin typeface="Fago Pro" panose="02000506040000020004" pitchFamily="50" charset="0"/>
          <a:ea typeface="+mj-ea"/>
          <a:cs typeface="+mj-cs"/>
        </a:defRPr>
      </a:lvl1pPr>
    </p:titleStyle>
    <p:bodyStyle>
      <a:lvl1pPr marL="247650" indent="-247650" algn="l" defTabSz="914400" rtl="0" eaLnBrk="1" latinLnBrk="0" hangingPunct="1">
        <a:lnSpc>
          <a:spcPct val="100000"/>
        </a:lnSpc>
        <a:spcBef>
          <a:spcPts val="600"/>
        </a:spcBef>
        <a:buClr>
          <a:schemeClr val="bg2"/>
        </a:buClr>
        <a:buFont typeface="Arial" panose="020B0604020202020204" pitchFamily="34" charset="0"/>
        <a:buChar char="•"/>
        <a:defRPr sz="22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1pPr>
      <a:lvl2pPr marL="636588" indent="-179388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Arial" panose="020B0604020202020204" pitchFamily="34" charset="0"/>
        <a:buChar char="•"/>
        <a:tabLst>
          <a:tab pos="652463" algn="l"/>
        </a:tabLst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2pPr>
      <a:lvl3pPr marL="925513" indent="-2095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Courier New" panose="02070309020205020404" pitchFamily="49" charset="0"/>
        <a:buChar char="o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3pPr>
      <a:lvl4pPr marL="1250950" indent="-1968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4pPr>
      <a:lvl5pPr marL="1497013" indent="-1968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Symbol" panose="05050102010706020507" pitchFamily="18" charset="2"/>
        <a:buChar char="-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952" userDrawn="1">
          <p15:clr>
            <a:srgbClr val="F26B43"/>
          </p15:clr>
        </p15:guide>
        <p15:guide id="2" pos="415" userDrawn="1">
          <p15:clr>
            <a:srgbClr val="F26B43"/>
          </p15:clr>
        </p15:guide>
        <p15:guide id="3" pos="7469" userDrawn="1">
          <p15:clr>
            <a:srgbClr val="F26B43"/>
          </p15:clr>
        </p15:guide>
        <p15:guide id="4" orient="horz" pos="42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g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hyperlink" Target="https://www.youtube.com/watch?v=b1_Abd5wu4Y&amp;list=PLLdEHWyjh9t3xIvRxBtsZTTw3Va04p3cP&amp;index=39" TargetMode="Externa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hyperlink" Target="https://www.youtube.com/watch?v=aVUvVnYcWu8&amp;list=PLLdEHWyjh9t3xIvRxBtsZTTw3Va04p3cP&amp;index=5" TargetMode="External"/><Relationship Id="rId5" Type="http://schemas.openxmlformats.org/officeDocument/2006/relationships/image" Target="../media/image17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hyperlink" Target="https://www.youtube.com/watch?v=FfWe0ZWfrH8&amp;list=PLLdEHWyjh9t3xIvRxBtsZTTw3Va04p3cP&amp;index=10" TargetMode="External"/><Relationship Id="rId5" Type="http://schemas.openxmlformats.org/officeDocument/2006/relationships/image" Target="../media/image17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13" Type="http://schemas.openxmlformats.org/officeDocument/2006/relationships/image" Target="../media/image31.jpe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12" Type="http://schemas.openxmlformats.org/officeDocument/2006/relationships/image" Target="../media/image30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11" Type="http://schemas.openxmlformats.org/officeDocument/2006/relationships/image" Target="../media/image29.jpeg"/><Relationship Id="rId5" Type="http://schemas.openxmlformats.org/officeDocument/2006/relationships/image" Target="../media/image23.jpeg"/><Relationship Id="rId15" Type="http://schemas.openxmlformats.org/officeDocument/2006/relationships/image" Target="../media/image33.jpeg"/><Relationship Id="rId10" Type="http://schemas.openxmlformats.org/officeDocument/2006/relationships/image" Target="../media/image28.jpeg"/><Relationship Id="rId4" Type="http://schemas.openxmlformats.org/officeDocument/2006/relationships/image" Target="../media/image22.jpeg"/><Relationship Id="rId9" Type="http://schemas.openxmlformats.org/officeDocument/2006/relationships/image" Target="../media/image27.jpeg"/><Relationship Id="rId1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hyperlink" Target="https://www.youtube.com/watch?v=8v5mYMmsSA4" TargetMode="External"/><Relationship Id="rId5" Type="http://schemas.openxmlformats.org/officeDocument/2006/relationships/image" Target="../media/image17.png"/><Relationship Id="rId4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jpeg"/><Relationship Id="rId7" Type="http://schemas.openxmlformats.org/officeDocument/2006/relationships/image" Target="../media/image42.jpe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jpg"/><Relationship Id="rId5" Type="http://schemas.openxmlformats.org/officeDocument/2006/relationships/image" Target="../media/image40.jpg"/><Relationship Id="rId4" Type="http://schemas.openxmlformats.org/officeDocument/2006/relationships/image" Target="../media/image39.JPG"/><Relationship Id="rId9" Type="http://schemas.openxmlformats.org/officeDocument/2006/relationships/image" Target="../media/image4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45.jpeg"/><Relationship Id="rId7" Type="http://schemas.openxmlformats.org/officeDocument/2006/relationships/image" Target="../media/image49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svg"/><Relationship Id="rId4" Type="http://schemas.openxmlformats.org/officeDocument/2006/relationships/image" Target="../media/image46.png"/><Relationship Id="rId9" Type="http://schemas.openxmlformats.org/officeDocument/2006/relationships/image" Target="../media/image51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svg"/><Relationship Id="rId13" Type="http://schemas.openxmlformats.org/officeDocument/2006/relationships/image" Target="../media/image62.pn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12" Type="http://schemas.openxmlformats.org/officeDocument/2006/relationships/hyperlink" Target="https://www.youtube.com/@SCHUNKCoLabInternational" TargetMode="External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svg"/><Relationship Id="rId11" Type="http://schemas.openxmlformats.org/officeDocument/2006/relationships/image" Target="../media/image61.svg"/><Relationship Id="rId5" Type="http://schemas.openxmlformats.org/officeDocument/2006/relationships/image" Target="../media/image55.png"/><Relationship Id="rId10" Type="http://schemas.openxmlformats.org/officeDocument/2006/relationships/image" Target="../media/image60.png"/><Relationship Id="rId4" Type="http://schemas.openxmlformats.org/officeDocument/2006/relationships/image" Target="../media/image54.svg"/><Relationship Id="rId9" Type="http://schemas.openxmlformats.org/officeDocument/2006/relationships/image" Target="../media/image59.png"/><Relationship Id="rId14" Type="http://schemas.openxmlformats.org/officeDocument/2006/relationships/image" Target="../media/image6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Grafik 28">
            <a:extLst>
              <a:ext uri="{FF2B5EF4-FFF2-40B4-BE49-F238E27FC236}">
                <a16:creationId xmlns:a16="http://schemas.microsoft.com/office/drawing/2014/main" id="{39FB5B48-D112-4FC9-8EDC-F709716C9B2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14" name="Grafik 8">
            <a:extLst>
              <a:ext uri="{FF2B5EF4-FFF2-40B4-BE49-F238E27FC236}">
                <a16:creationId xmlns:a16="http://schemas.microsoft.com/office/drawing/2014/main" id="{8654ED70-BDEF-1962-1938-30D0E87ED55E}"/>
              </a:ext>
            </a:extLst>
          </p:cNvPr>
          <p:cNvSpPr/>
          <p:nvPr/>
        </p:nvSpPr>
        <p:spPr>
          <a:xfrm>
            <a:off x="658813" y="1603929"/>
            <a:ext cx="4881267" cy="4669871"/>
          </a:xfrm>
          <a:custGeom>
            <a:avLst/>
            <a:gdLst>
              <a:gd name="connsiteX0" fmla="*/ 0 w 4881267"/>
              <a:gd name="connsiteY0" fmla="*/ 0 h 4669871"/>
              <a:gd name="connsiteX1" fmla="*/ 0 w 4881267"/>
              <a:gd name="connsiteY1" fmla="*/ 4669872 h 4669871"/>
              <a:gd name="connsiteX2" fmla="*/ 3988574 w 4881267"/>
              <a:gd name="connsiteY2" fmla="*/ 4669872 h 4669871"/>
              <a:gd name="connsiteX3" fmla="*/ 4881268 w 4881267"/>
              <a:gd name="connsiteY3" fmla="*/ 4201133 h 4669871"/>
              <a:gd name="connsiteX4" fmla="*/ 4881268 w 4881267"/>
              <a:gd name="connsiteY4" fmla="*/ 0 h 4669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81267" h="4669871">
                <a:moveTo>
                  <a:pt x="0" y="0"/>
                </a:moveTo>
                <a:lnTo>
                  <a:pt x="0" y="4669872"/>
                </a:lnTo>
                <a:lnTo>
                  <a:pt x="3988574" y="4669872"/>
                </a:lnTo>
                <a:lnTo>
                  <a:pt x="4881268" y="4201133"/>
                </a:lnTo>
                <a:lnTo>
                  <a:pt x="4881268" y="0"/>
                </a:lnTo>
                <a:close/>
              </a:path>
            </a:pathLst>
          </a:custGeom>
          <a:solidFill>
            <a:schemeClr val="bg2"/>
          </a:solidFill>
          <a:ln w="17078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23DAB44E-30DF-F695-8D41-8274374F9C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20200" y="330418"/>
            <a:ext cx="2636837" cy="672663"/>
          </a:xfrm>
          <a:prstGeom prst="rect">
            <a:avLst/>
          </a:prstGeom>
        </p:spPr>
      </p:pic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88ED06A6-9470-9F52-CA2F-CF62CC7A4B3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4" y="4449000"/>
            <a:ext cx="4408485" cy="1307829"/>
          </a:xfrm>
        </p:spPr>
        <p:txBody>
          <a:bodyPr lIns="504000"/>
          <a:lstStyle/>
          <a:p>
            <a:pPr marL="0" indent="0">
              <a:buNone/>
            </a:pPr>
            <a:r>
              <a:rPr lang="de-DE" sz="2100" b="1" dirty="0"/>
              <a:t>Robot Application Center</a:t>
            </a:r>
          </a:p>
        </p:txBody>
      </p:sp>
      <p:grpSp>
        <p:nvGrpSpPr>
          <p:cNvPr id="56" name="Grafik 6">
            <a:extLst>
              <a:ext uri="{FF2B5EF4-FFF2-40B4-BE49-F238E27FC236}">
                <a16:creationId xmlns:a16="http://schemas.microsoft.com/office/drawing/2014/main" id="{6C319E44-B961-116E-4F88-2D5F0A5240A1}"/>
              </a:ext>
            </a:extLst>
          </p:cNvPr>
          <p:cNvGrpSpPr>
            <a:grpSpLocks noChangeAspect="1"/>
          </p:cNvGrpSpPr>
          <p:nvPr/>
        </p:nvGrpSpPr>
        <p:grpSpPr>
          <a:xfrm>
            <a:off x="678561" y="638375"/>
            <a:ext cx="2631282" cy="162000"/>
            <a:chOff x="4381500" y="3324234"/>
            <a:chExt cx="3430676" cy="211216"/>
          </a:xfrm>
          <a:solidFill>
            <a:schemeClr val="tx2"/>
          </a:solidFill>
        </p:grpSpPr>
        <p:sp>
          <p:nvSpPr>
            <p:cNvPr id="57" name="Freihandform: Form 56">
              <a:extLst>
                <a:ext uri="{FF2B5EF4-FFF2-40B4-BE49-F238E27FC236}">
                  <a16:creationId xmlns:a16="http://schemas.microsoft.com/office/drawing/2014/main" id="{21BE4BC9-5164-163E-24C6-399E57057DE7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58" name="Freihandform: Form 57">
              <a:extLst>
                <a:ext uri="{FF2B5EF4-FFF2-40B4-BE49-F238E27FC236}">
                  <a16:creationId xmlns:a16="http://schemas.microsoft.com/office/drawing/2014/main" id="{48563F6D-C5C9-7039-7077-9D07D5EE0D1C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59" name="Freihandform: Form 58">
              <a:extLst>
                <a:ext uri="{FF2B5EF4-FFF2-40B4-BE49-F238E27FC236}">
                  <a16:creationId xmlns:a16="http://schemas.microsoft.com/office/drawing/2014/main" id="{47C53C49-58E0-FE00-1EE6-BF77C2A440ED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60" name="Freihandform: Form 59">
              <a:extLst>
                <a:ext uri="{FF2B5EF4-FFF2-40B4-BE49-F238E27FC236}">
                  <a16:creationId xmlns:a16="http://schemas.microsoft.com/office/drawing/2014/main" id="{585B0180-7C00-DC76-301D-9B2F6A56970B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61" name="Freihandform: Form 60">
              <a:extLst>
                <a:ext uri="{FF2B5EF4-FFF2-40B4-BE49-F238E27FC236}">
                  <a16:creationId xmlns:a16="http://schemas.microsoft.com/office/drawing/2014/main" id="{71A97521-8F52-33E0-B222-6EEB14E45729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62" name="Freihandform: Form 61">
              <a:extLst>
                <a:ext uri="{FF2B5EF4-FFF2-40B4-BE49-F238E27FC236}">
                  <a16:creationId xmlns:a16="http://schemas.microsoft.com/office/drawing/2014/main" id="{C99FDD14-9304-716F-316E-C52A87B51171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63" name="Freihandform: Form 62">
              <a:extLst>
                <a:ext uri="{FF2B5EF4-FFF2-40B4-BE49-F238E27FC236}">
                  <a16:creationId xmlns:a16="http://schemas.microsoft.com/office/drawing/2014/main" id="{41D2537D-311A-9E8E-5E9F-CBC06BD9C9D9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64" name="Freihandform: Form 63">
              <a:extLst>
                <a:ext uri="{FF2B5EF4-FFF2-40B4-BE49-F238E27FC236}">
                  <a16:creationId xmlns:a16="http://schemas.microsoft.com/office/drawing/2014/main" id="{B51CE9A0-58D5-64ED-A942-ACA13AB07B37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65" name="Freihandform: Form 64">
              <a:extLst>
                <a:ext uri="{FF2B5EF4-FFF2-40B4-BE49-F238E27FC236}">
                  <a16:creationId xmlns:a16="http://schemas.microsoft.com/office/drawing/2014/main" id="{1441EDB3-4C40-8910-F93C-49010DD07667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66" name="Freihandform: Form 65">
              <a:extLst>
                <a:ext uri="{FF2B5EF4-FFF2-40B4-BE49-F238E27FC236}">
                  <a16:creationId xmlns:a16="http://schemas.microsoft.com/office/drawing/2014/main" id="{548B70EC-0286-6C89-B19A-14365BF4687F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67" name="Freihandform: Form 66">
              <a:extLst>
                <a:ext uri="{FF2B5EF4-FFF2-40B4-BE49-F238E27FC236}">
                  <a16:creationId xmlns:a16="http://schemas.microsoft.com/office/drawing/2014/main" id="{18D8BA80-4F3C-01E3-B5B0-9C4B27D8DA02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68" name="Freihandform: Form 67">
              <a:extLst>
                <a:ext uri="{FF2B5EF4-FFF2-40B4-BE49-F238E27FC236}">
                  <a16:creationId xmlns:a16="http://schemas.microsoft.com/office/drawing/2014/main" id="{5278E807-1E7F-6480-50B3-319270DDC4CD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69" name="Freihandform: Form 68">
              <a:extLst>
                <a:ext uri="{FF2B5EF4-FFF2-40B4-BE49-F238E27FC236}">
                  <a16:creationId xmlns:a16="http://schemas.microsoft.com/office/drawing/2014/main" id="{5CD388E5-0532-4479-DD48-B3A6E9F79879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70" name="Freihandform: Form 69">
              <a:extLst>
                <a:ext uri="{FF2B5EF4-FFF2-40B4-BE49-F238E27FC236}">
                  <a16:creationId xmlns:a16="http://schemas.microsoft.com/office/drawing/2014/main" id="{80C34041-7FFD-8714-DE18-35701C00E518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71" name="Freihandform: Form 70">
              <a:extLst>
                <a:ext uri="{FF2B5EF4-FFF2-40B4-BE49-F238E27FC236}">
                  <a16:creationId xmlns:a16="http://schemas.microsoft.com/office/drawing/2014/main" id="{C9993599-8175-523D-1A5B-A1D2A147F303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72" name="Freihandform: Form 71">
              <a:extLst>
                <a:ext uri="{FF2B5EF4-FFF2-40B4-BE49-F238E27FC236}">
                  <a16:creationId xmlns:a16="http://schemas.microsoft.com/office/drawing/2014/main" id="{3CE7C2BD-1342-94B3-E0FE-81AC2C04E50D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73" name="Freihandform: Form 72">
              <a:extLst>
                <a:ext uri="{FF2B5EF4-FFF2-40B4-BE49-F238E27FC236}">
                  <a16:creationId xmlns:a16="http://schemas.microsoft.com/office/drawing/2014/main" id="{F4D79846-D9E2-2F18-5BEE-62557C8403F3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74" name="Freihandform: Form 73">
              <a:extLst>
                <a:ext uri="{FF2B5EF4-FFF2-40B4-BE49-F238E27FC236}">
                  <a16:creationId xmlns:a16="http://schemas.microsoft.com/office/drawing/2014/main" id="{F04E0A63-870C-78FB-E6C5-2CA6F15BDEA5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75" name="Freihandform: Form 74">
              <a:extLst>
                <a:ext uri="{FF2B5EF4-FFF2-40B4-BE49-F238E27FC236}">
                  <a16:creationId xmlns:a16="http://schemas.microsoft.com/office/drawing/2014/main" id="{9374803B-DF87-AF47-1755-861E3F7CA7AB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76" name="Freihandform: Form 75">
              <a:extLst>
                <a:ext uri="{FF2B5EF4-FFF2-40B4-BE49-F238E27FC236}">
                  <a16:creationId xmlns:a16="http://schemas.microsoft.com/office/drawing/2014/main" id="{FB270EE0-E7A4-2C33-558B-D85540326A5D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77" name="Freihandform: Form 76">
              <a:extLst>
                <a:ext uri="{FF2B5EF4-FFF2-40B4-BE49-F238E27FC236}">
                  <a16:creationId xmlns:a16="http://schemas.microsoft.com/office/drawing/2014/main" id="{778716B0-882F-B009-2C1C-BDDD8BD73EE6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</p:grpSp>
      <p:pic>
        <p:nvPicPr>
          <p:cNvPr id="7" name="Grafik 6">
            <a:extLst>
              <a:ext uri="{FF2B5EF4-FFF2-40B4-BE49-F238E27FC236}">
                <a16:creationId xmlns:a16="http://schemas.microsoft.com/office/drawing/2014/main" id="{B01A3144-C9FD-090C-C6B8-2B1C3D8165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6921" y="2409000"/>
            <a:ext cx="4185050" cy="1307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5538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E7CBF7-8E22-D15A-F1AD-CAA4AC2C37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fik 21">
            <a:extLst>
              <a:ext uri="{FF2B5EF4-FFF2-40B4-BE49-F238E27FC236}">
                <a16:creationId xmlns:a16="http://schemas.microsoft.com/office/drawing/2014/main" id="{0B5D3A57-BA63-4972-3F2F-B2C940964E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593" r="15065" b="27354"/>
          <a:stretch/>
        </p:blipFill>
        <p:spPr>
          <a:xfrm flipH="1">
            <a:off x="3677047" y="3691562"/>
            <a:ext cx="4078224" cy="2568457"/>
          </a:xfrm>
          <a:prstGeom prst="rect">
            <a:avLst/>
          </a:prstGeom>
        </p:spPr>
      </p:pic>
      <p:pic>
        <p:nvPicPr>
          <p:cNvPr id="20" name="Grafik 19" descr="Ein Bild, das Kleidung, Person, Mann, Blau enthält.&#10;&#10;Automatisch generierte Beschreibung">
            <a:extLst>
              <a:ext uri="{FF2B5EF4-FFF2-40B4-BE49-F238E27FC236}">
                <a16:creationId xmlns:a16="http://schemas.microsoft.com/office/drawing/2014/main" id="{C4898581-E019-84F9-99B8-EF384E735B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307" y="4588257"/>
            <a:ext cx="2504512" cy="1671762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B92976E6-1931-A857-62F9-6E2356A38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            ? 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67590DED-A9AD-78C1-88B6-F45A6DF65D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DDAAD672-B902-E9C2-077F-8FC4CDD826F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dirty="0"/>
              <a:t>CoLab Concept</a:t>
            </a:r>
          </a:p>
          <a:p>
            <a:endParaRPr lang="de-DE" dirty="0"/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9E32E28E-AC02-6A4C-CD0D-88E0F43BD6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29597" y="654756"/>
            <a:ext cx="1402457" cy="437692"/>
          </a:xfrm>
          <a:prstGeom prst="rect">
            <a:avLst/>
          </a:prstGeom>
        </p:spPr>
      </p:pic>
      <p:pic>
        <p:nvPicPr>
          <p:cNvPr id="14" name="Grafik 13" descr="Ein Bild, das Person, Kleidung, Wand, Im Haus enthält.&#10;&#10;Automatisch generierte Beschreibung">
            <a:extLst>
              <a:ext uri="{FF2B5EF4-FFF2-40B4-BE49-F238E27FC236}">
                <a16:creationId xmlns:a16="http://schemas.microsoft.com/office/drawing/2014/main" id="{2D0A278A-FB34-7FB0-15A8-4006382926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0500" y="3371792"/>
            <a:ext cx="4327071" cy="2884714"/>
          </a:xfrm>
          <a:prstGeom prst="rect">
            <a:avLst/>
          </a:prstGeom>
        </p:spPr>
      </p:pic>
      <p:pic>
        <p:nvPicPr>
          <p:cNvPr id="17" name="Grafik 16" descr="Ein Bild, das Kleidung, Person, Im Haus, Maschine enthält.&#10;&#10;Automatisch generierte Beschreibung">
            <a:extLst>
              <a:ext uri="{FF2B5EF4-FFF2-40B4-BE49-F238E27FC236}">
                <a16:creationId xmlns:a16="http://schemas.microsoft.com/office/drawing/2014/main" id="{9B3B110A-B125-0FFD-A62E-683CC4772CA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432" t="27917" b="15317"/>
          <a:stretch/>
        </p:blipFill>
        <p:spPr>
          <a:xfrm>
            <a:off x="54429" y="4633280"/>
            <a:ext cx="1007650" cy="1626740"/>
          </a:xfrm>
          <a:prstGeom prst="rect">
            <a:avLst/>
          </a:prstGeom>
        </p:spPr>
      </p:pic>
      <p:grpSp>
        <p:nvGrpSpPr>
          <p:cNvPr id="26" name="Gruppieren 25">
            <a:extLst>
              <a:ext uri="{FF2B5EF4-FFF2-40B4-BE49-F238E27FC236}">
                <a16:creationId xmlns:a16="http://schemas.microsoft.com/office/drawing/2014/main" id="{4A6EFCA6-699C-3C93-B9BE-D6EAF330C315}"/>
              </a:ext>
            </a:extLst>
          </p:cNvPr>
          <p:cNvGrpSpPr/>
          <p:nvPr/>
        </p:nvGrpSpPr>
        <p:grpSpPr>
          <a:xfrm>
            <a:off x="-1" y="2895277"/>
            <a:ext cx="12192001" cy="1738002"/>
            <a:chOff x="-1" y="2895277"/>
            <a:chExt cx="12192001" cy="1738002"/>
          </a:xfrm>
        </p:grpSpPr>
        <p:sp>
          <p:nvSpPr>
            <p:cNvPr id="27" name="Rechteck: eine Ecke abgeschnitten 26">
              <a:extLst>
                <a:ext uri="{FF2B5EF4-FFF2-40B4-BE49-F238E27FC236}">
                  <a16:creationId xmlns:a16="http://schemas.microsoft.com/office/drawing/2014/main" id="{8C6F41E2-90AE-43C2-5949-F22F35F90406}"/>
                </a:ext>
              </a:extLst>
            </p:cNvPr>
            <p:cNvSpPr/>
            <p:nvPr/>
          </p:nvSpPr>
          <p:spPr>
            <a:xfrm flipV="1">
              <a:off x="0" y="2899887"/>
              <a:ext cx="7810501" cy="1076630"/>
            </a:xfrm>
            <a:prstGeom prst="snip1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8" name="Rechteck: eine Ecke abgeschnitten 27">
              <a:extLst>
                <a:ext uri="{FF2B5EF4-FFF2-40B4-BE49-F238E27FC236}">
                  <a16:creationId xmlns:a16="http://schemas.microsoft.com/office/drawing/2014/main" id="{52994C22-3C3A-1266-F5F7-0A76B5035406}"/>
                </a:ext>
              </a:extLst>
            </p:cNvPr>
            <p:cNvSpPr/>
            <p:nvPr/>
          </p:nvSpPr>
          <p:spPr>
            <a:xfrm flipV="1">
              <a:off x="-1" y="2895277"/>
              <a:ext cx="7810501" cy="1076630"/>
            </a:xfrm>
            <a:prstGeom prst="snip1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29" name="Picture 11">
              <a:extLst>
                <a:ext uri="{FF2B5EF4-FFF2-40B4-BE49-F238E27FC236}">
                  <a16:creationId xmlns:a16="http://schemas.microsoft.com/office/drawing/2014/main" id="{7D52E727-0C72-A8E6-3E2B-E02146BCA78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0" y="2895280"/>
              <a:ext cx="12192000" cy="1737999"/>
            </a:xfrm>
            <a:prstGeom prst="rect">
              <a:avLst/>
            </a:prstGeom>
          </p:spPr>
        </p:pic>
      </p:grpSp>
      <p:sp>
        <p:nvSpPr>
          <p:cNvPr id="9" name="Textplatzhalter 8">
            <a:extLst>
              <a:ext uri="{FF2B5EF4-FFF2-40B4-BE49-F238E27FC236}">
                <a16:creationId xmlns:a16="http://schemas.microsoft.com/office/drawing/2014/main" id="{B823E522-2207-D464-1E6D-E7454ACB438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1969409"/>
            <a:ext cx="11198225" cy="4159250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A space to …</a:t>
            </a:r>
            <a:endParaRPr lang="de-DE" dirty="0"/>
          </a:p>
          <a:p>
            <a:r>
              <a:rPr lang="de-DE" sz="2000" dirty="0" err="1"/>
              <a:t>test</a:t>
            </a:r>
            <a:r>
              <a:rPr lang="de-DE" sz="2000" dirty="0"/>
              <a:t> and </a:t>
            </a:r>
            <a:r>
              <a:rPr lang="de-DE" sz="2000" dirty="0" err="1"/>
              <a:t>evaluated</a:t>
            </a:r>
            <a:r>
              <a:rPr lang="de-DE" sz="2000" dirty="0"/>
              <a:t> </a:t>
            </a:r>
            <a:r>
              <a:rPr lang="de-DE" sz="2000" dirty="0" err="1"/>
              <a:t>automation</a:t>
            </a:r>
            <a:r>
              <a:rPr lang="de-DE" sz="2000" dirty="0"/>
              <a:t> </a:t>
            </a:r>
            <a:r>
              <a:rPr lang="de-DE" sz="2000" dirty="0" err="1"/>
              <a:t>equipment</a:t>
            </a:r>
            <a:endParaRPr lang="de-DE" sz="2000" dirty="0"/>
          </a:p>
          <a:p>
            <a:r>
              <a:rPr lang="en-US" sz="2000" dirty="0"/>
              <a:t>identifying and eliminating challenges of automation</a:t>
            </a:r>
          </a:p>
          <a:p>
            <a:r>
              <a:rPr lang="en-US" sz="2000" dirty="0"/>
              <a:t>process development and optimization</a:t>
            </a:r>
          </a:p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4910079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EAA6C1-6D0A-50EF-151C-3A534BE928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Grafik 32" descr="Ein Bild, das Im Haus, Glas, Wand, Boden enthält.&#10;&#10;Automatisch generierte Beschreibung">
            <a:extLst>
              <a:ext uri="{FF2B5EF4-FFF2-40B4-BE49-F238E27FC236}">
                <a16:creationId xmlns:a16="http://schemas.microsoft.com/office/drawing/2014/main" id="{042ABA6D-DB57-D8A9-9DD4-0E3CCB24C0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6826" y="3375305"/>
            <a:ext cx="4327073" cy="2884715"/>
          </a:xfrm>
          <a:prstGeom prst="rect">
            <a:avLst/>
          </a:prstGeom>
        </p:spPr>
      </p:pic>
      <p:pic>
        <p:nvPicPr>
          <p:cNvPr id="31" name="Grafik 30" descr="Ein Bild, das Person, Im Haus, Job, Kleidung enthält.&#10;&#10;Automatisch generierte Beschreibung">
            <a:extLst>
              <a:ext uri="{FF2B5EF4-FFF2-40B4-BE49-F238E27FC236}">
                <a16:creationId xmlns:a16="http://schemas.microsoft.com/office/drawing/2014/main" id="{E9DC0512-3CC7-401B-50ED-6426C12E7C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29" y="4476125"/>
            <a:ext cx="3567790" cy="1783895"/>
          </a:xfrm>
          <a:prstGeom prst="rect">
            <a:avLst/>
          </a:prstGeom>
        </p:spPr>
      </p:pic>
      <p:pic>
        <p:nvPicPr>
          <p:cNvPr id="6" name="Grafik 5" descr="Ein Bild, das Maschine, Bautechnik, Kleidung, Person enthält.&#10;&#10;Automatisch generierte Beschreibung">
            <a:extLst>
              <a:ext uri="{FF2B5EF4-FFF2-40B4-BE49-F238E27FC236}">
                <a16:creationId xmlns:a16="http://schemas.microsoft.com/office/drawing/2014/main" id="{1151ADFA-148F-E375-3B9D-FA7101A8FA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7" b="-173"/>
          <a:stretch/>
        </p:blipFill>
        <p:spPr>
          <a:xfrm>
            <a:off x="3684812" y="3560107"/>
            <a:ext cx="4079421" cy="2699913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ADDF1A5C-9472-D4EC-A05D-BB24259EA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the Benefits?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17D848E-577D-5927-5430-1E96807E71A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320D1B5E-498D-46C5-5C49-4A7A087C6EB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dirty="0"/>
              <a:t>CoLab Concept</a:t>
            </a:r>
          </a:p>
          <a:p>
            <a:endParaRPr lang="de-DE" dirty="0"/>
          </a:p>
        </p:txBody>
      </p:sp>
      <p:grpSp>
        <p:nvGrpSpPr>
          <p:cNvPr id="19" name="Gruppieren 18">
            <a:extLst>
              <a:ext uri="{FF2B5EF4-FFF2-40B4-BE49-F238E27FC236}">
                <a16:creationId xmlns:a16="http://schemas.microsoft.com/office/drawing/2014/main" id="{3927F6D0-BB1B-5C0D-4FDC-9A3A8BFE190C}"/>
              </a:ext>
            </a:extLst>
          </p:cNvPr>
          <p:cNvGrpSpPr/>
          <p:nvPr/>
        </p:nvGrpSpPr>
        <p:grpSpPr>
          <a:xfrm>
            <a:off x="-1" y="2895277"/>
            <a:ext cx="12192001" cy="1738002"/>
            <a:chOff x="-1" y="2895277"/>
            <a:chExt cx="12192001" cy="1738002"/>
          </a:xfrm>
        </p:grpSpPr>
        <p:sp>
          <p:nvSpPr>
            <p:cNvPr id="21" name="Rechteck: eine Ecke abgeschnitten 20">
              <a:extLst>
                <a:ext uri="{FF2B5EF4-FFF2-40B4-BE49-F238E27FC236}">
                  <a16:creationId xmlns:a16="http://schemas.microsoft.com/office/drawing/2014/main" id="{29F87289-1119-23DA-EF04-D420659D599E}"/>
                </a:ext>
              </a:extLst>
            </p:cNvPr>
            <p:cNvSpPr/>
            <p:nvPr/>
          </p:nvSpPr>
          <p:spPr>
            <a:xfrm flipV="1">
              <a:off x="0" y="2899887"/>
              <a:ext cx="7810501" cy="1076630"/>
            </a:xfrm>
            <a:prstGeom prst="snip1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Rechteck: eine Ecke abgeschnitten 21">
              <a:extLst>
                <a:ext uri="{FF2B5EF4-FFF2-40B4-BE49-F238E27FC236}">
                  <a16:creationId xmlns:a16="http://schemas.microsoft.com/office/drawing/2014/main" id="{CE056DD0-1376-8181-9768-3F5337B82D80}"/>
                </a:ext>
              </a:extLst>
            </p:cNvPr>
            <p:cNvSpPr/>
            <p:nvPr/>
          </p:nvSpPr>
          <p:spPr>
            <a:xfrm flipV="1">
              <a:off x="-1" y="2895277"/>
              <a:ext cx="7810501" cy="1076630"/>
            </a:xfrm>
            <a:prstGeom prst="snip1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23" name="Picture 11">
              <a:extLst>
                <a:ext uri="{FF2B5EF4-FFF2-40B4-BE49-F238E27FC236}">
                  <a16:creationId xmlns:a16="http://schemas.microsoft.com/office/drawing/2014/main" id="{EF805D83-F475-2573-A533-2298A8012CB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0" y="2895280"/>
              <a:ext cx="12192000" cy="1737999"/>
            </a:xfrm>
            <a:prstGeom prst="rect">
              <a:avLst/>
            </a:prstGeom>
          </p:spPr>
        </p:pic>
      </p:grpSp>
      <p:sp>
        <p:nvSpPr>
          <p:cNvPr id="9" name="Textplatzhalter 8">
            <a:extLst>
              <a:ext uri="{FF2B5EF4-FFF2-40B4-BE49-F238E27FC236}">
                <a16:creationId xmlns:a16="http://schemas.microsoft.com/office/drawing/2014/main" id="{7E26A5BA-0E52-D69F-AB52-1AC94258252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1969409"/>
            <a:ext cx="11198225" cy="4159250"/>
          </a:xfrm>
        </p:spPr>
        <p:txBody>
          <a:bodyPr/>
          <a:lstStyle/>
          <a:p>
            <a:pPr marL="0" indent="0">
              <a:buNone/>
            </a:pPr>
            <a:r>
              <a:rPr lang="de-DE" b="1" dirty="0" err="1"/>
              <a:t>You</a:t>
            </a:r>
            <a:r>
              <a:rPr lang="de-DE" b="1" dirty="0"/>
              <a:t> </a:t>
            </a:r>
            <a:r>
              <a:rPr lang="de-DE" b="1" dirty="0" err="1"/>
              <a:t>get</a:t>
            </a:r>
            <a:r>
              <a:rPr lang="de-DE" b="1" dirty="0"/>
              <a:t> …</a:t>
            </a:r>
            <a:endParaRPr lang="de-DE" dirty="0"/>
          </a:p>
          <a:p>
            <a:r>
              <a:rPr lang="en-US" sz="2000" dirty="0"/>
              <a:t>live demonstration and training in the CoLab</a:t>
            </a:r>
          </a:p>
          <a:p>
            <a:r>
              <a:rPr lang="en-US" sz="2000" dirty="0"/>
              <a:t>test documentation including hardware setup, </a:t>
            </a:r>
            <a:br>
              <a:rPr lang="en-US" sz="2000" dirty="0"/>
            </a:br>
            <a:r>
              <a:rPr lang="en-US" sz="2000" dirty="0"/>
              <a:t>approach and recommendations</a:t>
            </a:r>
            <a:endParaRPr lang="en-US" sz="2000" b="1" dirty="0"/>
          </a:p>
          <a:p>
            <a:r>
              <a:rPr lang="de-DE" sz="2000" dirty="0" err="1"/>
              <a:t>investment</a:t>
            </a:r>
            <a:r>
              <a:rPr lang="de-DE" sz="2000" dirty="0"/>
              <a:t> </a:t>
            </a:r>
            <a:r>
              <a:rPr lang="de-DE" sz="2000" dirty="0" err="1"/>
              <a:t>security</a:t>
            </a:r>
            <a:endParaRPr lang="de-DE" sz="2000" dirty="0"/>
          </a:p>
        </p:txBody>
      </p:sp>
    </p:spTree>
    <p:extLst>
      <p:ext uri="{BB962C8B-B14F-4D97-AF65-F5344CB8AC3E}">
        <p14:creationId xmlns:p14="http://schemas.microsoft.com/office/powerpoint/2010/main" val="2412559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180DA1-8E36-38E5-2C36-2220919CCE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02F49FF-3A24-B496-704B-D2205F3AA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Customer Validation </a:t>
            </a:r>
            <a:r>
              <a:rPr lang="de-DE" dirty="0" err="1"/>
              <a:t>Example</a:t>
            </a:r>
            <a:br>
              <a:rPr lang="de-DE" dirty="0"/>
            </a:br>
            <a:r>
              <a:rPr lang="de-DE" dirty="0"/>
              <a:t>ADHESO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AD2E2308-2987-92FC-7D7A-A2617CCC7C6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2B89DD20-63F6-AF20-F6D8-A65433B4B42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dirty="0"/>
              <a:t>CoLab </a:t>
            </a:r>
            <a:r>
              <a:rPr lang="en-US" dirty="0"/>
              <a:t>Activities</a:t>
            </a:r>
          </a:p>
          <a:p>
            <a:r>
              <a:rPr lang="de-DE" dirty="0"/>
              <a:t> </a:t>
            </a:r>
          </a:p>
        </p:txBody>
      </p:sp>
      <p:pic>
        <p:nvPicPr>
          <p:cNvPr id="5" name="20220316_1_ADHESO_Wafer">
            <a:hlinkClick r:id="" action="ppaction://media"/>
            <a:extLst>
              <a:ext uri="{FF2B5EF4-FFF2-40B4-BE49-F238E27FC236}">
                <a16:creationId xmlns:a16="http://schemas.microsoft.com/office/drawing/2014/main" id="{CD8AC758-E7DF-A01D-E732-FAC0DFE68A2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8814" y="1886915"/>
            <a:ext cx="8320000" cy="4680000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A67FE264-815C-796B-0FB7-E083C790D6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814" y="1620595"/>
            <a:ext cx="288717" cy="199846"/>
          </a:xfrm>
          <a:prstGeom prst="rect">
            <a:avLst/>
          </a:prstGeom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96AED125-7FE6-07E3-3CD3-BE24BF15510A}"/>
              </a:ext>
            </a:extLst>
          </p:cNvPr>
          <p:cNvSpPr txBox="1"/>
          <p:nvPr/>
        </p:nvSpPr>
        <p:spPr>
          <a:xfrm>
            <a:off x="947531" y="1582019"/>
            <a:ext cx="758022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200" dirty="0">
                <a:hlinkClick r:id="rId6"/>
              </a:rPr>
              <a:t>https://www.youtube.com/watch?v=b1_Abd5wu4Y&amp;list=PLLdEHWyjh9t3xIvRxBtsZTTw3Va04p3cP&amp;index=39</a:t>
            </a:r>
            <a:endParaRPr lang="de-DE" sz="1200" dirty="0"/>
          </a:p>
        </p:txBody>
      </p:sp>
    </p:spTree>
    <p:extLst>
      <p:ext uri="{BB962C8B-B14F-4D97-AF65-F5344CB8AC3E}">
        <p14:creationId xmlns:p14="http://schemas.microsoft.com/office/powerpoint/2010/main" val="3557526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78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6E1B6A8-AF8B-8EF9-FE81-3B37B9BC38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Customer Validation </a:t>
            </a:r>
            <a:r>
              <a:rPr lang="de-DE" dirty="0" err="1"/>
              <a:t>Example</a:t>
            </a:r>
            <a:br>
              <a:rPr lang="de-DE" dirty="0"/>
            </a:br>
            <a:r>
              <a:rPr lang="de-DE" dirty="0"/>
              <a:t>R-EMENDO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81A00C50-6B8C-341E-1621-9DDDB7E807E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EE364EFE-89D0-D288-C6A3-1CE3A4F87B2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dirty="0"/>
              <a:t>CoLab </a:t>
            </a:r>
            <a:r>
              <a:rPr lang="en-US" dirty="0"/>
              <a:t>Activities</a:t>
            </a:r>
          </a:p>
          <a:p>
            <a:r>
              <a:rPr lang="de-DE" dirty="0"/>
              <a:t> </a:t>
            </a:r>
          </a:p>
        </p:txBody>
      </p:sp>
      <p:pic>
        <p:nvPicPr>
          <p:cNvPr id="6" name="2024_10_PCFCmotorkit_Grinding_Castiron">
            <a:hlinkClick r:id="" action="ppaction://media"/>
            <a:extLst>
              <a:ext uri="{FF2B5EF4-FFF2-40B4-BE49-F238E27FC236}">
                <a16:creationId xmlns:a16="http://schemas.microsoft.com/office/drawing/2014/main" id="{40893E18-4D5E-1D62-D280-1F6F1F1A239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8814" y="1886915"/>
            <a:ext cx="8320000" cy="4680000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B1961A82-00A0-9BEA-5FF2-4C3FD86554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814" y="1620595"/>
            <a:ext cx="288717" cy="199846"/>
          </a:xfrm>
          <a:prstGeom prst="rect">
            <a:avLst/>
          </a:prstGeom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C74CA701-B91F-F9DA-53C3-69A513175D5A}"/>
              </a:ext>
            </a:extLst>
          </p:cNvPr>
          <p:cNvSpPr txBox="1"/>
          <p:nvPr/>
        </p:nvSpPr>
        <p:spPr>
          <a:xfrm>
            <a:off x="947531" y="1582019"/>
            <a:ext cx="758022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200" dirty="0">
                <a:hlinkClick r:id="rId6"/>
              </a:rPr>
              <a:t>https://www.youtube.com/watch?v=aVUvVnYcWu8&amp;list=PLLdEHWyjh9t3xIvRxBtsZTTw3Va04p3cP&amp;index=5</a:t>
            </a:r>
            <a:endParaRPr lang="de-DE" sz="1200" dirty="0"/>
          </a:p>
        </p:txBody>
      </p:sp>
    </p:spTree>
    <p:extLst>
      <p:ext uri="{BB962C8B-B14F-4D97-AF65-F5344CB8AC3E}">
        <p14:creationId xmlns:p14="http://schemas.microsoft.com/office/powerpoint/2010/main" val="2508143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12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34C1D8-4654-36E0-9C4C-52C2A0ACF6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C5573A8-803D-AB8C-B9A9-8004A98F0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Customer Validation </a:t>
            </a:r>
            <a:r>
              <a:rPr lang="de-DE" dirty="0" err="1"/>
              <a:t>Example</a:t>
            </a:r>
            <a:br>
              <a:rPr lang="de-DE" dirty="0"/>
            </a:br>
            <a:r>
              <a:rPr lang="de-DE" dirty="0"/>
              <a:t>2D-Grasping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C7A0AC07-FFB9-9A09-9B1D-8877C71435D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6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4677DAF0-3D64-B8B5-1548-FED94D3B8C5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dirty="0"/>
              <a:t>CoLab </a:t>
            </a:r>
            <a:r>
              <a:rPr lang="en-US" dirty="0"/>
              <a:t>Activities</a:t>
            </a:r>
          </a:p>
          <a:p>
            <a:r>
              <a:rPr lang="de-DE" dirty="0"/>
              <a:t> </a:t>
            </a:r>
          </a:p>
        </p:txBody>
      </p:sp>
      <p:pic>
        <p:nvPicPr>
          <p:cNvPr id="5" name="20230807_7_QS_Buchsen">
            <a:hlinkClick r:id="" action="ppaction://media"/>
            <a:extLst>
              <a:ext uri="{FF2B5EF4-FFF2-40B4-BE49-F238E27FC236}">
                <a16:creationId xmlns:a16="http://schemas.microsoft.com/office/drawing/2014/main" id="{C4C06100-57B8-FBDF-E17E-27B69FF5DBD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8814" y="1886915"/>
            <a:ext cx="8320000" cy="4680000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2613682D-8B0E-332E-A602-F65D8632FF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814" y="1620595"/>
            <a:ext cx="288717" cy="199846"/>
          </a:xfrm>
          <a:prstGeom prst="rect">
            <a:avLst/>
          </a:prstGeom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647F59B7-C23D-0941-7874-B42653C2C6C0}"/>
              </a:ext>
            </a:extLst>
          </p:cNvPr>
          <p:cNvSpPr txBox="1"/>
          <p:nvPr/>
        </p:nvSpPr>
        <p:spPr>
          <a:xfrm>
            <a:off x="947531" y="1582019"/>
            <a:ext cx="758022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200" dirty="0">
                <a:hlinkClick r:id="rId6"/>
              </a:rPr>
              <a:t>https://www.youtube.com/watch?v=FfWe0ZWfrH8&amp;list=PLLdEHWyjh9t3xIvRxBtsZTTw3Va04p3cP&amp;index=10</a:t>
            </a:r>
            <a:endParaRPr lang="de-DE" sz="1200" dirty="0"/>
          </a:p>
        </p:txBody>
      </p:sp>
    </p:spTree>
    <p:extLst>
      <p:ext uri="{BB962C8B-B14F-4D97-AF65-F5344CB8AC3E}">
        <p14:creationId xmlns:p14="http://schemas.microsoft.com/office/powerpoint/2010/main" val="3178006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83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Grafik 34">
            <a:extLst>
              <a:ext uri="{FF2B5EF4-FFF2-40B4-BE49-F238E27FC236}">
                <a16:creationId xmlns:a16="http://schemas.microsoft.com/office/drawing/2014/main" id="{59896C75-0D01-98E6-3EFA-9EA39F9E1D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6" r="2306"/>
          <a:stretch/>
        </p:blipFill>
        <p:spPr>
          <a:xfrm>
            <a:off x="763240" y="1304674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58888CF2-4CDE-6AE8-3B22-4320DB6A2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Further CoLab </a:t>
            </a:r>
            <a:r>
              <a:rPr lang="de-DE" dirty="0" err="1"/>
              <a:t>Activities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450C5341-F2E2-1E97-B1BB-EFA27299F3D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7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0F483A6D-553C-7A99-E7F7-C1CD17A7CA1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/>
              <a:t>CoLab Activities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B76C8862-B7DD-EEED-C02B-B2A2122788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53" r="10753"/>
          <a:stretch/>
        </p:blipFill>
        <p:spPr>
          <a:xfrm>
            <a:off x="6643577" y="4448370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7202871C-A98F-6064-3DE0-F24AE114ED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18" r="12118"/>
          <a:stretch/>
        </p:blipFill>
        <p:spPr>
          <a:xfrm>
            <a:off x="3685902" y="4448370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6173C325-FCEA-7270-73C6-ED02C8D04FA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11" r="12111"/>
          <a:stretch/>
        </p:blipFill>
        <p:spPr>
          <a:xfrm>
            <a:off x="5168609" y="5251664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2710013A-62E7-915E-D2F2-9F8D1EC48CE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00" r="12000"/>
          <a:stretch/>
        </p:blipFill>
        <p:spPr>
          <a:xfrm>
            <a:off x="5168609" y="2069329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E15F77AB-54B1-A349-51B7-96EC58CCEF5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" r="49"/>
          <a:stretch/>
        </p:blipFill>
        <p:spPr>
          <a:xfrm>
            <a:off x="8111479" y="3636924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07CFBCBF-086C-060B-376E-1E934292EC4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0" r="4440"/>
          <a:stretch/>
        </p:blipFill>
        <p:spPr>
          <a:xfrm>
            <a:off x="3668209" y="2856606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pic>
        <p:nvPicPr>
          <p:cNvPr id="13" name="Grafik 12">
            <a:extLst>
              <a:ext uri="{FF2B5EF4-FFF2-40B4-BE49-F238E27FC236}">
                <a16:creationId xmlns:a16="http://schemas.microsoft.com/office/drawing/2014/main" id="{62AA4990-6A64-F946-9F46-8539D8E58DE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57" r="12657"/>
          <a:stretch/>
        </p:blipFill>
        <p:spPr>
          <a:xfrm>
            <a:off x="2205939" y="3636924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7E373EA1-D606-E697-47C7-ACD6FAA5B80D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3" r="30195"/>
          <a:stretch/>
        </p:blipFill>
        <p:spPr>
          <a:xfrm>
            <a:off x="763241" y="4448370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sp>
        <p:nvSpPr>
          <p:cNvPr id="15" name="Sechseck 14">
            <a:extLst>
              <a:ext uri="{FF2B5EF4-FFF2-40B4-BE49-F238E27FC236}">
                <a16:creationId xmlns:a16="http://schemas.microsoft.com/office/drawing/2014/main" id="{B32090DA-643B-74BD-1A89-1838B7F46605}"/>
              </a:ext>
            </a:extLst>
          </p:cNvPr>
          <p:cNvSpPr>
            <a:spLocks noChangeAspect="1"/>
          </p:cNvSpPr>
          <p:nvPr/>
        </p:nvSpPr>
        <p:spPr>
          <a:xfrm>
            <a:off x="8111797" y="5251664"/>
            <a:ext cx="1742460" cy="1478136"/>
          </a:xfrm>
          <a:prstGeom prst="hexagon">
            <a:avLst/>
          </a:prstGeom>
          <a:noFill/>
          <a:ln w="285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1" i="0" u="none" strike="noStrike" kern="1200" cap="none" spc="0" normalizeH="0" baseline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Showroom for </a:t>
            </a:r>
            <a:r>
              <a:rPr kumimoji="0" lang="en-US" sz="1300" b="1" i="0" u="none" strike="noStrike" kern="1200" cap="none" spc="0" normalizeH="0" baseline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prooven</a:t>
            </a:r>
            <a:r>
              <a:rPr kumimoji="0" lang="en-US" sz="1300" b="1" i="0" u="none" strike="noStrike" kern="1200" cap="none" spc="0" normalizeH="0" baseline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 and new technologies</a:t>
            </a:r>
          </a:p>
        </p:txBody>
      </p:sp>
      <p:sp>
        <p:nvSpPr>
          <p:cNvPr id="17" name="Sechseck 16">
            <a:extLst>
              <a:ext uri="{FF2B5EF4-FFF2-40B4-BE49-F238E27FC236}">
                <a16:creationId xmlns:a16="http://schemas.microsoft.com/office/drawing/2014/main" id="{115D4F65-8625-A177-35B5-E7750D3046C8}"/>
              </a:ext>
            </a:extLst>
          </p:cNvPr>
          <p:cNvSpPr>
            <a:spLocks noChangeAspect="1"/>
          </p:cNvSpPr>
          <p:nvPr/>
        </p:nvSpPr>
        <p:spPr>
          <a:xfrm>
            <a:off x="2206257" y="5251664"/>
            <a:ext cx="1742460" cy="1478136"/>
          </a:xfrm>
          <a:prstGeom prst="hexagon">
            <a:avLst/>
          </a:prstGeom>
          <a:noFill/>
          <a:ln w="285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1" i="0" u="none" strike="noStrike" kern="1200" cap="none" spc="0" normalizeH="0" baseline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Partner-network with robot manufacturers and integrators </a:t>
            </a:r>
          </a:p>
        </p:txBody>
      </p:sp>
      <p:pic>
        <p:nvPicPr>
          <p:cNvPr id="18" name="Grafik 17">
            <a:extLst>
              <a:ext uri="{FF2B5EF4-FFF2-40B4-BE49-F238E27FC236}">
                <a16:creationId xmlns:a16="http://schemas.microsoft.com/office/drawing/2014/main" id="{10DFE3E4-0D3D-0FA3-4D6C-0BA1C241E87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6" r="4386"/>
          <a:stretch/>
        </p:blipFill>
        <p:spPr>
          <a:xfrm>
            <a:off x="6643577" y="2856606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sp>
        <p:nvSpPr>
          <p:cNvPr id="19" name="Sechseck 18">
            <a:extLst>
              <a:ext uri="{FF2B5EF4-FFF2-40B4-BE49-F238E27FC236}">
                <a16:creationId xmlns:a16="http://schemas.microsoft.com/office/drawing/2014/main" id="{6A678DA2-11A1-5927-9AD4-C041DD0DB13F}"/>
              </a:ext>
            </a:extLst>
          </p:cNvPr>
          <p:cNvSpPr>
            <a:spLocks noChangeAspect="1"/>
          </p:cNvSpPr>
          <p:nvPr/>
        </p:nvSpPr>
        <p:spPr>
          <a:xfrm>
            <a:off x="2206257" y="2069329"/>
            <a:ext cx="1742460" cy="1478136"/>
          </a:xfrm>
          <a:prstGeom prst="hexagon">
            <a:avLst/>
          </a:prstGeom>
          <a:noFill/>
          <a:ln w="285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kumimoji="0" lang="de-DE" sz="1300" b="1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Application </a:t>
            </a:r>
            <a:r>
              <a:rPr kumimoji="0" lang="de-DE" sz="13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center</a:t>
            </a:r>
            <a:r>
              <a:rPr kumimoji="0" lang="de-DE" sz="1300" b="1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 </a:t>
            </a:r>
            <a:r>
              <a:rPr kumimoji="0" lang="de-DE" sz="13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for</a:t>
            </a:r>
            <a:r>
              <a:rPr kumimoji="0" lang="de-DE" sz="1300" b="1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 </a:t>
            </a:r>
            <a:r>
              <a:rPr kumimoji="0" lang="de-DE" sz="13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customer</a:t>
            </a:r>
            <a:r>
              <a:rPr kumimoji="0" lang="de-DE" sz="1300" b="1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 </a:t>
            </a:r>
            <a:r>
              <a:rPr kumimoji="0" lang="de-DE" sz="1300" b="1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validations</a:t>
            </a:r>
            <a:endParaRPr kumimoji="0" lang="de-DE" sz="13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SCHUNKFagoPro-Regular"/>
              <a:ea typeface="+mn-ea"/>
              <a:cs typeface="+mn-cs"/>
            </a:endParaRPr>
          </a:p>
        </p:txBody>
      </p:sp>
      <p:sp>
        <p:nvSpPr>
          <p:cNvPr id="22" name="Sechseck 21">
            <a:extLst>
              <a:ext uri="{FF2B5EF4-FFF2-40B4-BE49-F238E27FC236}">
                <a16:creationId xmlns:a16="http://schemas.microsoft.com/office/drawing/2014/main" id="{7EC35CCF-E773-6577-DA65-A3A64B579009}"/>
              </a:ext>
            </a:extLst>
          </p:cNvPr>
          <p:cNvSpPr>
            <a:spLocks noChangeAspect="1"/>
          </p:cNvSpPr>
          <p:nvPr/>
        </p:nvSpPr>
        <p:spPr>
          <a:xfrm>
            <a:off x="9586447" y="2856606"/>
            <a:ext cx="1742460" cy="1478136"/>
          </a:xfrm>
          <a:prstGeom prst="hexagon">
            <a:avLst/>
          </a:prstGeom>
          <a:noFill/>
          <a:ln w="285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300" b="1" dirty="0">
                <a:solidFill>
                  <a:schemeClr val="tx2"/>
                </a:solidFill>
                <a:latin typeface="SCHUNKFagoPro-Regular"/>
              </a:rPr>
              <a:t>Support own R&amp;D</a:t>
            </a:r>
            <a:endParaRPr kumimoji="0" lang="de-DE" sz="13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SCHUNKFagoPro-Regular"/>
              <a:ea typeface="+mn-ea"/>
              <a:cs typeface="+mn-cs"/>
            </a:endParaRPr>
          </a:p>
        </p:txBody>
      </p:sp>
      <p:sp>
        <p:nvSpPr>
          <p:cNvPr id="23" name="Sechseck 22">
            <a:extLst>
              <a:ext uri="{FF2B5EF4-FFF2-40B4-BE49-F238E27FC236}">
                <a16:creationId xmlns:a16="http://schemas.microsoft.com/office/drawing/2014/main" id="{EAB1EAC5-9ECB-43C6-0252-319557097F37}"/>
              </a:ext>
            </a:extLst>
          </p:cNvPr>
          <p:cNvSpPr>
            <a:spLocks noChangeAspect="1"/>
          </p:cNvSpPr>
          <p:nvPr/>
        </p:nvSpPr>
        <p:spPr>
          <a:xfrm>
            <a:off x="6643895" y="1304674"/>
            <a:ext cx="1742460" cy="1478136"/>
          </a:xfrm>
          <a:prstGeom prst="hexagon">
            <a:avLst/>
          </a:prstGeom>
          <a:noFill/>
          <a:ln w="285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300" b="1" dirty="0">
                <a:solidFill>
                  <a:schemeClr val="tx2"/>
                </a:solidFill>
                <a:latin typeface="SCHUNKFagoPro-Regular"/>
              </a:rPr>
              <a:t>Training center &amp;</a:t>
            </a:r>
            <a:br>
              <a:rPr lang="en-US" sz="1300" b="1" dirty="0">
                <a:solidFill>
                  <a:schemeClr val="tx2"/>
                </a:solidFill>
                <a:latin typeface="SCHUNKFagoPro-Regular"/>
              </a:rPr>
            </a:br>
            <a:r>
              <a:rPr lang="en-US" sz="1300" b="1" dirty="0">
                <a:solidFill>
                  <a:schemeClr val="tx2"/>
                </a:solidFill>
                <a:latin typeface="SCHUNKFagoPro-Regular"/>
              </a:rPr>
              <a:t>Application Workshops</a:t>
            </a:r>
            <a:endParaRPr kumimoji="0" lang="en-US" sz="1300" b="1" i="0" u="none" strike="noStrike" kern="1200" cap="none" spc="0" normalizeH="0" baseline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SCHUNKFagoPro-Regular"/>
              <a:ea typeface="+mn-ea"/>
              <a:cs typeface="+mn-cs"/>
            </a:endParaRPr>
          </a:p>
        </p:txBody>
      </p:sp>
      <p:pic>
        <p:nvPicPr>
          <p:cNvPr id="24" name="Grafik 23">
            <a:extLst>
              <a:ext uri="{FF2B5EF4-FFF2-40B4-BE49-F238E27FC236}">
                <a16:creationId xmlns:a16="http://schemas.microsoft.com/office/drawing/2014/main" id="{6EFADBD0-7F7B-29AA-2A19-3C32FDAE451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33" r="16833"/>
          <a:stretch/>
        </p:blipFill>
        <p:spPr>
          <a:xfrm>
            <a:off x="8111479" y="2069329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pic>
        <p:nvPicPr>
          <p:cNvPr id="26" name="Grafik 25">
            <a:extLst>
              <a:ext uri="{FF2B5EF4-FFF2-40B4-BE49-F238E27FC236}">
                <a16:creationId xmlns:a16="http://schemas.microsoft.com/office/drawing/2014/main" id="{4D600042-924D-2223-1D54-7E854E19FFE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14" r="4414"/>
          <a:stretch/>
        </p:blipFill>
        <p:spPr>
          <a:xfrm>
            <a:off x="9586129" y="4448370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grpSp>
        <p:nvGrpSpPr>
          <p:cNvPr id="28" name="Gruppieren 27">
            <a:extLst>
              <a:ext uri="{FF2B5EF4-FFF2-40B4-BE49-F238E27FC236}">
                <a16:creationId xmlns:a16="http://schemas.microsoft.com/office/drawing/2014/main" id="{6627F095-F857-A6B1-94AA-8FCD56171FFE}"/>
              </a:ext>
            </a:extLst>
          </p:cNvPr>
          <p:cNvGrpSpPr/>
          <p:nvPr/>
        </p:nvGrpSpPr>
        <p:grpSpPr>
          <a:xfrm>
            <a:off x="5168927" y="3636924"/>
            <a:ext cx="1742460" cy="1478136"/>
            <a:chOff x="5177259" y="3620594"/>
            <a:chExt cx="1742460" cy="1478136"/>
          </a:xfrm>
        </p:grpSpPr>
        <p:sp>
          <p:nvSpPr>
            <p:cNvPr id="16" name="Sechseck 15">
              <a:extLst>
                <a:ext uri="{FF2B5EF4-FFF2-40B4-BE49-F238E27FC236}">
                  <a16:creationId xmlns:a16="http://schemas.microsoft.com/office/drawing/2014/main" id="{020CE355-9CD1-2711-C520-CB348D2B74D7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177259" y="3620594"/>
              <a:ext cx="1742460" cy="1478136"/>
            </a:xfrm>
            <a:prstGeom prst="hexagon">
              <a:avLst/>
            </a:prstGeom>
            <a:noFill/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200" b="1" i="0" u="none" strike="noStrike" kern="1200" cap="none" spc="0" normalizeH="0" baseline="0" noProof="0" dirty="0">
                <a:ln>
                  <a:noFill/>
                </a:ln>
                <a:solidFill>
                  <a:srgbClr val="BCCF00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endParaRPr>
            </a:p>
          </p:txBody>
        </p:sp>
        <p:pic>
          <p:nvPicPr>
            <p:cNvPr id="27" name="Grafik 26">
              <a:extLst>
                <a:ext uri="{FF2B5EF4-FFF2-40B4-BE49-F238E27FC236}">
                  <a16:creationId xmlns:a16="http://schemas.microsoft.com/office/drawing/2014/main" id="{7ADF13DD-757E-50ED-A96B-B5FD83364273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5272489" y="4114488"/>
              <a:ext cx="1561917" cy="488099"/>
            </a:xfrm>
            <a:prstGeom prst="rect">
              <a:avLst/>
            </a:prstGeom>
          </p:spPr>
        </p:pic>
      </p:grpSp>
      <p:pic>
        <p:nvPicPr>
          <p:cNvPr id="34" name="Grafik 33">
            <a:extLst>
              <a:ext uri="{FF2B5EF4-FFF2-40B4-BE49-F238E27FC236}">
                <a16:creationId xmlns:a16="http://schemas.microsoft.com/office/drawing/2014/main" id="{5ECE1698-251E-0AF5-F960-4930590C929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92" r="10692"/>
          <a:stretch/>
        </p:blipFill>
        <p:spPr>
          <a:xfrm>
            <a:off x="3691662" y="1260944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sp>
        <p:nvSpPr>
          <p:cNvPr id="5" name="Sechseck 4">
            <a:extLst>
              <a:ext uri="{FF2B5EF4-FFF2-40B4-BE49-F238E27FC236}">
                <a16:creationId xmlns:a16="http://schemas.microsoft.com/office/drawing/2014/main" id="{B85094AF-9503-94F0-C567-B26D8B501966}"/>
              </a:ext>
            </a:extLst>
          </p:cNvPr>
          <p:cNvSpPr>
            <a:spLocks noChangeAspect="1"/>
          </p:cNvSpPr>
          <p:nvPr/>
        </p:nvSpPr>
        <p:spPr>
          <a:xfrm>
            <a:off x="746308" y="2880775"/>
            <a:ext cx="1742460" cy="1478136"/>
          </a:xfrm>
          <a:prstGeom prst="hexagon">
            <a:avLst/>
          </a:prstGeom>
          <a:noFill/>
          <a:ln w="285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300" b="1" dirty="0" err="1">
                <a:solidFill>
                  <a:schemeClr val="tx2"/>
                </a:solidFill>
                <a:latin typeface="SCHUNKFagoPro-Regular"/>
              </a:rPr>
              <a:t>process</a:t>
            </a:r>
            <a:r>
              <a:rPr lang="de-DE" sz="1300" b="1" dirty="0">
                <a:solidFill>
                  <a:schemeClr val="tx2"/>
                </a:solidFill>
                <a:latin typeface="SCHUNKFagoPro-Regular"/>
              </a:rPr>
              <a:t> </a:t>
            </a:r>
            <a:r>
              <a:rPr lang="de-DE" sz="1300" b="1" dirty="0" err="1">
                <a:solidFill>
                  <a:schemeClr val="tx2"/>
                </a:solidFill>
                <a:latin typeface="SCHUNKFagoPro-Regular"/>
              </a:rPr>
              <a:t>development</a:t>
            </a:r>
            <a:r>
              <a:rPr lang="de-DE" sz="1300" b="1" dirty="0">
                <a:solidFill>
                  <a:schemeClr val="tx2"/>
                </a:solidFill>
                <a:latin typeface="SCHUNKFagoPro-Regular"/>
              </a:rPr>
              <a:t> and </a:t>
            </a:r>
            <a:r>
              <a:rPr lang="de-DE" sz="1300" b="1" dirty="0" err="1">
                <a:solidFill>
                  <a:schemeClr val="tx2"/>
                </a:solidFill>
                <a:latin typeface="SCHUNKFagoPro-Regular"/>
              </a:rPr>
              <a:t>optimization</a:t>
            </a:r>
            <a:endParaRPr kumimoji="0" lang="de-DE" sz="13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SCHUNKFagoPro-Regular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224636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10CA72-D836-BB7A-DF68-0715FE67B3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fik 8">
            <a:extLst>
              <a:ext uri="{FF2B5EF4-FFF2-40B4-BE49-F238E27FC236}">
                <a16:creationId xmlns:a16="http://schemas.microsoft.com/office/drawing/2014/main" id="{F730ED53-EEA6-44DD-B83F-CBFDAE107C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8000" y="1937904"/>
            <a:ext cx="6370543" cy="4253344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F2CD8B09-0536-5178-0275-5F482D2D26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Application</a:t>
            </a:r>
            <a:r>
              <a:rPr lang="de-DE" dirty="0"/>
              <a:t> Workshops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F69BA1E-9975-8F6D-B76D-519EDC4EE6F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8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9FFF3534-6A32-38A7-8AAC-933962FF2DE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/>
              <a:t>CoLab Activities</a:t>
            </a:r>
          </a:p>
          <a:p>
            <a:endParaRPr lang="de-DE" dirty="0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E4620591-2DC4-0F42-1275-F3D7CEA793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814" y="1937904"/>
            <a:ext cx="6437109" cy="4253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720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1207D0-60B0-B908-F9FC-FF0AF8C406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956D8ED-BFFF-0D2A-748C-431529E6D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Application</a:t>
            </a:r>
            <a:r>
              <a:rPr lang="de-DE" dirty="0"/>
              <a:t> Workshops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3F8481A-0432-1705-C050-08C716FC3CA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9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3A3C333C-D9EF-13A9-FCF4-BEEA23AA346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/>
              <a:t>CoLab Activities</a:t>
            </a:r>
          </a:p>
          <a:p>
            <a:endParaRPr lang="de-DE" dirty="0"/>
          </a:p>
        </p:txBody>
      </p:sp>
      <p:pic>
        <p:nvPicPr>
          <p:cNvPr id="6" name="Applikationsworkshop 2025_ Einblicke und Impressionen">
            <a:hlinkClick r:id="" action="ppaction://media"/>
            <a:extLst>
              <a:ext uri="{FF2B5EF4-FFF2-40B4-BE49-F238E27FC236}">
                <a16:creationId xmlns:a16="http://schemas.microsoft.com/office/drawing/2014/main" id="{0009C2DB-A32B-A851-25B0-8DFE413CCBC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8814" y="1706915"/>
            <a:ext cx="8640000" cy="4860000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B331EB23-E4F5-D8F0-99CD-11E1627D32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814" y="1421421"/>
            <a:ext cx="288717" cy="199846"/>
          </a:xfrm>
          <a:prstGeom prst="rect">
            <a:avLst/>
          </a:prstGeom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B7F56906-B711-FF2A-7C2A-249A00284391}"/>
              </a:ext>
            </a:extLst>
          </p:cNvPr>
          <p:cNvSpPr txBox="1"/>
          <p:nvPr/>
        </p:nvSpPr>
        <p:spPr>
          <a:xfrm>
            <a:off x="947531" y="1382845"/>
            <a:ext cx="758022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200" dirty="0">
                <a:hlinkClick r:id="rId6"/>
              </a:rPr>
              <a:t>https://www.youtube.com/watch?v=8v5mYMmsSA4</a:t>
            </a:r>
            <a:endParaRPr lang="de-DE" sz="1200" dirty="0"/>
          </a:p>
        </p:txBody>
      </p:sp>
    </p:spTree>
    <p:extLst>
      <p:ext uri="{BB962C8B-B14F-4D97-AF65-F5344CB8AC3E}">
        <p14:creationId xmlns:p14="http://schemas.microsoft.com/office/powerpoint/2010/main" val="871665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42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198FA3-A130-91CB-5838-09F71B557B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>
            <a:extLst>
              <a:ext uri="{FF2B5EF4-FFF2-40B4-BE49-F238E27FC236}">
                <a16:creationId xmlns:a16="http://schemas.microsoft.com/office/drawing/2014/main" id="{44C391E9-3369-8262-FA41-F8FDE0903E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31" y="234419"/>
            <a:ext cx="11174937" cy="6389162"/>
          </a:xfrm>
          <a:prstGeom prst="rect">
            <a:avLst/>
          </a:prstGeom>
        </p:spPr>
      </p:pic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97ED3AE9-AFA1-4A58-2BF9-98C95DC945D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10</a:t>
            </a:fld>
            <a:endParaRPr lang="de-DE" dirty="0"/>
          </a:p>
        </p:txBody>
      </p:sp>
      <p:sp>
        <p:nvSpPr>
          <p:cNvPr id="2" name="Grafik 6">
            <a:extLst>
              <a:ext uri="{FF2B5EF4-FFF2-40B4-BE49-F238E27FC236}">
                <a16:creationId xmlns:a16="http://schemas.microsoft.com/office/drawing/2014/main" id="{D4BB067B-D86C-D1BD-405E-B2F33FB67EDD}"/>
              </a:ext>
            </a:extLst>
          </p:cNvPr>
          <p:cNvSpPr/>
          <p:nvPr/>
        </p:nvSpPr>
        <p:spPr>
          <a:xfrm>
            <a:off x="369363" y="323693"/>
            <a:ext cx="3740820" cy="2972750"/>
          </a:xfrm>
          <a:custGeom>
            <a:avLst/>
            <a:gdLst>
              <a:gd name="connsiteX0" fmla="*/ 0 w 2717996"/>
              <a:gd name="connsiteY0" fmla="*/ 0 h 1655292"/>
              <a:gd name="connsiteX1" fmla="*/ 0 w 2717996"/>
              <a:gd name="connsiteY1" fmla="*/ 1655293 h 1655292"/>
              <a:gd name="connsiteX2" fmla="*/ 2220925 w 2717996"/>
              <a:gd name="connsiteY2" fmla="*/ 1655293 h 1655292"/>
              <a:gd name="connsiteX3" fmla="*/ 2717997 w 2717996"/>
              <a:gd name="connsiteY3" fmla="*/ 1394279 h 1655292"/>
              <a:gd name="connsiteX4" fmla="*/ 2717997 w 2717996"/>
              <a:gd name="connsiteY4" fmla="*/ 0 h 1655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7996" h="1655292">
                <a:moveTo>
                  <a:pt x="0" y="0"/>
                </a:moveTo>
                <a:lnTo>
                  <a:pt x="0" y="1655293"/>
                </a:lnTo>
                <a:lnTo>
                  <a:pt x="2220925" y="1655293"/>
                </a:lnTo>
                <a:lnTo>
                  <a:pt x="2717997" y="1394279"/>
                </a:lnTo>
                <a:lnTo>
                  <a:pt x="2717997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4" name="Titel 11">
            <a:extLst>
              <a:ext uri="{FF2B5EF4-FFF2-40B4-BE49-F238E27FC236}">
                <a16:creationId xmlns:a16="http://schemas.microsoft.com/office/drawing/2014/main" id="{A9DBAE96-DD11-F0B9-6A02-FF0954CFF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364" y="1761106"/>
            <a:ext cx="4294186" cy="524737"/>
          </a:xfrm>
        </p:spPr>
        <p:txBody>
          <a:bodyPr lIns="504000"/>
          <a:lstStyle/>
          <a:p>
            <a:r>
              <a:rPr lang="en-US" sz="2800" noProof="0" dirty="0" err="1">
                <a:solidFill>
                  <a:schemeClr val="bg1"/>
                </a:solidFill>
              </a:rPr>
              <a:t>CoLabs</a:t>
            </a:r>
            <a:r>
              <a:rPr lang="en-US" sz="2800" noProof="0" dirty="0">
                <a:solidFill>
                  <a:schemeClr val="bg1"/>
                </a:solidFill>
              </a:rPr>
              <a:t> World Wide</a:t>
            </a:r>
          </a:p>
        </p:txBody>
      </p:sp>
      <p:sp>
        <p:nvSpPr>
          <p:cNvPr id="5" name="Textplatzhalter 12">
            <a:extLst>
              <a:ext uri="{FF2B5EF4-FFF2-40B4-BE49-F238E27FC236}">
                <a16:creationId xmlns:a16="http://schemas.microsoft.com/office/drawing/2014/main" id="{DC1EDD5A-9803-4DA9-88F4-79B2D0D3921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71906" y="2116566"/>
            <a:ext cx="4294186" cy="338554"/>
          </a:xfrm>
        </p:spPr>
        <p:txBody>
          <a:bodyPr lIns="504000"/>
          <a:lstStyle/>
          <a:p>
            <a:pPr marL="0" indent="0">
              <a:buNone/>
            </a:pPr>
            <a:r>
              <a:rPr lang="en-US" sz="1600" noProof="0" dirty="0">
                <a:solidFill>
                  <a:schemeClr val="tx2"/>
                </a:solidFill>
              </a:rPr>
              <a:t>Competence around the world</a:t>
            </a:r>
          </a:p>
        </p:txBody>
      </p:sp>
      <p:sp>
        <p:nvSpPr>
          <p:cNvPr id="9" name="Titel 11">
            <a:extLst>
              <a:ext uri="{FF2B5EF4-FFF2-40B4-BE49-F238E27FC236}">
                <a16:creationId xmlns:a16="http://schemas.microsoft.com/office/drawing/2014/main" id="{A8609696-42C1-D5D2-F894-4653D4103263}"/>
              </a:ext>
            </a:extLst>
          </p:cNvPr>
          <p:cNvSpPr txBox="1">
            <a:spLocks/>
          </p:cNvSpPr>
          <p:nvPr/>
        </p:nvSpPr>
        <p:spPr>
          <a:xfrm>
            <a:off x="369363" y="508569"/>
            <a:ext cx="4418011" cy="1148624"/>
          </a:xfrm>
          <a:prstGeom prst="rect">
            <a:avLst/>
          </a:prstGeom>
        </p:spPr>
        <p:txBody>
          <a:bodyPr vert="horz" lIns="50400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10000" b="1" dirty="0">
                <a:solidFill>
                  <a:schemeClr val="bg1"/>
                </a:solidFill>
                <a:latin typeface="Fago Pro" panose="02000506040000020004" pitchFamily="50" charset="0"/>
              </a:rPr>
              <a:t>15</a:t>
            </a:r>
          </a:p>
        </p:txBody>
      </p:sp>
    </p:spTree>
    <p:extLst>
      <p:ext uri="{BB962C8B-B14F-4D97-AF65-F5344CB8AC3E}">
        <p14:creationId xmlns:p14="http://schemas.microsoft.com/office/powerpoint/2010/main" val="28664932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>
            <a:extLst>
              <a:ext uri="{FF2B5EF4-FFF2-40B4-BE49-F238E27FC236}">
                <a16:creationId xmlns:a16="http://schemas.microsoft.com/office/drawing/2014/main" id="{AE83807F-3CA5-8157-B364-B6CC31133EC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508531" y="234419"/>
            <a:ext cx="11174937" cy="6389162"/>
          </a:xfrm>
          <a:prstGeom prst="rect">
            <a:avLst/>
          </a:prstGeom>
        </p:spPr>
      </p:pic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93EF4977-4566-8E7E-56C8-206307837EB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11</a:t>
            </a:fld>
            <a:endParaRPr lang="de-DE" dirty="0"/>
          </a:p>
        </p:txBody>
      </p:sp>
      <p:pic>
        <p:nvPicPr>
          <p:cNvPr id="7" name="Grafik 6" descr="Ein Bild, das Im Haus, Bürogebäude, Tisch, Wand enthält.&#10;&#10;Automatisch generierte Beschreibung">
            <a:extLst>
              <a:ext uri="{FF2B5EF4-FFF2-40B4-BE49-F238E27FC236}">
                <a16:creationId xmlns:a16="http://schemas.microsoft.com/office/drawing/2014/main" id="{DBFA2681-0BEC-A495-B914-7FE2B9B740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92" y="427174"/>
            <a:ext cx="2700256" cy="1800000"/>
          </a:xfrm>
          <a:prstGeom prst="rect">
            <a:avLst/>
          </a:prstGeom>
        </p:spPr>
      </p:pic>
      <p:pic>
        <p:nvPicPr>
          <p:cNvPr id="10" name="Grafik 9" descr="Ein Bild, das Im Haus, Waschbecken, Wand enthält.&#10;&#10;Automatisch generierte Beschreibung">
            <a:extLst>
              <a:ext uri="{FF2B5EF4-FFF2-40B4-BE49-F238E27FC236}">
                <a16:creationId xmlns:a16="http://schemas.microsoft.com/office/drawing/2014/main" id="{59914F68-56B6-ADFD-1ED6-982DAC9E8A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9817" y="427174"/>
            <a:ext cx="2696629" cy="1800000"/>
          </a:xfrm>
          <a:prstGeom prst="rect">
            <a:avLst/>
          </a:prstGeom>
        </p:spPr>
      </p:pic>
      <p:pic>
        <p:nvPicPr>
          <p:cNvPr id="12" name="Grafik 11" descr="Ein Bild, das Wand, Im Haus, Text, Tisch enthält.&#10;&#10;Automatisch generierte Beschreibung">
            <a:extLst>
              <a:ext uri="{FF2B5EF4-FFF2-40B4-BE49-F238E27FC236}">
                <a16:creationId xmlns:a16="http://schemas.microsoft.com/office/drawing/2014/main" id="{5465E72D-84B5-01FB-31E2-6CC6DD44B7B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1811" y="2419929"/>
            <a:ext cx="2700000" cy="1800000"/>
          </a:xfrm>
          <a:prstGeom prst="rect">
            <a:avLst/>
          </a:prstGeom>
        </p:spPr>
      </p:pic>
      <p:pic>
        <p:nvPicPr>
          <p:cNvPr id="16" name="Grafik 15" descr="Ein Bild, das Im Haus, Mobiliar, Tisch, Boden enthält.&#10;&#10;Automatisch generierte Beschreibung">
            <a:extLst>
              <a:ext uri="{FF2B5EF4-FFF2-40B4-BE49-F238E27FC236}">
                <a16:creationId xmlns:a16="http://schemas.microsoft.com/office/drawing/2014/main" id="{CC56546F-ACB6-BBA3-7D00-23DBD540F2E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13" r="7813"/>
          <a:stretch/>
        </p:blipFill>
        <p:spPr>
          <a:xfrm>
            <a:off x="5848242" y="2419929"/>
            <a:ext cx="2700000" cy="1800000"/>
          </a:xfrm>
          <a:prstGeom prst="rect">
            <a:avLst/>
          </a:prstGeom>
        </p:spPr>
      </p:pic>
      <p:pic>
        <p:nvPicPr>
          <p:cNvPr id="6" name="Grafik 5" descr="Ein Bild, das Im Haus, Mobiliar, Tisch, Trainingsausrüstung enthält.&#10;&#10;Automatisch generierte Beschreibung">
            <a:extLst>
              <a:ext uri="{FF2B5EF4-FFF2-40B4-BE49-F238E27FC236}">
                <a16:creationId xmlns:a16="http://schemas.microsoft.com/office/drawing/2014/main" id="{6917F084-EF95-CB9D-1C10-DFFEBE076BD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6052" y="4412684"/>
            <a:ext cx="2400000" cy="1800000"/>
          </a:xfrm>
          <a:prstGeom prst="rect">
            <a:avLst/>
          </a:prstGeom>
        </p:spPr>
      </p:pic>
      <p:pic>
        <p:nvPicPr>
          <p:cNvPr id="14" name="Grafik 13" descr="Ein Bild, das Maschine, Im Haus, Wand, Bautechnik enthält.&#10;&#10;Automatisch generierte Beschreibung">
            <a:extLst>
              <a:ext uri="{FF2B5EF4-FFF2-40B4-BE49-F238E27FC236}">
                <a16:creationId xmlns:a16="http://schemas.microsoft.com/office/drawing/2014/main" id="{19E9BDF5-7871-4A42-0EB7-9052FDFA4C9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18" r="7918"/>
          <a:stretch/>
        </p:blipFill>
        <p:spPr>
          <a:xfrm>
            <a:off x="4289225" y="4412684"/>
            <a:ext cx="2693258" cy="1800000"/>
          </a:xfrm>
          <a:prstGeom prst="rect">
            <a:avLst/>
          </a:prstGeom>
        </p:spPr>
      </p:pic>
      <p:pic>
        <p:nvPicPr>
          <p:cNvPr id="18" name="Grafik 17" descr="Ein Bild, das Im Haus, Tisch, Maschine, Mobiliar enthält.&#10;&#10;Automatisch generierte Beschreibung">
            <a:extLst>
              <a:ext uri="{FF2B5EF4-FFF2-40B4-BE49-F238E27FC236}">
                <a16:creationId xmlns:a16="http://schemas.microsoft.com/office/drawing/2014/main" id="{3933E668-8E61-D4F9-6DCC-9150D9F1EC2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964" r="-649"/>
          <a:stretch/>
        </p:blipFill>
        <p:spPr>
          <a:xfrm>
            <a:off x="1556956" y="4412684"/>
            <a:ext cx="2558700" cy="1800000"/>
          </a:xfrm>
          <a:prstGeom prst="rect">
            <a:avLst/>
          </a:prstGeom>
        </p:spPr>
      </p:pic>
      <p:sp>
        <p:nvSpPr>
          <p:cNvPr id="29" name="Grafik 6">
            <a:extLst>
              <a:ext uri="{FF2B5EF4-FFF2-40B4-BE49-F238E27FC236}">
                <a16:creationId xmlns:a16="http://schemas.microsoft.com/office/drawing/2014/main" id="{CBA6774F-2D3F-6E9C-735D-97E45652E57C}"/>
              </a:ext>
            </a:extLst>
          </p:cNvPr>
          <p:cNvSpPr/>
          <p:nvPr/>
        </p:nvSpPr>
        <p:spPr>
          <a:xfrm>
            <a:off x="369363" y="323693"/>
            <a:ext cx="3740820" cy="2972750"/>
          </a:xfrm>
          <a:custGeom>
            <a:avLst/>
            <a:gdLst>
              <a:gd name="connsiteX0" fmla="*/ 0 w 2717996"/>
              <a:gd name="connsiteY0" fmla="*/ 0 h 1655292"/>
              <a:gd name="connsiteX1" fmla="*/ 0 w 2717996"/>
              <a:gd name="connsiteY1" fmla="*/ 1655293 h 1655292"/>
              <a:gd name="connsiteX2" fmla="*/ 2220925 w 2717996"/>
              <a:gd name="connsiteY2" fmla="*/ 1655293 h 1655292"/>
              <a:gd name="connsiteX3" fmla="*/ 2717997 w 2717996"/>
              <a:gd name="connsiteY3" fmla="*/ 1394279 h 1655292"/>
              <a:gd name="connsiteX4" fmla="*/ 2717997 w 2717996"/>
              <a:gd name="connsiteY4" fmla="*/ 0 h 1655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7996" h="1655292">
                <a:moveTo>
                  <a:pt x="0" y="0"/>
                </a:moveTo>
                <a:lnTo>
                  <a:pt x="0" y="1655293"/>
                </a:lnTo>
                <a:lnTo>
                  <a:pt x="2220925" y="1655293"/>
                </a:lnTo>
                <a:lnTo>
                  <a:pt x="2717997" y="1394279"/>
                </a:lnTo>
                <a:lnTo>
                  <a:pt x="2717997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30" name="Titel 11">
            <a:extLst>
              <a:ext uri="{FF2B5EF4-FFF2-40B4-BE49-F238E27FC236}">
                <a16:creationId xmlns:a16="http://schemas.microsoft.com/office/drawing/2014/main" id="{02DCB3D1-A1B1-76AB-36E8-D765FA2305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364" y="1761106"/>
            <a:ext cx="4294186" cy="524737"/>
          </a:xfrm>
        </p:spPr>
        <p:txBody>
          <a:bodyPr lIns="504000"/>
          <a:lstStyle/>
          <a:p>
            <a:r>
              <a:rPr lang="en-US" sz="2800" noProof="0" dirty="0" err="1">
                <a:solidFill>
                  <a:schemeClr val="bg1"/>
                </a:solidFill>
              </a:rPr>
              <a:t>CoLabs</a:t>
            </a:r>
            <a:r>
              <a:rPr lang="en-US" sz="2800" noProof="0" dirty="0">
                <a:solidFill>
                  <a:schemeClr val="bg1"/>
                </a:solidFill>
              </a:rPr>
              <a:t> World Wide</a:t>
            </a:r>
          </a:p>
        </p:txBody>
      </p:sp>
      <p:sp>
        <p:nvSpPr>
          <p:cNvPr id="31" name="Textplatzhalter 12">
            <a:extLst>
              <a:ext uri="{FF2B5EF4-FFF2-40B4-BE49-F238E27FC236}">
                <a16:creationId xmlns:a16="http://schemas.microsoft.com/office/drawing/2014/main" id="{8398B2C6-3B85-87DD-D73B-40EC94C60E3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71906" y="2116566"/>
            <a:ext cx="4294186" cy="338554"/>
          </a:xfrm>
        </p:spPr>
        <p:txBody>
          <a:bodyPr lIns="504000"/>
          <a:lstStyle/>
          <a:p>
            <a:pPr marL="0" indent="0">
              <a:buNone/>
            </a:pPr>
            <a:r>
              <a:rPr lang="en-US" sz="1600" noProof="0" dirty="0">
                <a:solidFill>
                  <a:schemeClr val="tx2"/>
                </a:solidFill>
              </a:rPr>
              <a:t>Competence around the world</a:t>
            </a:r>
          </a:p>
        </p:txBody>
      </p:sp>
      <p:sp>
        <p:nvSpPr>
          <p:cNvPr id="32" name="Titel 11">
            <a:extLst>
              <a:ext uri="{FF2B5EF4-FFF2-40B4-BE49-F238E27FC236}">
                <a16:creationId xmlns:a16="http://schemas.microsoft.com/office/drawing/2014/main" id="{61274627-A685-548D-E941-9B2C62B921D6}"/>
              </a:ext>
            </a:extLst>
          </p:cNvPr>
          <p:cNvSpPr txBox="1">
            <a:spLocks/>
          </p:cNvSpPr>
          <p:nvPr/>
        </p:nvSpPr>
        <p:spPr>
          <a:xfrm>
            <a:off x="369363" y="508569"/>
            <a:ext cx="4418011" cy="1148624"/>
          </a:xfrm>
          <a:prstGeom prst="rect">
            <a:avLst/>
          </a:prstGeom>
        </p:spPr>
        <p:txBody>
          <a:bodyPr vert="horz" lIns="50400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10000" b="1" dirty="0">
                <a:solidFill>
                  <a:schemeClr val="bg1"/>
                </a:solidFill>
                <a:latin typeface="Fago Pro" panose="02000506040000020004" pitchFamily="50" charset="0"/>
              </a:rPr>
              <a:t>15</a:t>
            </a:r>
          </a:p>
        </p:txBody>
      </p:sp>
      <p:sp>
        <p:nvSpPr>
          <p:cNvPr id="33" name="Textfeld 32">
            <a:extLst>
              <a:ext uri="{FF2B5EF4-FFF2-40B4-BE49-F238E27FC236}">
                <a16:creationId xmlns:a16="http://schemas.microsoft.com/office/drawing/2014/main" id="{5CFFDCF4-1CF5-C5F8-A7EE-E8A489374ACC}"/>
              </a:ext>
            </a:extLst>
          </p:cNvPr>
          <p:cNvSpPr txBox="1"/>
          <p:nvPr/>
        </p:nvSpPr>
        <p:spPr>
          <a:xfrm>
            <a:off x="6125233" y="1968094"/>
            <a:ext cx="914400" cy="25908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Austria</a:t>
            </a:r>
          </a:p>
        </p:txBody>
      </p:sp>
      <p:sp>
        <p:nvSpPr>
          <p:cNvPr id="34" name="Textfeld 33">
            <a:extLst>
              <a:ext uri="{FF2B5EF4-FFF2-40B4-BE49-F238E27FC236}">
                <a16:creationId xmlns:a16="http://schemas.microsoft.com/office/drawing/2014/main" id="{7604CB56-C517-A1AA-8AA8-C83C4F993E90}"/>
              </a:ext>
            </a:extLst>
          </p:cNvPr>
          <p:cNvSpPr txBox="1"/>
          <p:nvPr/>
        </p:nvSpPr>
        <p:spPr>
          <a:xfrm>
            <a:off x="8986077" y="1968094"/>
            <a:ext cx="914400" cy="25908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China</a:t>
            </a:r>
          </a:p>
        </p:txBody>
      </p:sp>
      <p:sp>
        <p:nvSpPr>
          <p:cNvPr id="35" name="Textfeld 34">
            <a:extLst>
              <a:ext uri="{FF2B5EF4-FFF2-40B4-BE49-F238E27FC236}">
                <a16:creationId xmlns:a16="http://schemas.microsoft.com/office/drawing/2014/main" id="{1BD9D0FB-BFDD-6734-F9F7-D03CAB477E21}"/>
              </a:ext>
            </a:extLst>
          </p:cNvPr>
          <p:cNvSpPr txBox="1"/>
          <p:nvPr/>
        </p:nvSpPr>
        <p:spPr>
          <a:xfrm>
            <a:off x="10435077" y="3960849"/>
            <a:ext cx="914400" cy="25908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Italy</a:t>
            </a:r>
            <a:endParaRPr kumimoji="0" lang="de-DE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6" name="Textfeld 35">
            <a:extLst>
              <a:ext uri="{FF2B5EF4-FFF2-40B4-BE49-F238E27FC236}">
                <a16:creationId xmlns:a16="http://schemas.microsoft.com/office/drawing/2014/main" id="{C417BAAA-C465-15AF-8982-7A9DC4A418F7}"/>
              </a:ext>
            </a:extLst>
          </p:cNvPr>
          <p:cNvSpPr txBox="1"/>
          <p:nvPr/>
        </p:nvSpPr>
        <p:spPr>
          <a:xfrm>
            <a:off x="7633842" y="3960849"/>
            <a:ext cx="914400" cy="25908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Slovakia</a:t>
            </a:r>
            <a:endParaRPr kumimoji="0" lang="de-DE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7" name="Textfeld 36">
            <a:extLst>
              <a:ext uri="{FF2B5EF4-FFF2-40B4-BE49-F238E27FC236}">
                <a16:creationId xmlns:a16="http://schemas.microsoft.com/office/drawing/2014/main" id="{CCA32D62-64AF-B811-3CCF-CF088025F0F3}"/>
              </a:ext>
            </a:extLst>
          </p:cNvPr>
          <p:cNvSpPr txBox="1"/>
          <p:nvPr/>
        </p:nvSpPr>
        <p:spPr>
          <a:xfrm>
            <a:off x="8616231" y="5953604"/>
            <a:ext cx="914400" cy="25908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Sweden</a:t>
            </a:r>
            <a:endParaRPr kumimoji="0" lang="de-DE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8" name="Textfeld 37">
            <a:extLst>
              <a:ext uri="{FF2B5EF4-FFF2-40B4-BE49-F238E27FC236}">
                <a16:creationId xmlns:a16="http://schemas.microsoft.com/office/drawing/2014/main" id="{DED870CC-B494-F093-75E3-0CAF8DEB7E87}"/>
              </a:ext>
            </a:extLst>
          </p:cNvPr>
          <p:cNvSpPr txBox="1"/>
          <p:nvPr/>
        </p:nvSpPr>
        <p:spPr>
          <a:xfrm>
            <a:off x="6047320" y="5933128"/>
            <a:ext cx="914400" cy="25908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Japan</a:t>
            </a:r>
          </a:p>
        </p:txBody>
      </p:sp>
      <p:sp>
        <p:nvSpPr>
          <p:cNvPr id="39" name="Textfeld 38">
            <a:extLst>
              <a:ext uri="{FF2B5EF4-FFF2-40B4-BE49-F238E27FC236}">
                <a16:creationId xmlns:a16="http://schemas.microsoft.com/office/drawing/2014/main" id="{C87FA2A2-7767-85E1-1371-E2DB5111F5FE}"/>
              </a:ext>
            </a:extLst>
          </p:cNvPr>
          <p:cNvSpPr txBox="1"/>
          <p:nvPr/>
        </p:nvSpPr>
        <p:spPr>
          <a:xfrm>
            <a:off x="3155276" y="5933128"/>
            <a:ext cx="914400" cy="25908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USA</a:t>
            </a:r>
          </a:p>
        </p:txBody>
      </p:sp>
    </p:spTree>
    <p:extLst>
      <p:ext uri="{BB962C8B-B14F-4D97-AF65-F5344CB8AC3E}">
        <p14:creationId xmlns:p14="http://schemas.microsoft.com/office/powerpoint/2010/main" val="34287670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 descr="Ein Bild, das Text, drinnen, Decke, Tisch enthält.&#10;&#10;Automatisch generierte Beschreibung">
            <a:extLst>
              <a:ext uri="{FF2B5EF4-FFF2-40B4-BE49-F238E27FC236}">
                <a16:creationId xmlns:a16="http://schemas.microsoft.com/office/drawing/2014/main" id="{717E7949-9561-8641-031E-F4A23D3293A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651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7" name="Rechteck 26">
            <a:extLst>
              <a:ext uri="{FF2B5EF4-FFF2-40B4-BE49-F238E27FC236}">
                <a16:creationId xmlns:a16="http://schemas.microsoft.com/office/drawing/2014/main" id="{26291F61-B456-4715-8720-C74862621E3D}"/>
              </a:ext>
            </a:extLst>
          </p:cNvPr>
          <p:cNvSpPr/>
          <p:nvPr/>
        </p:nvSpPr>
        <p:spPr>
          <a:xfrm>
            <a:off x="0" y="1"/>
            <a:ext cx="12192000" cy="6858000"/>
          </a:xfrm>
          <a:prstGeom prst="rect">
            <a:avLst/>
          </a:prstGeom>
          <a:solidFill>
            <a:schemeClr val="tx1">
              <a:alpha val="20046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Fago Pro"/>
              <a:ea typeface="+mn-ea"/>
              <a:cs typeface="+mn-cs"/>
            </a:endParaRPr>
          </a:p>
        </p:txBody>
      </p:sp>
      <p:sp>
        <p:nvSpPr>
          <p:cNvPr id="10" name="Grafik 6">
            <a:extLst>
              <a:ext uri="{FF2B5EF4-FFF2-40B4-BE49-F238E27FC236}">
                <a16:creationId xmlns:a16="http://schemas.microsoft.com/office/drawing/2014/main" id="{C9D095DF-01CB-3658-AFB2-B09BDA3C9595}"/>
              </a:ext>
            </a:extLst>
          </p:cNvPr>
          <p:cNvSpPr/>
          <p:nvPr/>
        </p:nvSpPr>
        <p:spPr>
          <a:xfrm>
            <a:off x="8749451" y="4793810"/>
            <a:ext cx="3041798" cy="1020318"/>
          </a:xfrm>
          <a:custGeom>
            <a:avLst/>
            <a:gdLst>
              <a:gd name="connsiteX0" fmla="*/ 0 w 2717996"/>
              <a:gd name="connsiteY0" fmla="*/ 0 h 1655292"/>
              <a:gd name="connsiteX1" fmla="*/ 0 w 2717996"/>
              <a:gd name="connsiteY1" fmla="*/ 1655293 h 1655292"/>
              <a:gd name="connsiteX2" fmla="*/ 2220925 w 2717996"/>
              <a:gd name="connsiteY2" fmla="*/ 1655293 h 1655292"/>
              <a:gd name="connsiteX3" fmla="*/ 2717997 w 2717996"/>
              <a:gd name="connsiteY3" fmla="*/ 1394279 h 1655292"/>
              <a:gd name="connsiteX4" fmla="*/ 2717997 w 2717996"/>
              <a:gd name="connsiteY4" fmla="*/ 0 h 1655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7996" h="1655292">
                <a:moveTo>
                  <a:pt x="0" y="0"/>
                </a:moveTo>
                <a:lnTo>
                  <a:pt x="0" y="1655293"/>
                </a:lnTo>
                <a:lnTo>
                  <a:pt x="2220925" y="1655293"/>
                </a:lnTo>
                <a:lnTo>
                  <a:pt x="2717997" y="1394279"/>
                </a:lnTo>
                <a:lnTo>
                  <a:pt x="2717997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4" name="Grafik 6">
            <a:extLst>
              <a:ext uri="{FF2B5EF4-FFF2-40B4-BE49-F238E27FC236}">
                <a16:creationId xmlns:a16="http://schemas.microsoft.com/office/drawing/2014/main" id="{7250F611-EC14-7128-0CCE-3F8CE5BB34C0}"/>
              </a:ext>
            </a:extLst>
          </p:cNvPr>
          <p:cNvSpPr/>
          <p:nvPr/>
        </p:nvSpPr>
        <p:spPr>
          <a:xfrm>
            <a:off x="2024441" y="2623132"/>
            <a:ext cx="1418107" cy="884573"/>
          </a:xfrm>
          <a:custGeom>
            <a:avLst/>
            <a:gdLst>
              <a:gd name="connsiteX0" fmla="*/ 0 w 2717996"/>
              <a:gd name="connsiteY0" fmla="*/ 0 h 1655292"/>
              <a:gd name="connsiteX1" fmla="*/ 0 w 2717996"/>
              <a:gd name="connsiteY1" fmla="*/ 1655293 h 1655292"/>
              <a:gd name="connsiteX2" fmla="*/ 2220925 w 2717996"/>
              <a:gd name="connsiteY2" fmla="*/ 1655293 h 1655292"/>
              <a:gd name="connsiteX3" fmla="*/ 2717997 w 2717996"/>
              <a:gd name="connsiteY3" fmla="*/ 1394279 h 1655292"/>
              <a:gd name="connsiteX4" fmla="*/ 2717997 w 2717996"/>
              <a:gd name="connsiteY4" fmla="*/ 0 h 1655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7996" h="1655292">
                <a:moveTo>
                  <a:pt x="0" y="0"/>
                </a:moveTo>
                <a:lnTo>
                  <a:pt x="0" y="1655293"/>
                </a:lnTo>
                <a:lnTo>
                  <a:pt x="2220925" y="1655293"/>
                </a:lnTo>
                <a:lnTo>
                  <a:pt x="2717997" y="1394279"/>
                </a:lnTo>
                <a:lnTo>
                  <a:pt x="2717997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85D125B9-1013-CCCF-5901-DBD8E2B19C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>
                <a:solidFill>
                  <a:schemeClr val="bg1"/>
                </a:solidFill>
              </a:rPr>
              <a:t>CoLab Worldwide Numbers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9884B7BA-3C15-A367-3329-119B29D9AE9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3F7D4EC-FAF2-48D2-B8E5-457915FC50F3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de-DE" sz="1200" b="0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  <a:latin typeface="Fago Pro" panose="02000506040000020004" pitchFamily="50" charset="0"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7E8FEE7F-2217-6F5A-DFD1-CAC2A97C18B6}"/>
              </a:ext>
            </a:extLst>
          </p:cNvPr>
          <p:cNvSpPr txBox="1"/>
          <p:nvPr/>
        </p:nvSpPr>
        <p:spPr>
          <a:xfrm>
            <a:off x="9027114" y="4899353"/>
            <a:ext cx="1944414" cy="67266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Tx/>
              <a:buNone/>
              <a:tabLst/>
              <a:defRPr/>
            </a:pPr>
            <a:r>
              <a:rPr lang="en-US" sz="1200" dirty="0">
                <a:solidFill>
                  <a:prstClr val="white"/>
                </a:solidFill>
                <a:latin typeface="Fago Pro" panose="02000506040000020004" pitchFamily="2" charset="77"/>
              </a:rPr>
              <a:t>Over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ago Pro" panose="02000506040000020004" pitchFamily="2" charset="77"/>
                <a:ea typeface="+mn-ea"/>
                <a:cs typeface="+mn-cs"/>
              </a:rPr>
              <a:t>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ago Pro" panose="02000506040000020004" pitchFamily="2" charset="77"/>
                <a:ea typeface="+mn-ea"/>
                <a:cs typeface="+mn-cs"/>
              </a:rPr>
              <a:t>1950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Tx/>
              <a:buNone/>
              <a:tabLst/>
              <a:defRPr/>
            </a:pPr>
            <a:r>
              <a:rPr lang="en-US" sz="1200" dirty="0">
                <a:solidFill>
                  <a:prstClr val="white"/>
                </a:solidFill>
                <a:latin typeface="Fago Pro" panose="02000506040000020004" pitchFamily="2" charset="77"/>
              </a:rPr>
              <a:t>validated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ago Pro" panose="02000506040000020004" pitchFamily="2" charset="77"/>
                <a:ea typeface="+mn-ea"/>
                <a:cs typeface="+mn-cs"/>
              </a:rPr>
              <a:t> applications</a:t>
            </a:r>
          </a:p>
        </p:txBody>
      </p:sp>
      <p:sp>
        <p:nvSpPr>
          <p:cNvPr id="28" name="Rechteck 27">
            <a:extLst>
              <a:ext uri="{FF2B5EF4-FFF2-40B4-BE49-F238E27FC236}">
                <a16:creationId xmlns:a16="http://schemas.microsoft.com/office/drawing/2014/main" id="{C285D568-6B5B-CD3F-0F01-A000E4ED6A04}"/>
              </a:ext>
            </a:extLst>
          </p:cNvPr>
          <p:cNvSpPr/>
          <p:nvPr/>
        </p:nvSpPr>
        <p:spPr>
          <a:xfrm>
            <a:off x="400751" y="5087918"/>
            <a:ext cx="3041797" cy="1436685"/>
          </a:xfrm>
          <a:prstGeom prst="rect">
            <a:avLst/>
          </a:prstGeom>
          <a:solidFill>
            <a:srgbClr val="E3E3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ago Pro"/>
              <a:ea typeface="+mn-ea"/>
              <a:cs typeface="+mn-cs"/>
            </a:endParaRP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BDC070F0-0835-6870-B294-7683B3FD8B2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95042" y="5274941"/>
            <a:ext cx="2553823" cy="1082326"/>
          </a:xfrm>
        </p:spPr>
        <p:txBody>
          <a:bodyPr/>
          <a:lstStyle/>
          <a:p>
            <a:pPr marL="265113" indent="-265113"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200" dirty="0">
                <a:solidFill>
                  <a:srgbClr val="002060"/>
                </a:solidFill>
              </a:rPr>
              <a:t>Feasibility test and documentation from application experts</a:t>
            </a:r>
          </a:p>
          <a:p>
            <a:pPr marL="265113" indent="-265113"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200" dirty="0">
                <a:solidFill>
                  <a:srgbClr val="002060"/>
                </a:solidFill>
              </a:rPr>
              <a:t>Live demonstration and customer training</a:t>
            </a:r>
          </a:p>
          <a:p>
            <a:pPr marL="0" indent="0">
              <a:buNone/>
            </a:pP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F2345311-3237-B949-9611-597986167002}"/>
              </a:ext>
            </a:extLst>
          </p:cNvPr>
          <p:cNvSpPr txBox="1"/>
          <p:nvPr/>
        </p:nvSpPr>
        <p:spPr>
          <a:xfrm>
            <a:off x="2165221" y="3027099"/>
            <a:ext cx="1352889" cy="55834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Tx/>
              <a:buNone/>
              <a:tabLst/>
              <a:defRPr/>
            </a:pPr>
            <a:r>
              <a:rPr lang="de-DE" sz="1200" dirty="0">
                <a:solidFill>
                  <a:prstClr val="white"/>
                </a:solidFill>
                <a:latin typeface="Fago Pro" panose="02000506040000020004" pitchFamily="2" charset="77"/>
              </a:rPr>
              <a:t>Validation </a:t>
            </a:r>
            <a:r>
              <a:rPr lang="de-DE" sz="1200" dirty="0" err="1">
                <a:solidFill>
                  <a:prstClr val="white"/>
                </a:solidFill>
                <a:latin typeface="Fago Pro" panose="02000506040000020004" pitchFamily="2" charset="77"/>
              </a:rPr>
              <a:t>is</a:t>
            </a:r>
            <a:r>
              <a:rPr lang="de-DE" sz="1200" dirty="0">
                <a:solidFill>
                  <a:prstClr val="white"/>
                </a:solidFill>
                <a:latin typeface="Fago Pro" panose="02000506040000020004" pitchFamily="2" charset="77"/>
              </a:rPr>
              <a:t> </a:t>
            </a:r>
            <a:r>
              <a:rPr lang="de-DE" sz="1200" dirty="0" err="1">
                <a:solidFill>
                  <a:prstClr val="white"/>
                </a:solidFill>
                <a:latin typeface="Fago Pro" panose="02000506040000020004" pitchFamily="2" charset="77"/>
              </a:rPr>
              <a:t>free</a:t>
            </a:r>
            <a:r>
              <a:rPr lang="de-DE" sz="1200" dirty="0">
                <a:solidFill>
                  <a:prstClr val="white"/>
                </a:solidFill>
                <a:latin typeface="Fago Pro" panose="02000506040000020004" pitchFamily="2" charset="77"/>
              </a:rPr>
              <a:t> </a:t>
            </a:r>
            <a:br>
              <a:rPr lang="de-DE" sz="1200" dirty="0">
                <a:solidFill>
                  <a:prstClr val="white"/>
                </a:solidFill>
                <a:latin typeface="Fago Pro" panose="02000506040000020004" pitchFamily="2" charset="77"/>
              </a:rPr>
            </a:br>
            <a:r>
              <a:rPr lang="de-DE" sz="1200" dirty="0" err="1">
                <a:solidFill>
                  <a:prstClr val="white"/>
                </a:solidFill>
                <a:latin typeface="Fago Pro" panose="02000506040000020004" pitchFamily="2" charset="77"/>
              </a:rPr>
              <a:t>of</a:t>
            </a:r>
            <a:r>
              <a:rPr lang="de-DE" sz="1200" dirty="0">
                <a:solidFill>
                  <a:prstClr val="white"/>
                </a:solidFill>
                <a:latin typeface="Fago Pro" panose="02000506040000020004" pitchFamily="2" charset="77"/>
              </a:rPr>
              <a:t> </a:t>
            </a:r>
            <a:r>
              <a:rPr lang="de-DE" sz="1200" dirty="0" err="1">
                <a:solidFill>
                  <a:prstClr val="white"/>
                </a:solidFill>
                <a:latin typeface="Fago Pro" panose="02000506040000020004" pitchFamily="2" charset="77"/>
              </a:rPr>
              <a:t>charge</a:t>
            </a:r>
            <a:r>
              <a:rPr lang="de-DE" sz="1400" dirty="0">
                <a:solidFill>
                  <a:prstClr val="white"/>
                </a:solidFill>
                <a:latin typeface="Fago Pro" panose="02000506040000020004" pitchFamily="2" charset="77"/>
              </a:rPr>
              <a:t>	</a:t>
            </a:r>
            <a:endParaRPr kumimoji="0" lang="de-DE" sz="11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ago Pro" panose="02000506040000020004" pitchFamily="2" charset="77"/>
              <a:ea typeface="+mn-ea"/>
              <a:cs typeface="+mn-cs"/>
            </a:endParaRPr>
          </a:p>
        </p:txBody>
      </p:sp>
      <p:pic>
        <p:nvPicPr>
          <p:cNvPr id="6" name="Grafik 5" descr="Sparschwein mit einfarbiger Füllung">
            <a:extLst>
              <a:ext uri="{FF2B5EF4-FFF2-40B4-BE49-F238E27FC236}">
                <a16:creationId xmlns:a16="http://schemas.microsoft.com/office/drawing/2014/main" id="{170D9751-C0F1-0095-20FD-D4C0824F22C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600773" y="1856991"/>
            <a:ext cx="1289776" cy="1289776"/>
          </a:xfrm>
          <a:prstGeom prst="rect">
            <a:avLst/>
          </a:prstGeom>
        </p:spPr>
      </p:pic>
      <p:sp>
        <p:nvSpPr>
          <p:cNvPr id="18" name="Grafik 6">
            <a:extLst>
              <a:ext uri="{FF2B5EF4-FFF2-40B4-BE49-F238E27FC236}">
                <a16:creationId xmlns:a16="http://schemas.microsoft.com/office/drawing/2014/main" id="{16D0A336-F769-F218-0FE7-711DEC331772}"/>
              </a:ext>
            </a:extLst>
          </p:cNvPr>
          <p:cNvSpPr/>
          <p:nvPr/>
        </p:nvSpPr>
        <p:spPr>
          <a:xfrm>
            <a:off x="4438145" y="5327113"/>
            <a:ext cx="2210596" cy="884573"/>
          </a:xfrm>
          <a:custGeom>
            <a:avLst/>
            <a:gdLst>
              <a:gd name="connsiteX0" fmla="*/ 0 w 2717996"/>
              <a:gd name="connsiteY0" fmla="*/ 0 h 1655292"/>
              <a:gd name="connsiteX1" fmla="*/ 0 w 2717996"/>
              <a:gd name="connsiteY1" fmla="*/ 1655293 h 1655292"/>
              <a:gd name="connsiteX2" fmla="*/ 2220925 w 2717996"/>
              <a:gd name="connsiteY2" fmla="*/ 1655293 h 1655292"/>
              <a:gd name="connsiteX3" fmla="*/ 2717997 w 2717996"/>
              <a:gd name="connsiteY3" fmla="*/ 1394279 h 1655292"/>
              <a:gd name="connsiteX4" fmla="*/ 2717997 w 2717996"/>
              <a:gd name="connsiteY4" fmla="*/ 0 h 1655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7996" h="1655292">
                <a:moveTo>
                  <a:pt x="0" y="0"/>
                </a:moveTo>
                <a:lnTo>
                  <a:pt x="0" y="1655293"/>
                </a:lnTo>
                <a:lnTo>
                  <a:pt x="2220925" y="1655293"/>
                </a:lnTo>
                <a:lnTo>
                  <a:pt x="2717997" y="1394279"/>
                </a:lnTo>
                <a:lnTo>
                  <a:pt x="2717997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2A5738AF-225A-8CDD-8258-485305691BC9}"/>
              </a:ext>
            </a:extLst>
          </p:cNvPr>
          <p:cNvSpPr txBox="1"/>
          <p:nvPr/>
        </p:nvSpPr>
        <p:spPr>
          <a:xfrm>
            <a:off x="4597225" y="5373562"/>
            <a:ext cx="2051516" cy="744746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Tx/>
              <a:buNone/>
              <a:tabLst/>
              <a:defRPr/>
            </a:pPr>
            <a:r>
              <a:rPr lang="en-US" sz="1200" dirty="0">
                <a:solidFill>
                  <a:prstClr val="white"/>
                </a:solidFill>
                <a:latin typeface="Fago Pro" panose="02000506040000020004" pitchFamily="2" charset="77"/>
              </a:rPr>
              <a:t>More than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ago Pro" panose="02000506040000020004" pitchFamily="2" charset="77"/>
                <a:ea typeface="+mn-ea"/>
                <a:cs typeface="+mn-cs"/>
              </a:rPr>
              <a:t>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ago Pro" panose="02000506040000020004" pitchFamily="2" charset="77"/>
                <a:ea typeface="+mn-ea"/>
                <a:cs typeface="+mn-cs"/>
              </a:rPr>
              <a:t>70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ago Pro" panose="02000506040000020004" pitchFamily="2" charset="77"/>
                <a:ea typeface="+mn-ea"/>
                <a:cs typeface="+mn-cs"/>
              </a:rPr>
              <a:t> robots </a:t>
            </a:r>
            <a:r>
              <a:rPr lang="en-US" sz="1200" dirty="0">
                <a:solidFill>
                  <a:prstClr val="white"/>
                </a:solidFill>
                <a:latin typeface="Fago Pro" panose="02000506040000020004" pitchFamily="2" charset="77"/>
              </a:rPr>
              <a:t>are available for tests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ago Pro" panose="02000506040000020004" pitchFamily="2" charset="77"/>
              <a:ea typeface="+mn-ea"/>
              <a:cs typeface="+mn-cs"/>
            </a:endParaRPr>
          </a:p>
        </p:txBody>
      </p:sp>
      <p:pic>
        <p:nvPicPr>
          <p:cNvPr id="22" name="Grafik 21">
            <a:extLst>
              <a:ext uri="{FF2B5EF4-FFF2-40B4-BE49-F238E27FC236}">
                <a16:creationId xmlns:a16="http://schemas.microsoft.com/office/drawing/2014/main" id="{862B03DA-1F7B-B4EF-4D55-873D5A046B4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438370" y="3972825"/>
            <a:ext cx="1490660" cy="1490660"/>
          </a:xfrm>
          <a:prstGeom prst="rect">
            <a:avLst/>
          </a:prstGeom>
        </p:spPr>
      </p:pic>
      <p:grpSp>
        <p:nvGrpSpPr>
          <p:cNvPr id="64" name="Gruppieren 63">
            <a:extLst>
              <a:ext uri="{FF2B5EF4-FFF2-40B4-BE49-F238E27FC236}">
                <a16:creationId xmlns:a16="http://schemas.microsoft.com/office/drawing/2014/main" id="{B486DE75-6D17-7E7D-188F-6BAB7DBD3044}"/>
              </a:ext>
            </a:extLst>
          </p:cNvPr>
          <p:cNvGrpSpPr/>
          <p:nvPr/>
        </p:nvGrpSpPr>
        <p:grpSpPr>
          <a:xfrm>
            <a:off x="10316826" y="3809340"/>
            <a:ext cx="1420897" cy="1164308"/>
            <a:chOff x="10165692" y="4148361"/>
            <a:chExt cx="1420897" cy="1164308"/>
          </a:xfrm>
        </p:grpSpPr>
        <p:sp>
          <p:nvSpPr>
            <p:cNvPr id="65" name="Freihandform: Form 64">
              <a:extLst>
                <a:ext uri="{FF2B5EF4-FFF2-40B4-BE49-F238E27FC236}">
                  <a16:creationId xmlns:a16="http://schemas.microsoft.com/office/drawing/2014/main" id="{E6065800-90EE-BF5C-AC7A-2CD5250D5D52}"/>
                </a:ext>
              </a:extLst>
            </p:cNvPr>
            <p:cNvSpPr/>
            <p:nvPr/>
          </p:nvSpPr>
          <p:spPr>
            <a:xfrm>
              <a:off x="10468319" y="4800788"/>
              <a:ext cx="76645" cy="68163"/>
            </a:xfrm>
            <a:custGeom>
              <a:avLst/>
              <a:gdLst>
                <a:gd name="connsiteX0" fmla="*/ 76645 w 76645"/>
                <a:gd name="connsiteY0" fmla="*/ 67900 h 68163"/>
                <a:gd name="connsiteX1" fmla="*/ 76645 w 76645"/>
                <a:gd name="connsiteY1" fmla="*/ 68163 h 68163"/>
                <a:gd name="connsiteX2" fmla="*/ 0 w 76645"/>
                <a:gd name="connsiteY2" fmla="*/ 68163 h 68163"/>
                <a:gd name="connsiteX3" fmla="*/ 0 w 76645"/>
                <a:gd name="connsiteY3" fmla="*/ 50533 h 68163"/>
                <a:gd name="connsiteX4" fmla="*/ 13 w 76645"/>
                <a:gd name="connsiteY4" fmla="*/ 50533 h 68163"/>
                <a:gd name="connsiteX5" fmla="*/ 23789 w 76645"/>
                <a:gd name="connsiteY5" fmla="*/ 19802 h 68163"/>
                <a:gd name="connsiteX6" fmla="*/ 51927 w 76645"/>
                <a:gd name="connsiteY6" fmla="*/ 19802 h 68163"/>
                <a:gd name="connsiteX7" fmla="*/ 51927 w 76645"/>
                <a:gd name="connsiteY7" fmla="*/ 0 h 68163"/>
                <a:gd name="connsiteX8" fmla="*/ 76329 w 76645"/>
                <a:gd name="connsiteY8" fmla="*/ 0 h 68163"/>
                <a:gd name="connsiteX9" fmla="*/ 76645 w 76645"/>
                <a:gd name="connsiteY9" fmla="*/ 67900 h 68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645" h="68163">
                  <a:moveTo>
                    <a:pt x="76645" y="67900"/>
                  </a:moveTo>
                  <a:lnTo>
                    <a:pt x="76645" y="68163"/>
                  </a:lnTo>
                  <a:lnTo>
                    <a:pt x="0" y="68163"/>
                  </a:lnTo>
                  <a:lnTo>
                    <a:pt x="0" y="50533"/>
                  </a:lnTo>
                  <a:lnTo>
                    <a:pt x="13" y="50533"/>
                  </a:lnTo>
                  <a:lnTo>
                    <a:pt x="23789" y="19802"/>
                  </a:lnTo>
                  <a:lnTo>
                    <a:pt x="51927" y="19802"/>
                  </a:lnTo>
                  <a:lnTo>
                    <a:pt x="51927" y="0"/>
                  </a:lnTo>
                  <a:lnTo>
                    <a:pt x="76329" y="0"/>
                  </a:lnTo>
                  <a:lnTo>
                    <a:pt x="76645" y="67900"/>
                  </a:lnTo>
                  <a:close/>
                </a:path>
              </a:pathLst>
            </a:custGeom>
            <a:solidFill>
              <a:schemeClr val="bg1"/>
            </a:solidFill>
            <a:ln w="1666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sp>
          <p:nvSpPr>
            <p:cNvPr id="66" name="Freihandform: Form 65">
              <a:extLst>
                <a:ext uri="{FF2B5EF4-FFF2-40B4-BE49-F238E27FC236}">
                  <a16:creationId xmlns:a16="http://schemas.microsoft.com/office/drawing/2014/main" id="{A2BF9A47-D3B7-0622-3CD6-6F0A33B217CC}"/>
                </a:ext>
              </a:extLst>
            </p:cNvPr>
            <p:cNvSpPr/>
            <p:nvPr/>
          </p:nvSpPr>
          <p:spPr>
            <a:xfrm>
              <a:off x="10642554" y="4800788"/>
              <a:ext cx="76646" cy="68163"/>
            </a:xfrm>
            <a:custGeom>
              <a:avLst/>
              <a:gdLst>
                <a:gd name="connsiteX0" fmla="*/ 0 w 76646"/>
                <a:gd name="connsiteY0" fmla="*/ 67900 h 68163"/>
                <a:gd name="connsiteX1" fmla="*/ 0 w 76646"/>
                <a:gd name="connsiteY1" fmla="*/ 68163 h 68163"/>
                <a:gd name="connsiteX2" fmla="*/ 76647 w 76646"/>
                <a:gd name="connsiteY2" fmla="*/ 68163 h 68163"/>
                <a:gd name="connsiteX3" fmla="*/ 76647 w 76646"/>
                <a:gd name="connsiteY3" fmla="*/ 50533 h 68163"/>
                <a:gd name="connsiteX4" fmla="*/ 76633 w 76646"/>
                <a:gd name="connsiteY4" fmla="*/ 50533 h 68163"/>
                <a:gd name="connsiteX5" fmla="*/ 52856 w 76646"/>
                <a:gd name="connsiteY5" fmla="*/ 19802 h 68163"/>
                <a:gd name="connsiteX6" fmla="*/ 24720 w 76646"/>
                <a:gd name="connsiteY6" fmla="*/ 19802 h 68163"/>
                <a:gd name="connsiteX7" fmla="*/ 24720 w 76646"/>
                <a:gd name="connsiteY7" fmla="*/ 0 h 68163"/>
                <a:gd name="connsiteX8" fmla="*/ 317 w 76646"/>
                <a:gd name="connsiteY8" fmla="*/ 0 h 68163"/>
                <a:gd name="connsiteX9" fmla="*/ 0 w 76646"/>
                <a:gd name="connsiteY9" fmla="*/ 67900 h 68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646" h="68163">
                  <a:moveTo>
                    <a:pt x="0" y="67900"/>
                  </a:moveTo>
                  <a:lnTo>
                    <a:pt x="0" y="68163"/>
                  </a:lnTo>
                  <a:lnTo>
                    <a:pt x="76647" y="68163"/>
                  </a:lnTo>
                  <a:lnTo>
                    <a:pt x="76647" y="50533"/>
                  </a:lnTo>
                  <a:lnTo>
                    <a:pt x="76633" y="50533"/>
                  </a:lnTo>
                  <a:lnTo>
                    <a:pt x="52856" y="19802"/>
                  </a:lnTo>
                  <a:lnTo>
                    <a:pt x="24720" y="19802"/>
                  </a:lnTo>
                  <a:lnTo>
                    <a:pt x="24720" y="0"/>
                  </a:lnTo>
                  <a:lnTo>
                    <a:pt x="317" y="0"/>
                  </a:lnTo>
                  <a:lnTo>
                    <a:pt x="0" y="67900"/>
                  </a:lnTo>
                  <a:close/>
                </a:path>
              </a:pathLst>
            </a:custGeom>
            <a:solidFill>
              <a:schemeClr val="bg1"/>
            </a:solidFill>
            <a:ln w="1666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sp>
          <p:nvSpPr>
            <p:cNvPr id="67" name="Freihandform: Form 66">
              <a:extLst>
                <a:ext uri="{FF2B5EF4-FFF2-40B4-BE49-F238E27FC236}">
                  <a16:creationId xmlns:a16="http://schemas.microsoft.com/office/drawing/2014/main" id="{0DFCF48F-D4D6-7492-ACED-CF4105510C6F}"/>
                </a:ext>
              </a:extLst>
            </p:cNvPr>
            <p:cNvSpPr/>
            <p:nvPr/>
          </p:nvSpPr>
          <p:spPr>
            <a:xfrm>
              <a:off x="10468319" y="4884916"/>
              <a:ext cx="250881" cy="81795"/>
            </a:xfrm>
            <a:custGeom>
              <a:avLst/>
              <a:gdLst>
                <a:gd name="connsiteX0" fmla="*/ 0 w 250881"/>
                <a:gd name="connsiteY0" fmla="*/ 0 h 81795"/>
                <a:gd name="connsiteX1" fmla="*/ 250882 w 250881"/>
                <a:gd name="connsiteY1" fmla="*/ 0 h 81795"/>
                <a:gd name="connsiteX2" fmla="*/ 250882 w 250881"/>
                <a:gd name="connsiteY2" fmla="*/ 30749 h 81795"/>
                <a:gd name="connsiteX3" fmla="*/ 238375 w 250881"/>
                <a:gd name="connsiteY3" fmla="*/ 30749 h 81795"/>
                <a:gd name="connsiteX4" fmla="*/ 238375 w 250881"/>
                <a:gd name="connsiteY4" fmla="*/ 81795 h 81795"/>
                <a:gd name="connsiteX5" fmla="*/ 12506 w 250881"/>
                <a:gd name="connsiteY5" fmla="*/ 81795 h 81795"/>
                <a:gd name="connsiteX6" fmla="*/ 12506 w 250881"/>
                <a:gd name="connsiteY6" fmla="*/ 30749 h 81795"/>
                <a:gd name="connsiteX7" fmla="*/ 0 w 250881"/>
                <a:gd name="connsiteY7" fmla="*/ 30749 h 81795"/>
                <a:gd name="connsiteX8" fmla="*/ 0 w 250881"/>
                <a:gd name="connsiteY8" fmla="*/ 0 h 817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0881" h="81795">
                  <a:moveTo>
                    <a:pt x="0" y="0"/>
                  </a:moveTo>
                  <a:lnTo>
                    <a:pt x="250882" y="0"/>
                  </a:lnTo>
                  <a:lnTo>
                    <a:pt x="250882" y="30749"/>
                  </a:lnTo>
                  <a:lnTo>
                    <a:pt x="238375" y="30749"/>
                  </a:lnTo>
                  <a:lnTo>
                    <a:pt x="238375" y="81795"/>
                  </a:lnTo>
                  <a:lnTo>
                    <a:pt x="12506" y="81795"/>
                  </a:lnTo>
                  <a:lnTo>
                    <a:pt x="12506" y="30749"/>
                  </a:lnTo>
                  <a:lnTo>
                    <a:pt x="0" y="307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 w="1666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sp>
          <p:nvSpPr>
            <p:cNvPr id="68" name="Freihandform: Form 67">
              <a:extLst>
                <a:ext uri="{FF2B5EF4-FFF2-40B4-BE49-F238E27FC236}">
                  <a16:creationId xmlns:a16="http://schemas.microsoft.com/office/drawing/2014/main" id="{3B4971AB-FAAE-B6E7-F61E-B52182D8FDDA}"/>
                </a:ext>
              </a:extLst>
            </p:cNvPr>
            <p:cNvSpPr/>
            <p:nvPr/>
          </p:nvSpPr>
          <p:spPr>
            <a:xfrm>
              <a:off x="10555773" y="4767023"/>
              <a:ext cx="76322" cy="63248"/>
            </a:xfrm>
            <a:custGeom>
              <a:avLst/>
              <a:gdLst>
                <a:gd name="connsiteX0" fmla="*/ 0 w 76322"/>
                <a:gd name="connsiteY0" fmla="*/ 0 h 63248"/>
                <a:gd name="connsiteX1" fmla="*/ 76323 w 76322"/>
                <a:gd name="connsiteY1" fmla="*/ 0 h 63248"/>
                <a:gd name="connsiteX2" fmla="*/ 76323 w 76322"/>
                <a:gd name="connsiteY2" fmla="*/ 63248 h 63248"/>
                <a:gd name="connsiteX3" fmla="*/ 0 w 76322"/>
                <a:gd name="connsiteY3" fmla="*/ 63248 h 6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322" h="63248">
                  <a:moveTo>
                    <a:pt x="0" y="0"/>
                  </a:moveTo>
                  <a:lnTo>
                    <a:pt x="76323" y="0"/>
                  </a:lnTo>
                  <a:lnTo>
                    <a:pt x="76323" y="63248"/>
                  </a:lnTo>
                  <a:lnTo>
                    <a:pt x="0" y="63248"/>
                  </a:lnTo>
                  <a:close/>
                </a:path>
              </a:pathLst>
            </a:custGeom>
            <a:solidFill>
              <a:schemeClr val="bg1"/>
            </a:solidFill>
            <a:ln w="1666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sp>
          <p:nvSpPr>
            <p:cNvPr id="69" name="Freihandform: Form 68">
              <a:extLst>
                <a:ext uri="{FF2B5EF4-FFF2-40B4-BE49-F238E27FC236}">
                  <a16:creationId xmlns:a16="http://schemas.microsoft.com/office/drawing/2014/main" id="{4612AA8D-7F7B-BD45-E322-34BB50592CC8}"/>
                </a:ext>
              </a:extLst>
            </p:cNvPr>
            <p:cNvSpPr/>
            <p:nvPr/>
          </p:nvSpPr>
          <p:spPr>
            <a:xfrm>
              <a:off x="10563702" y="4516008"/>
              <a:ext cx="94618" cy="219962"/>
            </a:xfrm>
            <a:custGeom>
              <a:avLst/>
              <a:gdLst>
                <a:gd name="connsiteX0" fmla="*/ 77921 w 94618"/>
                <a:gd name="connsiteY0" fmla="*/ 21445 h 219962"/>
                <a:gd name="connsiteX1" fmla="*/ 77921 w 94618"/>
                <a:gd name="connsiteY1" fmla="*/ 0 h 219962"/>
                <a:gd name="connsiteX2" fmla="*/ 16699 w 94618"/>
                <a:gd name="connsiteY2" fmla="*/ 0 h 219962"/>
                <a:gd name="connsiteX3" fmla="*/ 16699 w 94618"/>
                <a:gd name="connsiteY3" fmla="*/ 21445 h 219962"/>
                <a:gd name="connsiteX4" fmla="*/ 0 w 94618"/>
                <a:gd name="connsiteY4" fmla="*/ 21445 h 219962"/>
                <a:gd name="connsiteX5" fmla="*/ 0 w 94618"/>
                <a:gd name="connsiteY5" fmla="*/ 45919 h 219962"/>
                <a:gd name="connsiteX6" fmla="*/ 0 w 94618"/>
                <a:gd name="connsiteY6" fmla="*/ 51667 h 219962"/>
                <a:gd name="connsiteX7" fmla="*/ 0 w 94618"/>
                <a:gd name="connsiteY7" fmla="*/ 58782 h 219962"/>
                <a:gd name="connsiteX8" fmla="*/ 0 w 94618"/>
                <a:gd name="connsiteY8" fmla="*/ 82315 h 219962"/>
                <a:gd name="connsiteX9" fmla="*/ 11131 w 94618"/>
                <a:gd name="connsiteY9" fmla="*/ 82315 h 219962"/>
                <a:gd name="connsiteX10" fmla="*/ 11131 w 94618"/>
                <a:gd name="connsiteY10" fmla="*/ 97136 h 219962"/>
                <a:gd name="connsiteX11" fmla="*/ 16540 w 94618"/>
                <a:gd name="connsiteY11" fmla="*/ 107951 h 219962"/>
                <a:gd name="connsiteX12" fmla="*/ 16699 w 94618"/>
                <a:gd name="connsiteY12" fmla="*/ 107951 h 219962"/>
                <a:gd name="connsiteX13" fmla="*/ 16699 w 94618"/>
                <a:gd name="connsiteY13" fmla="*/ 116044 h 219962"/>
                <a:gd name="connsiteX14" fmla="*/ 16699 w 94618"/>
                <a:gd name="connsiteY14" fmla="*/ 124180 h 219962"/>
                <a:gd name="connsiteX15" fmla="*/ 16699 w 94618"/>
                <a:gd name="connsiteY15" fmla="*/ 148083 h 219962"/>
                <a:gd name="connsiteX16" fmla="*/ 16699 w 94618"/>
                <a:gd name="connsiteY16" fmla="*/ 148358 h 219962"/>
                <a:gd name="connsiteX17" fmla="*/ 27828 w 94618"/>
                <a:gd name="connsiteY17" fmla="*/ 187318 h 219962"/>
                <a:gd name="connsiteX18" fmla="*/ 35168 w 94618"/>
                <a:gd name="connsiteY18" fmla="*/ 187318 h 219962"/>
                <a:gd name="connsiteX19" fmla="*/ 41353 w 94618"/>
                <a:gd name="connsiteY19" fmla="*/ 187318 h 219962"/>
                <a:gd name="connsiteX20" fmla="*/ 41353 w 94618"/>
                <a:gd name="connsiteY20" fmla="*/ 219963 h 219962"/>
                <a:gd name="connsiteX21" fmla="*/ 53265 w 94618"/>
                <a:gd name="connsiteY21" fmla="*/ 219963 h 219962"/>
                <a:gd name="connsiteX22" fmla="*/ 53265 w 94618"/>
                <a:gd name="connsiteY22" fmla="*/ 187318 h 219962"/>
                <a:gd name="connsiteX23" fmla="*/ 59451 w 94618"/>
                <a:gd name="connsiteY23" fmla="*/ 187318 h 219962"/>
                <a:gd name="connsiteX24" fmla="*/ 66790 w 94618"/>
                <a:gd name="connsiteY24" fmla="*/ 187318 h 219962"/>
                <a:gd name="connsiteX25" fmla="*/ 77921 w 94618"/>
                <a:gd name="connsiteY25" fmla="*/ 148358 h 219962"/>
                <a:gd name="connsiteX26" fmla="*/ 77921 w 94618"/>
                <a:gd name="connsiteY26" fmla="*/ 148083 h 219962"/>
                <a:gd name="connsiteX27" fmla="*/ 77921 w 94618"/>
                <a:gd name="connsiteY27" fmla="*/ 124180 h 219962"/>
                <a:gd name="connsiteX28" fmla="*/ 77921 w 94618"/>
                <a:gd name="connsiteY28" fmla="*/ 116044 h 219962"/>
                <a:gd name="connsiteX29" fmla="*/ 77921 w 94618"/>
                <a:gd name="connsiteY29" fmla="*/ 107951 h 219962"/>
                <a:gd name="connsiteX30" fmla="*/ 78079 w 94618"/>
                <a:gd name="connsiteY30" fmla="*/ 107951 h 219962"/>
                <a:gd name="connsiteX31" fmla="*/ 83487 w 94618"/>
                <a:gd name="connsiteY31" fmla="*/ 97136 h 219962"/>
                <a:gd name="connsiteX32" fmla="*/ 83487 w 94618"/>
                <a:gd name="connsiteY32" fmla="*/ 82315 h 219962"/>
                <a:gd name="connsiteX33" fmla="*/ 94618 w 94618"/>
                <a:gd name="connsiteY33" fmla="*/ 82315 h 219962"/>
                <a:gd name="connsiteX34" fmla="*/ 94618 w 94618"/>
                <a:gd name="connsiteY34" fmla="*/ 58782 h 219962"/>
                <a:gd name="connsiteX35" fmla="*/ 94618 w 94618"/>
                <a:gd name="connsiteY35" fmla="*/ 51667 h 219962"/>
                <a:gd name="connsiteX36" fmla="*/ 94618 w 94618"/>
                <a:gd name="connsiteY36" fmla="*/ 45919 h 219962"/>
                <a:gd name="connsiteX37" fmla="*/ 94618 w 94618"/>
                <a:gd name="connsiteY37" fmla="*/ 21445 h 219962"/>
                <a:gd name="connsiteX38" fmla="*/ 77921 w 94618"/>
                <a:gd name="connsiteY38" fmla="*/ 21445 h 219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94618" h="219962">
                  <a:moveTo>
                    <a:pt x="77921" y="21445"/>
                  </a:moveTo>
                  <a:lnTo>
                    <a:pt x="77921" y="0"/>
                  </a:lnTo>
                  <a:lnTo>
                    <a:pt x="16699" y="0"/>
                  </a:lnTo>
                  <a:lnTo>
                    <a:pt x="16699" y="21445"/>
                  </a:lnTo>
                  <a:lnTo>
                    <a:pt x="0" y="21445"/>
                  </a:lnTo>
                  <a:lnTo>
                    <a:pt x="0" y="45919"/>
                  </a:lnTo>
                  <a:lnTo>
                    <a:pt x="0" y="51667"/>
                  </a:lnTo>
                  <a:lnTo>
                    <a:pt x="0" y="58782"/>
                  </a:lnTo>
                  <a:lnTo>
                    <a:pt x="0" y="82315"/>
                  </a:lnTo>
                  <a:lnTo>
                    <a:pt x="11131" y="82315"/>
                  </a:lnTo>
                  <a:lnTo>
                    <a:pt x="11131" y="97136"/>
                  </a:lnTo>
                  <a:lnTo>
                    <a:pt x="16540" y="107951"/>
                  </a:lnTo>
                  <a:lnTo>
                    <a:pt x="16699" y="107951"/>
                  </a:lnTo>
                  <a:lnTo>
                    <a:pt x="16699" y="116044"/>
                  </a:lnTo>
                  <a:lnTo>
                    <a:pt x="16699" y="124180"/>
                  </a:lnTo>
                  <a:lnTo>
                    <a:pt x="16699" y="148083"/>
                  </a:lnTo>
                  <a:lnTo>
                    <a:pt x="16699" y="148358"/>
                  </a:lnTo>
                  <a:lnTo>
                    <a:pt x="27828" y="187318"/>
                  </a:lnTo>
                  <a:lnTo>
                    <a:pt x="35168" y="187318"/>
                  </a:lnTo>
                  <a:lnTo>
                    <a:pt x="41353" y="187318"/>
                  </a:lnTo>
                  <a:lnTo>
                    <a:pt x="41353" y="219963"/>
                  </a:lnTo>
                  <a:lnTo>
                    <a:pt x="53265" y="219963"/>
                  </a:lnTo>
                  <a:lnTo>
                    <a:pt x="53265" y="187318"/>
                  </a:lnTo>
                  <a:lnTo>
                    <a:pt x="59451" y="187318"/>
                  </a:lnTo>
                  <a:lnTo>
                    <a:pt x="66790" y="187318"/>
                  </a:lnTo>
                  <a:lnTo>
                    <a:pt x="77921" y="148358"/>
                  </a:lnTo>
                  <a:lnTo>
                    <a:pt x="77921" y="148083"/>
                  </a:lnTo>
                  <a:lnTo>
                    <a:pt x="77921" y="124180"/>
                  </a:lnTo>
                  <a:lnTo>
                    <a:pt x="77921" y="116044"/>
                  </a:lnTo>
                  <a:lnTo>
                    <a:pt x="77921" y="107951"/>
                  </a:lnTo>
                  <a:lnTo>
                    <a:pt x="78079" y="107951"/>
                  </a:lnTo>
                  <a:lnTo>
                    <a:pt x="83487" y="97136"/>
                  </a:lnTo>
                  <a:lnTo>
                    <a:pt x="83487" y="82315"/>
                  </a:lnTo>
                  <a:lnTo>
                    <a:pt x="94618" y="82315"/>
                  </a:lnTo>
                  <a:lnTo>
                    <a:pt x="94618" y="58782"/>
                  </a:lnTo>
                  <a:lnTo>
                    <a:pt x="94618" y="51667"/>
                  </a:lnTo>
                  <a:lnTo>
                    <a:pt x="94618" y="45919"/>
                  </a:lnTo>
                  <a:lnTo>
                    <a:pt x="94618" y="21445"/>
                  </a:lnTo>
                  <a:lnTo>
                    <a:pt x="77921" y="21445"/>
                  </a:lnTo>
                  <a:close/>
                </a:path>
              </a:pathLst>
            </a:custGeom>
            <a:solidFill>
              <a:schemeClr val="bg1"/>
            </a:solidFill>
            <a:ln w="1666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grpSp>
          <p:nvGrpSpPr>
            <p:cNvPr id="70" name="Grafik 23">
              <a:extLst>
                <a:ext uri="{FF2B5EF4-FFF2-40B4-BE49-F238E27FC236}">
                  <a16:creationId xmlns:a16="http://schemas.microsoft.com/office/drawing/2014/main" id="{0FFD9C46-033B-720D-DF6F-25614B76CC48}"/>
                </a:ext>
              </a:extLst>
            </p:cNvPr>
            <p:cNvGrpSpPr/>
            <p:nvPr/>
          </p:nvGrpSpPr>
          <p:grpSpPr>
            <a:xfrm>
              <a:off x="10324340" y="4541805"/>
              <a:ext cx="1262249" cy="770864"/>
              <a:chOff x="10324340" y="4541805"/>
              <a:chExt cx="1262249" cy="770864"/>
            </a:xfrm>
            <a:solidFill>
              <a:schemeClr val="bg1"/>
            </a:solidFill>
          </p:grpSpPr>
          <p:sp>
            <p:nvSpPr>
              <p:cNvPr id="76" name="Freihandform: Form 75">
                <a:extLst>
                  <a:ext uri="{FF2B5EF4-FFF2-40B4-BE49-F238E27FC236}">
                    <a16:creationId xmlns:a16="http://schemas.microsoft.com/office/drawing/2014/main" id="{11616EA2-AADF-81B3-563C-269AADFA1ADC}"/>
                  </a:ext>
                </a:extLst>
              </p:cNvPr>
              <p:cNvSpPr/>
              <p:nvPr/>
            </p:nvSpPr>
            <p:spPr>
              <a:xfrm>
                <a:off x="10324340" y="4985203"/>
                <a:ext cx="1262249" cy="327466"/>
              </a:xfrm>
              <a:custGeom>
                <a:avLst/>
                <a:gdLst>
                  <a:gd name="connsiteX0" fmla="*/ 1117807 w 1262249"/>
                  <a:gd name="connsiteY0" fmla="*/ 303046 h 327466"/>
                  <a:gd name="connsiteX1" fmla="*/ 1117807 w 1262249"/>
                  <a:gd name="connsiteY1" fmla="*/ 235824 h 327466"/>
                  <a:gd name="connsiteX2" fmla="*/ 1026739 w 1262249"/>
                  <a:gd name="connsiteY2" fmla="*/ 266917 h 327466"/>
                  <a:gd name="connsiteX3" fmla="*/ 1025577 w 1262249"/>
                  <a:gd name="connsiteY3" fmla="*/ 267210 h 327466"/>
                  <a:gd name="connsiteX4" fmla="*/ 986769 w 1262249"/>
                  <a:gd name="connsiteY4" fmla="*/ 274181 h 327466"/>
                  <a:gd name="connsiteX5" fmla="*/ 878599 w 1262249"/>
                  <a:gd name="connsiteY5" fmla="*/ 192995 h 327466"/>
                  <a:gd name="connsiteX6" fmla="*/ 872821 w 1262249"/>
                  <a:gd name="connsiteY6" fmla="*/ 192995 h 327466"/>
                  <a:gd name="connsiteX7" fmla="*/ 847593 w 1262249"/>
                  <a:gd name="connsiteY7" fmla="*/ 218223 h 327466"/>
                  <a:gd name="connsiteX8" fmla="*/ 847593 w 1262249"/>
                  <a:gd name="connsiteY8" fmla="*/ 303046 h 327466"/>
                  <a:gd name="connsiteX9" fmla="*/ 709253 w 1262249"/>
                  <a:gd name="connsiteY9" fmla="*/ 303046 h 327466"/>
                  <a:gd name="connsiteX10" fmla="*/ 709253 w 1262249"/>
                  <a:gd name="connsiteY10" fmla="*/ 123936 h 327466"/>
                  <a:gd name="connsiteX11" fmla="*/ 684838 w 1262249"/>
                  <a:gd name="connsiteY11" fmla="*/ 123936 h 327466"/>
                  <a:gd name="connsiteX12" fmla="*/ 684838 w 1262249"/>
                  <a:gd name="connsiteY12" fmla="*/ 303046 h 327466"/>
                  <a:gd name="connsiteX13" fmla="*/ 450329 w 1262249"/>
                  <a:gd name="connsiteY13" fmla="*/ 303046 h 327466"/>
                  <a:gd name="connsiteX14" fmla="*/ 450329 w 1262249"/>
                  <a:gd name="connsiteY14" fmla="*/ 0 h 327466"/>
                  <a:gd name="connsiteX15" fmla="*/ 94356 w 1262249"/>
                  <a:gd name="connsiteY15" fmla="*/ 0 h 327466"/>
                  <a:gd name="connsiteX16" fmla="*/ 94356 w 1262249"/>
                  <a:gd name="connsiteY16" fmla="*/ 303046 h 327466"/>
                  <a:gd name="connsiteX17" fmla="*/ 0 w 1262249"/>
                  <a:gd name="connsiteY17" fmla="*/ 303046 h 327466"/>
                  <a:gd name="connsiteX18" fmla="*/ 0 w 1262249"/>
                  <a:gd name="connsiteY18" fmla="*/ 327466 h 327466"/>
                  <a:gd name="connsiteX19" fmla="*/ 1262250 w 1262249"/>
                  <a:gd name="connsiteY19" fmla="*/ 327466 h 327466"/>
                  <a:gd name="connsiteX20" fmla="*/ 1262250 w 1262249"/>
                  <a:gd name="connsiteY20" fmla="*/ 303046 h 327466"/>
                  <a:gd name="connsiteX21" fmla="*/ 1117807 w 1262249"/>
                  <a:gd name="connsiteY21" fmla="*/ 303046 h 327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262249" h="327466">
                    <a:moveTo>
                      <a:pt x="1117807" y="303046"/>
                    </a:moveTo>
                    <a:lnTo>
                      <a:pt x="1117807" y="235824"/>
                    </a:lnTo>
                    <a:lnTo>
                      <a:pt x="1026739" y="266917"/>
                    </a:lnTo>
                    <a:cubicBezTo>
                      <a:pt x="1026357" y="267048"/>
                      <a:pt x="1025962" y="267090"/>
                      <a:pt x="1025577" y="267210"/>
                    </a:cubicBezTo>
                    <a:cubicBezTo>
                      <a:pt x="1013467" y="271675"/>
                      <a:pt x="1000418" y="274181"/>
                      <a:pt x="986769" y="274181"/>
                    </a:cubicBezTo>
                    <a:cubicBezTo>
                      <a:pt x="935564" y="274181"/>
                      <a:pt x="892296" y="239836"/>
                      <a:pt x="878599" y="192995"/>
                    </a:cubicBezTo>
                    <a:lnTo>
                      <a:pt x="872821" y="192995"/>
                    </a:lnTo>
                    <a:cubicBezTo>
                      <a:pt x="858946" y="192995"/>
                      <a:pt x="847593" y="204350"/>
                      <a:pt x="847593" y="218223"/>
                    </a:cubicBezTo>
                    <a:lnTo>
                      <a:pt x="847593" y="303046"/>
                    </a:lnTo>
                    <a:lnTo>
                      <a:pt x="709253" y="303046"/>
                    </a:lnTo>
                    <a:lnTo>
                      <a:pt x="709253" y="123936"/>
                    </a:lnTo>
                    <a:lnTo>
                      <a:pt x="684838" y="123936"/>
                    </a:lnTo>
                    <a:lnTo>
                      <a:pt x="684838" y="303046"/>
                    </a:lnTo>
                    <a:lnTo>
                      <a:pt x="450329" y="303046"/>
                    </a:lnTo>
                    <a:lnTo>
                      <a:pt x="450329" y="0"/>
                    </a:lnTo>
                    <a:lnTo>
                      <a:pt x="94356" y="0"/>
                    </a:lnTo>
                    <a:lnTo>
                      <a:pt x="94356" y="303046"/>
                    </a:lnTo>
                    <a:lnTo>
                      <a:pt x="0" y="303046"/>
                    </a:lnTo>
                    <a:lnTo>
                      <a:pt x="0" y="327466"/>
                    </a:lnTo>
                    <a:lnTo>
                      <a:pt x="1262250" y="327466"/>
                    </a:lnTo>
                    <a:lnTo>
                      <a:pt x="1262250" y="303046"/>
                    </a:lnTo>
                    <a:lnTo>
                      <a:pt x="1117807" y="303046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77" name="Freihandform: Form 76">
                <a:extLst>
                  <a:ext uri="{FF2B5EF4-FFF2-40B4-BE49-F238E27FC236}">
                    <a16:creationId xmlns:a16="http://schemas.microsoft.com/office/drawing/2014/main" id="{6036643C-F5BD-2124-BC1F-FA3A4AB3FB13}"/>
                  </a:ext>
                </a:extLst>
              </p:cNvPr>
              <p:cNvSpPr/>
              <p:nvPr/>
            </p:nvSpPr>
            <p:spPr>
              <a:xfrm rot="-2958941">
                <a:off x="11291263" y="4709719"/>
                <a:ext cx="55339" cy="95996"/>
              </a:xfrm>
              <a:custGeom>
                <a:avLst/>
                <a:gdLst>
                  <a:gd name="connsiteX0" fmla="*/ 0 w 55339"/>
                  <a:gd name="connsiteY0" fmla="*/ 0 h 95996"/>
                  <a:gd name="connsiteX1" fmla="*/ 55339 w 55339"/>
                  <a:gd name="connsiteY1" fmla="*/ 0 h 95996"/>
                  <a:gd name="connsiteX2" fmla="*/ 55339 w 55339"/>
                  <a:gd name="connsiteY2" fmla="*/ 95997 h 95996"/>
                  <a:gd name="connsiteX3" fmla="*/ 0 w 55339"/>
                  <a:gd name="connsiteY3" fmla="*/ 95997 h 959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339" h="95996">
                    <a:moveTo>
                      <a:pt x="0" y="0"/>
                    </a:moveTo>
                    <a:lnTo>
                      <a:pt x="55339" y="0"/>
                    </a:lnTo>
                    <a:lnTo>
                      <a:pt x="55339" y="95997"/>
                    </a:lnTo>
                    <a:lnTo>
                      <a:pt x="0" y="95997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78" name="Freihandform: Form 77">
                <a:extLst>
                  <a:ext uri="{FF2B5EF4-FFF2-40B4-BE49-F238E27FC236}">
                    <a16:creationId xmlns:a16="http://schemas.microsoft.com/office/drawing/2014/main" id="{DCDC0118-EB3F-0BB0-C8DB-D5541BB35813}"/>
                  </a:ext>
                </a:extLst>
              </p:cNvPr>
              <p:cNvSpPr/>
              <p:nvPr/>
            </p:nvSpPr>
            <p:spPr>
              <a:xfrm>
                <a:off x="11212039" y="4654876"/>
                <a:ext cx="76759" cy="81137"/>
              </a:xfrm>
              <a:custGeom>
                <a:avLst/>
                <a:gdLst>
                  <a:gd name="connsiteX0" fmla="*/ 9130 w 76759"/>
                  <a:gd name="connsiteY0" fmla="*/ 74978 h 81137"/>
                  <a:gd name="connsiteX1" fmla="*/ 9132 w 76759"/>
                  <a:gd name="connsiteY1" fmla="*/ 74978 h 81137"/>
                  <a:gd name="connsiteX2" fmla="*/ 45782 w 76759"/>
                  <a:gd name="connsiteY2" fmla="*/ 72006 h 81137"/>
                  <a:gd name="connsiteX3" fmla="*/ 70599 w 76759"/>
                  <a:gd name="connsiteY3" fmla="*/ 42811 h 81137"/>
                  <a:gd name="connsiteX4" fmla="*/ 67629 w 76759"/>
                  <a:gd name="connsiteY4" fmla="*/ 6161 h 81137"/>
                  <a:gd name="connsiteX5" fmla="*/ 30977 w 76759"/>
                  <a:gd name="connsiteY5" fmla="*/ 9131 h 81137"/>
                  <a:gd name="connsiteX6" fmla="*/ 6160 w 76759"/>
                  <a:gd name="connsiteY6" fmla="*/ 38326 h 81137"/>
                  <a:gd name="connsiteX7" fmla="*/ 9130 w 76759"/>
                  <a:gd name="connsiteY7" fmla="*/ 74978 h 811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6759" h="81137">
                    <a:moveTo>
                      <a:pt x="9130" y="74978"/>
                    </a:moveTo>
                    <a:lnTo>
                      <a:pt x="9132" y="74978"/>
                    </a:lnTo>
                    <a:cubicBezTo>
                      <a:pt x="20027" y="84240"/>
                      <a:pt x="36520" y="82903"/>
                      <a:pt x="45782" y="72006"/>
                    </a:cubicBezTo>
                    <a:lnTo>
                      <a:pt x="70599" y="42811"/>
                    </a:lnTo>
                    <a:cubicBezTo>
                      <a:pt x="79863" y="31916"/>
                      <a:pt x="78524" y="15423"/>
                      <a:pt x="67629" y="6161"/>
                    </a:cubicBezTo>
                    <a:cubicBezTo>
                      <a:pt x="56734" y="-3103"/>
                      <a:pt x="40239" y="-1765"/>
                      <a:pt x="30977" y="9131"/>
                    </a:cubicBezTo>
                    <a:lnTo>
                      <a:pt x="6160" y="38326"/>
                    </a:lnTo>
                    <a:cubicBezTo>
                      <a:pt x="-3102" y="49223"/>
                      <a:pt x="-1765" y="65714"/>
                      <a:pt x="9130" y="74978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79" name="Freihandform: Form 78">
                <a:extLst>
                  <a:ext uri="{FF2B5EF4-FFF2-40B4-BE49-F238E27FC236}">
                    <a16:creationId xmlns:a16="http://schemas.microsoft.com/office/drawing/2014/main" id="{6A9C3420-ADA9-7147-DB3F-969CCD4C6D24}"/>
                  </a:ext>
                </a:extLst>
              </p:cNvPr>
              <p:cNvSpPr/>
              <p:nvPr/>
            </p:nvSpPr>
            <p:spPr>
              <a:xfrm>
                <a:off x="11180358" y="4627849"/>
                <a:ext cx="50996" cy="54515"/>
              </a:xfrm>
              <a:custGeom>
                <a:avLst/>
                <a:gdLst>
                  <a:gd name="connsiteX0" fmla="*/ 5519 w 50996"/>
                  <a:gd name="connsiteY0" fmla="*/ 37593 h 54515"/>
                  <a:gd name="connsiteX1" fmla="*/ 0 w 50996"/>
                  <a:gd name="connsiteY1" fmla="*/ 40507 h 54515"/>
                  <a:gd name="connsiteX2" fmla="*/ 5402 w 50996"/>
                  <a:gd name="connsiteY2" fmla="*/ 50785 h 54515"/>
                  <a:gd name="connsiteX3" fmla="*/ 27494 w 50996"/>
                  <a:gd name="connsiteY3" fmla="*/ 48994 h 54515"/>
                  <a:gd name="connsiteX4" fmla="*/ 47266 w 50996"/>
                  <a:gd name="connsiteY4" fmla="*/ 25735 h 54515"/>
                  <a:gd name="connsiteX5" fmla="*/ 45474 w 50996"/>
                  <a:gd name="connsiteY5" fmla="*/ 3643 h 54515"/>
                  <a:gd name="connsiteX6" fmla="*/ 36595 w 50996"/>
                  <a:gd name="connsiteY6" fmla="*/ 0 h 54515"/>
                  <a:gd name="connsiteX7" fmla="*/ 5519 w 50996"/>
                  <a:gd name="connsiteY7" fmla="*/ 37593 h 545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0996" h="54515">
                    <a:moveTo>
                      <a:pt x="5519" y="37593"/>
                    </a:moveTo>
                    <a:cubicBezTo>
                      <a:pt x="3733" y="38700"/>
                      <a:pt x="1849" y="39558"/>
                      <a:pt x="0" y="40507"/>
                    </a:cubicBezTo>
                    <a:cubicBezTo>
                      <a:pt x="414" y="44361"/>
                      <a:pt x="2214" y="48075"/>
                      <a:pt x="5402" y="50785"/>
                    </a:cubicBezTo>
                    <a:cubicBezTo>
                      <a:pt x="11996" y="56391"/>
                      <a:pt x="21888" y="55588"/>
                      <a:pt x="27494" y="48994"/>
                    </a:cubicBezTo>
                    <a:lnTo>
                      <a:pt x="47266" y="25735"/>
                    </a:lnTo>
                    <a:cubicBezTo>
                      <a:pt x="52872" y="19139"/>
                      <a:pt x="52069" y="9249"/>
                      <a:pt x="45474" y="3643"/>
                    </a:cubicBezTo>
                    <a:cubicBezTo>
                      <a:pt x="42872" y="1430"/>
                      <a:pt x="39757" y="255"/>
                      <a:pt x="36595" y="0"/>
                    </a:cubicBezTo>
                    <a:cubicBezTo>
                      <a:pt x="30637" y="15536"/>
                      <a:pt x="19910" y="28681"/>
                      <a:pt x="5519" y="37593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0" name="Freihandform: Form 79">
                <a:extLst>
                  <a:ext uri="{FF2B5EF4-FFF2-40B4-BE49-F238E27FC236}">
                    <a16:creationId xmlns:a16="http://schemas.microsoft.com/office/drawing/2014/main" id="{10A2C006-D285-04AC-5180-9CFCFBBDD1FA}"/>
                  </a:ext>
                </a:extLst>
              </p:cNvPr>
              <p:cNvSpPr/>
              <p:nvPr/>
            </p:nvSpPr>
            <p:spPr>
              <a:xfrm>
                <a:off x="11043482" y="4616753"/>
                <a:ext cx="86597" cy="86181"/>
              </a:xfrm>
              <a:custGeom>
                <a:avLst/>
                <a:gdLst>
                  <a:gd name="connsiteX0" fmla="*/ 86597 w 86597"/>
                  <a:gd name="connsiteY0" fmla="*/ 58503 h 86181"/>
                  <a:gd name="connsiteX1" fmla="*/ 84519 w 86597"/>
                  <a:gd name="connsiteY1" fmla="*/ 58137 h 86181"/>
                  <a:gd name="connsiteX2" fmla="*/ 36906 w 86597"/>
                  <a:gd name="connsiteY2" fmla="*/ 23897 h 86181"/>
                  <a:gd name="connsiteX3" fmla="*/ 27262 w 86597"/>
                  <a:gd name="connsiteY3" fmla="*/ 0 h 86181"/>
                  <a:gd name="connsiteX4" fmla="*/ 0 w 86597"/>
                  <a:gd name="connsiteY4" fmla="*/ 27264 h 86181"/>
                  <a:gd name="connsiteX5" fmla="*/ 58918 w 86597"/>
                  <a:gd name="connsiteY5" fmla="*/ 86182 h 86181"/>
                  <a:gd name="connsiteX6" fmla="*/ 86597 w 86597"/>
                  <a:gd name="connsiteY6" fmla="*/ 58503 h 861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6597" h="86181">
                    <a:moveTo>
                      <a:pt x="86597" y="58503"/>
                    </a:moveTo>
                    <a:cubicBezTo>
                      <a:pt x="85904" y="58360"/>
                      <a:pt x="85209" y="58300"/>
                      <a:pt x="84519" y="58137"/>
                    </a:cubicBezTo>
                    <a:cubicBezTo>
                      <a:pt x="64597" y="53456"/>
                      <a:pt x="47689" y="41298"/>
                      <a:pt x="36906" y="23897"/>
                    </a:cubicBezTo>
                    <a:cubicBezTo>
                      <a:pt x="32275" y="16419"/>
                      <a:pt x="29105" y="8343"/>
                      <a:pt x="27262" y="0"/>
                    </a:cubicBezTo>
                    <a:lnTo>
                      <a:pt x="0" y="27264"/>
                    </a:lnTo>
                    <a:lnTo>
                      <a:pt x="58918" y="86182"/>
                    </a:lnTo>
                    <a:lnTo>
                      <a:pt x="86597" y="58503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1" name="Freihandform: Form 80">
                <a:extLst>
                  <a:ext uri="{FF2B5EF4-FFF2-40B4-BE49-F238E27FC236}">
                    <a16:creationId xmlns:a16="http://schemas.microsoft.com/office/drawing/2014/main" id="{F1EDE526-F095-6E5C-3637-860DFED084D4}"/>
                  </a:ext>
                </a:extLst>
              </p:cNvPr>
              <p:cNvSpPr/>
              <p:nvPr/>
            </p:nvSpPr>
            <p:spPr>
              <a:xfrm>
                <a:off x="11349496" y="4778338"/>
                <a:ext cx="107507" cy="102796"/>
              </a:xfrm>
              <a:custGeom>
                <a:avLst/>
                <a:gdLst>
                  <a:gd name="connsiteX0" fmla="*/ 8859 w 107507"/>
                  <a:gd name="connsiteY0" fmla="*/ 74794 h 102796"/>
                  <a:gd name="connsiteX1" fmla="*/ 41801 w 107507"/>
                  <a:gd name="connsiteY1" fmla="*/ 102797 h 102796"/>
                  <a:gd name="connsiteX2" fmla="*/ 107507 w 107507"/>
                  <a:gd name="connsiteY2" fmla="*/ 40110 h 102796"/>
                  <a:gd name="connsiteX3" fmla="*/ 67358 w 107507"/>
                  <a:gd name="connsiteY3" fmla="*/ 5977 h 102796"/>
                  <a:gd name="connsiteX4" fmla="*/ 31797 w 107507"/>
                  <a:gd name="connsiteY4" fmla="*/ 8858 h 102796"/>
                  <a:gd name="connsiteX5" fmla="*/ 5976 w 107507"/>
                  <a:gd name="connsiteY5" fmla="*/ 39232 h 102796"/>
                  <a:gd name="connsiteX6" fmla="*/ 8859 w 107507"/>
                  <a:gd name="connsiteY6" fmla="*/ 74794 h 1027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7507" h="102796">
                    <a:moveTo>
                      <a:pt x="8859" y="74794"/>
                    </a:moveTo>
                    <a:lnTo>
                      <a:pt x="41801" y="102797"/>
                    </a:lnTo>
                    <a:cubicBezTo>
                      <a:pt x="47693" y="70061"/>
                      <a:pt x="74279" y="44490"/>
                      <a:pt x="107507" y="40110"/>
                    </a:cubicBezTo>
                    <a:lnTo>
                      <a:pt x="67358" y="5977"/>
                    </a:lnTo>
                    <a:cubicBezTo>
                      <a:pt x="56788" y="-3010"/>
                      <a:pt x="40784" y="-1712"/>
                      <a:pt x="31797" y="8858"/>
                    </a:cubicBezTo>
                    <a:lnTo>
                      <a:pt x="5976" y="39232"/>
                    </a:lnTo>
                    <a:cubicBezTo>
                      <a:pt x="-3009" y="49804"/>
                      <a:pt x="-1713" y="65808"/>
                      <a:pt x="8859" y="74794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2" name="Freihandform: Form 81">
                <a:extLst>
                  <a:ext uri="{FF2B5EF4-FFF2-40B4-BE49-F238E27FC236}">
                    <a16:creationId xmlns:a16="http://schemas.microsoft.com/office/drawing/2014/main" id="{3D94774B-A6D1-B936-8C3B-B2990B8D5BDA}"/>
                  </a:ext>
                </a:extLst>
              </p:cNvPr>
              <p:cNvSpPr/>
              <p:nvPr/>
            </p:nvSpPr>
            <p:spPr>
              <a:xfrm>
                <a:off x="11279777" y="4899128"/>
                <a:ext cx="223486" cy="194765"/>
              </a:xfrm>
              <a:custGeom>
                <a:avLst/>
                <a:gdLst>
                  <a:gd name="connsiteX0" fmla="*/ 130855 w 223486"/>
                  <a:gd name="connsiteY0" fmla="*/ 194766 h 194765"/>
                  <a:gd name="connsiteX1" fmla="*/ 168869 w 223486"/>
                  <a:gd name="connsiteY1" fmla="*/ 181789 h 194765"/>
                  <a:gd name="connsiteX2" fmla="*/ 223487 w 223486"/>
                  <a:gd name="connsiteY2" fmla="*/ 63730 h 194765"/>
                  <a:gd name="connsiteX3" fmla="*/ 187326 w 223486"/>
                  <a:gd name="connsiteY3" fmla="*/ 72781 h 194765"/>
                  <a:gd name="connsiteX4" fmla="*/ 110453 w 223486"/>
                  <a:gd name="connsiteY4" fmla="*/ 0 h 194765"/>
                  <a:gd name="connsiteX5" fmla="*/ 0 w 223486"/>
                  <a:gd name="connsiteY5" fmla="*/ 139278 h 194765"/>
                  <a:gd name="connsiteX6" fmla="*/ 31332 w 223486"/>
                  <a:gd name="connsiteY6" fmla="*/ 134756 h 194765"/>
                  <a:gd name="connsiteX7" fmla="*/ 130855 w 223486"/>
                  <a:gd name="connsiteY7" fmla="*/ 194766 h 1947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23486" h="194765">
                    <a:moveTo>
                      <a:pt x="130855" y="194766"/>
                    </a:moveTo>
                    <a:lnTo>
                      <a:pt x="168869" y="181789"/>
                    </a:lnTo>
                    <a:lnTo>
                      <a:pt x="223487" y="63730"/>
                    </a:lnTo>
                    <a:cubicBezTo>
                      <a:pt x="212701" y="69490"/>
                      <a:pt x="200390" y="72781"/>
                      <a:pt x="187326" y="72781"/>
                    </a:cubicBezTo>
                    <a:cubicBezTo>
                      <a:pt x="146276" y="72781"/>
                      <a:pt x="112714" y="40501"/>
                      <a:pt x="110453" y="0"/>
                    </a:cubicBezTo>
                    <a:lnTo>
                      <a:pt x="0" y="139278"/>
                    </a:lnTo>
                    <a:cubicBezTo>
                      <a:pt x="9961" y="136387"/>
                      <a:pt x="20452" y="134756"/>
                      <a:pt x="31332" y="134756"/>
                    </a:cubicBezTo>
                    <a:cubicBezTo>
                      <a:pt x="74444" y="134756"/>
                      <a:pt x="111900" y="159122"/>
                      <a:pt x="130855" y="194766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3" name="Freihandform: Form 82">
                <a:extLst>
                  <a:ext uri="{FF2B5EF4-FFF2-40B4-BE49-F238E27FC236}">
                    <a16:creationId xmlns:a16="http://schemas.microsoft.com/office/drawing/2014/main" id="{76C5CBB4-2373-E72B-68C0-FEC936FC8AAB}"/>
                  </a:ext>
                </a:extLst>
              </p:cNvPr>
              <p:cNvSpPr/>
              <p:nvPr/>
            </p:nvSpPr>
            <p:spPr>
              <a:xfrm rot="-2700000">
                <a:off x="10882007" y="4783814"/>
                <a:ext cx="37272" cy="124648"/>
              </a:xfrm>
              <a:custGeom>
                <a:avLst/>
                <a:gdLst>
                  <a:gd name="connsiteX0" fmla="*/ 0 w 37272"/>
                  <a:gd name="connsiteY0" fmla="*/ 0 h 124648"/>
                  <a:gd name="connsiteX1" fmla="*/ 37272 w 37272"/>
                  <a:gd name="connsiteY1" fmla="*/ 0 h 124648"/>
                  <a:gd name="connsiteX2" fmla="*/ 37272 w 37272"/>
                  <a:gd name="connsiteY2" fmla="*/ 124648 h 124648"/>
                  <a:gd name="connsiteX3" fmla="*/ 0 w 37272"/>
                  <a:gd name="connsiteY3" fmla="*/ 124648 h 1246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7272" h="124648">
                    <a:moveTo>
                      <a:pt x="0" y="0"/>
                    </a:moveTo>
                    <a:lnTo>
                      <a:pt x="37272" y="0"/>
                    </a:lnTo>
                    <a:lnTo>
                      <a:pt x="37272" y="124648"/>
                    </a:lnTo>
                    <a:lnTo>
                      <a:pt x="0" y="124648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4" name="Freihandform: Form 83">
                <a:extLst>
                  <a:ext uri="{FF2B5EF4-FFF2-40B4-BE49-F238E27FC236}">
                    <a16:creationId xmlns:a16="http://schemas.microsoft.com/office/drawing/2014/main" id="{21B83623-6A79-16A4-05A0-2EE1BEBB52FF}"/>
                  </a:ext>
                </a:extLst>
              </p:cNvPr>
              <p:cNvSpPr/>
              <p:nvPr/>
            </p:nvSpPr>
            <p:spPr>
              <a:xfrm rot="-2700029">
                <a:off x="10986083" y="4706104"/>
                <a:ext cx="25826" cy="83359"/>
              </a:xfrm>
              <a:custGeom>
                <a:avLst/>
                <a:gdLst>
                  <a:gd name="connsiteX0" fmla="*/ 0 w 25826"/>
                  <a:gd name="connsiteY0" fmla="*/ 0 h 83359"/>
                  <a:gd name="connsiteX1" fmla="*/ 25826 w 25826"/>
                  <a:gd name="connsiteY1" fmla="*/ 0 h 83359"/>
                  <a:gd name="connsiteX2" fmla="*/ 25826 w 25826"/>
                  <a:gd name="connsiteY2" fmla="*/ 83359 h 83359"/>
                  <a:gd name="connsiteX3" fmla="*/ 0 w 25826"/>
                  <a:gd name="connsiteY3" fmla="*/ 83359 h 833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5826" h="83359">
                    <a:moveTo>
                      <a:pt x="0" y="0"/>
                    </a:moveTo>
                    <a:lnTo>
                      <a:pt x="25826" y="0"/>
                    </a:lnTo>
                    <a:lnTo>
                      <a:pt x="25826" y="83359"/>
                    </a:lnTo>
                    <a:lnTo>
                      <a:pt x="0" y="83359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5" name="Freihandform: Form 84">
                <a:extLst>
                  <a:ext uri="{FF2B5EF4-FFF2-40B4-BE49-F238E27FC236}">
                    <a16:creationId xmlns:a16="http://schemas.microsoft.com/office/drawing/2014/main" id="{F4CCE41A-E673-DF57-7019-D4CEFE66669B}"/>
                  </a:ext>
                </a:extLst>
              </p:cNvPr>
              <p:cNvSpPr/>
              <p:nvPr/>
            </p:nvSpPr>
            <p:spPr>
              <a:xfrm rot="-2699971">
                <a:off x="10923094" y="4769022"/>
                <a:ext cx="25968" cy="83359"/>
              </a:xfrm>
              <a:custGeom>
                <a:avLst/>
                <a:gdLst>
                  <a:gd name="connsiteX0" fmla="*/ 0 w 25968"/>
                  <a:gd name="connsiteY0" fmla="*/ 0 h 83359"/>
                  <a:gd name="connsiteX1" fmla="*/ 25969 w 25968"/>
                  <a:gd name="connsiteY1" fmla="*/ 0 h 83359"/>
                  <a:gd name="connsiteX2" fmla="*/ 25969 w 25968"/>
                  <a:gd name="connsiteY2" fmla="*/ 83359 h 83359"/>
                  <a:gd name="connsiteX3" fmla="*/ 0 w 25968"/>
                  <a:gd name="connsiteY3" fmla="*/ 83359 h 833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5968" h="83359">
                    <a:moveTo>
                      <a:pt x="0" y="0"/>
                    </a:moveTo>
                    <a:lnTo>
                      <a:pt x="25969" y="0"/>
                    </a:lnTo>
                    <a:lnTo>
                      <a:pt x="25969" y="83359"/>
                    </a:lnTo>
                    <a:lnTo>
                      <a:pt x="0" y="83359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6" name="Freihandform: Form 85">
                <a:extLst>
                  <a:ext uri="{FF2B5EF4-FFF2-40B4-BE49-F238E27FC236}">
                    <a16:creationId xmlns:a16="http://schemas.microsoft.com/office/drawing/2014/main" id="{3D1909FD-D0C3-F3B2-7D72-406D970CF8FD}"/>
                  </a:ext>
                </a:extLst>
              </p:cNvPr>
              <p:cNvSpPr/>
              <p:nvPr/>
            </p:nvSpPr>
            <p:spPr>
              <a:xfrm rot="-2700000">
                <a:off x="11012807" y="4664475"/>
                <a:ext cx="55638" cy="83359"/>
              </a:xfrm>
              <a:custGeom>
                <a:avLst/>
                <a:gdLst>
                  <a:gd name="connsiteX0" fmla="*/ 0 w 55638"/>
                  <a:gd name="connsiteY0" fmla="*/ 0 h 83359"/>
                  <a:gd name="connsiteX1" fmla="*/ 55639 w 55638"/>
                  <a:gd name="connsiteY1" fmla="*/ 0 h 83359"/>
                  <a:gd name="connsiteX2" fmla="*/ 55639 w 55638"/>
                  <a:gd name="connsiteY2" fmla="*/ 83360 h 83359"/>
                  <a:gd name="connsiteX3" fmla="*/ 0 w 55638"/>
                  <a:gd name="connsiteY3" fmla="*/ 83360 h 833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638" h="83359">
                    <a:moveTo>
                      <a:pt x="0" y="0"/>
                    </a:moveTo>
                    <a:lnTo>
                      <a:pt x="55639" y="0"/>
                    </a:lnTo>
                    <a:lnTo>
                      <a:pt x="55639" y="83360"/>
                    </a:lnTo>
                    <a:lnTo>
                      <a:pt x="0" y="83360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7" name="Freihandform: Form 86">
                <a:extLst>
                  <a:ext uri="{FF2B5EF4-FFF2-40B4-BE49-F238E27FC236}">
                    <a16:creationId xmlns:a16="http://schemas.microsoft.com/office/drawing/2014/main" id="{D285705C-4E1F-17E5-5D72-CEC7BB5E0F10}"/>
                  </a:ext>
                </a:extLst>
              </p:cNvPr>
              <p:cNvSpPr/>
              <p:nvPr/>
            </p:nvSpPr>
            <p:spPr>
              <a:xfrm>
                <a:off x="10928614" y="4740270"/>
                <a:ext cx="77894" cy="77896"/>
              </a:xfrm>
              <a:custGeom>
                <a:avLst/>
                <a:gdLst>
                  <a:gd name="connsiteX0" fmla="*/ 77895 w 77894"/>
                  <a:gd name="connsiteY0" fmla="*/ 58945 h 77896"/>
                  <a:gd name="connsiteX1" fmla="*/ 18951 w 77894"/>
                  <a:gd name="connsiteY1" fmla="*/ 0 h 77896"/>
                  <a:gd name="connsiteX2" fmla="*/ 0 w 77894"/>
                  <a:gd name="connsiteY2" fmla="*/ 18951 h 77896"/>
                  <a:gd name="connsiteX3" fmla="*/ 58943 w 77894"/>
                  <a:gd name="connsiteY3" fmla="*/ 77896 h 77896"/>
                  <a:gd name="connsiteX4" fmla="*/ 77895 w 77894"/>
                  <a:gd name="connsiteY4" fmla="*/ 58945 h 77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894" h="77896">
                    <a:moveTo>
                      <a:pt x="77895" y="58945"/>
                    </a:moveTo>
                    <a:lnTo>
                      <a:pt x="18951" y="0"/>
                    </a:lnTo>
                    <a:lnTo>
                      <a:pt x="0" y="18951"/>
                    </a:lnTo>
                    <a:lnTo>
                      <a:pt x="58943" y="77896"/>
                    </a:lnTo>
                    <a:lnTo>
                      <a:pt x="77895" y="58945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8" name="Freihandform: Form 87">
                <a:extLst>
                  <a:ext uri="{FF2B5EF4-FFF2-40B4-BE49-F238E27FC236}">
                    <a16:creationId xmlns:a16="http://schemas.microsoft.com/office/drawing/2014/main" id="{C4E47D16-A319-66D2-3B3B-BF7B55D9043F}"/>
                  </a:ext>
                </a:extLst>
              </p:cNvPr>
              <p:cNvSpPr/>
              <p:nvPr/>
            </p:nvSpPr>
            <p:spPr>
              <a:xfrm>
                <a:off x="10789023" y="4833890"/>
                <a:ext cx="70875" cy="103220"/>
              </a:xfrm>
              <a:custGeom>
                <a:avLst/>
                <a:gdLst>
                  <a:gd name="connsiteX0" fmla="*/ 38236 w 70875"/>
                  <a:gd name="connsiteY0" fmla="*/ 73806 h 103220"/>
                  <a:gd name="connsiteX1" fmla="*/ 29413 w 70875"/>
                  <a:gd name="connsiteY1" fmla="*/ 64983 h 103220"/>
                  <a:gd name="connsiteX2" fmla="*/ 60673 w 70875"/>
                  <a:gd name="connsiteY2" fmla="*/ 33724 h 103220"/>
                  <a:gd name="connsiteX3" fmla="*/ 60670 w 70875"/>
                  <a:gd name="connsiteY3" fmla="*/ 33721 h 103220"/>
                  <a:gd name="connsiteX4" fmla="*/ 70875 w 70875"/>
                  <a:gd name="connsiteY4" fmla="*/ 23516 h 103220"/>
                  <a:gd name="connsiteX5" fmla="*/ 47358 w 70875"/>
                  <a:gd name="connsiteY5" fmla="*/ 0 h 103220"/>
                  <a:gd name="connsiteX6" fmla="*/ 37153 w 70875"/>
                  <a:gd name="connsiteY6" fmla="*/ 10203 h 103220"/>
                  <a:gd name="connsiteX7" fmla="*/ 37143 w 70875"/>
                  <a:gd name="connsiteY7" fmla="*/ 10193 h 103220"/>
                  <a:gd name="connsiteX8" fmla="*/ 2941 w 70875"/>
                  <a:gd name="connsiteY8" fmla="*/ 44395 h 103220"/>
                  <a:gd name="connsiteX9" fmla="*/ 0 w 70875"/>
                  <a:gd name="connsiteY9" fmla="*/ 94397 h 103220"/>
                  <a:gd name="connsiteX10" fmla="*/ 8823 w 70875"/>
                  <a:gd name="connsiteY10" fmla="*/ 103221 h 103220"/>
                  <a:gd name="connsiteX11" fmla="*/ 38236 w 70875"/>
                  <a:gd name="connsiteY11" fmla="*/ 73806 h 103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70875" h="103220">
                    <a:moveTo>
                      <a:pt x="38236" y="73806"/>
                    </a:moveTo>
                    <a:lnTo>
                      <a:pt x="29413" y="64983"/>
                    </a:lnTo>
                    <a:lnTo>
                      <a:pt x="60673" y="33724"/>
                    </a:lnTo>
                    <a:lnTo>
                      <a:pt x="60670" y="33721"/>
                    </a:lnTo>
                    <a:lnTo>
                      <a:pt x="70875" y="23516"/>
                    </a:lnTo>
                    <a:lnTo>
                      <a:pt x="47358" y="0"/>
                    </a:lnTo>
                    <a:lnTo>
                      <a:pt x="37153" y="10203"/>
                    </a:lnTo>
                    <a:lnTo>
                      <a:pt x="37143" y="10193"/>
                    </a:lnTo>
                    <a:lnTo>
                      <a:pt x="2941" y="44395"/>
                    </a:lnTo>
                    <a:lnTo>
                      <a:pt x="0" y="94397"/>
                    </a:lnTo>
                    <a:lnTo>
                      <a:pt x="8823" y="103221"/>
                    </a:lnTo>
                    <a:lnTo>
                      <a:pt x="38236" y="73806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9" name="Freihandform: Form 88">
                <a:extLst>
                  <a:ext uri="{FF2B5EF4-FFF2-40B4-BE49-F238E27FC236}">
                    <a16:creationId xmlns:a16="http://schemas.microsoft.com/office/drawing/2014/main" id="{ECDCFD6A-5ED8-BE97-149B-9E849BF6AA7E}"/>
                  </a:ext>
                </a:extLst>
              </p:cNvPr>
              <p:cNvSpPr/>
              <p:nvPr/>
            </p:nvSpPr>
            <p:spPr>
              <a:xfrm>
                <a:off x="10809612" y="4886802"/>
                <a:ext cx="103289" cy="70896"/>
              </a:xfrm>
              <a:custGeom>
                <a:avLst/>
                <a:gdLst>
                  <a:gd name="connsiteX0" fmla="*/ 29411 w 103289"/>
                  <a:gd name="connsiteY0" fmla="*/ 32661 h 70896"/>
                  <a:gd name="connsiteX1" fmla="*/ 0 w 103289"/>
                  <a:gd name="connsiteY1" fmla="*/ 62073 h 70896"/>
                  <a:gd name="connsiteX2" fmla="*/ 8823 w 103289"/>
                  <a:gd name="connsiteY2" fmla="*/ 70897 h 70896"/>
                  <a:gd name="connsiteX3" fmla="*/ 58824 w 103289"/>
                  <a:gd name="connsiteY3" fmla="*/ 67956 h 70896"/>
                  <a:gd name="connsiteX4" fmla="*/ 100002 w 103289"/>
                  <a:gd name="connsiteY4" fmla="*/ 26778 h 70896"/>
                  <a:gd name="connsiteX5" fmla="*/ 100059 w 103289"/>
                  <a:gd name="connsiteY5" fmla="*/ 26837 h 70896"/>
                  <a:gd name="connsiteX6" fmla="*/ 103289 w 103289"/>
                  <a:gd name="connsiteY6" fmla="*/ 23606 h 70896"/>
                  <a:gd name="connsiteX7" fmla="*/ 79685 w 103289"/>
                  <a:gd name="connsiteY7" fmla="*/ 0 h 70896"/>
                  <a:gd name="connsiteX8" fmla="*/ 76454 w 103289"/>
                  <a:gd name="connsiteY8" fmla="*/ 3231 h 70896"/>
                  <a:gd name="connsiteX9" fmla="*/ 76473 w 103289"/>
                  <a:gd name="connsiteY9" fmla="*/ 3248 h 70896"/>
                  <a:gd name="connsiteX10" fmla="*/ 38236 w 103289"/>
                  <a:gd name="connsiteY10" fmla="*/ 41486 h 70896"/>
                  <a:gd name="connsiteX11" fmla="*/ 29411 w 103289"/>
                  <a:gd name="connsiteY11" fmla="*/ 32661 h 70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3289" h="70896">
                    <a:moveTo>
                      <a:pt x="29411" y="32661"/>
                    </a:moveTo>
                    <a:lnTo>
                      <a:pt x="0" y="62073"/>
                    </a:lnTo>
                    <a:lnTo>
                      <a:pt x="8823" y="70897"/>
                    </a:lnTo>
                    <a:lnTo>
                      <a:pt x="58824" y="67956"/>
                    </a:lnTo>
                    <a:lnTo>
                      <a:pt x="100002" y="26778"/>
                    </a:lnTo>
                    <a:lnTo>
                      <a:pt x="100059" y="26837"/>
                    </a:lnTo>
                    <a:lnTo>
                      <a:pt x="103289" y="23606"/>
                    </a:lnTo>
                    <a:lnTo>
                      <a:pt x="79685" y="0"/>
                    </a:lnTo>
                    <a:lnTo>
                      <a:pt x="76454" y="3231"/>
                    </a:lnTo>
                    <a:lnTo>
                      <a:pt x="76473" y="3248"/>
                    </a:lnTo>
                    <a:lnTo>
                      <a:pt x="38236" y="41486"/>
                    </a:lnTo>
                    <a:lnTo>
                      <a:pt x="29411" y="32661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90" name="Freihandform: Form 89">
                <a:extLst>
                  <a:ext uri="{FF2B5EF4-FFF2-40B4-BE49-F238E27FC236}">
                    <a16:creationId xmlns:a16="http://schemas.microsoft.com/office/drawing/2014/main" id="{DED0A7FE-2444-61B0-36ED-63D3E508FE9C}"/>
                  </a:ext>
                </a:extLst>
              </p:cNvPr>
              <p:cNvSpPr/>
              <p:nvPr/>
            </p:nvSpPr>
            <p:spPr>
              <a:xfrm>
                <a:off x="11087027" y="4541805"/>
                <a:ext cx="117004" cy="117008"/>
              </a:xfrm>
              <a:custGeom>
                <a:avLst/>
                <a:gdLst>
                  <a:gd name="connsiteX0" fmla="*/ 45127 w 117004"/>
                  <a:gd name="connsiteY0" fmla="*/ 115429 h 117008"/>
                  <a:gd name="connsiteX1" fmla="*/ 89301 w 117004"/>
                  <a:gd name="connsiteY1" fmla="*/ 108219 h 117008"/>
                  <a:gd name="connsiteX2" fmla="*/ 115430 w 117004"/>
                  <a:gd name="connsiteY2" fmla="*/ 71883 h 117008"/>
                  <a:gd name="connsiteX3" fmla="*/ 108222 w 117004"/>
                  <a:gd name="connsiteY3" fmla="*/ 27706 h 117008"/>
                  <a:gd name="connsiteX4" fmla="*/ 71877 w 117004"/>
                  <a:gd name="connsiteY4" fmla="*/ 1574 h 117008"/>
                  <a:gd name="connsiteX5" fmla="*/ 58389 w 117004"/>
                  <a:gd name="connsiteY5" fmla="*/ 0 h 117008"/>
                  <a:gd name="connsiteX6" fmla="*/ 27703 w 117004"/>
                  <a:gd name="connsiteY6" fmla="*/ 8788 h 117008"/>
                  <a:gd name="connsiteX7" fmla="*/ 1575 w 117004"/>
                  <a:gd name="connsiteY7" fmla="*/ 45123 h 117008"/>
                  <a:gd name="connsiteX8" fmla="*/ 8780 w 117004"/>
                  <a:gd name="connsiteY8" fmla="*/ 89296 h 117008"/>
                  <a:gd name="connsiteX9" fmla="*/ 45127 w 117004"/>
                  <a:gd name="connsiteY9" fmla="*/ 115429 h 1170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17004" h="117008">
                    <a:moveTo>
                      <a:pt x="45127" y="115429"/>
                    </a:moveTo>
                    <a:cubicBezTo>
                      <a:pt x="60330" y="119015"/>
                      <a:pt x="76022" y="116444"/>
                      <a:pt x="89301" y="108219"/>
                    </a:cubicBezTo>
                    <a:cubicBezTo>
                      <a:pt x="102578" y="99993"/>
                      <a:pt x="111862" y="87086"/>
                      <a:pt x="115430" y="71883"/>
                    </a:cubicBezTo>
                    <a:cubicBezTo>
                      <a:pt x="119005" y="56674"/>
                      <a:pt x="116444" y="40988"/>
                      <a:pt x="108222" y="27706"/>
                    </a:cubicBezTo>
                    <a:cubicBezTo>
                      <a:pt x="99994" y="14429"/>
                      <a:pt x="87087" y="5149"/>
                      <a:pt x="71877" y="1574"/>
                    </a:cubicBezTo>
                    <a:cubicBezTo>
                      <a:pt x="67398" y="524"/>
                      <a:pt x="62883" y="0"/>
                      <a:pt x="58389" y="0"/>
                    </a:cubicBezTo>
                    <a:cubicBezTo>
                      <a:pt x="47640" y="0"/>
                      <a:pt x="37074" y="2986"/>
                      <a:pt x="27703" y="8788"/>
                    </a:cubicBezTo>
                    <a:cubicBezTo>
                      <a:pt x="14426" y="17014"/>
                      <a:pt x="5141" y="29917"/>
                      <a:pt x="1575" y="45123"/>
                    </a:cubicBezTo>
                    <a:cubicBezTo>
                      <a:pt x="-2001" y="60328"/>
                      <a:pt x="560" y="76015"/>
                      <a:pt x="8780" y="89296"/>
                    </a:cubicBezTo>
                    <a:cubicBezTo>
                      <a:pt x="17011" y="102573"/>
                      <a:pt x="29917" y="111853"/>
                      <a:pt x="45127" y="115429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91" name="Freihandform: Form 90">
                <a:extLst>
                  <a:ext uri="{FF2B5EF4-FFF2-40B4-BE49-F238E27FC236}">
                    <a16:creationId xmlns:a16="http://schemas.microsoft.com/office/drawing/2014/main" id="{CB3015B8-575C-8C9B-16A0-086BE37977DF}"/>
                  </a:ext>
                </a:extLst>
              </p:cNvPr>
              <p:cNvSpPr/>
              <p:nvPr/>
            </p:nvSpPr>
            <p:spPr>
              <a:xfrm>
                <a:off x="11408144" y="4835850"/>
                <a:ext cx="117931" cy="117916"/>
              </a:xfrm>
              <a:custGeom>
                <a:avLst/>
                <a:gdLst>
                  <a:gd name="connsiteX0" fmla="*/ 0 w 117931"/>
                  <a:gd name="connsiteY0" fmla="*/ 58956 h 117916"/>
                  <a:gd name="connsiteX1" fmla="*/ 58958 w 117931"/>
                  <a:gd name="connsiteY1" fmla="*/ 117916 h 117916"/>
                  <a:gd name="connsiteX2" fmla="*/ 117931 w 117931"/>
                  <a:gd name="connsiteY2" fmla="*/ 58956 h 117916"/>
                  <a:gd name="connsiteX3" fmla="*/ 58958 w 117931"/>
                  <a:gd name="connsiteY3" fmla="*/ 0 h 117916"/>
                  <a:gd name="connsiteX4" fmla="*/ 0 w 117931"/>
                  <a:gd name="connsiteY4" fmla="*/ 58956 h 117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7931" h="117916">
                    <a:moveTo>
                      <a:pt x="0" y="58956"/>
                    </a:moveTo>
                    <a:cubicBezTo>
                      <a:pt x="0" y="91466"/>
                      <a:pt x="26450" y="117916"/>
                      <a:pt x="58958" y="117916"/>
                    </a:cubicBezTo>
                    <a:cubicBezTo>
                      <a:pt x="91485" y="117916"/>
                      <a:pt x="117931" y="91466"/>
                      <a:pt x="117931" y="58956"/>
                    </a:cubicBezTo>
                    <a:cubicBezTo>
                      <a:pt x="117931" y="26445"/>
                      <a:pt x="91485" y="0"/>
                      <a:pt x="58958" y="0"/>
                    </a:cubicBezTo>
                    <a:cubicBezTo>
                      <a:pt x="26450" y="0"/>
                      <a:pt x="0" y="26447"/>
                      <a:pt x="0" y="58956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92" name="Freihandform: Form 91">
                <a:extLst>
                  <a:ext uri="{FF2B5EF4-FFF2-40B4-BE49-F238E27FC236}">
                    <a16:creationId xmlns:a16="http://schemas.microsoft.com/office/drawing/2014/main" id="{EE9717AC-3D4A-705A-F186-FDA5CCCC5DA8}"/>
                  </a:ext>
                </a:extLst>
              </p:cNvPr>
              <p:cNvSpPr/>
              <p:nvPr/>
            </p:nvSpPr>
            <p:spPr>
              <a:xfrm>
                <a:off x="11399487" y="5087863"/>
                <a:ext cx="131935" cy="128562"/>
              </a:xfrm>
              <a:custGeom>
                <a:avLst/>
                <a:gdLst>
                  <a:gd name="connsiteX0" fmla="*/ 104229 w 131935"/>
                  <a:gd name="connsiteY0" fmla="*/ 3299 h 128562"/>
                  <a:gd name="connsiteX1" fmla="*/ 79960 w 131935"/>
                  <a:gd name="connsiteY1" fmla="*/ 1704 h 128562"/>
                  <a:gd name="connsiteX2" fmla="*/ 18359 w 131935"/>
                  <a:gd name="connsiteY2" fmla="*/ 22738 h 128562"/>
                  <a:gd name="connsiteX3" fmla="*/ 24367 w 131935"/>
                  <a:gd name="connsiteY3" fmla="*/ 58770 h 128562"/>
                  <a:gd name="connsiteX4" fmla="*/ 0 w 131935"/>
                  <a:gd name="connsiteY4" fmla="*/ 128563 h 128562"/>
                  <a:gd name="connsiteX5" fmla="*/ 110409 w 131935"/>
                  <a:gd name="connsiteY5" fmla="*/ 90867 h 128562"/>
                  <a:gd name="connsiteX6" fmla="*/ 130224 w 131935"/>
                  <a:gd name="connsiteY6" fmla="*/ 50484 h 128562"/>
                  <a:gd name="connsiteX7" fmla="*/ 120342 w 131935"/>
                  <a:gd name="connsiteY7" fmla="*/ 21528 h 128562"/>
                  <a:gd name="connsiteX8" fmla="*/ 104229 w 131935"/>
                  <a:gd name="connsiteY8" fmla="*/ 3299 h 1285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31935" h="128562">
                    <a:moveTo>
                      <a:pt x="104229" y="3299"/>
                    </a:moveTo>
                    <a:cubicBezTo>
                      <a:pt x="96591" y="-465"/>
                      <a:pt x="87949" y="-1024"/>
                      <a:pt x="79960" y="1704"/>
                    </a:cubicBezTo>
                    <a:lnTo>
                      <a:pt x="18359" y="22738"/>
                    </a:lnTo>
                    <a:cubicBezTo>
                      <a:pt x="22193" y="34068"/>
                      <a:pt x="24367" y="46158"/>
                      <a:pt x="24367" y="58770"/>
                    </a:cubicBezTo>
                    <a:cubicBezTo>
                      <a:pt x="24367" y="85124"/>
                      <a:pt x="15208" y="109342"/>
                      <a:pt x="0" y="128563"/>
                    </a:cubicBezTo>
                    <a:lnTo>
                      <a:pt x="110409" y="90867"/>
                    </a:lnTo>
                    <a:cubicBezTo>
                      <a:pt x="126991" y="85200"/>
                      <a:pt x="135901" y="67082"/>
                      <a:pt x="130224" y="50484"/>
                    </a:cubicBezTo>
                    <a:lnTo>
                      <a:pt x="120342" y="21528"/>
                    </a:lnTo>
                    <a:cubicBezTo>
                      <a:pt x="117612" y="13529"/>
                      <a:pt x="111883" y="7055"/>
                      <a:pt x="104229" y="3299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93" name="Freihandform: Form 92">
                <a:extLst>
                  <a:ext uri="{FF2B5EF4-FFF2-40B4-BE49-F238E27FC236}">
                    <a16:creationId xmlns:a16="http://schemas.microsoft.com/office/drawing/2014/main" id="{55E9862A-88EE-DAD9-F4EE-5D43CBC7689A}"/>
                  </a:ext>
                </a:extLst>
              </p:cNvPr>
              <p:cNvSpPr/>
              <p:nvPr/>
            </p:nvSpPr>
            <p:spPr>
              <a:xfrm>
                <a:off x="11216491" y="5052026"/>
                <a:ext cx="189230" cy="189215"/>
              </a:xfrm>
              <a:custGeom>
                <a:avLst/>
                <a:gdLst>
                  <a:gd name="connsiteX0" fmla="*/ 0 w 189230"/>
                  <a:gd name="connsiteY0" fmla="*/ 94607 h 189215"/>
                  <a:gd name="connsiteX1" fmla="*/ 94618 w 189230"/>
                  <a:gd name="connsiteY1" fmla="*/ 189215 h 189215"/>
                  <a:gd name="connsiteX2" fmla="*/ 189230 w 189230"/>
                  <a:gd name="connsiteY2" fmla="*/ 94607 h 189215"/>
                  <a:gd name="connsiteX3" fmla="*/ 94618 w 189230"/>
                  <a:gd name="connsiteY3" fmla="*/ 0 h 189215"/>
                  <a:gd name="connsiteX4" fmla="*/ 0 w 189230"/>
                  <a:gd name="connsiteY4" fmla="*/ 94607 h 1892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9230" h="189215">
                    <a:moveTo>
                      <a:pt x="0" y="94607"/>
                    </a:moveTo>
                    <a:cubicBezTo>
                      <a:pt x="0" y="146775"/>
                      <a:pt x="42450" y="189215"/>
                      <a:pt x="94618" y="189215"/>
                    </a:cubicBezTo>
                    <a:cubicBezTo>
                      <a:pt x="146788" y="189215"/>
                      <a:pt x="189230" y="146773"/>
                      <a:pt x="189230" y="94607"/>
                    </a:cubicBezTo>
                    <a:cubicBezTo>
                      <a:pt x="189230" y="42442"/>
                      <a:pt x="146788" y="0"/>
                      <a:pt x="94618" y="0"/>
                    </a:cubicBezTo>
                    <a:cubicBezTo>
                      <a:pt x="42450" y="0"/>
                      <a:pt x="0" y="42442"/>
                      <a:pt x="0" y="94607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</p:grpSp>
        <p:grpSp>
          <p:nvGrpSpPr>
            <p:cNvPr id="71" name="Grafik 23">
              <a:extLst>
                <a:ext uri="{FF2B5EF4-FFF2-40B4-BE49-F238E27FC236}">
                  <a16:creationId xmlns:a16="http://schemas.microsoft.com/office/drawing/2014/main" id="{5E182B81-131F-990A-5BBA-68B02D9CDDE3}"/>
                </a:ext>
              </a:extLst>
            </p:cNvPr>
            <p:cNvGrpSpPr/>
            <p:nvPr/>
          </p:nvGrpSpPr>
          <p:grpSpPr>
            <a:xfrm>
              <a:off x="10165692" y="4309168"/>
              <a:ext cx="867901" cy="261151"/>
              <a:chOff x="10165692" y="4309168"/>
              <a:chExt cx="867901" cy="261151"/>
            </a:xfrm>
            <a:solidFill>
              <a:schemeClr val="bg1"/>
            </a:solidFill>
          </p:grpSpPr>
          <p:sp>
            <p:nvSpPr>
              <p:cNvPr id="74" name="Freihandform: Form 73">
                <a:extLst>
                  <a:ext uri="{FF2B5EF4-FFF2-40B4-BE49-F238E27FC236}">
                    <a16:creationId xmlns:a16="http://schemas.microsoft.com/office/drawing/2014/main" id="{C87FC159-B810-C729-6050-D970A0BE3E7D}"/>
                  </a:ext>
                </a:extLst>
              </p:cNvPr>
              <p:cNvSpPr/>
              <p:nvPr/>
            </p:nvSpPr>
            <p:spPr>
              <a:xfrm>
                <a:off x="10165692" y="4309168"/>
                <a:ext cx="301905" cy="261151"/>
              </a:xfrm>
              <a:custGeom>
                <a:avLst/>
                <a:gdLst>
                  <a:gd name="connsiteX0" fmla="*/ 301906 w 301905"/>
                  <a:gd name="connsiteY0" fmla="*/ 0 h 261151"/>
                  <a:gd name="connsiteX1" fmla="*/ 0 w 301905"/>
                  <a:gd name="connsiteY1" fmla="*/ 0 h 261151"/>
                  <a:gd name="connsiteX2" fmla="*/ 0 w 301905"/>
                  <a:gd name="connsiteY2" fmla="*/ 261152 h 261151"/>
                  <a:gd name="connsiteX3" fmla="*/ 24417 w 301905"/>
                  <a:gd name="connsiteY3" fmla="*/ 261152 h 261151"/>
                  <a:gd name="connsiteX4" fmla="*/ 24417 w 301905"/>
                  <a:gd name="connsiteY4" fmla="*/ 24417 h 261151"/>
                  <a:gd name="connsiteX5" fmla="*/ 301906 w 301905"/>
                  <a:gd name="connsiteY5" fmla="*/ 24417 h 261151"/>
                  <a:gd name="connsiteX6" fmla="*/ 301906 w 301905"/>
                  <a:gd name="connsiteY6" fmla="*/ 0 h 2611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01905" h="261151">
                    <a:moveTo>
                      <a:pt x="301906" y="0"/>
                    </a:moveTo>
                    <a:lnTo>
                      <a:pt x="0" y="0"/>
                    </a:lnTo>
                    <a:lnTo>
                      <a:pt x="0" y="261152"/>
                    </a:lnTo>
                    <a:lnTo>
                      <a:pt x="24417" y="261152"/>
                    </a:lnTo>
                    <a:lnTo>
                      <a:pt x="24417" y="24417"/>
                    </a:lnTo>
                    <a:lnTo>
                      <a:pt x="301906" y="24417"/>
                    </a:lnTo>
                    <a:lnTo>
                      <a:pt x="301906" y="0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75" name="Freihandform: Form 74">
                <a:extLst>
                  <a:ext uri="{FF2B5EF4-FFF2-40B4-BE49-F238E27FC236}">
                    <a16:creationId xmlns:a16="http://schemas.microsoft.com/office/drawing/2014/main" id="{8A53CF8E-891D-4C5E-372A-DD028169DA2D}"/>
                  </a:ext>
                </a:extLst>
              </p:cNvPr>
              <p:cNvSpPr/>
              <p:nvPr/>
            </p:nvSpPr>
            <p:spPr>
              <a:xfrm>
                <a:off x="10754113" y="4309168"/>
                <a:ext cx="279480" cy="198431"/>
              </a:xfrm>
              <a:custGeom>
                <a:avLst/>
                <a:gdLst>
                  <a:gd name="connsiteX0" fmla="*/ 0 w 279480"/>
                  <a:gd name="connsiteY0" fmla="*/ 0 h 198431"/>
                  <a:gd name="connsiteX1" fmla="*/ 0 w 279480"/>
                  <a:gd name="connsiteY1" fmla="*/ 24417 h 198431"/>
                  <a:gd name="connsiteX2" fmla="*/ 255065 w 279480"/>
                  <a:gd name="connsiteY2" fmla="*/ 24417 h 198431"/>
                  <a:gd name="connsiteX3" fmla="*/ 255065 w 279480"/>
                  <a:gd name="connsiteY3" fmla="*/ 198432 h 198431"/>
                  <a:gd name="connsiteX4" fmla="*/ 279481 w 279480"/>
                  <a:gd name="connsiteY4" fmla="*/ 198432 h 198431"/>
                  <a:gd name="connsiteX5" fmla="*/ 279481 w 279480"/>
                  <a:gd name="connsiteY5" fmla="*/ 0 h 198431"/>
                  <a:gd name="connsiteX6" fmla="*/ 0 w 279480"/>
                  <a:gd name="connsiteY6" fmla="*/ 0 h 1984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79480" h="198431">
                    <a:moveTo>
                      <a:pt x="0" y="0"/>
                    </a:moveTo>
                    <a:lnTo>
                      <a:pt x="0" y="24417"/>
                    </a:lnTo>
                    <a:lnTo>
                      <a:pt x="255065" y="24417"/>
                    </a:lnTo>
                    <a:lnTo>
                      <a:pt x="255065" y="198432"/>
                    </a:lnTo>
                    <a:lnTo>
                      <a:pt x="279481" y="198432"/>
                    </a:lnTo>
                    <a:lnTo>
                      <a:pt x="279481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</p:grpSp>
        <p:sp>
          <p:nvSpPr>
            <p:cNvPr id="72" name="Freihandform: Form 71">
              <a:extLst>
                <a:ext uri="{FF2B5EF4-FFF2-40B4-BE49-F238E27FC236}">
                  <a16:creationId xmlns:a16="http://schemas.microsoft.com/office/drawing/2014/main" id="{730ACA63-9419-FCD9-EB09-E0581F78E15A}"/>
                </a:ext>
              </a:extLst>
            </p:cNvPr>
            <p:cNvSpPr/>
            <p:nvPr/>
          </p:nvSpPr>
          <p:spPr>
            <a:xfrm>
              <a:off x="10495522" y="4148361"/>
              <a:ext cx="229834" cy="351688"/>
            </a:xfrm>
            <a:custGeom>
              <a:avLst/>
              <a:gdLst>
                <a:gd name="connsiteX0" fmla="*/ 0 w 229834"/>
                <a:gd name="connsiteY0" fmla="*/ 282152 h 351688"/>
                <a:gd name="connsiteX1" fmla="*/ 58640 w 229834"/>
                <a:gd name="connsiteY1" fmla="*/ 351689 h 351688"/>
                <a:gd name="connsiteX2" fmla="*/ 170950 w 229834"/>
                <a:gd name="connsiteY2" fmla="*/ 351689 h 351688"/>
                <a:gd name="connsiteX3" fmla="*/ 229835 w 229834"/>
                <a:gd name="connsiteY3" fmla="*/ 281948 h 351688"/>
                <a:gd name="connsiteX4" fmla="*/ 229522 w 229834"/>
                <a:gd name="connsiteY4" fmla="*/ 281948 h 351688"/>
                <a:gd name="connsiteX5" fmla="*/ 229522 w 229834"/>
                <a:gd name="connsiteY5" fmla="*/ 0 h 351688"/>
                <a:gd name="connsiteX6" fmla="*/ 69 w 229834"/>
                <a:gd name="connsiteY6" fmla="*/ 0 h 351688"/>
                <a:gd name="connsiteX7" fmla="*/ 0 w 229834"/>
                <a:gd name="connsiteY7" fmla="*/ 282152 h 351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9834" h="351688">
                  <a:moveTo>
                    <a:pt x="0" y="282152"/>
                  </a:moveTo>
                  <a:lnTo>
                    <a:pt x="58640" y="351689"/>
                  </a:lnTo>
                  <a:lnTo>
                    <a:pt x="170950" y="351689"/>
                  </a:lnTo>
                  <a:lnTo>
                    <a:pt x="229835" y="281948"/>
                  </a:lnTo>
                  <a:lnTo>
                    <a:pt x="229522" y="281948"/>
                  </a:lnTo>
                  <a:lnTo>
                    <a:pt x="229522" y="0"/>
                  </a:lnTo>
                  <a:lnTo>
                    <a:pt x="69" y="0"/>
                  </a:lnTo>
                  <a:lnTo>
                    <a:pt x="0" y="282152"/>
                  </a:lnTo>
                  <a:close/>
                </a:path>
              </a:pathLst>
            </a:custGeom>
            <a:solidFill>
              <a:schemeClr val="bg1"/>
            </a:solidFill>
            <a:ln w="1666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cxnSp>
          <p:nvCxnSpPr>
            <p:cNvPr id="73" name="Gerader Verbinder 72">
              <a:extLst>
                <a:ext uri="{FF2B5EF4-FFF2-40B4-BE49-F238E27FC236}">
                  <a16:creationId xmlns:a16="http://schemas.microsoft.com/office/drawing/2014/main" id="{22BD18DF-D44A-D897-CF6B-15942FDB0F51}"/>
                </a:ext>
              </a:extLst>
            </p:cNvPr>
            <p:cNvCxnSpPr>
              <a:cxnSpLocks/>
            </p:cNvCxnSpPr>
            <p:nvPr/>
          </p:nvCxnSpPr>
          <p:spPr>
            <a:xfrm>
              <a:off x="10175217" y="4304041"/>
              <a:ext cx="0" cy="701669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itel 1">
            <a:extLst>
              <a:ext uri="{FF2B5EF4-FFF2-40B4-BE49-F238E27FC236}">
                <a16:creationId xmlns:a16="http://schemas.microsoft.com/office/drawing/2014/main" id="{5306D5CE-8BFA-1D99-F62D-6714E9509FB9}"/>
              </a:ext>
            </a:extLst>
          </p:cNvPr>
          <p:cNvSpPr txBox="1">
            <a:spLocks/>
          </p:cNvSpPr>
          <p:nvPr/>
        </p:nvSpPr>
        <p:spPr>
          <a:xfrm>
            <a:off x="706439" y="1132485"/>
            <a:ext cx="8996816" cy="102031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2"/>
                </a:solidFill>
                <a:latin typeface="Fago Pro" panose="02000506040000020004" pitchFamily="50" charset="0"/>
                <a:ea typeface="+mj-ea"/>
                <a:cs typeface="+mj-cs"/>
              </a:defRPr>
            </a:lvl1pPr>
          </a:lstStyle>
          <a:p>
            <a:r>
              <a:rPr lang="de-DE" sz="2000" dirty="0">
                <a:solidFill>
                  <a:schemeClr val="bg1"/>
                </a:solidFill>
              </a:rPr>
              <a:t>2021 - Q3 2024</a:t>
            </a:r>
          </a:p>
        </p:txBody>
      </p:sp>
    </p:spTree>
    <p:extLst>
      <p:ext uri="{BB962C8B-B14F-4D97-AF65-F5344CB8AC3E}">
        <p14:creationId xmlns:p14="http://schemas.microsoft.com/office/powerpoint/2010/main" val="6520614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932919C9-A5BD-63C2-0F27-5AADCFB8F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Use </a:t>
            </a:r>
            <a:r>
              <a:rPr lang="de-DE" dirty="0" err="1"/>
              <a:t>the</a:t>
            </a:r>
            <a:r>
              <a:rPr lang="de-DE" dirty="0"/>
              <a:t> CoLab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Your</a:t>
            </a:r>
            <a:r>
              <a:rPr lang="de-DE" dirty="0"/>
              <a:t> Advantage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0A037A13-9D48-EFC4-6F65-EBF1278DE76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13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EBF0CA90-9B8C-9276-7AC9-E5DF82655E3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 dirty="0"/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4D3BC6A2-02E2-7D98-3649-81CAD9F48C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3628" y="1297789"/>
            <a:ext cx="2675367" cy="3223334"/>
          </a:xfrm>
          <a:prstGeom prst="rect">
            <a:avLst/>
          </a:prstGeom>
        </p:spPr>
      </p:pic>
      <p:sp>
        <p:nvSpPr>
          <p:cNvPr id="11" name="Rechteck: abgerundete Ecken 10">
            <a:extLst>
              <a:ext uri="{FF2B5EF4-FFF2-40B4-BE49-F238E27FC236}">
                <a16:creationId xmlns:a16="http://schemas.microsoft.com/office/drawing/2014/main" id="{0EB20B88-D24C-9E1D-2157-54AA4FFCDEF6}"/>
              </a:ext>
            </a:extLst>
          </p:cNvPr>
          <p:cNvSpPr/>
          <p:nvPr/>
        </p:nvSpPr>
        <p:spPr>
          <a:xfrm>
            <a:off x="334962" y="1904556"/>
            <a:ext cx="3703638" cy="1020318"/>
          </a:xfrm>
          <a:prstGeom prst="roundRect">
            <a:avLst/>
          </a:pr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>
                <a:solidFill>
                  <a:schemeClr val="tx2"/>
                </a:solidFill>
              </a:rPr>
              <a:t>Contact </a:t>
            </a:r>
            <a:r>
              <a:rPr lang="de-DE" sz="2000" b="1" dirty="0" err="1">
                <a:solidFill>
                  <a:schemeClr val="tx2"/>
                </a:solidFill>
              </a:rPr>
              <a:t>your</a:t>
            </a:r>
            <a:r>
              <a:rPr lang="de-DE" sz="2000" b="1" dirty="0">
                <a:solidFill>
                  <a:schemeClr val="tx2"/>
                </a:solidFill>
              </a:rPr>
              <a:t> SCHUNK Regional Sales Manager</a:t>
            </a:r>
          </a:p>
        </p:txBody>
      </p:sp>
      <p:sp>
        <p:nvSpPr>
          <p:cNvPr id="12" name="Rechteck: abgerundete Ecken 11">
            <a:extLst>
              <a:ext uri="{FF2B5EF4-FFF2-40B4-BE49-F238E27FC236}">
                <a16:creationId xmlns:a16="http://schemas.microsoft.com/office/drawing/2014/main" id="{5B751C18-DC35-56E1-8B9B-214BFF9C85FA}"/>
              </a:ext>
            </a:extLst>
          </p:cNvPr>
          <p:cNvSpPr/>
          <p:nvPr/>
        </p:nvSpPr>
        <p:spPr>
          <a:xfrm>
            <a:off x="735012" y="3076434"/>
            <a:ext cx="3703638" cy="102031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b="1">
                <a:solidFill>
                  <a:schemeClr val="bg1"/>
                </a:solidFill>
              </a:rPr>
              <a:t>Discuss the requirements of your application with our application experts</a:t>
            </a:r>
          </a:p>
        </p:txBody>
      </p:sp>
      <p:sp>
        <p:nvSpPr>
          <p:cNvPr id="13" name="Rechteck: abgerundete Ecken 12">
            <a:extLst>
              <a:ext uri="{FF2B5EF4-FFF2-40B4-BE49-F238E27FC236}">
                <a16:creationId xmlns:a16="http://schemas.microsoft.com/office/drawing/2014/main" id="{B3000438-3425-275A-304F-67962F82BF0E}"/>
              </a:ext>
            </a:extLst>
          </p:cNvPr>
          <p:cNvSpPr/>
          <p:nvPr/>
        </p:nvSpPr>
        <p:spPr>
          <a:xfrm>
            <a:off x="1354137" y="4248312"/>
            <a:ext cx="3703638" cy="1020318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b="1"/>
              <a:t>Validation of your application in the CoLab</a:t>
            </a:r>
          </a:p>
        </p:txBody>
      </p:sp>
      <p:sp>
        <p:nvSpPr>
          <p:cNvPr id="14" name="Rechteck: abgerundete Ecken 13">
            <a:extLst>
              <a:ext uri="{FF2B5EF4-FFF2-40B4-BE49-F238E27FC236}">
                <a16:creationId xmlns:a16="http://schemas.microsoft.com/office/drawing/2014/main" id="{EB9E020F-0750-01D1-EFF0-81B969DB9580}"/>
              </a:ext>
            </a:extLst>
          </p:cNvPr>
          <p:cNvSpPr/>
          <p:nvPr/>
        </p:nvSpPr>
        <p:spPr>
          <a:xfrm>
            <a:off x="1830387" y="5420190"/>
            <a:ext cx="3703638" cy="1020318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950" b="1" dirty="0"/>
              <a:t>Watch the validation results and get recommendations for products and parameters</a:t>
            </a:r>
          </a:p>
        </p:txBody>
      </p:sp>
      <p:pic>
        <p:nvPicPr>
          <p:cNvPr id="19" name="Grafik 18">
            <a:extLst>
              <a:ext uri="{FF2B5EF4-FFF2-40B4-BE49-F238E27FC236}">
                <a16:creationId xmlns:a16="http://schemas.microsoft.com/office/drawing/2014/main" id="{3FD8101F-739B-9B14-04A4-B9FE1CBE4D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129464" y="2567686"/>
            <a:ext cx="696755" cy="866321"/>
          </a:xfrm>
          <a:prstGeom prst="rect">
            <a:avLst/>
          </a:prstGeom>
        </p:spPr>
      </p:pic>
      <p:pic>
        <p:nvPicPr>
          <p:cNvPr id="21" name="Grafik 20">
            <a:extLst>
              <a:ext uri="{FF2B5EF4-FFF2-40B4-BE49-F238E27FC236}">
                <a16:creationId xmlns:a16="http://schemas.microsoft.com/office/drawing/2014/main" id="{6CEC23CA-9449-5627-57B5-914D364B4E6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363146" y="1570299"/>
            <a:ext cx="981502" cy="784081"/>
          </a:xfrm>
          <a:prstGeom prst="rect">
            <a:avLst/>
          </a:prstGeom>
        </p:spPr>
      </p:pic>
      <p:pic>
        <p:nvPicPr>
          <p:cNvPr id="26" name="Grafik 25">
            <a:extLst>
              <a:ext uri="{FF2B5EF4-FFF2-40B4-BE49-F238E27FC236}">
                <a16:creationId xmlns:a16="http://schemas.microsoft.com/office/drawing/2014/main" id="{FA18532D-D3BA-BB4B-B8FD-6015FA6CCC2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147211" y="5063424"/>
            <a:ext cx="1034514" cy="786231"/>
          </a:xfrm>
          <a:prstGeom prst="rect">
            <a:avLst/>
          </a:prstGeom>
        </p:spPr>
      </p:pic>
      <p:pic>
        <p:nvPicPr>
          <p:cNvPr id="35" name="Grafik 34">
            <a:extLst>
              <a:ext uri="{FF2B5EF4-FFF2-40B4-BE49-F238E27FC236}">
                <a16:creationId xmlns:a16="http://schemas.microsoft.com/office/drawing/2014/main" id="{EA9B6A5A-B46C-21F8-8444-1893BEEACC1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70012" y="3647313"/>
            <a:ext cx="1162512" cy="1127610"/>
          </a:xfrm>
          <a:prstGeom prst="rect">
            <a:avLst/>
          </a:prstGeom>
        </p:spPr>
      </p:pic>
      <p:pic>
        <p:nvPicPr>
          <p:cNvPr id="36" name="Grafik 35">
            <a:extLst>
              <a:ext uri="{FF2B5EF4-FFF2-40B4-BE49-F238E27FC236}">
                <a16:creationId xmlns:a16="http://schemas.microsoft.com/office/drawing/2014/main" id="{7935B88F-72EE-7295-8463-346A338F573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899917" y="3751184"/>
            <a:ext cx="657404" cy="541750"/>
          </a:xfrm>
          <a:prstGeom prst="rect">
            <a:avLst/>
          </a:prstGeom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C174EBE8-7AF5-0A2F-4215-B10429D36694}"/>
              </a:ext>
            </a:extLst>
          </p:cNvPr>
          <p:cNvSpPr txBox="1"/>
          <p:nvPr/>
        </p:nvSpPr>
        <p:spPr>
          <a:xfrm>
            <a:off x="7677965" y="4576685"/>
            <a:ext cx="4203450" cy="73377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en-US" sz="1600" b="1" dirty="0">
                <a:solidFill>
                  <a:srgbClr val="003D6A"/>
                </a:solidFill>
              </a:rPr>
              <a:t>Stay tuned and watch the latest application on our </a:t>
            </a:r>
            <a:r>
              <a:rPr lang="en-US" sz="1600" b="1" dirty="0">
                <a:solidFill>
                  <a:srgbClr val="003D6A"/>
                </a:solidFill>
                <a:hlinkClick r:id="rId12"/>
              </a:rPr>
              <a:t>YouTube Playlist</a:t>
            </a:r>
            <a:endParaRPr kumimoji="0" lang="en-US" sz="1600" b="1" i="0" u="none" strike="noStrike" kern="1200" cap="none" spc="0" normalizeH="0" baseline="0" noProof="0" dirty="0" err="1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1BBD804D-E553-ABD7-651D-0BA446CC2D9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703288" y="5106931"/>
            <a:ext cx="2895560" cy="1459984"/>
          </a:xfrm>
          <a:prstGeom prst="rect">
            <a:avLst/>
          </a:prstGeom>
        </p:spPr>
      </p:pic>
      <p:pic>
        <p:nvPicPr>
          <p:cNvPr id="15" name="Grafik 14">
            <a:extLst>
              <a:ext uri="{FF2B5EF4-FFF2-40B4-BE49-F238E27FC236}">
                <a16:creationId xmlns:a16="http://schemas.microsoft.com/office/drawing/2014/main" id="{50D0BF12-38A3-7447-9CE1-44CE11100B58}"/>
              </a:ext>
            </a:extLst>
          </p:cNvPr>
          <p:cNvPicPr>
            <a:picLocks noChangeAspect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975526" y="4758471"/>
            <a:ext cx="1246644" cy="399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3354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061546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">
  <a:themeElements>
    <a:clrScheme name="SCHUNK">
      <a:dk1>
        <a:sysClr val="windowText" lastClr="000000"/>
      </a:dk1>
      <a:lt1>
        <a:sysClr val="window" lastClr="FFFFFF"/>
      </a:lt1>
      <a:dk2>
        <a:srgbClr val="003D6A"/>
      </a:dk2>
      <a:lt2>
        <a:srgbClr val="009EE0"/>
      </a:lt2>
      <a:accent1>
        <a:srgbClr val="003D6A"/>
      </a:accent1>
      <a:accent2>
        <a:srgbClr val="009EE0"/>
      </a:accent2>
      <a:accent3>
        <a:srgbClr val="BCCF00"/>
      </a:accent3>
      <a:accent4>
        <a:srgbClr val="D2006F"/>
      </a:accent4>
      <a:accent5>
        <a:srgbClr val="009263"/>
      </a:accent5>
      <a:accent6>
        <a:srgbClr val="D8BA22"/>
      </a:accent6>
      <a:hlink>
        <a:srgbClr val="009EE0"/>
      </a:hlink>
      <a:folHlink>
        <a:srgbClr val="A4A4A4"/>
      </a:folHlink>
    </a:clrScheme>
    <a:fontScheme name="Schunk Fago">
      <a:majorFont>
        <a:latin typeface="Fago Pro"/>
        <a:ea typeface=""/>
        <a:cs typeface=""/>
      </a:majorFont>
      <a:minorFont>
        <a:latin typeface="Fago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lIns="0" tIns="0" rIns="0" bIns="0" rtlCol="0">
        <a:noAutofit/>
      </a:bodyPr>
      <a:lstStyle>
        <a:defPPr marR="0" algn="l" defTabSz="914400" rtl="0" eaLnBrk="1" fontAlgn="auto" latinLnBrk="0" hangingPunct="1">
          <a:lnSpc>
            <a:spcPct val="90000"/>
          </a:lnSpc>
          <a:spcBef>
            <a:spcPts val="300"/>
          </a:spcBef>
          <a:spcAft>
            <a:spcPts val="0"/>
          </a:spcAft>
          <a:buClr>
            <a:srgbClr val="009EE0"/>
          </a:buClr>
          <a:buSzTx/>
          <a:tabLst/>
          <a:defRPr kumimoji="0" sz="2200" b="0" i="0" u="none" strike="noStrike" kern="1200" cap="none" spc="0" normalizeH="0" baseline="0" noProof="0" dirty="0" err="1" smtClean="0">
            <a:ln>
              <a:noFill/>
            </a:ln>
            <a:solidFill>
              <a:srgbClr val="003D6A"/>
            </a:solidFill>
            <a:effectLst/>
            <a:uLnTx/>
            <a:uFillTx/>
            <a:ea typeface="+mn-ea"/>
            <a:cs typeface="+mn-cs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Schunk_PPT-Vorlage" id="{A8C4038B-76C2-4EBC-A343-95BEF1E9D335}" vid="{599FDBFE-3F17-4C71-94E8-AE3D5255641F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7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B71E284B-454F-4C78-A853-F9D0DE1A6BB1}">
  <we:reference id="ea4a38c2-de38-11e9-a1c6-00155de8db01" version="1.2.0.2" store="EXCatalog" storeType="EXCatalog"/>
  <we:alternateReferences/>
  <we:properties>
    <we:property name="CantoAssets" value="&quot;[{\&quot;scheme\&quot;:\&quot;image\&quot;,\&quot;id\&quot;:\&quot;44ieotc3q54jd3bt0kf1b8t26n\&quot;,\&quot;tenant\&quot;:\&quot;schunk.canto.de\&quot;,\&quot;time\&quot;:\&quot;20230516184139000\&quot;,\&quot;name\&quot;:\&quot;Logo_CoLab_10_2020_negative_blue.eps\&quot;,\&quot;addedby\&quot;:\&quot;test\&quot;},{\&quot;scheme\&quot;:\&quot;image\&quot;,\&quot;id\&quot;:\&quot;omu21846a12plbqat6luttir7s\&quot;,\&quot;tenant\&quot;:\&quot;schunk.canto.de\&quot;,\&quot;time\&quot;:\&quot;20220712143214000\&quot;,\&quot;name\&quot;:\&quot;Unternehmensbild_CoLab_Anwendung_01_2021_CMYK.jpg\&quot;,\&quot;addedby\&quot;:\&quot;test\&quot;},{\&quot;scheme\&quot;:\&quot;image\&quot;,\&quot;id\&quot;:\&quot;i7augjfarh5of0g75pfi1mhj6r\&quot;,\&quot;tenant\&quot;:\&quot;schunk.canto.de\&quot;,\&quot;time\&quot;:\&quot;20231128141037000\&quot;,\&quot;name\&quot;:\&quot;Anwenderbericht_BSFA_SRM_02_2023 (5).psd\&quot;,\&quot;addedby\&quot;:\&quot;test\&quot;},{\&quot;scheme\&quot;:\&quot;image\&quot;,\&quot;id\&quot;:\&quot;5q6d0c57jt4htcnv35gbg8us6u\&quot;,\&quot;tenant\&quot;:\&quot;schunk.canto.de\&quot;,\&quot;time\&quot;:\&quot;20230308162259000\&quot;,\&quot;name\&quot;:\&quot;PLG_Anwendungsbild_05_2022_CMYK_16zu9.psd\&quot;,\&quot;addedby\&quot;:\&quot;test\&quot;},{\&quot;scheme\&quot;:\&quot;image\&quot;,\&quot;id\&quot;:\&quot;k0o9pqpqrp23b2b2rk7fd0g52f\&quot;,\&quot;tenant\&quot;:\&quot;schunk.canto.de\&quot;,\&quot;time\&quot;:\&quot;20221013171055000\&quot;,\&quot;name\&quot;:\&quot;ELG_Anwendungsbild02_Reifenhandling_09_2022.tif\&quot;,\&quot;addedby\&quot;:\&quot;test\&quot;},{\&quot;scheme\&quot;:\&quot;document\&quot;,\&quot;id\&quot;:\&quot;sflu2ugdp55hv5pa3mbqkneo10\&quot;,\&quot;tenant\&quot;:\&quot;schunk.canto.de\&quot;,\&quot;time\&quot;:\&quot;20220701121159000\&quot;,\&quot;name\&quot;:\&quot;Elmia_Automation_Schweden_News_DE_06_2022.docx\&quot;,\&quot;addedby\&quot;:\&quot;test\&quot;},{\&quot;scheme\&quot;:\&quot;image\&quot;,\&quot;id\&quot;:\&quot;usj59hf6411hta730969ck056t\&quot;,\&quot;tenant\&quot;:\&quot;schunk.canto.de\&quot;,\&quot;time\&quot;:\&quot;20221116180701000\&quot;,\&quot;name\&quot;:\&quot;PGL-plus-P Anwendungsbeispiel.PSD\&quot;,\&quot;addedby\&quot;:\&quot;test\&quot;},{\&quot;scheme\&quot;:\&quot;image\&quot;,\&quot;id\&quot;:\&quot;d04ckjule10tl38qlja445794q\&quot;,\&quot;tenant\&quot;:\&quot;schunk.canto.de\&quot;,\&quot;time\&quot;:\&quot;20221207115341000\&quot;,\&quot;name\&quot;:\&quot;SCHUNK_People_CoLab_UR_EGH_10_2021_4zu3.tif\&quot;,\&quot;addedby\&quot;:\&quot;test\&quot;},{\&quot;scheme\&quot;:\&quot;image\&quot;,\&quot;id\&quot;:\&quot;g627ne863p1j723g5v2borem7l\&quot;,\&quot;tenant\&quot;:\&quot;schunk.canto.de\&quot;,\&quot;time\&quot;:\&quot;20221107083216000\&quot;,\&quot;name\&quot;:\&quot;Presseinformationen_Anwendungsbild_Personen_UR_with_Adheso_10_2022_4zu3.psd\&quot;,\&quot;addedby\&quot;:\&quot;test\&quot;},{\&quot;scheme\&quot;:\&quot;image\&quot;,\&quot;id\&quot;:\&quot;dps1j8ujlt23d09t9psul5f942\&quot;,\&quot;tenant\&quot;:\&quot;schunk.canto.de\&quot;,\&quot;time\&quot;:\&quot;20221107083126000\&quot;,\&quot;name\&quot;:\&quot;Presseinformation_Personen_Daniel Lutzov_10_2022_4zu3.jpg\&quot;,\&quot;addedby\&quot;:\&quot;test\&quot;},{\&quot;scheme\&quot;:\&quot;image\&quot;,\&quot;id\&quot;:\&quot;43rljti38p3l571jfj1v3gp956\&quot;,\&quot;tenant\&quot;:\&quot;schunk.canto.de\&quot;,\&quot;time\&quot;:\&quot;20220517075330000\&quot;,\&quot;name\&quot;:\&quot;CoLab_Eröffnung_USA_O-ring_Demo.jpg\&quot;,\&quot;addedby\&quot;:\&quot;test\&quot;},{\&quot;scheme\&quot;:\&quot;image\&quot;,\&quot;id\&quot;:\&quot;0j309ak6bd4h7bp8u1vru8dq58\&quot;,\&quot;tenant\&quot;:\&quot;schunk.canto.de\&quot;,\&quot;time\&quot;:\&quot;20220419103905000\&quot;,\&quot;name\&quot;:\&quot;ADHESO_Anwendungsbild_02.tif\&quot;,\&quot;addedby\&quot;:\&quot;test\&quot;},{\&quot;scheme\&quot;:\&quot;image\&quot;,\&quot;id\&quot;:\&quot;ou9flsofd93kbcp3krb4d6n909\&quot;,\&quot;tenant\&quot;:\&quot;schunk.canto.de\&quot;,\&quot;time\&quot;:\&quot;20220427112537000\&quot;,\&quot;name\&quot;:\&quot;Anwendungsbild_AOV_FT_SWS_Remendo_01_2023_CMYK.tif\&quot;,\&quot;addedby\&quot;:\&quot;test\&quot;},{\&quot;scheme\&quot;:\&quot;image\&quot;,\&quot;id\&quot;:\&quot;ckuff1hc3562la8ca03eorag3v\&quot;,\&quot;tenant\&quot;:\&quot;schunk.canto.de\&quot;,\&quot;time\&quot;:\&quot;20220419110719000\&quot;,\&quot;name\&quot;:\&quot;PGN-plus-P_CRT_Anwendungsbild_Remendo_01_2021.tif\&quot;,\&quot;addedby\&quot;:\&quot;test\&quot;},{\&quot;scheme\&quot;:\&quot;image\&quot;,\&quot;id\&quot;:\&quot;si2g0n7a014lp1h9dl8daegs7n\&quot;,\&quot;tenant\&quot;:\&quot;schunk.canto.de\&quot;,\&quot;time\&quot;:\&quot;20220419130249000\&quot;,\&quot;name\&quot;:\&quot;EMH_Anwendungsbild_02_12_2021.tif\&quot;,\&quot;addedby\&quot;:\&quot;test\&quot;},{\&quot;scheme\&quot;:\&quot;image\&quot;,\&quot;id\&quot;:\&quot;007600ejap3clb1mfvhjc9pc2e\&quot;,\&quot;tenant\&quot;:\&quot;schunk.canto.de\&quot;,\&quot;time\&quot;:\&quot;20220419125846000\&quot;,\&quot;name\&quot;:\&quot;EMH_Anwendungsbild_12_2021_CMYK.tif\&quot;,\&quot;addedby\&quot;:\&quot;test\&quot;},{\&quot;scheme\&quot;:\&quot;image\&quot;,\&quot;id\&quot;:\&quot;fp45jkge5150r5lmd82kn8ot3r\&quot;,\&quot;tenant\&quot;:\&quot;schunk.canto.de\&quot;,\&quot;time\&quot;:\&quot;20230414155621000\&quot;,\&quot;name\&quot;:\&quot;EGU_2D_Grasping-Kit_Anwendungsbild_09_2022 (1).jpg\&quot;,\&quot;addedby\&quot;:\&quot;test\&quot;},{\&quot;scheme\&quot;:\&quot;image\&quot;,\&quot;id\&quot;:\&quot;cv0gedepk91tp3i7crr8k5987v\&quot;,\&quot;tenant\&quot;:\&quot;schunk.canto.de\&quot;,\&quot;time\&quot;:\&quot;20221025143431000\&quot;,\&quot;name\&quot;:\&quot;SCHUNK_EGU_Doppelgreifer_Maschinenbeladung_0822_16zu9.tif\&quot;,\&quot;addedby\&quot;:\&quot;test\&quot;},{\&quot;scheme\&quot;:\&quot;image\&quot;,\&quot;id\&quot;:\&quot;scv123ppg94d742qnaptvioc7t\&quot;,\&quot;tenant\&quot;:\&quot;schunk.canto.de\&quot;,\&quot;time\&quot;:\&quot;20221025143406000\&quot;,\&quot;name\&quot;:\&quot;SCHUNK_EGU_Teilehandhabung2_0922_16zu9.tif\&quot;,\&quot;addedby\&quot;:\&quot;test\&quot;},{\&quot;scheme\&quot;:\&quot;image\&quot;,\&quot;id\&quot;:\&quot;e5ns6pl5el5gjamsk1a7mbcb3u\&quot;,\&quot;tenant\&quot;:\&quot;schunk.canto.de\&quot;,\&quot;time\&quot;:\&quot;20230320180722000\&quot;,\&quot;name\&quot;:\&quot;Logo CoLab.PSD\&quot;,\&quot;addedby\&quot;:\&quot;test\&quot;},{\&quot;scheme\&quot;:\&quot;image\&quot;,\&quot;id\&quot;:\&quot;t30gm9bakp7it05bk9333t6v2m\&quot;,\&quot;tenant\&quot;:\&quot;schunk.canto.de\&quot;,\&quot;time\&quot;:\&quot;20231201143653000\&quot;,\&quot;name\&quot;:\&quot;iTENDO2_Anwendungsbild_08_2023.tif\&quot;,\&quot;addedby\&quot;:\&quot;test\&quot;},{\&quot;scheme\&quot;:\&quot;image\&quot;,\&quot;id\&quot;:\&quot;16j5n7kuq538nbp3lsoe541k08\&quot;,\&quot;tenant\&quot;:\&quot;schunk.canto.de\&quot;,\&quot;time\&quot;:\&quot;20221025143351000\&quot;,\&quot;name\&quot;:\&quot;SCHUNK_EGK_Elektronikindustrie_0922_16zu9.tif\&quot;,\&quot;addedby\&quot;:\&quot;test\&quot;},{\&quot;scheme\&quot;:\&quot;image\&quot;,\&quot;id\&quot;:\&quot;7nib9hb27l6ije0ic2hqlnn23h\&quot;,\&quot;tenant\&quot;:\&quot;schunk.canto.de\&quot;,\&quot;time\&quot;:\&quot;20221025143344000\&quot;,\&quot;name\&quot;:\&quot;SCHUNK_EGK_Laborautomatisierung_0922_16zu9.tif\&quot;,\&quot;addedby\&quot;:\&quot;test\&quot;},{\&quot;scheme\&quot;:\&quot;image\&quot;,\&quot;id\&quot;:\&quot;c7rev7078576j9iielrr391u1t\&quot;,\&quot;tenant\&quot;:\&quot;schunk.canto.de\&quot;,\&quot;time\&quot;:\&quot;20230414155627000\&quot;,\&quot;name\&quot;:\&quot;Hairpingreifer_Anwendungsbild_E-Mobility_01_2023.tif\&quot;,\&quot;addedby\&quot;:\&quot;test\&quot;},{\&quot;scheme\&quot;:\&quot;image\&quot;,\&quot;id\&quot;:\&quot;mkpngbj6jd7cfec3l11d7a5j30\&quot;,\&quot;tenant\&quot;:\&quot;schunk.canto.de\&quot;,\&quot;time\&quot;:\&quot;20230724161626000\&quot;,\&quot;name\&quot;:\&quot;iTENDO2_easy_connect_monitor_Anwendungsbild02_07_2023.tif\&quot;,\&quot;addedby\&quot;:\&quot;test\&quot;},{\&quot;scheme\&quot;:\&quot;image\&quot;,\&quot;id\&quot;:\&quot;t7nk9suv8p33b3ood4q1sgi35t\&quot;,\&quot;tenant\&quot;:\&quot;schunk.canto.de\&quot;,\&quot;time\&quot;:\&quot;20220502135618000\&quot;,\&quot;name\&quot;:\&quot;iTENDO2_TENDO_Platinum_Vergleich_09_2021_CMYK.tif\&quot;,\&quot;addedby\&quot;:\&quot;test\&quot;},{\&quot;scheme\&quot;:\&quot;image\&quot;,\&quot;id\&quot;:\&quot;1ffg9ajqc54g96idqpegt4en5q\&quot;,\&quot;tenant\&quot;:\&quot;schunk.canto.de\&quot;,\&quot;time\&quot;:\&quot;20230118133612000\&quot;,\&quot;name\&quot;:\&quot;Kompetenz-Management_Illustration_07_2022_CMYK.eps\&quot;,\&quot;addedby\&quot;:\&quot;test\&quot;},{\&quot;scheme\&quot;:\&quot;image\&quot;,\&quot;id\&quot;:\&quot;u8jirkr61t5mh0jbtp6tsg116s\&quot;,\&quot;tenant\&quot;:\&quot;schunk.canto.de\&quot;,\&quot;time\&quot;:\&quot;20210810120034000\&quot;,\&quot;name\&quot;:\&quot;Icon_Lupe_01_2017_RGB.svg\&quot;,\&quot;addedby\&quot;:\&quot;test\&quot;},{\&quot;scheme\&quot;:\&quot;image\&quot;,\&quot;id\&quot;:\&quot;tm6gdns53t2976v29vgap27n41\&quot;,\&quot;tenant\&quot;:\&quot;schunk.canto.de\&quot;,\&quot;time\&quot;:\&quot;20210810120034000\&quot;,\&quot;name\&quot;:\&quot;Icon_Lupe_01_2017_CMYK.eps\&quot;,\&quot;addedby\&quot;:\&quot;test\&quot;},{\&quot;scheme\&quot;:\&quot;image\&quot;,\&quot;id\&quot;:\&quot;ekgqf4lfj924h7s0mm3uqf5f26\&quot;,\&quot;tenant\&quot;:\&quot;schunk.canto.de\&quot;,\&quot;time\&quot;:\&quot;20220511102335000\&quot;,\&quot;name\&quot;:\&quot;CoLab_Eröffnung_Mexiko_Beratung_03_2022.jpg\&quot;,\&quot;addedby\&quot;:\&quot;test\&quot;}]&quot;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1f337b43-997f-43bf-959a-bbb71dddae46">
      <Terms xmlns="http://schemas.microsoft.com/office/infopath/2007/PartnerControls"/>
    </lcf76f155ced4ddcb4097134ff3c332f>
    <TaxCatchAll xmlns="51ea74bd-71d5-4fc7-86f8-59e69b2f3848" xsi:nil="true"/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BF1EA88692196343BAF95DBA50F6A209" ma:contentTypeVersion="21" ma:contentTypeDescription="Ein neues Dokument erstellen." ma:contentTypeScope="" ma:versionID="09902d907008bb65fab2c43b326b69b3">
  <xsd:schema xmlns:xsd="http://www.w3.org/2001/XMLSchema" xmlns:xs="http://www.w3.org/2001/XMLSchema" xmlns:p="http://schemas.microsoft.com/office/2006/metadata/properties" xmlns:ns1="http://schemas.microsoft.com/sharepoint/v3" xmlns:ns2="1f337b43-997f-43bf-959a-bbb71dddae46" xmlns:ns3="51ea74bd-71d5-4fc7-86f8-59e69b2f3848" targetNamespace="http://schemas.microsoft.com/office/2006/metadata/properties" ma:root="true" ma:fieldsID="19213cd09820f00112bd44e0250bfab2" ns1:_="" ns2:_="" ns3:_="">
    <xsd:import namespace="http://schemas.microsoft.com/sharepoint/v3"/>
    <xsd:import namespace="1f337b43-997f-43bf-959a-bbb71dddae46"/>
    <xsd:import namespace="51ea74bd-71d5-4fc7-86f8-59e69b2f384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1:_ip_UnifiedCompliancePolicyProperties" minOccurs="0"/>
                <xsd:element ref="ns1:_ip_UnifiedCompliancePolicyUIAction" minOccurs="0"/>
                <xsd:element ref="ns2:MediaServiceLocation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4" nillable="true" ma:displayName="Eigenschaften der einheitlichen Compliancerichtlinie" ma:hidden="true" ma:internalName="_ip_UnifiedCompliancePolicyProperties">
      <xsd:simpleType>
        <xsd:restriction base="dms:Note"/>
      </xsd:simpleType>
    </xsd:element>
    <xsd:element name="_ip_UnifiedCompliancePolicyUIAction" ma:index="15" nillable="true" ma:displayName="UI-Aktion der einheitlichen Compliancerichtlinie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337b43-997f-43bf-959a-bbb71dddae4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23" nillable="true" ma:taxonomy="true" ma:internalName="lcf76f155ced4ddcb4097134ff3c332f" ma:taxonomyFieldName="MediaServiceImageTags" ma:displayName="Bildmarkierungen" ma:readOnly="false" ma:fieldId="{5cf76f15-5ced-4ddc-b409-7134ff3c332f}" ma:taxonomyMulti="true" ma:sspId="8a6b1c68-4591-4071-a616-a400c595fe7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1ea74bd-71d5-4fc7-86f8-59e69b2f3848" elementFormDefault="qualified">
    <xsd:import namespace="http://schemas.microsoft.com/office/2006/documentManagement/types"/>
    <xsd:import namespace="http://schemas.microsoft.com/office/infopath/2007/PartnerControls"/>
    <xsd:element name="SharedWithUsers" ma:index="20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4" nillable="true" ma:displayName="Taxonomy Catch All Column" ma:hidden="true" ma:list="{071633cc-2acc-4224-9a14-80f4139d9124}" ma:internalName="TaxCatchAll" ma:showField="CatchAllData" ma:web="51ea74bd-71d5-4fc7-86f8-59e69b2f384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77081F4-14CB-495E-91DA-51A53D810EE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E4975A4-054E-4724-86BA-75EFCF5EA7DD}">
  <ds:schemaRefs>
    <ds:schemaRef ds:uri="http://schemas.microsoft.com/sharepoint/v3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metadata/properties"/>
    <ds:schemaRef ds:uri="51ea74bd-71d5-4fc7-86f8-59e69b2f3848"/>
    <ds:schemaRef ds:uri="1f337b43-997f-43bf-959a-bbb71dddae46"/>
  </ds:schemaRefs>
</ds:datastoreItem>
</file>

<file path=customXml/itemProps3.xml><?xml version="1.0" encoding="utf-8"?>
<ds:datastoreItem xmlns:ds="http://schemas.openxmlformats.org/officeDocument/2006/customXml" ds:itemID="{9F84580E-6BFB-49FB-B09D-F15D470C740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1f337b43-997f-43bf-959a-bbb71dddae46"/>
    <ds:schemaRef ds:uri="51ea74bd-71d5-4fc7-86f8-59e69b2f384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419</Words>
  <Application>Microsoft Office PowerPoint</Application>
  <PresentationFormat>Breitbild</PresentationFormat>
  <Paragraphs>108</Paragraphs>
  <Slides>14</Slides>
  <Notes>1</Notes>
  <HiddenSlides>0</HiddenSlides>
  <MMClips>5</MMClips>
  <ScaleCrop>false</ScaleCrop>
  <HeadingPairs>
    <vt:vector size="4" baseType="variant">
      <vt:variant>
        <vt:lpstr>Design</vt:lpstr>
      </vt:variant>
      <vt:variant>
        <vt:i4>1</vt:i4>
      </vt:variant>
      <vt:variant>
        <vt:lpstr>Folientitel</vt:lpstr>
      </vt:variant>
      <vt:variant>
        <vt:i4>14</vt:i4>
      </vt:variant>
    </vt:vector>
  </HeadingPairs>
  <TitlesOfParts>
    <vt:vector size="15" baseType="lpstr">
      <vt:lpstr>Office</vt:lpstr>
      <vt:lpstr>PowerPoint-Präsentation</vt:lpstr>
      <vt:lpstr>What is a            ? </vt:lpstr>
      <vt:lpstr>What are the Benefits?</vt:lpstr>
      <vt:lpstr>Customer Validation Example ADHESO</vt:lpstr>
      <vt:lpstr>Customer Validation Example R-EMENDO</vt:lpstr>
      <vt:lpstr>Customer Validation Example 2D-Grasping</vt:lpstr>
      <vt:lpstr>Further CoLab Activities</vt:lpstr>
      <vt:lpstr>Application Workshops</vt:lpstr>
      <vt:lpstr>Application Workshops</vt:lpstr>
      <vt:lpstr>CoLabs World Wide</vt:lpstr>
      <vt:lpstr>CoLabs World Wide</vt:lpstr>
      <vt:lpstr>CoLab Worldwide Numbers</vt:lpstr>
      <vt:lpstr>Use the CoLab to Your Advantage</vt:lpstr>
      <vt:lpstr>PowerPoint-Präsentation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Hier steht der Titel der Präsentation auch zweizeilig</dc:title>
  <dc:creator>Pfeifer, Alexander</dc:creator>
  <cp:lastModifiedBy>Ballier, Fabian</cp:lastModifiedBy>
  <cp:revision>151</cp:revision>
  <dcterms:created xsi:type="dcterms:W3CDTF">2022-07-14T15:38:34Z</dcterms:created>
  <dcterms:modified xsi:type="dcterms:W3CDTF">2025-07-28T07:53:44Z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0x010100BF1EA88692196343BAF95DBA50F6A209</vt:lpwstr>
  </property>
  <property fmtid="{D5CDD505-2E9C-101B-9397-08002B2CF9AE}" pid="3" name="MediaServiceImageTags">
    <vt:lpwstr/>
  </property>
</Properties>
</file>