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21"/>
  </p:notesMasterIdLst>
  <p:sldIdLst>
    <p:sldId id="2146849759" r:id="rId5"/>
    <p:sldId id="2146849781" r:id="rId6"/>
    <p:sldId id="2146849761" r:id="rId7"/>
    <p:sldId id="2146849802" r:id="rId8"/>
    <p:sldId id="2146849764" r:id="rId9"/>
    <p:sldId id="2146849765" r:id="rId10"/>
    <p:sldId id="2146849769" r:id="rId11"/>
    <p:sldId id="2146849778" r:id="rId12"/>
    <p:sldId id="2146849770" r:id="rId13"/>
    <p:sldId id="2146849771" r:id="rId14"/>
    <p:sldId id="2146849772" r:id="rId15"/>
    <p:sldId id="2146849773" r:id="rId16"/>
    <p:sldId id="2146849774" r:id="rId17"/>
    <p:sldId id="2146849775" r:id="rId18"/>
    <p:sldId id="2146849776" r:id="rId19"/>
    <p:sldId id="2146849767" r:id="rId20"/>
  </p:sldIdLst>
  <p:sldSz cx="12192000" cy="6858000"/>
  <p:notesSz cx="6858000" cy="9144000"/>
  <p:embeddedFontLst>
    <p:embeddedFont>
      <p:font typeface="Fago Pro" panose="020B0604020202020204" charset="0"/>
      <p:regular r:id="rId22"/>
      <p:bold r:id="rId23"/>
      <p:italic r:id="rId24"/>
      <p:boldItalic r:id="rId25"/>
    </p:embeddedFont>
  </p:embeddedFontLst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feifer, Alexander" initials="PA" lastIdx="1" clrIdx="0">
    <p:extLst>
      <p:ext uri="{19B8F6BF-5375-455C-9EA6-DF929625EA0E}">
        <p15:presenceInfo xmlns:p15="http://schemas.microsoft.com/office/powerpoint/2012/main" userId="S::alexander.pfeifer@de.schunk.com::4c6a4c94-d5bb-4e2a-b715-9f960b6d207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D6A"/>
    <a:srgbClr val="00B0F0"/>
    <a:srgbClr val="69D1F6"/>
    <a:srgbClr val="FFFFFF"/>
    <a:srgbClr val="E3E3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6FA2E6-7F4A-DD13-F8F9-FDA2CEF9F92E}" v="1" dt="2025-07-28T07:53:34.0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392" autoAdjust="0"/>
    <p:restoredTop sz="96801" autoAdjust="0"/>
  </p:normalViewPr>
  <p:slideViewPr>
    <p:cSldViewPr snapToGrid="0">
      <p:cViewPr varScale="1">
        <p:scale>
          <a:sx n="106" d="100"/>
          <a:sy n="106" d="100"/>
        </p:scale>
        <p:origin x="1110" y="114"/>
      </p:cViewPr>
      <p:guideLst/>
    </p:cSldViewPr>
  </p:slideViewPr>
  <p:outlineViewPr>
    <p:cViewPr>
      <p:scale>
        <a:sx n="33" d="100"/>
        <a:sy n="33" d="100"/>
      </p:scale>
      <p:origin x="0" y="-516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3.fntdata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2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1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llier, Fabian" userId="16c52835-a68f-4902-b5a6-96afcc228d92" providerId="ADAL" clId="{3257BAF9-9703-407D-B8BC-B0D580C007B7}"/>
    <pc:docChg chg="custSel modSld sldOrd">
      <pc:chgData name="Ballier, Fabian" userId="16c52835-a68f-4902-b5a6-96afcc228d92" providerId="ADAL" clId="{3257BAF9-9703-407D-B8BC-B0D580C007B7}" dt="2025-04-17T08:09:28.718" v="235" actId="1038"/>
      <pc:docMkLst>
        <pc:docMk/>
      </pc:docMkLst>
      <pc:sldChg chg="addSp modSp mod">
        <pc:chgData name="Ballier, Fabian" userId="16c52835-a68f-4902-b5a6-96afcc228d92" providerId="ADAL" clId="{3257BAF9-9703-407D-B8BC-B0D580C007B7}" dt="2025-04-17T08:09:28.718" v="235" actId="1038"/>
        <pc:sldMkLst>
          <pc:docMk/>
          <pc:sldMk cId="822463614" sldId="6128"/>
        </pc:sldMkLst>
      </pc:sldChg>
      <pc:sldChg chg="modSp mod">
        <pc:chgData name="Ballier, Fabian" userId="16c52835-a68f-4902-b5a6-96afcc228d92" providerId="ADAL" clId="{3257BAF9-9703-407D-B8BC-B0D580C007B7}" dt="2025-04-17T08:07:47.933" v="190" actId="20577"/>
        <pc:sldMkLst>
          <pc:docMk/>
          <pc:sldMk cId="3491007981" sldId="2146849745"/>
        </pc:sldMkLst>
      </pc:sldChg>
      <pc:sldChg chg="modSp mod ord">
        <pc:chgData name="Ballier, Fabian" userId="16c52835-a68f-4902-b5a6-96afcc228d92" providerId="ADAL" clId="{3257BAF9-9703-407D-B8BC-B0D580C007B7}" dt="2025-04-17T08:05:52.712" v="137" actId="20577"/>
        <pc:sldMkLst>
          <pc:docMk/>
          <pc:sldMk cId="1758115318" sldId="2146849760"/>
        </pc:sldMkLst>
      </pc:sldChg>
      <pc:sldChg chg="addSp modSp mod">
        <pc:chgData name="Ballier, Fabian" userId="16c52835-a68f-4902-b5a6-96afcc228d92" providerId="ADAL" clId="{3257BAF9-9703-407D-B8BC-B0D580C007B7}" dt="2025-04-17T08:05:06.789" v="93" actId="1036"/>
        <pc:sldMkLst>
          <pc:docMk/>
          <pc:sldMk cId="3438413776" sldId="2146849769"/>
        </pc:sldMkLst>
      </pc:sldChg>
    </pc:docChg>
  </pc:docChgLst>
  <pc:docChgLst>
    <pc:chgData name="Ballier, Fabian" userId="S::fabian.ballier@de.schunk.com::16c52835-a68f-4902-b5a6-96afcc228d92" providerId="AD" clId="Web-{566FA2E6-7F4A-DD13-F8F9-FDA2CEF9F92E}"/>
    <pc:docChg chg="delSld">
      <pc:chgData name="Ballier, Fabian" userId="S::fabian.ballier@de.schunk.com::16c52835-a68f-4902-b5a6-96afcc228d92" providerId="AD" clId="Web-{566FA2E6-7F4A-DD13-F8F9-FDA2CEF9F92E}" dt="2025-07-28T07:53:34.019" v="0"/>
      <pc:docMkLst>
        <pc:docMk/>
      </pc:docMkLst>
      <pc:sldChg chg="del">
        <pc:chgData name="Ballier, Fabian" userId="S::fabian.ballier@de.schunk.com::16c52835-a68f-4902-b5a6-96afcc228d92" providerId="AD" clId="Web-{566FA2E6-7F4A-DD13-F8F9-FDA2CEF9F92E}" dt="2025-07-28T07:53:34.019" v="0"/>
        <pc:sldMkLst>
          <pc:docMk/>
          <pc:sldMk cId="560642815" sldId="2146849766"/>
        </pc:sldMkLst>
      </pc:sldChg>
    </pc:docChg>
  </pc:docChgLst>
  <pc:docChgLst>
    <pc:chgData name="Ballier, Fabian" userId="16c52835-a68f-4902-b5a6-96afcc228d92" providerId="ADAL" clId="{3A265E8A-1EC4-4FE6-9207-DE3E126E5E9A}"/>
    <pc:docChg chg="undo custSel addSld delSld modSld sldOrd addSection delSection modSection">
      <pc:chgData name="Ballier, Fabian" userId="16c52835-a68f-4902-b5a6-96afcc228d92" providerId="ADAL" clId="{3A265E8A-1EC4-4FE6-9207-DE3E126E5E9A}" dt="2025-05-23T07:42:31.849" v="21215" actId="207"/>
      <pc:docMkLst>
        <pc:docMk/>
      </pc:docMkLst>
      <pc:sldChg chg="del">
        <pc:chgData name="Ballier, Fabian" userId="16c52835-a68f-4902-b5a6-96afcc228d92" providerId="ADAL" clId="{3A265E8A-1EC4-4FE6-9207-DE3E126E5E9A}" dt="2025-05-08T15:24:17.741" v="5941" actId="47"/>
        <pc:sldMkLst>
          <pc:docMk/>
          <pc:sldMk cId="123310181" sldId="6120"/>
        </pc:sldMkLst>
      </pc:sldChg>
      <pc:sldChg chg="addSp delSp modSp mod">
        <pc:chgData name="Ballier, Fabian" userId="16c52835-a68f-4902-b5a6-96afcc228d92" providerId="ADAL" clId="{3A265E8A-1EC4-4FE6-9207-DE3E126E5E9A}" dt="2025-05-20T14:15:59.392" v="15397"/>
        <pc:sldMkLst>
          <pc:docMk/>
          <pc:sldMk cId="347335447" sldId="6125"/>
        </pc:sldMkLst>
      </pc:sldChg>
      <pc:sldChg chg="addSp delSp modSp mod modShow">
        <pc:chgData name="Ballier, Fabian" userId="16c52835-a68f-4902-b5a6-96afcc228d92" providerId="ADAL" clId="{3A265E8A-1EC4-4FE6-9207-DE3E126E5E9A}" dt="2025-05-23T06:59:32.805" v="20802" actId="1076"/>
        <pc:sldMkLst>
          <pc:docMk/>
          <pc:sldMk cId="949486884" sldId="2146849740"/>
        </pc:sldMkLst>
      </pc:sldChg>
      <pc:sldChg chg="modSp mod">
        <pc:chgData name="Ballier, Fabian" userId="16c52835-a68f-4902-b5a6-96afcc228d92" providerId="ADAL" clId="{3A265E8A-1EC4-4FE6-9207-DE3E126E5E9A}" dt="2025-05-08T16:02:58.048" v="7860" actId="20577"/>
        <pc:sldMkLst>
          <pc:docMk/>
          <pc:sldMk cId="652061414" sldId="2146849742"/>
        </pc:sldMkLst>
      </pc:sldChg>
      <pc:sldChg chg="modSp mod modShow">
        <pc:chgData name="Ballier, Fabian" userId="16c52835-a68f-4902-b5a6-96afcc228d92" providerId="ADAL" clId="{3A265E8A-1EC4-4FE6-9207-DE3E126E5E9A}" dt="2025-05-19T08:31:01.366" v="15366" actId="20577"/>
        <pc:sldMkLst>
          <pc:docMk/>
          <pc:sldMk cId="2265850140" sldId="2146849759"/>
        </pc:sldMkLst>
      </pc:sldChg>
      <pc:sldChg chg="addSp delSp modSp mod ord modShow">
        <pc:chgData name="Ballier, Fabian" userId="16c52835-a68f-4902-b5a6-96afcc228d92" providerId="ADAL" clId="{3A265E8A-1EC4-4FE6-9207-DE3E126E5E9A}" dt="2025-05-19T08:29:39.012" v="15350" actId="729"/>
        <pc:sldMkLst>
          <pc:docMk/>
          <pc:sldMk cId="1758115318" sldId="2146849760"/>
        </pc:sldMkLst>
      </pc:sldChg>
      <pc:sldChg chg="addSp modSp del mod ord">
        <pc:chgData name="Ballier, Fabian" userId="16c52835-a68f-4902-b5a6-96afcc228d92" providerId="ADAL" clId="{3A265E8A-1EC4-4FE6-9207-DE3E126E5E9A}" dt="2025-05-09T08:20:50.627" v="12454" actId="47"/>
        <pc:sldMkLst>
          <pc:docMk/>
          <pc:sldMk cId="97442075" sldId="2146849762"/>
        </pc:sldMkLst>
      </pc:sldChg>
      <pc:sldChg chg="addSp modSp mod modShow">
        <pc:chgData name="Ballier, Fabian" userId="16c52835-a68f-4902-b5a6-96afcc228d92" providerId="ADAL" clId="{3A265E8A-1EC4-4FE6-9207-DE3E126E5E9A}" dt="2025-05-19T08:30:01.289" v="15355" actId="729"/>
        <pc:sldMkLst>
          <pc:docMk/>
          <pc:sldMk cId="4167448314" sldId="2146849763"/>
        </pc:sldMkLst>
      </pc:sldChg>
      <pc:sldChg chg="addSp delSp modSp mod">
        <pc:chgData name="Ballier, Fabian" userId="16c52835-a68f-4902-b5a6-96afcc228d92" providerId="ADAL" clId="{3A265E8A-1EC4-4FE6-9207-DE3E126E5E9A}" dt="2025-05-08T13:13:11.810" v="4395"/>
        <pc:sldMkLst>
          <pc:docMk/>
          <pc:sldMk cId="3835792996" sldId="2146849770"/>
        </pc:sldMkLst>
      </pc:sldChg>
      <pc:sldChg chg="addSp modSp mod ord">
        <pc:chgData name="Ballier, Fabian" userId="16c52835-a68f-4902-b5a6-96afcc228d92" providerId="ADAL" clId="{3A265E8A-1EC4-4FE6-9207-DE3E126E5E9A}" dt="2025-05-08T13:13:59.754" v="4398" actId="14100"/>
        <pc:sldMkLst>
          <pc:docMk/>
          <pc:sldMk cId="2506005450" sldId="2146849771"/>
        </pc:sldMkLst>
      </pc:sldChg>
      <pc:sldChg chg="modSp mod">
        <pc:chgData name="Ballier, Fabian" userId="16c52835-a68f-4902-b5a6-96afcc228d92" providerId="ADAL" clId="{3A265E8A-1EC4-4FE6-9207-DE3E126E5E9A}" dt="2025-05-08T16:02:46.007" v="7853" actId="20577"/>
        <pc:sldMkLst>
          <pc:docMk/>
          <pc:sldMk cId="4084245766" sldId="2146849775"/>
        </pc:sldMkLst>
      </pc:sldChg>
      <pc:sldChg chg="addSp delSp modSp mod">
        <pc:chgData name="Ballier, Fabian" userId="16c52835-a68f-4902-b5a6-96afcc228d92" providerId="ADAL" clId="{3A265E8A-1EC4-4FE6-9207-DE3E126E5E9A}" dt="2025-05-21T12:47:02.912" v="16968" actId="478"/>
        <pc:sldMkLst>
          <pc:docMk/>
          <pc:sldMk cId="3048394444" sldId="2146849776"/>
        </pc:sldMkLst>
      </pc:sldChg>
      <pc:sldChg chg="delSp mod">
        <pc:chgData name="Ballier, Fabian" userId="16c52835-a68f-4902-b5a6-96afcc228d92" providerId="ADAL" clId="{3A265E8A-1EC4-4FE6-9207-DE3E126E5E9A}" dt="2025-05-19T08:42:41.658" v="15395" actId="478"/>
        <pc:sldMkLst>
          <pc:docMk/>
          <pc:sldMk cId="792559590" sldId="2146849778"/>
        </pc:sldMkLst>
      </pc:sldChg>
      <pc:sldChg chg="del">
        <pc:chgData name="Ballier, Fabian" userId="16c52835-a68f-4902-b5a6-96afcc228d92" providerId="ADAL" clId="{3A265E8A-1EC4-4FE6-9207-DE3E126E5E9A}" dt="2025-05-22T12:57:34.028" v="19075" actId="47"/>
        <pc:sldMkLst>
          <pc:docMk/>
          <pc:sldMk cId="1350188883" sldId="2146849779"/>
        </pc:sldMkLst>
      </pc:sldChg>
      <pc:sldChg chg="modSp add del mod">
        <pc:chgData name="Ballier, Fabian" userId="16c52835-a68f-4902-b5a6-96afcc228d92" providerId="ADAL" clId="{3A265E8A-1EC4-4FE6-9207-DE3E126E5E9A}" dt="2025-05-06T14:38:34.799" v="51" actId="47"/>
        <pc:sldMkLst>
          <pc:docMk/>
          <pc:sldMk cId="9953113" sldId="2146849780"/>
        </pc:sldMkLst>
      </pc:sldChg>
      <pc:sldChg chg="addSp delSp modSp add mod modShow">
        <pc:chgData name="Ballier, Fabian" userId="16c52835-a68f-4902-b5a6-96afcc228d92" providerId="ADAL" clId="{3A265E8A-1EC4-4FE6-9207-DE3E126E5E9A}" dt="2025-05-19T08:29:30.737" v="15348" actId="729"/>
        <pc:sldMkLst>
          <pc:docMk/>
          <pc:sldMk cId="4091799320" sldId="2146849780"/>
        </pc:sldMkLst>
      </pc:sldChg>
      <pc:sldChg chg="addSp delSp modSp add mod">
        <pc:chgData name="Ballier, Fabian" userId="16c52835-a68f-4902-b5a6-96afcc228d92" providerId="ADAL" clId="{3A265E8A-1EC4-4FE6-9207-DE3E126E5E9A}" dt="2025-05-07T14:31:36.685" v="1796" actId="478"/>
        <pc:sldMkLst>
          <pc:docMk/>
          <pc:sldMk cId="2548012335" sldId="2146849781"/>
        </pc:sldMkLst>
      </pc:sldChg>
      <pc:sldChg chg="addSp delSp modSp add mod modShow">
        <pc:chgData name="Ballier, Fabian" userId="16c52835-a68f-4902-b5a6-96afcc228d92" providerId="ADAL" clId="{3A265E8A-1EC4-4FE6-9207-DE3E126E5E9A}" dt="2025-05-23T06:31:10.505" v="20495" actId="20577"/>
        <pc:sldMkLst>
          <pc:docMk/>
          <pc:sldMk cId="2160560557" sldId="2146849782"/>
        </pc:sldMkLst>
      </pc:sldChg>
      <pc:sldChg chg="addSp delSp modSp add mod modShow">
        <pc:chgData name="Ballier, Fabian" userId="16c52835-a68f-4902-b5a6-96afcc228d92" providerId="ADAL" clId="{3A265E8A-1EC4-4FE6-9207-DE3E126E5E9A}" dt="2025-05-19T08:29:43.758" v="15352" actId="729"/>
        <pc:sldMkLst>
          <pc:docMk/>
          <pc:sldMk cId="1269031515" sldId="2146849783"/>
        </pc:sldMkLst>
      </pc:sldChg>
      <pc:sldChg chg="addSp delSp modSp add mod modAnim modShow">
        <pc:chgData name="Ballier, Fabian" userId="16c52835-a68f-4902-b5a6-96afcc228d92" providerId="ADAL" clId="{3A265E8A-1EC4-4FE6-9207-DE3E126E5E9A}" dt="2025-05-19T08:29:51.605" v="15353" actId="729"/>
        <pc:sldMkLst>
          <pc:docMk/>
          <pc:sldMk cId="3296652903" sldId="2146849784"/>
        </pc:sldMkLst>
      </pc:sldChg>
      <pc:sldChg chg="addSp delSp modSp add mod modShow">
        <pc:chgData name="Ballier, Fabian" userId="16c52835-a68f-4902-b5a6-96afcc228d92" providerId="ADAL" clId="{3A265E8A-1EC4-4FE6-9207-DE3E126E5E9A}" dt="2025-05-19T08:29:30.737" v="15348" actId="729"/>
        <pc:sldMkLst>
          <pc:docMk/>
          <pc:sldMk cId="1025210433" sldId="2146849785"/>
        </pc:sldMkLst>
      </pc:sldChg>
      <pc:sldChg chg="add del">
        <pc:chgData name="Ballier, Fabian" userId="16c52835-a68f-4902-b5a6-96afcc228d92" providerId="ADAL" clId="{3A265E8A-1EC4-4FE6-9207-DE3E126E5E9A}" dt="2025-05-09T08:20:24.965" v="12448" actId="47"/>
        <pc:sldMkLst>
          <pc:docMk/>
          <pc:sldMk cId="3188333238" sldId="2146849786"/>
        </pc:sldMkLst>
      </pc:sldChg>
      <pc:sldChg chg="addSp delSp modSp add mod modShow">
        <pc:chgData name="Ballier, Fabian" userId="16c52835-a68f-4902-b5a6-96afcc228d92" providerId="ADAL" clId="{3A265E8A-1EC4-4FE6-9207-DE3E126E5E9A}" dt="2025-05-23T06:46:05.123" v="20746" actId="478"/>
        <pc:sldMkLst>
          <pc:docMk/>
          <pc:sldMk cId="3141995257" sldId="2146849787"/>
        </pc:sldMkLst>
      </pc:sldChg>
      <pc:sldChg chg="addSp modSp add mod modShow">
        <pc:chgData name="Ballier, Fabian" userId="16c52835-a68f-4902-b5a6-96afcc228d92" providerId="ADAL" clId="{3A265E8A-1EC4-4FE6-9207-DE3E126E5E9A}" dt="2025-05-19T08:30:11.553" v="15357" actId="729"/>
        <pc:sldMkLst>
          <pc:docMk/>
          <pc:sldMk cId="1414951416" sldId="2146849788"/>
        </pc:sldMkLst>
      </pc:sldChg>
      <pc:sldChg chg="addSp modSp add mod modShow">
        <pc:chgData name="Ballier, Fabian" userId="16c52835-a68f-4902-b5a6-96afcc228d92" providerId="ADAL" clId="{3A265E8A-1EC4-4FE6-9207-DE3E126E5E9A}" dt="2025-05-19T08:30:13.125" v="15358" actId="729"/>
        <pc:sldMkLst>
          <pc:docMk/>
          <pc:sldMk cId="941051861" sldId="2146849789"/>
        </pc:sldMkLst>
      </pc:sldChg>
      <pc:sldChg chg="addSp delSp modSp add mod modShow">
        <pc:chgData name="Ballier, Fabian" userId="16c52835-a68f-4902-b5a6-96afcc228d92" providerId="ADAL" clId="{3A265E8A-1EC4-4FE6-9207-DE3E126E5E9A}" dt="2025-05-23T07:01:04.849" v="20808"/>
        <pc:sldMkLst>
          <pc:docMk/>
          <pc:sldMk cId="2495393965" sldId="2146849790"/>
        </pc:sldMkLst>
      </pc:sldChg>
      <pc:sldChg chg="addSp modSp add mod modShow">
        <pc:chgData name="Ballier, Fabian" userId="16c52835-a68f-4902-b5a6-96afcc228d92" providerId="ADAL" clId="{3A265E8A-1EC4-4FE6-9207-DE3E126E5E9A}" dt="2025-05-19T08:30:19.268" v="15360" actId="729"/>
        <pc:sldMkLst>
          <pc:docMk/>
          <pc:sldMk cId="1295108593" sldId="2146849791"/>
        </pc:sldMkLst>
      </pc:sldChg>
      <pc:sldChg chg="addSp modSp add mod modShow">
        <pc:chgData name="Ballier, Fabian" userId="16c52835-a68f-4902-b5a6-96afcc228d92" providerId="ADAL" clId="{3A265E8A-1EC4-4FE6-9207-DE3E126E5E9A}" dt="2025-05-19T08:30:24.921" v="15361" actId="729"/>
        <pc:sldMkLst>
          <pc:docMk/>
          <pc:sldMk cId="457956822" sldId="2146849792"/>
        </pc:sldMkLst>
      </pc:sldChg>
      <pc:sldChg chg="add del">
        <pc:chgData name="Ballier, Fabian" userId="16c52835-a68f-4902-b5a6-96afcc228d92" providerId="ADAL" clId="{3A265E8A-1EC4-4FE6-9207-DE3E126E5E9A}" dt="2025-05-08T15:40:13.478" v="6394" actId="47"/>
        <pc:sldMkLst>
          <pc:docMk/>
          <pc:sldMk cId="2518140763" sldId="2146849793"/>
        </pc:sldMkLst>
      </pc:sldChg>
      <pc:sldChg chg="addSp delSp modSp new mod ord modShow">
        <pc:chgData name="Ballier, Fabian" userId="16c52835-a68f-4902-b5a6-96afcc228d92" providerId="ADAL" clId="{3A265E8A-1EC4-4FE6-9207-DE3E126E5E9A}" dt="2025-05-21T12:14:43.315" v="16935" actId="20577"/>
        <pc:sldMkLst>
          <pc:docMk/>
          <pc:sldMk cId="3633214403" sldId="2146849793"/>
        </pc:sldMkLst>
      </pc:sldChg>
      <pc:sldChg chg="modSp add mod modShow">
        <pc:chgData name="Ballier, Fabian" userId="16c52835-a68f-4902-b5a6-96afcc228d92" providerId="ADAL" clId="{3A265E8A-1EC4-4FE6-9207-DE3E126E5E9A}" dt="2025-05-20T14:18:03.248" v="15403" actId="20577"/>
        <pc:sldMkLst>
          <pc:docMk/>
          <pc:sldMk cId="41962913" sldId="2146849794"/>
        </pc:sldMkLst>
      </pc:sldChg>
      <pc:sldChg chg="addSp delSp modSp add mod modShow">
        <pc:chgData name="Ballier, Fabian" userId="16c52835-a68f-4902-b5a6-96afcc228d92" providerId="ADAL" clId="{3A265E8A-1EC4-4FE6-9207-DE3E126E5E9A}" dt="2025-05-20T14:16:48.042" v="15399" actId="478"/>
        <pc:sldMkLst>
          <pc:docMk/>
          <pc:sldMk cId="2379598223" sldId="2146849795"/>
        </pc:sldMkLst>
      </pc:sldChg>
      <pc:sldChg chg="modSp add mod modShow">
        <pc:chgData name="Ballier, Fabian" userId="16c52835-a68f-4902-b5a6-96afcc228d92" providerId="ADAL" clId="{3A265E8A-1EC4-4FE6-9207-DE3E126E5E9A}" dt="2025-05-19T08:30:24.921" v="15361" actId="729"/>
        <pc:sldMkLst>
          <pc:docMk/>
          <pc:sldMk cId="399193456" sldId="2146849796"/>
        </pc:sldMkLst>
      </pc:sldChg>
      <pc:sldChg chg="addSp modSp add mod modShow">
        <pc:chgData name="Ballier, Fabian" userId="16c52835-a68f-4902-b5a6-96afcc228d92" providerId="ADAL" clId="{3A265E8A-1EC4-4FE6-9207-DE3E126E5E9A}" dt="2025-05-19T08:30:27.892" v="15362" actId="729"/>
        <pc:sldMkLst>
          <pc:docMk/>
          <pc:sldMk cId="1748588696" sldId="2146849797"/>
        </pc:sldMkLst>
      </pc:sldChg>
      <pc:sldChg chg="addSp delSp modSp add mod modShow">
        <pc:chgData name="Ballier, Fabian" userId="16c52835-a68f-4902-b5a6-96afcc228d92" providerId="ADAL" clId="{3A265E8A-1EC4-4FE6-9207-DE3E126E5E9A}" dt="2025-05-21T11:13:42.210" v="16549" actId="20577"/>
        <pc:sldMkLst>
          <pc:docMk/>
          <pc:sldMk cId="2980645066" sldId="2146849798"/>
        </pc:sldMkLst>
      </pc:sldChg>
      <pc:sldChg chg="modSp add mod modShow">
        <pc:chgData name="Ballier, Fabian" userId="16c52835-a68f-4902-b5a6-96afcc228d92" providerId="ADAL" clId="{3A265E8A-1EC4-4FE6-9207-DE3E126E5E9A}" dt="2025-05-21T13:03:19.193" v="17311" actId="20577"/>
        <pc:sldMkLst>
          <pc:docMk/>
          <pc:sldMk cId="1257173102" sldId="2146849799"/>
        </pc:sldMkLst>
      </pc:sldChg>
      <pc:sldChg chg="modSp add mod modShow">
        <pc:chgData name="Ballier, Fabian" userId="16c52835-a68f-4902-b5a6-96afcc228d92" providerId="ADAL" clId="{3A265E8A-1EC4-4FE6-9207-DE3E126E5E9A}" dt="2025-05-21T13:03:57.690" v="17316" actId="113"/>
        <pc:sldMkLst>
          <pc:docMk/>
          <pc:sldMk cId="2680690009" sldId="2146849800"/>
        </pc:sldMkLst>
      </pc:sldChg>
      <pc:sldChg chg="addSp delSp modSp add mod modShow">
        <pc:chgData name="Ballier, Fabian" userId="16c52835-a68f-4902-b5a6-96afcc228d92" providerId="ADAL" clId="{3A265E8A-1EC4-4FE6-9207-DE3E126E5E9A}" dt="2025-05-19T08:29:58.670" v="15354" actId="729"/>
        <pc:sldMkLst>
          <pc:docMk/>
          <pc:sldMk cId="2655166483" sldId="2146849801"/>
        </pc:sldMkLst>
      </pc:sldChg>
      <pc:sldChg chg="delSp add mod ord">
        <pc:chgData name="Ballier, Fabian" userId="16c52835-a68f-4902-b5a6-96afcc228d92" providerId="ADAL" clId="{3A265E8A-1EC4-4FE6-9207-DE3E126E5E9A}" dt="2025-05-19T08:32:17.091" v="15367" actId="478"/>
        <pc:sldMkLst>
          <pc:docMk/>
          <pc:sldMk cId="1101988328" sldId="2146849802"/>
        </pc:sldMkLst>
      </pc:sldChg>
      <pc:sldChg chg="delSp modSp add del mod">
        <pc:chgData name="Ballier, Fabian" userId="16c52835-a68f-4902-b5a6-96afcc228d92" providerId="ADAL" clId="{3A265E8A-1EC4-4FE6-9207-DE3E126E5E9A}" dt="2025-05-09T08:23:19.581" v="12638" actId="47"/>
        <pc:sldMkLst>
          <pc:docMk/>
          <pc:sldMk cId="471570155" sldId="2146849803"/>
        </pc:sldMkLst>
      </pc:sldChg>
      <pc:sldChg chg="addSp delSp modSp add mod modShow">
        <pc:chgData name="Ballier, Fabian" userId="16c52835-a68f-4902-b5a6-96afcc228d92" providerId="ADAL" clId="{3A265E8A-1EC4-4FE6-9207-DE3E126E5E9A}" dt="2025-05-21T13:07:30.642" v="17317" actId="20577"/>
        <pc:sldMkLst>
          <pc:docMk/>
          <pc:sldMk cId="805086048" sldId="2146849803"/>
        </pc:sldMkLst>
      </pc:sldChg>
      <pc:sldChg chg="addSp delSp modSp add mod modShow">
        <pc:chgData name="Ballier, Fabian" userId="16c52835-a68f-4902-b5a6-96afcc228d92" providerId="ADAL" clId="{3A265E8A-1EC4-4FE6-9207-DE3E126E5E9A}" dt="2025-05-21T12:16:36.417" v="16939" actId="14100"/>
        <pc:sldMkLst>
          <pc:docMk/>
          <pc:sldMk cId="1885837379" sldId="2146849804"/>
        </pc:sldMkLst>
      </pc:sldChg>
      <pc:sldChg chg="modSp add del mod">
        <pc:chgData name="Ballier, Fabian" userId="16c52835-a68f-4902-b5a6-96afcc228d92" providerId="ADAL" clId="{3A265E8A-1EC4-4FE6-9207-DE3E126E5E9A}" dt="2025-05-09T11:19:27.913" v="14210" actId="47"/>
        <pc:sldMkLst>
          <pc:docMk/>
          <pc:sldMk cId="3102559759" sldId="2146849805"/>
        </pc:sldMkLst>
      </pc:sldChg>
      <pc:sldChg chg="modSp add mod modShow">
        <pc:chgData name="Ballier, Fabian" userId="16c52835-a68f-4902-b5a6-96afcc228d92" providerId="ADAL" clId="{3A265E8A-1EC4-4FE6-9207-DE3E126E5E9A}" dt="2025-05-19T08:29:36.735" v="15349" actId="729"/>
        <pc:sldMkLst>
          <pc:docMk/>
          <pc:sldMk cId="3476184040" sldId="2146849806"/>
        </pc:sldMkLst>
      </pc:sldChg>
      <pc:sldChg chg="addSp delSp modSp add mod">
        <pc:chgData name="Ballier, Fabian" userId="16c52835-a68f-4902-b5a6-96afcc228d92" providerId="ADAL" clId="{3A265E8A-1EC4-4FE6-9207-DE3E126E5E9A}" dt="2025-05-20T15:03:21.294" v="16464" actId="113"/>
        <pc:sldMkLst>
          <pc:docMk/>
          <pc:sldMk cId="2478536832" sldId="2146849807"/>
        </pc:sldMkLst>
      </pc:sldChg>
      <pc:sldChg chg="addSp delSp modSp add del mod modShow">
        <pc:chgData name="Ballier, Fabian" userId="16c52835-a68f-4902-b5a6-96afcc228d92" providerId="ADAL" clId="{3A265E8A-1EC4-4FE6-9207-DE3E126E5E9A}" dt="2025-05-22T12:59:12.550" v="19076" actId="47"/>
        <pc:sldMkLst>
          <pc:docMk/>
          <pc:sldMk cId="4199453157" sldId="2146849808"/>
        </pc:sldMkLst>
      </pc:sldChg>
      <pc:sldChg chg="addSp delSp modSp add mod modShow">
        <pc:chgData name="Ballier, Fabian" userId="16c52835-a68f-4902-b5a6-96afcc228d92" providerId="ADAL" clId="{3A265E8A-1EC4-4FE6-9207-DE3E126E5E9A}" dt="2025-05-23T07:42:31.849" v="21215" actId="207"/>
        <pc:sldMkLst>
          <pc:docMk/>
          <pc:sldMk cId="1245398025" sldId="2146849809"/>
        </pc:sldMkLst>
      </pc:sldChg>
      <pc:sldChg chg="addSp delSp modSp add del mod">
        <pc:chgData name="Ballier, Fabian" userId="16c52835-a68f-4902-b5a6-96afcc228d92" providerId="ADAL" clId="{3A265E8A-1EC4-4FE6-9207-DE3E126E5E9A}" dt="2025-05-21T13:02:31.308" v="17289" actId="47"/>
        <pc:sldMkLst>
          <pc:docMk/>
          <pc:sldMk cId="2777566827" sldId="2146849810"/>
        </pc:sldMkLst>
      </pc:sldChg>
      <pc:sldChg chg="add del">
        <pc:chgData name="Ballier, Fabian" userId="16c52835-a68f-4902-b5a6-96afcc228d92" providerId="ADAL" clId="{3A265E8A-1EC4-4FE6-9207-DE3E126E5E9A}" dt="2025-05-21T11:17:03.397" v="16578" actId="2890"/>
        <pc:sldMkLst>
          <pc:docMk/>
          <pc:sldMk cId="4209780525" sldId="2146849810"/>
        </pc:sldMkLst>
      </pc:sldChg>
      <pc:sldChg chg="modSp add mod">
        <pc:chgData name="Ballier, Fabian" userId="16c52835-a68f-4902-b5a6-96afcc228d92" providerId="ADAL" clId="{3A265E8A-1EC4-4FE6-9207-DE3E126E5E9A}" dt="2025-05-22T12:39:36.292" v="17911" actId="14100"/>
        <pc:sldMkLst>
          <pc:docMk/>
          <pc:sldMk cId="4286185055" sldId="2146849810"/>
        </pc:sldMkLst>
      </pc:sldChg>
      <pc:sldChg chg="addSp modSp add mod modShow">
        <pc:chgData name="Ballier, Fabian" userId="16c52835-a68f-4902-b5a6-96afcc228d92" providerId="ADAL" clId="{3A265E8A-1EC4-4FE6-9207-DE3E126E5E9A}" dt="2025-05-23T07:06:35.102" v="20839"/>
        <pc:sldMkLst>
          <pc:docMk/>
          <pc:sldMk cId="156915667" sldId="2146849811"/>
        </pc:sldMkLst>
      </pc:sldChg>
      <pc:sldChg chg="addSp modSp add mod modShow">
        <pc:chgData name="Ballier, Fabian" userId="16c52835-a68f-4902-b5a6-96afcc228d92" providerId="ADAL" clId="{3A265E8A-1EC4-4FE6-9207-DE3E126E5E9A}" dt="2025-05-23T07:06:38.023" v="20840"/>
        <pc:sldMkLst>
          <pc:docMk/>
          <pc:sldMk cId="2682998019" sldId="2146849812"/>
        </pc:sldMkLst>
      </pc:sldChg>
      <pc:sldChg chg="addSp modSp add mod modShow">
        <pc:chgData name="Ballier, Fabian" userId="16c52835-a68f-4902-b5a6-96afcc228d92" providerId="ADAL" clId="{3A265E8A-1EC4-4FE6-9207-DE3E126E5E9A}" dt="2025-05-23T07:06:40.992" v="20841"/>
        <pc:sldMkLst>
          <pc:docMk/>
          <pc:sldMk cId="3433233290" sldId="2146849813"/>
        </pc:sldMkLst>
      </pc:sldChg>
      <pc:sldChg chg="addSp delSp modSp add mod">
        <pc:chgData name="Ballier, Fabian" userId="16c52835-a68f-4902-b5a6-96afcc228d92" providerId="ADAL" clId="{3A265E8A-1EC4-4FE6-9207-DE3E126E5E9A}" dt="2025-05-23T07:41:02.795" v="21149" actId="1076"/>
        <pc:sldMkLst>
          <pc:docMk/>
          <pc:sldMk cId="2668818147" sldId="2146849814"/>
        </pc:sldMkLst>
      </pc:sldChg>
      <pc:sldChg chg="modSp add mod">
        <pc:chgData name="Ballier, Fabian" userId="16c52835-a68f-4902-b5a6-96afcc228d92" providerId="ADAL" clId="{3A265E8A-1EC4-4FE6-9207-DE3E126E5E9A}" dt="2025-05-22T14:52:35.387" v="20210" actId="113"/>
        <pc:sldMkLst>
          <pc:docMk/>
          <pc:sldMk cId="3700677369" sldId="2146849815"/>
        </pc:sldMkLst>
      </pc:sldChg>
      <pc:sldChg chg="addSp delSp modSp add mod modShow">
        <pc:chgData name="Ballier, Fabian" userId="16c52835-a68f-4902-b5a6-96afcc228d92" providerId="ADAL" clId="{3A265E8A-1EC4-4FE6-9207-DE3E126E5E9A}" dt="2025-05-22T14:58:07.735" v="20279" actId="478"/>
        <pc:sldMkLst>
          <pc:docMk/>
          <pc:sldMk cId="3585155638" sldId="2146849816"/>
        </pc:sldMkLst>
      </pc:sldChg>
      <pc:sldChg chg="addSp delSp modSp add mod modShow">
        <pc:chgData name="Ballier, Fabian" userId="16c52835-a68f-4902-b5a6-96afcc228d92" providerId="ADAL" clId="{3A265E8A-1EC4-4FE6-9207-DE3E126E5E9A}" dt="2025-05-22T15:10:16.396" v="20396" actId="478"/>
        <pc:sldMkLst>
          <pc:docMk/>
          <pc:sldMk cId="2055842763" sldId="2146849817"/>
        </pc:sldMkLst>
      </pc:sldChg>
      <pc:sldChg chg="addSp delSp modSp add mod">
        <pc:chgData name="Ballier, Fabian" userId="16c52835-a68f-4902-b5a6-96afcc228d92" providerId="ADAL" clId="{3A265E8A-1EC4-4FE6-9207-DE3E126E5E9A}" dt="2025-05-22T14:55:54.848" v="20262"/>
        <pc:sldMkLst>
          <pc:docMk/>
          <pc:sldMk cId="960584868" sldId="2146849818"/>
        </pc:sldMkLst>
      </pc:sldChg>
      <pc:sldChg chg="addSp delSp modSp add mod">
        <pc:chgData name="Ballier, Fabian" userId="16c52835-a68f-4902-b5a6-96afcc228d92" providerId="ADAL" clId="{3A265E8A-1EC4-4FE6-9207-DE3E126E5E9A}" dt="2025-05-22T14:56:28.043" v="20264"/>
        <pc:sldMkLst>
          <pc:docMk/>
          <pc:sldMk cId="1510803579" sldId="2146849819"/>
        </pc:sldMkLst>
      </pc:sldChg>
      <pc:sldChg chg="addSp delSp modSp add mod">
        <pc:chgData name="Ballier, Fabian" userId="16c52835-a68f-4902-b5a6-96afcc228d92" providerId="ADAL" clId="{3A265E8A-1EC4-4FE6-9207-DE3E126E5E9A}" dt="2025-05-22T15:11:42.919" v="20411" actId="20577"/>
        <pc:sldMkLst>
          <pc:docMk/>
          <pc:sldMk cId="1814734787" sldId="2146849820"/>
        </pc:sldMkLst>
      </pc:sldChg>
      <pc:sldChg chg="addSp delSp modSp add mod">
        <pc:chgData name="Ballier, Fabian" userId="16c52835-a68f-4902-b5a6-96afcc228d92" providerId="ADAL" clId="{3A265E8A-1EC4-4FE6-9207-DE3E126E5E9A}" dt="2025-05-22T15:11:29.703" v="20406"/>
        <pc:sldMkLst>
          <pc:docMk/>
          <pc:sldMk cId="3594410617" sldId="2146849821"/>
        </pc:sldMkLst>
      </pc:sldChg>
      <pc:sldChg chg="addSp delSp modSp add mod modShow">
        <pc:chgData name="Ballier, Fabian" userId="16c52835-a68f-4902-b5a6-96afcc228d92" providerId="ADAL" clId="{3A265E8A-1EC4-4FE6-9207-DE3E126E5E9A}" dt="2025-05-23T06:32:34.868" v="20502" actId="729"/>
        <pc:sldMkLst>
          <pc:docMk/>
          <pc:sldMk cId="4115941978" sldId="2146849822"/>
        </pc:sldMkLst>
      </pc:sldChg>
      <pc:sldChg chg="addSp modSp add mod modShow">
        <pc:chgData name="Ballier, Fabian" userId="16c52835-a68f-4902-b5a6-96afcc228d92" providerId="ADAL" clId="{3A265E8A-1EC4-4FE6-9207-DE3E126E5E9A}" dt="2025-05-23T06:35:08.443" v="20513"/>
        <pc:sldMkLst>
          <pc:docMk/>
          <pc:sldMk cId="1652585054" sldId="2146849823"/>
        </pc:sldMkLst>
      </pc:sldChg>
      <pc:sldChg chg="addSp delSp modSp add mod modShow">
        <pc:chgData name="Ballier, Fabian" userId="16c52835-a68f-4902-b5a6-96afcc228d92" providerId="ADAL" clId="{3A265E8A-1EC4-4FE6-9207-DE3E126E5E9A}" dt="2025-05-23T06:35:31.639" v="20514"/>
        <pc:sldMkLst>
          <pc:docMk/>
          <pc:sldMk cId="225372802" sldId="2146849824"/>
        </pc:sldMkLst>
      </pc:sldChg>
      <pc:sldChg chg="addSp modSp add mod modShow">
        <pc:chgData name="Ballier, Fabian" userId="16c52835-a68f-4902-b5a6-96afcc228d92" providerId="ADAL" clId="{3A265E8A-1EC4-4FE6-9207-DE3E126E5E9A}" dt="2025-05-23T06:39:17.273" v="20527"/>
        <pc:sldMkLst>
          <pc:docMk/>
          <pc:sldMk cId="4207709974" sldId="2146849825"/>
        </pc:sldMkLst>
      </pc:sldChg>
      <pc:sldChg chg="addSp modSp add mod modShow">
        <pc:chgData name="Ballier, Fabian" userId="16c52835-a68f-4902-b5a6-96afcc228d92" providerId="ADAL" clId="{3A265E8A-1EC4-4FE6-9207-DE3E126E5E9A}" dt="2025-05-23T06:40:09.174" v="20528"/>
        <pc:sldMkLst>
          <pc:docMk/>
          <pc:sldMk cId="304761108" sldId="2146849826"/>
        </pc:sldMkLst>
      </pc:sldChg>
      <pc:sldChg chg="addSp modSp add mod modShow">
        <pc:chgData name="Ballier, Fabian" userId="16c52835-a68f-4902-b5a6-96afcc228d92" providerId="ADAL" clId="{3A265E8A-1EC4-4FE6-9207-DE3E126E5E9A}" dt="2025-05-23T06:40:26.232" v="20529"/>
        <pc:sldMkLst>
          <pc:docMk/>
          <pc:sldMk cId="4134388001" sldId="2146849827"/>
        </pc:sldMkLst>
      </pc:sldChg>
      <pc:sldChg chg="addSp modSp add mod modShow">
        <pc:chgData name="Ballier, Fabian" userId="16c52835-a68f-4902-b5a6-96afcc228d92" providerId="ADAL" clId="{3A265E8A-1EC4-4FE6-9207-DE3E126E5E9A}" dt="2025-05-23T06:56:15.582" v="20783" actId="20577"/>
        <pc:sldMkLst>
          <pc:docMk/>
          <pc:sldMk cId="3565384876" sldId="2146849828"/>
        </pc:sldMkLst>
      </pc:sldChg>
      <pc:sldChg chg="add">
        <pc:chgData name="Ballier, Fabian" userId="16c52835-a68f-4902-b5a6-96afcc228d92" providerId="ADAL" clId="{3A265E8A-1EC4-4FE6-9207-DE3E126E5E9A}" dt="2025-05-23T06:57:20.540" v="20785"/>
        <pc:sldMkLst>
          <pc:docMk/>
          <pc:sldMk cId="2343720593" sldId="2146849829"/>
        </pc:sldMkLst>
      </pc:sldChg>
      <pc:sldChg chg="addSp delSp modSp add mod modShow">
        <pc:chgData name="Ballier, Fabian" userId="16c52835-a68f-4902-b5a6-96afcc228d92" providerId="ADAL" clId="{3A265E8A-1EC4-4FE6-9207-DE3E126E5E9A}" dt="2025-05-23T07:03:40.131" v="20825" actId="20577"/>
        <pc:sldMkLst>
          <pc:docMk/>
          <pc:sldMk cId="4010825873" sldId="2146849830"/>
        </pc:sldMkLst>
      </pc:sldChg>
      <pc:sldChg chg="addSp modSp add mod modShow">
        <pc:chgData name="Ballier, Fabian" userId="16c52835-a68f-4902-b5a6-96afcc228d92" providerId="ADAL" clId="{3A265E8A-1EC4-4FE6-9207-DE3E126E5E9A}" dt="2025-05-23T07:05:31.208" v="20836" actId="20577"/>
        <pc:sldMkLst>
          <pc:docMk/>
          <pc:sldMk cId="1108357396" sldId="2146849831"/>
        </pc:sldMkLst>
      </pc:sldChg>
      <pc:sldChg chg="addSp delSp modSp add mod delAnim">
        <pc:chgData name="Ballier, Fabian" userId="16c52835-a68f-4902-b5a6-96afcc228d92" providerId="ADAL" clId="{3A265E8A-1EC4-4FE6-9207-DE3E126E5E9A}" dt="2025-05-23T07:17:09.240" v="21082" actId="1076"/>
        <pc:sldMkLst>
          <pc:docMk/>
          <pc:sldMk cId="1314167117" sldId="2146849832"/>
        </pc:sldMkLst>
      </pc:sldChg>
      <pc:sldChg chg="addSp delSp modSp add mod ord">
        <pc:chgData name="Ballier, Fabian" userId="16c52835-a68f-4902-b5a6-96afcc228d92" providerId="ADAL" clId="{3A265E8A-1EC4-4FE6-9207-DE3E126E5E9A}" dt="2025-05-23T07:40:02.224" v="21147" actId="20577"/>
        <pc:sldMkLst>
          <pc:docMk/>
          <pc:sldMk cId="988776347" sldId="2146849833"/>
        </pc:sldMkLst>
      </pc:sldChg>
    </pc:docChg>
  </pc:docChgLst>
  <pc:docChgLst>
    <pc:chgData name="Ballier, Fabian" userId="S::fabian.ballier@de.schunk.com::16c52835-a68f-4902-b5a6-96afcc228d92" providerId="AD" clId="Web-{0EACF0A5-4642-D2BA-4650-56B4858673C3}"/>
    <pc:docChg chg="delSld modSld modSection">
      <pc:chgData name="Ballier, Fabian" userId="S::fabian.ballier@de.schunk.com::16c52835-a68f-4902-b5a6-96afcc228d92" providerId="AD" clId="Web-{0EACF0A5-4642-D2BA-4650-56B4858673C3}" dt="2025-05-12T14:52:33.517" v="411" actId="20577"/>
      <pc:docMkLst>
        <pc:docMk/>
      </pc:docMkLst>
      <pc:sldChg chg="del">
        <pc:chgData name="Ballier, Fabian" userId="S::fabian.ballier@de.schunk.com::16c52835-a68f-4902-b5a6-96afcc228d92" providerId="AD" clId="Web-{0EACF0A5-4642-D2BA-4650-56B4858673C3}" dt="2025-05-12T14:51:12.514" v="391"/>
        <pc:sldMkLst>
          <pc:docMk/>
          <pc:sldMk cId="3205414539" sldId="2146849756"/>
        </pc:sldMkLst>
      </pc:sldChg>
      <pc:sldChg chg="modSp">
        <pc:chgData name="Ballier, Fabian" userId="S::fabian.ballier@de.schunk.com::16c52835-a68f-4902-b5a6-96afcc228d92" providerId="AD" clId="Web-{0EACF0A5-4642-D2BA-4650-56B4858673C3}" dt="2025-05-12T14:45:27.269" v="389" actId="20577"/>
        <pc:sldMkLst>
          <pc:docMk/>
          <pc:sldMk cId="1835440333" sldId="2146849774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39:45.540" v="372" actId="14100"/>
        <pc:sldMkLst>
          <pc:docMk/>
          <pc:sldMk cId="792559590" sldId="2146849778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52:33.517" v="411" actId="20577"/>
        <pc:sldMkLst>
          <pc:docMk/>
          <pc:sldMk cId="3141995257" sldId="2146849787"/>
        </pc:sldMkLst>
      </pc:sldChg>
      <pc:sldChg chg="modSp">
        <pc:chgData name="Ballier, Fabian" userId="S::fabian.ballier@de.schunk.com::16c52835-a68f-4902-b5a6-96afcc228d92" providerId="AD" clId="Web-{0EACF0A5-4642-D2BA-4650-56B4858673C3}" dt="2025-05-12T14:43:47.297" v="384" actId="20577"/>
        <pc:sldMkLst>
          <pc:docMk/>
          <pc:sldMk cId="1295108593" sldId="2146849791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14:07.038" v="23" actId="20577"/>
        <pc:sldMkLst>
          <pc:docMk/>
          <pc:sldMk cId="3633214403" sldId="2146849793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49:43.668" v="390" actId="1076"/>
        <pc:sldMkLst>
          <pc:docMk/>
          <pc:sldMk cId="2379598223" sldId="2146849795"/>
        </pc:sldMkLst>
      </pc:sldChg>
      <pc:sldChg chg="addSp modSp">
        <pc:chgData name="Ballier, Fabian" userId="S::fabian.ballier@de.schunk.com::16c52835-a68f-4902-b5a6-96afcc228d92" providerId="AD" clId="Web-{0EACF0A5-4642-D2BA-4650-56B4858673C3}" dt="2025-05-12T14:32:07.416" v="65" actId="20577"/>
        <pc:sldMkLst>
          <pc:docMk/>
          <pc:sldMk cId="1101988328" sldId="21468498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A609D-33A1-49C1-99CD-9DA0D02D59BC}" type="datetimeFigureOut">
              <a:rPr lang="de-DE" smtClean="0"/>
              <a:t>28.07.2025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4DAAC-953A-4DDC-ADA9-6566D2D0868D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310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67B104-3915-B0A4-E7A9-9296727DF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1AF4BAD5-2652-09A8-320B-95A93684BA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D6AC3F91-2707-5F8F-8384-A3BBFC6E49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55A2F8B8-06CC-66BB-44A8-C8B83D2B11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90752">
              <a:defRPr/>
            </a:pPr>
            <a:fld id="{DCC4DAAC-953A-4DDC-ADA9-6566D2D0868D}" type="slidenum">
              <a:rPr lang="de-DE">
                <a:solidFill>
                  <a:prstClr val="black"/>
                </a:solidFill>
                <a:latin typeface="Calibri" panose="020F0502020204030204"/>
              </a:rPr>
              <a:pPr defTabSz="990752">
                <a:defRPr/>
              </a:pPr>
              <a:t>14</a:t>
            </a:fld>
            <a:endParaRPr lang="de-DE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53877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5AB90-B6A6-8DB3-FE58-F35B2F6A0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>
            <a:extLst>
              <a:ext uri="{FF2B5EF4-FFF2-40B4-BE49-F238E27FC236}">
                <a16:creationId xmlns:a16="http://schemas.microsoft.com/office/drawing/2014/main" id="{0F7D847F-1529-05E9-6336-32FD03063F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>
            <a:extLst>
              <a:ext uri="{FF2B5EF4-FFF2-40B4-BE49-F238E27FC236}">
                <a16:creationId xmlns:a16="http://schemas.microsoft.com/office/drawing/2014/main" id="{90D8C530-4FA3-A280-6C04-6F4B262A4F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>
            <a:extLst>
              <a:ext uri="{FF2B5EF4-FFF2-40B4-BE49-F238E27FC236}">
                <a16:creationId xmlns:a16="http://schemas.microsoft.com/office/drawing/2014/main" id="{91602E79-D1AB-00BE-6A7D-13EAB762E1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90752">
              <a:defRPr/>
            </a:pPr>
            <a:fld id="{DCC4DAAC-953A-4DDC-ADA9-6566D2D0868D}" type="slidenum">
              <a:rPr lang="de-DE">
                <a:solidFill>
                  <a:prstClr val="black"/>
                </a:solidFill>
                <a:latin typeface="Calibri" panose="020F0502020204030204"/>
              </a:rPr>
              <a:pPr defTabSz="990752">
                <a:defRPr/>
              </a:pPr>
              <a:t>15</a:t>
            </a:fld>
            <a:endParaRPr lang="de-DE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610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feld 9">
            <a:extLst>
              <a:ext uri="{FF2B5EF4-FFF2-40B4-BE49-F238E27FC236}">
                <a16:creationId xmlns:a16="http://schemas.microsoft.com/office/drawing/2014/main" id="{78CC97A4-1A82-DEDB-CB65-650832807737}"/>
              </a:ext>
            </a:extLst>
          </p:cNvPr>
          <p:cNvSpPr txBox="1"/>
          <p:nvPr userDrawn="1"/>
        </p:nvSpPr>
        <p:spPr>
          <a:xfrm>
            <a:off x="658813" y="271886"/>
            <a:ext cx="2009083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de-DE" sz="1800" b="1" dirty="0">
                <a:solidFill>
                  <a:schemeClr val="bg2"/>
                </a:solidFill>
                <a:latin typeface="Fago Pro" panose="02000506040000020004" pitchFamily="50" charset="0"/>
              </a:rPr>
              <a:t>Agenda</a:t>
            </a:r>
          </a:p>
        </p:txBody>
      </p:sp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01ECF792-B14B-88A1-18F5-A6044518CC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8813" y="779585"/>
            <a:ext cx="8937625" cy="5494215"/>
          </a:xfrm>
        </p:spPr>
        <p:txBody>
          <a:bodyPr/>
          <a:lstStyle>
            <a:lvl1pPr marL="633413" indent="-633413">
              <a:buFont typeface="+mj-lt"/>
              <a:buAutoNum type="arabicPeriod"/>
              <a:defRPr sz="3000" b="1">
                <a:latin typeface="Fago Pro" panose="02000506040000020004" pitchFamily="50" charset="0"/>
              </a:defRPr>
            </a:lvl1pPr>
            <a:lvl2pPr marL="785813" indent="-176213">
              <a:tabLst>
                <a:tab pos="652463" algn="l"/>
                <a:tab pos="809625" algn="l"/>
              </a:tabLst>
              <a:defRPr sz="2000">
                <a:latin typeface="Fago Pro" panose="02000506040000020004" pitchFamily="50" charset="0"/>
              </a:defRPr>
            </a:lvl2pPr>
            <a:lvl3pPr marL="1014413" indent="-246063">
              <a:defRPr sz="2000">
                <a:latin typeface="Fago Pro" panose="02000506040000020004" pitchFamily="50" charset="0"/>
              </a:defRPr>
            </a:lvl3pPr>
            <a:lvl4pPr marL="1219200" indent="-204788">
              <a:defRPr sz="2000">
                <a:latin typeface="Fago Pro" panose="02000506040000020004" pitchFamily="50" charset="0"/>
              </a:defRPr>
            </a:lvl4pPr>
            <a:lvl5pPr marL="1441450" indent="-233363">
              <a:defRPr sz="2000">
                <a:latin typeface="Fago Pro" panose="02000506040000020004" pitchFamily="50" charset="0"/>
              </a:defRPr>
            </a:lvl5pPr>
          </a:lstStyle>
          <a:p>
            <a:pPr lvl="0"/>
            <a:r>
              <a:rPr lang="de-DE" dirty="0" err="1"/>
              <a:t>Agendapunkt</a:t>
            </a:r>
            <a:r>
              <a:rPr lang="de-DE" dirty="0"/>
              <a:t> eins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F40E45D-1310-95F1-0289-F373E713D3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1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de-DE" dirty="0"/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B608AA44-849E-76DD-D654-94961F4737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8" name="Textplatzhalter 7">
            <a:extLst>
              <a:ext uri="{FF2B5EF4-FFF2-40B4-BE49-F238E27FC236}">
                <a16:creationId xmlns:a16="http://schemas.microsoft.com/office/drawing/2014/main" id="{01C6B8FC-3DF4-DFC6-9D42-886621A4A3B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4" y="271887"/>
            <a:ext cx="8996816" cy="33855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Hier steht das Kapitel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FACFECB-17DE-E53B-159A-D526856883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itat ­­­­- Fazit - Empfehlu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FC792D1-F0A6-D256-D340-655CE5F32C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814" y="666750"/>
            <a:ext cx="8996816" cy="328612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de-DE" dirty="0"/>
              <a:t>Hier steht ein Zitat / Empfehlung / Fazit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A2253897-4149-A9A4-96B3-1666630B64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4" name="Grafik 22">
            <a:extLst>
              <a:ext uri="{FF2B5EF4-FFF2-40B4-BE49-F238E27FC236}">
                <a16:creationId xmlns:a16="http://schemas.microsoft.com/office/drawing/2014/main" id="{19CCC31C-6825-1ED2-D136-4A6E0AE52F11}"/>
              </a:ext>
            </a:extLst>
          </p:cNvPr>
          <p:cNvSpPr/>
          <p:nvPr/>
        </p:nvSpPr>
        <p:spPr>
          <a:xfrm>
            <a:off x="686183" y="4266814"/>
            <a:ext cx="2258186" cy="404695"/>
          </a:xfrm>
          <a:custGeom>
            <a:avLst/>
            <a:gdLst>
              <a:gd name="connsiteX0" fmla="*/ 1911685 w 3041035"/>
              <a:gd name="connsiteY0" fmla="*/ 185560 h 544991"/>
              <a:gd name="connsiteX1" fmla="*/ 1226038 w 3041035"/>
              <a:gd name="connsiteY1" fmla="*/ 544991 h 544991"/>
              <a:gd name="connsiteX2" fmla="*/ 0 w 3041035"/>
              <a:gd name="connsiteY2" fmla="*/ 544991 h 544991"/>
              <a:gd name="connsiteX3" fmla="*/ 0 w 3041035"/>
              <a:gd name="connsiteY3" fmla="*/ 359431 h 544991"/>
              <a:gd name="connsiteX4" fmla="*/ 1180367 w 3041035"/>
              <a:gd name="connsiteY4" fmla="*/ 359431 h 544991"/>
              <a:gd name="connsiteX5" fmla="*/ 1865971 w 3041035"/>
              <a:gd name="connsiteY5" fmla="*/ 0 h 544991"/>
              <a:gd name="connsiteX6" fmla="*/ 3041036 w 3041035"/>
              <a:gd name="connsiteY6" fmla="*/ 0 h 544991"/>
              <a:gd name="connsiteX7" fmla="*/ 3041036 w 3041035"/>
              <a:gd name="connsiteY7" fmla="*/ 185560 h 54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41035" h="544991">
                <a:moveTo>
                  <a:pt x="1911685" y="185560"/>
                </a:moveTo>
                <a:lnTo>
                  <a:pt x="1226038" y="544991"/>
                </a:lnTo>
                <a:lnTo>
                  <a:pt x="0" y="544991"/>
                </a:lnTo>
                <a:lnTo>
                  <a:pt x="0" y="359431"/>
                </a:lnTo>
                <a:lnTo>
                  <a:pt x="1180367" y="359431"/>
                </a:lnTo>
                <a:lnTo>
                  <a:pt x="1865971" y="0"/>
                </a:lnTo>
                <a:lnTo>
                  <a:pt x="3041036" y="0"/>
                </a:lnTo>
                <a:lnTo>
                  <a:pt x="3041036" y="185560"/>
                </a:lnTo>
              </a:path>
            </a:pathLst>
          </a:custGeom>
          <a:solidFill>
            <a:schemeClr val="bg2"/>
          </a:solidFill>
          <a:ln w="2124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6" name="Textplatzhalter 25">
            <a:extLst>
              <a:ext uri="{FF2B5EF4-FFF2-40B4-BE49-F238E27FC236}">
                <a16:creationId xmlns:a16="http://schemas.microsoft.com/office/drawing/2014/main" id="{0B18618C-AB6E-049B-38C5-4999CED06E9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5143500"/>
            <a:ext cx="8996816" cy="11303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2"/>
                </a:solidFill>
                <a:latin typeface="Fago Pro" panose="02000506040000020004" pitchFamily="50" charset="0"/>
              </a:defRPr>
            </a:lvl1pPr>
          </a:lstStyle>
          <a:p>
            <a:pPr lvl="0"/>
            <a:r>
              <a:rPr lang="de-DE" dirty="0"/>
              <a:t>Optional Zitatgeber</a:t>
            </a:r>
          </a:p>
        </p:txBody>
      </p:sp>
      <p:pic>
        <p:nvPicPr>
          <p:cNvPr id="28" name="Grafik 27">
            <a:extLst>
              <a:ext uri="{FF2B5EF4-FFF2-40B4-BE49-F238E27FC236}">
                <a16:creationId xmlns:a16="http://schemas.microsoft.com/office/drawing/2014/main" id="{6C5F3724-686E-CBBC-E9B6-90A5F7F4AC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0968" y="351118"/>
            <a:ext cx="1826070" cy="46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50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hlussfoli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>
            <a:extLst>
              <a:ext uri="{FF2B5EF4-FFF2-40B4-BE49-F238E27FC236}">
                <a16:creationId xmlns:a16="http://schemas.microsoft.com/office/drawing/2014/main" id="{4F493582-DCC1-F192-74C6-EED58EE52B7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8531" y="1886839"/>
            <a:ext cx="5214938" cy="1542161"/>
          </a:xfrm>
          <a:prstGeom prst="rect">
            <a:avLst/>
          </a:prstGeom>
        </p:spPr>
      </p:pic>
      <p:sp>
        <p:nvSpPr>
          <p:cNvPr id="21" name="Textfeld 20">
            <a:extLst>
              <a:ext uri="{FF2B5EF4-FFF2-40B4-BE49-F238E27FC236}">
                <a16:creationId xmlns:a16="http://schemas.microsoft.com/office/drawing/2014/main" id="{C2900A8C-B0B5-C546-9BE1-53E2ECB57D02}"/>
              </a:ext>
            </a:extLst>
          </p:cNvPr>
          <p:cNvSpPr txBox="1"/>
          <p:nvPr userDrawn="1"/>
        </p:nvSpPr>
        <p:spPr>
          <a:xfrm>
            <a:off x="4193381" y="5905500"/>
            <a:ext cx="3805238" cy="3683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© SCHUNK SE &amp; Co. KG</a:t>
            </a:r>
          </a:p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 typeface="Arial" panose="020B0604020202020204" pitchFamily="34" charset="0"/>
              <a:buNone/>
              <a:tabLst/>
            </a:pPr>
            <a:r>
              <a:rPr kumimoji="0" lang="de-DE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t>schunk.com</a:t>
            </a:r>
          </a:p>
        </p:txBody>
      </p:sp>
      <p:grpSp>
        <p:nvGrpSpPr>
          <p:cNvPr id="5" name="Grafik 6">
            <a:extLst>
              <a:ext uri="{FF2B5EF4-FFF2-40B4-BE49-F238E27FC236}">
                <a16:creationId xmlns:a16="http://schemas.microsoft.com/office/drawing/2014/main" id="{94BC3787-8E20-671D-7B41-38B60F6FDA7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3474242" y="4744704"/>
            <a:ext cx="5269708" cy="324440"/>
            <a:chOff x="4381500" y="3324234"/>
            <a:chExt cx="3430676" cy="211216"/>
          </a:xfrm>
          <a:solidFill>
            <a:schemeClr val="bg1"/>
          </a:solidFill>
        </p:grpSpPr>
        <p:sp>
          <p:nvSpPr>
            <p:cNvPr id="6" name="Freihandform: Form 5">
              <a:extLst>
                <a:ext uri="{FF2B5EF4-FFF2-40B4-BE49-F238E27FC236}">
                  <a16:creationId xmlns:a16="http://schemas.microsoft.com/office/drawing/2014/main" id="{B9AD97F3-99FA-A188-8AA3-9615E6F9F198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8" name="Freihandform: Form 7">
              <a:extLst>
                <a:ext uri="{FF2B5EF4-FFF2-40B4-BE49-F238E27FC236}">
                  <a16:creationId xmlns:a16="http://schemas.microsoft.com/office/drawing/2014/main" id="{8B6A8E9D-4DA8-CFB1-1413-A17B09E1BC43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9" name="Freihandform: Form 8">
              <a:extLst>
                <a:ext uri="{FF2B5EF4-FFF2-40B4-BE49-F238E27FC236}">
                  <a16:creationId xmlns:a16="http://schemas.microsoft.com/office/drawing/2014/main" id="{CB3D29B4-50AB-43DF-8566-2C7ECDEC7011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0" name="Freihandform: Form 9">
              <a:extLst>
                <a:ext uri="{FF2B5EF4-FFF2-40B4-BE49-F238E27FC236}">
                  <a16:creationId xmlns:a16="http://schemas.microsoft.com/office/drawing/2014/main" id="{D16DB84B-EF0D-C922-F83B-E8F6CDEF2FCD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1" name="Freihandform: Form 10">
              <a:extLst>
                <a:ext uri="{FF2B5EF4-FFF2-40B4-BE49-F238E27FC236}">
                  <a16:creationId xmlns:a16="http://schemas.microsoft.com/office/drawing/2014/main" id="{B630B98E-43B1-EF41-09CD-546ECB205F8A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2" name="Freihandform: Form 11">
              <a:extLst>
                <a:ext uri="{FF2B5EF4-FFF2-40B4-BE49-F238E27FC236}">
                  <a16:creationId xmlns:a16="http://schemas.microsoft.com/office/drawing/2014/main" id="{445D5EEE-6290-E8CF-AD9D-51B0D2DBE7E2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3" name="Freihandform: Form 12">
              <a:extLst>
                <a:ext uri="{FF2B5EF4-FFF2-40B4-BE49-F238E27FC236}">
                  <a16:creationId xmlns:a16="http://schemas.microsoft.com/office/drawing/2014/main" id="{87D5CC84-381F-6533-8AD9-177551CADF4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4" name="Freihandform: Form 13">
              <a:extLst>
                <a:ext uri="{FF2B5EF4-FFF2-40B4-BE49-F238E27FC236}">
                  <a16:creationId xmlns:a16="http://schemas.microsoft.com/office/drawing/2014/main" id="{92906D59-C67F-D48E-FD4C-1C787F0D018A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5" name="Freihandform: Form 14">
              <a:extLst>
                <a:ext uri="{FF2B5EF4-FFF2-40B4-BE49-F238E27FC236}">
                  <a16:creationId xmlns:a16="http://schemas.microsoft.com/office/drawing/2014/main" id="{2BA0181B-0FD8-4750-65A4-1C63A382ADD9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6" name="Freihandform: Form 15">
              <a:extLst>
                <a:ext uri="{FF2B5EF4-FFF2-40B4-BE49-F238E27FC236}">
                  <a16:creationId xmlns:a16="http://schemas.microsoft.com/office/drawing/2014/main" id="{DADD0553-C42A-60B7-9A7C-E8730FF6BDA8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7" name="Freihandform: Form 16">
              <a:extLst>
                <a:ext uri="{FF2B5EF4-FFF2-40B4-BE49-F238E27FC236}">
                  <a16:creationId xmlns:a16="http://schemas.microsoft.com/office/drawing/2014/main" id="{F5883756-7C62-4F66-36BC-79DFF5C6225D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8" name="Freihandform: Form 17">
              <a:extLst>
                <a:ext uri="{FF2B5EF4-FFF2-40B4-BE49-F238E27FC236}">
                  <a16:creationId xmlns:a16="http://schemas.microsoft.com/office/drawing/2014/main" id="{EE79465C-5991-5C91-AA32-EFA93511255C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19" name="Freihandform: Form 18">
              <a:extLst>
                <a:ext uri="{FF2B5EF4-FFF2-40B4-BE49-F238E27FC236}">
                  <a16:creationId xmlns:a16="http://schemas.microsoft.com/office/drawing/2014/main" id="{D3432199-7093-5BB0-F834-EA6EC5DCA38C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2" name="Freihandform: Form 21">
              <a:extLst>
                <a:ext uri="{FF2B5EF4-FFF2-40B4-BE49-F238E27FC236}">
                  <a16:creationId xmlns:a16="http://schemas.microsoft.com/office/drawing/2014/main" id="{C4269B68-93E6-860F-E11C-D4D2D0DF1254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3" name="Freihandform: Form 22">
              <a:extLst>
                <a:ext uri="{FF2B5EF4-FFF2-40B4-BE49-F238E27FC236}">
                  <a16:creationId xmlns:a16="http://schemas.microsoft.com/office/drawing/2014/main" id="{EFC8B9D1-197F-BA20-6F8F-37F1E4B8B1DD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4" name="Freihandform: Form 23">
              <a:extLst>
                <a:ext uri="{FF2B5EF4-FFF2-40B4-BE49-F238E27FC236}">
                  <a16:creationId xmlns:a16="http://schemas.microsoft.com/office/drawing/2014/main" id="{888ADFD8-2147-57B7-B418-F2C3EA028AEC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5" name="Freihandform: Form 24">
              <a:extLst>
                <a:ext uri="{FF2B5EF4-FFF2-40B4-BE49-F238E27FC236}">
                  <a16:creationId xmlns:a16="http://schemas.microsoft.com/office/drawing/2014/main" id="{14CA5783-03D3-C3E2-831A-AF4F5E82CB26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6" name="Freihandform: Form 25">
              <a:extLst>
                <a:ext uri="{FF2B5EF4-FFF2-40B4-BE49-F238E27FC236}">
                  <a16:creationId xmlns:a16="http://schemas.microsoft.com/office/drawing/2014/main" id="{41379709-396A-169C-5C45-4076C9B3F722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7" name="Freihandform: Form 26">
              <a:extLst>
                <a:ext uri="{FF2B5EF4-FFF2-40B4-BE49-F238E27FC236}">
                  <a16:creationId xmlns:a16="http://schemas.microsoft.com/office/drawing/2014/main" id="{1B2A0758-EF67-E539-4C1A-A4585148CE20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8" name="Freihandform: Form 27">
              <a:extLst>
                <a:ext uri="{FF2B5EF4-FFF2-40B4-BE49-F238E27FC236}">
                  <a16:creationId xmlns:a16="http://schemas.microsoft.com/office/drawing/2014/main" id="{FC4CEFF2-EE32-95F5-BC66-118D603CDE5D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29" name="Freihandform: Form 28">
              <a:extLst>
                <a:ext uri="{FF2B5EF4-FFF2-40B4-BE49-F238E27FC236}">
                  <a16:creationId xmlns:a16="http://schemas.microsoft.com/office/drawing/2014/main" id="{CDA27B0A-0E26-B0F8-4D48-D5FC8400CACD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0768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halt ohne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11A6669-BEC9-635E-C610-2A750E8B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Mastertitelformat bearbeiten</a:t>
            </a:r>
          </a:p>
        </p:txBody>
      </p:sp>
      <p:sp>
        <p:nvSpPr>
          <p:cNvPr id="10" name="Textplatzhalter 9">
            <a:extLst>
              <a:ext uri="{FF2B5EF4-FFF2-40B4-BE49-F238E27FC236}">
                <a16:creationId xmlns:a16="http://schemas.microsoft.com/office/drawing/2014/main" id="{1F6F39E2-88FE-A04B-0206-C2A69CE7F6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2114550"/>
            <a:ext cx="11198225" cy="415925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137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platzhalter 2">
            <a:extLst>
              <a:ext uri="{FF2B5EF4-FFF2-40B4-BE49-F238E27FC236}">
                <a16:creationId xmlns:a16="http://schemas.microsoft.com/office/drawing/2014/main" id="{D9F8DBE8-CEE5-4F80-8643-149D420D0E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06650" y="1501775"/>
            <a:ext cx="914400" cy="914400"/>
          </a:xfrm>
        </p:spPr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358187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>
            <a:extLst>
              <a:ext uri="{FF2B5EF4-FFF2-40B4-BE49-F238E27FC236}">
                <a16:creationId xmlns:a16="http://schemas.microsoft.com/office/drawing/2014/main" id="{24B176A3-0CCA-EE39-C7CC-A980B3025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4" y="666751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endParaRPr lang="de-DE" dirty="0"/>
          </a:p>
        </p:txBody>
      </p:sp>
      <p:sp>
        <p:nvSpPr>
          <p:cNvPr id="6" name="Foliennummernplatzhalter 5">
            <a:extLst>
              <a:ext uri="{FF2B5EF4-FFF2-40B4-BE49-F238E27FC236}">
                <a16:creationId xmlns:a16="http://schemas.microsoft.com/office/drawing/2014/main" id="{C3547760-748F-E2D9-DB12-20A821855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44942" y="6384353"/>
            <a:ext cx="612095" cy="36512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Fago Pro" panose="02000506040000020004" pitchFamily="50" charset="0"/>
              </a:defRPr>
            </a:lvl1pPr>
          </a:lstStyle>
          <a:p>
            <a:fld id="{73F7D4EC-FAF2-48D2-B8E5-457915FC50F3}" type="slidenum">
              <a:rPr lang="de-DE" smtClean="0"/>
              <a:pPr/>
              <a:t>‹Nr.›</a:t>
            </a:fld>
            <a:endParaRPr lang="de-DE" dirty="0"/>
          </a:p>
        </p:txBody>
      </p:sp>
      <p:sp>
        <p:nvSpPr>
          <p:cNvPr id="23" name="Textplatzhalter 22">
            <a:extLst>
              <a:ext uri="{FF2B5EF4-FFF2-40B4-BE49-F238E27FC236}">
                <a16:creationId xmlns:a16="http://schemas.microsoft.com/office/drawing/2014/main" id="{19924481-2BAC-44B6-A3F3-4FF71CB8E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814" y="2112579"/>
            <a:ext cx="11198224" cy="416122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de-DE" dirty="0"/>
              <a:t>Mastertextformat bearbeiten</a:t>
            </a:r>
          </a:p>
          <a:p>
            <a:pPr lvl="1"/>
            <a:r>
              <a:rPr lang="de-DE" dirty="0"/>
              <a:t>Zweite Ebene</a:t>
            </a:r>
          </a:p>
          <a:p>
            <a:pPr lvl="2"/>
            <a:r>
              <a:rPr lang="de-DE" dirty="0"/>
              <a:t>Dritte Ebene</a:t>
            </a:r>
          </a:p>
          <a:p>
            <a:pPr lvl="3"/>
            <a:r>
              <a:rPr lang="de-DE" dirty="0"/>
              <a:t>Vierte Ebene</a:t>
            </a:r>
          </a:p>
          <a:p>
            <a:pPr lvl="4"/>
            <a:r>
              <a:rPr lang="de-DE" dirty="0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893599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2"/>
          </a:solidFill>
          <a:latin typeface="Fago Pro" panose="02000506040000020004" pitchFamily="50" charset="0"/>
          <a:ea typeface="+mj-ea"/>
          <a:cs typeface="+mj-cs"/>
        </a:defRPr>
      </a:lvl1pPr>
    </p:titleStyle>
    <p:bodyStyle>
      <a:lvl1pPr marL="247650" indent="-247650" algn="l" defTabSz="914400" rtl="0" eaLnBrk="1" latinLnBrk="0" hangingPunct="1">
        <a:lnSpc>
          <a:spcPct val="100000"/>
        </a:lnSpc>
        <a:spcBef>
          <a:spcPts val="600"/>
        </a:spcBef>
        <a:buClr>
          <a:schemeClr val="bg2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1pPr>
      <a:lvl2pPr marL="636588" indent="-179388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Arial" panose="020B0604020202020204" pitchFamily="34" charset="0"/>
        <a:buChar char="•"/>
        <a:tabLst>
          <a:tab pos="652463" algn="l"/>
        </a:tabLst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2pPr>
      <a:lvl3pPr marL="925513" indent="-2095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Courier New" panose="02070309020205020404" pitchFamily="49" charset="0"/>
        <a:buChar char="o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3pPr>
      <a:lvl4pPr marL="1250950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4pPr>
      <a:lvl5pPr marL="1497013" indent="-196850" algn="l" defTabSz="914400" rtl="0" eaLnBrk="1" latinLnBrk="0" hangingPunct="1">
        <a:lnSpc>
          <a:spcPct val="100000"/>
        </a:lnSpc>
        <a:spcBef>
          <a:spcPts val="300"/>
        </a:spcBef>
        <a:buClr>
          <a:schemeClr val="bg2"/>
        </a:buClr>
        <a:buFont typeface="Symbol" panose="05050102010706020507" pitchFamily="18" charset="2"/>
        <a:buChar char="-"/>
        <a:defRPr sz="1800" kern="1200">
          <a:solidFill>
            <a:schemeClr val="tx2"/>
          </a:solidFill>
          <a:latin typeface="Fago Pro" panose="02000506040000020004" pitchFamily="50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52" userDrawn="1">
          <p15:clr>
            <a:srgbClr val="F26B43"/>
          </p15:clr>
        </p15:guide>
        <p15:guide id="2" pos="415" userDrawn="1">
          <p15:clr>
            <a:srgbClr val="F26B43"/>
          </p15:clr>
        </p15:guide>
        <p15:guide id="3" pos="7469" userDrawn="1">
          <p15:clr>
            <a:srgbClr val="F26B43"/>
          </p15:clr>
        </p15:guide>
        <p15:guide id="4" orient="horz" pos="4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www.youtube.com/watch?v=b1_Abd5wu4Y&amp;list=PLLdEHWyjh9t3xIvRxBtsZTTw3Va04p3cP&amp;index=39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hyperlink" Target="https://www.youtube.com/watch?v=aVUvVnYcWu8&amp;list=PLLdEHWyjh9t3xIvRxBtsZTTw3Va04p3cP&amp;index=5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hyperlink" Target="https://www.youtube.com/watch?v=FfWe0ZWfrH8&amp;list=PLLdEHWyjh9t3xIvRxBtsZTTw3Va04p3cP&amp;index=10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1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12" Type="http://schemas.openxmlformats.org/officeDocument/2006/relationships/image" Target="../media/image30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11" Type="http://schemas.openxmlformats.org/officeDocument/2006/relationships/image" Target="../media/image29.jpeg"/><Relationship Id="rId5" Type="http://schemas.openxmlformats.org/officeDocument/2006/relationships/image" Target="../media/image23.jpeg"/><Relationship Id="rId15" Type="http://schemas.openxmlformats.org/officeDocument/2006/relationships/image" Target="../media/image33.jpeg"/><Relationship Id="rId10" Type="http://schemas.openxmlformats.org/officeDocument/2006/relationships/image" Target="../media/image28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Relationship Id="rId1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3" Type="http://schemas.openxmlformats.org/officeDocument/2006/relationships/image" Target="../media/image35.jp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11" Type="http://schemas.openxmlformats.org/officeDocument/2006/relationships/image" Target="../media/image43.png"/><Relationship Id="rId5" Type="http://schemas.openxmlformats.org/officeDocument/2006/relationships/image" Target="../media/image37.jpeg"/><Relationship Id="rId15" Type="http://schemas.openxmlformats.org/officeDocument/2006/relationships/image" Target="../media/image47.png"/><Relationship Id="rId10" Type="http://schemas.openxmlformats.org/officeDocument/2006/relationships/image" Target="../media/image42.png"/><Relationship Id="rId4" Type="http://schemas.openxmlformats.org/officeDocument/2006/relationships/image" Target="../media/image36.jpeg"/><Relationship Id="rId9" Type="http://schemas.openxmlformats.org/officeDocument/2006/relationships/image" Target="../media/image41.png"/><Relationship Id="rId14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chunk.com/de/de/messen/applikationsworkshop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hyperlink" Target="https://www.youtube.com/watch?v=8v5mYMmsSA4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5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g"/><Relationship Id="rId5" Type="http://schemas.openxmlformats.org/officeDocument/2006/relationships/image" Target="../media/image54.jpg"/><Relationship Id="rId4" Type="http://schemas.openxmlformats.org/officeDocument/2006/relationships/image" Target="../media/image53.JPG"/><Relationship Id="rId9" Type="http://schemas.openxmlformats.org/officeDocument/2006/relationships/image" Target="../media/image5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9.jpeg"/><Relationship Id="rId7" Type="http://schemas.openxmlformats.org/officeDocument/2006/relationships/image" Target="../media/image63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11" Type="http://schemas.openxmlformats.org/officeDocument/2006/relationships/image" Target="../media/image67.svg"/><Relationship Id="rId5" Type="http://schemas.openxmlformats.org/officeDocument/2006/relationships/image" Target="../media/image61.sv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59.jpeg"/><Relationship Id="rId7" Type="http://schemas.openxmlformats.org/officeDocument/2006/relationships/image" Target="../media/image65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5" Type="http://schemas.openxmlformats.org/officeDocument/2006/relationships/image" Target="../media/image61.svg"/><Relationship Id="rId4" Type="http://schemas.openxmlformats.org/officeDocument/2006/relationships/image" Target="../media/image60.png"/><Relationship Id="rId9" Type="http://schemas.openxmlformats.org/officeDocument/2006/relationships/image" Target="../media/image67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13" Type="http://schemas.openxmlformats.org/officeDocument/2006/relationships/image" Target="../media/image78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12" Type="http://schemas.openxmlformats.org/officeDocument/2006/relationships/hyperlink" Target="https://www.youtube.com/@SCHUNKCoLabInternational" TargetMode="External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svg"/><Relationship Id="rId11" Type="http://schemas.openxmlformats.org/officeDocument/2006/relationships/image" Target="../media/image77.svg"/><Relationship Id="rId5" Type="http://schemas.openxmlformats.org/officeDocument/2006/relationships/image" Target="../media/image71.png"/><Relationship Id="rId10" Type="http://schemas.openxmlformats.org/officeDocument/2006/relationships/image" Target="../media/image76.png"/><Relationship Id="rId4" Type="http://schemas.openxmlformats.org/officeDocument/2006/relationships/image" Target="../media/image70.svg"/><Relationship Id="rId9" Type="http://schemas.openxmlformats.org/officeDocument/2006/relationships/image" Target="../media/image75.png"/><Relationship Id="rId14" Type="http://schemas.openxmlformats.org/officeDocument/2006/relationships/image" Target="../media/image7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38AFAF-4630-080D-6623-120EF7599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fik 28">
            <a:extLst>
              <a:ext uri="{FF2B5EF4-FFF2-40B4-BE49-F238E27FC236}">
                <a16:creationId xmlns:a16="http://schemas.microsoft.com/office/drawing/2014/main" id="{F90A1399-63F0-86DE-A586-F8740D9850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14" name="Grafik 8">
            <a:extLst>
              <a:ext uri="{FF2B5EF4-FFF2-40B4-BE49-F238E27FC236}">
                <a16:creationId xmlns:a16="http://schemas.microsoft.com/office/drawing/2014/main" id="{46428A19-F925-F691-2020-12C7E49F5488}"/>
              </a:ext>
            </a:extLst>
          </p:cNvPr>
          <p:cNvSpPr/>
          <p:nvPr/>
        </p:nvSpPr>
        <p:spPr>
          <a:xfrm>
            <a:off x="658813" y="1603929"/>
            <a:ext cx="4881267" cy="4669871"/>
          </a:xfrm>
          <a:custGeom>
            <a:avLst/>
            <a:gdLst>
              <a:gd name="connsiteX0" fmla="*/ 0 w 4881267"/>
              <a:gd name="connsiteY0" fmla="*/ 0 h 4669871"/>
              <a:gd name="connsiteX1" fmla="*/ 0 w 4881267"/>
              <a:gd name="connsiteY1" fmla="*/ 4669872 h 4669871"/>
              <a:gd name="connsiteX2" fmla="*/ 3988574 w 4881267"/>
              <a:gd name="connsiteY2" fmla="*/ 4669872 h 4669871"/>
              <a:gd name="connsiteX3" fmla="*/ 4881268 w 4881267"/>
              <a:gd name="connsiteY3" fmla="*/ 4201133 h 4669871"/>
              <a:gd name="connsiteX4" fmla="*/ 4881268 w 4881267"/>
              <a:gd name="connsiteY4" fmla="*/ 0 h 466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67" h="4669871">
                <a:moveTo>
                  <a:pt x="0" y="0"/>
                </a:moveTo>
                <a:lnTo>
                  <a:pt x="0" y="4669872"/>
                </a:lnTo>
                <a:lnTo>
                  <a:pt x="3988574" y="4669872"/>
                </a:lnTo>
                <a:lnTo>
                  <a:pt x="4881268" y="4201133"/>
                </a:lnTo>
                <a:lnTo>
                  <a:pt x="4881268" y="0"/>
                </a:lnTo>
                <a:close/>
              </a:path>
            </a:pathLst>
          </a:custGeom>
          <a:solidFill>
            <a:schemeClr val="bg2"/>
          </a:solidFill>
          <a:ln w="17078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50539A56-A38E-BBA5-11D4-9B12E07840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0200" y="330418"/>
            <a:ext cx="2636837" cy="672663"/>
          </a:xfrm>
          <a:prstGeom prst="rect">
            <a:avLst/>
          </a:prstGeom>
        </p:spPr>
      </p:pic>
      <p:sp>
        <p:nvSpPr>
          <p:cNvPr id="13" name="Textplatzhalter 12">
            <a:extLst>
              <a:ext uri="{FF2B5EF4-FFF2-40B4-BE49-F238E27FC236}">
                <a16:creationId xmlns:a16="http://schemas.microsoft.com/office/drawing/2014/main" id="{C47CF0B8-B4CD-B1CF-7C77-173204D092F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4" y="4449000"/>
            <a:ext cx="4408485" cy="1307829"/>
          </a:xfrm>
        </p:spPr>
        <p:txBody>
          <a:bodyPr lIns="504000"/>
          <a:lstStyle/>
          <a:p>
            <a:pPr marL="0" indent="0">
              <a:buNone/>
            </a:pPr>
            <a:r>
              <a:rPr lang="de-DE" sz="2100" b="1" dirty="0"/>
              <a:t>Robot </a:t>
            </a:r>
            <a:r>
              <a:rPr lang="de-DE" sz="2100" b="1" dirty="0" err="1"/>
              <a:t>Application</a:t>
            </a:r>
            <a:r>
              <a:rPr lang="de-DE" sz="2100" b="1" dirty="0"/>
              <a:t> Center</a:t>
            </a:r>
          </a:p>
          <a:p>
            <a:pPr marL="0" indent="0">
              <a:buNone/>
            </a:pPr>
            <a:endParaRPr lang="de-DE" sz="2100" b="1" dirty="0">
              <a:highlight>
                <a:srgbClr val="FFFF00"/>
              </a:highlight>
            </a:endParaRPr>
          </a:p>
        </p:txBody>
      </p:sp>
      <p:grpSp>
        <p:nvGrpSpPr>
          <p:cNvPr id="56" name="Grafik 6">
            <a:extLst>
              <a:ext uri="{FF2B5EF4-FFF2-40B4-BE49-F238E27FC236}">
                <a16:creationId xmlns:a16="http://schemas.microsoft.com/office/drawing/2014/main" id="{0E208E02-14F3-A524-E13B-6FADB545B6F7}"/>
              </a:ext>
            </a:extLst>
          </p:cNvPr>
          <p:cNvGrpSpPr>
            <a:grpSpLocks noChangeAspect="1"/>
          </p:cNvGrpSpPr>
          <p:nvPr/>
        </p:nvGrpSpPr>
        <p:grpSpPr>
          <a:xfrm>
            <a:off x="678561" y="638375"/>
            <a:ext cx="2631282" cy="162000"/>
            <a:chOff x="4381500" y="3324234"/>
            <a:chExt cx="3430676" cy="211216"/>
          </a:xfrm>
          <a:solidFill>
            <a:schemeClr val="tx2"/>
          </a:solidFill>
        </p:grpSpPr>
        <p:sp>
          <p:nvSpPr>
            <p:cNvPr id="57" name="Freihandform: Form 56">
              <a:extLst>
                <a:ext uri="{FF2B5EF4-FFF2-40B4-BE49-F238E27FC236}">
                  <a16:creationId xmlns:a16="http://schemas.microsoft.com/office/drawing/2014/main" id="{B5045968-21F5-A7E6-B251-E521F560DEC9}"/>
                </a:ext>
              </a:extLst>
            </p:cNvPr>
            <p:cNvSpPr/>
            <p:nvPr/>
          </p:nvSpPr>
          <p:spPr>
            <a:xfrm>
              <a:off x="4381500" y="3343179"/>
              <a:ext cx="129997" cy="189566"/>
            </a:xfrm>
            <a:custGeom>
              <a:avLst/>
              <a:gdLst>
                <a:gd name="connsiteX0" fmla="*/ 92069 w 129997"/>
                <a:gd name="connsiteY0" fmla="*/ 189567 h 189566"/>
                <a:gd name="connsiteX1" fmla="*/ 92069 w 129997"/>
                <a:gd name="connsiteY1" fmla="*/ 102365 h 189566"/>
                <a:gd name="connsiteX2" fmla="*/ 37919 w 129997"/>
                <a:gd name="connsiteY2" fmla="*/ 102365 h 189566"/>
                <a:gd name="connsiteX3" fmla="*/ 37919 w 129997"/>
                <a:gd name="connsiteY3" fmla="*/ 189567 h 189566"/>
                <a:gd name="connsiteX4" fmla="*/ 0 w 129997"/>
                <a:gd name="connsiteY4" fmla="*/ 189567 h 189566"/>
                <a:gd name="connsiteX5" fmla="*/ 0 w 129997"/>
                <a:gd name="connsiteY5" fmla="*/ 0 h 189566"/>
                <a:gd name="connsiteX6" fmla="*/ 37919 w 129997"/>
                <a:gd name="connsiteY6" fmla="*/ 0 h 189566"/>
                <a:gd name="connsiteX7" fmla="*/ 37919 w 129997"/>
                <a:gd name="connsiteY7" fmla="*/ 73133 h 189566"/>
                <a:gd name="connsiteX8" fmla="*/ 92078 w 129997"/>
                <a:gd name="connsiteY8" fmla="*/ 73133 h 189566"/>
                <a:gd name="connsiteX9" fmla="*/ 92078 w 129997"/>
                <a:gd name="connsiteY9" fmla="*/ 0 h 189566"/>
                <a:gd name="connsiteX10" fmla="*/ 129997 w 129997"/>
                <a:gd name="connsiteY10" fmla="*/ 0 h 189566"/>
                <a:gd name="connsiteX11" fmla="*/ 129997 w 129997"/>
                <a:gd name="connsiteY11" fmla="*/ 189567 h 189566"/>
                <a:gd name="connsiteX12" fmla="*/ 92069 w 129997"/>
                <a:gd name="connsiteY12" fmla="*/ 189567 h 18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97" h="189566">
                  <a:moveTo>
                    <a:pt x="92069" y="189567"/>
                  </a:moveTo>
                  <a:lnTo>
                    <a:pt x="92069" y="102365"/>
                  </a:lnTo>
                  <a:lnTo>
                    <a:pt x="37919" y="102365"/>
                  </a:lnTo>
                  <a:lnTo>
                    <a:pt x="37919" y="189567"/>
                  </a:lnTo>
                  <a:lnTo>
                    <a:pt x="0" y="1895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73133"/>
                  </a:lnTo>
                  <a:lnTo>
                    <a:pt x="92078" y="73133"/>
                  </a:lnTo>
                  <a:lnTo>
                    <a:pt x="92078" y="0"/>
                  </a:lnTo>
                  <a:lnTo>
                    <a:pt x="129997" y="0"/>
                  </a:lnTo>
                  <a:lnTo>
                    <a:pt x="129997" y="189567"/>
                  </a:lnTo>
                  <a:lnTo>
                    <a:pt x="92069" y="1895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58" name="Freihandform: Form 57">
              <a:extLst>
                <a:ext uri="{FF2B5EF4-FFF2-40B4-BE49-F238E27FC236}">
                  <a16:creationId xmlns:a16="http://schemas.microsoft.com/office/drawing/2014/main" id="{EAD372A8-DDE0-83B0-618C-15BD8822B489}"/>
                </a:ext>
              </a:extLst>
            </p:cNvPr>
            <p:cNvSpPr/>
            <p:nvPr/>
          </p:nvSpPr>
          <p:spPr>
            <a:xfrm>
              <a:off x="4545282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704 w 116433"/>
                <a:gd name="connsiteY15" fmla="*/ 77734 h 148942"/>
                <a:gd name="connsiteX16" fmla="*/ 37929 w 116433"/>
                <a:gd name="connsiteY16" fmla="*/ 101832 h 148942"/>
                <a:gd name="connsiteX17" fmla="*/ 54435 w 116433"/>
                <a:gd name="connsiteY17" fmla="*/ 120787 h 148942"/>
                <a:gd name="connsiteX18" fmla="*/ 78543 w 116433"/>
                <a:gd name="connsiteY18" fmla="*/ 113738 h 148942"/>
                <a:gd name="connsiteX19" fmla="*/ 78543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8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704" y="77734"/>
                  </a:lnTo>
                  <a:cubicBezTo>
                    <a:pt x="46320" y="78276"/>
                    <a:pt x="37929" y="83420"/>
                    <a:pt x="37929" y="101832"/>
                  </a:cubicBezTo>
                  <a:cubicBezTo>
                    <a:pt x="37929" y="116719"/>
                    <a:pt x="44691" y="120787"/>
                    <a:pt x="54435" y="120787"/>
                  </a:cubicBezTo>
                  <a:cubicBezTo>
                    <a:pt x="63922" y="120787"/>
                    <a:pt x="71228" y="117805"/>
                    <a:pt x="78543" y="113738"/>
                  </a:cubicBezTo>
                  <a:lnTo>
                    <a:pt x="78543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59" name="Freihandform: Form 58">
              <a:extLst>
                <a:ext uri="{FF2B5EF4-FFF2-40B4-BE49-F238E27FC236}">
                  <a16:creationId xmlns:a16="http://schemas.microsoft.com/office/drawing/2014/main" id="{4661D5BF-ED15-AD65-3BDA-B35F920889CD}"/>
                </a:ext>
              </a:extLst>
            </p:cNvPr>
            <p:cNvSpPr/>
            <p:nvPr/>
          </p:nvSpPr>
          <p:spPr>
            <a:xfrm>
              <a:off x="4703664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0" name="Freihandform: Form 59">
              <a:extLst>
                <a:ext uri="{FF2B5EF4-FFF2-40B4-BE49-F238E27FC236}">
                  <a16:creationId xmlns:a16="http://schemas.microsoft.com/office/drawing/2014/main" id="{EDEA888C-79A7-6C42-5D2F-471AD24B2EA2}"/>
                </a:ext>
              </a:extLst>
            </p:cNvPr>
            <p:cNvSpPr/>
            <p:nvPr/>
          </p:nvSpPr>
          <p:spPr>
            <a:xfrm>
              <a:off x="4862026" y="3337779"/>
              <a:ext cx="127292" cy="197672"/>
            </a:xfrm>
            <a:custGeom>
              <a:avLst/>
              <a:gdLst>
                <a:gd name="connsiteX0" fmla="*/ 96679 w 127292"/>
                <a:gd name="connsiteY0" fmla="*/ 194967 h 197672"/>
                <a:gd name="connsiteX1" fmla="*/ 92345 w 127292"/>
                <a:gd name="connsiteY1" fmla="*/ 183318 h 197672"/>
                <a:gd name="connsiteX2" fmla="*/ 54169 w 127292"/>
                <a:gd name="connsiteY2" fmla="*/ 197672 h 197672"/>
                <a:gd name="connsiteX3" fmla="*/ 0 w 127292"/>
                <a:gd name="connsiteY3" fmla="*/ 123206 h 197672"/>
                <a:gd name="connsiteX4" fmla="*/ 59579 w 127292"/>
                <a:gd name="connsiteY4" fmla="*/ 48739 h 197672"/>
                <a:gd name="connsiteX5" fmla="*/ 89373 w 127292"/>
                <a:gd name="connsiteY5" fmla="*/ 60103 h 197672"/>
                <a:gd name="connsiteX6" fmla="*/ 89373 w 127292"/>
                <a:gd name="connsiteY6" fmla="*/ 0 h 197672"/>
                <a:gd name="connsiteX7" fmla="*/ 127292 w 127292"/>
                <a:gd name="connsiteY7" fmla="*/ 0 h 197672"/>
                <a:gd name="connsiteX8" fmla="*/ 127292 w 127292"/>
                <a:gd name="connsiteY8" fmla="*/ 194967 h 197672"/>
                <a:gd name="connsiteX9" fmla="*/ 96679 w 127292"/>
                <a:gd name="connsiteY9" fmla="*/ 194967 h 197672"/>
                <a:gd name="connsiteX10" fmla="*/ 89383 w 127292"/>
                <a:gd name="connsiteY10" fmla="*/ 84753 h 197672"/>
                <a:gd name="connsiteX11" fmla="*/ 67713 w 127292"/>
                <a:gd name="connsiteY11" fmla="*/ 77429 h 197672"/>
                <a:gd name="connsiteX12" fmla="*/ 37919 w 127292"/>
                <a:gd name="connsiteY12" fmla="*/ 123196 h 197672"/>
                <a:gd name="connsiteX13" fmla="*/ 64999 w 127292"/>
                <a:gd name="connsiteY13" fmla="*/ 169507 h 197672"/>
                <a:gd name="connsiteX14" fmla="*/ 89373 w 127292"/>
                <a:gd name="connsiteY14" fmla="*/ 160582 h 197672"/>
                <a:gd name="connsiteX15" fmla="*/ 89373 w 12729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9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2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92" y="0"/>
                  </a:lnTo>
                  <a:lnTo>
                    <a:pt x="127292" y="194967"/>
                  </a:lnTo>
                  <a:lnTo>
                    <a:pt x="96679" y="194967"/>
                  </a:lnTo>
                  <a:close/>
                  <a:moveTo>
                    <a:pt x="89383" y="84753"/>
                  </a:moveTo>
                  <a:cubicBezTo>
                    <a:pt x="83420" y="80686"/>
                    <a:pt x="75571" y="77429"/>
                    <a:pt x="67713" y="77429"/>
                  </a:cubicBezTo>
                  <a:cubicBezTo>
                    <a:pt x="51730" y="77429"/>
                    <a:pt x="37919" y="80410"/>
                    <a:pt x="37919" y="123196"/>
                  </a:cubicBezTo>
                  <a:cubicBezTo>
                    <a:pt x="37919" y="166526"/>
                    <a:pt x="49835" y="169507"/>
                    <a:pt x="64999" y="169507"/>
                  </a:cubicBezTo>
                  <a:cubicBezTo>
                    <a:pt x="72857" y="169507"/>
                    <a:pt x="81791" y="165983"/>
                    <a:pt x="89373" y="160582"/>
                  </a:cubicBezTo>
                  <a:lnTo>
                    <a:pt x="89373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1" name="Freihandform: Form 60">
              <a:extLst>
                <a:ext uri="{FF2B5EF4-FFF2-40B4-BE49-F238E27FC236}">
                  <a16:creationId xmlns:a16="http://schemas.microsoft.com/office/drawing/2014/main" id="{F9B20528-8860-5C33-1BD3-CC153DE76096}"/>
                </a:ext>
              </a:extLst>
            </p:cNvPr>
            <p:cNvSpPr/>
            <p:nvPr/>
          </p:nvSpPr>
          <p:spPr>
            <a:xfrm>
              <a:off x="5118401" y="3324234"/>
              <a:ext cx="44967" cy="208511"/>
            </a:xfrm>
            <a:custGeom>
              <a:avLst/>
              <a:gdLst>
                <a:gd name="connsiteX0" fmla="*/ 22479 w 44967"/>
                <a:gd name="connsiteY0" fmla="*/ 46025 h 208511"/>
                <a:gd name="connsiteX1" fmla="*/ 0 w 44967"/>
                <a:gd name="connsiteY1" fmla="*/ 23012 h 208511"/>
                <a:gd name="connsiteX2" fmla="*/ 22479 w 44967"/>
                <a:gd name="connsiteY2" fmla="*/ 0 h 208511"/>
                <a:gd name="connsiteX3" fmla="*/ 44968 w 44967"/>
                <a:gd name="connsiteY3" fmla="*/ 23012 h 208511"/>
                <a:gd name="connsiteX4" fmla="*/ 22479 w 44967"/>
                <a:gd name="connsiteY4" fmla="*/ 46025 h 208511"/>
                <a:gd name="connsiteX5" fmla="*/ 3524 w 44967"/>
                <a:gd name="connsiteY5" fmla="*/ 208512 h 208511"/>
                <a:gd name="connsiteX6" fmla="*/ 3524 w 44967"/>
                <a:gd name="connsiteY6" fmla="*/ 64970 h 208511"/>
                <a:gd name="connsiteX7" fmla="*/ 41443 w 44967"/>
                <a:gd name="connsiteY7" fmla="*/ 64970 h 208511"/>
                <a:gd name="connsiteX8" fmla="*/ 41443 w 44967"/>
                <a:gd name="connsiteY8" fmla="*/ 208512 h 208511"/>
                <a:gd name="connsiteX9" fmla="*/ 3524 w 44967"/>
                <a:gd name="connsiteY9" fmla="*/ 208512 h 208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967" h="208511">
                  <a:moveTo>
                    <a:pt x="22479" y="46025"/>
                  </a:moveTo>
                  <a:cubicBezTo>
                    <a:pt x="9754" y="46025"/>
                    <a:pt x="0" y="35481"/>
                    <a:pt x="0" y="23012"/>
                  </a:cubicBezTo>
                  <a:cubicBezTo>
                    <a:pt x="0" y="10563"/>
                    <a:pt x="9744" y="0"/>
                    <a:pt x="22479" y="0"/>
                  </a:cubicBezTo>
                  <a:cubicBezTo>
                    <a:pt x="35214" y="0"/>
                    <a:pt x="44968" y="10563"/>
                    <a:pt x="44968" y="23012"/>
                  </a:cubicBezTo>
                  <a:cubicBezTo>
                    <a:pt x="44958" y="35471"/>
                    <a:pt x="35204" y="46025"/>
                    <a:pt x="22479" y="46025"/>
                  </a:cubicBezTo>
                  <a:close/>
                  <a:moveTo>
                    <a:pt x="3524" y="208512"/>
                  </a:moveTo>
                  <a:lnTo>
                    <a:pt x="3524" y="64970"/>
                  </a:lnTo>
                  <a:lnTo>
                    <a:pt x="41443" y="64970"/>
                  </a:lnTo>
                  <a:lnTo>
                    <a:pt x="41443" y="208512"/>
                  </a:lnTo>
                  <a:lnTo>
                    <a:pt x="3524" y="2085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2" name="Freihandform: Form 61">
              <a:extLst>
                <a:ext uri="{FF2B5EF4-FFF2-40B4-BE49-F238E27FC236}">
                  <a16:creationId xmlns:a16="http://schemas.microsoft.com/office/drawing/2014/main" id="{8D548270-C2FB-3208-7E02-CF3AFD24761C}"/>
                </a:ext>
              </a:extLst>
            </p:cNvPr>
            <p:cNvSpPr/>
            <p:nvPr/>
          </p:nvSpPr>
          <p:spPr>
            <a:xfrm>
              <a:off x="5201783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73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3" name="Freihandform: Form 62">
              <a:extLst>
                <a:ext uri="{FF2B5EF4-FFF2-40B4-BE49-F238E27FC236}">
                  <a16:creationId xmlns:a16="http://schemas.microsoft.com/office/drawing/2014/main" id="{FD118241-AC9F-229A-31C1-AE41A7517A1E}"/>
                </a:ext>
              </a:extLst>
            </p:cNvPr>
            <p:cNvSpPr/>
            <p:nvPr/>
          </p:nvSpPr>
          <p:spPr>
            <a:xfrm>
              <a:off x="5457624" y="3337779"/>
              <a:ext cx="124577" cy="194967"/>
            </a:xfrm>
            <a:custGeom>
              <a:avLst/>
              <a:gdLst>
                <a:gd name="connsiteX0" fmla="*/ 86659 w 124577"/>
                <a:gd name="connsiteY0" fmla="*/ 194967 h 194967"/>
                <a:gd name="connsiteX1" fmla="*/ 86659 w 124577"/>
                <a:gd name="connsiteY1" fmla="*/ 93678 h 194967"/>
                <a:gd name="connsiteX2" fmla="*/ 70409 w 124577"/>
                <a:gd name="connsiteY2" fmla="*/ 80153 h 194967"/>
                <a:gd name="connsiteX3" fmla="*/ 37919 w 124577"/>
                <a:gd name="connsiteY3" fmla="*/ 90440 h 194967"/>
                <a:gd name="connsiteX4" fmla="*/ 37919 w 124577"/>
                <a:gd name="connsiteY4" fmla="*/ 194967 h 194967"/>
                <a:gd name="connsiteX5" fmla="*/ 0 w 124577"/>
                <a:gd name="connsiteY5" fmla="*/ 194967 h 194967"/>
                <a:gd name="connsiteX6" fmla="*/ 0 w 124577"/>
                <a:gd name="connsiteY6" fmla="*/ 0 h 194967"/>
                <a:gd name="connsiteX7" fmla="*/ 37919 w 124577"/>
                <a:gd name="connsiteY7" fmla="*/ 0 h 194967"/>
                <a:gd name="connsiteX8" fmla="*/ 37919 w 124577"/>
                <a:gd name="connsiteY8" fmla="*/ 66342 h 194967"/>
                <a:gd name="connsiteX9" fmla="*/ 84773 w 124577"/>
                <a:gd name="connsiteY9" fmla="*/ 48730 h 194967"/>
                <a:gd name="connsiteX10" fmla="*/ 124578 w 124577"/>
                <a:gd name="connsiteY10" fmla="*/ 91516 h 194967"/>
                <a:gd name="connsiteX11" fmla="*/ 124578 w 124577"/>
                <a:gd name="connsiteY11" fmla="*/ 194967 h 194967"/>
                <a:gd name="connsiteX12" fmla="*/ 86659 w 124577"/>
                <a:gd name="connsiteY12" fmla="*/ 194967 h 194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77" h="194967">
                  <a:moveTo>
                    <a:pt x="86659" y="194967"/>
                  </a:moveTo>
                  <a:lnTo>
                    <a:pt x="86659" y="93678"/>
                  </a:lnTo>
                  <a:cubicBezTo>
                    <a:pt x="86659" y="83391"/>
                    <a:pt x="82868" y="80153"/>
                    <a:pt x="70409" y="80153"/>
                  </a:cubicBezTo>
                  <a:cubicBezTo>
                    <a:pt x="61741" y="80153"/>
                    <a:pt x="50378" y="84220"/>
                    <a:pt x="37919" y="90440"/>
                  </a:cubicBezTo>
                  <a:lnTo>
                    <a:pt x="37919" y="194967"/>
                  </a:lnTo>
                  <a:lnTo>
                    <a:pt x="0" y="194967"/>
                  </a:lnTo>
                  <a:lnTo>
                    <a:pt x="0" y="0"/>
                  </a:lnTo>
                  <a:lnTo>
                    <a:pt x="37919" y="0"/>
                  </a:lnTo>
                  <a:lnTo>
                    <a:pt x="37919" y="66342"/>
                  </a:lnTo>
                  <a:cubicBezTo>
                    <a:pt x="50644" y="56855"/>
                    <a:pt x="68247" y="48730"/>
                    <a:pt x="84773" y="48730"/>
                  </a:cubicBezTo>
                  <a:cubicBezTo>
                    <a:pt x="108595" y="48730"/>
                    <a:pt x="124578" y="59836"/>
                    <a:pt x="124578" y="91516"/>
                  </a:cubicBezTo>
                  <a:lnTo>
                    <a:pt x="124578" y="194967"/>
                  </a:lnTo>
                  <a:lnTo>
                    <a:pt x="86659" y="19496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4" name="Freihandform: Form 63">
              <a:extLst>
                <a:ext uri="{FF2B5EF4-FFF2-40B4-BE49-F238E27FC236}">
                  <a16:creationId xmlns:a16="http://schemas.microsoft.com/office/drawing/2014/main" id="{F57C1791-852A-E11E-2517-1257A4D61AC6}"/>
                </a:ext>
              </a:extLst>
            </p:cNvPr>
            <p:cNvSpPr/>
            <p:nvPr/>
          </p:nvSpPr>
          <p:spPr>
            <a:xfrm>
              <a:off x="5612206" y="3386508"/>
              <a:ext cx="116433" cy="148942"/>
            </a:xfrm>
            <a:custGeom>
              <a:avLst/>
              <a:gdLst>
                <a:gd name="connsiteX0" fmla="*/ 83410 w 116433"/>
                <a:gd name="connsiteY0" fmla="*/ 146237 h 148942"/>
                <a:gd name="connsiteX1" fmla="*/ 79343 w 116433"/>
                <a:gd name="connsiteY1" fmla="*/ 133512 h 148942"/>
                <a:gd name="connsiteX2" fmla="*/ 40615 w 116433"/>
                <a:gd name="connsiteY2" fmla="*/ 148942 h 148942"/>
                <a:gd name="connsiteX3" fmla="*/ 0 w 116433"/>
                <a:gd name="connsiteY3" fmla="*/ 102632 h 148942"/>
                <a:gd name="connsiteX4" fmla="*/ 53616 w 116433"/>
                <a:gd name="connsiteY4" fmla="*/ 56598 h 148942"/>
                <a:gd name="connsiteX5" fmla="*/ 78534 w 116433"/>
                <a:gd name="connsiteY5" fmla="*/ 56598 h 148942"/>
                <a:gd name="connsiteX6" fmla="*/ 78534 w 116433"/>
                <a:gd name="connsiteY6" fmla="*/ 46311 h 148942"/>
                <a:gd name="connsiteX7" fmla="*/ 58217 w 116433"/>
                <a:gd name="connsiteY7" fmla="*/ 30604 h 148942"/>
                <a:gd name="connsiteX8" fmla="*/ 12992 w 116433"/>
                <a:gd name="connsiteY8" fmla="*/ 38729 h 148942"/>
                <a:gd name="connsiteX9" fmla="*/ 12992 w 116433"/>
                <a:gd name="connsiteY9" fmla="*/ 8668 h 148942"/>
                <a:gd name="connsiteX10" fmla="*/ 64713 w 116433"/>
                <a:gd name="connsiteY10" fmla="*/ 0 h 148942"/>
                <a:gd name="connsiteX11" fmla="*/ 116434 w 116433"/>
                <a:gd name="connsiteY11" fmla="*/ 46568 h 148942"/>
                <a:gd name="connsiteX12" fmla="*/ 116434 w 116433"/>
                <a:gd name="connsiteY12" fmla="*/ 146237 h 148942"/>
                <a:gd name="connsiteX13" fmla="*/ 83410 w 116433"/>
                <a:gd name="connsiteY13" fmla="*/ 146237 h 148942"/>
                <a:gd name="connsiteX14" fmla="*/ 78534 w 116433"/>
                <a:gd name="connsiteY14" fmla="*/ 77448 h 148942"/>
                <a:gd name="connsiteX15" fmla="*/ 67694 w 116433"/>
                <a:gd name="connsiteY15" fmla="*/ 77724 h 148942"/>
                <a:gd name="connsiteX16" fmla="*/ 37919 w 116433"/>
                <a:gd name="connsiteY16" fmla="*/ 101822 h 148942"/>
                <a:gd name="connsiteX17" fmla="*/ 54426 w 116433"/>
                <a:gd name="connsiteY17" fmla="*/ 120777 h 148942"/>
                <a:gd name="connsiteX18" fmla="*/ 78534 w 116433"/>
                <a:gd name="connsiteY18" fmla="*/ 113729 h 148942"/>
                <a:gd name="connsiteX19" fmla="*/ 78534 w 116433"/>
                <a:gd name="connsiteY19" fmla="*/ 77448 h 1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33" h="148942">
                  <a:moveTo>
                    <a:pt x="83410" y="146237"/>
                  </a:moveTo>
                  <a:lnTo>
                    <a:pt x="79343" y="133512"/>
                  </a:lnTo>
                  <a:cubicBezTo>
                    <a:pt x="69599" y="142999"/>
                    <a:pt x="56055" y="148942"/>
                    <a:pt x="40615" y="148942"/>
                  </a:cubicBezTo>
                  <a:cubicBezTo>
                    <a:pt x="23012" y="148942"/>
                    <a:pt x="0" y="141637"/>
                    <a:pt x="0" y="102632"/>
                  </a:cubicBezTo>
                  <a:cubicBezTo>
                    <a:pt x="0" y="63370"/>
                    <a:pt x="32223" y="56598"/>
                    <a:pt x="53616" y="56598"/>
                  </a:cubicBezTo>
                  <a:lnTo>
                    <a:pt x="78534" y="56598"/>
                  </a:lnTo>
                  <a:lnTo>
                    <a:pt x="78534" y="46311"/>
                  </a:lnTo>
                  <a:cubicBezTo>
                    <a:pt x="78534" y="32223"/>
                    <a:pt x="71218" y="30604"/>
                    <a:pt x="58217" y="30604"/>
                  </a:cubicBezTo>
                  <a:cubicBezTo>
                    <a:pt x="44949" y="30604"/>
                    <a:pt x="26270" y="34404"/>
                    <a:pt x="12992" y="38729"/>
                  </a:cubicBezTo>
                  <a:lnTo>
                    <a:pt x="12992" y="8668"/>
                  </a:lnTo>
                  <a:cubicBezTo>
                    <a:pt x="28975" y="3524"/>
                    <a:pt x="47111" y="0"/>
                    <a:pt x="64713" y="0"/>
                  </a:cubicBezTo>
                  <a:cubicBezTo>
                    <a:pt x="92869" y="0"/>
                    <a:pt x="116434" y="7048"/>
                    <a:pt x="116434" y="46568"/>
                  </a:cubicBezTo>
                  <a:lnTo>
                    <a:pt x="116434" y="146237"/>
                  </a:lnTo>
                  <a:lnTo>
                    <a:pt x="83410" y="146237"/>
                  </a:lnTo>
                  <a:close/>
                  <a:moveTo>
                    <a:pt x="78534" y="77448"/>
                  </a:moveTo>
                  <a:lnTo>
                    <a:pt x="67694" y="77724"/>
                  </a:lnTo>
                  <a:cubicBezTo>
                    <a:pt x="46311" y="78267"/>
                    <a:pt x="37919" y="83410"/>
                    <a:pt x="37919" y="101822"/>
                  </a:cubicBezTo>
                  <a:cubicBezTo>
                    <a:pt x="37919" y="116710"/>
                    <a:pt x="44682" y="120777"/>
                    <a:pt x="54426" y="120777"/>
                  </a:cubicBezTo>
                  <a:cubicBezTo>
                    <a:pt x="63913" y="120777"/>
                    <a:pt x="71218" y="117796"/>
                    <a:pt x="78534" y="113729"/>
                  </a:cubicBezTo>
                  <a:lnTo>
                    <a:pt x="78534" y="7744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0694BD6E-7094-796C-BE67-03B8C4C5F1D8}"/>
                </a:ext>
              </a:extLst>
            </p:cNvPr>
            <p:cNvSpPr/>
            <p:nvPr/>
          </p:nvSpPr>
          <p:spPr>
            <a:xfrm>
              <a:off x="5770578" y="3386499"/>
              <a:ext cx="124567" cy="146246"/>
            </a:xfrm>
            <a:custGeom>
              <a:avLst/>
              <a:gdLst>
                <a:gd name="connsiteX0" fmla="*/ 86658 w 124567"/>
                <a:gd name="connsiteY0" fmla="*/ 146247 h 146246"/>
                <a:gd name="connsiteX1" fmla="*/ 86658 w 124567"/>
                <a:gd name="connsiteY1" fmla="*/ 44958 h 146246"/>
                <a:gd name="connsiteX2" fmla="*/ 70409 w 124567"/>
                <a:gd name="connsiteY2" fmla="*/ 31433 h 146246"/>
                <a:gd name="connsiteX3" fmla="*/ 37919 w 124567"/>
                <a:gd name="connsiteY3" fmla="*/ 41720 h 146246"/>
                <a:gd name="connsiteX4" fmla="*/ 37919 w 124567"/>
                <a:gd name="connsiteY4" fmla="*/ 146247 h 146246"/>
                <a:gd name="connsiteX5" fmla="*/ 0 w 124567"/>
                <a:gd name="connsiteY5" fmla="*/ 146247 h 146246"/>
                <a:gd name="connsiteX6" fmla="*/ 0 w 124567"/>
                <a:gd name="connsiteY6" fmla="*/ 2705 h 146246"/>
                <a:gd name="connsiteX7" fmla="*/ 31680 w 124567"/>
                <a:gd name="connsiteY7" fmla="*/ 2705 h 146246"/>
                <a:gd name="connsiteX8" fmla="*/ 37100 w 124567"/>
                <a:gd name="connsiteY8" fmla="*/ 18155 h 146246"/>
                <a:gd name="connsiteX9" fmla="*/ 84763 w 124567"/>
                <a:gd name="connsiteY9" fmla="*/ 0 h 146246"/>
                <a:gd name="connsiteX10" fmla="*/ 124568 w 124567"/>
                <a:gd name="connsiteY10" fmla="*/ 42786 h 146246"/>
                <a:gd name="connsiteX11" fmla="*/ 124568 w 124567"/>
                <a:gd name="connsiteY11" fmla="*/ 146237 h 146246"/>
                <a:gd name="connsiteX12" fmla="*/ 86658 w 124567"/>
                <a:gd name="connsiteY12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567" h="146246">
                  <a:moveTo>
                    <a:pt x="86658" y="146247"/>
                  </a:moveTo>
                  <a:lnTo>
                    <a:pt x="86658" y="44958"/>
                  </a:lnTo>
                  <a:cubicBezTo>
                    <a:pt x="86658" y="34671"/>
                    <a:pt x="82591" y="31433"/>
                    <a:pt x="70409" y="31433"/>
                  </a:cubicBezTo>
                  <a:cubicBezTo>
                    <a:pt x="59855" y="31433"/>
                    <a:pt x="48206" y="35757"/>
                    <a:pt x="37919" y="41720"/>
                  </a:cubicBezTo>
                  <a:lnTo>
                    <a:pt x="3791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8155"/>
                  </a:lnTo>
                  <a:cubicBezTo>
                    <a:pt x="49282" y="8411"/>
                    <a:pt x="67151" y="0"/>
                    <a:pt x="84763" y="0"/>
                  </a:cubicBezTo>
                  <a:cubicBezTo>
                    <a:pt x="108585" y="0"/>
                    <a:pt x="124568" y="10563"/>
                    <a:pt x="124568" y="42786"/>
                  </a:cubicBezTo>
                  <a:lnTo>
                    <a:pt x="124568" y="146237"/>
                  </a:lnTo>
                  <a:lnTo>
                    <a:pt x="86658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0B8C50B7-D9FB-AECC-07FB-1CB30B5CBAD5}"/>
                </a:ext>
              </a:extLst>
            </p:cNvPr>
            <p:cNvSpPr/>
            <p:nvPr/>
          </p:nvSpPr>
          <p:spPr>
            <a:xfrm>
              <a:off x="5928941" y="3337779"/>
              <a:ext cx="127282" cy="197672"/>
            </a:xfrm>
            <a:custGeom>
              <a:avLst/>
              <a:gdLst>
                <a:gd name="connsiteX0" fmla="*/ 96679 w 127282"/>
                <a:gd name="connsiteY0" fmla="*/ 194967 h 197672"/>
                <a:gd name="connsiteX1" fmla="*/ 92345 w 127282"/>
                <a:gd name="connsiteY1" fmla="*/ 183318 h 197672"/>
                <a:gd name="connsiteX2" fmla="*/ 54169 w 127282"/>
                <a:gd name="connsiteY2" fmla="*/ 197672 h 197672"/>
                <a:gd name="connsiteX3" fmla="*/ 0 w 127282"/>
                <a:gd name="connsiteY3" fmla="*/ 123206 h 197672"/>
                <a:gd name="connsiteX4" fmla="*/ 59579 w 127282"/>
                <a:gd name="connsiteY4" fmla="*/ 48739 h 197672"/>
                <a:gd name="connsiteX5" fmla="*/ 89373 w 127282"/>
                <a:gd name="connsiteY5" fmla="*/ 60103 h 197672"/>
                <a:gd name="connsiteX6" fmla="*/ 89373 w 127282"/>
                <a:gd name="connsiteY6" fmla="*/ 0 h 197672"/>
                <a:gd name="connsiteX7" fmla="*/ 127283 w 127282"/>
                <a:gd name="connsiteY7" fmla="*/ 0 h 197672"/>
                <a:gd name="connsiteX8" fmla="*/ 127283 w 127282"/>
                <a:gd name="connsiteY8" fmla="*/ 194967 h 197672"/>
                <a:gd name="connsiteX9" fmla="*/ 96679 w 127282"/>
                <a:gd name="connsiteY9" fmla="*/ 194967 h 197672"/>
                <a:gd name="connsiteX10" fmla="*/ 89373 w 127282"/>
                <a:gd name="connsiteY10" fmla="*/ 84753 h 197672"/>
                <a:gd name="connsiteX11" fmla="*/ 67704 w 127282"/>
                <a:gd name="connsiteY11" fmla="*/ 77429 h 197672"/>
                <a:gd name="connsiteX12" fmla="*/ 37909 w 127282"/>
                <a:gd name="connsiteY12" fmla="*/ 123196 h 197672"/>
                <a:gd name="connsiteX13" fmla="*/ 64989 w 127282"/>
                <a:gd name="connsiteY13" fmla="*/ 169507 h 197672"/>
                <a:gd name="connsiteX14" fmla="*/ 89364 w 127282"/>
                <a:gd name="connsiteY14" fmla="*/ 160582 h 197672"/>
                <a:gd name="connsiteX15" fmla="*/ 89364 w 127282"/>
                <a:gd name="connsiteY15" fmla="*/ 84753 h 19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282" h="197672">
                  <a:moveTo>
                    <a:pt x="96679" y="194967"/>
                  </a:moveTo>
                  <a:lnTo>
                    <a:pt x="92345" y="183318"/>
                  </a:lnTo>
                  <a:cubicBezTo>
                    <a:pt x="83134" y="191443"/>
                    <a:pt x="69333" y="197672"/>
                    <a:pt x="54169" y="197672"/>
                  </a:cubicBezTo>
                  <a:cubicBezTo>
                    <a:pt x="31680" y="197672"/>
                    <a:pt x="0" y="188204"/>
                    <a:pt x="0" y="123206"/>
                  </a:cubicBezTo>
                  <a:cubicBezTo>
                    <a:pt x="0" y="56864"/>
                    <a:pt x="41434" y="48739"/>
                    <a:pt x="59579" y="48739"/>
                  </a:cubicBezTo>
                  <a:cubicBezTo>
                    <a:pt x="72038" y="48739"/>
                    <a:pt x="82867" y="53340"/>
                    <a:pt x="89373" y="60103"/>
                  </a:cubicBezTo>
                  <a:lnTo>
                    <a:pt x="89373" y="0"/>
                  </a:lnTo>
                  <a:lnTo>
                    <a:pt x="127283" y="0"/>
                  </a:lnTo>
                  <a:lnTo>
                    <a:pt x="127283" y="194967"/>
                  </a:lnTo>
                  <a:lnTo>
                    <a:pt x="96679" y="194967"/>
                  </a:lnTo>
                  <a:close/>
                  <a:moveTo>
                    <a:pt x="89373" y="84753"/>
                  </a:moveTo>
                  <a:cubicBezTo>
                    <a:pt x="83410" y="80686"/>
                    <a:pt x="75562" y="77429"/>
                    <a:pt x="67704" y="77429"/>
                  </a:cubicBezTo>
                  <a:cubicBezTo>
                    <a:pt x="51721" y="77429"/>
                    <a:pt x="37909" y="80410"/>
                    <a:pt x="37909" y="123196"/>
                  </a:cubicBezTo>
                  <a:cubicBezTo>
                    <a:pt x="37909" y="166526"/>
                    <a:pt x="49825" y="169507"/>
                    <a:pt x="64989" y="169507"/>
                  </a:cubicBezTo>
                  <a:cubicBezTo>
                    <a:pt x="72847" y="169507"/>
                    <a:pt x="81782" y="165983"/>
                    <a:pt x="89364" y="160582"/>
                  </a:cubicBezTo>
                  <a:lnTo>
                    <a:pt x="89364" y="847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C384A733-D41B-64D0-87B7-CE282C1E0C5B}"/>
                </a:ext>
              </a:extLst>
            </p:cNvPr>
            <p:cNvSpPr/>
            <p:nvPr/>
          </p:nvSpPr>
          <p:spPr>
            <a:xfrm>
              <a:off x="6169885" y="3335054"/>
              <a:ext cx="105613" cy="197700"/>
            </a:xfrm>
            <a:custGeom>
              <a:avLst/>
              <a:gdLst>
                <a:gd name="connsiteX0" fmla="*/ 76638 w 105613"/>
                <a:gd name="connsiteY0" fmla="*/ 30061 h 197700"/>
                <a:gd name="connsiteX1" fmla="*/ 62284 w 105613"/>
                <a:gd name="connsiteY1" fmla="*/ 46596 h 197700"/>
                <a:gd name="connsiteX2" fmla="*/ 62284 w 105613"/>
                <a:gd name="connsiteY2" fmla="*/ 54159 h 197700"/>
                <a:gd name="connsiteX3" fmla="*/ 94783 w 105613"/>
                <a:gd name="connsiteY3" fmla="*/ 54159 h 197700"/>
                <a:gd name="connsiteX4" fmla="*/ 91002 w 105613"/>
                <a:gd name="connsiteY4" fmla="*/ 79619 h 197700"/>
                <a:gd name="connsiteX5" fmla="*/ 62284 w 105613"/>
                <a:gd name="connsiteY5" fmla="*/ 79619 h 197700"/>
                <a:gd name="connsiteX6" fmla="*/ 62284 w 105613"/>
                <a:gd name="connsiteY6" fmla="*/ 197701 h 197700"/>
                <a:gd name="connsiteX7" fmla="*/ 24365 w 105613"/>
                <a:gd name="connsiteY7" fmla="*/ 197701 h 197700"/>
                <a:gd name="connsiteX8" fmla="*/ 24365 w 105613"/>
                <a:gd name="connsiteY8" fmla="*/ 79610 h 197700"/>
                <a:gd name="connsiteX9" fmla="*/ 0 w 105613"/>
                <a:gd name="connsiteY9" fmla="*/ 79610 h 197700"/>
                <a:gd name="connsiteX10" fmla="*/ 0 w 105613"/>
                <a:gd name="connsiteY10" fmla="*/ 54150 h 197700"/>
                <a:gd name="connsiteX11" fmla="*/ 24365 w 105613"/>
                <a:gd name="connsiteY11" fmla="*/ 54150 h 197700"/>
                <a:gd name="connsiteX12" fmla="*/ 24365 w 105613"/>
                <a:gd name="connsiteY12" fmla="*/ 44691 h 197700"/>
                <a:gd name="connsiteX13" fmla="*/ 70152 w 105613"/>
                <a:gd name="connsiteY13" fmla="*/ 0 h 197700"/>
                <a:gd name="connsiteX14" fmla="*/ 105613 w 105613"/>
                <a:gd name="connsiteY14" fmla="*/ 6506 h 197700"/>
                <a:gd name="connsiteX15" fmla="*/ 105613 w 105613"/>
                <a:gd name="connsiteY15" fmla="*/ 34404 h 197700"/>
                <a:gd name="connsiteX16" fmla="*/ 76638 w 105613"/>
                <a:gd name="connsiteY16" fmla="*/ 30061 h 19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613" h="197700">
                  <a:moveTo>
                    <a:pt x="76638" y="30061"/>
                  </a:moveTo>
                  <a:cubicBezTo>
                    <a:pt x="66094" y="30061"/>
                    <a:pt x="62284" y="34661"/>
                    <a:pt x="62284" y="46596"/>
                  </a:cubicBezTo>
                  <a:lnTo>
                    <a:pt x="62284" y="54159"/>
                  </a:lnTo>
                  <a:lnTo>
                    <a:pt x="94783" y="54159"/>
                  </a:lnTo>
                  <a:lnTo>
                    <a:pt x="91002" y="79619"/>
                  </a:lnTo>
                  <a:lnTo>
                    <a:pt x="62284" y="79619"/>
                  </a:lnTo>
                  <a:lnTo>
                    <a:pt x="62284" y="197701"/>
                  </a:lnTo>
                  <a:lnTo>
                    <a:pt x="24365" y="197701"/>
                  </a:lnTo>
                  <a:lnTo>
                    <a:pt x="24365" y="79610"/>
                  </a:lnTo>
                  <a:lnTo>
                    <a:pt x="0" y="79610"/>
                  </a:lnTo>
                  <a:lnTo>
                    <a:pt x="0" y="54150"/>
                  </a:lnTo>
                  <a:lnTo>
                    <a:pt x="24365" y="54150"/>
                  </a:lnTo>
                  <a:lnTo>
                    <a:pt x="24365" y="44691"/>
                  </a:lnTo>
                  <a:cubicBezTo>
                    <a:pt x="24365" y="9744"/>
                    <a:pt x="46034" y="0"/>
                    <a:pt x="70152" y="0"/>
                  </a:cubicBezTo>
                  <a:cubicBezTo>
                    <a:pt x="83420" y="0"/>
                    <a:pt x="96945" y="2981"/>
                    <a:pt x="105613" y="6506"/>
                  </a:cubicBezTo>
                  <a:lnTo>
                    <a:pt x="105613" y="34404"/>
                  </a:lnTo>
                  <a:cubicBezTo>
                    <a:pt x="95869" y="31956"/>
                    <a:pt x="83677" y="30061"/>
                    <a:pt x="76638" y="300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400B63D8-007F-D888-E580-EF9FE38E73FE}"/>
                </a:ext>
              </a:extLst>
            </p:cNvPr>
            <p:cNvSpPr/>
            <p:nvPr/>
          </p:nvSpPr>
          <p:spPr>
            <a:xfrm>
              <a:off x="6271679" y="3386518"/>
              <a:ext cx="131082" cy="148932"/>
            </a:xfrm>
            <a:custGeom>
              <a:avLst/>
              <a:gdLst>
                <a:gd name="connsiteX0" fmla="*/ 65541 w 131082"/>
                <a:gd name="connsiteY0" fmla="*/ 148933 h 148932"/>
                <a:gd name="connsiteX1" fmla="*/ 0 w 131082"/>
                <a:gd name="connsiteY1" fmla="*/ 74466 h 148932"/>
                <a:gd name="connsiteX2" fmla="*/ 65541 w 131082"/>
                <a:gd name="connsiteY2" fmla="*/ 0 h 148932"/>
                <a:gd name="connsiteX3" fmla="*/ 131083 w 131082"/>
                <a:gd name="connsiteY3" fmla="*/ 74466 h 148932"/>
                <a:gd name="connsiteX4" fmla="*/ 65541 w 131082"/>
                <a:gd name="connsiteY4" fmla="*/ 148933 h 148932"/>
                <a:gd name="connsiteX5" fmla="*/ 65541 w 131082"/>
                <a:gd name="connsiteY5" fmla="*/ 26803 h 148932"/>
                <a:gd name="connsiteX6" fmla="*/ 37919 w 131082"/>
                <a:gd name="connsiteY6" fmla="*/ 74457 h 148932"/>
                <a:gd name="connsiteX7" fmla="*/ 65541 w 131082"/>
                <a:gd name="connsiteY7" fmla="*/ 121853 h 148932"/>
                <a:gd name="connsiteX8" fmla="*/ 93164 w 131082"/>
                <a:gd name="connsiteY8" fmla="*/ 74457 h 148932"/>
                <a:gd name="connsiteX9" fmla="*/ 65541 w 131082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82" h="148932">
                  <a:moveTo>
                    <a:pt x="65541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1" y="0"/>
                  </a:cubicBezTo>
                  <a:cubicBezTo>
                    <a:pt x="95317" y="0"/>
                    <a:pt x="131083" y="10030"/>
                    <a:pt x="131083" y="74466"/>
                  </a:cubicBezTo>
                  <a:cubicBezTo>
                    <a:pt x="131093" y="139465"/>
                    <a:pt x="94240" y="148933"/>
                    <a:pt x="65541" y="148933"/>
                  </a:cubicBezTo>
                  <a:close/>
                  <a:moveTo>
                    <a:pt x="65541" y="26803"/>
                  </a:moveTo>
                  <a:cubicBezTo>
                    <a:pt x="50654" y="26803"/>
                    <a:pt x="37919" y="31661"/>
                    <a:pt x="37919" y="74457"/>
                  </a:cubicBezTo>
                  <a:cubicBezTo>
                    <a:pt x="37919" y="116710"/>
                    <a:pt x="53350" y="121853"/>
                    <a:pt x="65541" y="121853"/>
                  </a:cubicBezTo>
                  <a:cubicBezTo>
                    <a:pt x="77733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1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5027D3FC-8E16-43F0-856E-B0E9D9CDAA03}"/>
                </a:ext>
              </a:extLst>
            </p:cNvPr>
            <p:cNvSpPr/>
            <p:nvPr/>
          </p:nvSpPr>
          <p:spPr>
            <a:xfrm>
              <a:off x="6435194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10 w 78000"/>
                <a:gd name="connsiteY2" fmla="*/ 40081 h 146237"/>
                <a:gd name="connsiteX3" fmla="*/ 37910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5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6" y="36024"/>
                    <a:pt x="60389" y="34938"/>
                    <a:pt x="56321" y="34938"/>
                  </a:cubicBezTo>
                  <a:cubicBezTo>
                    <a:pt x="51464" y="34938"/>
                    <a:pt x="44415" y="36814"/>
                    <a:pt x="37910" y="40081"/>
                  </a:cubicBezTo>
                  <a:lnTo>
                    <a:pt x="37910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5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0" name="Freihandform: Form 69">
              <a:extLst>
                <a:ext uri="{FF2B5EF4-FFF2-40B4-BE49-F238E27FC236}">
                  <a16:creationId xmlns:a16="http://schemas.microsoft.com/office/drawing/2014/main" id="{D61478D5-9FDC-4FFA-22C9-9A26A557401B}"/>
                </a:ext>
              </a:extLst>
            </p:cNvPr>
            <p:cNvSpPr/>
            <p:nvPr/>
          </p:nvSpPr>
          <p:spPr>
            <a:xfrm>
              <a:off x="6605482" y="3345875"/>
              <a:ext cx="97488" cy="189576"/>
            </a:xfrm>
            <a:custGeom>
              <a:avLst/>
              <a:gdLst>
                <a:gd name="connsiteX0" fmla="*/ 63637 w 97488"/>
                <a:gd name="connsiteY0" fmla="*/ 189576 h 189576"/>
                <a:gd name="connsiteX1" fmla="*/ 24375 w 97488"/>
                <a:gd name="connsiteY1" fmla="*/ 150847 h 189576"/>
                <a:gd name="connsiteX2" fmla="*/ 24375 w 97488"/>
                <a:gd name="connsiteY2" fmla="*/ 68790 h 189576"/>
                <a:gd name="connsiteX3" fmla="*/ 0 w 97488"/>
                <a:gd name="connsiteY3" fmla="*/ 68790 h 189576"/>
                <a:gd name="connsiteX4" fmla="*/ 0 w 97488"/>
                <a:gd name="connsiteY4" fmla="*/ 43329 h 189576"/>
                <a:gd name="connsiteX5" fmla="*/ 24375 w 97488"/>
                <a:gd name="connsiteY5" fmla="*/ 43329 h 189576"/>
                <a:gd name="connsiteX6" fmla="*/ 27080 w 97488"/>
                <a:gd name="connsiteY6" fmla="*/ 11649 h 189576"/>
                <a:gd name="connsiteX7" fmla="*/ 62284 w 97488"/>
                <a:gd name="connsiteY7" fmla="*/ 0 h 189576"/>
                <a:gd name="connsiteX8" fmla="*/ 62284 w 97488"/>
                <a:gd name="connsiteY8" fmla="*/ 43329 h 189576"/>
                <a:gd name="connsiteX9" fmla="*/ 94783 w 97488"/>
                <a:gd name="connsiteY9" fmla="*/ 43329 h 189576"/>
                <a:gd name="connsiteX10" fmla="*/ 91002 w 97488"/>
                <a:gd name="connsiteY10" fmla="*/ 68790 h 189576"/>
                <a:gd name="connsiteX11" fmla="*/ 62284 w 97488"/>
                <a:gd name="connsiteY11" fmla="*/ 68790 h 189576"/>
                <a:gd name="connsiteX12" fmla="*/ 62284 w 97488"/>
                <a:gd name="connsiteY12" fmla="*/ 150305 h 189576"/>
                <a:gd name="connsiteX13" fmla="*/ 71495 w 97488"/>
                <a:gd name="connsiteY13" fmla="*/ 159515 h 189576"/>
                <a:gd name="connsiteX14" fmla="*/ 97488 w 97488"/>
                <a:gd name="connsiteY14" fmla="*/ 154657 h 189576"/>
                <a:gd name="connsiteX15" fmla="*/ 97488 w 97488"/>
                <a:gd name="connsiteY15" fmla="*/ 183356 h 189576"/>
                <a:gd name="connsiteX16" fmla="*/ 63637 w 97488"/>
                <a:gd name="connsiteY16" fmla="*/ 189576 h 189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488" h="189576">
                  <a:moveTo>
                    <a:pt x="63637" y="189576"/>
                  </a:moveTo>
                  <a:cubicBezTo>
                    <a:pt x="44148" y="189576"/>
                    <a:pt x="24375" y="184718"/>
                    <a:pt x="24375" y="150847"/>
                  </a:cubicBezTo>
                  <a:lnTo>
                    <a:pt x="24375" y="68790"/>
                  </a:lnTo>
                  <a:lnTo>
                    <a:pt x="0" y="68790"/>
                  </a:lnTo>
                  <a:lnTo>
                    <a:pt x="0" y="43329"/>
                  </a:lnTo>
                  <a:lnTo>
                    <a:pt x="24375" y="43329"/>
                  </a:lnTo>
                  <a:lnTo>
                    <a:pt x="27080" y="11649"/>
                  </a:lnTo>
                  <a:lnTo>
                    <a:pt x="62284" y="0"/>
                  </a:lnTo>
                  <a:lnTo>
                    <a:pt x="62284" y="43329"/>
                  </a:lnTo>
                  <a:lnTo>
                    <a:pt x="94783" y="43329"/>
                  </a:lnTo>
                  <a:lnTo>
                    <a:pt x="91002" y="68790"/>
                  </a:lnTo>
                  <a:lnTo>
                    <a:pt x="62284" y="68790"/>
                  </a:lnTo>
                  <a:lnTo>
                    <a:pt x="62284" y="150305"/>
                  </a:lnTo>
                  <a:cubicBezTo>
                    <a:pt x="62284" y="158429"/>
                    <a:pt x="66627" y="159515"/>
                    <a:pt x="71495" y="159515"/>
                  </a:cubicBezTo>
                  <a:cubicBezTo>
                    <a:pt x="75019" y="159515"/>
                    <a:pt x="88030" y="157096"/>
                    <a:pt x="97488" y="154657"/>
                  </a:cubicBezTo>
                  <a:lnTo>
                    <a:pt x="97488" y="183356"/>
                  </a:lnTo>
                  <a:cubicBezTo>
                    <a:pt x="87192" y="187147"/>
                    <a:pt x="73924" y="189576"/>
                    <a:pt x="63637" y="1895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1" name="Freihandform: Form 70">
              <a:extLst>
                <a:ext uri="{FF2B5EF4-FFF2-40B4-BE49-F238E27FC236}">
                  <a16:creationId xmlns:a16="http://schemas.microsoft.com/office/drawing/2014/main" id="{0EF58673-D4A2-DF6D-6F22-53C1C073D800}"/>
                </a:ext>
              </a:extLst>
            </p:cNvPr>
            <p:cNvSpPr/>
            <p:nvPr/>
          </p:nvSpPr>
          <p:spPr>
            <a:xfrm>
              <a:off x="6714048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2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D92DBFD6-8AB9-C68F-ABB1-20FD11F20FA0}"/>
                </a:ext>
              </a:extLst>
            </p:cNvPr>
            <p:cNvSpPr/>
            <p:nvPr/>
          </p:nvSpPr>
          <p:spPr>
            <a:xfrm>
              <a:off x="6877554" y="3386499"/>
              <a:ext cx="194995" cy="146246"/>
            </a:xfrm>
            <a:custGeom>
              <a:avLst/>
              <a:gdLst>
                <a:gd name="connsiteX0" fmla="*/ 157067 w 194995"/>
                <a:gd name="connsiteY0" fmla="*/ 146247 h 146246"/>
                <a:gd name="connsiteX1" fmla="*/ 157067 w 194995"/>
                <a:gd name="connsiteY1" fmla="*/ 43882 h 146246"/>
                <a:gd name="connsiteX2" fmla="*/ 142180 w 194995"/>
                <a:gd name="connsiteY2" fmla="*/ 31433 h 146246"/>
                <a:gd name="connsiteX3" fmla="*/ 116462 w 194995"/>
                <a:gd name="connsiteY3" fmla="*/ 39815 h 146246"/>
                <a:gd name="connsiteX4" fmla="*/ 116462 w 194995"/>
                <a:gd name="connsiteY4" fmla="*/ 146247 h 146246"/>
                <a:gd name="connsiteX5" fmla="*/ 78534 w 194995"/>
                <a:gd name="connsiteY5" fmla="*/ 146247 h 146246"/>
                <a:gd name="connsiteX6" fmla="*/ 78534 w 194995"/>
                <a:gd name="connsiteY6" fmla="*/ 43882 h 146246"/>
                <a:gd name="connsiteX7" fmla="*/ 63646 w 194995"/>
                <a:gd name="connsiteY7" fmla="*/ 31433 h 146246"/>
                <a:gd name="connsiteX8" fmla="*/ 37929 w 194995"/>
                <a:gd name="connsiteY8" fmla="*/ 39815 h 146246"/>
                <a:gd name="connsiteX9" fmla="*/ 37929 w 194995"/>
                <a:gd name="connsiteY9" fmla="*/ 146247 h 146246"/>
                <a:gd name="connsiteX10" fmla="*/ 0 w 194995"/>
                <a:gd name="connsiteY10" fmla="*/ 146247 h 146246"/>
                <a:gd name="connsiteX11" fmla="*/ 0 w 194995"/>
                <a:gd name="connsiteY11" fmla="*/ 2705 h 146246"/>
                <a:gd name="connsiteX12" fmla="*/ 31680 w 194995"/>
                <a:gd name="connsiteY12" fmla="*/ 2705 h 146246"/>
                <a:gd name="connsiteX13" fmla="*/ 37100 w 194995"/>
                <a:gd name="connsiteY13" fmla="*/ 16793 h 146246"/>
                <a:gd name="connsiteX14" fmla="*/ 77991 w 194995"/>
                <a:gd name="connsiteY14" fmla="*/ 0 h 146246"/>
                <a:gd name="connsiteX15" fmla="*/ 112395 w 194995"/>
                <a:gd name="connsiteY15" fmla="*/ 19774 h 146246"/>
                <a:gd name="connsiteX16" fmla="*/ 156524 w 194995"/>
                <a:gd name="connsiteY16" fmla="*/ 0 h 146246"/>
                <a:gd name="connsiteX17" fmla="*/ 194996 w 194995"/>
                <a:gd name="connsiteY17" fmla="*/ 42786 h 146246"/>
                <a:gd name="connsiteX18" fmla="*/ 194996 w 194995"/>
                <a:gd name="connsiteY18" fmla="*/ 146237 h 146246"/>
                <a:gd name="connsiteX19" fmla="*/ 157067 w 194995"/>
                <a:gd name="connsiteY19" fmla="*/ 146237 h 14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4995" h="146246">
                  <a:moveTo>
                    <a:pt x="157067" y="146247"/>
                  </a:moveTo>
                  <a:lnTo>
                    <a:pt x="157067" y="43882"/>
                  </a:lnTo>
                  <a:cubicBezTo>
                    <a:pt x="157067" y="33880"/>
                    <a:pt x="151924" y="31433"/>
                    <a:pt x="142180" y="31433"/>
                  </a:cubicBezTo>
                  <a:cubicBezTo>
                    <a:pt x="134598" y="31433"/>
                    <a:pt x="124587" y="35214"/>
                    <a:pt x="116462" y="39815"/>
                  </a:cubicBezTo>
                  <a:lnTo>
                    <a:pt x="116462" y="146247"/>
                  </a:lnTo>
                  <a:lnTo>
                    <a:pt x="78534" y="146247"/>
                  </a:lnTo>
                  <a:lnTo>
                    <a:pt x="78534" y="43882"/>
                  </a:lnTo>
                  <a:cubicBezTo>
                    <a:pt x="78534" y="33880"/>
                    <a:pt x="73390" y="31433"/>
                    <a:pt x="63646" y="31433"/>
                  </a:cubicBezTo>
                  <a:cubicBezTo>
                    <a:pt x="55797" y="31433"/>
                    <a:pt x="46853" y="34414"/>
                    <a:pt x="37929" y="39815"/>
                  </a:cubicBezTo>
                  <a:lnTo>
                    <a:pt x="37929" y="146247"/>
                  </a:lnTo>
                  <a:lnTo>
                    <a:pt x="0" y="146247"/>
                  </a:lnTo>
                  <a:lnTo>
                    <a:pt x="0" y="2705"/>
                  </a:lnTo>
                  <a:lnTo>
                    <a:pt x="31680" y="2705"/>
                  </a:lnTo>
                  <a:lnTo>
                    <a:pt x="37100" y="16793"/>
                  </a:lnTo>
                  <a:cubicBezTo>
                    <a:pt x="46311" y="8125"/>
                    <a:pt x="61198" y="0"/>
                    <a:pt x="77991" y="0"/>
                  </a:cubicBezTo>
                  <a:cubicBezTo>
                    <a:pt x="95860" y="0"/>
                    <a:pt x="106975" y="6220"/>
                    <a:pt x="112395" y="19774"/>
                  </a:cubicBezTo>
                  <a:cubicBezTo>
                    <a:pt x="124301" y="8944"/>
                    <a:pt x="137855" y="0"/>
                    <a:pt x="156524" y="0"/>
                  </a:cubicBezTo>
                  <a:cubicBezTo>
                    <a:pt x="179279" y="0"/>
                    <a:pt x="194996" y="10830"/>
                    <a:pt x="194996" y="42786"/>
                  </a:cubicBezTo>
                  <a:lnTo>
                    <a:pt x="194996" y="146237"/>
                  </a:lnTo>
                  <a:lnTo>
                    <a:pt x="157067" y="14623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3" name="Freihandform: Form 72">
              <a:extLst>
                <a:ext uri="{FF2B5EF4-FFF2-40B4-BE49-F238E27FC236}">
                  <a16:creationId xmlns:a16="http://schemas.microsoft.com/office/drawing/2014/main" id="{D0573A51-E83C-9FA9-0354-3CE4794622D8}"/>
                </a:ext>
              </a:extLst>
            </p:cNvPr>
            <p:cNvSpPr/>
            <p:nvPr/>
          </p:nvSpPr>
          <p:spPr>
            <a:xfrm>
              <a:off x="7103630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5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4" name="Freihandform: Form 73">
              <a:extLst>
                <a:ext uri="{FF2B5EF4-FFF2-40B4-BE49-F238E27FC236}">
                  <a16:creationId xmlns:a16="http://schemas.microsoft.com/office/drawing/2014/main" id="{08B13B64-4B59-3915-31BF-834D0B1F5846}"/>
                </a:ext>
              </a:extLst>
            </p:cNvPr>
            <p:cNvSpPr/>
            <p:nvPr/>
          </p:nvSpPr>
          <p:spPr>
            <a:xfrm>
              <a:off x="7267127" y="3386508"/>
              <a:ext cx="77990" cy="146237"/>
            </a:xfrm>
            <a:custGeom>
              <a:avLst/>
              <a:gdLst>
                <a:gd name="connsiteX0" fmla="*/ 77991 w 77990"/>
                <a:gd name="connsiteY0" fmla="*/ 37643 h 146237"/>
                <a:gd name="connsiteX1" fmla="*/ 56340 w 77990"/>
                <a:gd name="connsiteY1" fmla="*/ 34938 h 146237"/>
                <a:gd name="connsiteX2" fmla="*/ 37929 w 77990"/>
                <a:gd name="connsiteY2" fmla="*/ 40081 h 146237"/>
                <a:gd name="connsiteX3" fmla="*/ 37929 w 77990"/>
                <a:gd name="connsiteY3" fmla="*/ 146237 h 146237"/>
                <a:gd name="connsiteX4" fmla="*/ 0 w 77990"/>
                <a:gd name="connsiteY4" fmla="*/ 146237 h 146237"/>
                <a:gd name="connsiteX5" fmla="*/ 0 w 77990"/>
                <a:gd name="connsiteY5" fmla="*/ 2696 h 146237"/>
                <a:gd name="connsiteX6" fmla="*/ 30337 w 77990"/>
                <a:gd name="connsiteY6" fmla="*/ 2696 h 146237"/>
                <a:gd name="connsiteX7" fmla="*/ 35195 w 77990"/>
                <a:gd name="connsiteY7" fmla="*/ 17069 h 146237"/>
                <a:gd name="connsiteX8" fmla="*/ 62017 w 77990"/>
                <a:gd name="connsiteY8" fmla="*/ 0 h 146237"/>
                <a:gd name="connsiteX9" fmla="*/ 77991 w 77990"/>
                <a:gd name="connsiteY9" fmla="*/ 1619 h 146237"/>
                <a:gd name="connsiteX10" fmla="*/ 77991 w 7799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990" h="146237">
                  <a:moveTo>
                    <a:pt x="77991" y="37643"/>
                  </a:moveTo>
                  <a:cubicBezTo>
                    <a:pt x="69866" y="36024"/>
                    <a:pt x="60398" y="34938"/>
                    <a:pt x="56340" y="34938"/>
                  </a:cubicBezTo>
                  <a:cubicBezTo>
                    <a:pt x="51454" y="34938"/>
                    <a:pt x="44415" y="36814"/>
                    <a:pt x="37929" y="40081"/>
                  </a:cubicBezTo>
                  <a:lnTo>
                    <a:pt x="3792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37" y="2696"/>
                  </a:lnTo>
                  <a:lnTo>
                    <a:pt x="35195" y="17069"/>
                  </a:lnTo>
                  <a:cubicBezTo>
                    <a:pt x="41977" y="6220"/>
                    <a:pt x="51445" y="0"/>
                    <a:pt x="62017" y="0"/>
                  </a:cubicBezTo>
                  <a:cubicBezTo>
                    <a:pt x="67161" y="0"/>
                    <a:pt x="73666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5" name="Freihandform: Form 74">
              <a:extLst>
                <a:ext uri="{FF2B5EF4-FFF2-40B4-BE49-F238E27FC236}">
                  <a16:creationId xmlns:a16="http://schemas.microsoft.com/office/drawing/2014/main" id="{EB96F51F-E148-C8CB-AE8B-81427A8DBDC8}"/>
                </a:ext>
              </a:extLst>
            </p:cNvPr>
            <p:cNvSpPr/>
            <p:nvPr/>
          </p:nvSpPr>
          <p:spPr>
            <a:xfrm>
              <a:off x="7368387" y="3386508"/>
              <a:ext cx="78000" cy="146237"/>
            </a:xfrm>
            <a:custGeom>
              <a:avLst/>
              <a:gdLst>
                <a:gd name="connsiteX0" fmla="*/ 78000 w 78000"/>
                <a:gd name="connsiteY0" fmla="*/ 37643 h 146237"/>
                <a:gd name="connsiteX1" fmla="*/ 56321 w 78000"/>
                <a:gd name="connsiteY1" fmla="*/ 34938 h 146237"/>
                <a:gd name="connsiteX2" fmla="*/ 37909 w 78000"/>
                <a:gd name="connsiteY2" fmla="*/ 40081 h 146237"/>
                <a:gd name="connsiteX3" fmla="*/ 37909 w 78000"/>
                <a:gd name="connsiteY3" fmla="*/ 146237 h 146237"/>
                <a:gd name="connsiteX4" fmla="*/ 0 w 78000"/>
                <a:gd name="connsiteY4" fmla="*/ 146237 h 146237"/>
                <a:gd name="connsiteX5" fmla="*/ 0 w 78000"/>
                <a:gd name="connsiteY5" fmla="*/ 2696 h 146237"/>
                <a:gd name="connsiteX6" fmla="*/ 30318 w 78000"/>
                <a:gd name="connsiteY6" fmla="*/ 2696 h 146237"/>
                <a:gd name="connsiteX7" fmla="*/ 35204 w 78000"/>
                <a:gd name="connsiteY7" fmla="*/ 17069 h 146237"/>
                <a:gd name="connsiteX8" fmla="*/ 61998 w 78000"/>
                <a:gd name="connsiteY8" fmla="*/ 0 h 146237"/>
                <a:gd name="connsiteX9" fmla="*/ 77991 w 78000"/>
                <a:gd name="connsiteY9" fmla="*/ 1619 h 146237"/>
                <a:gd name="connsiteX10" fmla="*/ 77991 w 78000"/>
                <a:gd name="connsiteY10" fmla="*/ 37643 h 14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8000" h="146237">
                  <a:moveTo>
                    <a:pt x="78000" y="37643"/>
                  </a:moveTo>
                  <a:cubicBezTo>
                    <a:pt x="69875" y="36024"/>
                    <a:pt x="60388" y="34938"/>
                    <a:pt x="56321" y="34938"/>
                  </a:cubicBezTo>
                  <a:cubicBezTo>
                    <a:pt x="51463" y="34938"/>
                    <a:pt x="44415" y="36814"/>
                    <a:pt x="37909" y="40081"/>
                  </a:cubicBezTo>
                  <a:lnTo>
                    <a:pt x="37909" y="146237"/>
                  </a:lnTo>
                  <a:lnTo>
                    <a:pt x="0" y="146237"/>
                  </a:lnTo>
                  <a:lnTo>
                    <a:pt x="0" y="2696"/>
                  </a:lnTo>
                  <a:lnTo>
                    <a:pt x="30318" y="2696"/>
                  </a:lnTo>
                  <a:lnTo>
                    <a:pt x="35204" y="17069"/>
                  </a:lnTo>
                  <a:cubicBezTo>
                    <a:pt x="41967" y="6220"/>
                    <a:pt x="51454" y="0"/>
                    <a:pt x="61998" y="0"/>
                  </a:cubicBezTo>
                  <a:cubicBezTo>
                    <a:pt x="67142" y="0"/>
                    <a:pt x="73647" y="543"/>
                    <a:pt x="77991" y="1619"/>
                  </a:cubicBezTo>
                  <a:lnTo>
                    <a:pt x="77991" y="3764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6" name="Freihandform: Form 75">
              <a:extLst>
                <a:ext uri="{FF2B5EF4-FFF2-40B4-BE49-F238E27FC236}">
                  <a16:creationId xmlns:a16="http://schemas.microsoft.com/office/drawing/2014/main" id="{8892C6B2-C9C1-955B-D9AB-7DFFD06125CC}"/>
                </a:ext>
              </a:extLst>
            </p:cNvPr>
            <p:cNvSpPr/>
            <p:nvPr/>
          </p:nvSpPr>
          <p:spPr>
            <a:xfrm>
              <a:off x="7457455" y="3386518"/>
              <a:ext cx="131064" cy="148932"/>
            </a:xfrm>
            <a:custGeom>
              <a:avLst/>
              <a:gdLst>
                <a:gd name="connsiteX0" fmla="*/ 65542 w 131064"/>
                <a:gd name="connsiteY0" fmla="*/ 148933 h 148932"/>
                <a:gd name="connsiteX1" fmla="*/ 0 w 131064"/>
                <a:gd name="connsiteY1" fmla="*/ 74466 h 148932"/>
                <a:gd name="connsiteX2" fmla="*/ 65542 w 131064"/>
                <a:gd name="connsiteY2" fmla="*/ 0 h 148932"/>
                <a:gd name="connsiteX3" fmla="*/ 131064 w 131064"/>
                <a:gd name="connsiteY3" fmla="*/ 74466 h 148932"/>
                <a:gd name="connsiteX4" fmla="*/ 65542 w 131064"/>
                <a:gd name="connsiteY4" fmla="*/ 148933 h 148932"/>
                <a:gd name="connsiteX5" fmla="*/ 65542 w 131064"/>
                <a:gd name="connsiteY5" fmla="*/ 26803 h 148932"/>
                <a:gd name="connsiteX6" fmla="*/ 37900 w 131064"/>
                <a:gd name="connsiteY6" fmla="*/ 74457 h 148932"/>
                <a:gd name="connsiteX7" fmla="*/ 65542 w 131064"/>
                <a:gd name="connsiteY7" fmla="*/ 121853 h 148932"/>
                <a:gd name="connsiteX8" fmla="*/ 93164 w 131064"/>
                <a:gd name="connsiteY8" fmla="*/ 74457 h 148932"/>
                <a:gd name="connsiteX9" fmla="*/ 65542 w 131064"/>
                <a:gd name="connsiteY9" fmla="*/ 26803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1064" h="148932">
                  <a:moveTo>
                    <a:pt x="65542" y="148933"/>
                  </a:moveTo>
                  <a:cubicBezTo>
                    <a:pt x="36557" y="148933"/>
                    <a:pt x="0" y="138646"/>
                    <a:pt x="0" y="74466"/>
                  </a:cubicBezTo>
                  <a:cubicBezTo>
                    <a:pt x="0" y="11906"/>
                    <a:pt x="35481" y="0"/>
                    <a:pt x="65542" y="0"/>
                  </a:cubicBezTo>
                  <a:cubicBezTo>
                    <a:pt x="95317" y="0"/>
                    <a:pt x="131064" y="10030"/>
                    <a:pt x="131064" y="74466"/>
                  </a:cubicBezTo>
                  <a:cubicBezTo>
                    <a:pt x="131064" y="139465"/>
                    <a:pt x="94240" y="148933"/>
                    <a:pt x="65542" y="148933"/>
                  </a:cubicBezTo>
                  <a:close/>
                  <a:moveTo>
                    <a:pt x="65542" y="26803"/>
                  </a:moveTo>
                  <a:cubicBezTo>
                    <a:pt x="50635" y="26803"/>
                    <a:pt x="37900" y="31661"/>
                    <a:pt x="37900" y="74457"/>
                  </a:cubicBezTo>
                  <a:cubicBezTo>
                    <a:pt x="37900" y="116710"/>
                    <a:pt x="53350" y="121853"/>
                    <a:pt x="65542" y="121853"/>
                  </a:cubicBezTo>
                  <a:cubicBezTo>
                    <a:pt x="77705" y="121853"/>
                    <a:pt x="93164" y="116996"/>
                    <a:pt x="93164" y="74457"/>
                  </a:cubicBezTo>
                  <a:cubicBezTo>
                    <a:pt x="93164" y="30051"/>
                    <a:pt x="80429" y="26803"/>
                    <a:pt x="65542" y="268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  <p:sp>
          <p:nvSpPr>
            <p:cNvPr id="77" name="Freihandform: Form 76">
              <a:extLst>
                <a:ext uri="{FF2B5EF4-FFF2-40B4-BE49-F238E27FC236}">
                  <a16:creationId xmlns:a16="http://schemas.microsoft.com/office/drawing/2014/main" id="{3B7A2479-ED47-3784-9190-81DC64F9453B}"/>
                </a:ext>
              </a:extLst>
            </p:cNvPr>
            <p:cNvSpPr/>
            <p:nvPr/>
          </p:nvSpPr>
          <p:spPr>
            <a:xfrm>
              <a:off x="7600950" y="3389204"/>
              <a:ext cx="211226" cy="143541"/>
            </a:xfrm>
            <a:custGeom>
              <a:avLst/>
              <a:gdLst>
                <a:gd name="connsiteX0" fmla="*/ 181165 w 211226"/>
                <a:gd name="connsiteY0" fmla="*/ 143542 h 143541"/>
                <a:gd name="connsiteX1" fmla="*/ 129426 w 211226"/>
                <a:gd name="connsiteY1" fmla="*/ 143542 h 143541"/>
                <a:gd name="connsiteX2" fmla="*/ 117520 w 211226"/>
                <a:gd name="connsiteY2" fmla="*/ 85325 h 143541"/>
                <a:gd name="connsiteX3" fmla="*/ 105613 w 211226"/>
                <a:gd name="connsiteY3" fmla="*/ 22498 h 143541"/>
                <a:gd name="connsiteX4" fmla="*/ 93421 w 211226"/>
                <a:gd name="connsiteY4" fmla="*/ 83963 h 143541"/>
                <a:gd name="connsiteX5" fmla="*/ 81772 w 211226"/>
                <a:gd name="connsiteY5" fmla="*/ 143542 h 143541"/>
                <a:gd name="connsiteX6" fmla="*/ 30061 w 211226"/>
                <a:gd name="connsiteY6" fmla="*/ 143542 h 143541"/>
                <a:gd name="connsiteX7" fmla="*/ 0 w 211226"/>
                <a:gd name="connsiteY7" fmla="*/ 0 h 143541"/>
                <a:gd name="connsiteX8" fmla="*/ 41691 w 211226"/>
                <a:gd name="connsiteY8" fmla="*/ 0 h 143541"/>
                <a:gd name="connsiteX9" fmla="*/ 50102 w 211226"/>
                <a:gd name="connsiteY9" fmla="*/ 66904 h 143541"/>
                <a:gd name="connsiteX10" fmla="*/ 56064 w 211226"/>
                <a:gd name="connsiteY10" fmla="*/ 122958 h 143541"/>
                <a:gd name="connsiteX11" fmla="*/ 65808 w 211226"/>
                <a:gd name="connsiteY11" fmla="*/ 66904 h 143541"/>
                <a:gd name="connsiteX12" fmla="*/ 79877 w 211226"/>
                <a:gd name="connsiteY12" fmla="*/ 0 h 143541"/>
                <a:gd name="connsiteX13" fmla="*/ 131331 w 211226"/>
                <a:gd name="connsiteY13" fmla="*/ 0 h 143541"/>
                <a:gd name="connsiteX14" fmla="*/ 145418 w 211226"/>
                <a:gd name="connsiteY14" fmla="*/ 66904 h 143541"/>
                <a:gd name="connsiteX15" fmla="*/ 154629 w 211226"/>
                <a:gd name="connsiteY15" fmla="*/ 122958 h 143541"/>
                <a:gd name="connsiteX16" fmla="*/ 160849 w 211226"/>
                <a:gd name="connsiteY16" fmla="*/ 66904 h 143541"/>
                <a:gd name="connsiteX17" fmla="*/ 170059 w 211226"/>
                <a:gd name="connsiteY17" fmla="*/ 0 h 143541"/>
                <a:gd name="connsiteX18" fmla="*/ 211226 w 211226"/>
                <a:gd name="connsiteY18" fmla="*/ 0 h 143541"/>
                <a:gd name="connsiteX19" fmla="*/ 181165 w 211226"/>
                <a:gd name="connsiteY19" fmla="*/ 143542 h 14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26" h="143541">
                  <a:moveTo>
                    <a:pt x="181165" y="143542"/>
                  </a:moveTo>
                  <a:lnTo>
                    <a:pt x="129426" y="143542"/>
                  </a:lnTo>
                  <a:lnTo>
                    <a:pt x="117520" y="85325"/>
                  </a:lnTo>
                  <a:cubicBezTo>
                    <a:pt x="115357" y="74495"/>
                    <a:pt x="109937" y="46320"/>
                    <a:pt x="105613" y="22498"/>
                  </a:cubicBezTo>
                  <a:cubicBezTo>
                    <a:pt x="100727" y="46053"/>
                    <a:pt x="95326" y="73676"/>
                    <a:pt x="93421" y="83963"/>
                  </a:cubicBezTo>
                  <a:lnTo>
                    <a:pt x="81772" y="143542"/>
                  </a:lnTo>
                  <a:lnTo>
                    <a:pt x="30061" y="143542"/>
                  </a:lnTo>
                  <a:lnTo>
                    <a:pt x="0" y="0"/>
                  </a:lnTo>
                  <a:lnTo>
                    <a:pt x="41691" y="0"/>
                  </a:lnTo>
                  <a:lnTo>
                    <a:pt x="50102" y="66904"/>
                  </a:lnTo>
                  <a:cubicBezTo>
                    <a:pt x="52264" y="83953"/>
                    <a:pt x="55788" y="120777"/>
                    <a:pt x="56064" y="122958"/>
                  </a:cubicBezTo>
                  <a:cubicBezTo>
                    <a:pt x="56607" y="119691"/>
                    <a:pt x="62008" y="84773"/>
                    <a:pt x="65808" y="66904"/>
                  </a:cubicBezTo>
                  <a:lnTo>
                    <a:pt x="79877" y="0"/>
                  </a:lnTo>
                  <a:lnTo>
                    <a:pt x="131331" y="0"/>
                  </a:lnTo>
                  <a:lnTo>
                    <a:pt x="145418" y="66904"/>
                  </a:lnTo>
                  <a:cubicBezTo>
                    <a:pt x="148657" y="83153"/>
                    <a:pt x="154086" y="119158"/>
                    <a:pt x="154629" y="122958"/>
                  </a:cubicBezTo>
                  <a:cubicBezTo>
                    <a:pt x="154886" y="120520"/>
                    <a:pt x="158410" y="83410"/>
                    <a:pt x="160849" y="66904"/>
                  </a:cubicBezTo>
                  <a:lnTo>
                    <a:pt x="170059" y="0"/>
                  </a:lnTo>
                  <a:lnTo>
                    <a:pt x="211226" y="0"/>
                  </a:lnTo>
                  <a:lnTo>
                    <a:pt x="181165" y="14354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 dirty="0">
                <a:latin typeface="Fago Pro" panose="02000506040000020004" pitchFamily="50" charset="0"/>
              </a:endParaRPr>
            </a:p>
          </p:txBody>
        </p:sp>
      </p:grpSp>
      <p:pic>
        <p:nvPicPr>
          <p:cNvPr id="7" name="Grafik 6">
            <a:extLst>
              <a:ext uri="{FF2B5EF4-FFF2-40B4-BE49-F238E27FC236}">
                <a16:creationId xmlns:a16="http://schemas.microsoft.com/office/drawing/2014/main" id="{ECF97476-0861-F909-0D48-D8B50CB0C1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921" y="2409000"/>
            <a:ext cx="4185050" cy="130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850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8773BE-C75E-BF95-B55B-3DBFAC387A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fik 21">
            <a:extLst>
              <a:ext uri="{FF2B5EF4-FFF2-40B4-BE49-F238E27FC236}">
                <a16:creationId xmlns:a16="http://schemas.microsoft.com/office/drawing/2014/main" id="{2A1931DE-F231-F301-5AB3-B1074F4A4F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93" r="15065" b="27354"/>
          <a:stretch/>
        </p:blipFill>
        <p:spPr>
          <a:xfrm flipH="1">
            <a:off x="3677047" y="3691562"/>
            <a:ext cx="4078224" cy="2568457"/>
          </a:xfrm>
          <a:prstGeom prst="rect">
            <a:avLst/>
          </a:prstGeom>
        </p:spPr>
      </p:pic>
      <p:pic>
        <p:nvPicPr>
          <p:cNvPr id="20" name="Grafik 19" descr="Ein Bild, das Kleidung, Person, Mann, Blau enthält.&#10;&#10;Automatisch generierte Beschreibung">
            <a:extLst>
              <a:ext uri="{FF2B5EF4-FFF2-40B4-BE49-F238E27FC236}">
                <a16:creationId xmlns:a16="http://schemas.microsoft.com/office/drawing/2014/main" id="{8F56D422-0895-4C0C-DAF5-2997BE98F5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307" y="4588257"/>
            <a:ext cx="2504512" cy="1671762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73A3449D-6393-BDAB-F3C2-4718AA2AD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Was </a:t>
            </a:r>
            <a:r>
              <a:rPr lang="en-US" dirty="0" err="1"/>
              <a:t>ist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           ? 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5C8BBF77-A26F-BBBD-6585-958B091D52E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2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A6D18B2-E5B5-4401-0F7D-F67817A9606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CoLab Konzept</a:t>
            </a:r>
          </a:p>
          <a:p>
            <a:endParaRPr lang="de-DE" dirty="0"/>
          </a:p>
        </p:txBody>
      </p:sp>
      <p:pic>
        <p:nvPicPr>
          <p:cNvPr id="11" name="Grafik 10">
            <a:extLst>
              <a:ext uri="{FF2B5EF4-FFF2-40B4-BE49-F238E27FC236}">
                <a16:creationId xmlns:a16="http://schemas.microsoft.com/office/drawing/2014/main" id="{3A731FAF-3F2C-DC95-F24D-9009B5FE37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8353" y="654756"/>
            <a:ext cx="1402457" cy="437692"/>
          </a:xfrm>
          <a:prstGeom prst="rect">
            <a:avLst/>
          </a:prstGeom>
        </p:spPr>
      </p:pic>
      <p:pic>
        <p:nvPicPr>
          <p:cNvPr id="14" name="Grafik 13" descr="Ein Bild, das Person, Kleidung, Wand, Im Haus enthält.&#10;&#10;Automatisch generierte Beschreibung">
            <a:extLst>
              <a:ext uri="{FF2B5EF4-FFF2-40B4-BE49-F238E27FC236}">
                <a16:creationId xmlns:a16="http://schemas.microsoft.com/office/drawing/2014/main" id="{47060497-5822-2C30-2E66-DED82B58AE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500" y="3371792"/>
            <a:ext cx="4327071" cy="2884714"/>
          </a:xfrm>
          <a:prstGeom prst="rect">
            <a:avLst/>
          </a:prstGeom>
        </p:spPr>
      </p:pic>
      <p:pic>
        <p:nvPicPr>
          <p:cNvPr id="17" name="Grafik 16" descr="Ein Bild, das Kleidung, Person, Im Haus, Maschine enthält.&#10;&#10;Automatisch generierte Beschreibung">
            <a:extLst>
              <a:ext uri="{FF2B5EF4-FFF2-40B4-BE49-F238E27FC236}">
                <a16:creationId xmlns:a16="http://schemas.microsoft.com/office/drawing/2014/main" id="{E3FB4EE7-B8DE-A409-0F9E-D894C696D2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32" t="27917" b="15317"/>
          <a:stretch/>
        </p:blipFill>
        <p:spPr>
          <a:xfrm>
            <a:off x="54429" y="4633280"/>
            <a:ext cx="1007650" cy="1626740"/>
          </a:xfrm>
          <a:prstGeom prst="rect">
            <a:avLst/>
          </a:prstGeom>
        </p:spPr>
      </p:pic>
      <p:grpSp>
        <p:nvGrpSpPr>
          <p:cNvPr id="26" name="Gruppieren 25">
            <a:extLst>
              <a:ext uri="{FF2B5EF4-FFF2-40B4-BE49-F238E27FC236}">
                <a16:creationId xmlns:a16="http://schemas.microsoft.com/office/drawing/2014/main" id="{F35001EB-7F84-6B24-1EA7-8F224252C559}"/>
              </a:ext>
            </a:extLst>
          </p:cNvPr>
          <p:cNvGrpSpPr/>
          <p:nvPr/>
        </p:nvGrpSpPr>
        <p:grpSpPr>
          <a:xfrm>
            <a:off x="-1" y="2895277"/>
            <a:ext cx="12192001" cy="1738002"/>
            <a:chOff x="-1" y="2895277"/>
            <a:chExt cx="12192001" cy="1738002"/>
          </a:xfrm>
        </p:grpSpPr>
        <p:sp>
          <p:nvSpPr>
            <p:cNvPr id="27" name="Rechteck: eine Ecke abgeschnitten 26">
              <a:extLst>
                <a:ext uri="{FF2B5EF4-FFF2-40B4-BE49-F238E27FC236}">
                  <a16:creationId xmlns:a16="http://schemas.microsoft.com/office/drawing/2014/main" id="{8CC40D88-5234-993F-5CFE-FD866AC307A6}"/>
                </a:ext>
              </a:extLst>
            </p:cNvPr>
            <p:cNvSpPr/>
            <p:nvPr/>
          </p:nvSpPr>
          <p:spPr>
            <a:xfrm flipV="1">
              <a:off x="0" y="2899887"/>
              <a:ext cx="7810501" cy="1076630"/>
            </a:xfrm>
            <a:prstGeom prst="snip1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Rechteck: eine Ecke abgeschnitten 27">
              <a:extLst>
                <a:ext uri="{FF2B5EF4-FFF2-40B4-BE49-F238E27FC236}">
                  <a16:creationId xmlns:a16="http://schemas.microsoft.com/office/drawing/2014/main" id="{931C6BCF-F2F0-44E0-5FB8-20FA512C7329}"/>
                </a:ext>
              </a:extLst>
            </p:cNvPr>
            <p:cNvSpPr/>
            <p:nvPr/>
          </p:nvSpPr>
          <p:spPr>
            <a:xfrm flipV="1">
              <a:off x="-1" y="2895277"/>
              <a:ext cx="7810501" cy="1076630"/>
            </a:xfrm>
            <a:prstGeom prst="snip1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29" name="Picture 11">
              <a:extLst>
                <a:ext uri="{FF2B5EF4-FFF2-40B4-BE49-F238E27FC236}">
                  <a16:creationId xmlns:a16="http://schemas.microsoft.com/office/drawing/2014/main" id="{50AC864E-069E-2115-4E0E-B9370C8B022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0" y="2895280"/>
              <a:ext cx="12192000" cy="1737999"/>
            </a:xfrm>
            <a:prstGeom prst="rect">
              <a:avLst/>
            </a:prstGeom>
          </p:spPr>
        </p:pic>
      </p:grp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96D80D2A-3D24-7078-D6DD-CAD5A42AA36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69409"/>
            <a:ext cx="11198225" cy="4159250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Ein Raum </a:t>
            </a:r>
            <a:r>
              <a:rPr lang="en-US" b="1" dirty="0" err="1"/>
              <a:t>zum</a:t>
            </a:r>
            <a:r>
              <a:rPr lang="en-US" b="1" dirty="0"/>
              <a:t> …</a:t>
            </a:r>
            <a:endParaRPr lang="de-DE" dirty="0"/>
          </a:p>
          <a:p>
            <a:r>
              <a:rPr lang="de-DE" sz="2000" dirty="0"/>
              <a:t>Testen und Evaluieren von Automatisierungsequipment</a:t>
            </a:r>
          </a:p>
          <a:p>
            <a:r>
              <a:rPr lang="de-DE" sz="2000" dirty="0"/>
              <a:t>Identifizieren und Beseitigen von Automatisierungs-</a:t>
            </a:r>
            <a:br>
              <a:rPr lang="de-DE" sz="2000" dirty="0"/>
            </a:br>
            <a:r>
              <a:rPr lang="de-DE" sz="2000" dirty="0" err="1"/>
              <a:t>hemmnissen</a:t>
            </a:r>
            <a:endParaRPr lang="de-DE" sz="2000" dirty="0"/>
          </a:p>
          <a:p>
            <a:r>
              <a:rPr lang="de-DE" sz="2000" dirty="0"/>
              <a:t>Prozessentwicklung und Optimierung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48012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50B37-01F6-9FAB-A788-AF484FFC6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rafik 32" descr="Ein Bild, das Im Haus, Glas, Wand, Boden enthält.&#10;&#10;Automatisch generierte Beschreibung">
            <a:extLst>
              <a:ext uri="{FF2B5EF4-FFF2-40B4-BE49-F238E27FC236}">
                <a16:creationId xmlns:a16="http://schemas.microsoft.com/office/drawing/2014/main" id="{DA1B195E-6EF9-CD7B-61D7-DACCAD17C4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826" y="3375305"/>
            <a:ext cx="4327073" cy="2884715"/>
          </a:xfrm>
          <a:prstGeom prst="rect">
            <a:avLst/>
          </a:prstGeom>
        </p:spPr>
      </p:pic>
      <p:pic>
        <p:nvPicPr>
          <p:cNvPr id="31" name="Grafik 30" descr="Ein Bild, das Person, Im Haus, Job, Kleidung enthält.&#10;&#10;Automatisch generierte Beschreibung">
            <a:extLst>
              <a:ext uri="{FF2B5EF4-FFF2-40B4-BE49-F238E27FC236}">
                <a16:creationId xmlns:a16="http://schemas.microsoft.com/office/drawing/2014/main" id="{A8414C20-505F-F616-ACEF-C6DC047D5B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9" y="4476125"/>
            <a:ext cx="3567790" cy="1783895"/>
          </a:xfrm>
          <a:prstGeom prst="rect">
            <a:avLst/>
          </a:prstGeom>
        </p:spPr>
      </p:pic>
      <p:pic>
        <p:nvPicPr>
          <p:cNvPr id="6" name="Grafik 5" descr="Ein Bild, das Maschine, Bautechnik, Kleidung, Person enthält.&#10;&#10;Automatisch generierte Beschreibung">
            <a:extLst>
              <a:ext uri="{FF2B5EF4-FFF2-40B4-BE49-F238E27FC236}">
                <a16:creationId xmlns:a16="http://schemas.microsoft.com/office/drawing/2014/main" id="{4DA46EE6-9829-C58E-F96B-7E7DF9EF74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7" b="-173"/>
          <a:stretch/>
        </p:blipFill>
        <p:spPr>
          <a:xfrm>
            <a:off x="3684812" y="3560107"/>
            <a:ext cx="4079421" cy="2699913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FE7C1BFB-C8FF-6282-7C09-1A077EE04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Was </a:t>
            </a:r>
            <a:r>
              <a:rPr lang="en-US" dirty="0" err="1"/>
              <a:t>sind</a:t>
            </a:r>
            <a:r>
              <a:rPr lang="en-US" dirty="0"/>
              <a:t> die </a:t>
            </a:r>
            <a:r>
              <a:rPr lang="en-US" dirty="0" err="1"/>
              <a:t>Vorteile</a:t>
            </a:r>
            <a:r>
              <a:rPr lang="en-US" dirty="0"/>
              <a:t>?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E49E6324-46CD-62AA-1D79-332B4D32970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3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468D55C8-66EF-6D19-3737-9ABACAF6AE4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CoLab Konzept</a:t>
            </a:r>
          </a:p>
          <a:p>
            <a:endParaRPr lang="de-DE" dirty="0"/>
          </a:p>
        </p:txBody>
      </p:sp>
      <p:grpSp>
        <p:nvGrpSpPr>
          <p:cNvPr id="19" name="Gruppieren 18">
            <a:extLst>
              <a:ext uri="{FF2B5EF4-FFF2-40B4-BE49-F238E27FC236}">
                <a16:creationId xmlns:a16="http://schemas.microsoft.com/office/drawing/2014/main" id="{E793F7C5-458D-3E2C-6931-FB8A23FBC758}"/>
              </a:ext>
            </a:extLst>
          </p:cNvPr>
          <p:cNvGrpSpPr/>
          <p:nvPr/>
        </p:nvGrpSpPr>
        <p:grpSpPr>
          <a:xfrm>
            <a:off x="-1" y="2895277"/>
            <a:ext cx="12192001" cy="1738002"/>
            <a:chOff x="-1" y="2895277"/>
            <a:chExt cx="12192001" cy="1738002"/>
          </a:xfrm>
        </p:grpSpPr>
        <p:sp>
          <p:nvSpPr>
            <p:cNvPr id="21" name="Rechteck: eine Ecke abgeschnitten 20">
              <a:extLst>
                <a:ext uri="{FF2B5EF4-FFF2-40B4-BE49-F238E27FC236}">
                  <a16:creationId xmlns:a16="http://schemas.microsoft.com/office/drawing/2014/main" id="{6B55AA3A-F334-1326-6877-22C5D66D63EC}"/>
                </a:ext>
              </a:extLst>
            </p:cNvPr>
            <p:cNvSpPr/>
            <p:nvPr/>
          </p:nvSpPr>
          <p:spPr>
            <a:xfrm flipV="1">
              <a:off x="0" y="2899887"/>
              <a:ext cx="7810501" cy="1076630"/>
            </a:xfrm>
            <a:prstGeom prst="snip1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Rechteck: eine Ecke abgeschnitten 21">
              <a:extLst>
                <a:ext uri="{FF2B5EF4-FFF2-40B4-BE49-F238E27FC236}">
                  <a16:creationId xmlns:a16="http://schemas.microsoft.com/office/drawing/2014/main" id="{036FC313-DDD0-8B04-D853-19EAEAAC6BC4}"/>
                </a:ext>
              </a:extLst>
            </p:cNvPr>
            <p:cNvSpPr/>
            <p:nvPr/>
          </p:nvSpPr>
          <p:spPr>
            <a:xfrm flipV="1">
              <a:off x="-1" y="2895277"/>
              <a:ext cx="7810501" cy="1076630"/>
            </a:xfrm>
            <a:prstGeom prst="snip1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23" name="Picture 11">
              <a:extLst>
                <a:ext uri="{FF2B5EF4-FFF2-40B4-BE49-F238E27FC236}">
                  <a16:creationId xmlns:a16="http://schemas.microsoft.com/office/drawing/2014/main" id="{B79C1948-8D3B-6C25-7E64-C108E2A659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2895280"/>
              <a:ext cx="12192000" cy="1737999"/>
            </a:xfrm>
            <a:prstGeom prst="rect">
              <a:avLst/>
            </a:prstGeom>
          </p:spPr>
        </p:pic>
      </p:grpSp>
      <p:sp>
        <p:nvSpPr>
          <p:cNvPr id="9" name="Textplatzhalter 8">
            <a:extLst>
              <a:ext uri="{FF2B5EF4-FFF2-40B4-BE49-F238E27FC236}">
                <a16:creationId xmlns:a16="http://schemas.microsoft.com/office/drawing/2014/main" id="{5C1BEA97-CA43-6EF1-B41F-B5BD8E4F66F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969409"/>
            <a:ext cx="11198225" cy="4159250"/>
          </a:xfrm>
        </p:spPr>
        <p:txBody>
          <a:bodyPr/>
          <a:lstStyle/>
          <a:p>
            <a:pPr marL="0" indent="0">
              <a:buNone/>
            </a:pPr>
            <a:r>
              <a:rPr lang="de-DE" b="1" dirty="0"/>
              <a:t>Sie bekommen …</a:t>
            </a:r>
            <a:endParaRPr lang="de-DE" dirty="0"/>
          </a:p>
          <a:p>
            <a:r>
              <a:rPr lang="en-US" sz="2000" dirty="0"/>
              <a:t>Live-Demonstration und Training </a:t>
            </a:r>
            <a:r>
              <a:rPr lang="en-US" sz="2000" dirty="0" err="1"/>
              <a:t>im</a:t>
            </a:r>
            <a:r>
              <a:rPr lang="en-US" sz="2000" dirty="0"/>
              <a:t> CoLab</a:t>
            </a:r>
          </a:p>
          <a:p>
            <a:r>
              <a:rPr lang="en-US" sz="2000" dirty="0" err="1"/>
              <a:t>Testdokumentation</a:t>
            </a:r>
            <a:r>
              <a:rPr lang="en-US" sz="2000" dirty="0"/>
              <a:t> </a:t>
            </a:r>
            <a:r>
              <a:rPr lang="en-US" sz="2000" dirty="0" err="1"/>
              <a:t>inklusive</a:t>
            </a:r>
            <a:r>
              <a:rPr lang="en-US" sz="2000" dirty="0"/>
              <a:t> </a:t>
            </a:r>
            <a:r>
              <a:rPr lang="en-US" sz="2000" dirty="0" err="1"/>
              <a:t>Beschreibung</a:t>
            </a:r>
            <a:r>
              <a:rPr lang="en-US" sz="2000" dirty="0"/>
              <a:t> des </a:t>
            </a:r>
            <a:r>
              <a:rPr lang="en-US" sz="2000" dirty="0" err="1"/>
              <a:t>Aufbaus</a:t>
            </a:r>
            <a:r>
              <a:rPr lang="en-US" sz="2000" dirty="0"/>
              <a:t>,</a:t>
            </a:r>
            <a:br>
              <a:rPr lang="en-US" sz="2000" dirty="0"/>
            </a:br>
            <a:r>
              <a:rPr lang="en-US" sz="2000" dirty="0" err="1"/>
              <a:t>Herangehensweise</a:t>
            </a:r>
            <a:r>
              <a:rPr lang="en-US" sz="2000" dirty="0"/>
              <a:t> und </a:t>
            </a:r>
            <a:r>
              <a:rPr lang="en-US" sz="2000" dirty="0" err="1"/>
              <a:t>Empfehlung</a:t>
            </a:r>
            <a:endParaRPr lang="en-US" sz="2000" b="1" dirty="0"/>
          </a:p>
          <a:p>
            <a:r>
              <a:rPr lang="de-DE" sz="2000" dirty="0"/>
              <a:t>Investitionssicherheit</a:t>
            </a:r>
          </a:p>
        </p:txBody>
      </p:sp>
    </p:spTree>
    <p:extLst>
      <p:ext uri="{BB962C8B-B14F-4D97-AF65-F5344CB8AC3E}">
        <p14:creationId xmlns:p14="http://schemas.microsoft.com/office/powerpoint/2010/main" val="857188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F86759-3BAA-0F48-DD44-EEDE9B121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5F13ABF-2B28-9512-34EA-60672A303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Kundenapplikationsbeispiel</a:t>
            </a:r>
            <a:br>
              <a:rPr lang="de-DE" dirty="0"/>
            </a:br>
            <a:r>
              <a:rPr lang="de-DE" dirty="0"/>
              <a:t>ADHESO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EC9187C9-82B9-B9CE-E34B-46843BB4A4A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4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0E0B24F-495E-1607-200D-2009535DFF3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CoLab-</a:t>
            </a:r>
            <a:r>
              <a:rPr lang="en-US" dirty="0" err="1"/>
              <a:t>Aktivitäten</a:t>
            </a:r>
            <a:endParaRPr lang="en-US" dirty="0"/>
          </a:p>
        </p:txBody>
      </p:sp>
      <p:pic>
        <p:nvPicPr>
          <p:cNvPr id="6" name="20220316_1_ADHESO_Wafer">
            <a:hlinkClick r:id="" action="ppaction://media"/>
            <a:extLst>
              <a:ext uri="{FF2B5EF4-FFF2-40B4-BE49-F238E27FC236}">
                <a16:creationId xmlns:a16="http://schemas.microsoft.com/office/drawing/2014/main" id="{0AF7EF5E-7431-93E6-F573-637C42BF2F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14" y="1886915"/>
            <a:ext cx="8320000" cy="46800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541CF0D8-EBBD-A667-BC44-0F07C94BF8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814" y="1620595"/>
            <a:ext cx="288717" cy="199846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4C6B5F9A-65C6-C28B-B0C8-826D7A25A599}"/>
              </a:ext>
            </a:extLst>
          </p:cNvPr>
          <p:cNvSpPr txBox="1"/>
          <p:nvPr/>
        </p:nvSpPr>
        <p:spPr>
          <a:xfrm>
            <a:off x="947531" y="1582019"/>
            <a:ext cx="75802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hlinkClick r:id="rId6"/>
              </a:rPr>
              <a:t>https://www.youtube.com/watch?v=b1_Abd5wu4Y&amp;list=PLLdEHWyjh9t3xIvRxBtsZTTw3Va04p3cP&amp;index=39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110198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ED9B4-037B-E3F0-F781-9DCA376F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F0A5BAAA-500D-055F-F04E-2FB2D84F0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Kundenapplikationsbeispiel</a:t>
            </a:r>
            <a:br>
              <a:rPr lang="de-DE" dirty="0"/>
            </a:br>
            <a:r>
              <a:rPr lang="de-DE" dirty="0"/>
              <a:t>R-EMENDO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72E35DF0-0DBD-CFC5-0659-0157E3D875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4FBD43E-E622-7EBA-BBBE-40CB846D35F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CoLab-</a:t>
            </a:r>
            <a:r>
              <a:rPr lang="en-US" dirty="0" err="1"/>
              <a:t>Aktivitäten</a:t>
            </a:r>
            <a:endParaRPr lang="en-US" dirty="0"/>
          </a:p>
          <a:p>
            <a:endParaRPr lang="en-US" dirty="0"/>
          </a:p>
          <a:p>
            <a:r>
              <a:rPr lang="de-DE" dirty="0"/>
              <a:t> </a:t>
            </a:r>
          </a:p>
        </p:txBody>
      </p:sp>
      <p:pic>
        <p:nvPicPr>
          <p:cNvPr id="5" name="2024_10_PCFCmotorkit_Grinding_Castiron">
            <a:hlinkClick r:id="" action="ppaction://media"/>
            <a:extLst>
              <a:ext uri="{FF2B5EF4-FFF2-40B4-BE49-F238E27FC236}">
                <a16:creationId xmlns:a16="http://schemas.microsoft.com/office/drawing/2014/main" id="{570D4E92-5482-8A29-3E8B-BC8C6A5A5A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14" y="1886915"/>
            <a:ext cx="8320000" cy="4680000"/>
          </a:xfrm>
          <a:prstGeom prst="rect">
            <a:avLst/>
          </a:prstGeom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862A8014-8D06-4902-86CE-3C58654E1F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814" y="1620595"/>
            <a:ext cx="288717" cy="199846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2C4E63F0-495C-86A4-70D0-F36741F4A860}"/>
              </a:ext>
            </a:extLst>
          </p:cNvPr>
          <p:cNvSpPr txBox="1"/>
          <p:nvPr/>
        </p:nvSpPr>
        <p:spPr>
          <a:xfrm>
            <a:off x="947531" y="1582019"/>
            <a:ext cx="75802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hlinkClick r:id="rId6"/>
              </a:rPr>
              <a:t>https://www.youtube.com/watch?v=aVUvVnYcWu8&amp;list=PLLdEHWyjh9t3xIvRxBtsZTTw3Va04p3cP&amp;index=5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207118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1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D3F2D-7CBF-B992-61DB-AD9B45439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ADC74DF-8696-D2E9-4929-BD2C430C1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Kundenapplikationsbeispiel</a:t>
            </a:r>
            <a:br>
              <a:rPr lang="de-DE" dirty="0"/>
            </a:br>
            <a:r>
              <a:rPr lang="de-DE" dirty="0"/>
              <a:t>2D-Grasping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4918C26-4913-E270-F66F-5313B81A90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6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41D42F11-0D7F-78EF-91B7-D4749A8A90B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CoLab-</a:t>
            </a:r>
            <a:r>
              <a:rPr lang="en-US" dirty="0" err="1"/>
              <a:t>Aktivitäten</a:t>
            </a:r>
            <a:endParaRPr lang="en-US" dirty="0"/>
          </a:p>
          <a:p>
            <a:endParaRPr lang="en-US" dirty="0"/>
          </a:p>
          <a:p>
            <a:r>
              <a:rPr lang="de-DE" dirty="0"/>
              <a:t> </a:t>
            </a:r>
          </a:p>
        </p:txBody>
      </p:sp>
      <p:pic>
        <p:nvPicPr>
          <p:cNvPr id="6" name="20230807_7_QS_Buchsen">
            <a:hlinkClick r:id="" action="ppaction://media"/>
            <a:extLst>
              <a:ext uri="{FF2B5EF4-FFF2-40B4-BE49-F238E27FC236}">
                <a16:creationId xmlns:a16="http://schemas.microsoft.com/office/drawing/2014/main" id="{D2530B29-BB3C-F1AD-81D4-F3AE901282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14" y="1886915"/>
            <a:ext cx="8320000" cy="4680000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220F00BC-95BB-42CF-42EC-ACD6E551CE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814" y="1620595"/>
            <a:ext cx="288717" cy="199846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6094D853-53B5-ACF8-2E66-48D4FA21F5DF}"/>
              </a:ext>
            </a:extLst>
          </p:cNvPr>
          <p:cNvSpPr txBox="1"/>
          <p:nvPr/>
        </p:nvSpPr>
        <p:spPr>
          <a:xfrm>
            <a:off x="947531" y="1582019"/>
            <a:ext cx="75802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hlinkClick r:id="rId6"/>
              </a:rPr>
              <a:t>https://www.youtube.com/watch?v=FfWe0ZWfrH8&amp;list=PLLdEHWyjh9t3xIvRxBtsZTTw3Va04p3cP&amp;index=10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324618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8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39394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1CEBA-3D64-03BF-5F9D-1F12E2BB94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rafik 34">
            <a:extLst>
              <a:ext uri="{FF2B5EF4-FFF2-40B4-BE49-F238E27FC236}">
                <a16:creationId xmlns:a16="http://schemas.microsoft.com/office/drawing/2014/main" id="{E466B07C-0A98-D890-E238-76C578A43D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6" r="2306"/>
          <a:stretch/>
        </p:blipFill>
        <p:spPr>
          <a:xfrm>
            <a:off x="763240" y="130467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C7025258-E5B3-EEFD-AFFB-77369D36F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Weitere CoLab-Aktivitäten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1638E9A-56FB-53AC-2753-A03581DB21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7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7DF97C33-486A-1C12-9036-C0705AA02B2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CoLab-</a:t>
            </a:r>
            <a:r>
              <a:rPr lang="en-US" dirty="0" err="1"/>
              <a:t>Aktivitäten</a:t>
            </a:r>
            <a:endParaRPr lang="en-US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5D24AA0E-51EA-0E07-7B9B-25A3191DAD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3" r="10753"/>
          <a:stretch/>
        </p:blipFill>
        <p:spPr>
          <a:xfrm>
            <a:off x="6643577" y="4448370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5EB42762-C6DD-E2DF-2E25-7639FC1ACB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18" r="12118"/>
          <a:stretch/>
        </p:blipFill>
        <p:spPr>
          <a:xfrm>
            <a:off x="3685902" y="4448370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9" name="Grafik 8">
            <a:extLst>
              <a:ext uri="{FF2B5EF4-FFF2-40B4-BE49-F238E27FC236}">
                <a16:creationId xmlns:a16="http://schemas.microsoft.com/office/drawing/2014/main" id="{FAFE7D65-2E62-0830-889D-897863E523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11" r="12111"/>
          <a:stretch/>
        </p:blipFill>
        <p:spPr>
          <a:xfrm>
            <a:off x="5168609" y="525166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0" name="Grafik 9">
            <a:extLst>
              <a:ext uri="{FF2B5EF4-FFF2-40B4-BE49-F238E27FC236}">
                <a16:creationId xmlns:a16="http://schemas.microsoft.com/office/drawing/2014/main" id="{479C0190-F9FE-5F4C-67F8-78090CE9BE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0" r="12000"/>
          <a:stretch/>
        </p:blipFill>
        <p:spPr>
          <a:xfrm>
            <a:off x="5168609" y="2069329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1" name="Grafik 10">
            <a:extLst>
              <a:ext uri="{FF2B5EF4-FFF2-40B4-BE49-F238E27FC236}">
                <a16:creationId xmlns:a16="http://schemas.microsoft.com/office/drawing/2014/main" id="{522D2BEA-8D75-CEC5-A01D-93732A81D4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" r="49"/>
          <a:stretch/>
        </p:blipFill>
        <p:spPr>
          <a:xfrm>
            <a:off x="8111479" y="363692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2" name="Grafik 11">
            <a:extLst>
              <a:ext uri="{FF2B5EF4-FFF2-40B4-BE49-F238E27FC236}">
                <a16:creationId xmlns:a16="http://schemas.microsoft.com/office/drawing/2014/main" id="{BDA94418-F82B-1F9D-5C6A-A2879BF9FB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0" r="4440"/>
          <a:stretch/>
        </p:blipFill>
        <p:spPr>
          <a:xfrm>
            <a:off x="3668209" y="2856606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3" name="Grafik 12">
            <a:extLst>
              <a:ext uri="{FF2B5EF4-FFF2-40B4-BE49-F238E27FC236}">
                <a16:creationId xmlns:a16="http://schemas.microsoft.com/office/drawing/2014/main" id="{4424595E-F5E9-3360-1F81-837B9A53CF4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7" r="12657"/>
          <a:stretch/>
        </p:blipFill>
        <p:spPr>
          <a:xfrm>
            <a:off x="2205939" y="363692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0075E059-8185-1622-0EC9-F1079D25CCCB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" r="30195"/>
          <a:stretch/>
        </p:blipFill>
        <p:spPr>
          <a:xfrm>
            <a:off x="763241" y="4448370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sp>
        <p:nvSpPr>
          <p:cNvPr id="15" name="Sechseck 14">
            <a:extLst>
              <a:ext uri="{FF2B5EF4-FFF2-40B4-BE49-F238E27FC236}">
                <a16:creationId xmlns:a16="http://schemas.microsoft.com/office/drawing/2014/main" id="{1EDAB1DB-445B-45A8-B74F-3E5D1C613872}"/>
              </a:ext>
            </a:extLst>
          </p:cNvPr>
          <p:cNvSpPr>
            <a:spLocks noChangeAspect="1"/>
          </p:cNvSpPr>
          <p:nvPr/>
        </p:nvSpPr>
        <p:spPr>
          <a:xfrm>
            <a:off x="8111797" y="5251664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Showroom für </a:t>
            </a:r>
            <a:r>
              <a:rPr kumimoji="0" lang="en-US" sz="1300" b="1" i="0" u="none" strike="noStrike" kern="1200" cap="none" spc="0" normalizeH="0" baseline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etablierte</a:t>
            </a:r>
            <a:r>
              <a:rPr kumimoji="0" lang="en-US" sz="1300" b="1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und </a:t>
            </a:r>
            <a:r>
              <a:rPr kumimoji="0" lang="en-US" sz="1300" b="1" i="0" u="none" strike="noStrike" kern="1200" cap="none" spc="0" normalizeH="0" baseline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neue</a:t>
            </a:r>
            <a:r>
              <a:rPr kumimoji="0" lang="en-US" sz="1300" b="1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</a:t>
            </a:r>
            <a:r>
              <a:rPr kumimoji="0" lang="en-US" sz="1300" b="1" i="0" u="none" strike="noStrike" kern="1200" cap="none" spc="0" normalizeH="0" baseline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Technologien</a:t>
            </a:r>
            <a:endParaRPr kumimoji="0" lang="en-US" sz="1300" b="1" i="0" u="none" strike="noStrike" kern="1200" cap="none" spc="0" normalizeH="0" baseline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  <p:sp>
        <p:nvSpPr>
          <p:cNvPr id="17" name="Sechseck 16">
            <a:extLst>
              <a:ext uri="{FF2B5EF4-FFF2-40B4-BE49-F238E27FC236}">
                <a16:creationId xmlns:a16="http://schemas.microsoft.com/office/drawing/2014/main" id="{3A1E14DA-E108-5417-C09C-21B253B98ACD}"/>
              </a:ext>
            </a:extLst>
          </p:cNvPr>
          <p:cNvSpPr>
            <a:spLocks noChangeAspect="1"/>
          </p:cNvSpPr>
          <p:nvPr/>
        </p:nvSpPr>
        <p:spPr>
          <a:xfrm>
            <a:off x="2206257" y="5251664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Partner-</a:t>
            </a:r>
            <a:r>
              <a:rPr kumimoji="0" lang="en-US" sz="1300" b="1" i="0" u="none" strike="noStrike" kern="1200" cap="none" spc="0" normalizeH="0" baseline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netzwerk</a:t>
            </a:r>
            <a:r>
              <a:rPr kumimoji="0" lang="en-US" sz="1300" b="1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</a:t>
            </a:r>
            <a:r>
              <a:rPr kumimoji="0" lang="en-US" sz="1300" b="1" i="0" u="none" strike="noStrike" kern="1200" cap="none" spc="0" normalizeH="0" baseline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mit</a:t>
            </a:r>
            <a:r>
              <a:rPr kumimoji="0" lang="en-US" sz="1300" b="1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</a:t>
            </a:r>
            <a:r>
              <a:rPr kumimoji="0" lang="en-US" sz="1300" b="1" i="0" u="none" strike="noStrike" kern="1200" cap="none" spc="0" normalizeH="0" baseline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Roboter-hersteller</a:t>
            </a:r>
            <a:r>
              <a:rPr kumimoji="0" lang="en-US" sz="1300" b="1" i="0" u="none" strike="noStrike" kern="1200" cap="none" spc="0" normalizeH="0" baseline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 und </a:t>
            </a:r>
            <a:r>
              <a:rPr kumimoji="0" lang="en-US" sz="1300" b="1" i="0" u="none" strike="noStrike" kern="1200" cap="none" spc="0" normalizeH="0" baseline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Integratoren</a:t>
            </a:r>
            <a:endParaRPr kumimoji="0" lang="en-US" sz="1300" b="1" i="0" u="none" strike="noStrike" kern="1200" cap="none" spc="0" normalizeH="0" baseline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  <p:pic>
        <p:nvPicPr>
          <p:cNvPr id="18" name="Grafik 17">
            <a:extLst>
              <a:ext uri="{FF2B5EF4-FFF2-40B4-BE49-F238E27FC236}">
                <a16:creationId xmlns:a16="http://schemas.microsoft.com/office/drawing/2014/main" id="{1D644772-BD33-F83C-BEDE-4C7250764BD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6" r="4386"/>
          <a:stretch/>
        </p:blipFill>
        <p:spPr>
          <a:xfrm>
            <a:off x="6643577" y="2856606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sp>
        <p:nvSpPr>
          <p:cNvPr id="19" name="Sechseck 18">
            <a:extLst>
              <a:ext uri="{FF2B5EF4-FFF2-40B4-BE49-F238E27FC236}">
                <a16:creationId xmlns:a16="http://schemas.microsoft.com/office/drawing/2014/main" id="{F5D9513D-66D4-8BAC-75C0-8FEBAFABBBFA}"/>
              </a:ext>
            </a:extLst>
          </p:cNvPr>
          <p:cNvSpPr>
            <a:spLocks noChangeAspect="1"/>
          </p:cNvSpPr>
          <p:nvPr/>
        </p:nvSpPr>
        <p:spPr>
          <a:xfrm>
            <a:off x="2206257" y="2069329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kumimoji="0" lang="de-DE" sz="13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Applikations-zentrum </a:t>
            </a:r>
          </a:p>
          <a:p>
            <a:pPr algn="ctr">
              <a:defRPr/>
            </a:pPr>
            <a:r>
              <a:rPr kumimoji="0" lang="de-DE" sz="13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für </a:t>
            </a:r>
          </a:p>
          <a:p>
            <a:pPr algn="ctr">
              <a:defRPr/>
            </a:pPr>
            <a:r>
              <a:rPr kumimoji="0" lang="de-DE" sz="13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rPr>
              <a:t>Kunden-validierungen</a:t>
            </a:r>
          </a:p>
        </p:txBody>
      </p:sp>
      <p:sp>
        <p:nvSpPr>
          <p:cNvPr id="22" name="Sechseck 21">
            <a:extLst>
              <a:ext uri="{FF2B5EF4-FFF2-40B4-BE49-F238E27FC236}">
                <a16:creationId xmlns:a16="http://schemas.microsoft.com/office/drawing/2014/main" id="{32BFBF46-103D-E47C-32A5-D8FD57619E85}"/>
              </a:ext>
            </a:extLst>
          </p:cNvPr>
          <p:cNvSpPr>
            <a:spLocks noChangeAspect="1"/>
          </p:cNvSpPr>
          <p:nvPr/>
        </p:nvSpPr>
        <p:spPr>
          <a:xfrm>
            <a:off x="9586447" y="2856606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300" b="1" dirty="0">
                <a:solidFill>
                  <a:schemeClr val="tx2"/>
                </a:solidFill>
                <a:latin typeface="SCHUNKFagoPro-Regular"/>
              </a:rPr>
              <a:t>Unterstützung der eigenen R&amp;D</a:t>
            </a:r>
            <a:endParaRPr kumimoji="0" lang="de-DE" sz="13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  <p:sp>
        <p:nvSpPr>
          <p:cNvPr id="23" name="Sechseck 22">
            <a:extLst>
              <a:ext uri="{FF2B5EF4-FFF2-40B4-BE49-F238E27FC236}">
                <a16:creationId xmlns:a16="http://schemas.microsoft.com/office/drawing/2014/main" id="{140EF4FA-EDC4-D7EF-B93D-C7F0EB78D022}"/>
              </a:ext>
            </a:extLst>
          </p:cNvPr>
          <p:cNvSpPr>
            <a:spLocks noChangeAspect="1"/>
          </p:cNvSpPr>
          <p:nvPr/>
        </p:nvSpPr>
        <p:spPr>
          <a:xfrm>
            <a:off x="6643895" y="1304674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300" b="1" dirty="0">
                <a:solidFill>
                  <a:schemeClr val="tx2"/>
                </a:solidFill>
                <a:latin typeface="SCHUNKFagoPro-Regular"/>
              </a:rPr>
              <a:t>Trainings-</a:t>
            </a:r>
            <a:r>
              <a:rPr lang="en-US" sz="1300" b="1" dirty="0" err="1">
                <a:solidFill>
                  <a:schemeClr val="tx2"/>
                </a:solidFill>
                <a:latin typeface="SCHUNKFagoPro-Regular"/>
              </a:rPr>
              <a:t>zentrum</a:t>
            </a:r>
            <a:br>
              <a:rPr lang="en-US" sz="1300" b="1" dirty="0">
                <a:solidFill>
                  <a:schemeClr val="tx2"/>
                </a:solidFill>
                <a:latin typeface="SCHUNKFagoPro-Regular"/>
              </a:rPr>
            </a:br>
            <a:r>
              <a:rPr lang="en-US" sz="1300" b="1" dirty="0">
                <a:solidFill>
                  <a:schemeClr val="tx2"/>
                </a:solidFill>
                <a:latin typeface="SCHUNKFagoPro-Regular"/>
              </a:rPr>
              <a:t>&amp;</a:t>
            </a:r>
            <a:br>
              <a:rPr lang="en-US" sz="1300" b="1" dirty="0">
                <a:solidFill>
                  <a:schemeClr val="tx2"/>
                </a:solidFill>
                <a:latin typeface="SCHUNKFagoPro-Regular"/>
              </a:rPr>
            </a:br>
            <a:r>
              <a:rPr lang="en-US" sz="1300" b="1" dirty="0" err="1">
                <a:solidFill>
                  <a:schemeClr val="tx2"/>
                </a:solidFill>
                <a:latin typeface="SCHUNKFagoPro-Regular"/>
              </a:rPr>
              <a:t>Applikations</a:t>
            </a:r>
            <a:r>
              <a:rPr lang="en-US" sz="1300" b="1" dirty="0">
                <a:solidFill>
                  <a:schemeClr val="tx2"/>
                </a:solidFill>
                <a:latin typeface="SCHUNKFagoPro-Regular"/>
              </a:rPr>
              <a:t>-</a:t>
            </a:r>
            <a:br>
              <a:rPr lang="en-US" sz="1300" b="1" dirty="0">
                <a:solidFill>
                  <a:schemeClr val="tx2"/>
                </a:solidFill>
                <a:latin typeface="SCHUNKFagoPro-Regular"/>
              </a:rPr>
            </a:br>
            <a:r>
              <a:rPr lang="en-US" sz="1300" b="1" dirty="0">
                <a:solidFill>
                  <a:schemeClr val="tx2"/>
                </a:solidFill>
                <a:latin typeface="SCHUNKFagoPro-Regular"/>
              </a:rPr>
              <a:t>Workshop</a:t>
            </a:r>
            <a:endParaRPr kumimoji="0" lang="en-US" sz="1300" b="1" i="0" u="none" strike="noStrike" kern="1200" cap="none" spc="0" normalizeH="0" baseline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  <p:pic>
        <p:nvPicPr>
          <p:cNvPr id="24" name="Grafik 23">
            <a:extLst>
              <a:ext uri="{FF2B5EF4-FFF2-40B4-BE49-F238E27FC236}">
                <a16:creationId xmlns:a16="http://schemas.microsoft.com/office/drawing/2014/main" id="{9BC2B040-47D2-0484-9685-61204723C58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3" r="16833"/>
          <a:stretch/>
        </p:blipFill>
        <p:spPr>
          <a:xfrm>
            <a:off x="8111479" y="2069329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1A01F633-0C12-6DF2-65D3-C95F2EAC690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4" r="4414"/>
          <a:stretch/>
        </p:blipFill>
        <p:spPr>
          <a:xfrm>
            <a:off x="9586129" y="4448370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grpSp>
        <p:nvGrpSpPr>
          <p:cNvPr id="28" name="Gruppieren 27">
            <a:extLst>
              <a:ext uri="{FF2B5EF4-FFF2-40B4-BE49-F238E27FC236}">
                <a16:creationId xmlns:a16="http://schemas.microsoft.com/office/drawing/2014/main" id="{13DA8860-FCE0-591D-BBDE-C7FA09DC1285}"/>
              </a:ext>
            </a:extLst>
          </p:cNvPr>
          <p:cNvGrpSpPr/>
          <p:nvPr/>
        </p:nvGrpSpPr>
        <p:grpSpPr>
          <a:xfrm>
            <a:off x="5168927" y="3636924"/>
            <a:ext cx="1742460" cy="1478136"/>
            <a:chOff x="5177259" y="3620594"/>
            <a:chExt cx="1742460" cy="1478136"/>
          </a:xfrm>
        </p:grpSpPr>
        <p:sp>
          <p:nvSpPr>
            <p:cNvPr id="16" name="Sechseck 15">
              <a:extLst>
                <a:ext uri="{FF2B5EF4-FFF2-40B4-BE49-F238E27FC236}">
                  <a16:creationId xmlns:a16="http://schemas.microsoft.com/office/drawing/2014/main" id="{BA71BD02-5D7C-6B3C-042C-DBBCB89A48E9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177259" y="3620594"/>
              <a:ext cx="1742460" cy="1478136"/>
            </a:xfrm>
            <a:prstGeom prst="hexagon">
              <a:avLst/>
            </a:prstGeom>
            <a:noFill/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de-DE" sz="1200" b="1" i="0" u="none" strike="noStrike" kern="1200" cap="none" spc="0" normalizeH="0" baseline="0" noProof="0" dirty="0">
                <a:ln>
                  <a:noFill/>
                </a:ln>
                <a:solidFill>
                  <a:srgbClr val="BCCF00"/>
                </a:solidFill>
                <a:effectLst/>
                <a:uLnTx/>
                <a:uFillTx/>
                <a:latin typeface="SCHUNKFagoPro-Regular"/>
                <a:ea typeface="+mn-ea"/>
                <a:cs typeface="+mn-cs"/>
              </a:endParaRPr>
            </a:p>
          </p:txBody>
        </p:sp>
        <p:pic>
          <p:nvPicPr>
            <p:cNvPr id="27" name="Grafik 26">
              <a:extLst>
                <a:ext uri="{FF2B5EF4-FFF2-40B4-BE49-F238E27FC236}">
                  <a16:creationId xmlns:a16="http://schemas.microsoft.com/office/drawing/2014/main" id="{52A30F47-DDCF-200E-07E1-EBB17653647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5272489" y="4114488"/>
              <a:ext cx="1561917" cy="488099"/>
            </a:xfrm>
            <a:prstGeom prst="rect">
              <a:avLst/>
            </a:prstGeom>
          </p:spPr>
        </p:pic>
      </p:grpSp>
      <p:pic>
        <p:nvPicPr>
          <p:cNvPr id="34" name="Grafik 33">
            <a:extLst>
              <a:ext uri="{FF2B5EF4-FFF2-40B4-BE49-F238E27FC236}">
                <a16:creationId xmlns:a16="http://schemas.microsoft.com/office/drawing/2014/main" id="{85E6A6F8-F522-4599-4A36-223B31BD5A6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92" r="10692"/>
          <a:stretch/>
        </p:blipFill>
        <p:spPr>
          <a:xfrm>
            <a:off x="3691662" y="1260944"/>
            <a:ext cx="1743097" cy="1478136"/>
          </a:xfrm>
          <a:custGeom>
            <a:avLst/>
            <a:gdLst>
              <a:gd name="connsiteX0" fmla="*/ 450000 w 2052000"/>
              <a:gd name="connsiteY0" fmla="*/ 0 h 1800000"/>
              <a:gd name="connsiteX1" fmla="*/ 1602000 w 2052000"/>
              <a:gd name="connsiteY1" fmla="*/ 0 h 1800000"/>
              <a:gd name="connsiteX2" fmla="*/ 2052000 w 2052000"/>
              <a:gd name="connsiteY2" fmla="*/ 900000 h 1800000"/>
              <a:gd name="connsiteX3" fmla="*/ 1602000 w 2052000"/>
              <a:gd name="connsiteY3" fmla="*/ 1800000 h 1800000"/>
              <a:gd name="connsiteX4" fmla="*/ 450000 w 2052000"/>
              <a:gd name="connsiteY4" fmla="*/ 1800000 h 1800000"/>
              <a:gd name="connsiteX5" fmla="*/ 0 w 2052000"/>
              <a:gd name="connsiteY5" fmla="*/ 90000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52000" h="1800000">
                <a:moveTo>
                  <a:pt x="450000" y="0"/>
                </a:moveTo>
                <a:lnTo>
                  <a:pt x="1602000" y="0"/>
                </a:lnTo>
                <a:lnTo>
                  <a:pt x="2052000" y="900000"/>
                </a:lnTo>
                <a:lnTo>
                  <a:pt x="1602000" y="1800000"/>
                </a:lnTo>
                <a:lnTo>
                  <a:pt x="450000" y="1800000"/>
                </a:lnTo>
                <a:lnTo>
                  <a:pt x="0" y="900000"/>
                </a:lnTo>
                <a:close/>
              </a:path>
            </a:pathLst>
          </a:custGeom>
          <a:ln w="28575">
            <a:noFill/>
          </a:ln>
        </p:spPr>
      </p:pic>
      <p:sp>
        <p:nvSpPr>
          <p:cNvPr id="5" name="Sechseck 4">
            <a:extLst>
              <a:ext uri="{FF2B5EF4-FFF2-40B4-BE49-F238E27FC236}">
                <a16:creationId xmlns:a16="http://schemas.microsoft.com/office/drawing/2014/main" id="{18858281-2EB9-B52C-38B3-7EB560D6F39F}"/>
              </a:ext>
            </a:extLst>
          </p:cNvPr>
          <p:cNvSpPr>
            <a:spLocks noChangeAspect="1"/>
          </p:cNvSpPr>
          <p:nvPr/>
        </p:nvSpPr>
        <p:spPr>
          <a:xfrm>
            <a:off x="746308" y="2880775"/>
            <a:ext cx="1742460" cy="1478136"/>
          </a:xfrm>
          <a:prstGeom prst="hexagon">
            <a:avLst/>
          </a:prstGeom>
          <a:noFill/>
          <a:ln w="285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300" b="1" dirty="0">
                <a:solidFill>
                  <a:schemeClr val="tx2"/>
                </a:solidFill>
                <a:latin typeface="SCHUNKFagoPro-Regular"/>
              </a:rPr>
              <a:t>Prozesse entwickeln und optimieren</a:t>
            </a:r>
            <a:endParaRPr kumimoji="0" lang="de-DE" sz="13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CHUNKFagoPro-Regular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8413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68C1F2-64BA-AD51-1D82-4DD316C8A7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B0E8569-3622-4FD8-60EC-9EF9D2E3A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Verwendete Robotersysteme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28973918-402A-5918-DE50-1085F8867BD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8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3244A4A4-DE9B-C843-072B-EE167276389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CoLab-</a:t>
            </a:r>
            <a:r>
              <a:rPr lang="en-US" dirty="0" err="1"/>
              <a:t>Aktivitäten</a:t>
            </a:r>
            <a:endParaRPr lang="en-US" dirty="0"/>
          </a:p>
          <a:p>
            <a:endParaRPr lang="de-DE" dirty="0"/>
          </a:p>
        </p:txBody>
      </p:sp>
      <p:pic>
        <p:nvPicPr>
          <p:cNvPr id="7" name="Grafik 6" descr="Ein Bild, das Maschine, Werkzeug, Bautechnik, Forschungsinstrument enthält.&#10;&#10;KI-generierte Inhalte können fehlerhaft sein.">
            <a:extLst>
              <a:ext uri="{FF2B5EF4-FFF2-40B4-BE49-F238E27FC236}">
                <a16:creationId xmlns:a16="http://schemas.microsoft.com/office/drawing/2014/main" id="{6DB06BE8-FAD0-3D00-C069-862D6B8A7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389" y="4958028"/>
            <a:ext cx="2239445" cy="1620000"/>
          </a:xfrm>
          <a:prstGeom prst="hexagon">
            <a:avLst/>
          </a:prstGeom>
          <a:ln>
            <a:noFill/>
          </a:ln>
        </p:spPr>
      </p:pic>
      <p:pic>
        <p:nvPicPr>
          <p:cNvPr id="9" name="Grafik 8" descr="Ein Bild, das Maschine, Im Haus, Forschungsinstrument, medizinische Ausrüstung enthält.&#10;&#10;KI-generierte Inhalte können fehlerhaft sein.">
            <a:extLst>
              <a:ext uri="{FF2B5EF4-FFF2-40B4-BE49-F238E27FC236}">
                <a16:creationId xmlns:a16="http://schemas.microsoft.com/office/drawing/2014/main" id="{FFA5EAA6-2A8D-7C69-6831-A510D94465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5153" y="2312817"/>
            <a:ext cx="2239669" cy="1620000"/>
          </a:xfrm>
          <a:prstGeom prst="hexagon">
            <a:avLst/>
          </a:prstGeom>
          <a:ln>
            <a:noFill/>
          </a:ln>
        </p:spPr>
      </p:pic>
      <p:pic>
        <p:nvPicPr>
          <p:cNvPr id="13" name="Grafik 12" descr="Ein Bild, das Waffe, Spielzeug, Maschine, Im Haus enthält.&#10;&#10;KI-generierte Inhalte können fehlerhaft sein.">
            <a:extLst>
              <a:ext uri="{FF2B5EF4-FFF2-40B4-BE49-F238E27FC236}">
                <a16:creationId xmlns:a16="http://schemas.microsoft.com/office/drawing/2014/main" id="{2268CF07-56A3-8DD2-997D-ED9619007F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625"/>
          <a:stretch/>
        </p:blipFill>
        <p:spPr>
          <a:xfrm>
            <a:off x="1799762" y="2312817"/>
            <a:ext cx="2235192" cy="1620000"/>
          </a:xfrm>
          <a:prstGeom prst="hexagon">
            <a:avLst/>
          </a:prstGeom>
          <a:ln>
            <a:noFill/>
          </a:ln>
        </p:spPr>
      </p:pic>
      <p:grpSp>
        <p:nvGrpSpPr>
          <p:cNvPr id="5" name="Gruppieren 4">
            <a:extLst>
              <a:ext uri="{FF2B5EF4-FFF2-40B4-BE49-F238E27FC236}">
                <a16:creationId xmlns:a16="http://schemas.microsoft.com/office/drawing/2014/main" id="{28C190AC-F862-3CF7-B129-A7CFDEEBFC58}"/>
              </a:ext>
            </a:extLst>
          </p:cNvPr>
          <p:cNvGrpSpPr/>
          <p:nvPr/>
        </p:nvGrpSpPr>
        <p:grpSpPr>
          <a:xfrm>
            <a:off x="3968747" y="1593669"/>
            <a:ext cx="4254506" cy="1620000"/>
            <a:chOff x="3743337" y="1866118"/>
            <a:chExt cx="4254506" cy="1440000"/>
          </a:xfrm>
        </p:grpSpPr>
        <p:pic>
          <p:nvPicPr>
            <p:cNvPr id="11" name="Grafik 10" descr="Ein Bild, das Maschine, Forschungsinstrument, Im Haus, Bautechnik enthält.&#10;&#10;KI-generierte Inhalte können fehlerhaft sein.">
              <a:extLst>
                <a:ext uri="{FF2B5EF4-FFF2-40B4-BE49-F238E27FC236}">
                  <a16:creationId xmlns:a16="http://schemas.microsoft.com/office/drawing/2014/main" id="{0C918885-15A8-8A96-9B1A-8B0FE368C58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142" b="6142"/>
            <a:stretch/>
          </p:blipFill>
          <p:spPr>
            <a:xfrm>
              <a:off x="3743337" y="1866118"/>
              <a:ext cx="2013404" cy="1440000"/>
            </a:xfrm>
            <a:prstGeom prst="hexagon">
              <a:avLst/>
            </a:prstGeom>
            <a:ln>
              <a:noFill/>
            </a:ln>
          </p:spPr>
        </p:pic>
        <p:pic>
          <p:nvPicPr>
            <p:cNvPr id="15" name="Grafik 14" descr="Ein Bild, das Maschine, Werkzeug, Bautechnik, Forschungsinstrument enthält.&#10;&#10;KI-generierte Inhalte können fehlerhaft sein.">
              <a:extLst>
                <a:ext uri="{FF2B5EF4-FFF2-40B4-BE49-F238E27FC236}">
                  <a16:creationId xmlns:a16="http://schemas.microsoft.com/office/drawing/2014/main" id="{756FF0E0-7524-AA7C-E0FF-1D46CF0694F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11006" y="1866118"/>
              <a:ext cx="1986837" cy="1440000"/>
            </a:xfrm>
            <a:prstGeom prst="hexagon">
              <a:avLst/>
            </a:prstGeom>
            <a:ln>
              <a:noFill/>
            </a:ln>
          </p:spPr>
        </p:pic>
      </p:grpSp>
      <p:pic>
        <p:nvPicPr>
          <p:cNvPr id="17" name="Grafik 16">
            <a:extLst>
              <a:ext uri="{FF2B5EF4-FFF2-40B4-BE49-F238E27FC236}">
                <a16:creationId xmlns:a16="http://schemas.microsoft.com/office/drawing/2014/main" id="{09C8E33E-927C-B200-1013-28DFB88BFC1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66" t="-92" r="20370" b="92"/>
          <a:stretch/>
        </p:blipFill>
        <p:spPr>
          <a:xfrm>
            <a:off x="8185153" y="4253390"/>
            <a:ext cx="2242458" cy="1620000"/>
          </a:xfrm>
          <a:prstGeom prst="hexagon">
            <a:avLst/>
          </a:prstGeom>
          <a:ln>
            <a:noFill/>
          </a:ln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E2CE760F-AEBE-BCD4-564A-354170EDEC1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4040"/>
          <a:stretch/>
        </p:blipFill>
        <p:spPr>
          <a:xfrm>
            <a:off x="1796209" y="4258739"/>
            <a:ext cx="2238745" cy="1620000"/>
          </a:xfrm>
          <a:prstGeom prst="hexagon">
            <a:avLst/>
          </a:prstGeom>
          <a:ln>
            <a:noFill/>
          </a:ln>
        </p:spPr>
      </p:pic>
      <p:pic>
        <p:nvPicPr>
          <p:cNvPr id="1026" name="Picture 2" descr="Doosan Robotics">
            <a:extLst>
              <a:ext uri="{FF2B5EF4-FFF2-40B4-BE49-F238E27FC236}">
                <a16:creationId xmlns:a16="http://schemas.microsoft.com/office/drawing/2014/main" id="{AB4EBDF1-92AC-CA72-93A9-E71F0A09A6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25" y="5142808"/>
            <a:ext cx="1517864" cy="79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6B59E42D-963A-FCF7-EFF3-80CB001EC2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3871" y="2464132"/>
            <a:ext cx="1343739" cy="22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BECC405D-4351-0C5C-A437-2BA63811F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6373" y="5434653"/>
            <a:ext cx="530853" cy="21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fik 5">
            <a:extLst>
              <a:ext uri="{FF2B5EF4-FFF2-40B4-BE49-F238E27FC236}">
                <a16:creationId xmlns:a16="http://schemas.microsoft.com/office/drawing/2014/main" id="{4C078CF4-7BFD-53DF-669A-87468D00F90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8814" y="2510834"/>
            <a:ext cx="1323975" cy="226757"/>
          </a:xfrm>
          <a:prstGeom prst="rect">
            <a:avLst/>
          </a:prstGeom>
        </p:spPr>
      </p:pic>
      <p:pic>
        <p:nvPicPr>
          <p:cNvPr id="8" name="Grafik 7">
            <a:extLst>
              <a:ext uri="{FF2B5EF4-FFF2-40B4-BE49-F238E27FC236}">
                <a16:creationId xmlns:a16="http://schemas.microsoft.com/office/drawing/2014/main" id="{649DF2C0-E1A4-F765-D16F-2AA1E4965C8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43000" y="1773954"/>
            <a:ext cx="1532564" cy="278376"/>
          </a:xfrm>
          <a:prstGeom prst="rect">
            <a:avLst/>
          </a:prstGeom>
        </p:spPr>
      </p:pic>
      <p:pic>
        <p:nvPicPr>
          <p:cNvPr id="14" name="Grafik 13">
            <a:extLst>
              <a:ext uri="{FF2B5EF4-FFF2-40B4-BE49-F238E27FC236}">
                <a16:creationId xmlns:a16="http://schemas.microsoft.com/office/drawing/2014/main" id="{BB3EEB03-9A16-2A27-B8B5-7250D8AB09B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691072" y="1606834"/>
            <a:ext cx="413823" cy="412263"/>
          </a:xfrm>
          <a:prstGeom prst="rect">
            <a:avLst/>
          </a:prstGeom>
        </p:spPr>
      </p:pic>
      <p:pic>
        <p:nvPicPr>
          <p:cNvPr id="20" name="Grafik 19" descr="Ein Bild, das Grafiken, Schrift, Grafikdesign, Kreis enthält.&#10;&#10;KI-generierte Inhalte können fehlerhaft sein.">
            <a:extLst>
              <a:ext uri="{FF2B5EF4-FFF2-40B4-BE49-F238E27FC236}">
                <a16:creationId xmlns:a16="http://schemas.microsoft.com/office/drawing/2014/main" id="{5C5B9E25-94CA-DF96-DD6C-4A9067745DB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222" y="3442271"/>
            <a:ext cx="4386477" cy="1365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559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C6A6B5-31AE-D862-EC99-652E1C3A0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fik 8">
            <a:extLst>
              <a:ext uri="{FF2B5EF4-FFF2-40B4-BE49-F238E27FC236}">
                <a16:creationId xmlns:a16="http://schemas.microsoft.com/office/drawing/2014/main" id="{D0B6D4C9-DFAE-B990-8F17-84FBCD513E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000" y="1937904"/>
            <a:ext cx="6370543" cy="4253344"/>
          </a:xfrm>
          <a:prstGeom prst="rect">
            <a:avLst/>
          </a:prstGeom>
        </p:spPr>
      </p:pic>
      <p:sp>
        <p:nvSpPr>
          <p:cNvPr id="2" name="Titel 1">
            <a:extLst>
              <a:ext uri="{FF2B5EF4-FFF2-40B4-BE49-F238E27FC236}">
                <a16:creationId xmlns:a16="http://schemas.microsoft.com/office/drawing/2014/main" id="{F0E99FCF-9B86-C20B-A067-13753096C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Applikations-Workshop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21FE6F32-ABE5-4BF5-C151-16FFEBBB56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9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F61B7421-03E0-4B3E-8D3D-B6186FA4BAC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de-DE" dirty="0"/>
              <a:t>CoLab-Aktivitäten</a:t>
            </a:r>
          </a:p>
          <a:p>
            <a:endParaRPr lang="de-DE" dirty="0"/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2AF729DC-6893-C605-DD34-1431BB6FF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814" y="1937904"/>
            <a:ext cx="6437109" cy="4253345"/>
          </a:xfrm>
          <a:prstGeom prst="rect">
            <a:avLst/>
          </a:prstGeom>
        </p:spPr>
      </p:pic>
      <p:sp>
        <p:nvSpPr>
          <p:cNvPr id="6" name="Textplatzhalter 8">
            <a:extLst>
              <a:ext uri="{FF2B5EF4-FFF2-40B4-BE49-F238E27FC236}">
                <a16:creationId xmlns:a16="http://schemas.microsoft.com/office/drawing/2014/main" id="{B9A55108-5E1F-1C1E-BDDB-914D4AA5CCB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813" y="1543050"/>
            <a:ext cx="11198225" cy="4585609"/>
          </a:xfrm>
        </p:spPr>
        <p:txBody>
          <a:bodyPr/>
          <a:lstStyle/>
          <a:p>
            <a:pPr marL="0" indent="0">
              <a:buNone/>
            </a:pPr>
            <a:r>
              <a:rPr lang="de-DE" b="1" dirty="0"/>
              <a:t>Anmeldung: </a:t>
            </a:r>
            <a:r>
              <a:rPr lang="de-DE" b="1" dirty="0">
                <a:hlinkClick r:id="rId4"/>
              </a:rPr>
              <a:t>https://schunk.com/de/de/messen/applikationsworkshop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835792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AC767-9636-A8EC-C2C1-9A8FB7847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1E2C6DF-85DE-CB57-A4DA-D9F752EF9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Applikations-Workshop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4C4EE313-AEDD-6492-0B87-874031398E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10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EACB0A2A-CAA4-D07F-0A10-7CAB41B94E8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CoLab-</a:t>
            </a:r>
            <a:r>
              <a:rPr lang="en-US" dirty="0" err="1"/>
              <a:t>Aktivitäten</a:t>
            </a:r>
            <a:endParaRPr lang="en-US" dirty="0"/>
          </a:p>
        </p:txBody>
      </p:sp>
      <p:pic>
        <p:nvPicPr>
          <p:cNvPr id="5" name="Applikationsworkshop 2025_ Einblicke und Impressionen">
            <a:hlinkClick r:id="" action="ppaction://media"/>
            <a:extLst>
              <a:ext uri="{FF2B5EF4-FFF2-40B4-BE49-F238E27FC236}">
                <a16:creationId xmlns:a16="http://schemas.microsoft.com/office/drawing/2014/main" id="{8EE0DF41-57C5-8019-8B1E-25EF7D5552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14" y="1706915"/>
            <a:ext cx="8640000" cy="4860000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574FB00F-36E2-DC65-A00D-0B62E9F1DA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814" y="1421421"/>
            <a:ext cx="288717" cy="199846"/>
          </a:xfrm>
          <a:prstGeom prst="rect">
            <a:avLst/>
          </a:prstGeom>
        </p:spPr>
      </p:pic>
      <p:sp>
        <p:nvSpPr>
          <p:cNvPr id="8" name="Textfeld 7">
            <a:extLst>
              <a:ext uri="{FF2B5EF4-FFF2-40B4-BE49-F238E27FC236}">
                <a16:creationId xmlns:a16="http://schemas.microsoft.com/office/drawing/2014/main" id="{59CD55A3-B711-20D5-CF91-04C9183FBCAA}"/>
              </a:ext>
            </a:extLst>
          </p:cNvPr>
          <p:cNvSpPr txBox="1"/>
          <p:nvPr/>
        </p:nvSpPr>
        <p:spPr>
          <a:xfrm>
            <a:off x="947531" y="1382845"/>
            <a:ext cx="75802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200" dirty="0">
                <a:hlinkClick r:id="rId6"/>
              </a:rPr>
              <a:t>https://www.youtube.com/watch?v=8v5mYMmsSA4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250600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4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58C628-DD91-38C8-91DB-1543290D86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5C693439-B70B-E09B-ACDE-0D2BAFE54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31" y="234419"/>
            <a:ext cx="11174937" cy="6389162"/>
          </a:xfrm>
          <a:prstGeom prst="rect">
            <a:avLst/>
          </a:prstGeo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9F56846F-7172-E7CC-D8C3-7C5062CD32E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11</a:t>
            </a:fld>
            <a:endParaRPr lang="de-DE" dirty="0"/>
          </a:p>
        </p:txBody>
      </p:sp>
      <p:sp>
        <p:nvSpPr>
          <p:cNvPr id="2" name="Grafik 6">
            <a:extLst>
              <a:ext uri="{FF2B5EF4-FFF2-40B4-BE49-F238E27FC236}">
                <a16:creationId xmlns:a16="http://schemas.microsoft.com/office/drawing/2014/main" id="{CDE8E6B1-711C-2A09-D1CE-8FCFB721864B}"/>
              </a:ext>
            </a:extLst>
          </p:cNvPr>
          <p:cNvSpPr/>
          <p:nvPr/>
        </p:nvSpPr>
        <p:spPr>
          <a:xfrm>
            <a:off x="369363" y="323693"/>
            <a:ext cx="3740820" cy="2972750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4" name="Titel 11">
            <a:extLst>
              <a:ext uri="{FF2B5EF4-FFF2-40B4-BE49-F238E27FC236}">
                <a16:creationId xmlns:a16="http://schemas.microsoft.com/office/drawing/2014/main" id="{C5492B20-F201-A865-B7AC-08E549083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64" y="1761106"/>
            <a:ext cx="4294186" cy="524737"/>
          </a:xfrm>
        </p:spPr>
        <p:txBody>
          <a:bodyPr lIns="504000"/>
          <a:lstStyle/>
          <a:p>
            <a:r>
              <a:rPr lang="en-US" sz="2800" noProof="0" dirty="0" err="1">
                <a:solidFill>
                  <a:schemeClr val="bg1"/>
                </a:solidFill>
              </a:rPr>
              <a:t>CoLabs</a:t>
            </a:r>
            <a:r>
              <a:rPr lang="en-US" sz="2800" noProof="0" dirty="0">
                <a:solidFill>
                  <a:schemeClr val="bg1"/>
                </a:solidFill>
              </a:rPr>
              <a:t> </a:t>
            </a:r>
            <a:r>
              <a:rPr lang="en-US" sz="2800" noProof="0" dirty="0" err="1">
                <a:solidFill>
                  <a:schemeClr val="bg1"/>
                </a:solidFill>
              </a:rPr>
              <a:t>weltweit</a:t>
            </a:r>
            <a:endParaRPr lang="en-US" sz="2800" noProof="0" dirty="0">
              <a:solidFill>
                <a:schemeClr val="bg1"/>
              </a:solidFill>
            </a:endParaRPr>
          </a:p>
        </p:txBody>
      </p:sp>
      <p:sp>
        <p:nvSpPr>
          <p:cNvPr id="5" name="Textplatzhalter 12">
            <a:extLst>
              <a:ext uri="{FF2B5EF4-FFF2-40B4-BE49-F238E27FC236}">
                <a16:creationId xmlns:a16="http://schemas.microsoft.com/office/drawing/2014/main" id="{34185DFD-9B50-6698-B5F4-C2C2EE7199E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71906" y="2116566"/>
            <a:ext cx="4294186" cy="338554"/>
          </a:xfrm>
        </p:spPr>
        <p:txBody>
          <a:bodyPr lIns="504000"/>
          <a:lstStyle/>
          <a:p>
            <a:pPr marL="0" indent="0">
              <a:buNone/>
            </a:pPr>
            <a:r>
              <a:rPr lang="en-US" sz="1600" noProof="0" dirty="0" err="1">
                <a:solidFill>
                  <a:schemeClr val="tx2"/>
                </a:solidFill>
              </a:rPr>
              <a:t>Kompetenz</a:t>
            </a:r>
            <a:r>
              <a:rPr lang="en-US" sz="1600" noProof="0" dirty="0">
                <a:solidFill>
                  <a:schemeClr val="tx2"/>
                </a:solidFill>
              </a:rPr>
              <a:t> in der </a:t>
            </a:r>
            <a:r>
              <a:rPr lang="en-US" sz="1600" noProof="0" dirty="0" err="1">
                <a:solidFill>
                  <a:schemeClr val="tx2"/>
                </a:solidFill>
              </a:rPr>
              <a:t>ganzen</a:t>
            </a:r>
            <a:r>
              <a:rPr lang="en-US" sz="1600" noProof="0" dirty="0">
                <a:solidFill>
                  <a:schemeClr val="tx2"/>
                </a:solidFill>
              </a:rPr>
              <a:t> Welt</a:t>
            </a:r>
          </a:p>
        </p:txBody>
      </p:sp>
      <p:sp>
        <p:nvSpPr>
          <p:cNvPr id="9" name="Titel 11">
            <a:extLst>
              <a:ext uri="{FF2B5EF4-FFF2-40B4-BE49-F238E27FC236}">
                <a16:creationId xmlns:a16="http://schemas.microsoft.com/office/drawing/2014/main" id="{F6729A04-8EC7-F803-9350-679D73F628C5}"/>
              </a:ext>
            </a:extLst>
          </p:cNvPr>
          <p:cNvSpPr txBox="1">
            <a:spLocks/>
          </p:cNvSpPr>
          <p:nvPr/>
        </p:nvSpPr>
        <p:spPr>
          <a:xfrm>
            <a:off x="369363" y="508569"/>
            <a:ext cx="4418011" cy="1148624"/>
          </a:xfrm>
          <a:prstGeom prst="rect">
            <a:avLst/>
          </a:prstGeom>
        </p:spPr>
        <p:txBody>
          <a:bodyPr vert="horz" lIns="50400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0000" b="1" dirty="0">
                <a:solidFill>
                  <a:schemeClr val="bg1"/>
                </a:solidFill>
                <a:latin typeface="Fago Pro" panose="02000506040000020004" pitchFamily="50" charset="0"/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3852337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0735BF-17F5-F937-156E-D1BCEE2FC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>
            <a:extLst>
              <a:ext uri="{FF2B5EF4-FFF2-40B4-BE49-F238E27FC236}">
                <a16:creationId xmlns:a16="http://schemas.microsoft.com/office/drawing/2014/main" id="{0A9B6545-2FCD-8572-F901-CB525D2B669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508531" y="234419"/>
            <a:ext cx="11174937" cy="6389162"/>
          </a:xfrm>
          <a:prstGeom prst="rect">
            <a:avLst/>
          </a:prstGeom>
        </p:spPr>
      </p:pic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30089C38-6908-60A7-7E42-504E855AD4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12</a:t>
            </a:fld>
            <a:endParaRPr lang="de-DE" dirty="0"/>
          </a:p>
        </p:txBody>
      </p:sp>
      <p:pic>
        <p:nvPicPr>
          <p:cNvPr id="7" name="Grafik 6" descr="Ein Bild, das Im Haus, Bürogebäude, Tisch, Wand enthält.&#10;&#10;Automatisch generierte Beschreibung">
            <a:extLst>
              <a:ext uri="{FF2B5EF4-FFF2-40B4-BE49-F238E27FC236}">
                <a16:creationId xmlns:a16="http://schemas.microsoft.com/office/drawing/2014/main" id="{F99AB228-72D5-1A93-BA57-2CDABFB6CC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92" y="427174"/>
            <a:ext cx="2700256" cy="1800000"/>
          </a:xfrm>
          <a:prstGeom prst="rect">
            <a:avLst/>
          </a:prstGeom>
        </p:spPr>
      </p:pic>
      <p:pic>
        <p:nvPicPr>
          <p:cNvPr id="10" name="Grafik 9" descr="Ein Bild, das Im Haus, Waschbecken, Wand enthält.&#10;&#10;Automatisch generierte Beschreibung">
            <a:extLst>
              <a:ext uri="{FF2B5EF4-FFF2-40B4-BE49-F238E27FC236}">
                <a16:creationId xmlns:a16="http://schemas.microsoft.com/office/drawing/2014/main" id="{6C810F0E-16E7-FEA1-2CD1-78B377915F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9817" y="427174"/>
            <a:ext cx="2696629" cy="1800000"/>
          </a:xfrm>
          <a:prstGeom prst="rect">
            <a:avLst/>
          </a:prstGeom>
        </p:spPr>
      </p:pic>
      <p:pic>
        <p:nvPicPr>
          <p:cNvPr id="12" name="Grafik 11" descr="Ein Bild, das Wand, Im Haus, Text, Tisch enthält.&#10;&#10;Automatisch generierte Beschreibung">
            <a:extLst>
              <a:ext uri="{FF2B5EF4-FFF2-40B4-BE49-F238E27FC236}">
                <a16:creationId xmlns:a16="http://schemas.microsoft.com/office/drawing/2014/main" id="{34369E5B-5067-D2BB-FDC6-09FA89CF52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1811" y="2419929"/>
            <a:ext cx="2700000" cy="1800000"/>
          </a:xfrm>
          <a:prstGeom prst="rect">
            <a:avLst/>
          </a:prstGeom>
        </p:spPr>
      </p:pic>
      <p:pic>
        <p:nvPicPr>
          <p:cNvPr id="16" name="Grafik 15" descr="Ein Bild, das Im Haus, Mobiliar, Tisch, Boden enthält.&#10;&#10;Automatisch generierte Beschreibung">
            <a:extLst>
              <a:ext uri="{FF2B5EF4-FFF2-40B4-BE49-F238E27FC236}">
                <a16:creationId xmlns:a16="http://schemas.microsoft.com/office/drawing/2014/main" id="{86AF469D-51FD-62EC-3F1F-B78D90501C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3" r="7813"/>
          <a:stretch/>
        </p:blipFill>
        <p:spPr>
          <a:xfrm>
            <a:off x="5848242" y="2419929"/>
            <a:ext cx="2700000" cy="1800000"/>
          </a:xfrm>
          <a:prstGeom prst="rect">
            <a:avLst/>
          </a:prstGeom>
        </p:spPr>
      </p:pic>
      <p:pic>
        <p:nvPicPr>
          <p:cNvPr id="6" name="Grafik 5" descr="Ein Bild, das Im Haus, Mobiliar, Tisch, Trainingsausrüstung enthält.&#10;&#10;Automatisch generierte Beschreibung">
            <a:extLst>
              <a:ext uri="{FF2B5EF4-FFF2-40B4-BE49-F238E27FC236}">
                <a16:creationId xmlns:a16="http://schemas.microsoft.com/office/drawing/2014/main" id="{EBCC39C5-2CCE-08A7-D7D7-B9F79AE5548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6052" y="4412684"/>
            <a:ext cx="2400000" cy="1800000"/>
          </a:xfrm>
          <a:prstGeom prst="rect">
            <a:avLst/>
          </a:prstGeom>
        </p:spPr>
      </p:pic>
      <p:pic>
        <p:nvPicPr>
          <p:cNvPr id="14" name="Grafik 13" descr="Ein Bild, das Maschine, Im Haus, Wand, Bautechnik enthält.&#10;&#10;Automatisch generierte Beschreibung">
            <a:extLst>
              <a:ext uri="{FF2B5EF4-FFF2-40B4-BE49-F238E27FC236}">
                <a16:creationId xmlns:a16="http://schemas.microsoft.com/office/drawing/2014/main" id="{5DCBC42A-F69C-C355-3172-CDA28A82CF4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8" r="7918"/>
          <a:stretch/>
        </p:blipFill>
        <p:spPr>
          <a:xfrm>
            <a:off x="4289225" y="4412684"/>
            <a:ext cx="2693258" cy="1800000"/>
          </a:xfrm>
          <a:prstGeom prst="rect">
            <a:avLst/>
          </a:prstGeom>
        </p:spPr>
      </p:pic>
      <p:pic>
        <p:nvPicPr>
          <p:cNvPr id="18" name="Grafik 17" descr="Ein Bild, das Im Haus, Tisch, Maschine, Mobiliar enthält.&#10;&#10;Automatisch generierte Beschreibung">
            <a:extLst>
              <a:ext uri="{FF2B5EF4-FFF2-40B4-BE49-F238E27FC236}">
                <a16:creationId xmlns:a16="http://schemas.microsoft.com/office/drawing/2014/main" id="{44520917-1A4A-2F7E-787C-6EB8A58C3E8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964" r="-649"/>
          <a:stretch/>
        </p:blipFill>
        <p:spPr>
          <a:xfrm>
            <a:off x="1556956" y="4412684"/>
            <a:ext cx="2558700" cy="1800000"/>
          </a:xfrm>
          <a:prstGeom prst="rect">
            <a:avLst/>
          </a:prstGeom>
        </p:spPr>
      </p:pic>
      <p:sp>
        <p:nvSpPr>
          <p:cNvPr id="29" name="Grafik 6">
            <a:extLst>
              <a:ext uri="{FF2B5EF4-FFF2-40B4-BE49-F238E27FC236}">
                <a16:creationId xmlns:a16="http://schemas.microsoft.com/office/drawing/2014/main" id="{2DC7B704-98F6-6DA8-E5CA-5B11D442B5AD}"/>
              </a:ext>
            </a:extLst>
          </p:cNvPr>
          <p:cNvSpPr/>
          <p:nvPr/>
        </p:nvSpPr>
        <p:spPr>
          <a:xfrm>
            <a:off x="369363" y="323693"/>
            <a:ext cx="3740820" cy="2972750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30" name="Titel 11">
            <a:extLst>
              <a:ext uri="{FF2B5EF4-FFF2-40B4-BE49-F238E27FC236}">
                <a16:creationId xmlns:a16="http://schemas.microsoft.com/office/drawing/2014/main" id="{454BE841-8C8F-245E-3A64-768FFCF2E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64" y="1761106"/>
            <a:ext cx="4294186" cy="524737"/>
          </a:xfrm>
        </p:spPr>
        <p:txBody>
          <a:bodyPr lIns="504000"/>
          <a:lstStyle/>
          <a:p>
            <a:r>
              <a:rPr lang="en-US" sz="2800" noProof="0" dirty="0" err="1">
                <a:solidFill>
                  <a:schemeClr val="bg1"/>
                </a:solidFill>
              </a:rPr>
              <a:t>CoLabs</a:t>
            </a:r>
            <a:r>
              <a:rPr lang="en-US" sz="2800" noProof="0" dirty="0">
                <a:solidFill>
                  <a:schemeClr val="bg1"/>
                </a:solidFill>
              </a:rPr>
              <a:t> </a:t>
            </a:r>
            <a:r>
              <a:rPr lang="en-US" sz="2800" noProof="0" dirty="0" err="1">
                <a:solidFill>
                  <a:schemeClr val="bg1"/>
                </a:solidFill>
              </a:rPr>
              <a:t>weltweit</a:t>
            </a:r>
            <a:endParaRPr lang="en-US" sz="2800" noProof="0" dirty="0">
              <a:solidFill>
                <a:schemeClr val="bg1"/>
              </a:solidFill>
            </a:endParaRPr>
          </a:p>
        </p:txBody>
      </p:sp>
      <p:sp>
        <p:nvSpPr>
          <p:cNvPr id="31" name="Textplatzhalter 12">
            <a:extLst>
              <a:ext uri="{FF2B5EF4-FFF2-40B4-BE49-F238E27FC236}">
                <a16:creationId xmlns:a16="http://schemas.microsoft.com/office/drawing/2014/main" id="{02105CB5-92AF-DA60-0729-832069A01DD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71906" y="2116566"/>
            <a:ext cx="4294186" cy="338554"/>
          </a:xfrm>
        </p:spPr>
        <p:txBody>
          <a:bodyPr lIns="504000"/>
          <a:lstStyle/>
          <a:p>
            <a:pPr marL="0" indent="0">
              <a:buNone/>
            </a:pPr>
            <a:r>
              <a:rPr lang="en-US" sz="1600" noProof="0" dirty="0" err="1">
                <a:solidFill>
                  <a:schemeClr val="tx2"/>
                </a:solidFill>
              </a:rPr>
              <a:t>Kompetenz</a:t>
            </a:r>
            <a:r>
              <a:rPr lang="en-US" sz="1600" noProof="0" dirty="0">
                <a:solidFill>
                  <a:schemeClr val="tx2"/>
                </a:solidFill>
              </a:rPr>
              <a:t> in der </a:t>
            </a:r>
            <a:r>
              <a:rPr lang="en-US" sz="1600" noProof="0" dirty="0" err="1">
                <a:solidFill>
                  <a:schemeClr val="tx2"/>
                </a:solidFill>
              </a:rPr>
              <a:t>gesamten</a:t>
            </a:r>
            <a:r>
              <a:rPr lang="en-US" sz="1600" noProof="0" dirty="0">
                <a:solidFill>
                  <a:schemeClr val="tx2"/>
                </a:solidFill>
              </a:rPr>
              <a:t> Welt</a:t>
            </a:r>
          </a:p>
        </p:txBody>
      </p:sp>
      <p:sp>
        <p:nvSpPr>
          <p:cNvPr id="32" name="Titel 11">
            <a:extLst>
              <a:ext uri="{FF2B5EF4-FFF2-40B4-BE49-F238E27FC236}">
                <a16:creationId xmlns:a16="http://schemas.microsoft.com/office/drawing/2014/main" id="{C546C1A4-FF6C-8026-3F17-DD9B16132617}"/>
              </a:ext>
            </a:extLst>
          </p:cNvPr>
          <p:cNvSpPr txBox="1">
            <a:spLocks/>
          </p:cNvSpPr>
          <p:nvPr/>
        </p:nvSpPr>
        <p:spPr>
          <a:xfrm>
            <a:off x="369363" y="508569"/>
            <a:ext cx="4418011" cy="1148624"/>
          </a:xfrm>
          <a:prstGeom prst="rect">
            <a:avLst/>
          </a:prstGeom>
        </p:spPr>
        <p:txBody>
          <a:bodyPr vert="horz" lIns="50400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de-DE" sz="10000" b="1" dirty="0">
                <a:solidFill>
                  <a:schemeClr val="bg1"/>
                </a:solidFill>
                <a:latin typeface="Fago Pro" panose="02000506040000020004" pitchFamily="50" charset="0"/>
              </a:rPr>
              <a:t>15</a:t>
            </a:r>
          </a:p>
        </p:txBody>
      </p:sp>
      <p:sp>
        <p:nvSpPr>
          <p:cNvPr id="33" name="Textfeld 32">
            <a:extLst>
              <a:ext uri="{FF2B5EF4-FFF2-40B4-BE49-F238E27FC236}">
                <a16:creationId xmlns:a16="http://schemas.microsoft.com/office/drawing/2014/main" id="{931F860D-58C8-0C43-5EDB-845A08D30010}"/>
              </a:ext>
            </a:extLst>
          </p:cNvPr>
          <p:cNvSpPr txBox="1"/>
          <p:nvPr/>
        </p:nvSpPr>
        <p:spPr>
          <a:xfrm>
            <a:off x="6125233" y="1968094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Austria</a:t>
            </a:r>
          </a:p>
        </p:txBody>
      </p:sp>
      <p:sp>
        <p:nvSpPr>
          <p:cNvPr id="34" name="Textfeld 33">
            <a:extLst>
              <a:ext uri="{FF2B5EF4-FFF2-40B4-BE49-F238E27FC236}">
                <a16:creationId xmlns:a16="http://schemas.microsoft.com/office/drawing/2014/main" id="{07C9EBF7-6101-9AA4-6B3D-ACFBD22A4020}"/>
              </a:ext>
            </a:extLst>
          </p:cNvPr>
          <p:cNvSpPr txBox="1"/>
          <p:nvPr/>
        </p:nvSpPr>
        <p:spPr>
          <a:xfrm>
            <a:off x="8986077" y="1968094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China</a:t>
            </a:r>
          </a:p>
        </p:txBody>
      </p:sp>
      <p:sp>
        <p:nvSpPr>
          <p:cNvPr id="35" name="Textfeld 34">
            <a:extLst>
              <a:ext uri="{FF2B5EF4-FFF2-40B4-BE49-F238E27FC236}">
                <a16:creationId xmlns:a16="http://schemas.microsoft.com/office/drawing/2014/main" id="{8832F476-EC8A-67DE-1FA8-48D9F8EE18C4}"/>
              </a:ext>
            </a:extLst>
          </p:cNvPr>
          <p:cNvSpPr txBox="1"/>
          <p:nvPr/>
        </p:nvSpPr>
        <p:spPr>
          <a:xfrm>
            <a:off x="10435077" y="3960849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Italy</a:t>
            </a:r>
            <a:endParaRPr kumimoji="0" lang="de-DE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6" name="Textfeld 35">
            <a:extLst>
              <a:ext uri="{FF2B5EF4-FFF2-40B4-BE49-F238E27FC236}">
                <a16:creationId xmlns:a16="http://schemas.microsoft.com/office/drawing/2014/main" id="{08FF5779-8173-1BBD-D299-97633792FE69}"/>
              </a:ext>
            </a:extLst>
          </p:cNvPr>
          <p:cNvSpPr txBox="1"/>
          <p:nvPr/>
        </p:nvSpPr>
        <p:spPr>
          <a:xfrm>
            <a:off x="7633842" y="3960849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Slovakia</a:t>
            </a:r>
            <a:endParaRPr kumimoji="0" lang="de-DE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7" name="Textfeld 36">
            <a:extLst>
              <a:ext uri="{FF2B5EF4-FFF2-40B4-BE49-F238E27FC236}">
                <a16:creationId xmlns:a16="http://schemas.microsoft.com/office/drawing/2014/main" id="{D3060168-5078-7005-46BE-E892D3D52153}"/>
              </a:ext>
            </a:extLst>
          </p:cNvPr>
          <p:cNvSpPr txBox="1"/>
          <p:nvPr/>
        </p:nvSpPr>
        <p:spPr>
          <a:xfrm>
            <a:off x="8616231" y="5953604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Sweden</a:t>
            </a:r>
            <a:endParaRPr kumimoji="0" lang="de-DE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38" name="Textfeld 37">
            <a:extLst>
              <a:ext uri="{FF2B5EF4-FFF2-40B4-BE49-F238E27FC236}">
                <a16:creationId xmlns:a16="http://schemas.microsoft.com/office/drawing/2014/main" id="{D2873A46-35B6-A242-7C54-E8B7B19E8D14}"/>
              </a:ext>
            </a:extLst>
          </p:cNvPr>
          <p:cNvSpPr txBox="1"/>
          <p:nvPr/>
        </p:nvSpPr>
        <p:spPr>
          <a:xfrm>
            <a:off x="6047320" y="5933128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Japan</a:t>
            </a:r>
          </a:p>
        </p:txBody>
      </p:sp>
      <p:sp>
        <p:nvSpPr>
          <p:cNvPr id="39" name="Textfeld 38">
            <a:extLst>
              <a:ext uri="{FF2B5EF4-FFF2-40B4-BE49-F238E27FC236}">
                <a16:creationId xmlns:a16="http://schemas.microsoft.com/office/drawing/2014/main" id="{4A607B5E-5CC6-F23D-5B9F-3F3E0FCED72E}"/>
              </a:ext>
            </a:extLst>
          </p:cNvPr>
          <p:cNvSpPr txBox="1"/>
          <p:nvPr/>
        </p:nvSpPr>
        <p:spPr>
          <a:xfrm>
            <a:off x="3155276" y="5933128"/>
            <a:ext cx="914400" cy="25908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R="0" algn="r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kumimoji="0" lang="de-DE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USA</a:t>
            </a:r>
          </a:p>
        </p:txBody>
      </p:sp>
    </p:spTree>
    <p:extLst>
      <p:ext uri="{BB962C8B-B14F-4D97-AF65-F5344CB8AC3E}">
        <p14:creationId xmlns:p14="http://schemas.microsoft.com/office/powerpoint/2010/main" val="6112269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DC9083-7892-AE69-FCDA-25B4B466A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Text, drinnen, Decke, Tisch enthält.&#10;&#10;Automatisch generierte Beschreibung">
            <a:extLst>
              <a:ext uri="{FF2B5EF4-FFF2-40B4-BE49-F238E27FC236}">
                <a16:creationId xmlns:a16="http://schemas.microsoft.com/office/drawing/2014/main" id="{7E2C93B6-79F3-560B-9C6F-C5DED3B6D3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5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7" name="Rechteck 26">
            <a:extLst>
              <a:ext uri="{FF2B5EF4-FFF2-40B4-BE49-F238E27FC236}">
                <a16:creationId xmlns:a16="http://schemas.microsoft.com/office/drawing/2014/main" id="{1E1DB55F-A248-2293-2014-88BD8E6B9DE6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tx1">
              <a:alpha val="20046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</p:txBody>
      </p:sp>
      <p:sp>
        <p:nvSpPr>
          <p:cNvPr id="10" name="Grafik 6">
            <a:extLst>
              <a:ext uri="{FF2B5EF4-FFF2-40B4-BE49-F238E27FC236}">
                <a16:creationId xmlns:a16="http://schemas.microsoft.com/office/drawing/2014/main" id="{712D635B-61CF-A94C-4052-9DD28C4C14DB}"/>
              </a:ext>
            </a:extLst>
          </p:cNvPr>
          <p:cNvSpPr/>
          <p:nvPr/>
        </p:nvSpPr>
        <p:spPr>
          <a:xfrm>
            <a:off x="8749451" y="4793810"/>
            <a:ext cx="3041798" cy="1020318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9" name="Grafik 6">
            <a:extLst>
              <a:ext uri="{FF2B5EF4-FFF2-40B4-BE49-F238E27FC236}">
                <a16:creationId xmlns:a16="http://schemas.microsoft.com/office/drawing/2014/main" id="{917778F3-BC37-B0C8-BFA8-B9CE77BB7B85}"/>
              </a:ext>
            </a:extLst>
          </p:cNvPr>
          <p:cNvSpPr/>
          <p:nvPr/>
        </p:nvSpPr>
        <p:spPr>
          <a:xfrm>
            <a:off x="5541156" y="2421698"/>
            <a:ext cx="2750770" cy="884574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4" name="Grafik 6">
            <a:extLst>
              <a:ext uri="{FF2B5EF4-FFF2-40B4-BE49-F238E27FC236}">
                <a16:creationId xmlns:a16="http://schemas.microsoft.com/office/drawing/2014/main" id="{E9B5C2AC-41DC-7BAD-F4AD-09A0097FB737}"/>
              </a:ext>
            </a:extLst>
          </p:cNvPr>
          <p:cNvSpPr/>
          <p:nvPr/>
        </p:nvSpPr>
        <p:spPr>
          <a:xfrm>
            <a:off x="2024441" y="2623132"/>
            <a:ext cx="1418107" cy="884573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3C232C43-487F-E7A4-7C40-C70796375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>
                <a:solidFill>
                  <a:schemeClr val="bg1"/>
                </a:solidFill>
              </a:rPr>
              <a:t>CoLab Hausen in Zahlen</a:t>
            </a:r>
            <a:endParaRPr lang="de-DE" sz="2000" dirty="0">
              <a:solidFill>
                <a:schemeClr val="bg1"/>
              </a:solidFill>
            </a:endParaRP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DEB91782-D110-591E-C73A-B38CF9FA1E2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F7D4EC-FAF2-48D2-B8E5-457915FC50F3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Fago Pro" panose="02000506040000020004" pitchFamily="50" charset="0"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C3B28785-F14A-166F-8DA1-D05F341F807B}"/>
              </a:ext>
            </a:extLst>
          </p:cNvPr>
          <p:cNvSpPr txBox="1"/>
          <p:nvPr/>
        </p:nvSpPr>
        <p:spPr>
          <a:xfrm>
            <a:off x="9027114" y="4899353"/>
            <a:ext cx="1944414" cy="6726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Über</a:t>
            </a: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175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validierte</a:t>
            </a: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Applikationen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sp>
        <p:nvSpPr>
          <p:cNvPr id="28" name="Rechteck 27">
            <a:extLst>
              <a:ext uri="{FF2B5EF4-FFF2-40B4-BE49-F238E27FC236}">
                <a16:creationId xmlns:a16="http://schemas.microsoft.com/office/drawing/2014/main" id="{B19B4C8E-10C3-8762-99BA-269D925B0450}"/>
              </a:ext>
            </a:extLst>
          </p:cNvPr>
          <p:cNvSpPr/>
          <p:nvPr/>
        </p:nvSpPr>
        <p:spPr>
          <a:xfrm>
            <a:off x="400751" y="5087918"/>
            <a:ext cx="3041797" cy="1436685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</p:txBody>
      </p:sp>
      <p:sp>
        <p:nvSpPr>
          <p:cNvPr id="17" name="Textfeld 16">
            <a:extLst>
              <a:ext uri="{FF2B5EF4-FFF2-40B4-BE49-F238E27FC236}">
                <a16:creationId xmlns:a16="http://schemas.microsoft.com/office/drawing/2014/main" id="{37425435-CBAB-D764-CFEF-8B544C1FE80B}"/>
              </a:ext>
            </a:extLst>
          </p:cNvPr>
          <p:cNvSpPr txBox="1"/>
          <p:nvPr/>
        </p:nvSpPr>
        <p:spPr>
          <a:xfrm>
            <a:off x="5723479" y="2441122"/>
            <a:ext cx="1944414" cy="6726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Über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125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Besuche</a:t>
            </a: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 und Workshops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078EC117-5056-A046-2EDE-2043E7AEE5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95042" y="5274941"/>
            <a:ext cx="2553823" cy="1082326"/>
          </a:xfrm>
        </p:spPr>
        <p:txBody>
          <a:bodyPr/>
          <a:lstStyle/>
          <a:p>
            <a:pPr marL="265113" indent="-265113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200" dirty="0" err="1">
                <a:solidFill>
                  <a:srgbClr val="002060"/>
                </a:solidFill>
              </a:rPr>
              <a:t>Machbarkeitsanalyse</a:t>
            </a:r>
            <a:r>
              <a:rPr lang="en-US" sz="1200" dirty="0">
                <a:solidFill>
                  <a:srgbClr val="002060"/>
                </a:solidFill>
              </a:rPr>
              <a:t> und </a:t>
            </a:r>
            <a:r>
              <a:rPr lang="en-US" sz="1200" dirty="0" err="1">
                <a:solidFill>
                  <a:srgbClr val="002060"/>
                </a:solidFill>
              </a:rPr>
              <a:t>Dokumentation</a:t>
            </a:r>
            <a:r>
              <a:rPr lang="en-US" sz="1200" dirty="0">
                <a:solidFill>
                  <a:srgbClr val="002060"/>
                </a:solidFill>
              </a:rPr>
              <a:t> </a:t>
            </a:r>
            <a:r>
              <a:rPr lang="en-US" sz="1200" dirty="0" err="1">
                <a:solidFill>
                  <a:srgbClr val="002060"/>
                </a:solidFill>
              </a:rPr>
              <a:t>durch</a:t>
            </a:r>
            <a:r>
              <a:rPr lang="en-US" sz="1200" dirty="0">
                <a:solidFill>
                  <a:srgbClr val="002060"/>
                </a:solidFill>
              </a:rPr>
              <a:t> </a:t>
            </a:r>
            <a:r>
              <a:rPr lang="en-US" sz="1200" dirty="0" err="1">
                <a:solidFill>
                  <a:srgbClr val="002060"/>
                </a:solidFill>
              </a:rPr>
              <a:t>Applikaitonsexperten</a:t>
            </a:r>
            <a:endParaRPr lang="en-US" sz="1200" dirty="0">
              <a:solidFill>
                <a:srgbClr val="002060"/>
              </a:solidFill>
            </a:endParaRPr>
          </a:p>
          <a:p>
            <a:pPr marL="265113" indent="-265113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200" dirty="0">
                <a:solidFill>
                  <a:srgbClr val="002060"/>
                </a:solidFill>
              </a:rPr>
              <a:t>Live-Demonstration und </a:t>
            </a:r>
            <a:r>
              <a:rPr lang="en-US" sz="1200" dirty="0" err="1">
                <a:solidFill>
                  <a:srgbClr val="002060"/>
                </a:solidFill>
              </a:rPr>
              <a:t>Kundentraining</a:t>
            </a:r>
            <a:endParaRPr lang="en-US" sz="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20594339-2F88-59A4-7B7A-EC3E311719A5}"/>
              </a:ext>
            </a:extLst>
          </p:cNvPr>
          <p:cNvSpPr txBox="1"/>
          <p:nvPr/>
        </p:nvSpPr>
        <p:spPr>
          <a:xfrm>
            <a:off x="2165221" y="3027099"/>
            <a:ext cx="1352889" cy="55834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  <a:t>Kostenfreie </a:t>
            </a:r>
            <a:b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</a:br>
            <a: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  <a:t>Validierung</a:t>
            </a:r>
            <a:r>
              <a:rPr lang="de-DE" sz="1400" dirty="0">
                <a:solidFill>
                  <a:prstClr val="white"/>
                </a:solidFill>
                <a:latin typeface="Fago Pro" panose="02000506040000020004" pitchFamily="2" charset="77"/>
              </a:rPr>
              <a:t>	</a:t>
            </a:r>
            <a:endParaRPr kumimoji="0" lang="de-DE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pic>
        <p:nvPicPr>
          <p:cNvPr id="7" name="Grafik 6">
            <a:extLst>
              <a:ext uri="{FF2B5EF4-FFF2-40B4-BE49-F238E27FC236}">
                <a16:creationId xmlns:a16="http://schemas.microsoft.com/office/drawing/2014/main" id="{AD208230-B194-5AE1-D9D9-B278393047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86127" y="1474497"/>
            <a:ext cx="1289776" cy="1289776"/>
          </a:xfrm>
          <a:prstGeom prst="rect">
            <a:avLst/>
          </a:prstGeom>
        </p:spPr>
      </p:pic>
      <p:pic>
        <p:nvPicPr>
          <p:cNvPr id="6" name="Grafik 5" descr="Sparschwein mit einfarbiger Füllung">
            <a:extLst>
              <a:ext uri="{FF2B5EF4-FFF2-40B4-BE49-F238E27FC236}">
                <a16:creationId xmlns:a16="http://schemas.microsoft.com/office/drawing/2014/main" id="{1D6F3D88-C27B-5644-B5AC-64885461CED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600773" y="1856991"/>
            <a:ext cx="1289776" cy="1289776"/>
          </a:xfrm>
          <a:prstGeom prst="rect">
            <a:avLst/>
          </a:prstGeom>
        </p:spPr>
      </p:pic>
      <p:sp>
        <p:nvSpPr>
          <p:cNvPr id="18" name="Grafik 6">
            <a:extLst>
              <a:ext uri="{FF2B5EF4-FFF2-40B4-BE49-F238E27FC236}">
                <a16:creationId xmlns:a16="http://schemas.microsoft.com/office/drawing/2014/main" id="{4B44B01D-E998-99D9-BB7E-DE67677F96CD}"/>
              </a:ext>
            </a:extLst>
          </p:cNvPr>
          <p:cNvSpPr/>
          <p:nvPr/>
        </p:nvSpPr>
        <p:spPr>
          <a:xfrm>
            <a:off x="4438145" y="5327113"/>
            <a:ext cx="2210596" cy="884573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EF7EEC4F-CFBC-D09A-9367-EDE5B31B8B5C}"/>
              </a:ext>
            </a:extLst>
          </p:cNvPr>
          <p:cNvSpPr txBox="1"/>
          <p:nvPr/>
        </p:nvSpPr>
        <p:spPr>
          <a:xfrm>
            <a:off x="4597225" y="5373562"/>
            <a:ext cx="2051516" cy="74474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Mehr </a:t>
            </a: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als</a:t>
            </a: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12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Roboter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verfügbar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9042DF61-6E69-B4F4-3523-7CBA29652F4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438370" y="3972825"/>
            <a:ext cx="1490660" cy="1490660"/>
          </a:xfrm>
          <a:prstGeom prst="rect">
            <a:avLst/>
          </a:prstGeom>
        </p:spPr>
      </p:pic>
      <p:grpSp>
        <p:nvGrpSpPr>
          <p:cNvPr id="64" name="Gruppieren 63">
            <a:extLst>
              <a:ext uri="{FF2B5EF4-FFF2-40B4-BE49-F238E27FC236}">
                <a16:creationId xmlns:a16="http://schemas.microsoft.com/office/drawing/2014/main" id="{2098DDF6-0A94-692B-D4FF-F2D1E88A7EF5}"/>
              </a:ext>
            </a:extLst>
          </p:cNvPr>
          <p:cNvGrpSpPr/>
          <p:nvPr/>
        </p:nvGrpSpPr>
        <p:grpSpPr>
          <a:xfrm>
            <a:off x="10316826" y="3809340"/>
            <a:ext cx="1420897" cy="1164308"/>
            <a:chOff x="10165692" y="4148361"/>
            <a:chExt cx="1420897" cy="1164308"/>
          </a:xfrm>
        </p:grpSpPr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788550BC-8A78-7EED-1A61-06F52E8C2F2C}"/>
                </a:ext>
              </a:extLst>
            </p:cNvPr>
            <p:cNvSpPr/>
            <p:nvPr/>
          </p:nvSpPr>
          <p:spPr>
            <a:xfrm>
              <a:off x="10468319" y="4800788"/>
              <a:ext cx="76645" cy="68163"/>
            </a:xfrm>
            <a:custGeom>
              <a:avLst/>
              <a:gdLst>
                <a:gd name="connsiteX0" fmla="*/ 76645 w 76645"/>
                <a:gd name="connsiteY0" fmla="*/ 67900 h 68163"/>
                <a:gd name="connsiteX1" fmla="*/ 76645 w 76645"/>
                <a:gd name="connsiteY1" fmla="*/ 68163 h 68163"/>
                <a:gd name="connsiteX2" fmla="*/ 0 w 76645"/>
                <a:gd name="connsiteY2" fmla="*/ 68163 h 68163"/>
                <a:gd name="connsiteX3" fmla="*/ 0 w 76645"/>
                <a:gd name="connsiteY3" fmla="*/ 50533 h 68163"/>
                <a:gd name="connsiteX4" fmla="*/ 13 w 76645"/>
                <a:gd name="connsiteY4" fmla="*/ 50533 h 68163"/>
                <a:gd name="connsiteX5" fmla="*/ 23789 w 76645"/>
                <a:gd name="connsiteY5" fmla="*/ 19802 h 68163"/>
                <a:gd name="connsiteX6" fmla="*/ 51927 w 76645"/>
                <a:gd name="connsiteY6" fmla="*/ 19802 h 68163"/>
                <a:gd name="connsiteX7" fmla="*/ 51927 w 76645"/>
                <a:gd name="connsiteY7" fmla="*/ 0 h 68163"/>
                <a:gd name="connsiteX8" fmla="*/ 76329 w 76645"/>
                <a:gd name="connsiteY8" fmla="*/ 0 h 68163"/>
                <a:gd name="connsiteX9" fmla="*/ 76645 w 76645"/>
                <a:gd name="connsiteY9" fmla="*/ 67900 h 68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645" h="68163">
                  <a:moveTo>
                    <a:pt x="76645" y="67900"/>
                  </a:moveTo>
                  <a:lnTo>
                    <a:pt x="76645" y="68163"/>
                  </a:lnTo>
                  <a:lnTo>
                    <a:pt x="0" y="68163"/>
                  </a:lnTo>
                  <a:lnTo>
                    <a:pt x="0" y="50533"/>
                  </a:lnTo>
                  <a:lnTo>
                    <a:pt x="13" y="50533"/>
                  </a:lnTo>
                  <a:lnTo>
                    <a:pt x="23789" y="19802"/>
                  </a:lnTo>
                  <a:lnTo>
                    <a:pt x="51927" y="19802"/>
                  </a:lnTo>
                  <a:lnTo>
                    <a:pt x="51927" y="0"/>
                  </a:lnTo>
                  <a:lnTo>
                    <a:pt x="76329" y="0"/>
                  </a:lnTo>
                  <a:lnTo>
                    <a:pt x="76645" y="6790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1AAC4FE4-4CDD-D417-7FBD-C636124CD13F}"/>
                </a:ext>
              </a:extLst>
            </p:cNvPr>
            <p:cNvSpPr/>
            <p:nvPr/>
          </p:nvSpPr>
          <p:spPr>
            <a:xfrm>
              <a:off x="10642554" y="4800788"/>
              <a:ext cx="76646" cy="68163"/>
            </a:xfrm>
            <a:custGeom>
              <a:avLst/>
              <a:gdLst>
                <a:gd name="connsiteX0" fmla="*/ 0 w 76646"/>
                <a:gd name="connsiteY0" fmla="*/ 67900 h 68163"/>
                <a:gd name="connsiteX1" fmla="*/ 0 w 76646"/>
                <a:gd name="connsiteY1" fmla="*/ 68163 h 68163"/>
                <a:gd name="connsiteX2" fmla="*/ 76647 w 76646"/>
                <a:gd name="connsiteY2" fmla="*/ 68163 h 68163"/>
                <a:gd name="connsiteX3" fmla="*/ 76647 w 76646"/>
                <a:gd name="connsiteY3" fmla="*/ 50533 h 68163"/>
                <a:gd name="connsiteX4" fmla="*/ 76633 w 76646"/>
                <a:gd name="connsiteY4" fmla="*/ 50533 h 68163"/>
                <a:gd name="connsiteX5" fmla="*/ 52856 w 76646"/>
                <a:gd name="connsiteY5" fmla="*/ 19802 h 68163"/>
                <a:gd name="connsiteX6" fmla="*/ 24720 w 76646"/>
                <a:gd name="connsiteY6" fmla="*/ 19802 h 68163"/>
                <a:gd name="connsiteX7" fmla="*/ 24720 w 76646"/>
                <a:gd name="connsiteY7" fmla="*/ 0 h 68163"/>
                <a:gd name="connsiteX8" fmla="*/ 317 w 76646"/>
                <a:gd name="connsiteY8" fmla="*/ 0 h 68163"/>
                <a:gd name="connsiteX9" fmla="*/ 0 w 76646"/>
                <a:gd name="connsiteY9" fmla="*/ 67900 h 68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646" h="68163">
                  <a:moveTo>
                    <a:pt x="0" y="67900"/>
                  </a:moveTo>
                  <a:lnTo>
                    <a:pt x="0" y="68163"/>
                  </a:lnTo>
                  <a:lnTo>
                    <a:pt x="76647" y="68163"/>
                  </a:lnTo>
                  <a:lnTo>
                    <a:pt x="76647" y="50533"/>
                  </a:lnTo>
                  <a:lnTo>
                    <a:pt x="76633" y="50533"/>
                  </a:lnTo>
                  <a:lnTo>
                    <a:pt x="52856" y="19802"/>
                  </a:lnTo>
                  <a:lnTo>
                    <a:pt x="24720" y="19802"/>
                  </a:lnTo>
                  <a:lnTo>
                    <a:pt x="24720" y="0"/>
                  </a:lnTo>
                  <a:lnTo>
                    <a:pt x="317" y="0"/>
                  </a:lnTo>
                  <a:lnTo>
                    <a:pt x="0" y="6790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1FA4E50F-1C9E-2BBD-91E0-81923793C760}"/>
                </a:ext>
              </a:extLst>
            </p:cNvPr>
            <p:cNvSpPr/>
            <p:nvPr/>
          </p:nvSpPr>
          <p:spPr>
            <a:xfrm>
              <a:off x="10468319" y="4884916"/>
              <a:ext cx="250881" cy="81795"/>
            </a:xfrm>
            <a:custGeom>
              <a:avLst/>
              <a:gdLst>
                <a:gd name="connsiteX0" fmla="*/ 0 w 250881"/>
                <a:gd name="connsiteY0" fmla="*/ 0 h 81795"/>
                <a:gd name="connsiteX1" fmla="*/ 250882 w 250881"/>
                <a:gd name="connsiteY1" fmla="*/ 0 h 81795"/>
                <a:gd name="connsiteX2" fmla="*/ 250882 w 250881"/>
                <a:gd name="connsiteY2" fmla="*/ 30749 h 81795"/>
                <a:gd name="connsiteX3" fmla="*/ 238375 w 250881"/>
                <a:gd name="connsiteY3" fmla="*/ 30749 h 81795"/>
                <a:gd name="connsiteX4" fmla="*/ 238375 w 250881"/>
                <a:gd name="connsiteY4" fmla="*/ 81795 h 81795"/>
                <a:gd name="connsiteX5" fmla="*/ 12506 w 250881"/>
                <a:gd name="connsiteY5" fmla="*/ 81795 h 81795"/>
                <a:gd name="connsiteX6" fmla="*/ 12506 w 250881"/>
                <a:gd name="connsiteY6" fmla="*/ 30749 h 81795"/>
                <a:gd name="connsiteX7" fmla="*/ 0 w 250881"/>
                <a:gd name="connsiteY7" fmla="*/ 30749 h 81795"/>
                <a:gd name="connsiteX8" fmla="*/ 0 w 250881"/>
                <a:gd name="connsiteY8" fmla="*/ 0 h 81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0881" h="81795">
                  <a:moveTo>
                    <a:pt x="0" y="0"/>
                  </a:moveTo>
                  <a:lnTo>
                    <a:pt x="250882" y="0"/>
                  </a:lnTo>
                  <a:lnTo>
                    <a:pt x="250882" y="30749"/>
                  </a:lnTo>
                  <a:lnTo>
                    <a:pt x="238375" y="30749"/>
                  </a:lnTo>
                  <a:lnTo>
                    <a:pt x="238375" y="81795"/>
                  </a:lnTo>
                  <a:lnTo>
                    <a:pt x="12506" y="81795"/>
                  </a:lnTo>
                  <a:lnTo>
                    <a:pt x="12506" y="30749"/>
                  </a:lnTo>
                  <a:lnTo>
                    <a:pt x="0" y="307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47733FEB-E528-1E5A-79F5-EDB320551BD8}"/>
                </a:ext>
              </a:extLst>
            </p:cNvPr>
            <p:cNvSpPr/>
            <p:nvPr/>
          </p:nvSpPr>
          <p:spPr>
            <a:xfrm>
              <a:off x="10555773" y="4767023"/>
              <a:ext cx="76322" cy="63248"/>
            </a:xfrm>
            <a:custGeom>
              <a:avLst/>
              <a:gdLst>
                <a:gd name="connsiteX0" fmla="*/ 0 w 76322"/>
                <a:gd name="connsiteY0" fmla="*/ 0 h 63248"/>
                <a:gd name="connsiteX1" fmla="*/ 76323 w 76322"/>
                <a:gd name="connsiteY1" fmla="*/ 0 h 63248"/>
                <a:gd name="connsiteX2" fmla="*/ 76323 w 76322"/>
                <a:gd name="connsiteY2" fmla="*/ 63248 h 63248"/>
                <a:gd name="connsiteX3" fmla="*/ 0 w 76322"/>
                <a:gd name="connsiteY3" fmla="*/ 63248 h 6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322" h="63248">
                  <a:moveTo>
                    <a:pt x="0" y="0"/>
                  </a:moveTo>
                  <a:lnTo>
                    <a:pt x="76323" y="0"/>
                  </a:lnTo>
                  <a:lnTo>
                    <a:pt x="76323" y="63248"/>
                  </a:lnTo>
                  <a:lnTo>
                    <a:pt x="0" y="63248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F317AD30-B15B-AF05-75AA-23257A0A63EC}"/>
                </a:ext>
              </a:extLst>
            </p:cNvPr>
            <p:cNvSpPr/>
            <p:nvPr/>
          </p:nvSpPr>
          <p:spPr>
            <a:xfrm>
              <a:off x="10563702" y="4516008"/>
              <a:ext cx="94618" cy="219962"/>
            </a:xfrm>
            <a:custGeom>
              <a:avLst/>
              <a:gdLst>
                <a:gd name="connsiteX0" fmla="*/ 77921 w 94618"/>
                <a:gd name="connsiteY0" fmla="*/ 21445 h 219962"/>
                <a:gd name="connsiteX1" fmla="*/ 77921 w 94618"/>
                <a:gd name="connsiteY1" fmla="*/ 0 h 219962"/>
                <a:gd name="connsiteX2" fmla="*/ 16699 w 94618"/>
                <a:gd name="connsiteY2" fmla="*/ 0 h 219962"/>
                <a:gd name="connsiteX3" fmla="*/ 16699 w 94618"/>
                <a:gd name="connsiteY3" fmla="*/ 21445 h 219962"/>
                <a:gd name="connsiteX4" fmla="*/ 0 w 94618"/>
                <a:gd name="connsiteY4" fmla="*/ 21445 h 219962"/>
                <a:gd name="connsiteX5" fmla="*/ 0 w 94618"/>
                <a:gd name="connsiteY5" fmla="*/ 45919 h 219962"/>
                <a:gd name="connsiteX6" fmla="*/ 0 w 94618"/>
                <a:gd name="connsiteY6" fmla="*/ 51667 h 219962"/>
                <a:gd name="connsiteX7" fmla="*/ 0 w 94618"/>
                <a:gd name="connsiteY7" fmla="*/ 58782 h 219962"/>
                <a:gd name="connsiteX8" fmla="*/ 0 w 94618"/>
                <a:gd name="connsiteY8" fmla="*/ 82315 h 219962"/>
                <a:gd name="connsiteX9" fmla="*/ 11131 w 94618"/>
                <a:gd name="connsiteY9" fmla="*/ 82315 h 219962"/>
                <a:gd name="connsiteX10" fmla="*/ 11131 w 94618"/>
                <a:gd name="connsiteY10" fmla="*/ 97136 h 219962"/>
                <a:gd name="connsiteX11" fmla="*/ 16540 w 94618"/>
                <a:gd name="connsiteY11" fmla="*/ 107951 h 219962"/>
                <a:gd name="connsiteX12" fmla="*/ 16699 w 94618"/>
                <a:gd name="connsiteY12" fmla="*/ 107951 h 219962"/>
                <a:gd name="connsiteX13" fmla="*/ 16699 w 94618"/>
                <a:gd name="connsiteY13" fmla="*/ 116044 h 219962"/>
                <a:gd name="connsiteX14" fmla="*/ 16699 w 94618"/>
                <a:gd name="connsiteY14" fmla="*/ 124180 h 219962"/>
                <a:gd name="connsiteX15" fmla="*/ 16699 w 94618"/>
                <a:gd name="connsiteY15" fmla="*/ 148083 h 219962"/>
                <a:gd name="connsiteX16" fmla="*/ 16699 w 94618"/>
                <a:gd name="connsiteY16" fmla="*/ 148358 h 219962"/>
                <a:gd name="connsiteX17" fmla="*/ 27828 w 94618"/>
                <a:gd name="connsiteY17" fmla="*/ 187318 h 219962"/>
                <a:gd name="connsiteX18" fmla="*/ 35168 w 94618"/>
                <a:gd name="connsiteY18" fmla="*/ 187318 h 219962"/>
                <a:gd name="connsiteX19" fmla="*/ 41353 w 94618"/>
                <a:gd name="connsiteY19" fmla="*/ 187318 h 219962"/>
                <a:gd name="connsiteX20" fmla="*/ 41353 w 94618"/>
                <a:gd name="connsiteY20" fmla="*/ 219963 h 219962"/>
                <a:gd name="connsiteX21" fmla="*/ 53265 w 94618"/>
                <a:gd name="connsiteY21" fmla="*/ 219963 h 219962"/>
                <a:gd name="connsiteX22" fmla="*/ 53265 w 94618"/>
                <a:gd name="connsiteY22" fmla="*/ 187318 h 219962"/>
                <a:gd name="connsiteX23" fmla="*/ 59451 w 94618"/>
                <a:gd name="connsiteY23" fmla="*/ 187318 h 219962"/>
                <a:gd name="connsiteX24" fmla="*/ 66790 w 94618"/>
                <a:gd name="connsiteY24" fmla="*/ 187318 h 219962"/>
                <a:gd name="connsiteX25" fmla="*/ 77921 w 94618"/>
                <a:gd name="connsiteY25" fmla="*/ 148358 h 219962"/>
                <a:gd name="connsiteX26" fmla="*/ 77921 w 94618"/>
                <a:gd name="connsiteY26" fmla="*/ 148083 h 219962"/>
                <a:gd name="connsiteX27" fmla="*/ 77921 w 94618"/>
                <a:gd name="connsiteY27" fmla="*/ 124180 h 219962"/>
                <a:gd name="connsiteX28" fmla="*/ 77921 w 94618"/>
                <a:gd name="connsiteY28" fmla="*/ 116044 h 219962"/>
                <a:gd name="connsiteX29" fmla="*/ 77921 w 94618"/>
                <a:gd name="connsiteY29" fmla="*/ 107951 h 219962"/>
                <a:gd name="connsiteX30" fmla="*/ 78079 w 94618"/>
                <a:gd name="connsiteY30" fmla="*/ 107951 h 219962"/>
                <a:gd name="connsiteX31" fmla="*/ 83487 w 94618"/>
                <a:gd name="connsiteY31" fmla="*/ 97136 h 219962"/>
                <a:gd name="connsiteX32" fmla="*/ 83487 w 94618"/>
                <a:gd name="connsiteY32" fmla="*/ 82315 h 219962"/>
                <a:gd name="connsiteX33" fmla="*/ 94618 w 94618"/>
                <a:gd name="connsiteY33" fmla="*/ 82315 h 219962"/>
                <a:gd name="connsiteX34" fmla="*/ 94618 w 94618"/>
                <a:gd name="connsiteY34" fmla="*/ 58782 h 219962"/>
                <a:gd name="connsiteX35" fmla="*/ 94618 w 94618"/>
                <a:gd name="connsiteY35" fmla="*/ 51667 h 219962"/>
                <a:gd name="connsiteX36" fmla="*/ 94618 w 94618"/>
                <a:gd name="connsiteY36" fmla="*/ 45919 h 219962"/>
                <a:gd name="connsiteX37" fmla="*/ 94618 w 94618"/>
                <a:gd name="connsiteY37" fmla="*/ 21445 h 219962"/>
                <a:gd name="connsiteX38" fmla="*/ 77921 w 94618"/>
                <a:gd name="connsiteY38" fmla="*/ 21445 h 219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94618" h="219962">
                  <a:moveTo>
                    <a:pt x="77921" y="21445"/>
                  </a:moveTo>
                  <a:lnTo>
                    <a:pt x="77921" y="0"/>
                  </a:lnTo>
                  <a:lnTo>
                    <a:pt x="16699" y="0"/>
                  </a:lnTo>
                  <a:lnTo>
                    <a:pt x="16699" y="21445"/>
                  </a:lnTo>
                  <a:lnTo>
                    <a:pt x="0" y="21445"/>
                  </a:lnTo>
                  <a:lnTo>
                    <a:pt x="0" y="45919"/>
                  </a:lnTo>
                  <a:lnTo>
                    <a:pt x="0" y="51667"/>
                  </a:lnTo>
                  <a:lnTo>
                    <a:pt x="0" y="58782"/>
                  </a:lnTo>
                  <a:lnTo>
                    <a:pt x="0" y="82315"/>
                  </a:lnTo>
                  <a:lnTo>
                    <a:pt x="11131" y="82315"/>
                  </a:lnTo>
                  <a:lnTo>
                    <a:pt x="11131" y="97136"/>
                  </a:lnTo>
                  <a:lnTo>
                    <a:pt x="16540" y="107951"/>
                  </a:lnTo>
                  <a:lnTo>
                    <a:pt x="16699" y="107951"/>
                  </a:lnTo>
                  <a:lnTo>
                    <a:pt x="16699" y="116044"/>
                  </a:lnTo>
                  <a:lnTo>
                    <a:pt x="16699" y="124180"/>
                  </a:lnTo>
                  <a:lnTo>
                    <a:pt x="16699" y="148083"/>
                  </a:lnTo>
                  <a:lnTo>
                    <a:pt x="16699" y="148358"/>
                  </a:lnTo>
                  <a:lnTo>
                    <a:pt x="27828" y="187318"/>
                  </a:lnTo>
                  <a:lnTo>
                    <a:pt x="35168" y="187318"/>
                  </a:lnTo>
                  <a:lnTo>
                    <a:pt x="41353" y="187318"/>
                  </a:lnTo>
                  <a:lnTo>
                    <a:pt x="41353" y="219963"/>
                  </a:lnTo>
                  <a:lnTo>
                    <a:pt x="53265" y="219963"/>
                  </a:lnTo>
                  <a:lnTo>
                    <a:pt x="53265" y="187318"/>
                  </a:lnTo>
                  <a:lnTo>
                    <a:pt x="59451" y="187318"/>
                  </a:lnTo>
                  <a:lnTo>
                    <a:pt x="66790" y="187318"/>
                  </a:lnTo>
                  <a:lnTo>
                    <a:pt x="77921" y="148358"/>
                  </a:lnTo>
                  <a:lnTo>
                    <a:pt x="77921" y="148083"/>
                  </a:lnTo>
                  <a:lnTo>
                    <a:pt x="77921" y="124180"/>
                  </a:lnTo>
                  <a:lnTo>
                    <a:pt x="77921" y="116044"/>
                  </a:lnTo>
                  <a:lnTo>
                    <a:pt x="77921" y="107951"/>
                  </a:lnTo>
                  <a:lnTo>
                    <a:pt x="78079" y="107951"/>
                  </a:lnTo>
                  <a:lnTo>
                    <a:pt x="83487" y="97136"/>
                  </a:lnTo>
                  <a:lnTo>
                    <a:pt x="83487" y="82315"/>
                  </a:lnTo>
                  <a:lnTo>
                    <a:pt x="94618" y="82315"/>
                  </a:lnTo>
                  <a:lnTo>
                    <a:pt x="94618" y="58782"/>
                  </a:lnTo>
                  <a:lnTo>
                    <a:pt x="94618" y="51667"/>
                  </a:lnTo>
                  <a:lnTo>
                    <a:pt x="94618" y="45919"/>
                  </a:lnTo>
                  <a:lnTo>
                    <a:pt x="94618" y="21445"/>
                  </a:lnTo>
                  <a:lnTo>
                    <a:pt x="77921" y="21445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grpSp>
          <p:nvGrpSpPr>
            <p:cNvPr id="70" name="Grafik 23">
              <a:extLst>
                <a:ext uri="{FF2B5EF4-FFF2-40B4-BE49-F238E27FC236}">
                  <a16:creationId xmlns:a16="http://schemas.microsoft.com/office/drawing/2014/main" id="{4144D834-2337-C7B1-D6AE-8FFA3A142020}"/>
                </a:ext>
              </a:extLst>
            </p:cNvPr>
            <p:cNvGrpSpPr/>
            <p:nvPr/>
          </p:nvGrpSpPr>
          <p:grpSpPr>
            <a:xfrm>
              <a:off x="10324340" y="4541805"/>
              <a:ext cx="1262249" cy="770864"/>
              <a:chOff x="10324340" y="4541805"/>
              <a:chExt cx="1262249" cy="770864"/>
            </a:xfrm>
            <a:solidFill>
              <a:schemeClr val="bg1"/>
            </a:solidFill>
          </p:grpSpPr>
          <p:sp>
            <p:nvSpPr>
              <p:cNvPr id="76" name="Freihandform: Form 75">
                <a:extLst>
                  <a:ext uri="{FF2B5EF4-FFF2-40B4-BE49-F238E27FC236}">
                    <a16:creationId xmlns:a16="http://schemas.microsoft.com/office/drawing/2014/main" id="{9D9049CF-9E6A-2D09-575B-9250069E7327}"/>
                  </a:ext>
                </a:extLst>
              </p:cNvPr>
              <p:cNvSpPr/>
              <p:nvPr/>
            </p:nvSpPr>
            <p:spPr>
              <a:xfrm>
                <a:off x="10324340" y="4985203"/>
                <a:ext cx="1262249" cy="327466"/>
              </a:xfrm>
              <a:custGeom>
                <a:avLst/>
                <a:gdLst>
                  <a:gd name="connsiteX0" fmla="*/ 1117807 w 1262249"/>
                  <a:gd name="connsiteY0" fmla="*/ 303046 h 327466"/>
                  <a:gd name="connsiteX1" fmla="*/ 1117807 w 1262249"/>
                  <a:gd name="connsiteY1" fmla="*/ 235824 h 327466"/>
                  <a:gd name="connsiteX2" fmla="*/ 1026739 w 1262249"/>
                  <a:gd name="connsiteY2" fmla="*/ 266917 h 327466"/>
                  <a:gd name="connsiteX3" fmla="*/ 1025577 w 1262249"/>
                  <a:gd name="connsiteY3" fmla="*/ 267210 h 327466"/>
                  <a:gd name="connsiteX4" fmla="*/ 986769 w 1262249"/>
                  <a:gd name="connsiteY4" fmla="*/ 274181 h 327466"/>
                  <a:gd name="connsiteX5" fmla="*/ 878599 w 1262249"/>
                  <a:gd name="connsiteY5" fmla="*/ 192995 h 327466"/>
                  <a:gd name="connsiteX6" fmla="*/ 872821 w 1262249"/>
                  <a:gd name="connsiteY6" fmla="*/ 192995 h 327466"/>
                  <a:gd name="connsiteX7" fmla="*/ 847593 w 1262249"/>
                  <a:gd name="connsiteY7" fmla="*/ 218223 h 327466"/>
                  <a:gd name="connsiteX8" fmla="*/ 847593 w 1262249"/>
                  <a:gd name="connsiteY8" fmla="*/ 303046 h 327466"/>
                  <a:gd name="connsiteX9" fmla="*/ 709253 w 1262249"/>
                  <a:gd name="connsiteY9" fmla="*/ 303046 h 327466"/>
                  <a:gd name="connsiteX10" fmla="*/ 709253 w 1262249"/>
                  <a:gd name="connsiteY10" fmla="*/ 123936 h 327466"/>
                  <a:gd name="connsiteX11" fmla="*/ 684838 w 1262249"/>
                  <a:gd name="connsiteY11" fmla="*/ 123936 h 327466"/>
                  <a:gd name="connsiteX12" fmla="*/ 684838 w 1262249"/>
                  <a:gd name="connsiteY12" fmla="*/ 303046 h 327466"/>
                  <a:gd name="connsiteX13" fmla="*/ 450329 w 1262249"/>
                  <a:gd name="connsiteY13" fmla="*/ 303046 h 327466"/>
                  <a:gd name="connsiteX14" fmla="*/ 450329 w 1262249"/>
                  <a:gd name="connsiteY14" fmla="*/ 0 h 327466"/>
                  <a:gd name="connsiteX15" fmla="*/ 94356 w 1262249"/>
                  <a:gd name="connsiteY15" fmla="*/ 0 h 327466"/>
                  <a:gd name="connsiteX16" fmla="*/ 94356 w 1262249"/>
                  <a:gd name="connsiteY16" fmla="*/ 303046 h 327466"/>
                  <a:gd name="connsiteX17" fmla="*/ 0 w 1262249"/>
                  <a:gd name="connsiteY17" fmla="*/ 303046 h 327466"/>
                  <a:gd name="connsiteX18" fmla="*/ 0 w 1262249"/>
                  <a:gd name="connsiteY18" fmla="*/ 327466 h 327466"/>
                  <a:gd name="connsiteX19" fmla="*/ 1262250 w 1262249"/>
                  <a:gd name="connsiteY19" fmla="*/ 327466 h 327466"/>
                  <a:gd name="connsiteX20" fmla="*/ 1262250 w 1262249"/>
                  <a:gd name="connsiteY20" fmla="*/ 303046 h 327466"/>
                  <a:gd name="connsiteX21" fmla="*/ 1117807 w 1262249"/>
                  <a:gd name="connsiteY21" fmla="*/ 303046 h 327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262249" h="327466">
                    <a:moveTo>
                      <a:pt x="1117807" y="303046"/>
                    </a:moveTo>
                    <a:lnTo>
                      <a:pt x="1117807" y="235824"/>
                    </a:lnTo>
                    <a:lnTo>
                      <a:pt x="1026739" y="266917"/>
                    </a:lnTo>
                    <a:cubicBezTo>
                      <a:pt x="1026357" y="267048"/>
                      <a:pt x="1025962" y="267090"/>
                      <a:pt x="1025577" y="267210"/>
                    </a:cubicBezTo>
                    <a:cubicBezTo>
                      <a:pt x="1013467" y="271675"/>
                      <a:pt x="1000418" y="274181"/>
                      <a:pt x="986769" y="274181"/>
                    </a:cubicBezTo>
                    <a:cubicBezTo>
                      <a:pt x="935564" y="274181"/>
                      <a:pt x="892296" y="239836"/>
                      <a:pt x="878599" y="192995"/>
                    </a:cubicBezTo>
                    <a:lnTo>
                      <a:pt x="872821" y="192995"/>
                    </a:lnTo>
                    <a:cubicBezTo>
                      <a:pt x="858946" y="192995"/>
                      <a:pt x="847593" y="204350"/>
                      <a:pt x="847593" y="218223"/>
                    </a:cubicBezTo>
                    <a:lnTo>
                      <a:pt x="847593" y="303046"/>
                    </a:lnTo>
                    <a:lnTo>
                      <a:pt x="709253" y="303046"/>
                    </a:lnTo>
                    <a:lnTo>
                      <a:pt x="709253" y="123936"/>
                    </a:lnTo>
                    <a:lnTo>
                      <a:pt x="684838" y="123936"/>
                    </a:lnTo>
                    <a:lnTo>
                      <a:pt x="684838" y="303046"/>
                    </a:lnTo>
                    <a:lnTo>
                      <a:pt x="450329" y="303046"/>
                    </a:lnTo>
                    <a:lnTo>
                      <a:pt x="450329" y="0"/>
                    </a:lnTo>
                    <a:lnTo>
                      <a:pt x="94356" y="0"/>
                    </a:lnTo>
                    <a:lnTo>
                      <a:pt x="94356" y="303046"/>
                    </a:lnTo>
                    <a:lnTo>
                      <a:pt x="0" y="303046"/>
                    </a:lnTo>
                    <a:lnTo>
                      <a:pt x="0" y="327466"/>
                    </a:lnTo>
                    <a:lnTo>
                      <a:pt x="1262250" y="327466"/>
                    </a:lnTo>
                    <a:lnTo>
                      <a:pt x="1262250" y="303046"/>
                    </a:lnTo>
                    <a:lnTo>
                      <a:pt x="1117807" y="303046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7" name="Freihandform: Form 76">
                <a:extLst>
                  <a:ext uri="{FF2B5EF4-FFF2-40B4-BE49-F238E27FC236}">
                    <a16:creationId xmlns:a16="http://schemas.microsoft.com/office/drawing/2014/main" id="{5C090348-468A-5293-5F81-6A0E2F730E09}"/>
                  </a:ext>
                </a:extLst>
              </p:cNvPr>
              <p:cNvSpPr/>
              <p:nvPr/>
            </p:nvSpPr>
            <p:spPr>
              <a:xfrm rot="-2958941">
                <a:off x="11291263" y="4709719"/>
                <a:ext cx="55339" cy="95996"/>
              </a:xfrm>
              <a:custGeom>
                <a:avLst/>
                <a:gdLst>
                  <a:gd name="connsiteX0" fmla="*/ 0 w 55339"/>
                  <a:gd name="connsiteY0" fmla="*/ 0 h 95996"/>
                  <a:gd name="connsiteX1" fmla="*/ 55339 w 55339"/>
                  <a:gd name="connsiteY1" fmla="*/ 0 h 95996"/>
                  <a:gd name="connsiteX2" fmla="*/ 55339 w 55339"/>
                  <a:gd name="connsiteY2" fmla="*/ 95997 h 95996"/>
                  <a:gd name="connsiteX3" fmla="*/ 0 w 55339"/>
                  <a:gd name="connsiteY3" fmla="*/ 95997 h 959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339" h="95996">
                    <a:moveTo>
                      <a:pt x="0" y="0"/>
                    </a:moveTo>
                    <a:lnTo>
                      <a:pt x="55339" y="0"/>
                    </a:lnTo>
                    <a:lnTo>
                      <a:pt x="55339" y="95997"/>
                    </a:lnTo>
                    <a:lnTo>
                      <a:pt x="0" y="95997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8" name="Freihandform: Form 77">
                <a:extLst>
                  <a:ext uri="{FF2B5EF4-FFF2-40B4-BE49-F238E27FC236}">
                    <a16:creationId xmlns:a16="http://schemas.microsoft.com/office/drawing/2014/main" id="{90F4DC93-6A64-A433-03FE-9CF59D5A4E92}"/>
                  </a:ext>
                </a:extLst>
              </p:cNvPr>
              <p:cNvSpPr/>
              <p:nvPr/>
            </p:nvSpPr>
            <p:spPr>
              <a:xfrm>
                <a:off x="11212039" y="4654876"/>
                <a:ext cx="76759" cy="81137"/>
              </a:xfrm>
              <a:custGeom>
                <a:avLst/>
                <a:gdLst>
                  <a:gd name="connsiteX0" fmla="*/ 9130 w 76759"/>
                  <a:gd name="connsiteY0" fmla="*/ 74978 h 81137"/>
                  <a:gd name="connsiteX1" fmla="*/ 9132 w 76759"/>
                  <a:gd name="connsiteY1" fmla="*/ 74978 h 81137"/>
                  <a:gd name="connsiteX2" fmla="*/ 45782 w 76759"/>
                  <a:gd name="connsiteY2" fmla="*/ 72006 h 81137"/>
                  <a:gd name="connsiteX3" fmla="*/ 70599 w 76759"/>
                  <a:gd name="connsiteY3" fmla="*/ 42811 h 81137"/>
                  <a:gd name="connsiteX4" fmla="*/ 67629 w 76759"/>
                  <a:gd name="connsiteY4" fmla="*/ 6161 h 81137"/>
                  <a:gd name="connsiteX5" fmla="*/ 30977 w 76759"/>
                  <a:gd name="connsiteY5" fmla="*/ 9131 h 81137"/>
                  <a:gd name="connsiteX6" fmla="*/ 6160 w 76759"/>
                  <a:gd name="connsiteY6" fmla="*/ 38326 h 81137"/>
                  <a:gd name="connsiteX7" fmla="*/ 9130 w 76759"/>
                  <a:gd name="connsiteY7" fmla="*/ 74978 h 811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6759" h="81137">
                    <a:moveTo>
                      <a:pt x="9130" y="74978"/>
                    </a:moveTo>
                    <a:lnTo>
                      <a:pt x="9132" y="74978"/>
                    </a:lnTo>
                    <a:cubicBezTo>
                      <a:pt x="20027" y="84240"/>
                      <a:pt x="36520" y="82903"/>
                      <a:pt x="45782" y="72006"/>
                    </a:cubicBezTo>
                    <a:lnTo>
                      <a:pt x="70599" y="42811"/>
                    </a:lnTo>
                    <a:cubicBezTo>
                      <a:pt x="79863" y="31916"/>
                      <a:pt x="78524" y="15423"/>
                      <a:pt x="67629" y="6161"/>
                    </a:cubicBezTo>
                    <a:cubicBezTo>
                      <a:pt x="56734" y="-3103"/>
                      <a:pt x="40239" y="-1765"/>
                      <a:pt x="30977" y="9131"/>
                    </a:cubicBezTo>
                    <a:lnTo>
                      <a:pt x="6160" y="38326"/>
                    </a:lnTo>
                    <a:cubicBezTo>
                      <a:pt x="-3102" y="49223"/>
                      <a:pt x="-1765" y="65714"/>
                      <a:pt x="9130" y="74978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9" name="Freihandform: Form 78">
                <a:extLst>
                  <a:ext uri="{FF2B5EF4-FFF2-40B4-BE49-F238E27FC236}">
                    <a16:creationId xmlns:a16="http://schemas.microsoft.com/office/drawing/2014/main" id="{6D9B3939-A4D6-5913-7EEF-DD0A49A54BD2}"/>
                  </a:ext>
                </a:extLst>
              </p:cNvPr>
              <p:cNvSpPr/>
              <p:nvPr/>
            </p:nvSpPr>
            <p:spPr>
              <a:xfrm>
                <a:off x="11180358" y="4627849"/>
                <a:ext cx="50996" cy="54515"/>
              </a:xfrm>
              <a:custGeom>
                <a:avLst/>
                <a:gdLst>
                  <a:gd name="connsiteX0" fmla="*/ 5519 w 50996"/>
                  <a:gd name="connsiteY0" fmla="*/ 37593 h 54515"/>
                  <a:gd name="connsiteX1" fmla="*/ 0 w 50996"/>
                  <a:gd name="connsiteY1" fmla="*/ 40507 h 54515"/>
                  <a:gd name="connsiteX2" fmla="*/ 5402 w 50996"/>
                  <a:gd name="connsiteY2" fmla="*/ 50785 h 54515"/>
                  <a:gd name="connsiteX3" fmla="*/ 27494 w 50996"/>
                  <a:gd name="connsiteY3" fmla="*/ 48994 h 54515"/>
                  <a:gd name="connsiteX4" fmla="*/ 47266 w 50996"/>
                  <a:gd name="connsiteY4" fmla="*/ 25735 h 54515"/>
                  <a:gd name="connsiteX5" fmla="*/ 45474 w 50996"/>
                  <a:gd name="connsiteY5" fmla="*/ 3643 h 54515"/>
                  <a:gd name="connsiteX6" fmla="*/ 36595 w 50996"/>
                  <a:gd name="connsiteY6" fmla="*/ 0 h 54515"/>
                  <a:gd name="connsiteX7" fmla="*/ 5519 w 50996"/>
                  <a:gd name="connsiteY7" fmla="*/ 37593 h 545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0996" h="54515">
                    <a:moveTo>
                      <a:pt x="5519" y="37593"/>
                    </a:moveTo>
                    <a:cubicBezTo>
                      <a:pt x="3733" y="38700"/>
                      <a:pt x="1849" y="39558"/>
                      <a:pt x="0" y="40507"/>
                    </a:cubicBezTo>
                    <a:cubicBezTo>
                      <a:pt x="414" y="44361"/>
                      <a:pt x="2214" y="48075"/>
                      <a:pt x="5402" y="50785"/>
                    </a:cubicBezTo>
                    <a:cubicBezTo>
                      <a:pt x="11996" y="56391"/>
                      <a:pt x="21888" y="55588"/>
                      <a:pt x="27494" y="48994"/>
                    </a:cubicBezTo>
                    <a:lnTo>
                      <a:pt x="47266" y="25735"/>
                    </a:lnTo>
                    <a:cubicBezTo>
                      <a:pt x="52872" y="19139"/>
                      <a:pt x="52069" y="9249"/>
                      <a:pt x="45474" y="3643"/>
                    </a:cubicBezTo>
                    <a:cubicBezTo>
                      <a:pt x="42872" y="1430"/>
                      <a:pt x="39757" y="255"/>
                      <a:pt x="36595" y="0"/>
                    </a:cubicBezTo>
                    <a:cubicBezTo>
                      <a:pt x="30637" y="15536"/>
                      <a:pt x="19910" y="28681"/>
                      <a:pt x="5519" y="37593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0" name="Freihandform: Form 79">
                <a:extLst>
                  <a:ext uri="{FF2B5EF4-FFF2-40B4-BE49-F238E27FC236}">
                    <a16:creationId xmlns:a16="http://schemas.microsoft.com/office/drawing/2014/main" id="{C640715B-6EF0-EF6F-DA20-C65667CF3802}"/>
                  </a:ext>
                </a:extLst>
              </p:cNvPr>
              <p:cNvSpPr/>
              <p:nvPr/>
            </p:nvSpPr>
            <p:spPr>
              <a:xfrm>
                <a:off x="11043482" y="4616753"/>
                <a:ext cx="86597" cy="86181"/>
              </a:xfrm>
              <a:custGeom>
                <a:avLst/>
                <a:gdLst>
                  <a:gd name="connsiteX0" fmla="*/ 86597 w 86597"/>
                  <a:gd name="connsiteY0" fmla="*/ 58503 h 86181"/>
                  <a:gd name="connsiteX1" fmla="*/ 84519 w 86597"/>
                  <a:gd name="connsiteY1" fmla="*/ 58137 h 86181"/>
                  <a:gd name="connsiteX2" fmla="*/ 36906 w 86597"/>
                  <a:gd name="connsiteY2" fmla="*/ 23897 h 86181"/>
                  <a:gd name="connsiteX3" fmla="*/ 27262 w 86597"/>
                  <a:gd name="connsiteY3" fmla="*/ 0 h 86181"/>
                  <a:gd name="connsiteX4" fmla="*/ 0 w 86597"/>
                  <a:gd name="connsiteY4" fmla="*/ 27264 h 86181"/>
                  <a:gd name="connsiteX5" fmla="*/ 58918 w 86597"/>
                  <a:gd name="connsiteY5" fmla="*/ 86182 h 86181"/>
                  <a:gd name="connsiteX6" fmla="*/ 86597 w 86597"/>
                  <a:gd name="connsiteY6" fmla="*/ 58503 h 86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597" h="86181">
                    <a:moveTo>
                      <a:pt x="86597" y="58503"/>
                    </a:moveTo>
                    <a:cubicBezTo>
                      <a:pt x="85904" y="58360"/>
                      <a:pt x="85209" y="58300"/>
                      <a:pt x="84519" y="58137"/>
                    </a:cubicBezTo>
                    <a:cubicBezTo>
                      <a:pt x="64597" y="53456"/>
                      <a:pt x="47689" y="41298"/>
                      <a:pt x="36906" y="23897"/>
                    </a:cubicBezTo>
                    <a:cubicBezTo>
                      <a:pt x="32275" y="16419"/>
                      <a:pt x="29105" y="8343"/>
                      <a:pt x="27262" y="0"/>
                    </a:cubicBezTo>
                    <a:lnTo>
                      <a:pt x="0" y="27264"/>
                    </a:lnTo>
                    <a:lnTo>
                      <a:pt x="58918" y="86182"/>
                    </a:lnTo>
                    <a:lnTo>
                      <a:pt x="86597" y="58503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1" name="Freihandform: Form 80">
                <a:extLst>
                  <a:ext uri="{FF2B5EF4-FFF2-40B4-BE49-F238E27FC236}">
                    <a16:creationId xmlns:a16="http://schemas.microsoft.com/office/drawing/2014/main" id="{47DF7745-6050-0BD5-685C-CEC38F2E647D}"/>
                  </a:ext>
                </a:extLst>
              </p:cNvPr>
              <p:cNvSpPr/>
              <p:nvPr/>
            </p:nvSpPr>
            <p:spPr>
              <a:xfrm>
                <a:off x="11349496" y="4778338"/>
                <a:ext cx="107507" cy="102796"/>
              </a:xfrm>
              <a:custGeom>
                <a:avLst/>
                <a:gdLst>
                  <a:gd name="connsiteX0" fmla="*/ 8859 w 107507"/>
                  <a:gd name="connsiteY0" fmla="*/ 74794 h 102796"/>
                  <a:gd name="connsiteX1" fmla="*/ 41801 w 107507"/>
                  <a:gd name="connsiteY1" fmla="*/ 102797 h 102796"/>
                  <a:gd name="connsiteX2" fmla="*/ 107507 w 107507"/>
                  <a:gd name="connsiteY2" fmla="*/ 40110 h 102796"/>
                  <a:gd name="connsiteX3" fmla="*/ 67358 w 107507"/>
                  <a:gd name="connsiteY3" fmla="*/ 5977 h 102796"/>
                  <a:gd name="connsiteX4" fmla="*/ 31797 w 107507"/>
                  <a:gd name="connsiteY4" fmla="*/ 8858 h 102796"/>
                  <a:gd name="connsiteX5" fmla="*/ 5976 w 107507"/>
                  <a:gd name="connsiteY5" fmla="*/ 39232 h 102796"/>
                  <a:gd name="connsiteX6" fmla="*/ 8859 w 107507"/>
                  <a:gd name="connsiteY6" fmla="*/ 74794 h 1027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7507" h="102796">
                    <a:moveTo>
                      <a:pt x="8859" y="74794"/>
                    </a:moveTo>
                    <a:lnTo>
                      <a:pt x="41801" y="102797"/>
                    </a:lnTo>
                    <a:cubicBezTo>
                      <a:pt x="47693" y="70061"/>
                      <a:pt x="74279" y="44490"/>
                      <a:pt x="107507" y="40110"/>
                    </a:cubicBezTo>
                    <a:lnTo>
                      <a:pt x="67358" y="5977"/>
                    </a:lnTo>
                    <a:cubicBezTo>
                      <a:pt x="56788" y="-3010"/>
                      <a:pt x="40784" y="-1712"/>
                      <a:pt x="31797" y="8858"/>
                    </a:cubicBezTo>
                    <a:lnTo>
                      <a:pt x="5976" y="39232"/>
                    </a:lnTo>
                    <a:cubicBezTo>
                      <a:pt x="-3009" y="49804"/>
                      <a:pt x="-1713" y="65808"/>
                      <a:pt x="8859" y="74794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2" name="Freihandform: Form 81">
                <a:extLst>
                  <a:ext uri="{FF2B5EF4-FFF2-40B4-BE49-F238E27FC236}">
                    <a16:creationId xmlns:a16="http://schemas.microsoft.com/office/drawing/2014/main" id="{D38FCF99-EF84-E5D4-D95A-CE4C1A9F3E12}"/>
                  </a:ext>
                </a:extLst>
              </p:cNvPr>
              <p:cNvSpPr/>
              <p:nvPr/>
            </p:nvSpPr>
            <p:spPr>
              <a:xfrm>
                <a:off x="11279777" y="4899128"/>
                <a:ext cx="223486" cy="194765"/>
              </a:xfrm>
              <a:custGeom>
                <a:avLst/>
                <a:gdLst>
                  <a:gd name="connsiteX0" fmla="*/ 130855 w 223486"/>
                  <a:gd name="connsiteY0" fmla="*/ 194766 h 194765"/>
                  <a:gd name="connsiteX1" fmla="*/ 168869 w 223486"/>
                  <a:gd name="connsiteY1" fmla="*/ 181789 h 194765"/>
                  <a:gd name="connsiteX2" fmla="*/ 223487 w 223486"/>
                  <a:gd name="connsiteY2" fmla="*/ 63730 h 194765"/>
                  <a:gd name="connsiteX3" fmla="*/ 187326 w 223486"/>
                  <a:gd name="connsiteY3" fmla="*/ 72781 h 194765"/>
                  <a:gd name="connsiteX4" fmla="*/ 110453 w 223486"/>
                  <a:gd name="connsiteY4" fmla="*/ 0 h 194765"/>
                  <a:gd name="connsiteX5" fmla="*/ 0 w 223486"/>
                  <a:gd name="connsiteY5" fmla="*/ 139278 h 194765"/>
                  <a:gd name="connsiteX6" fmla="*/ 31332 w 223486"/>
                  <a:gd name="connsiteY6" fmla="*/ 134756 h 194765"/>
                  <a:gd name="connsiteX7" fmla="*/ 130855 w 223486"/>
                  <a:gd name="connsiteY7" fmla="*/ 194766 h 1947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23486" h="194765">
                    <a:moveTo>
                      <a:pt x="130855" y="194766"/>
                    </a:moveTo>
                    <a:lnTo>
                      <a:pt x="168869" y="181789"/>
                    </a:lnTo>
                    <a:lnTo>
                      <a:pt x="223487" y="63730"/>
                    </a:lnTo>
                    <a:cubicBezTo>
                      <a:pt x="212701" y="69490"/>
                      <a:pt x="200390" y="72781"/>
                      <a:pt x="187326" y="72781"/>
                    </a:cubicBezTo>
                    <a:cubicBezTo>
                      <a:pt x="146276" y="72781"/>
                      <a:pt x="112714" y="40501"/>
                      <a:pt x="110453" y="0"/>
                    </a:cubicBezTo>
                    <a:lnTo>
                      <a:pt x="0" y="139278"/>
                    </a:lnTo>
                    <a:cubicBezTo>
                      <a:pt x="9961" y="136387"/>
                      <a:pt x="20452" y="134756"/>
                      <a:pt x="31332" y="134756"/>
                    </a:cubicBezTo>
                    <a:cubicBezTo>
                      <a:pt x="74444" y="134756"/>
                      <a:pt x="111900" y="159122"/>
                      <a:pt x="130855" y="194766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3" name="Freihandform: Form 82">
                <a:extLst>
                  <a:ext uri="{FF2B5EF4-FFF2-40B4-BE49-F238E27FC236}">
                    <a16:creationId xmlns:a16="http://schemas.microsoft.com/office/drawing/2014/main" id="{961A9025-0209-8C4A-210B-5C2913C27AA4}"/>
                  </a:ext>
                </a:extLst>
              </p:cNvPr>
              <p:cNvSpPr/>
              <p:nvPr/>
            </p:nvSpPr>
            <p:spPr>
              <a:xfrm rot="-2700000">
                <a:off x="10882007" y="4783814"/>
                <a:ext cx="37272" cy="124648"/>
              </a:xfrm>
              <a:custGeom>
                <a:avLst/>
                <a:gdLst>
                  <a:gd name="connsiteX0" fmla="*/ 0 w 37272"/>
                  <a:gd name="connsiteY0" fmla="*/ 0 h 124648"/>
                  <a:gd name="connsiteX1" fmla="*/ 37272 w 37272"/>
                  <a:gd name="connsiteY1" fmla="*/ 0 h 124648"/>
                  <a:gd name="connsiteX2" fmla="*/ 37272 w 37272"/>
                  <a:gd name="connsiteY2" fmla="*/ 124648 h 124648"/>
                  <a:gd name="connsiteX3" fmla="*/ 0 w 37272"/>
                  <a:gd name="connsiteY3" fmla="*/ 124648 h 1246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7272" h="124648">
                    <a:moveTo>
                      <a:pt x="0" y="0"/>
                    </a:moveTo>
                    <a:lnTo>
                      <a:pt x="37272" y="0"/>
                    </a:lnTo>
                    <a:lnTo>
                      <a:pt x="37272" y="124648"/>
                    </a:lnTo>
                    <a:lnTo>
                      <a:pt x="0" y="124648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4" name="Freihandform: Form 83">
                <a:extLst>
                  <a:ext uri="{FF2B5EF4-FFF2-40B4-BE49-F238E27FC236}">
                    <a16:creationId xmlns:a16="http://schemas.microsoft.com/office/drawing/2014/main" id="{D10F6583-73F5-9200-3BF6-950A840B197B}"/>
                  </a:ext>
                </a:extLst>
              </p:cNvPr>
              <p:cNvSpPr/>
              <p:nvPr/>
            </p:nvSpPr>
            <p:spPr>
              <a:xfrm rot="-2700029">
                <a:off x="10986083" y="4706104"/>
                <a:ext cx="25826" cy="83359"/>
              </a:xfrm>
              <a:custGeom>
                <a:avLst/>
                <a:gdLst>
                  <a:gd name="connsiteX0" fmla="*/ 0 w 25826"/>
                  <a:gd name="connsiteY0" fmla="*/ 0 h 83359"/>
                  <a:gd name="connsiteX1" fmla="*/ 25826 w 25826"/>
                  <a:gd name="connsiteY1" fmla="*/ 0 h 83359"/>
                  <a:gd name="connsiteX2" fmla="*/ 25826 w 25826"/>
                  <a:gd name="connsiteY2" fmla="*/ 83359 h 83359"/>
                  <a:gd name="connsiteX3" fmla="*/ 0 w 25826"/>
                  <a:gd name="connsiteY3" fmla="*/ 83359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826" h="83359">
                    <a:moveTo>
                      <a:pt x="0" y="0"/>
                    </a:moveTo>
                    <a:lnTo>
                      <a:pt x="25826" y="0"/>
                    </a:lnTo>
                    <a:lnTo>
                      <a:pt x="25826" y="83359"/>
                    </a:lnTo>
                    <a:lnTo>
                      <a:pt x="0" y="83359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5" name="Freihandform: Form 84">
                <a:extLst>
                  <a:ext uri="{FF2B5EF4-FFF2-40B4-BE49-F238E27FC236}">
                    <a16:creationId xmlns:a16="http://schemas.microsoft.com/office/drawing/2014/main" id="{D47E6C32-5417-E2AD-C432-5B0BB2F2032E}"/>
                  </a:ext>
                </a:extLst>
              </p:cNvPr>
              <p:cNvSpPr/>
              <p:nvPr/>
            </p:nvSpPr>
            <p:spPr>
              <a:xfrm rot="-2699971">
                <a:off x="10923094" y="4769022"/>
                <a:ext cx="25968" cy="83359"/>
              </a:xfrm>
              <a:custGeom>
                <a:avLst/>
                <a:gdLst>
                  <a:gd name="connsiteX0" fmla="*/ 0 w 25968"/>
                  <a:gd name="connsiteY0" fmla="*/ 0 h 83359"/>
                  <a:gd name="connsiteX1" fmla="*/ 25969 w 25968"/>
                  <a:gd name="connsiteY1" fmla="*/ 0 h 83359"/>
                  <a:gd name="connsiteX2" fmla="*/ 25969 w 25968"/>
                  <a:gd name="connsiteY2" fmla="*/ 83359 h 83359"/>
                  <a:gd name="connsiteX3" fmla="*/ 0 w 25968"/>
                  <a:gd name="connsiteY3" fmla="*/ 83359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968" h="83359">
                    <a:moveTo>
                      <a:pt x="0" y="0"/>
                    </a:moveTo>
                    <a:lnTo>
                      <a:pt x="25969" y="0"/>
                    </a:lnTo>
                    <a:lnTo>
                      <a:pt x="25969" y="83359"/>
                    </a:lnTo>
                    <a:lnTo>
                      <a:pt x="0" y="83359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6" name="Freihandform: Form 85">
                <a:extLst>
                  <a:ext uri="{FF2B5EF4-FFF2-40B4-BE49-F238E27FC236}">
                    <a16:creationId xmlns:a16="http://schemas.microsoft.com/office/drawing/2014/main" id="{368AAE70-BCB1-26AC-AEAE-30177B9E587C}"/>
                  </a:ext>
                </a:extLst>
              </p:cNvPr>
              <p:cNvSpPr/>
              <p:nvPr/>
            </p:nvSpPr>
            <p:spPr>
              <a:xfrm rot="-2700000">
                <a:off x="11012807" y="4664475"/>
                <a:ext cx="55638" cy="83359"/>
              </a:xfrm>
              <a:custGeom>
                <a:avLst/>
                <a:gdLst>
                  <a:gd name="connsiteX0" fmla="*/ 0 w 55638"/>
                  <a:gd name="connsiteY0" fmla="*/ 0 h 83359"/>
                  <a:gd name="connsiteX1" fmla="*/ 55639 w 55638"/>
                  <a:gd name="connsiteY1" fmla="*/ 0 h 83359"/>
                  <a:gd name="connsiteX2" fmla="*/ 55639 w 55638"/>
                  <a:gd name="connsiteY2" fmla="*/ 83360 h 83359"/>
                  <a:gd name="connsiteX3" fmla="*/ 0 w 55638"/>
                  <a:gd name="connsiteY3" fmla="*/ 83360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638" h="83359">
                    <a:moveTo>
                      <a:pt x="0" y="0"/>
                    </a:moveTo>
                    <a:lnTo>
                      <a:pt x="55639" y="0"/>
                    </a:lnTo>
                    <a:lnTo>
                      <a:pt x="55639" y="83360"/>
                    </a:lnTo>
                    <a:lnTo>
                      <a:pt x="0" y="8336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7" name="Freihandform: Form 86">
                <a:extLst>
                  <a:ext uri="{FF2B5EF4-FFF2-40B4-BE49-F238E27FC236}">
                    <a16:creationId xmlns:a16="http://schemas.microsoft.com/office/drawing/2014/main" id="{ED95EE31-1CAC-6A6E-3719-18B4189F0EA0}"/>
                  </a:ext>
                </a:extLst>
              </p:cNvPr>
              <p:cNvSpPr/>
              <p:nvPr/>
            </p:nvSpPr>
            <p:spPr>
              <a:xfrm>
                <a:off x="10928614" y="4740270"/>
                <a:ext cx="77894" cy="77896"/>
              </a:xfrm>
              <a:custGeom>
                <a:avLst/>
                <a:gdLst>
                  <a:gd name="connsiteX0" fmla="*/ 77895 w 77894"/>
                  <a:gd name="connsiteY0" fmla="*/ 58945 h 77896"/>
                  <a:gd name="connsiteX1" fmla="*/ 18951 w 77894"/>
                  <a:gd name="connsiteY1" fmla="*/ 0 h 77896"/>
                  <a:gd name="connsiteX2" fmla="*/ 0 w 77894"/>
                  <a:gd name="connsiteY2" fmla="*/ 18951 h 77896"/>
                  <a:gd name="connsiteX3" fmla="*/ 58943 w 77894"/>
                  <a:gd name="connsiteY3" fmla="*/ 77896 h 77896"/>
                  <a:gd name="connsiteX4" fmla="*/ 77895 w 77894"/>
                  <a:gd name="connsiteY4" fmla="*/ 58945 h 77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894" h="77896">
                    <a:moveTo>
                      <a:pt x="77895" y="58945"/>
                    </a:moveTo>
                    <a:lnTo>
                      <a:pt x="18951" y="0"/>
                    </a:lnTo>
                    <a:lnTo>
                      <a:pt x="0" y="18951"/>
                    </a:lnTo>
                    <a:lnTo>
                      <a:pt x="58943" y="77896"/>
                    </a:lnTo>
                    <a:lnTo>
                      <a:pt x="77895" y="58945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8" name="Freihandform: Form 87">
                <a:extLst>
                  <a:ext uri="{FF2B5EF4-FFF2-40B4-BE49-F238E27FC236}">
                    <a16:creationId xmlns:a16="http://schemas.microsoft.com/office/drawing/2014/main" id="{87B04DD1-8CB8-E738-FDDB-1B5CF7C3AE3B}"/>
                  </a:ext>
                </a:extLst>
              </p:cNvPr>
              <p:cNvSpPr/>
              <p:nvPr/>
            </p:nvSpPr>
            <p:spPr>
              <a:xfrm>
                <a:off x="10789023" y="4833890"/>
                <a:ext cx="70875" cy="103220"/>
              </a:xfrm>
              <a:custGeom>
                <a:avLst/>
                <a:gdLst>
                  <a:gd name="connsiteX0" fmla="*/ 38236 w 70875"/>
                  <a:gd name="connsiteY0" fmla="*/ 73806 h 103220"/>
                  <a:gd name="connsiteX1" fmla="*/ 29413 w 70875"/>
                  <a:gd name="connsiteY1" fmla="*/ 64983 h 103220"/>
                  <a:gd name="connsiteX2" fmla="*/ 60673 w 70875"/>
                  <a:gd name="connsiteY2" fmla="*/ 33724 h 103220"/>
                  <a:gd name="connsiteX3" fmla="*/ 60670 w 70875"/>
                  <a:gd name="connsiteY3" fmla="*/ 33721 h 103220"/>
                  <a:gd name="connsiteX4" fmla="*/ 70875 w 70875"/>
                  <a:gd name="connsiteY4" fmla="*/ 23516 h 103220"/>
                  <a:gd name="connsiteX5" fmla="*/ 47358 w 70875"/>
                  <a:gd name="connsiteY5" fmla="*/ 0 h 103220"/>
                  <a:gd name="connsiteX6" fmla="*/ 37153 w 70875"/>
                  <a:gd name="connsiteY6" fmla="*/ 10203 h 103220"/>
                  <a:gd name="connsiteX7" fmla="*/ 37143 w 70875"/>
                  <a:gd name="connsiteY7" fmla="*/ 10193 h 103220"/>
                  <a:gd name="connsiteX8" fmla="*/ 2941 w 70875"/>
                  <a:gd name="connsiteY8" fmla="*/ 44395 h 103220"/>
                  <a:gd name="connsiteX9" fmla="*/ 0 w 70875"/>
                  <a:gd name="connsiteY9" fmla="*/ 94397 h 103220"/>
                  <a:gd name="connsiteX10" fmla="*/ 8823 w 70875"/>
                  <a:gd name="connsiteY10" fmla="*/ 103221 h 103220"/>
                  <a:gd name="connsiteX11" fmla="*/ 38236 w 70875"/>
                  <a:gd name="connsiteY11" fmla="*/ 73806 h 103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0875" h="103220">
                    <a:moveTo>
                      <a:pt x="38236" y="73806"/>
                    </a:moveTo>
                    <a:lnTo>
                      <a:pt x="29413" y="64983"/>
                    </a:lnTo>
                    <a:lnTo>
                      <a:pt x="60673" y="33724"/>
                    </a:lnTo>
                    <a:lnTo>
                      <a:pt x="60670" y="33721"/>
                    </a:lnTo>
                    <a:lnTo>
                      <a:pt x="70875" y="23516"/>
                    </a:lnTo>
                    <a:lnTo>
                      <a:pt x="47358" y="0"/>
                    </a:lnTo>
                    <a:lnTo>
                      <a:pt x="37153" y="10203"/>
                    </a:lnTo>
                    <a:lnTo>
                      <a:pt x="37143" y="10193"/>
                    </a:lnTo>
                    <a:lnTo>
                      <a:pt x="2941" y="44395"/>
                    </a:lnTo>
                    <a:lnTo>
                      <a:pt x="0" y="94397"/>
                    </a:lnTo>
                    <a:lnTo>
                      <a:pt x="8823" y="103221"/>
                    </a:lnTo>
                    <a:lnTo>
                      <a:pt x="38236" y="73806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9" name="Freihandform: Form 88">
                <a:extLst>
                  <a:ext uri="{FF2B5EF4-FFF2-40B4-BE49-F238E27FC236}">
                    <a16:creationId xmlns:a16="http://schemas.microsoft.com/office/drawing/2014/main" id="{5F97A87C-2092-DAAF-9845-00F05D1202ED}"/>
                  </a:ext>
                </a:extLst>
              </p:cNvPr>
              <p:cNvSpPr/>
              <p:nvPr/>
            </p:nvSpPr>
            <p:spPr>
              <a:xfrm>
                <a:off x="10809612" y="4886802"/>
                <a:ext cx="103289" cy="70896"/>
              </a:xfrm>
              <a:custGeom>
                <a:avLst/>
                <a:gdLst>
                  <a:gd name="connsiteX0" fmla="*/ 29411 w 103289"/>
                  <a:gd name="connsiteY0" fmla="*/ 32661 h 70896"/>
                  <a:gd name="connsiteX1" fmla="*/ 0 w 103289"/>
                  <a:gd name="connsiteY1" fmla="*/ 62073 h 70896"/>
                  <a:gd name="connsiteX2" fmla="*/ 8823 w 103289"/>
                  <a:gd name="connsiteY2" fmla="*/ 70897 h 70896"/>
                  <a:gd name="connsiteX3" fmla="*/ 58824 w 103289"/>
                  <a:gd name="connsiteY3" fmla="*/ 67956 h 70896"/>
                  <a:gd name="connsiteX4" fmla="*/ 100002 w 103289"/>
                  <a:gd name="connsiteY4" fmla="*/ 26778 h 70896"/>
                  <a:gd name="connsiteX5" fmla="*/ 100059 w 103289"/>
                  <a:gd name="connsiteY5" fmla="*/ 26837 h 70896"/>
                  <a:gd name="connsiteX6" fmla="*/ 103289 w 103289"/>
                  <a:gd name="connsiteY6" fmla="*/ 23606 h 70896"/>
                  <a:gd name="connsiteX7" fmla="*/ 79685 w 103289"/>
                  <a:gd name="connsiteY7" fmla="*/ 0 h 70896"/>
                  <a:gd name="connsiteX8" fmla="*/ 76454 w 103289"/>
                  <a:gd name="connsiteY8" fmla="*/ 3231 h 70896"/>
                  <a:gd name="connsiteX9" fmla="*/ 76473 w 103289"/>
                  <a:gd name="connsiteY9" fmla="*/ 3248 h 70896"/>
                  <a:gd name="connsiteX10" fmla="*/ 38236 w 103289"/>
                  <a:gd name="connsiteY10" fmla="*/ 41486 h 70896"/>
                  <a:gd name="connsiteX11" fmla="*/ 29411 w 103289"/>
                  <a:gd name="connsiteY11" fmla="*/ 32661 h 70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289" h="70896">
                    <a:moveTo>
                      <a:pt x="29411" y="32661"/>
                    </a:moveTo>
                    <a:lnTo>
                      <a:pt x="0" y="62073"/>
                    </a:lnTo>
                    <a:lnTo>
                      <a:pt x="8823" y="70897"/>
                    </a:lnTo>
                    <a:lnTo>
                      <a:pt x="58824" y="67956"/>
                    </a:lnTo>
                    <a:lnTo>
                      <a:pt x="100002" y="26778"/>
                    </a:lnTo>
                    <a:lnTo>
                      <a:pt x="100059" y="26837"/>
                    </a:lnTo>
                    <a:lnTo>
                      <a:pt x="103289" y="23606"/>
                    </a:lnTo>
                    <a:lnTo>
                      <a:pt x="79685" y="0"/>
                    </a:lnTo>
                    <a:lnTo>
                      <a:pt x="76454" y="3231"/>
                    </a:lnTo>
                    <a:lnTo>
                      <a:pt x="76473" y="3248"/>
                    </a:lnTo>
                    <a:lnTo>
                      <a:pt x="38236" y="41486"/>
                    </a:lnTo>
                    <a:lnTo>
                      <a:pt x="29411" y="32661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0" name="Freihandform: Form 89">
                <a:extLst>
                  <a:ext uri="{FF2B5EF4-FFF2-40B4-BE49-F238E27FC236}">
                    <a16:creationId xmlns:a16="http://schemas.microsoft.com/office/drawing/2014/main" id="{B81C77F2-B750-4142-7992-3EA7ABC3983D}"/>
                  </a:ext>
                </a:extLst>
              </p:cNvPr>
              <p:cNvSpPr/>
              <p:nvPr/>
            </p:nvSpPr>
            <p:spPr>
              <a:xfrm>
                <a:off x="11087027" y="4541805"/>
                <a:ext cx="117004" cy="117008"/>
              </a:xfrm>
              <a:custGeom>
                <a:avLst/>
                <a:gdLst>
                  <a:gd name="connsiteX0" fmla="*/ 45127 w 117004"/>
                  <a:gd name="connsiteY0" fmla="*/ 115429 h 117008"/>
                  <a:gd name="connsiteX1" fmla="*/ 89301 w 117004"/>
                  <a:gd name="connsiteY1" fmla="*/ 108219 h 117008"/>
                  <a:gd name="connsiteX2" fmla="*/ 115430 w 117004"/>
                  <a:gd name="connsiteY2" fmla="*/ 71883 h 117008"/>
                  <a:gd name="connsiteX3" fmla="*/ 108222 w 117004"/>
                  <a:gd name="connsiteY3" fmla="*/ 27706 h 117008"/>
                  <a:gd name="connsiteX4" fmla="*/ 71877 w 117004"/>
                  <a:gd name="connsiteY4" fmla="*/ 1574 h 117008"/>
                  <a:gd name="connsiteX5" fmla="*/ 58389 w 117004"/>
                  <a:gd name="connsiteY5" fmla="*/ 0 h 117008"/>
                  <a:gd name="connsiteX6" fmla="*/ 27703 w 117004"/>
                  <a:gd name="connsiteY6" fmla="*/ 8788 h 117008"/>
                  <a:gd name="connsiteX7" fmla="*/ 1575 w 117004"/>
                  <a:gd name="connsiteY7" fmla="*/ 45123 h 117008"/>
                  <a:gd name="connsiteX8" fmla="*/ 8780 w 117004"/>
                  <a:gd name="connsiteY8" fmla="*/ 89296 h 117008"/>
                  <a:gd name="connsiteX9" fmla="*/ 45127 w 117004"/>
                  <a:gd name="connsiteY9" fmla="*/ 115429 h 1170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17004" h="117008">
                    <a:moveTo>
                      <a:pt x="45127" y="115429"/>
                    </a:moveTo>
                    <a:cubicBezTo>
                      <a:pt x="60330" y="119015"/>
                      <a:pt x="76022" y="116444"/>
                      <a:pt x="89301" y="108219"/>
                    </a:cubicBezTo>
                    <a:cubicBezTo>
                      <a:pt x="102578" y="99993"/>
                      <a:pt x="111862" y="87086"/>
                      <a:pt x="115430" y="71883"/>
                    </a:cubicBezTo>
                    <a:cubicBezTo>
                      <a:pt x="119005" y="56674"/>
                      <a:pt x="116444" y="40988"/>
                      <a:pt x="108222" y="27706"/>
                    </a:cubicBezTo>
                    <a:cubicBezTo>
                      <a:pt x="99994" y="14429"/>
                      <a:pt x="87087" y="5149"/>
                      <a:pt x="71877" y="1574"/>
                    </a:cubicBezTo>
                    <a:cubicBezTo>
                      <a:pt x="67398" y="524"/>
                      <a:pt x="62883" y="0"/>
                      <a:pt x="58389" y="0"/>
                    </a:cubicBezTo>
                    <a:cubicBezTo>
                      <a:pt x="47640" y="0"/>
                      <a:pt x="37074" y="2986"/>
                      <a:pt x="27703" y="8788"/>
                    </a:cubicBezTo>
                    <a:cubicBezTo>
                      <a:pt x="14426" y="17014"/>
                      <a:pt x="5141" y="29917"/>
                      <a:pt x="1575" y="45123"/>
                    </a:cubicBezTo>
                    <a:cubicBezTo>
                      <a:pt x="-2001" y="60328"/>
                      <a:pt x="560" y="76015"/>
                      <a:pt x="8780" y="89296"/>
                    </a:cubicBezTo>
                    <a:cubicBezTo>
                      <a:pt x="17011" y="102573"/>
                      <a:pt x="29917" y="111853"/>
                      <a:pt x="45127" y="115429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1" name="Freihandform: Form 90">
                <a:extLst>
                  <a:ext uri="{FF2B5EF4-FFF2-40B4-BE49-F238E27FC236}">
                    <a16:creationId xmlns:a16="http://schemas.microsoft.com/office/drawing/2014/main" id="{5BFA8A71-909A-E4ED-6A32-A523DD91646C}"/>
                  </a:ext>
                </a:extLst>
              </p:cNvPr>
              <p:cNvSpPr/>
              <p:nvPr/>
            </p:nvSpPr>
            <p:spPr>
              <a:xfrm>
                <a:off x="11408144" y="4835850"/>
                <a:ext cx="117931" cy="117916"/>
              </a:xfrm>
              <a:custGeom>
                <a:avLst/>
                <a:gdLst>
                  <a:gd name="connsiteX0" fmla="*/ 0 w 117931"/>
                  <a:gd name="connsiteY0" fmla="*/ 58956 h 117916"/>
                  <a:gd name="connsiteX1" fmla="*/ 58958 w 117931"/>
                  <a:gd name="connsiteY1" fmla="*/ 117916 h 117916"/>
                  <a:gd name="connsiteX2" fmla="*/ 117931 w 117931"/>
                  <a:gd name="connsiteY2" fmla="*/ 58956 h 117916"/>
                  <a:gd name="connsiteX3" fmla="*/ 58958 w 117931"/>
                  <a:gd name="connsiteY3" fmla="*/ 0 h 117916"/>
                  <a:gd name="connsiteX4" fmla="*/ 0 w 117931"/>
                  <a:gd name="connsiteY4" fmla="*/ 58956 h 117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7931" h="117916">
                    <a:moveTo>
                      <a:pt x="0" y="58956"/>
                    </a:moveTo>
                    <a:cubicBezTo>
                      <a:pt x="0" y="91466"/>
                      <a:pt x="26450" y="117916"/>
                      <a:pt x="58958" y="117916"/>
                    </a:cubicBezTo>
                    <a:cubicBezTo>
                      <a:pt x="91485" y="117916"/>
                      <a:pt x="117931" y="91466"/>
                      <a:pt x="117931" y="58956"/>
                    </a:cubicBezTo>
                    <a:cubicBezTo>
                      <a:pt x="117931" y="26445"/>
                      <a:pt x="91485" y="0"/>
                      <a:pt x="58958" y="0"/>
                    </a:cubicBezTo>
                    <a:cubicBezTo>
                      <a:pt x="26450" y="0"/>
                      <a:pt x="0" y="26447"/>
                      <a:pt x="0" y="58956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2" name="Freihandform: Form 91">
                <a:extLst>
                  <a:ext uri="{FF2B5EF4-FFF2-40B4-BE49-F238E27FC236}">
                    <a16:creationId xmlns:a16="http://schemas.microsoft.com/office/drawing/2014/main" id="{D59EAD82-8F19-C4CE-DFE2-84BE02A7B441}"/>
                  </a:ext>
                </a:extLst>
              </p:cNvPr>
              <p:cNvSpPr/>
              <p:nvPr/>
            </p:nvSpPr>
            <p:spPr>
              <a:xfrm>
                <a:off x="11399487" y="5087863"/>
                <a:ext cx="131935" cy="128562"/>
              </a:xfrm>
              <a:custGeom>
                <a:avLst/>
                <a:gdLst>
                  <a:gd name="connsiteX0" fmla="*/ 104229 w 131935"/>
                  <a:gd name="connsiteY0" fmla="*/ 3299 h 128562"/>
                  <a:gd name="connsiteX1" fmla="*/ 79960 w 131935"/>
                  <a:gd name="connsiteY1" fmla="*/ 1704 h 128562"/>
                  <a:gd name="connsiteX2" fmla="*/ 18359 w 131935"/>
                  <a:gd name="connsiteY2" fmla="*/ 22738 h 128562"/>
                  <a:gd name="connsiteX3" fmla="*/ 24367 w 131935"/>
                  <a:gd name="connsiteY3" fmla="*/ 58770 h 128562"/>
                  <a:gd name="connsiteX4" fmla="*/ 0 w 131935"/>
                  <a:gd name="connsiteY4" fmla="*/ 128563 h 128562"/>
                  <a:gd name="connsiteX5" fmla="*/ 110409 w 131935"/>
                  <a:gd name="connsiteY5" fmla="*/ 90867 h 128562"/>
                  <a:gd name="connsiteX6" fmla="*/ 130224 w 131935"/>
                  <a:gd name="connsiteY6" fmla="*/ 50484 h 128562"/>
                  <a:gd name="connsiteX7" fmla="*/ 120342 w 131935"/>
                  <a:gd name="connsiteY7" fmla="*/ 21528 h 128562"/>
                  <a:gd name="connsiteX8" fmla="*/ 104229 w 131935"/>
                  <a:gd name="connsiteY8" fmla="*/ 3299 h 1285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1935" h="128562">
                    <a:moveTo>
                      <a:pt x="104229" y="3299"/>
                    </a:moveTo>
                    <a:cubicBezTo>
                      <a:pt x="96591" y="-465"/>
                      <a:pt x="87949" y="-1024"/>
                      <a:pt x="79960" y="1704"/>
                    </a:cubicBezTo>
                    <a:lnTo>
                      <a:pt x="18359" y="22738"/>
                    </a:lnTo>
                    <a:cubicBezTo>
                      <a:pt x="22193" y="34068"/>
                      <a:pt x="24367" y="46158"/>
                      <a:pt x="24367" y="58770"/>
                    </a:cubicBezTo>
                    <a:cubicBezTo>
                      <a:pt x="24367" y="85124"/>
                      <a:pt x="15208" y="109342"/>
                      <a:pt x="0" y="128563"/>
                    </a:cubicBezTo>
                    <a:lnTo>
                      <a:pt x="110409" y="90867"/>
                    </a:lnTo>
                    <a:cubicBezTo>
                      <a:pt x="126991" y="85200"/>
                      <a:pt x="135901" y="67082"/>
                      <a:pt x="130224" y="50484"/>
                    </a:cubicBezTo>
                    <a:lnTo>
                      <a:pt x="120342" y="21528"/>
                    </a:lnTo>
                    <a:cubicBezTo>
                      <a:pt x="117612" y="13529"/>
                      <a:pt x="111883" y="7055"/>
                      <a:pt x="104229" y="3299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3" name="Freihandform: Form 92">
                <a:extLst>
                  <a:ext uri="{FF2B5EF4-FFF2-40B4-BE49-F238E27FC236}">
                    <a16:creationId xmlns:a16="http://schemas.microsoft.com/office/drawing/2014/main" id="{3DBD97B5-9172-D8E5-4B58-31BDF1157501}"/>
                  </a:ext>
                </a:extLst>
              </p:cNvPr>
              <p:cNvSpPr/>
              <p:nvPr/>
            </p:nvSpPr>
            <p:spPr>
              <a:xfrm>
                <a:off x="11216491" y="5052026"/>
                <a:ext cx="189230" cy="189215"/>
              </a:xfrm>
              <a:custGeom>
                <a:avLst/>
                <a:gdLst>
                  <a:gd name="connsiteX0" fmla="*/ 0 w 189230"/>
                  <a:gd name="connsiteY0" fmla="*/ 94607 h 189215"/>
                  <a:gd name="connsiteX1" fmla="*/ 94618 w 189230"/>
                  <a:gd name="connsiteY1" fmla="*/ 189215 h 189215"/>
                  <a:gd name="connsiteX2" fmla="*/ 189230 w 189230"/>
                  <a:gd name="connsiteY2" fmla="*/ 94607 h 189215"/>
                  <a:gd name="connsiteX3" fmla="*/ 94618 w 189230"/>
                  <a:gd name="connsiteY3" fmla="*/ 0 h 189215"/>
                  <a:gd name="connsiteX4" fmla="*/ 0 w 189230"/>
                  <a:gd name="connsiteY4" fmla="*/ 94607 h 1892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9230" h="189215">
                    <a:moveTo>
                      <a:pt x="0" y="94607"/>
                    </a:moveTo>
                    <a:cubicBezTo>
                      <a:pt x="0" y="146775"/>
                      <a:pt x="42450" y="189215"/>
                      <a:pt x="94618" y="189215"/>
                    </a:cubicBezTo>
                    <a:cubicBezTo>
                      <a:pt x="146788" y="189215"/>
                      <a:pt x="189230" y="146773"/>
                      <a:pt x="189230" y="94607"/>
                    </a:cubicBezTo>
                    <a:cubicBezTo>
                      <a:pt x="189230" y="42442"/>
                      <a:pt x="146788" y="0"/>
                      <a:pt x="94618" y="0"/>
                    </a:cubicBezTo>
                    <a:cubicBezTo>
                      <a:pt x="42450" y="0"/>
                      <a:pt x="0" y="42442"/>
                      <a:pt x="0" y="94607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</p:grpSp>
        <p:grpSp>
          <p:nvGrpSpPr>
            <p:cNvPr id="71" name="Grafik 23">
              <a:extLst>
                <a:ext uri="{FF2B5EF4-FFF2-40B4-BE49-F238E27FC236}">
                  <a16:creationId xmlns:a16="http://schemas.microsoft.com/office/drawing/2014/main" id="{416DA113-BB49-1BC2-5778-7E9DDE1245B9}"/>
                </a:ext>
              </a:extLst>
            </p:cNvPr>
            <p:cNvGrpSpPr/>
            <p:nvPr/>
          </p:nvGrpSpPr>
          <p:grpSpPr>
            <a:xfrm>
              <a:off x="10165692" y="4309168"/>
              <a:ext cx="867901" cy="261151"/>
              <a:chOff x="10165692" y="4309168"/>
              <a:chExt cx="867901" cy="261151"/>
            </a:xfrm>
            <a:solidFill>
              <a:schemeClr val="bg1"/>
            </a:solidFill>
          </p:grpSpPr>
          <p:sp>
            <p:nvSpPr>
              <p:cNvPr id="74" name="Freihandform: Form 73">
                <a:extLst>
                  <a:ext uri="{FF2B5EF4-FFF2-40B4-BE49-F238E27FC236}">
                    <a16:creationId xmlns:a16="http://schemas.microsoft.com/office/drawing/2014/main" id="{6BD59FFD-CF13-A0B8-D17C-DFA815993FC9}"/>
                  </a:ext>
                </a:extLst>
              </p:cNvPr>
              <p:cNvSpPr/>
              <p:nvPr/>
            </p:nvSpPr>
            <p:spPr>
              <a:xfrm>
                <a:off x="10165692" y="4309168"/>
                <a:ext cx="301905" cy="261151"/>
              </a:xfrm>
              <a:custGeom>
                <a:avLst/>
                <a:gdLst>
                  <a:gd name="connsiteX0" fmla="*/ 301906 w 301905"/>
                  <a:gd name="connsiteY0" fmla="*/ 0 h 261151"/>
                  <a:gd name="connsiteX1" fmla="*/ 0 w 301905"/>
                  <a:gd name="connsiteY1" fmla="*/ 0 h 261151"/>
                  <a:gd name="connsiteX2" fmla="*/ 0 w 301905"/>
                  <a:gd name="connsiteY2" fmla="*/ 261152 h 261151"/>
                  <a:gd name="connsiteX3" fmla="*/ 24417 w 301905"/>
                  <a:gd name="connsiteY3" fmla="*/ 261152 h 261151"/>
                  <a:gd name="connsiteX4" fmla="*/ 24417 w 301905"/>
                  <a:gd name="connsiteY4" fmla="*/ 24417 h 261151"/>
                  <a:gd name="connsiteX5" fmla="*/ 301906 w 301905"/>
                  <a:gd name="connsiteY5" fmla="*/ 24417 h 261151"/>
                  <a:gd name="connsiteX6" fmla="*/ 301906 w 301905"/>
                  <a:gd name="connsiteY6" fmla="*/ 0 h 2611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01905" h="261151">
                    <a:moveTo>
                      <a:pt x="301906" y="0"/>
                    </a:moveTo>
                    <a:lnTo>
                      <a:pt x="0" y="0"/>
                    </a:lnTo>
                    <a:lnTo>
                      <a:pt x="0" y="261152"/>
                    </a:lnTo>
                    <a:lnTo>
                      <a:pt x="24417" y="261152"/>
                    </a:lnTo>
                    <a:lnTo>
                      <a:pt x="24417" y="24417"/>
                    </a:lnTo>
                    <a:lnTo>
                      <a:pt x="301906" y="24417"/>
                    </a:lnTo>
                    <a:lnTo>
                      <a:pt x="301906" y="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5" name="Freihandform: Form 74">
                <a:extLst>
                  <a:ext uri="{FF2B5EF4-FFF2-40B4-BE49-F238E27FC236}">
                    <a16:creationId xmlns:a16="http://schemas.microsoft.com/office/drawing/2014/main" id="{629475AE-32D7-CE1E-B8D2-6CCE075AA6FA}"/>
                  </a:ext>
                </a:extLst>
              </p:cNvPr>
              <p:cNvSpPr/>
              <p:nvPr/>
            </p:nvSpPr>
            <p:spPr>
              <a:xfrm>
                <a:off x="10754113" y="4309168"/>
                <a:ext cx="279480" cy="198431"/>
              </a:xfrm>
              <a:custGeom>
                <a:avLst/>
                <a:gdLst>
                  <a:gd name="connsiteX0" fmla="*/ 0 w 279480"/>
                  <a:gd name="connsiteY0" fmla="*/ 0 h 198431"/>
                  <a:gd name="connsiteX1" fmla="*/ 0 w 279480"/>
                  <a:gd name="connsiteY1" fmla="*/ 24417 h 198431"/>
                  <a:gd name="connsiteX2" fmla="*/ 255065 w 279480"/>
                  <a:gd name="connsiteY2" fmla="*/ 24417 h 198431"/>
                  <a:gd name="connsiteX3" fmla="*/ 255065 w 279480"/>
                  <a:gd name="connsiteY3" fmla="*/ 198432 h 198431"/>
                  <a:gd name="connsiteX4" fmla="*/ 279481 w 279480"/>
                  <a:gd name="connsiteY4" fmla="*/ 198432 h 198431"/>
                  <a:gd name="connsiteX5" fmla="*/ 279481 w 279480"/>
                  <a:gd name="connsiteY5" fmla="*/ 0 h 198431"/>
                  <a:gd name="connsiteX6" fmla="*/ 0 w 279480"/>
                  <a:gd name="connsiteY6" fmla="*/ 0 h 198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79480" h="198431">
                    <a:moveTo>
                      <a:pt x="0" y="0"/>
                    </a:moveTo>
                    <a:lnTo>
                      <a:pt x="0" y="24417"/>
                    </a:lnTo>
                    <a:lnTo>
                      <a:pt x="255065" y="24417"/>
                    </a:lnTo>
                    <a:lnTo>
                      <a:pt x="255065" y="198432"/>
                    </a:lnTo>
                    <a:lnTo>
                      <a:pt x="279481" y="198432"/>
                    </a:lnTo>
                    <a:lnTo>
                      <a:pt x="27948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</p:grp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B573D532-FA17-FDFC-59C5-35B453E898C1}"/>
                </a:ext>
              </a:extLst>
            </p:cNvPr>
            <p:cNvSpPr/>
            <p:nvPr/>
          </p:nvSpPr>
          <p:spPr>
            <a:xfrm>
              <a:off x="10495522" y="4148361"/>
              <a:ext cx="229834" cy="351688"/>
            </a:xfrm>
            <a:custGeom>
              <a:avLst/>
              <a:gdLst>
                <a:gd name="connsiteX0" fmla="*/ 0 w 229834"/>
                <a:gd name="connsiteY0" fmla="*/ 282152 h 351688"/>
                <a:gd name="connsiteX1" fmla="*/ 58640 w 229834"/>
                <a:gd name="connsiteY1" fmla="*/ 351689 h 351688"/>
                <a:gd name="connsiteX2" fmla="*/ 170950 w 229834"/>
                <a:gd name="connsiteY2" fmla="*/ 351689 h 351688"/>
                <a:gd name="connsiteX3" fmla="*/ 229835 w 229834"/>
                <a:gd name="connsiteY3" fmla="*/ 281948 h 351688"/>
                <a:gd name="connsiteX4" fmla="*/ 229522 w 229834"/>
                <a:gd name="connsiteY4" fmla="*/ 281948 h 351688"/>
                <a:gd name="connsiteX5" fmla="*/ 229522 w 229834"/>
                <a:gd name="connsiteY5" fmla="*/ 0 h 351688"/>
                <a:gd name="connsiteX6" fmla="*/ 69 w 229834"/>
                <a:gd name="connsiteY6" fmla="*/ 0 h 351688"/>
                <a:gd name="connsiteX7" fmla="*/ 0 w 229834"/>
                <a:gd name="connsiteY7" fmla="*/ 282152 h 351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834" h="351688">
                  <a:moveTo>
                    <a:pt x="0" y="282152"/>
                  </a:moveTo>
                  <a:lnTo>
                    <a:pt x="58640" y="351689"/>
                  </a:lnTo>
                  <a:lnTo>
                    <a:pt x="170950" y="351689"/>
                  </a:lnTo>
                  <a:lnTo>
                    <a:pt x="229835" y="281948"/>
                  </a:lnTo>
                  <a:lnTo>
                    <a:pt x="229522" y="281948"/>
                  </a:lnTo>
                  <a:lnTo>
                    <a:pt x="229522" y="0"/>
                  </a:lnTo>
                  <a:lnTo>
                    <a:pt x="69" y="0"/>
                  </a:lnTo>
                  <a:lnTo>
                    <a:pt x="0" y="282152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cxnSp>
          <p:nvCxnSpPr>
            <p:cNvPr id="73" name="Gerader Verbinder 72">
              <a:extLst>
                <a:ext uri="{FF2B5EF4-FFF2-40B4-BE49-F238E27FC236}">
                  <a16:creationId xmlns:a16="http://schemas.microsoft.com/office/drawing/2014/main" id="{ED6F501C-588F-CEF9-EC29-5D2C5323BB1B}"/>
                </a:ext>
              </a:extLst>
            </p:cNvPr>
            <p:cNvCxnSpPr>
              <a:cxnSpLocks/>
            </p:cNvCxnSpPr>
            <p:nvPr/>
          </p:nvCxnSpPr>
          <p:spPr>
            <a:xfrm>
              <a:off x="10175217" y="4304041"/>
              <a:ext cx="0" cy="701669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el 1">
            <a:extLst>
              <a:ext uri="{FF2B5EF4-FFF2-40B4-BE49-F238E27FC236}">
                <a16:creationId xmlns:a16="http://schemas.microsoft.com/office/drawing/2014/main" id="{89407326-FE8A-39EF-DF71-19F8EC2712B8}"/>
              </a:ext>
            </a:extLst>
          </p:cNvPr>
          <p:cNvSpPr txBox="1">
            <a:spLocks/>
          </p:cNvSpPr>
          <p:nvPr/>
        </p:nvSpPr>
        <p:spPr>
          <a:xfrm>
            <a:off x="706439" y="1132485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r>
              <a:rPr lang="de-DE" sz="2000" dirty="0">
                <a:solidFill>
                  <a:schemeClr val="bg1"/>
                </a:solidFill>
                <a:latin typeface="Fago Pro"/>
              </a:rPr>
              <a:t>Jahr 2024</a:t>
            </a:r>
            <a:endParaRPr lang="de-DE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440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87FA2-A7A6-CFC7-163D-93551B44D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Text, drinnen, Decke, Tisch enthält.&#10;&#10;Automatisch generierte Beschreibung">
            <a:extLst>
              <a:ext uri="{FF2B5EF4-FFF2-40B4-BE49-F238E27FC236}">
                <a16:creationId xmlns:a16="http://schemas.microsoft.com/office/drawing/2014/main" id="{46DC998B-96FE-DBDA-E918-262F20EC05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5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7" name="Rechteck 26">
            <a:extLst>
              <a:ext uri="{FF2B5EF4-FFF2-40B4-BE49-F238E27FC236}">
                <a16:creationId xmlns:a16="http://schemas.microsoft.com/office/drawing/2014/main" id="{61853095-F23B-07DE-2179-B2FA469FEDAE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tx1">
              <a:alpha val="20046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</p:txBody>
      </p:sp>
      <p:sp>
        <p:nvSpPr>
          <p:cNvPr id="10" name="Grafik 6">
            <a:extLst>
              <a:ext uri="{FF2B5EF4-FFF2-40B4-BE49-F238E27FC236}">
                <a16:creationId xmlns:a16="http://schemas.microsoft.com/office/drawing/2014/main" id="{0C6EB68E-3DC2-784F-065B-7ECC7D0AE35F}"/>
              </a:ext>
            </a:extLst>
          </p:cNvPr>
          <p:cNvSpPr/>
          <p:nvPr/>
        </p:nvSpPr>
        <p:spPr>
          <a:xfrm>
            <a:off x="8749451" y="4793810"/>
            <a:ext cx="3041798" cy="1020318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4" name="Grafik 6">
            <a:extLst>
              <a:ext uri="{FF2B5EF4-FFF2-40B4-BE49-F238E27FC236}">
                <a16:creationId xmlns:a16="http://schemas.microsoft.com/office/drawing/2014/main" id="{03136B95-7BF4-2AA8-448A-BA40A032D056}"/>
              </a:ext>
            </a:extLst>
          </p:cNvPr>
          <p:cNvSpPr/>
          <p:nvPr/>
        </p:nvSpPr>
        <p:spPr>
          <a:xfrm>
            <a:off x="2024441" y="2623132"/>
            <a:ext cx="1418107" cy="884573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2" name="Titel 1">
            <a:extLst>
              <a:ext uri="{FF2B5EF4-FFF2-40B4-BE49-F238E27FC236}">
                <a16:creationId xmlns:a16="http://schemas.microsoft.com/office/drawing/2014/main" id="{C4E25339-B36E-4FE5-27E8-A852202F5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>
                <a:solidFill>
                  <a:schemeClr val="bg1"/>
                </a:solidFill>
              </a:rPr>
              <a:t>CoLab weltweit in Zahlen Numbers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19E146FA-6949-EBBB-9037-4008A9EC40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F7D4EC-FAF2-48D2-B8E5-457915FC50F3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3D6A"/>
                </a:solidFill>
                <a:effectLst/>
                <a:uLnTx/>
                <a:uFillTx/>
                <a:latin typeface="Fago Pro" panose="02000506040000020004" pitchFamily="50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srgbClr val="003D6A"/>
              </a:solidFill>
              <a:effectLst/>
              <a:uLnTx/>
              <a:uFillTx/>
              <a:latin typeface="Fago Pro" panose="02000506040000020004" pitchFamily="50" charset="0"/>
              <a:ea typeface="+mn-ea"/>
              <a:cs typeface="+mn-cs"/>
            </a:endParaRPr>
          </a:p>
        </p:txBody>
      </p:sp>
      <p:sp>
        <p:nvSpPr>
          <p:cNvPr id="13" name="Textfeld 12">
            <a:extLst>
              <a:ext uri="{FF2B5EF4-FFF2-40B4-BE49-F238E27FC236}">
                <a16:creationId xmlns:a16="http://schemas.microsoft.com/office/drawing/2014/main" id="{DED57F09-8AAE-5CF8-C7D5-E06CDB73EF87}"/>
              </a:ext>
            </a:extLst>
          </p:cNvPr>
          <p:cNvSpPr txBox="1"/>
          <p:nvPr/>
        </p:nvSpPr>
        <p:spPr>
          <a:xfrm>
            <a:off x="9027114" y="4899353"/>
            <a:ext cx="1944414" cy="67266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Über</a:t>
            </a: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1950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validierte</a:t>
            </a: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Applikationen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sp>
        <p:nvSpPr>
          <p:cNvPr id="28" name="Rechteck 27">
            <a:extLst>
              <a:ext uri="{FF2B5EF4-FFF2-40B4-BE49-F238E27FC236}">
                <a16:creationId xmlns:a16="http://schemas.microsoft.com/office/drawing/2014/main" id="{4AFA5485-738B-3F98-188B-D79D55491058}"/>
              </a:ext>
            </a:extLst>
          </p:cNvPr>
          <p:cNvSpPr/>
          <p:nvPr/>
        </p:nvSpPr>
        <p:spPr>
          <a:xfrm>
            <a:off x="400751" y="5087918"/>
            <a:ext cx="3041797" cy="1436685"/>
          </a:xfrm>
          <a:prstGeom prst="rect">
            <a:avLst/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de-D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/>
              <a:ea typeface="+mn-ea"/>
              <a:cs typeface="+mn-cs"/>
            </a:endParaRP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C99D063C-9ECF-5A60-3C5A-EB289880E49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95042" y="5274941"/>
            <a:ext cx="2553823" cy="1082326"/>
          </a:xfrm>
        </p:spPr>
        <p:txBody>
          <a:bodyPr/>
          <a:lstStyle/>
          <a:p>
            <a:pPr marL="265113" indent="-265113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200" dirty="0" err="1">
                <a:solidFill>
                  <a:srgbClr val="002060"/>
                </a:solidFill>
              </a:rPr>
              <a:t>Machbarkeitsanalyse</a:t>
            </a:r>
            <a:r>
              <a:rPr lang="en-US" sz="1200" dirty="0">
                <a:solidFill>
                  <a:srgbClr val="002060"/>
                </a:solidFill>
              </a:rPr>
              <a:t> und </a:t>
            </a:r>
            <a:r>
              <a:rPr lang="en-US" sz="1200" dirty="0" err="1">
                <a:solidFill>
                  <a:srgbClr val="002060"/>
                </a:solidFill>
              </a:rPr>
              <a:t>Dokumentation</a:t>
            </a:r>
            <a:r>
              <a:rPr lang="en-US" sz="1200" dirty="0">
                <a:solidFill>
                  <a:srgbClr val="002060"/>
                </a:solidFill>
              </a:rPr>
              <a:t> </a:t>
            </a:r>
            <a:r>
              <a:rPr lang="en-US" sz="1200" dirty="0" err="1">
                <a:solidFill>
                  <a:srgbClr val="002060"/>
                </a:solidFill>
              </a:rPr>
              <a:t>durch</a:t>
            </a:r>
            <a:r>
              <a:rPr lang="en-US" sz="1200" dirty="0">
                <a:solidFill>
                  <a:srgbClr val="002060"/>
                </a:solidFill>
              </a:rPr>
              <a:t> </a:t>
            </a:r>
            <a:r>
              <a:rPr lang="en-US" sz="1200" dirty="0" err="1">
                <a:solidFill>
                  <a:srgbClr val="002060"/>
                </a:solidFill>
              </a:rPr>
              <a:t>Applikaitonsexperten</a:t>
            </a:r>
            <a:endParaRPr lang="en-US" sz="1200" dirty="0">
              <a:solidFill>
                <a:srgbClr val="002060"/>
              </a:solidFill>
            </a:endParaRPr>
          </a:p>
          <a:p>
            <a:pPr marL="265113" indent="-265113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200" dirty="0">
                <a:solidFill>
                  <a:srgbClr val="002060"/>
                </a:solidFill>
              </a:rPr>
              <a:t>Live-Demonstration und </a:t>
            </a:r>
            <a:r>
              <a:rPr lang="en-US" sz="1200" dirty="0" err="1">
                <a:solidFill>
                  <a:srgbClr val="002060"/>
                </a:solidFill>
              </a:rPr>
              <a:t>Kundentraining</a:t>
            </a:r>
            <a:endParaRPr lang="en-US" sz="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5" name="Textfeld 14">
            <a:extLst>
              <a:ext uri="{FF2B5EF4-FFF2-40B4-BE49-F238E27FC236}">
                <a16:creationId xmlns:a16="http://schemas.microsoft.com/office/drawing/2014/main" id="{1285EB91-ABB7-40BA-93BB-E51E8BD02D49}"/>
              </a:ext>
            </a:extLst>
          </p:cNvPr>
          <p:cNvSpPr txBox="1"/>
          <p:nvPr/>
        </p:nvSpPr>
        <p:spPr>
          <a:xfrm>
            <a:off x="2165221" y="3027099"/>
            <a:ext cx="1352889" cy="55834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  <a:t>Kostenfreie </a:t>
            </a:r>
            <a:b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</a:br>
            <a:r>
              <a:rPr lang="de-DE" sz="1200" dirty="0">
                <a:solidFill>
                  <a:prstClr val="white"/>
                </a:solidFill>
                <a:latin typeface="Fago Pro" panose="02000506040000020004" pitchFamily="2" charset="77"/>
              </a:rPr>
              <a:t>Validierung</a:t>
            </a:r>
            <a:r>
              <a:rPr lang="de-DE" sz="1400" dirty="0">
                <a:solidFill>
                  <a:prstClr val="white"/>
                </a:solidFill>
                <a:latin typeface="Fago Pro" panose="02000506040000020004" pitchFamily="2" charset="77"/>
              </a:rPr>
              <a:t>	</a:t>
            </a:r>
            <a:endParaRPr kumimoji="0" lang="de-DE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pic>
        <p:nvPicPr>
          <p:cNvPr id="6" name="Grafik 5" descr="Sparschwein mit einfarbiger Füllung">
            <a:extLst>
              <a:ext uri="{FF2B5EF4-FFF2-40B4-BE49-F238E27FC236}">
                <a16:creationId xmlns:a16="http://schemas.microsoft.com/office/drawing/2014/main" id="{FBC12C3B-1929-EC27-D924-A7CD4034F1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00773" y="1856991"/>
            <a:ext cx="1289776" cy="1289776"/>
          </a:xfrm>
          <a:prstGeom prst="rect">
            <a:avLst/>
          </a:prstGeom>
        </p:spPr>
      </p:pic>
      <p:sp>
        <p:nvSpPr>
          <p:cNvPr id="18" name="Grafik 6">
            <a:extLst>
              <a:ext uri="{FF2B5EF4-FFF2-40B4-BE49-F238E27FC236}">
                <a16:creationId xmlns:a16="http://schemas.microsoft.com/office/drawing/2014/main" id="{AB5C6036-9AAE-EA7B-9C10-B9C6D9E2130C}"/>
              </a:ext>
            </a:extLst>
          </p:cNvPr>
          <p:cNvSpPr/>
          <p:nvPr/>
        </p:nvSpPr>
        <p:spPr>
          <a:xfrm>
            <a:off x="4438145" y="5327113"/>
            <a:ext cx="2210596" cy="884573"/>
          </a:xfrm>
          <a:custGeom>
            <a:avLst/>
            <a:gdLst>
              <a:gd name="connsiteX0" fmla="*/ 0 w 2717996"/>
              <a:gd name="connsiteY0" fmla="*/ 0 h 1655292"/>
              <a:gd name="connsiteX1" fmla="*/ 0 w 2717996"/>
              <a:gd name="connsiteY1" fmla="*/ 1655293 h 1655292"/>
              <a:gd name="connsiteX2" fmla="*/ 2220925 w 2717996"/>
              <a:gd name="connsiteY2" fmla="*/ 1655293 h 1655292"/>
              <a:gd name="connsiteX3" fmla="*/ 2717997 w 2717996"/>
              <a:gd name="connsiteY3" fmla="*/ 1394279 h 1655292"/>
              <a:gd name="connsiteX4" fmla="*/ 2717997 w 2717996"/>
              <a:gd name="connsiteY4" fmla="*/ 0 h 1655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7996" h="1655292">
                <a:moveTo>
                  <a:pt x="0" y="0"/>
                </a:moveTo>
                <a:lnTo>
                  <a:pt x="0" y="1655293"/>
                </a:lnTo>
                <a:lnTo>
                  <a:pt x="2220925" y="1655293"/>
                </a:lnTo>
                <a:lnTo>
                  <a:pt x="2717997" y="1394279"/>
                </a:lnTo>
                <a:lnTo>
                  <a:pt x="2717997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de-DE" dirty="0">
              <a:latin typeface="Fago Pro" panose="02000506040000020004" pitchFamily="50" charset="0"/>
            </a:endParaRPr>
          </a:p>
        </p:txBody>
      </p:sp>
      <p:sp>
        <p:nvSpPr>
          <p:cNvPr id="19" name="Textfeld 18">
            <a:extLst>
              <a:ext uri="{FF2B5EF4-FFF2-40B4-BE49-F238E27FC236}">
                <a16:creationId xmlns:a16="http://schemas.microsoft.com/office/drawing/2014/main" id="{A3D4A9BF-9E19-976B-C25C-1268B2EEFEEA}"/>
              </a:ext>
            </a:extLst>
          </p:cNvPr>
          <p:cNvSpPr txBox="1"/>
          <p:nvPr/>
        </p:nvSpPr>
        <p:spPr>
          <a:xfrm>
            <a:off x="4597225" y="5373562"/>
            <a:ext cx="2051516" cy="74474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buFontTx/>
              <a:buNone/>
              <a:tabLst/>
              <a:defRPr/>
            </a:pP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Mehr </a:t>
            </a: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als</a:t>
            </a:r>
            <a:r>
              <a:rPr lang="en-US" sz="1200" dirty="0">
                <a:solidFill>
                  <a:prstClr val="white"/>
                </a:solidFill>
                <a:latin typeface="Fago Pro" panose="02000506040000020004" pitchFamily="2" charset="77"/>
              </a:rPr>
              <a:t> </a:t>
            </a:r>
            <a:r>
              <a:rPr lang="en-US" sz="3600" b="1" dirty="0">
                <a:solidFill>
                  <a:prstClr val="white"/>
                </a:solidFill>
                <a:latin typeface="Fago Pro" panose="02000506040000020004" pitchFamily="2" charset="77"/>
              </a:rPr>
              <a:t>70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Roboter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ago Pro" panose="02000506040000020004" pitchFamily="2" charset="77"/>
                <a:ea typeface="+mn-ea"/>
                <a:cs typeface="+mn-cs"/>
              </a:rPr>
              <a:t> </a:t>
            </a:r>
            <a:r>
              <a:rPr lang="en-US" sz="1200" dirty="0" err="1">
                <a:solidFill>
                  <a:prstClr val="white"/>
                </a:solidFill>
                <a:latin typeface="Fago Pro" panose="02000506040000020004" pitchFamily="2" charset="77"/>
              </a:rPr>
              <a:t>verfügbar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ago Pro" panose="02000506040000020004" pitchFamily="2" charset="77"/>
              <a:ea typeface="+mn-ea"/>
              <a:cs typeface="+mn-cs"/>
            </a:endParaRPr>
          </a:p>
        </p:txBody>
      </p:sp>
      <p:pic>
        <p:nvPicPr>
          <p:cNvPr id="22" name="Grafik 21">
            <a:extLst>
              <a:ext uri="{FF2B5EF4-FFF2-40B4-BE49-F238E27FC236}">
                <a16:creationId xmlns:a16="http://schemas.microsoft.com/office/drawing/2014/main" id="{6B52E2D9-C944-9417-6291-1AD3689D90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438370" y="3972825"/>
            <a:ext cx="1490660" cy="1490660"/>
          </a:xfrm>
          <a:prstGeom prst="rect">
            <a:avLst/>
          </a:prstGeom>
        </p:spPr>
      </p:pic>
      <p:grpSp>
        <p:nvGrpSpPr>
          <p:cNvPr id="64" name="Gruppieren 63">
            <a:extLst>
              <a:ext uri="{FF2B5EF4-FFF2-40B4-BE49-F238E27FC236}">
                <a16:creationId xmlns:a16="http://schemas.microsoft.com/office/drawing/2014/main" id="{E97355B9-701D-EDCF-B2BF-A3160C0D81B0}"/>
              </a:ext>
            </a:extLst>
          </p:cNvPr>
          <p:cNvGrpSpPr/>
          <p:nvPr/>
        </p:nvGrpSpPr>
        <p:grpSpPr>
          <a:xfrm>
            <a:off x="10316826" y="3809340"/>
            <a:ext cx="1420897" cy="1164308"/>
            <a:chOff x="10165692" y="4148361"/>
            <a:chExt cx="1420897" cy="1164308"/>
          </a:xfrm>
        </p:grpSpPr>
        <p:sp>
          <p:nvSpPr>
            <p:cNvPr id="65" name="Freihandform: Form 64">
              <a:extLst>
                <a:ext uri="{FF2B5EF4-FFF2-40B4-BE49-F238E27FC236}">
                  <a16:creationId xmlns:a16="http://schemas.microsoft.com/office/drawing/2014/main" id="{9FD77AEA-15B9-78A4-F380-C054F2EF05E3}"/>
                </a:ext>
              </a:extLst>
            </p:cNvPr>
            <p:cNvSpPr/>
            <p:nvPr/>
          </p:nvSpPr>
          <p:spPr>
            <a:xfrm>
              <a:off x="10468319" y="4800788"/>
              <a:ext cx="76645" cy="68163"/>
            </a:xfrm>
            <a:custGeom>
              <a:avLst/>
              <a:gdLst>
                <a:gd name="connsiteX0" fmla="*/ 76645 w 76645"/>
                <a:gd name="connsiteY0" fmla="*/ 67900 h 68163"/>
                <a:gd name="connsiteX1" fmla="*/ 76645 w 76645"/>
                <a:gd name="connsiteY1" fmla="*/ 68163 h 68163"/>
                <a:gd name="connsiteX2" fmla="*/ 0 w 76645"/>
                <a:gd name="connsiteY2" fmla="*/ 68163 h 68163"/>
                <a:gd name="connsiteX3" fmla="*/ 0 w 76645"/>
                <a:gd name="connsiteY3" fmla="*/ 50533 h 68163"/>
                <a:gd name="connsiteX4" fmla="*/ 13 w 76645"/>
                <a:gd name="connsiteY4" fmla="*/ 50533 h 68163"/>
                <a:gd name="connsiteX5" fmla="*/ 23789 w 76645"/>
                <a:gd name="connsiteY5" fmla="*/ 19802 h 68163"/>
                <a:gd name="connsiteX6" fmla="*/ 51927 w 76645"/>
                <a:gd name="connsiteY6" fmla="*/ 19802 h 68163"/>
                <a:gd name="connsiteX7" fmla="*/ 51927 w 76645"/>
                <a:gd name="connsiteY7" fmla="*/ 0 h 68163"/>
                <a:gd name="connsiteX8" fmla="*/ 76329 w 76645"/>
                <a:gd name="connsiteY8" fmla="*/ 0 h 68163"/>
                <a:gd name="connsiteX9" fmla="*/ 76645 w 76645"/>
                <a:gd name="connsiteY9" fmla="*/ 67900 h 68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645" h="68163">
                  <a:moveTo>
                    <a:pt x="76645" y="67900"/>
                  </a:moveTo>
                  <a:lnTo>
                    <a:pt x="76645" y="68163"/>
                  </a:lnTo>
                  <a:lnTo>
                    <a:pt x="0" y="68163"/>
                  </a:lnTo>
                  <a:lnTo>
                    <a:pt x="0" y="50533"/>
                  </a:lnTo>
                  <a:lnTo>
                    <a:pt x="13" y="50533"/>
                  </a:lnTo>
                  <a:lnTo>
                    <a:pt x="23789" y="19802"/>
                  </a:lnTo>
                  <a:lnTo>
                    <a:pt x="51927" y="19802"/>
                  </a:lnTo>
                  <a:lnTo>
                    <a:pt x="51927" y="0"/>
                  </a:lnTo>
                  <a:lnTo>
                    <a:pt x="76329" y="0"/>
                  </a:lnTo>
                  <a:lnTo>
                    <a:pt x="76645" y="6790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6" name="Freihandform: Form 65">
              <a:extLst>
                <a:ext uri="{FF2B5EF4-FFF2-40B4-BE49-F238E27FC236}">
                  <a16:creationId xmlns:a16="http://schemas.microsoft.com/office/drawing/2014/main" id="{010AE1DF-8FDB-8474-1421-3F555DCFED36}"/>
                </a:ext>
              </a:extLst>
            </p:cNvPr>
            <p:cNvSpPr/>
            <p:nvPr/>
          </p:nvSpPr>
          <p:spPr>
            <a:xfrm>
              <a:off x="10642554" y="4800788"/>
              <a:ext cx="76646" cy="68163"/>
            </a:xfrm>
            <a:custGeom>
              <a:avLst/>
              <a:gdLst>
                <a:gd name="connsiteX0" fmla="*/ 0 w 76646"/>
                <a:gd name="connsiteY0" fmla="*/ 67900 h 68163"/>
                <a:gd name="connsiteX1" fmla="*/ 0 w 76646"/>
                <a:gd name="connsiteY1" fmla="*/ 68163 h 68163"/>
                <a:gd name="connsiteX2" fmla="*/ 76647 w 76646"/>
                <a:gd name="connsiteY2" fmla="*/ 68163 h 68163"/>
                <a:gd name="connsiteX3" fmla="*/ 76647 w 76646"/>
                <a:gd name="connsiteY3" fmla="*/ 50533 h 68163"/>
                <a:gd name="connsiteX4" fmla="*/ 76633 w 76646"/>
                <a:gd name="connsiteY4" fmla="*/ 50533 h 68163"/>
                <a:gd name="connsiteX5" fmla="*/ 52856 w 76646"/>
                <a:gd name="connsiteY5" fmla="*/ 19802 h 68163"/>
                <a:gd name="connsiteX6" fmla="*/ 24720 w 76646"/>
                <a:gd name="connsiteY6" fmla="*/ 19802 h 68163"/>
                <a:gd name="connsiteX7" fmla="*/ 24720 w 76646"/>
                <a:gd name="connsiteY7" fmla="*/ 0 h 68163"/>
                <a:gd name="connsiteX8" fmla="*/ 317 w 76646"/>
                <a:gd name="connsiteY8" fmla="*/ 0 h 68163"/>
                <a:gd name="connsiteX9" fmla="*/ 0 w 76646"/>
                <a:gd name="connsiteY9" fmla="*/ 67900 h 68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646" h="68163">
                  <a:moveTo>
                    <a:pt x="0" y="67900"/>
                  </a:moveTo>
                  <a:lnTo>
                    <a:pt x="0" y="68163"/>
                  </a:lnTo>
                  <a:lnTo>
                    <a:pt x="76647" y="68163"/>
                  </a:lnTo>
                  <a:lnTo>
                    <a:pt x="76647" y="50533"/>
                  </a:lnTo>
                  <a:lnTo>
                    <a:pt x="76633" y="50533"/>
                  </a:lnTo>
                  <a:lnTo>
                    <a:pt x="52856" y="19802"/>
                  </a:lnTo>
                  <a:lnTo>
                    <a:pt x="24720" y="19802"/>
                  </a:lnTo>
                  <a:lnTo>
                    <a:pt x="24720" y="0"/>
                  </a:lnTo>
                  <a:lnTo>
                    <a:pt x="317" y="0"/>
                  </a:lnTo>
                  <a:lnTo>
                    <a:pt x="0" y="6790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7" name="Freihandform: Form 66">
              <a:extLst>
                <a:ext uri="{FF2B5EF4-FFF2-40B4-BE49-F238E27FC236}">
                  <a16:creationId xmlns:a16="http://schemas.microsoft.com/office/drawing/2014/main" id="{95386BC3-5A61-C03F-7C72-7A90EB05AD3A}"/>
                </a:ext>
              </a:extLst>
            </p:cNvPr>
            <p:cNvSpPr/>
            <p:nvPr/>
          </p:nvSpPr>
          <p:spPr>
            <a:xfrm>
              <a:off x="10468319" y="4884916"/>
              <a:ext cx="250881" cy="81795"/>
            </a:xfrm>
            <a:custGeom>
              <a:avLst/>
              <a:gdLst>
                <a:gd name="connsiteX0" fmla="*/ 0 w 250881"/>
                <a:gd name="connsiteY0" fmla="*/ 0 h 81795"/>
                <a:gd name="connsiteX1" fmla="*/ 250882 w 250881"/>
                <a:gd name="connsiteY1" fmla="*/ 0 h 81795"/>
                <a:gd name="connsiteX2" fmla="*/ 250882 w 250881"/>
                <a:gd name="connsiteY2" fmla="*/ 30749 h 81795"/>
                <a:gd name="connsiteX3" fmla="*/ 238375 w 250881"/>
                <a:gd name="connsiteY3" fmla="*/ 30749 h 81795"/>
                <a:gd name="connsiteX4" fmla="*/ 238375 w 250881"/>
                <a:gd name="connsiteY4" fmla="*/ 81795 h 81795"/>
                <a:gd name="connsiteX5" fmla="*/ 12506 w 250881"/>
                <a:gd name="connsiteY5" fmla="*/ 81795 h 81795"/>
                <a:gd name="connsiteX6" fmla="*/ 12506 w 250881"/>
                <a:gd name="connsiteY6" fmla="*/ 30749 h 81795"/>
                <a:gd name="connsiteX7" fmla="*/ 0 w 250881"/>
                <a:gd name="connsiteY7" fmla="*/ 30749 h 81795"/>
                <a:gd name="connsiteX8" fmla="*/ 0 w 250881"/>
                <a:gd name="connsiteY8" fmla="*/ 0 h 81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0881" h="81795">
                  <a:moveTo>
                    <a:pt x="0" y="0"/>
                  </a:moveTo>
                  <a:lnTo>
                    <a:pt x="250882" y="0"/>
                  </a:lnTo>
                  <a:lnTo>
                    <a:pt x="250882" y="30749"/>
                  </a:lnTo>
                  <a:lnTo>
                    <a:pt x="238375" y="30749"/>
                  </a:lnTo>
                  <a:lnTo>
                    <a:pt x="238375" y="81795"/>
                  </a:lnTo>
                  <a:lnTo>
                    <a:pt x="12506" y="81795"/>
                  </a:lnTo>
                  <a:lnTo>
                    <a:pt x="12506" y="30749"/>
                  </a:lnTo>
                  <a:lnTo>
                    <a:pt x="0" y="307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8" name="Freihandform: Form 67">
              <a:extLst>
                <a:ext uri="{FF2B5EF4-FFF2-40B4-BE49-F238E27FC236}">
                  <a16:creationId xmlns:a16="http://schemas.microsoft.com/office/drawing/2014/main" id="{6577291B-4883-0362-92D3-4131D97E76D4}"/>
                </a:ext>
              </a:extLst>
            </p:cNvPr>
            <p:cNvSpPr/>
            <p:nvPr/>
          </p:nvSpPr>
          <p:spPr>
            <a:xfrm>
              <a:off x="10555773" y="4767023"/>
              <a:ext cx="76322" cy="63248"/>
            </a:xfrm>
            <a:custGeom>
              <a:avLst/>
              <a:gdLst>
                <a:gd name="connsiteX0" fmla="*/ 0 w 76322"/>
                <a:gd name="connsiteY0" fmla="*/ 0 h 63248"/>
                <a:gd name="connsiteX1" fmla="*/ 76323 w 76322"/>
                <a:gd name="connsiteY1" fmla="*/ 0 h 63248"/>
                <a:gd name="connsiteX2" fmla="*/ 76323 w 76322"/>
                <a:gd name="connsiteY2" fmla="*/ 63248 h 63248"/>
                <a:gd name="connsiteX3" fmla="*/ 0 w 76322"/>
                <a:gd name="connsiteY3" fmla="*/ 63248 h 6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322" h="63248">
                  <a:moveTo>
                    <a:pt x="0" y="0"/>
                  </a:moveTo>
                  <a:lnTo>
                    <a:pt x="76323" y="0"/>
                  </a:lnTo>
                  <a:lnTo>
                    <a:pt x="76323" y="63248"/>
                  </a:lnTo>
                  <a:lnTo>
                    <a:pt x="0" y="63248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sp>
          <p:nvSpPr>
            <p:cNvPr id="69" name="Freihandform: Form 68">
              <a:extLst>
                <a:ext uri="{FF2B5EF4-FFF2-40B4-BE49-F238E27FC236}">
                  <a16:creationId xmlns:a16="http://schemas.microsoft.com/office/drawing/2014/main" id="{955A4EEA-17DC-EC71-BD29-5A0770E5956B}"/>
                </a:ext>
              </a:extLst>
            </p:cNvPr>
            <p:cNvSpPr/>
            <p:nvPr/>
          </p:nvSpPr>
          <p:spPr>
            <a:xfrm>
              <a:off x="10563702" y="4516008"/>
              <a:ext cx="94618" cy="219962"/>
            </a:xfrm>
            <a:custGeom>
              <a:avLst/>
              <a:gdLst>
                <a:gd name="connsiteX0" fmla="*/ 77921 w 94618"/>
                <a:gd name="connsiteY0" fmla="*/ 21445 h 219962"/>
                <a:gd name="connsiteX1" fmla="*/ 77921 w 94618"/>
                <a:gd name="connsiteY1" fmla="*/ 0 h 219962"/>
                <a:gd name="connsiteX2" fmla="*/ 16699 w 94618"/>
                <a:gd name="connsiteY2" fmla="*/ 0 h 219962"/>
                <a:gd name="connsiteX3" fmla="*/ 16699 w 94618"/>
                <a:gd name="connsiteY3" fmla="*/ 21445 h 219962"/>
                <a:gd name="connsiteX4" fmla="*/ 0 w 94618"/>
                <a:gd name="connsiteY4" fmla="*/ 21445 h 219962"/>
                <a:gd name="connsiteX5" fmla="*/ 0 w 94618"/>
                <a:gd name="connsiteY5" fmla="*/ 45919 h 219962"/>
                <a:gd name="connsiteX6" fmla="*/ 0 w 94618"/>
                <a:gd name="connsiteY6" fmla="*/ 51667 h 219962"/>
                <a:gd name="connsiteX7" fmla="*/ 0 w 94618"/>
                <a:gd name="connsiteY7" fmla="*/ 58782 h 219962"/>
                <a:gd name="connsiteX8" fmla="*/ 0 w 94618"/>
                <a:gd name="connsiteY8" fmla="*/ 82315 h 219962"/>
                <a:gd name="connsiteX9" fmla="*/ 11131 w 94618"/>
                <a:gd name="connsiteY9" fmla="*/ 82315 h 219962"/>
                <a:gd name="connsiteX10" fmla="*/ 11131 w 94618"/>
                <a:gd name="connsiteY10" fmla="*/ 97136 h 219962"/>
                <a:gd name="connsiteX11" fmla="*/ 16540 w 94618"/>
                <a:gd name="connsiteY11" fmla="*/ 107951 h 219962"/>
                <a:gd name="connsiteX12" fmla="*/ 16699 w 94618"/>
                <a:gd name="connsiteY12" fmla="*/ 107951 h 219962"/>
                <a:gd name="connsiteX13" fmla="*/ 16699 w 94618"/>
                <a:gd name="connsiteY13" fmla="*/ 116044 h 219962"/>
                <a:gd name="connsiteX14" fmla="*/ 16699 w 94618"/>
                <a:gd name="connsiteY14" fmla="*/ 124180 h 219962"/>
                <a:gd name="connsiteX15" fmla="*/ 16699 w 94618"/>
                <a:gd name="connsiteY15" fmla="*/ 148083 h 219962"/>
                <a:gd name="connsiteX16" fmla="*/ 16699 w 94618"/>
                <a:gd name="connsiteY16" fmla="*/ 148358 h 219962"/>
                <a:gd name="connsiteX17" fmla="*/ 27828 w 94618"/>
                <a:gd name="connsiteY17" fmla="*/ 187318 h 219962"/>
                <a:gd name="connsiteX18" fmla="*/ 35168 w 94618"/>
                <a:gd name="connsiteY18" fmla="*/ 187318 h 219962"/>
                <a:gd name="connsiteX19" fmla="*/ 41353 w 94618"/>
                <a:gd name="connsiteY19" fmla="*/ 187318 h 219962"/>
                <a:gd name="connsiteX20" fmla="*/ 41353 w 94618"/>
                <a:gd name="connsiteY20" fmla="*/ 219963 h 219962"/>
                <a:gd name="connsiteX21" fmla="*/ 53265 w 94618"/>
                <a:gd name="connsiteY21" fmla="*/ 219963 h 219962"/>
                <a:gd name="connsiteX22" fmla="*/ 53265 w 94618"/>
                <a:gd name="connsiteY22" fmla="*/ 187318 h 219962"/>
                <a:gd name="connsiteX23" fmla="*/ 59451 w 94618"/>
                <a:gd name="connsiteY23" fmla="*/ 187318 h 219962"/>
                <a:gd name="connsiteX24" fmla="*/ 66790 w 94618"/>
                <a:gd name="connsiteY24" fmla="*/ 187318 h 219962"/>
                <a:gd name="connsiteX25" fmla="*/ 77921 w 94618"/>
                <a:gd name="connsiteY25" fmla="*/ 148358 h 219962"/>
                <a:gd name="connsiteX26" fmla="*/ 77921 w 94618"/>
                <a:gd name="connsiteY26" fmla="*/ 148083 h 219962"/>
                <a:gd name="connsiteX27" fmla="*/ 77921 w 94618"/>
                <a:gd name="connsiteY27" fmla="*/ 124180 h 219962"/>
                <a:gd name="connsiteX28" fmla="*/ 77921 w 94618"/>
                <a:gd name="connsiteY28" fmla="*/ 116044 h 219962"/>
                <a:gd name="connsiteX29" fmla="*/ 77921 w 94618"/>
                <a:gd name="connsiteY29" fmla="*/ 107951 h 219962"/>
                <a:gd name="connsiteX30" fmla="*/ 78079 w 94618"/>
                <a:gd name="connsiteY30" fmla="*/ 107951 h 219962"/>
                <a:gd name="connsiteX31" fmla="*/ 83487 w 94618"/>
                <a:gd name="connsiteY31" fmla="*/ 97136 h 219962"/>
                <a:gd name="connsiteX32" fmla="*/ 83487 w 94618"/>
                <a:gd name="connsiteY32" fmla="*/ 82315 h 219962"/>
                <a:gd name="connsiteX33" fmla="*/ 94618 w 94618"/>
                <a:gd name="connsiteY33" fmla="*/ 82315 h 219962"/>
                <a:gd name="connsiteX34" fmla="*/ 94618 w 94618"/>
                <a:gd name="connsiteY34" fmla="*/ 58782 h 219962"/>
                <a:gd name="connsiteX35" fmla="*/ 94618 w 94618"/>
                <a:gd name="connsiteY35" fmla="*/ 51667 h 219962"/>
                <a:gd name="connsiteX36" fmla="*/ 94618 w 94618"/>
                <a:gd name="connsiteY36" fmla="*/ 45919 h 219962"/>
                <a:gd name="connsiteX37" fmla="*/ 94618 w 94618"/>
                <a:gd name="connsiteY37" fmla="*/ 21445 h 219962"/>
                <a:gd name="connsiteX38" fmla="*/ 77921 w 94618"/>
                <a:gd name="connsiteY38" fmla="*/ 21445 h 219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94618" h="219962">
                  <a:moveTo>
                    <a:pt x="77921" y="21445"/>
                  </a:moveTo>
                  <a:lnTo>
                    <a:pt x="77921" y="0"/>
                  </a:lnTo>
                  <a:lnTo>
                    <a:pt x="16699" y="0"/>
                  </a:lnTo>
                  <a:lnTo>
                    <a:pt x="16699" y="21445"/>
                  </a:lnTo>
                  <a:lnTo>
                    <a:pt x="0" y="21445"/>
                  </a:lnTo>
                  <a:lnTo>
                    <a:pt x="0" y="45919"/>
                  </a:lnTo>
                  <a:lnTo>
                    <a:pt x="0" y="51667"/>
                  </a:lnTo>
                  <a:lnTo>
                    <a:pt x="0" y="58782"/>
                  </a:lnTo>
                  <a:lnTo>
                    <a:pt x="0" y="82315"/>
                  </a:lnTo>
                  <a:lnTo>
                    <a:pt x="11131" y="82315"/>
                  </a:lnTo>
                  <a:lnTo>
                    <a:pt x="11131" y="97136"/>
                  </a:lnTo>
                  <a:lnTo>
                    <a:pt x="16540" y="107951"/>
                  </a:lnTo>
                  <a:lnTo>
                    <a:pt x="16699" y="107951"/>
                  </a:lnTo>
                  <a:lnTo>
                    <a:pt x="16699" y="116044"/>
                  </a:lnTo>
                  <a:lnTo>
                    <a:pt x="16699" y="124180"/>
                  </a:lnTo>
                  <a:lnTo>
                    <a:pt x="16699" y="148083"/>
                  </a:lnTo>
                  <a:lnTo>
                    <a:pt x="16699" y="148358"/>
                  </a:lnTo>
                  <a:lnTo>
                    <a:pt x="27828" y="187318"/>
                  </a:lnTo>
                  <a:lnTo>
                    <a:pt x="35168" y="187318"/>
                  </a:lnTo>
                  <a:lnTo>
                    <a:pt x="41353" y="187318"/>
                  </a:lnTo>
                  <a:lnTo>
                    <a:pt x="41353" y="219963"/>
                  </a:lnTo>
                  <a:lnTo>
                    <a:pt x="53265" y="219963"/>
                  </a:lnTo>
                  <a:lnTo>
                    <a:pt x="53265" y="187318"/>
                  </a:lnTo>
                  <a:lnTo>
                    <a:pt x="59451" y="187318"/>
                  </a:lnTo>
                  <a:lnTo>
                    <a:pt x="66790" y="187318"/>
                  </a:lnTo>
                  <a:lnTo>
                    <a:pt x="77921" y="148358"/>
                  </a:lnTo>
                  <a:lnTo>
                    <a:pt x="77921" y="148083"/>
                  </a:lnTo>
                  <a:lnTo>
                    <a:pt x="77921" y="124180"/>
                  </a:lnTo>
                  <a:lnTo>
                    <a:pt x="77921" y="116044"/>
                  </a:lnTo>
                  <a:lnTo>
                    <a:pt x="77921" y="107951"/>
                  </a:lnTo>
                  <a:lnTo>
                    <a:pt x="78079" y="107951"/>
                  </a:lnTo>
                  <a:lnTo>
                    <a:pt x="83487" y="97136"/>
                  </a:lnTo>
                  <a:lnTo>
                    <a:pt x="83487" y="82315"/>
                  </a:lnTo>
                  <a:lnTo>
                    <a:pt x="94618" y="82315"/>
                  </a:lnTo>
                  <a:lnTo>
                    <a:pt x="94618" y="58782"/>
                  </a:lnTo>
                  <a:lnTo>
                    <a:pt x="94618" y="51667"/>
                  </a:lnTo>
                  <a:lnTo>
                    <a:pt x="94618" y="45919"/>
                  </a:lnTo>
                  <a:lnTo>
                    <a:pt x="94618" y="21445"/>
                  </a:lnTo>
                  <a:lnTo>
                    <a:pt x="77921" y="21445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grpSp>
          <p:nvGrpSpPr>
            <p:cNvPr id="70" name="Grafik 23">
              <a:extLst>
                <a:ext uri="{FF2B5EF4-FFF2-40B4-BE49-F238E27FC236}">
                  <a16:creationId xmlns:a16="http://schemas.microsoft.com/office/drawing/2014/main" id="{BA87E72E-5838-9E48-DD72-0B1C424F74E0}"/>
                </a:ext>
              </a:extLst>
            </p:cNvPr>
            <p:cNvGrpSpPr/>
            <p:nvPr/>
          </p:nvGrpSpPr>
          <p:grpSpPr>
            <a:xfrm>
              <a:off x="10324340" y="4541805"/>
              <a:ext cx="1262249" cy="770864"/>
              <a:chOff x="10324340" y="4541805"/>
              <a:chExt cx="1262249" cy="770864"/>
            </a:xfrm>
            <a:solidFill>
              <a:schemeClr val="bg1"/>
            </a:solidFill>
          </p:grpSpPr>
          <p:sp>
            <p:nvSpPr>
              <p:cNvPr id="76" name="Freihandform: Form 75">
                <a:extLst>
                  <a:ext uri="{FF2B5EF4-FFF2-40B4-BE49-F238E27FC236}">
                    <a16:creationId xmlns:a16="http://schemas.microsoft.com/office/drawing/2014/main" id="{D0258359-73B5-94E3-6C03-D4592C8C0997}"/>
                  </a:ext>
                </a:extLst>
              </p:cNvPr>
              <p:cNvSpPr/>
              <p:nvPr/>
            </p:nvSpPr>
            <p:spPr>
              <a:xfrm>
                <a:off x="10324340" y="4985203"/>
                <a:ext cx="1262249" cy="327466"/>
              </a:xfrm>
              <a:custGeom>
                <a:avLst/>
                <a:gdLst>
                  <a:gd name="connsiteX0" fmla="*/ 1117807 w 1262249"/>
                  <a:gd name="connsiteY0" fmla="*/ 303046 h 327466"/>
                  <a:gd name="connsiteX1" fmla="*/ 1117807 w 1262249"/>
                  <a:gd name="connsiteY1" fmla="*/ 235824 h 327466"/>
                  <a:gd name="connsiteX2" fmla="*/ 1026739 w 1262249"/>
                  <a:gd name="connsiteY2" fmla="*/ 266917 h 327466"/>
                  <a:gd name="connsiteX3" fmla="*/ 1025577 w 1262249"/>
                  <a:gd name="connsiteY3" fmla="*/ 267210 h 327466"/>
                  <a:gd name="connsiteX4" fmla="*/ 986769 w 1262249"/>
                  <a:gd name="connsiteY4" fmla="*/ 274181 h 327466"/>
                  <a:gd name="connsiteX5" fmla="*/ 878599 w 1262249"/>
                  <a:gd name="connsiteY5" fmla="*/ 192995 h 327466"/>
                  <a:gd name="connsiteX6" fmla="*/ 872821 w 1262249"/>
                  <a:gd name="connsiteY6" fmla="*/ 192995 h 327466"/>
                  <a:gd name="connsiteX7" fmla="*/ 847593 w 1262249"/>
                  <a:gd name="connsiteY7" fmla="*/ 218223 h 327466"/>
                  <a:gd name="connsiteX8" fmla="*/ 847593 w 1262249"/>
                  <a:gd name="connsiteY8" fmla="*/ 303046 h 327466"/>
                  <a:gd name="connsiteX9" fmla="*/ 709253 w 1262249"/>
                  <a:gd name="connsiteY9" fmla="*/ 303046 h 327466"/>
                  <a:gd name="connsiteX10" fmla="*/ 709253 w 1262249"/>
                  <a:gd name="connsiteY10" fmla="*/ 123936 h 327466"/>
                  <a:gd name="connsiteX11" fmla="*/ 684838 w 1262249"/>
                  <a:gd name="connsiteY11" fmla="*/ 123936 h 327466"/>
                  <a:gd name="connsiteX12" fmla="*/ 684838 w 1262249"/>
                  <a:gd name="connsiteY12" fmla="*/ 303046 h 327466"/>
                  <a:gd name="connsiteX13" fmla="*/ 450329 w 1262249"/>
                  <a:gd name="connsiteY13" fmla="*/ 303046 h 327466"/>
                  <a:gd name="connsiteX14" fmla="*/ 450329 w 1262249"/>
                  <a:gd name="connsiteY14" fmla="*/ 0 h 327466"/>
                  <a:gd name="connsiteX15" fmla="*/ 94356 w 1262249"/>
                  <a:gd name="connsiteY15" fmla="*/ 0 h 327466"/>
                  <a:gd name="connsiteX16" fmla="*/ 94356 w 1262249"/>
                  <a:gd name="connsiteY16" fmla="*/ 303046 h 327466"/>
                  <a:gd name="connsiteX17" fmla="*/ 0 w 1262249"/>
                  <a:gd name="connsiteY17" fmla="*/ 303046 h 327466"/>
                  <a:gd name="connsiteX18" fmla="*/ 0 w 1262249"/>
                  <a:gd name="connsiteY18" fmla="*/ 327466 h 327466"/>
                  <a:gd name="connsiteX19" fmla="*/ 1262250 w 1262249"/>
                  <a:gd name="connsiteY19" fmla="*/ 327466 h 327466"/>
                  <a:gd name="connsiteX20" fmla="*/ 1262250 w 1262249"/>
                  <a:gd name="connsiteY20" fmla="*/ 303046 h 327466"/>
                  <a:gd name="connsiteX21" fmla="*/ 1117807 w 1262249"/>
                  <a:gd name="connsiteY21" fmla="*/ 303046 h 327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1262249" h="327466">
                    <a:moveTo>
                      <a:pt x="1117807" y="303046"/>
                    </a:moveTo>
                    <a:lnTo>
                      <a:pt x="1117807" y="235824"/>
                    </a:lnTo>
                    <a:lnTo>
                      <a:pt x="1026739" y="266917"/>
                    </a:lnTo>
                    <a:cubicBezTo>
                      <a:pt x="1026357" y="267048"/>
                      <a:pt x="1025962" y="267090"/>
                      <a:pt x="1025577" y="267210"/>
                    </a:cubicBezTo>
                    <a:cubicBezTo>
                      <a:pt x="1013467" y="271675"/>
                      <a:pt x="1000418" y="274181"/>
                      <a:pt x="986769" y="274181"/>
                    </a:cubicBezTo>
                    <a:cubicBezTo>
                      <a:pt x="935564" y="274181"/>
                      <a:pt x="892296" y="239836"/>
                      <a:pt x="878599" y="192995"/>
                    </a:cubicBezTo>
                    <a:lnTo>
                      <a:pt x="872821" y="192995"/>
                    </a:lnTo>
                    <a:cubicBezTo>
                      <a:pt x="858946" y="192995"/>
                      <a:pt x="847593" y="204350"/>
                      <a:pt x="847593" y="218223"/>
                    </a:cubicBezTo>
                    <a:lnTo>
                      <a:pt x="847593" y="303046"/>
                    </a:lnTo>
                    <a:lnTo>
                      <a:pt x="709253" y="303046"/>
                    </a:lnTo>
                    <a:lnTo>
                      <a:pt x="709253" y="123936"/>
                    </a:lnTo>
                    <a:lnTo>
                      <a:pt x="684838" y="123936"/>
                    </a:lnTo>
                    <a:lnTo>
                      <a:pt x="684838" y="303046"/>
                    </a:lnTo>
                    <a:lnTo>
                      <a:pt x="450329" y="303046"/>
                    </a:lnTo>
                    <a:lnTo>
                      <a:pt x="450329" y="0"/>
                    </a:lnTo>
                    <a:lnTo>
                      <a:pt x="94356" y="0"/>
                    </a:lnTo>
                    <a:lnTo>
                      <a:pt x="94356" y="303046"/>
                    </a:lnTo>
                    <a:lnTo>
                      <a:pt x="0" y="303046"/>
                    </a:lnTo>
                    <a:lnTo>
                      <a:pt x="0" y="327466"/>
                    </a:lnTo>
                    <a:lnTo>
                      <a:pt x="1262250" y="327466"/>
                    </a:lnTo>
                    <a:lnTo>
                      <a:pt x="1262250" y="303046"/>
                    </a:lnTo>
                    <a:lnTo>
                      <a:pt x="1117807" y="303046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7" name="Freihandform: Form 76">
                <a:extLst>
                  <a:ext uri="{FF2B5EF4-FFF2-40B4-BE49-F238E27FC236}">
                    <a16:creationId xmlns:a16="http://schemas.microsoft.com/office/drawing/2014/main" id="{49F16D2D-82A7-F481-9B42-89A23DE8446E}"/>
                  </a:ext>
                </a:extLst>
              </p:cNvPr>
              <p:cNvSpPr/>
              <p:nvPr/>
            </p:nvSpPr>
            <p:spPr>
              <a:xfrm rot="-2958941">
                <a:off x="11291263" y="4709719"/>
                <a:ext cx="55339" cy="95996"/>
              </a:xfrm>
              <a:custGeom>
                <a:avLst/>
                <a:gdLst>
                  <a:gd name="connsiteX0" fmla="*/ 0 w 55339"/>
                  <a:gd name="connsiteY0" fmla="*/ 0 h 95996"/>
                  <a:gd name="connsiteX1" fmla="*/ 55339 w 55339"/>
                  <a:gd name="connsiteY1" fmla="*/ 0 h 95996"/>
                  <a:gd name="connsiteX2" fmla="*/ 55339 w 55339"/>
                  <a:gd name="connsiteY2" fmla="*/ 95997 h 95996"/>
                  <a:gd name="connsiteX3" fmla="*/ 0 w 55339"/>
                  <a:gd name="connsiteY3" fmla="*/ 95997 h 959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339" h="95996">
                    <a:moveTo>
                      <a:pt x="0" y="0"/>
                    </a:moveTo>
                    <a:lnTo>
                      <a:pt x="55339" y="0"/>
                    </a:lnTo>
                    <a:lnTo>
                      <a:pt x="55339" y="95997"/>
                    </a:lnTo>
                    <a:lnTo>
                      <a:pt x="0" y="95997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8" name="Freihandform: Form 77">
                <a:extLst>
                  <a:ext uri="{FF2B5EF4-FFF2-40B4-BE49-F238E27FC236}">
                    <a16:creationId xmlns:a16="http://schemas.microsoft.com/office/drawing/2014/main" id="{B63B103A-90F9-2513-A365-D8F8D4AC17EE}"/>
                  </a:ext>
                </a:extLst>
              </p:cNvPr>
              <p:cNvSpPr/>
              <p:nvPr/>
            </p:nvSpPr>
            <p:spPr>
              <a:xfrm>
                <a:off x="11212039" y="4654876"/>
                <a:ext cx="76759" cy="81137"/>
              </a:xfrm>
              <a:custGeom>
                <a:avLst/>
                <a:gdLst>
                  <a:gd name="connsiteX0" fmla="*/ 9130 w 76759"/>
                  <a:gd name="connsiteY0" fmla="*/ 74978 h 81137"/>
                  <a:gd name="connsiteX1" fmla="*/ 9132 w 76759"/>
                  <a:gd name="connsiteY1" fmla="*/ 74978 h 81137"/>
                  <a:gd name="connsiteX2" fmla="*/ 45782 w 76759"/>
                  <a:gd name="connsiteY2" fmla="*/ 72006 h 81137"/>
                  <a:gd name="connsiteX3" fmla="*/ 70599 w 76759"/>
                  <a:gd name="connsiteY3" fmla="*/ 42811 h 81137"/>
                  <a:gd name="connsiteX4" fmla="*/ 67629 w 76759"/>
                  <a:gd name="connsiteY4" fmla="*/ 6161 h 81137"/>
                  <a:gd name="connsiteX5" fmla="*/ 30977 w 76759"/>
                  <a:gd name="connsiteY5" fmla="*/ 9131 h 81137"/>
                  <a:gd name="connsiteX6" fmla="*/ 6160 w 76759"/>
                  <a:gd name="connsiteY6" fmla="*/ 38326 h 81137"/>
                  <a:gd name="connsiteX7" fmla="*/ 9130 w 76759"/>
                  <a:gd name="connsiteY7" fmla="*/ 74978 h 811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6759" h="81137">
                    <a:moveTo>
                      <a:pt x="9130" y="74978"/>
                    </a:moveTo>
                    <a:lnTo>
                      <a:pt x="9132" y="74978"/>
                    </a:lnTo>
                    <a:cubicBezTo>
                      <a:pt x="20027" y="84240"/>
                      <a:pt x="36520" y="82903"/>
                      <a:pt x="45782" y="72006"/>
                    </a:cubicBezTo>
                    <a:lnTo>
                      <a:pt x="70599" y="42811"/>
                    </a:lnTo>
                    <a:cubicBezTo>
                      <a:pt x="79863" y="31916"/>
                      <a:pt x="78524" y="15423"/>
                      <a:pt x="67629" y="6161"/>
                    </a:cubicBezTo>
                    <a:cubicBezTo>
                      <a:pt x="56734" y="-3103"/>
                      <a:pt x="40239" y="-1765"/>
                      <a:pt x="30977" y="9131"/>
                    </a:cubicBezTo>
                    <a:lnTo>
                      <a:pt x="6160" y="38326"/>
                    </a:lnTo>
                    <a:cubicBezTo>
                      <a:pt x="-3102" y="49223"/>
                      <a:pt x="-1765" y="65714"/>
                      <a:pt x="9130" y="74978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9" name="Freihandform: Form 78">
                <a:extLst>
                  <a:ext uri="{FF2B5EF4-FFF2-40B4-BE49-F238E27FC236}">
                    <a16:creationId xmlns:a16="http://schemas.microsoft.com/office/drawing/2014/main" id="{DE313F14-CA65-8A35-F823-CC4B0062713D}"/>
                  </a:ext>
                </a:extLst>
              </p:cNvPr>
              <p:cNvSpPr/>
              <p:nvPr/>
            </p:nvSpPr>
            <p:spPr>
              <a:xfrm>
                <a:off x="11180358" y="4627849"/>
                <a:ext cx="50996" cy="54515"/>
              </a:xfrm>
              <a:custGeom>
                <a:avLst/>
                <a:gdLst>
                  <a:gd name="connsiteX0" fmla="*/ 5519 w 50996"/>
                  <a:gd name="connsiteY0" fmla="*/ 37593 h 54515"/>
                  <a:gd name="connsiteX1" fmla="*/ 0 w 50996"/>
                  <a:gd name="connsiteY1" fmla="*/ 40507 h 54515"/>
                  <a:gd name="connsiteX2" fmla="*/ 5402 w 50996"/>
                  <a:gd name="connsiteY2" fmla="*/ 50785 h 54515"/>
                  <a:gd name="connsiteX3" fmla="*/ 27494 w 50996"/>
                  <a:gd name="connsiteY3" fmla="*/ 48994 h 54515"/>
                  <a:gd name="connsiteX4" fmla="*/ 47266 w 50996"/>
                  <a:gd name="connsiteY4" fmla="*/ 25735 h 54515"/>
                  <a:gd name="connsiteX5" fmla="*/ 45474 w 50996"/>
                  <a:gd name="connsiteY5" fmla="*/ 3643 h 54515"/>
                  <a:gd name="connsiteX6" fmla="*/ 36595 w 50996"/>
                  <a:gd name="connsiteY6" fmla="*/ 0 h 54515"/>
                  <a:gd name="connsiteX7" fmla="*/ 5519 w 50996"/>
                  <a:gd name="connsiteY7" fmla="*/ 37593 h 545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0996" h="54515">
                    <a:moveTo>
                      <a:pt x="5519" y="37593"/>
                    </a:moveTo>
                    <a:cubicBezTo>
                      <a:pt x="3733" y="38700"/>
                      <a:pt x="1849" y="39558"/>
                      <a:pt x="0" y="40507"/>
                    </a:cubicBezTo>
                    <a:cubicBezTo>
                      <a:pt x="414" y="44361"/>
                      <a:pt x="2214" y="48075"/>
                      <a:pt x="5402" y="50785"/>
                    </a:cubicBezTo>
                    <a:cubicBezTo>
                      <a:pt x="11996" y="56391"/>
                      <a:pt x="21888" y="55588"/>
                      <a:pt x="27494" y="48994"/>
                    </a:cubicBezTo>
                    <a:lnTo>
                      <a:pt x="47266" y="25735"/>
                    </a:lnTo>
                    <a:cubicBezTo>
                      <a:pt x="52872" y="19139"/>
                      <a:pt x="52069" y="9249"/>
                      <a:pt x="45474" y="3643"/>
                    </a:cubicBezTo>
                    <a:cubicBezTo>
                      <a:pt x="42872" y="1430"/>
                      <a:pt x="39757" y="255"/>
                      <a:pt x="36595" y="0"/>
                    </a:cubicBezTo>
                    <a:cubicBezTo>
                      <a:pt x="30637" y="15536"/>
                      <a:pt x="19910" y="28681"/>
                      <a:pt x="5519" y="37593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0" name="Freihandform: Form 79">
                <a:extLst>
                  <a:ext uri="{FF2B5EF4-FFF2-40B4-BE49-F238E27FC236}">
                    <a16:creationId xmlns:a16="http://schemas.microsoft.com/office/drawing/2014/main" id="{322D1455-7BB2-5CCE-9784-46558BC8B28F}"/>
                  </a:ext>
                </a:extLst>
              </p:cNvPr>
              <p:cNvSpPr/>
              <p:nvPr/>
            </p:nvSpPr>
            <p:spPr>
              <a:xfrm>
                <a:off x="11043482" y="4616753"/>
                <a:ext cx="86597" cy="86181"/>
              </a:xfrm>
              <a:custGeom>
                <a:avLst/>
                <a:gdLst>
                  <a:gd name="connsiteX0" fmla="*/ 86597 w 86597"/>
                  <a:gd name="connsiteY0" fmla="*/ 58503 h 86181"/>
                  <a:gd name="connsiteX1" fmla="*/ 84519 w 86597"/>
                  <a:gd name="connsiteY1" fmla="*/ 58137 h 86181"/>
                  <a:gd name="connsiteX2" fmla="*/ 36906 w 86597"/>
                  <a:gd name="connsiteY2" fmla="*/ 23897 h 86181"/>
                  <a:gd name="connsiteX3" fmla="*/ 27262 w 86597"/>
                  <a:gd name="connsiteY3" fmla="*/ 0 h 86181"/>
                  <a:gd name="connsiteX4" fmla="*/ 0 w 86597"/>
                  <a:gd name="connsiteY4" fmla="*/ 27264 h 86181"/>
                  <a:gd name="connsiteX5" fmla="*/ 58918 w 86597"/>
                  <a:gd name="connsiteY5" fmla="*/ 86182 h 86181"/>
                  <a:gd name="connsiteX6" fmla="*/ 86597 w 86597"/>
                  <a:gd name="connsiteY6" fmla="*/ 58503 h 86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597" h="86181">
                    <a:moveTo>
                      <a:pt x="86597" y="58503"/>
                    </a:moveTo>
                    <a:cubicBezTo>
                      <a:pt x="85904" y="58360"/>
                      <a:pt x="85209" y="58300"/>
                      <a:pt x="84519" y="58137"/>
                    </a:cubicBezTo>
                    <a:cubicBezTo>
                      <a:pt x="64597" y="53456"/>
                      <a:pt x="47689" y="41298"/>
                      <a:pt x="36906" y="23897"/>
                    </a:cubicBezTo>
                    <a:cubicBezTo>
                      <a:pt x="32275" y="16419"/>
                      <a:pt x="29105" y="8343"/>
                      <a:pt x="27262" y="0"/>
                    </a:cubicBezTo>
                    <a:lnTo>
                      <a:pt x="0" y="27264"/>
                    </a:lnTo>
                    <a:lnTo>
                      <a:pt x="58918" y="86182"/>
                    </a:lnTo>
                    <a:lnTo>
                      <a:pt x="86597" y="58503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1" name="Freihandform: Form 80">
                <a:extLst>
                  <a:ext uri="{FF2B5EF4-FFF2-40B4-BE49-F238E27FC236}">
                    <a16:creationId xmlns:a16="http://schemas.microsoft.com/office/drawing/2014/main" id="{B635787F-D172-70B8-F537-FAC7CC428A2B}"/>
                  </a:ext>
                </a:extLst>
              </p:cNvPr>
              <p:cNvSpPr/>
              <p:nvPr/>
            </p:nvSpPr>
            <p:spPr>
              <a:xfrm>
                <a:off x="11349496" y="4778338"/>
                <a:ext cx="107507" cy="102796"/>
              </a:xfrm>
              <a:custGeom>
                <a:avLst/>
                <a:gdLst>
                  <a:gd name="connsiteX0" fmla="*/ 8859 w 107507"/>
                  <a:gd name="connsiteY0" fmla="*/ 74794 h 102796"/>
                  <a:gd name="connsiteX1" fmla="*/ 41801 w 107507"/>
                  <a:gd name="connsiteY1" fmla="*/ 102797 h 102796"/>
                  <a:gd name="connsiteX2" fmla="*/ 107507 w 107507"/>
                  <a:gd name="connsiteY2" fmla="*/ 40110 h 102796"/>
                  <a:gd name="connsiteX3" fmla="*/ 67358 w 107507"/>
                  <a:gd name="connsiteY3" fmla="*/ 5977 h 102796"/>
                  <a:gd name="connsiteX4" fmla="*/ 31797 w 107507"/>
                  <a:gd name="connsiteY4" fmla="*/ 8858 h 102796"/>
                  <a:gd name="connsiteX5" fmla="*/ 5976 w 107507"/>
                  <a:gd name="connsiteY5" fmla="*/ 39232 h 102796"/>
                  <a:gd name="connsiteX6" fmla="*/ 8859 w 107507"/>
                  <a:gd name="connsiteY6" fmla="*/ 74794 h 1027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7507" h="102796">
                    <a:moveTo>
                      <a:pt x="8859" y="74794"/>
                    </a:moveTo>
                    <a:lnTo>
                      <a:pt x="41801" y="102797"/>
                    </a:lnTo>
                    <a:cubicBezTo>
                      <a:pt x="47693" y="70061"/>
                      <a:pt x="74279" y="44490"/>
                      <a:pt x="107507" y="40110"/>
                    </a:cubicBezTo>
                    <a:lnTo>
                      <a:pt x="67358" y="5977"/>
                    </a:lnTo>
                    <a:cubicBezTo>
                      <a:pt x="56788" y="-3010"/>
                      <a:pt x="40784" y="-1712"/>
                      <a:pt x="31797" y="8858"/>
                    </a:cubicBezTo>
                    <a:lnTo>
                      <a:pt x="5976" y="39232"/>
                    </a:lnTo>
                    <a:cubicBezTo>
                      <a:pt x="-3009" y="49804"/>
                      <a:pt x="-1713" y="65808"/>
                      <a:pt x="8859" y="74794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2" name="Freihandform: Form 81">
                <a:extLst>
                  <a:ext uri="{FF2B5EF4-FFF2-40B4-BE49-F238E27FC236}">
                    <a16:creationId xmlns:a16="http://schemas.microsoft.com/office/drawing/2014/main" id="{95EF8CC2-0E01-1BB0-35FC-337D130CEC48}"/>
                  </a:ext>
                </a:extLst>
              </p:cNvPr>
              <p:cNvSpPr/>
              <p:nvPr/>
            </p:nvSpPr>
            <p:spPr>
              <a:xfrm>
                <a:off x="11279777" y="4899128"/>
                <a:ext cx="223486" cy="194765"/>
              </a:xfrm>
              <a:custGeom>
                <a:avLst/>
                <a:gdLst>
                  <a:gd name="connsiteX0" fmla="*/ 130855 w 223486"/>
                  <a:gd name="connsiteY0" fmla="*/ 194766 h 194765"/>
                  <a:gd name="connsiteX1" fmla="*/ 168869 w 223486"/>
                  <a:gd name="connsiteY1" fmla="*/ 181789 h 194765"/>
                  <a:gd name="connsiteX2" fmla="*/ 223487 w 223486"/>
                  <a:gd name="connsiteY2" fmla="*/ 63730 h 194765"/>
                  <a:gd name="connsiteX3" fmla="*/ 187326 w 223486"/>
                  <a:gd name="connsiteY3" fmla="*/ 72781 h 194765"/>
                  <a:gd name="connsiteX4" fmla="*/ 110453 w 223486"/>
                  <a:gd name="connsiteY4" fmla="*/ 0 h 194765"/>
                  <a:gd name="connsiteX5" fmla="*/ 0 w 223486"/>
                  <a:gd name="connsiteY5" fmla="*/ 139278 h 194765"/>
                  <a:gd name="connsiteX6" fmla="*/ 31332 w 223486"/>
                  <a:gd name="connsiteY6" fmla="*/ 134756 h 194765"/>
                  <a:gd name="connsiteX7" fmla="*/ 130855 w 223486"/>
                  <a:gd name="connsiteY7" fmla="*/ 194766 h 1947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23486" h="194765">
                    <a:moveTo>
                      <a:pt x="130855" y="194766"/>
                    </a:moveTo>
                    <a:lnTo>
                      <a:pt x="168869" y="181789"/>
                    </a:lnTo>
                    <a:lnTo>
                      <a:pt x="223487" y="63730"/>
                    </a:lnTo>
                    <a:cubicBezTo>
                      <a:pt x="212701" y="69490"/>
                      <a:pt x="200390" y="72781"/>
                      <a:pt x="187326" y="72781"/>
                    </a:cubicBezTo>
                    <a:cubicBezTo>
                      <a:pt x="146276" y="72781"/>
                      <a:pt x="112714" y="40501"/>
                      <a:pt x="110453" y="0"/>
                    </a:cubicBezTo>
                    <a:lnTo>
                      <a:pt x="0" y="139278"/>
                    </a:lnTo>
                    <a:cubicBezTo>
                      <a:pt x="9961" y="136387"/>
                      <a:pt x="20452" y="134756"/>
                      <a:pt x="31332" y="134756"/>
                    </a:cubicBezTo>
                    <a:cubicBezTo>
                      <a:pt x="74444" y="134756"/>
                      <a:pt x="111900" y="159122"/>
                      <a:pt x="130855" y="194766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3" name="Freihandform: Form 82">
                <a:extLst>
                  <a:ext uri="{FF2B5EF4-FFF2-40B4-BE49-F238E27FC236}">
                    <a16:creationId xmlns:a16="http://schemas.microsoft.com/office/drawing/2014/main" id="{78C02ADB-2265-51D1-6292-B7DD23E01B39}"/>
                  </a:ext>
                </a:extLst>
              </p:cNvPr>
              <p:cNvSpPr/>
              <p:nvPr/>
            </p:nvSpPr>
            <p:spPr>
              <a:xfrm rot="-2700000">
                <a:off x="10882007" y="4783814"/>
                <a:ext cx="37272" cy="124648"/>
              </a:xfrm>
              <a:custGeom>
                <a:avLst/>
                <a:gdLst>
                  <a:gd name="connsiteX0" fmla="*/ 0 w 37272"/>
                  <a:gd name="connsiteY0" fmla="*/ 0 h 124648"/>
                  <a:gd name="connsiteX1" fmla="*/ 37272 w 37272"/>
                  <a:gd name="connsiteY1" fmla="*/ 0 h 124648"/>
                  <a:gd name="connsiteX2" fmla="*/ 37272 w 37272"/>
                  <a:gd name="connsiteY2" fmla="*/ 124648 h 124648"/>
                  <a:gd name="connsiteX3" fmla="*/ 0 w 37272"/>
                  <a:gd name="connsiteY3" fmla="*/ 124648 h 1246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7272" h="124648">
                    <a:moveTo>
                      <a:pt x="0" y="0"/>
                    </a:moveTo>
                    <a:lnTo>
                      <a:pt x="37272" y="0"/>
                    </a:lnTo>
                    <a:lnTo>
                      <a:pt x="37272" y="124648"/>
                    </a:lnTo>
                    <a:lnTo>
                      <a:pt x="0" y="124648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4" name="Freihandform: Form 83">
                <a:extLst>
                  <a:ext uri="{FF2B5EF4-FFF2-40B4-BE49-F238E27FC236}">
                    <a16:creationId xmlns:a16="http://schemas.microsoft.com/office/drawing/2014/main" id="{3D7A78AF-26CC-E1AD-08CC-10179265AC44}"/>
                  </a:ext>
                </a:extLst>
              </p:cNvPr>
              <p:cNvSpPr/>
              <p:nvPr/>
            </p:nvSpPr>
            <p:spPr>
              <a:xfrm rot="-2700029">
                <a:off x="10986083" y="4706104"/>
                <a:ext cx="25826" cy="83359"/>
              </a:xfrm>
              <a:custGeom>
                <a:avLst/>
                <a:gdLst>
                  <a:gd name="connsiteX0" fmla="*/ 0 w 25826"/>
                  <a:gd name="connsiteY0" fmla="*/ 0 h 83359"/>
                  <a:gd name="connsiteX1" fmla="*/ 25826 w 25826"/>
                  <a:gd name="connsiteY1" fmla="*/ 0 h 83359"/>
                  <a:gd name="connsiteX2" fmla="*/ 25826 w 25826"/>
                  <a:gd name="connsiteY2" fmla="*/ 83359 h 83359"/>
                  <a:gd name="connsiteX3" fmla="*/ 0 w 25826"/>
                  <a:gd name="connsiteY3" fmla="*/ 83359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826" h="83359">
                    <a:moveTo>
                      <a:pt x="0" y="0"/>
                    </a:moveTo>
                    <a:lnTo>
                      <a:pt x="25826" y="0"/>
                    </a:lnTo>
                    <a:lnTo>
                      <a:pt x="25826" y="83359"/>
                    </a:lnTo>
                    <a:lnTo>
                      <a:pt x="0" y="83359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5" name="Freihandform: Form 84">
                <a:extLst>
                  <a:ext uri="{FF2B5EF4-FFF2-40B4-BE49-F238E27FC236}">
                    <a16:creationId xmlns:a16="http://schemas.microsoft.com/office/drawing/2014/main" id="{0065EC22-28C5-B79E-B4ED-CE6FDF6DCA2F}"/>
                  </a:ext>
                </a:extLst>
              </p:cNvPr>
              <p:cNvSpPr/>
              <p:nvPr/>
            </p:nvSpPr>
            <p:spPr>
              <a:xfrm rot="-2699971">
                <a:off x="10923094" y="4769022"/>
                <a:ext cx="25968" cy="83359"/>
              </a:xfrm>
              <a:custGeom>
                <a:avLst/>
                <a:gdLst>
                  <a:gd name="connsiteX0" fmla="*/ 0 w 25968"/>
                  <a:gd name="connsiteY0" fmla="*/ 0 h 83359"/>
                  <a:gd name="connsiteX1" fmla="*/ 25969 w 25968"/>
                  <a:gd name="connsiteY1" fmla="*/ 0 h 83359"/>
                  <a:gd name="connsiteX2" fmla="*/ 25969 w 25968"/>
                  <a:gd name="connsiteY2" fmla="*/ 83359 h 83359"/>
                  <a:gd name="connsiteX3" fmla="*/ 0 w 25968"/>
                  <a:gd name="connsiteY3" fmla="*/ 83359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968" h="83359">
                    <a:moveTo>
                      <a:pt x="0" y="0"/>
                    </a:moveTo>
                    <a:lnTo>
                      <a:pt x="25969" y="0"/>
                    </a:lnTo>
                    <a:lnTo>
                      <a:pt x="25969" y="83359"/>
                    </a:lnTo>
                    <a:lnTo>
                      <a:pt x="0" y="83359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6" name="Freihandform: Form 85">
                <a:extLst>
                  <a:ext uri="{FF2B5EF4-FFF2-40B4-BE49-F238E27FC236}">
                    <a16:creationId xmlns:a16="http://schemas.microsoft.com/office/drawing/2014/main" id="{36E8F002-A6B6-774C-CEAB-79B4120D4ECD}"/>
                  </a:ext>
                </a:extLst>
              </p:cNvPr>
              <p:cNvSpPr/>
              <p:nvPr/>
            </p:nvSpPr>
            <p:spPr>
              <a:xfrm rot="-2700000">
                <a:off x="11012807" y="4664475"/>
                <a:ext cx="55638" cy="83359"/>
              </a:xfrm>
              <a:custGeom>
                <a:avLst/>
                <a:gdLst>
                  <a:gd name="connsiteX0" fmla="*/ 0 w 55638"/>
                  <a:gd name="connsiteY0" fmla="*/ 0 h 83359"/>
                  <a:gd name="connsiteX1" fmla="*/ 55639 w 55638"/>
                  <a:gd name="connsiteY1" fmla="*/ 0 h 83359"/>
                  <a:gd name="connsiteX2" fmla="*/ 55639 w 55638"/>
                  <a:gd name="connsiteY2" fmla="*/ 83360 h 83359"/>
                  <a:gd name="connsiteX3" fmla="*/ 0 w 55638"/>
                  <a:gd name="connsiteY3" fmla="*/ 83360 h 83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638" h="83359">
                    <a:moveTo>
                      <a:pt x="0" y="0"/>
                    </a:moveTo>
                    <a:lnTo>
                      <a:pt x="55639" y="0"/>
                    </a:lnTo>
                    <a:lnTo>
                      <a:pt x="55639" y="83360"/>
                    </a:lnTo>
                    <a:lnTo>
                      <a:pt x="0" y="8336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7" name="Freihandform: Form 86">
                <a:extLst>
                  <a:ext uri="{FF2B5EF4-FFF2-40B4-BE49-F238E27FC236}">
                    <a16:creationId xmlns:a16="http://schemas.microsoft.com/office/drawing/2014/main" id="{6C011DB3-CF83-202D-6519-B91EB60E93E3}"/>
                  </a:ext>
                </a:extLst>
              </p:cNvPr>
              <p:cNvSpPr/>
              <p:nvPr/>
            </p:nvSpPr>
            <p:spPr>
              <a:xfrm>
                <a:off x="10928614" y="4740270"/>
                <a:ext cx="77894" cy="77896"/>
              </a:xfrm>
              <a:custGeom>
                <a:avLst/>
                <a:gdLst>
                  <a:gd name="connsiteX0" fmla="*/ 77895 w 77894"/>
                  <a:gd name="connsiteY0" fmla="*/ 58945 h 77896"/>
                  <a:gd name="connsiteX1" fmla="*/ 18951 w 77894"/>
                  <a:gd name="connsiteY1" fmla="*/ 0 h 77896"/>
                  <a:gd name="connsiteX2" fmla="*/ 0 w 77894"/>
                  <a:gd name="connsiteY2" fmla="*/ 18951 h 77896"/>
                  <a:gd name="connsiteX3" fmla="*/ 58943 w 77894"/>
                  <a:gd name="connsiteY3" fmla="*/ 77896 h 77896"/>
                  <a:gd name="connsiteX4" fmla="*/ 77895 w 77894"/>
                  <a:gd name="connsiteY4" fmla="*/ 58945 h 77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894" h="77896">
                    <a:moveTo>
                      <a:pt x="77895" y="58945"/>
                    </a:moveTo>
                    <a:lnTo>
                      <a:pt x="18951" y="0"/>
                    </a:lnTo>
                    <a:lnTo>
                      <a:pt x="0" y="18951"/>
                    </a:lnTo>
                    <a:lnTo>
                      <a:pt x="58943" y="77896"/>
                    </a:lnTo>
                    <a:lnTo>
                      <a:pt x="77895" y="58945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8" name="Freihandform: Form 87">
                <a:extLst>
                  <a:ext uri="{FF2B5EF4-FFF2-40B4-BE49-F238E27FC236}">
                    <a16:creationId xmlns:a16="http://schemas.microsoft.com/office/drawing/2014/main" id="{155A3447-ADD0-2523-4431-8A8188B339E2}"/>
                  </a:ext>
                </a:extLst>
              </p:cNvPr>
              <p:cNvSpPr/>
              <p:nvPr/>
            </p:nvSpPr>
            <p:spPr>
              <a:xfrm>
                <a:off x="10789023" y="4833890"/>
                <a:ext cx="70875" cy="103220"/>
              </a:xfrm>
              <a:custGeom>
                <a:avLst/>
                <a:gdLst>
                  <a:gd name="connsiteX0" fmla="*/ 38236 w 70875"/>
                  <a:gd name="connsiteY0" fmla="*/ 73806 h 103220"/>
                  <a:gd name="connsiteX1" fmla="*/ 29413 w 70875"/>
                  <a:gd name="connsiteY1" fmla="*/ 64983 h 103220"/>
                  <a:gd name="connsiteX2" fmla="*/ 60673 w 70875"/>
                  <a:gd name="connsiteY2" fmla="*/ 33724 h 103220"/>
                  <a:gd name="connsiteX3" fmla="*/ 60670 w 70875"/>
                  <a:gd name="connsiteY3" fmla="*/ 33721 h 103220"/>
                  <a:gd name="connsiteX4" fmla="*/ 70875 w 70875"/>
                  <a:gd name="connsiteY4" fmla="*/ 23516 h 103220"/>
                  <a:gd name="connsiteX5" fmla="*/ 47358 w 70875"/>
                  <a:gd name="connsiteY5" fmla="*/ 0 h 103220"/>
                  <a:gd name="connsiteX6" fmla="*/ 37153 w 70875"/>
                  <a:gd name="connsiteY6" fmla="*/ 10203 h 103220"/>
                  <a:gd name="connsiteX7" fmla="*/ 37143 w 70875"/>
                  <a:gd name="connsiteY7" fmla="*/ 10193 h 103220"/>
                  <a:gd name="connsiteX8" fmla="*/ 2941 w 70875"/>
                  <a:gd name="connsiteY8" fmla="*/ 44395 h 103220"/>
                  <a:gd name="connsiteX9" fmla="*/ 0 w 70875"/>
                  <a:gd name="connsiteY9" fmla="*/ 94397 h 103220"/>
                  <a:gd name="connsiteX10" fmla="*/ 8823 w 70875"/>
                  <a:gd name="connsiteY10" fmla="*/ 103221 h 103220"/>
                  <a:gd name="connsiteX11" fmla="*/ 38236 w 70875"/>
                  <a:gd name="connsiteY11" fmla="*/ 73806 h 103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0875" h="103220">
                    <a:moveTo>
                      <a:pt x="38236" y="73806"/>
                    </a:moveTo>
                    <a:lnTo>
                      <a:pt x="29413" y="64983"/>
                    </a:lnTo>
                    <a:lnTo>
                      <a:pt x="60673" y="33724"/>
                    </a:lnTo>
                    <a:lnTo>
                      <a:pt x="60670" y="33721"/>
                    </a:lnTo>
                    <a:lnTo>
                      <a:pt x="70875" y="23516"/>
                    </a:lnTo>
                    <a:lnTo>
                      <a:pt x="47358" y="0"/>
                    </a:lnTo>
                    <a:lnTo>
                      <a:pt x="37153" y="10203"/>
                    </a:lnTo>
                    <a:lnTo>
                      <a:pt x="37143" y="10193"/>
                    </a:lnTo>
                    <a:lnTo>
                      <a:pt x="2941" y="44395"/>
                    </a:lnTo>
                    <a:lnTo>
                      <a:pt x="0" y="94397"/>
                    </a:lnTo>
                    <a:lnTo>
                      <a:pt x="8823" y="103221"/>
                    </a:lnTo>
                    <a:lnTo>
                      <a:pt x="38236" y="73806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89" name="Freihandform: Form 88">
                <a:extLst>
                  <a:ext uri="{FF2B5EF4-FFF2-40B4-BE49-F238E27FC236}">
                    <a16:creationId xmlns:a16="http://schemas.microsoft.com/office/drawing/2014/main" id="{1F689000-B02A-4DE4-5328-A5802071C8E3}"/>
                  </a:ext>
                </a:extLst>
              </p:cNvPr>
              <p:cNvSpPr/>
              <p:nvPr/>
            </p:nvSpPr>
            <p:spPr>
              <a:xfrm>
                <a:off x="10809612" y="4886802"/>
                <a:ext cx="103289" cy="70896"/>
              </a:xfrm>
              <a:custGeom>
                <a:avLst/>
                <a:gdLst>
                  <a:gd name="connsiteX0" fmla="*/ 29411 w 103289"/>
                  <a:gd name="connsiteY0" fmla="*/ 32661 h 70896"/>
                  <a:gd name="connsiteX1" fmla="*/ 0 w 103289"/>
                  <a:gd name="connsiteY1" fmla="*/ 62073 h 70896"/>
                  <a:gd name="connsiteX2" fmla="*/ 8823 w 103289"/>
                  <a:gd name="connsiteY2" fmla="*/ 70897 h 70896"/>
                  <a:gd name="connsiteX3" fmla="*/ 58824 w 103289"/>
                  <a:gd name="connsiteY3" fmla="*/ 67956 h 70896"/>
                  <a:gd name="connsiteX4" fmla="*/ 100002 w 103289"/>
                  <a:gd name="connsiteY4" fmla="*/ 26778 h 70896"/>
                  <a:gd name="connsiteX5" fmla="*/ 100059 w 103289"/>
                  <a:gd name="connsiteY5" fmla="*/ 26837 h 70896"/>
                  <a:gd name="connsiteX6" fmla="*/ 103289 w 103289"/>
                  <a:gd name="connsiteY6" fmla="*/ 23606 h 70896"/>
                  <a:gd name="connsiteX7" fmla="*/ 79685 w 103289"/>
                  <a:gd name="connsiteY7" fmla="*/ 0 h 70896"/>
                  <a:gd name="connsiteX8" fmla="*/ 76454 w 103289"/>
                  <a:gd name="connsiteY8" fmla="*/ 3231 h 70896"/>
                  <a:gd name="connsiteX9" fmla="*/ 76473 w 103289"/>
                  <a:gd name="connsiteY9" fmla="*/ 3248 h 70896"/>
                  <a:gd name="connsiteX10" fmla="*/ 38236 w 103289"/>
                  <a:gd name="connsiteY10" fmla="*/ 41486 h 70896"/>
                  <a:gd name="connsiteX11" fmla="*/ 29411 w 103289"/>
                  <a:gd name="connsiteY11" fmla="*/ 32661 h 70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3289" h="70896">
                    <a:moveTo>
                      <a:pt x="29411" y="32661"/>
                    </a:moveTo>
                    <a:lnTo>
                      <a:pt x="0" y="62073"/>
                    </a:lnTo>
                    <a:lnTo>
                      <a:pt x="8823" y="70897"/>
                    </a:lnTo>
                    <a:lnTo>
                      <a:pt x="58824" y="67956"/>
                    </a:lnTo>
                    <a:lnTo>
                      <a:pt x="100002" y="26778"/>
                    </a:lnTo>
                    <a:lnTo>
                      <a:pt x="100059" y="26837"/>
                    </a:lnTo>
                    <a:lnTo>
                      <a:pt x="103289" y="23606"/>
                    </a:lnTo>
                    <a:lnTo>
                      <a:pt x="79685" y="0"/>
                    </a:lnTo>
                    <a:lnTo>
                      <a:pt x="76454" y="3231"/>
                    </a:lnTo>
                    <a:lnTo>
                      <a:pt x="76473" y="3248"/>
                    </a:lnTo>
                    <a:lnTo>
                      <a:pt x="38236" y="41486"/>
                    </a:lnTo>
                    <a:lnTo>
                      <a:pt x="29411" y="32661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0" name="Freihandform: Form 89">
                <a:extLst>
                  <a:ext uri="{FF2B5EF4-FFF2-40B4-BE49-F238E27FC236}">
                    <a16:creationId xmlns:a16="http://schemas.microsoft.com/office/drawing/2014/main" id="{72A9665B-1D2E-77BF-E0D8-5779F883E7F7}"/>
                  </a:ext>
                </a:extLst>
              </p:cNvPr>
              <p:cNvSpPr/>
              <p:nvPr/>
            </p:nvSpPr>
            <p:spPr>
              <a:xfrm>
                <a:off x="11087027" y="4541805"/>
                <a:ext cx="117004" cy="117008"/>
              </a:xfrm>
              <a:custGeom>
                <a:avLst/>
                <a:gdLst>
                  <a:gd name="connsiteX0" fmla="*/ 45127 w 117004"/>
                  <a:gd name="connsiteY0" fmla="*/ 115429 h 117008"/>
                  <a:gd name="connsiteX1" fmla="*/ 89301 w 117004"/>
                  <a:gd name="connsiteY1" fmla="*/ 108219 h 117008"/>
                  <a:gd name="connsiteX2" fmla="*/ 115430 w 117004"/>
                  <a:gd name="connsiteY2" fmla="*/ 71883 h 117008"/>
                  <a:gd name="connsiteX3" fmla="*/ 108222 w 117004"/>
                  <a:gd name="connsiteY3" fmla="*/ 27706 h 117008"/>
                  <a:gd name="connsiteX4" fmla="*/ 71877 w 117004"/>
                  <a:gd name="connsiteY4" fmla="*/ 1574 h 117008"/>
                  <a:gd name="connsiteX5" fmla="*/ 58389 w 117004"/>
                  <a:gd name="connsiteY5" fmla="*/ 0 h 117008"/>
                  <a:gd name="connsiteX6" fmla="*/ 27703 w 117004"/>
                  <a:gd name="connsiteY6" fmla="*/ 8788 h 117008"/>
                  <a:gd name="connsiteX7" fmla="*/ 1575 w 117004"/>
                  <a:gd name="connsiteY7" fmla="*/ 45123 h 117008"/>
                  <a:gd name="connsiteX8" fmla="*/ 8780 w 117004"/>
                  <a:gd name="connsiteY8" fmla="*/ 89296 h 117008"/>
                  <a:gd name="connsiteX9" fmla="*/ 45127 w 117004"/>
                  <a:gd name="connsiteY9" fmla="*/ 115429 h 1170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17004" h="117008">
                    <a:moveTo>
                      <a:pt x="45127" y="115429"/>
                    </a:moveTo>
                    <a:cubicBezTo>
                      <a:pt x="60330" y="119015"/>
                      <a:pt x="76022" y="116444"/>
                      <a:pt x="89301" y="108219"/>
                    </a:cubicBezTo>
                    <a:cubicBezTo>
                      <a:pt x="102578" y="99993"/>
                      <a:pt x="111862" y="87086"/>
                      <a:pt x="115430" y="71883"/>
                    </a:cubicBezTo>
                    <a:cubicBezTo>
                      <a:pt x="119005" y="56674"/>
                      <a:pt x="116444" y="40988"/>
                      <a:pt x="108222" y="27706"/>
                    </a:cubicBezTo>
                    <a:cubicBezTo>
                      <a:pt x="99994" y="14429"/>
                      <a:pt x="87087" y="5149"/>
                      <a:pt x="71877" y="1574"/>
                    </a:cubicBezTo>
                    <a:cubicBezTo>
                      <a:pt x="67398" y="524"/>
                      <a:pt x="62883" y="0"/>
                      <a:pt x="58389" y="0"/>
                    </a:cubicBezTo>
                    <a:cubicBezTo>
                      <a:pt x="47640" y="0"/>
                      <a:pt x="37074" y="2986"/>
                      <a:pt x="27703" y="8788"/>
                    </a:cubicBezTo>
                    <a:cubicBezTo>
                      <a:pt x="14426" y="17014"/>
                      <a:pt x="5141" y="29917"/>
                      <a:pt x="1575" y="45123"/>
                    </a:cubicBezTo>
                    <a:cubicBezTo>
                      <a:pt x="-2001" y="60328"/>
                      <a:pt x="560" y="76015"/>
                      <a:pt x="8780" y="89296"/>
                    </a:cubicBezTo>
                    <a:cubicBezTo>
                      <a:pt x="17011" y="102573"/>
                      <a:pt x="29917" y="111853"/>
                      <a:pt x="45127" y="115429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1" name="Freihandform: Form 90">
                <a:extLst>
                  <a:ext uri="{FF2B5EF4-FFF2-40B4-BE49-F238E27FC236}">
                    <a16:creationId xmlns:a16="http://schemas.microsoft.com/office/drawing/2014/main" id="{A5045D1D-015A-3E6B-C860-459509E9CE14}"/>
                  </a:ext>
                </a:extLst>
              </p:cNvPr>
              <p:cNvSpPr/>
              <p:nvPr/>
            </p:nvSpPr>
            <p:spPr>
              <a:xfrm>
                <a:off x="11408144" y="4835850"/>
                <a:ext cx="117931" cy="117916"/>
              </a:xfrm>
              <a:custGeom>
                <a:avLst/>
                <a:gdLst>
                  <a:gd name="connsiteX0" fmla="*/ 0 w 117931"/>
                  <a:gd name="connsiteY0" fmla="*/ 58956 h 117916"/>
                  <a:gd name="connsiteX1" fmla="*/ 58958 w 117931"/>
                  <a:gd name="connsiteY1" fmla="*/ 117916 h 117916"/>
                  <a:gd name="connsiteX2" fmla="*/ 117931 w 117931"/>
                  <a:gd name="connsiteY2" fmla="*/ 58956 h 117916"/>
                  <a:gd name="connsiteX3" fmla="*/ 58958 w 117931"/>
                  <a:gd name="connsiteY3" fmla="*/ 0 h 117916"/>
                  <a:gd name="connsiteX4" fmla="*/ 0 w 117931"/>
                  <a:gd name="connsiteY4" fmla="*/ 58956 h 1179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7931" h="117916">
                    <a:moveTo>
                      <a:pt x="0" y="58956"/>
                    </a:moveTo>
                    <a:cubicBezTo>
                      <a:pt x="0" y="91466"/>
                      <a:pt x="26450" y="117916"/>
                      <a:pt x="58958" y="117916"/>
                    </a:cubicBezTo>
                    <a:cubicBezTo>
                      <a:pt x="91485" y="117916"/>
                      <a:pt x="117931" y="91466"/>
                      <a:pt x="117931" y="58956"/>
                    </a:cubicBezTo>
                    <a:cubicBezTo>
                      <a:pt x="117931" y="26445"/>
                      <a:pt x="91485" y="0"/>
                      <a:pt x="58958" y="0"/>
                    </a:cubicBezTo>
                    <a:cubicBezTo>
                      <a:pt x="26450" y="0"/>
                      <a:pt x="0" y="26447"/>
                      <a:pt x="0" y="58956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2" name="Freihandform: Form 91">
                <a:extLst>
                  <a:ext uri="{FF2B5EF4-FFF2-40B4-BE49-F238E27FC236}">
                    <a16:creationId xmlns:a16="http://schemas.microsoft.com/office/drawing/2014/main" id="{429BAE10-280E-DB3D-341D-B516040A7940}"/>
                  </a:ext>
                </a:extLst>
              </p:cNvPr>
              <p:cNvSpPr/>
              <p:nvPr/>
            </p:nvSpPr>
            <p:spPr>
              <a:xfrm>
                <a:off x="11399487" y="5087863"/>
                <a:ext cx="131935" cy="128562"/>
              </a:xfrm>
              <a:custGeom>
                <a:avLst/>
                <a:gdLst>
                  <a:gd name="connsiteX0" fmla="*/ 104229 w 131935"/>
                  <a:gd name="connsiteY0" fmla="*/ 3299 h 128562"/>
                  <a:gd name="connsiteX1" fmla="*/ 79960 w 131935"/>
                  <a:gd name="connsiteY1" fmla="*/ 1704 h 128562"/>
                  <a:gd name="connsiteX2" fmla="*/ 18359 w 131935"/>
                  <a:gd name="connsiteY2" fmla="*/ 22738 h 128562"/>
                  <a:gd name="connsiteX3" fmla="*/ 24367 w 131935"/>
                  <a:gd name="connsiteY3" fmla="*/ 58770 h 128562"/>
                  <a:gd name="connsiteX4" fmla="*/ 0 w 131935"/>
                  <a:gd name="connsiteY4" fmla="*/ 128563 h 128562"/>
                  <a:gd name="connsiteX5" fmla="*/ 110409 w 131935"/>
                  <a:gd name="connsiteY5" fmla="*/ 90867 h 128562"/>
                  <a:gd name="connsiteX6" fmla="*/ 130224 w 131935"/>
                  <a:gd name="connsiteY6" fmla="*/ 50484 h 128562"/>
                  <a:gd name="connsiteX7" fmla="*/ 120342 w 131935"/>
                  <a:gd name="connsiteY7" fmla="*/ 21528 h 128562"/>
                  <a:gd name="connsiteX8" fmla="*/ 104229 w 131935"/>
                  <a:gd name="connsiteY8" fmla="*/ 3299 h 1285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1935" h="128562">
                    <a:moveTo>
                      <a:pt x="104229" y="3299"/>
                    </a:moveTo>
                    <a:cubicBezTo>
                      <a:pt x="96591" y="-465"/>
                      <a:pt x="87949" y="-1024"/>
                      <a:pt x="79960" y="1704"/>
                    </a:cubicBezTo>
                    <a:lnTo>
                      <a:pt x="18359" y="22738"/>
                    </a:lnTo>
                    <a:cubicBezTo>
                      <a:pt x="22193" y="34068"/>
                      <a:pt x="24367" y="46158"/>
                      <a:pt x="24367" y="58770"/>
                    </a:cubicBezTo>
                    <a:cubicBezTo>
                      <a:pt x="24367" y="85124"/>
                      <a:pt x="15208" y="109342"/>
                      <a:pt x="0" y="128563"/>
                    </a:cubicBezTo>
                    <a:lnTo>
                      <a:pt x="110409" y="90867"/>
                    </a:lnTo>
                    <a:cubicBezTo>
                      <a:pt x="126991" y="85200"/>
                      <a:pt x="135901" y="67082"/>
                      <a:pt x="130224" y="50484"/>
                    </a:cubicBezTo>
                    <a:lnTo>
                      <a:pt x="120342" y="21528"/>
                    </a:lnTo>
                    <a:cubicBezTo>
                      <a:pt x="117612" y="13529"/>
                      <a:pt x="111883" y="7055"/>
                      <a:pt x="104229" y="3299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93" name="Freihandform: Form 92">
                <a:extLst>
                  <a:ext uri="{FF2B5EF4-FFF2-40B4-BE49-F238E27FC236}">
                    <a16:creationId xmlns:a16="http://schemas.microsoft.com/office/drawing/2014/main" id="{C0D595B3-6EC0-F300-BF74-FDB99D60934B}"/>
                  </a:ext>
                </a:extLst>
              </p:cNvPr>
              <p:cNvSpPr/>
              <p:nvPr/>
            </p:nvSpPr>
            <p:spPr>
              <a:xfrm>
                <a:off x="11216491" y="5052026"/>
                <a:ext cx="189230" cy="189215"/>
              </a:xfrm>
              <a:custGeom>
                <a:avLst/>
                <a:gdLst>
                  <a:gd name="connsiteX0" fmla="*/ 0 w 189230"/>
                  <a:gd name="connsiteY0" fmla="*/ 94607 h 189215"/>
                  <a:gd name="connsiteX1" fmla="*/ 94618 w 189230"/>
                  <a:gd name="connsiteY1" fmla="*/ 189215 h 189215"/>
                  <a:gd name="connsiteX2" fmla="*/ 189230 w 189230"/>
                  <a:gd name="connsiteY2" fmla="*/ 94607 h 189215"/>
                  <a:gd name="connsiteX3" fmla="*/ 94618 w 189230"/>
                  <a:gd name="connsiteY3" fmla="*/ 0 h 189215"/>
                  <a:gd name="connsiteX4" fmla="*/ 0 w 189230"/>
                  <a:gd name="connsiteY4" fmla="*/ 94607 h 1892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9230" h="189215">
                    <a:moveTo>
                      <a:pt x="0" y="94607"/>
                    </a:moveTo>
                    <a:cubicBezTo>
                      <a:pt x="0" y="146775"/>
                      <a:pt x="42450" y="189215"/>
                      <a:pt x="94618" y="189215"/>
                    </a:cubicBezTo>
                    <a:cubicBezTo>
                      <a:pt x="146788" y="189215"/>
                      <a:pt x="189230" y="146773"/>
                      <a:pt x="189230" y="94607"/>
                    </a:cubicBezTo>
                    <a:cubicBezTo>
                      <a:pt x="189230" y="42442"/>
                      <a:pt x="146788" y="0"/>
                      <a:pt x="94618" y="0"/>
                    </a:cubicBezTo>
                    <a:cubicBezTo>
                      <a:pt x="42450" y="0"/>
                      <a:pt x="0" y="42442"/>
                      <a:pt x="0" y="94607"/>
                    </a:cubicBez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</p:grpSp>
        <p:grpSp>
          <p:nvGrpSpPr>
            <p:cNvPr id="71" name="Grafik 23">
              <a:extLst>
                <a:ext uri="{FF2B5EF4-FFF2-40B4-BE49-F238E27FC236}">
                  <a16:creationId xmlns:a16="http://schemas.microsoft.com/office/drawing/2014/main" id="{EDC955CA-E37D-9716-66A0-6C8A10B1803B}"/>
                </a:ext>
              </a:extLst>
            </p:cNvPr>
            <p:cNvGrpSpPr/>
            <p:nvPr/>
          </p:nvGrpSpPr>
          <p:grpSpPr>
            <a:xfrm>
              <a:off x="10165692" y="4309168"/>
              <a:ext cx="867901" cy="261151"/>
              <a:chOff x="10165692" y="4309168"/>
              <a:chExt cx="867901" cy="261151"/>
            </a:xfrm>
            <a:solidFill>
              <a:schemeClr val="bg1"/>
            </a:solidFill>
          </p:grpSpPr>
          <p:sp>
            <p:nvSpPr>
              <p:cNvPr id="74" name="Freihandform: Form 73">
                <a:extLst>
                  <a:ext uri="{FF2B5EF4-FFF2-40B4-BE49-F238E27FC236}">
                    <a16:creationId xmlns:a16="http://schemas.microsoft.com/office/drawing/2014/main" id="{AA57F71D-4C56-A845-3588-CD08B6139DAB}"/>
                  </a:ext>
                </a:extLst>
              </p:cNvPr>
              <p:cNvSpPr/>
              <p:nvPr/>
            </p:nvSpPr>
            <p:spPr>
              <a:xfrm>
                <a:off x="10165692" y="4309168"/>
                <a:ext cx="301905" cy="261151"/>
              </a:xfrm>
              <a:custGeom>
                <a:avLst/>
                <a:gdLst>
                  <a:gd name="connsiteX0" fmla="*/ 301906 w 301905"/>
                  <a:gd name="connsiteY0" fmla="*/ 0 h 261151"/>
                  <a:gd name="connsiteX1" fmla="*/ 0 w 301905"/>
                  <a:gd name="connsiteY1" fmla="*/ 0 h 261151"/>
                  <a:gd name="connsiteX2" fmla="*/ 0 w 301905"/>
                  <a:gd name="connsiteY2" fmla="*/ 261152 h 261151"/>
                  <a:gd name="connsiteX3" fmla="*/ 24417 w 301905"/>
                  <a:gd name="connsiteY3" fmla="*/ 261152 h 261151"/>
                  <a:gd name="connsiteX4" fmla="*/ 24417 w 301905"/>
                  <a:gd name="connsiteY4" fmla="*/ 24417 h 261151"/>
                  <a:gd name="connsiteX5" fmla="*/ 301906 w 301905"/>
                  <a:gd name="connsiteY5" fmla="*/ 24417 h 261151"/>
                  <a:gd name="connsiteX6" fmla="*/ 301906 w 301905"/>
                  <a:gd name="connsiteY6" fmla="*/ 0 h 2611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01905" h="261151">
                    <a:moveTo>
                      <a:pt x="301906" y="0"/>
                    </a:moveTo>
                    <a:lnTo>
                      <a:pt x="0" y="0"/>
                    </a:lnTo>
                    <a:lnTo>
                      <a:pt x="0" y="261152"/>
                    </a:lnTo>
                    <a:lnTo>
                      <a:pt x="24417" y="261152"/>
                    </a:lnTo>
                    <a:lnTo>
                      <a:pt x="24417" y="24417"/>
                    </a:lnTo>
                    <a:lnTo>
                      <a:pt x="301906" y="24417"/>
                    </a:lnTo>
                    <a:lnTo>
                      <a:pt x="301906" y="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  <p:sp>
            <p:nvSpPr>
              <p:cNvPr id="75" name="Freihandform: Form 74">
                <a:extLst>
                  <a:ext uri="{FF2B5EF4-FFF2-40B4-BE49-F238E27FC236}">
                    <a16:creationId xmlns:a16="http://schemas.microsoft.com/office/drawing/2014/main" id="{95AE5761-C97B-0E03-F4ED-45441D4CCC59}"/>
                  </a:ext>
                </a:extLst>
              </p:cNvPr>
              <p:cNvSpPr/>
              <p:nvPr/>
            </p:nvSpPr>
            <p:spPr>
              <a:xfrm>
                <a:off x="10754113" y="4309168"/>
                <a:ext cx="279480" cy="198431"/>
              </a:xfrm>
              <a:custGeom>
                <a:avLst/>
                <a:gdLst>
                  <a:gd name="connsiteX0" fmla="*/ 0 w 279480"/>
                  <a:gd name="connsiteY0" fmla="*/ 0 h 198431"/>
                  <a:gd name="connsiteX1" fmla="*/ 0 w 279480"/>
                  <a:gd name="connsiteY1" fmla="*/ 24417 h 198431"/>
                  <a:gd name="connsiteX2" fmla="*/ 255065 w 279480"/>
                  <a:gd name="connsiteY2" fmla="*/ 24417 h 198431"/>
                  <a:gd name="connsiteX3" fmla="*/ 255065 w 279480"/>
                  <a:gd name="connsiteY3" fmla="*/ 198432 h 198431"/>
                  <a:gd name="connsiteX4" fmla="*/ 279481 w 279480"/>
                  <a:gd name="connsiteY4" fmla="*/ 198432 h 198431"/>
                  <a:gd name="connsiteX5" fmla="*/ 279481 w 279480"/>
                  <a:gd name="connsiteY5" fmla="*/ 0 h 198431"/>
                  <a:gd name="connsiteX6" fmla="*/ 0 w 279480"/>
                  <a:gd name="connsiteY6" fmla="*/ 0 h 198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79480" h="198431">
                    <a:moveTo>
                      <a:pt x="0" y="0"/>
                    </a:moveTo>
                    <a:lnTo>
                      <a:pt x="0" y="24417"/>
                    </a:lnTo>
                    <a:lnTo>
                      <a:pt x="255065" y="24417"/>
                    </a:lnTo>
                    <a:lnTo>
                      <a:pt x="255065" y="198432"/>
                    </a:lnTo>
                    <a:lnTo>
                      <a:pt x="279481" y="198432"/>
                    </a:lnTo>
                    <a:lnTo>
                      <a:pt x="27948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 w="1666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de-DE"/>
              </a:p>
            </p:txBody>
          </p:sp>
        </p:grpSp>
        <p:sp>
          <p:nvSpPr>
            <p:cNvPr id="72" name="Freihandform: Form 71">
              <a:extLst>
                <a:ext uri="{FF2B5EF4-FFF2-40B4-BE49-F238E27FC236}">
                  <a16:creationId xmlns:a16="http://schemas.microsoft.com/office/drawing/2014/main" id="{C0FD9FCD-5B35-760D-AC12-B91CA2D382BA}"/>
                </a:ext>
              </a:extLst>
            </p:cNvPr>
            <p:cNvSpPr/>
            <p:nvPr/>
          </p:nvSpPr>
          <p:spPr>
            <a:xfrm>
              <a:off x="10495522" y="4148361"/>
              <a:ext cx="229834" cy="351688"/>
            </a:xfrm>
            <a:custGeom>
              <a:avLst/>
              <a:gdLst>
                <a:gd name="connsiteX0" fmla="*/ 0 w 229834"/>
                <a:gd name="connsiteY0" fmla="*/ 282152 h 351688"/>
                <a:gd name="connsiteX1" fmla="*/ 58640 w 229834"/>
                <a:gd name="connsiteY1" fmla="*/ 351689 h 351688"/>
                <a:gd name="connsiteX2" fmla="*/ 170950 w 229834"/>
                <a:gd name="connsiteY2" fmla="*/ 351689 h 351688"/>
                <a:gd name="connsiteX3" fmla="*/ 229835 w 229834"/>
                <a:gd name="connsiteY3" fmla="*/ 281948 h 351688"/>
                <a:gd name="connsiteX4" fmla="*/ 229522 w 229834"/>
                <a:gd name="connsiteY4" fmla="*/ 281948 h 351688"/>
                <a:gd name="connsiteX5" fmla="*/ 229522 w 229834"/>
                <a:gd name="connsiteY5" fmla="*/ 0 h 351688"/>
                <a:gd name="connsiteX6" fmla="*/ 69 w 229834"/>
                <a:gd name="connsiteY6" fmla="*/ 0 h 351688"/>
                <a:gd name="connsiteX7" fmla="*/ 0 w 229834"/>
                <a:gd name="connsiteY7" fmla="*/ 282152 h 351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834" h="351688">
                  <a:moveTo>
                    <a:pt x="0" y="282152"/>
                  </a:moveTo>
                  <a:lnTo>
                    <a:pt x="58640" y="351689"/>
                  </a:lnTo>
                  <a:lnTo>
                    <a:pt x="170950" y="351689"/>
                  </a:lnTo>
                  <a:lnTo>
                    <a:pt x="229835" y="281948"/>
                  </a:lnTo>
                  <a:lnTo>
                    <a:pt x="229522" y="281948"/>
                  </a:lnTo>
                  <a:lnTo>
                    <a:pt x="229522" y="0"/>
                  </a:lnTo>
                  <a:lnTo>
                    <a:pt x="69" y="0"/>
                  </a:lnTo>
                  <a:lnTo>
                    <a:pt x="0" y="282152"/>
                  </a:lnTo>
                  <a:close/>
                </a:path>
              </a:pathLst>
            </a:custGeom>
            <a:solidFill>
              <a:schemeClr val="bg1"/>
            </a:solidFill>
            <a:ln w="1666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de-DE"/>
            </a:p>
          </p:txBody>
        </p:sp>
        <p:cxnSp>
          <p:nvCxnSpPr>
            <p:cNvPr id="73" name="Gerader Verbinder 72">
              <a:extLst>
                <a:ext uri="{FF2B5EF4-FFF2-40B4-BE49-F238E27FC236}">
                  <a16:creationId xmlns:a16="http://schemas.microsoft.com/office/drawing/2014/main" id="{715F78C9-4CCB-CDD3-46F3-7E3E42F9D159}"/>
                </a:ext>
              </a:extLst>
            </p:cNvPr>
            <p:cNvCxnSpPr>
              <a:cxnSpLocks/>
            </p:cNvCxnSpPr>
            <p:nvPr/>
          </p:nvCxnSpPr>
          <p:spPr>
            <a:xfrm>
              <a:off x="10175217" y="4304041"/>
              <a:ext cx="0" cy="701669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itel 1">
            <a:extLst>
              <a:ext uri="{FF2B5EF4-FFF2-40B4-BE49-F238E27FC236}">
                <a16:creationId xmlns:a16="http://schemas.microsoft.com/office/drawing/2014/main" id="{F112724D-14E4-F29C-9D09-305E75E3682A}"/>
              </a:ext>
            </a:extLst>
          </p:cNvPr>
          <p:cNvSpPr txBox="1">
            <a:spLocks/>
          </p:cNvSpPr>
          <p:nvPr/>
        </p:nvSpPr>
        <p:spPr>
          <a:xfrm>
            <a:off x="706439" y="1132485"/>
            <a:ext cx="8996816" cy="10203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2"/>
                </a:solidFill>
                <a:latin typeface="Fago Pro" panose="02000506040000020004" pitchFamily="50" charset="0"/>
                <a:ea typeface="+mj-ea"/>
                <a:cs typeface="+mj-cs"/>
              </a:defRPr>
            </a:lvl1pPr>
          </a:lstStyle>
          <a:p>
            <a:r>
              <a:rPr lang="de-DE" sz="2000" dirty="0">
                <a:solidFill>
                  <a:schemeClr val="bg1"/>
                </a:solidFill>
              </a:rPr>
              <a:t>2021 - Q3 2024</a:t>
            </a:r>
          </a:p>
        </p:txBody>
      </p:sp>
    </p:spTree>
    <p:extLst>
      <p:ext uri="{BB962C8B-B14F-4D97-AF65-F5344CB8AC3E}">
        <p14:creationId xmlns:p14="http://schemas.microsoft.com/office/powerpoint/2010/main" val="4084245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7FC87A-ADB3-4ACE-617E-9945373165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872A90AD-4DA7-A7C6-E461-44EB43469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Wie Sie das CoLab zu Ihrem Vorteil verwenden können</a:t>
            </a:r>
          </a:p>
        </p:txBody>
      </p:sp>
      <p:sp>
        <p:nvSpPr>
          <p:cNvPr id="3" name="Foliennummernplatzhalter 2">
            <a:extLst>
              <a:ext uri="{FF2B5EF4-FFF2-40B4-BE49-F238E27FC236}">
                <a16:creationId xmlns:a16="http://schemas.microsoft.com/office/drawing/2014/main" id="{F6FBB96C-A81F-2A91-A9A8-FB401CB2304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7D4EC-FAF2-48D2-B8E5-457915FC50F3}" type="slidenum">
              <a:rPr lang="de-DE" smtClean="0"/>
              <a:pPr/>
              <a:t>15</a:t>
            </a:fld>
            <a:endParaRPr lang="de-DE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26FE93D1-A8A7-2A17-DB2C-2B5314F73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10" name="Grafik 9">
            <a:extLst>
              <a:ext uri="{FF2B5EF4-FFF2-40B4-BE49-F238E27FC236}">
                <a16:creationId xmlns:a16="http://schemas.microsoft.com/office/drawing/2014/main" id="{978D2B19-DB2D-1A82-AC45-7CAD91CAF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3628" y="1297789"/>
            <a:ext cx="2675367" cy="3223334"/>
          </a:xfrm>
          <a:prstGeom prst="rect">
            <a:avLst/>
          </a:prstGeom>
        </p:spPr>
      </p:pic>
      <p:sp>
        <p:nvSpPr>
          <p:cNvPr id="11" name="Rechteck: abgerundete Ecken 10">
            <a:extLst>
              <a:ext uri="{FF2B5EF4-FFF2-40B4-BE49-F238E27FC236}">
                <a16:creationId xmlns:a16="http://schemas.microsoft.com/office/drawing/2014/main" id="{6B647175-EBB2-A497-345C-9226A08B3D17}"/>
              </a:ext>
            </a:extLst>
          </p:cNvPr>
          <p:cNvSpPr/>
          <p:nvPr/>
        </p:nvSpPr>
        <p:spPr>
          <a:xfrm>
            <a:off x="334962" y="1904556"/>
            <a:ext cx="3703638" cy="1020318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>
                <a:solidFill>
                  <a:schemeClr val="tx2"/>
                </a:solidFill>
              </a:rPr>
              <a:t>Kontaktieren Sie Ihren regionalen SCHUNK Ansprechpartner</a:t>
            </a:r>
          </a:p>
        </p:txBody>
      </p:sp>
      <p:sp>
        <p:nvSpPr>
          <p:cNvPr id="12" name="Rechteck: abgerundete Ecken 11">
            <a:extLst>
              <a:ext uri="{FF2B5EF4-FFF2-40B4-BE49-F238E27FC236}">
                <a16:creationId xmlns:a16="http://schemas.microsoft.com/office/drawing/2014/main" id="{1129C2C9-9F4E-C3BC-4D31-BE4ABDB45CA7}"/>
              </a:ext>
            </a:extLst>
          </p:cNvPr>
          <p:cNvSpPr/>
          <p:nvPr/>
        </p:nvSpPr>
        <p:spPr>
          <a:xfrm>
            <a:off x="735012" y="3076434"/>
            <a:ext cx="3703638" cy="102031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 err="1">
                <a:solidFill>
                  <a:schemeClr val="bg1"/>
                </a:solidFill>
              </a:rPr>
              <a:t>Besprechen</a:t>
            </a:r>
            <a:r>
              <a:rPr lang="en-US" sz="2000" b="1" dirty="0">
                <a:solidFill>
                  <a:schemeClr val="bg1"/>
                </a:solidFill>
              </a:rPr>
              <a:t> Sie </a:t>
            </a:r>
            <a:r>
              <a:rPr lang="en-US" sz="2000" b="1" dirty="0" err="1">
                <a:solidFill>
                  <a:schemeClr val="bg1"/>
                </a:solidFill>
              </a:rPr>
              <a:t>Ihre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Anforderungen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mit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unseren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Applikationsexperten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3" name="Rechteck: abgerundete Ecken 12">
            <a:extLst>
              <a:ext uri="{FF2B5EF4-FFF2-40B4-BE49-F238E27FC236}">
                <a16:creationId xmlns:a16="http://schemas.microsoft.com/office/drawing/2014/main" id="{78257990-073F-1EA9-D21A-528C9501D85F}"/>
              </a:ext>
            </a:extLst>
          </p:cNvPr>
          <p:cNvSpPr/>
          <p:nvPr/>
        </p:nvSpPr>
        <p:spPr>
          <a:xfrm>
            <a:off x="1354137" y="4248312"/>
            <a:ext cx="3703638" cy="102031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 err="1"/>
              <a:t>Validierung</a:t>
            </a:r>
            <a:r>
              <a:rPr lang="en-US" sz="2000" b="1" dirty="0"/>
              <a:t> </a:t>
            </a:r>
            <a:r>
              <a:rPr lang="en-US" sz="2000" b="1" dirty="0" err="1"/>
              <a:t>Ihrer</a:t>
            </a:r>
            <a:r>
              <a:rPr lang="en-US" sz="2000" b="1" dirty="0"/>
              <a:t> </a:t>
            </a:r>
            <a:br>
              <a:rPr lang="en-US" sz="2000" b="1" dirty="0"/>
            </a:br>
            <a:r>
              <a:rPr lang="en-US" sz="2000" b="1" dirty="0" err="1"/>
              <a:t>Applikation</a:t>
            </a:r>
            <a:r>
              <a:rPr lang="en-US" sz="2000" b="1" dirty="0"/>
              <a:t> </a:t>
            </a:r>
            <a:r>
              <a:rPr lang="en-US" sz="2000" b="1" dirty="0" err="1"/>
              <a:t>im</a:t>
            </a:r>
            <a:r>
              <a:rPr lang="en-US" sz="2000" b="1" dirty="0"/>
              <a:t> CoLab</a:t>
            </a:r>
          </a:p>
        </p:txBody>
      </p:sp>
      <p:sp>
        <p:nvSpPr>
          <p:cNvPr id="14" name="Rechteck: abgerundete Ecken 13">
            <a:extLst>
              <a:ext uri="{FF2B5EF4-FFF2-40B4-BE49-F238E27FC236}">
                <a16:creationId xmlns:a16="http://schemas.microsoft.com/office/drawing/2014/main" id="{9165AE3C-A466-515C-CD25-4DF0F4C323BB}"/>
              </a:ext>
            </a:extLst>
          </p:cNvPr>
          <p:cNvSpPr/>
          <p:nvPr/>
        </p:nvSpPr>
        <p:spPr>
          <a:xfrm>
            <a:off x="1830387" y="5420190"/>
            <a:ext cx="3703638" cy="1020318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950" b="1" dirty="0" err="1"/>
              <a:t>Entscheiden</a:t>
            </a:r>
            <a:r>
              <a:rPr lang="en-US" sz="1950" b="1" dirty="0"/>
              <a:t> Sie auf Basis </a:t>
            </a:r>
            <a:br>
              <a:rPr lang="en-US" sz="1950" b="1" dirty="0"/>
            </a:br>
            <a:r>
              <a:rPr lang="en-US" sz="1950" b="1" dirty="0" err="1"/>
              <a:t>anwendungsnaher</a:t>
            </a:r>
            <a:r>
              <a:rPr lang="en-US" sz="1950" b="1" dirty="0"/>
              <a:t> </a:t>
            </a:r>
            <a:r>
              <a:rPr lang="en-US" sz="1950" b="1" dirty="0" err="1"/>
              <a:t>Versuche</a:t>
            </a:r>
            <a:r>
              <a:rPr lang="en-US" sz="1950" b="1" dirty="0"/>
              <a:t> und </a:t>
            </a:r>
            <a:r>
              <a:rPr lang="en-US" sz="1950" b="1" dirty="0" err="1"/>
              <a:t>Empfehlungen</a:t>
            </a:r>
            <a:endParaRPr lang="en-US" sz="1950" b="1" dirty="0"/>
          </a:p>
        </p:txBody>
      </p:sp>
      <p:pic>
        <p:nvPicPr>
          <p:cNvPr id="19" name="Grafik 18">
            <a:extLst>
              <a:ext uri="{FF2B5EF4-FFF2-40B4-BE49-F238E27FC236}">
                <a16:creationId xmlns:a16="http://schemas.microsoft.com/office/drawing/2014/main" id="{5D986B13-F8BD-B15F-9329-F89ECC7BC5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29464" y="2567686"/>
            <a:ext cx="696755" cy="866321"/>
          </a:xfrm>
          <a:prstGeom prst="rect">
            <a:avLst/>
          </a:prstGeom>
        </p:spPr>
      </p:pic>
      <p:pic>
        <p:nvPicPr>
          <p:cNvPr id="21" name="Grafik 20">
            <a:extLst>
              <a:ext uri="{FF2B5EF4-FFF2-40B4-BE49-F238E27FC236}">
                <a16:creationId xmlns:a16="http://schemas.microsoft.com/office/drawing/2014/main" id="{0F1D70CA-222F-6402-D9D3-2522785BF5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363146" y="1570299"/>
            <a:ext cx="981502" cy="784081"/>
          </a:xfrm>
          <a:prstGeom prst="rect">
            <a:avLst/>
          </a:prstGeom>
        </p:spPr>
      </p:pic>
      <p:pic>
        <p:nvPicPr>
          <p:cNvPr id="26" name="Grafik 25">
            <a:extLst>
              <a:ext uri="{FF2B5EF4-FFF2-40B4-BE49-F238E27FC236}">
                <a16:creationId xmlns:a16="http://schemas.microsoft.com/office/drawing/2014/main" id="{03CE43E1-75B2-FA79-8F5B-9561F87B020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147211" y="5063424"/>
            <a:ext cx="1034514" cy="786231"/>
          </a:xfrm>
          <a:prstGeom prst="rect">
            <a:avLst/>
          </a:prstGeom>
        </p:spPr>
      </p:pic>
      <p:pic>
        <p:nvPicPr>
          <p:cNvPr id="35" name="Grafik 34">
            <a:extLst>
              <a:ext uri="{FF2B5EF4-FFF2-40B4-BE49-F238E27FC236}">
                <a16:creationId xmlns:a16="http://schemas.microsoft.com/office/drawing/2014/main" id="{C50A7C46-09FD-836B-474F-AEA208E6C3E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70012" y="3647313"/>
            <a:ext cx="1162512" cy="1127610"/>
          </a:xfrm>
          <a:prstGeom prst="rect">
            <a:avLst/>
          </a:prstGeom>
        </p:spPr>
      </p:pic>
      <p:pic>
        <p:nvPicPr>
          <p:cNvPr id="36" name="Grafik 35">
            <a:extLst>
              <a:ext uri="{FF2B5EF4-FFF2-40B4-BE49-F238E27FC236}">
                <a16:creationId xmlns:a16="http://schemas.microsoft.com/office/drawing/2014/main" id="{7130E175-28A2-1A27-7AE0-B2590BE8C46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899917" y="3751184"/>
            <a:ext cx="657404" cy="541750"/>
          </a:xfrm>
          <a:prstGeom prst="rect">
            <a:avLst/>
          </a:prstGeom>
        </p:spPr>
      </p:pic>
      <p:sp>
        <p:nvSpPr>
          <p:cNvPr id="7" name="Textfeld 6">
            <a:extLst>
              <a:ext uri="{FF2B5EF4-FFF2-40B4-BE49-F238E27FC236}">
                <a16:creationId xmlns:a16="http://schemas.microsoft.com/office/drawing/2014/main" id="{FBDF5E09-58EB-10AD-421B-AFE2BA68A9A0}"/>
              </a:ext>
            </a:extLst>
          </p:cNvPr>
          <p:cNvSpPr txBox="1"/>
          <p:nvPr/>
        </p:nvSpPr>
        <p:spPr>
          <a:xfrm>
            <a:off x="7677965" y="4576685"/>
            <a:ext cx="4203450" cy="73377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R="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009EE0"/>
              </a:buClr>
              <a:buSzTx/>
              <a:tabLst/>
            </a:pPr>
            <a:r>
              <a:rPr lang="en-US" sz="1600" b="1" dirty="0">
                <a:solidFill>
                  <a:srgbClr val="003D6A"/>
                </a:solidFill>
              </a:rPr>
              <a:t>Stay tuned and watch the latest application on our </a:t>
            </a:r>
            <a:r>
              <a:rPr lang="en-US" sz="1600" b="1" dirty="0">
                <a:solidFill>
                  <a:srgbClr val="003D6A"/>
                </a:solidFill>
                <a:hlinkClick r:id="rId12"/>
              </a:rPr>
              <a:t>YouTube Playlist</a:t>
            </a:r>
            <a:endParaRPr kumimoji="0" lang="en-US" sz="1600" b="1" i="0" u="none" strike="noStrike" kern="1200" cap="none" spc="0" normalizeH="0" baseline="0" noProof="0" dirty="0" err="1">
              <a:ln>
                <a:noFill/>
              </a:ln>
              <a:solidFill>
                <a:srgbClr val="003D6A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9" name="Grafik 8">
            <a:extLst>
              <a:ext uri="{FF2B5EF4-FFF2-40B4-BE49-F238E27FC236}">
                <a16:creationId xmlns:a16="http://schemas.microsoft.com/office/drawing/2014/main" id="{9025BA36-7FA5-25E3-844A-373E54F8EC2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703288" y="5106931"/>
            <a:ext cx="2895560" cy="1459984"/>
          </a:xfrm>
          <a:prstGeom prst="rect">
            <a:avLst/>
          </a:prstGeom>
        </p:spPr>
      </p:pic>
      <p:pic>
        <p:nvPicPr>
          <p:cNvPr id="5" name="Grafik 4">
            <a:extLst>
              <a:ext uri="{FF2B5EF4-FFF2-40B4-BE49-F238E27FC236}">
                <a16:creationId xmlns:a16="http://schemas.microsoft.com/office/drawing/2014/main" id="{0C1C0B21-13BD-A67D-CCC6-33BA2D756236}"/>
              </a:ext>
            </a:extLst>
          </p:cNvPr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975526" y="4758471"/>
            <a:ext cx="1246644" cy="399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3944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B33D3B-E527-C479-E678-D2B31EB1F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17145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SCHUNK">
      <a:dk1>
        <a:sysClr val="windowText" lastClr="000000"/>
      </a:dk1>
      <a:lt1>
        <a:sysClr val="window" lastClr="FFFFFF"/>
      </a:lt1>
      <a:dk2>
        <a:srgbClr val="003D6A"/>
      </a:dk2>
      <a:lt2>
        <a:srgbClr val="009EE0"/>
      </a:lt2>
      <a:accent1>
        <a:srgbClr val="003D6A"/>
      </a:accent1>
      <a:accent2>
        <a:srgbClr val="009EE0"/>
      </a:accent2>
      <a:accent3>
        <a:srgbClr val="BCCF00"/>
      </a:accent3>
      <a:accent4>
        <a:srgbClr val="D2006F"/>
      </a:accent4>
      <a:accent5>
        <a:srgbClr val="009263"/>
      </a:accent5>
      <a:accent6>
        <a:srgbClr val="D8BA22"/>
      </a:accent6>
      <a:hlink>
        <a:srgbClr val="009EE0"/>
      </a:hlink>
      <a:folHlink>
        <a:srgbClr val="A4A4A4"/>
      </a:folHlink>
    </a:clrScheme>
    <a:fontScheme name="Schunk Fago">
      <a:majorFont>
        <a:latin typeface="Fago Pro"/>
        <a:ea typeface=""/>
        <a:cs typeface=""/>
      </a:majorFont>
      <a:minorFont>
        <a:latin typeface="Fago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0" tIns="0" rIns="0" bIns="0" rtlCol="0">
        <a:noAutofit/>
      </a:bodyPr>
      <a:lstStyle>
        <a:defPPr marR="0" algn="l" defTabSz="914400" rtl="0" eaLnBrk="1" fontAlgn="auto" latinLnBrk="0" hangingPunct="1">
          <a:lnSpc>
            <a:spcPct val="90000"/>
          </a:lnSpc>
          <a:spcBef>
            <a:spcPts val="300"/>
          </a:spcBef>
          <a:spcAft>
            <a:spcPts val="0"/>
          </a:spcAft>
          <a:buClr>
            <a:srgbClr val="009EE0"/>
          </a:buClr>
          <a:buSzTx/>
          <a:tabLst/>
          <a:defRPr kumimoji="0" sz="2200" b="0" i="0" u="none" strike="noStrike" kern="1200" cap="none" spc="0" normalizeH="0" baseline="0" noProof="0" dirty="0" err="1" smtClean="0">
            <a:ln>
              <a:noFill/>
            </a:ln>
            <a:solidFill>
              <a:srgbClr val="003D6A"/>
            </a:solidFill>
            <a:effectLst/>
            <a:uLnTx/>
            <a:uFillTx/>
            <a:ea typeface="+mn-ea"/>
            <a:cs typeface="+mn-cs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chunk_PPT-Vorlage" id="{A8C4038B-76C2-4EBC-A343-95BEF1E9D335}" vid="{599FDBFE-3F17-4C71-94E8-AE3D5255641F}"/>
    </a:ext>
  </a:extLst>
</a:theme>
</file>

<file path=ppt/theme/theme2.xml><?xml version="1.0" encoding="utf-8"?>
<a:theme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7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71E284B-454F-4C78-A853-F9D0DE1A6BB1}">
  <we:reference id="ea4a38c2-de38-11e9-a1c6-00155de8db01" version="1.2.0.2" store="EXCatalog" storeType="EXCatalog"/>
  <we:alternateReferences/>
  <we:properties>
    <we:property name="CantoAssets" value="&quot;[{\&quot;scheme\&quot;:\&quot;image\&quot;,\&quot;id\&quot;:\&quot;44ieotc3q54jd3bt0kf1b8t26n\&quot;,\&quot;tenant\&quot;:\&quot;schunk.canto.de\&quot;,\&quot;time\&quot;:\&quot;20230516184139000\&quot;,\&quot;name\&quot;:\&quot;Logo_CoLab_10_2020_negative_blue.eps\&quot;,\&quot;addedby\&quot;:\&quot;test\&quot;},{\&quot;scheme\&quot;:\&quot;image\&quot;,\&quot;id\&quot;:\&quot;omu21846a12plbqat6luttir7s\&quot;,\&quot;tenant\&quot;:\&quot;schunk.canto.de\&quot;,\&quot;time\&quot;:\&quot;20220712143214000\&quot;,\&quot;name\&quot;:\&quot;Unternehmensbild_CoLab_Anwendung_01_2021_CMYK.jpg\&quot;,\&quot;addedby\&quot;:\&quot;test\&quot;},{\&quot;scheme\&quot;:\&quot;image\&quot;,\&quot;id\&quot;:\&quot;i7augjfarh5of0g75pfi1mhj6r\&quot;,\&quot;tenant\&quot;:\&quot;schunk.canto.de\&quot;,\&quot;time\&quot;:\&quot;20231128141037000\&quot;,\&quot;name\&quot;:\&quot;Anwenderbericht_BSFA_SRM_02_2023 (5).psd\&quot;,\&quot;addedby\&quot;:\&quot;test\&quot;},{\&quot;scheme\&quot;:\&quot;image\&quot;,\&quot;id\&quot;:\&quot;5q6d0c57jt4htcnv35gbg8us6u\&quot;,\&quot;tenant\&quot;:\&quot;schunk.canto.de\&quot;,\&quot;time\&quot;:\&quot;20230308162259000\&quot;,\&quot;name\&quot;:\&quot;PLG_Anwendungsbild_05_2022_CMYK_16zu9.psd\&quot;,\&quot;addedby\&quot;:\&quot;test\&quot;},{\&quot;scheme\&quot;:\&quot;image\&quot;,\&quot;id\&quot;:\&quot;k0o9pqpqrp23b2b2rk7fd0g52f\&quot;,\&quot;tenant\&quot;:\&quot;schunk.canto.de\&quot;,\&quot;time\&quot;:\&quot;20221013171055000\&quot;,\&quot;name\&quot;:\&quot;ELG_Anwendungsbild02_Reifenhandling_09_2022.tif\&quot;,\&quot;addedby\&quot;:\&quot;test\&quot;},{\&quot;scheme\&quot;:\&quot;document\&quot;,\&quot;id\&quot;:\&quot;sflu2ugdp55hv5pa3mbqkneo10\&quot;,\&quot;tenant\&quot;:\&quot;schunk.canto.de\&quot;,\&quot;time\&quot;:\&quot;20220701121159000\&quot;,\&quot;name\&quot;:\&quot;Elmia_Automation_Schweden_News_DE_06_2022.docx\&quot;,\&quot;addedby\&quot;:\&quot;test\&quot;},{\&quot;scheme\&quot;:\&quot;image\&quot;,\&quot;id\&quot;:\&quot;usj59hf6411hta730969ck056t\&quot;,\&quot;tenant\&quot;:\&quot;schunk.canto.de\&quot;,\&quot;time\&quot;:\&quot;20221116180701000\&quot;,\&quot;name\&quot;:\&quot;PGL-plus-P Anwendungsbeispiel.PSD\&quot;,\&quot;addedby\&quot;:\&quot;test\&quot;},{\&quot;scheme\&quot;:\&quot;image\&quot;,\&quot;id\&quot;:\&quot;d04ckjule10tl38qlja445794q\&quot;,\&quot;tenant\&quot;:\&quot;schunk.canto.de\&quot;,\&quot;time\&quot;:\&quot;20221207115341000\&quot;,\&quot;name\&quot;:\&quot;SCHUNK_People_CoLab_UR_EGH_10_2021_4zu3.tif\&quot;,\&quot;addedby\&quot;:\&quot;test\&quot;},{\&quot;scheme\&quot;:\&quot;image\&quot;,\&quot;id\&quot;:\&quot;g627ne863p1j723g5v2borem7l\&quot;,\&quot;tenant\&quot;:\&quot;schunk.canto.de\&quot;,\&quot;time\&quot;:\&quot;20221107083216000\&quot;,\&quot;name\&quot;:\&quot;Presseinformationen_Anwendungsbild_Personen_UR_with_Adheso_10_2022_4zu3.psd\&quot;,\&quot;addedby\&quot;:\&quot;test\&quot;},{\&quot;scheme\&quot;:\&quot;image\&quot;,\&quot;id\&quot;:\&quot;dps1j8ujlt23d09t9psul5f942\&quot;,\&quot;tenant\&quot;:\&quot;schunk.canto.de\&quot;,\&quot;time\&quot;:\&quot;20221107083126000\&quot;,\&quot;name\&quot;:\&quot;Presseinformation_Personen_Daniel Lutzov_10_2022_4zu3.jpg\&quot;,\&quot;addedby\&quot;:\&quot;test\&quot;},{\&quot;scheme\&quot;:\&quot;image\&quot;,\&quot;id\&quot;:\&quot;43rljti38p3l571jfj1v3gp956\&quot;,\&quot;tenant\&quot;:\&quot;schunk.canto.de\&quot;,\&quot;time\&quot;:\&quot;20220517075330000\&quot;,\&quot;name\&quot;:\&quot;CoLab_Eröffnung_USA_O-ring_Demo.jpg\&quot;,\&quot;addedby\&quot;:\&quot;test\&quot;},{\&quot;scheme\&quot;:\&quot;image\&quot;,\&quot;id\&quot;:\&quot;0j309ak6bd4h7bp8u1vru8dq58\&quot;,\&quot;tenant\&quot;:\&quot;schunk.canto.de\&quot;,\&quot;time\&quot;:\&quot;20220419103905000\&quot;,\&quot;name\&quot;:\&quot;ADHESO_Anwendungsbild_02.tif\&quot;,\&quot;addedby\&quot;:\&quot;test\&quot;},{\&quot;scheme\&quot;:\&quot;image\&quot;,\&quot;id\&quot;:\&quot;ou9flsofd93kbcp3krb4d6n909\&quot;,\&quot;tenant\&quot;:\&quot;schunk.canto.de\&quot;,\&quot;time\&quot;:\&quot;20220427112537000\&quot;,\&quot;name\&quot;:\&quot;Anwendungsbild_AOV_FT_SWS_Remendo_01_2023_CMYK.tif\&quot;,\&quot;addedby\&quot;:\&quot;test\&quot;},{\&quot;scheme\&quot;:\&quot;image\&quot;,\&quot;id\&quot;:\&quot;ckuff1hc3562la8ca03eorag3v\&quot;,\&quot;tenant\&quot;:\&quot;schunk.canto.de\&quot;,\&quot;time\&quot;:\&quot;20220419110719000\&quot;,\&quot;name\&quot;:\&quot;PGN-plus-P_CRT_Anwendungsbild_Remendo_01_2021.tif\&quot;,\&quot;addedby\&quot;:\&quot;test\&quot;},{\&quot;scheme\&quot;:\&quot;image\&quot;,\&quot;id\&quot;:\&quot;si2g0n7a014lp1h9dl8daegs7n\&quot;,\&quot;tenant\&quot;:\&quot;schunk.canto.de\&quot;,\&quot;time\&quot;:\&quot;20220419130249000\&quot;,\&quot;name\&quot;:\&quot;EMH_Anwendungsbild_02_12_2021.tif\&quot;,\&quot;addedby\&quot;:\&quot;test\&quot;},{\&quot;scheme\&quot;:\&quot;image\&quot;,\&quot;id\&quot;:\&quot;007600ejap3clb1mfvhjc9pc2e\&quot;,\&quot;tenant\&quot;:\&quot;schunk.canto.de\&quot;,\&quot;time\&quot;:\&quot;20220419125846000\&quot;,\&quot;name\&quot;:\&quot;EMH_Anwendungsbild_12_2021_CMYK.tif\&quot;,\&quot;addedby\&quot;:\&quot;test\&quot;},{\&quot;scheme\&quot;:\&quot;image\&quot;,\&quot;id\&quot;:\&quot;fp45jkge5150r5lmd82kn8ot3r\&quot;,\&quot;tenant\&quot;:\&quot;schunk.canto.de\&quot;,\&quot;time\&quot;:\&quot;20230414155621000\&quot;,\&quot;name\&quot;:\&quot;EGU_2D_Grasping-Kit_Anwendungsbild_09_2022 (1).jpg\&quot;,\&quot;addedby\&quot;:\&quot;test\&quot;},{\&quot;scheme\&quot;:\&quot;image\&quot;,\&quot;id\&quot;:\&quot;cv0gedepk91tp3i7crr8k5987v\&quot;,\&quot;tenant\&quot;:\&quot;schunk.canto.de\&quot;,\&quot;time\&quot;:\&quot;20221025143431000\&quot;,\&quot;name\&quot;:\&quot;SCHUNK_EGU_Doppelgreifer_Maschinenbeladung_0822_16zu9.tif\&quot;,\&quot;addedby\&quot;:\&quot;test\&quot;},{\&quot;scheme\&quot;:\&quot;image\&quot;,\&quot;id\&quot;:\&quot;scv123ppg94d742qnaptvioc7t\&quot;,\&quot;tenant\&quot;:\&quot;schunk.canto.de\&quot;,\&quot;time\&quot;:\&quot;20221025143406000\&quot;,\&quot;name\&quot;:\&quot;SCHUNK_EGU_Teilehandhabung2_0922_16zu9.tif\&quot;,\&quot;addedby\&quot;:\&quot;test\&quot;},{\&quot;scheme\&quot;:\&quot;image\&quot;,\&quot;id\&quot;:\&quot;e5ns6pl5el5gjamsk1a7mbcb3u\&quot;,\&quot;tenant\&quot;:\&quot;schunk.canto.de\&quot;,\&quot;time\&quot;:\&quot;20230320180722000\&quot;,\&quot;name\&quot;:\&quot;Logo CoLab.PSD\&quot;,\&quot;addedby\&quot;:\&quot;test\&quot;},{\&quot;scheme\&quot;:\&quot;image\&quot;,\&quot;id\&quot;:\&quot;t30gm9bakp7it05bk9333t6v2m\&quot;,\&quot;tenant\&quot;:\&quot;schunk.canto.de\&quot;,\&quot;time\&quot;:\&quot;20231201143653000\&quot;,\&quot;name\&quot;:\&quot;iTENDO2_Anwendungsbild_08_2023.tif\&quot;,\&quot;addedby\&quot;:\&quot;test\&quot;},{\&quot;scheme\&quot;:\&quot;image\&quot;,\&quot;id\&quot;:\&quot;16j5n7kuq538nbp3lsoe541k08\&quot;,\&quot;tenant\&quot;:\&quot;schunk.canto.de\&quot;,\&quot;time\&quot;:\&quot;20221025143351000\&quot;,\&quot;name\&quot;:\&quot;SCHUNK_EGK_Elektronikindustrie_0922_16zu9.tif\&quot;,\&quot;addedby\&quot;:\&quot;test\&quot;},{\&quot;scheme\&quot;:\&quot;image\&quot;,\&quot;id\&quot;:\&quot;7nib9hb27l6ije0ic2hqlnn23h\&quot;,\&quot;tenant\&quot;:\&quot;schunk.canto.de\&quot;,\&quot;time\&quot;:\&quot;20221025143344000\&quot;,\&quot;name\&quot;:\&quot;SCHUNK_EGK_Laborautomatisierung_0922_16zu9.tif\&quot;,\&quot;addedby\&quot;:\&quot;test\&quot;},{\&quot;scheme\&quot;:\&quot;image\&quot;,\&quot;id\&quot;:\&quot;c7rev7078576j9iielrr391u1t\&quot;,\&quot;tenant\&quot;:\&quot;schunk.canto.de\&quot;,\&quot;time\&quot;:\&quot;20230414155627000\&quot;,\&quot;name\&quot;:\&quot;Hairpingreifer_Anwendungsbild_E-Mobility_01_2023.tif\&quot;,\&quot;addedby\&quot;:\&quot;test\&quot;},{\&quot;scheme\&quot;:\&quot;image\&quot;,\&quot;id\&quot;:\&quot;mkpngbj6jd7cfec3l11d7a5j30\&quot;,\&quot;tenant\&quot;:\&quot;schunk.canto.de\&quot;,\&quot;time\&quot;:\&quot;20230724161626000\&quot;,\&quot;name\&quot;:\&quot;iTENDO2_easy_connect_monitor_Anwendungsbild02_07_2023.tif\&quot;,\&quot;addedby\&quot;:\&quot;test\&quot;},{\&quot;scheme\&quot;:\&quot;image\&quot;,\&quot;id\&quot;:\&quot;t7nk9suv8p33b3ood4q1sgi35t\&quot;,\&quot;tenant\&quot;:\&quot;schunk.canto.de\&quot;,\&quot;time\&quot;:\&quot;20220502135618000\&quot;,\&quot;name\&quot;:\&quot;iTENDO2_TENDO_Platinum_Vergleich_09_2021_CMYK.tif\&quot;,\&quot;addedby\&quot;:\&quot;test\&quot;},{\&quot;scheme\&quot;:\&quot;image\&quot;,\&quot;id\&quot;:\&quot;1ffg9ajqc54g96idqpegt4en5q\&quot;,\&quot;tenant\&quot;:\&quot;schunk.canto.de\&quot;,\&quot;time\&quot;:\&quot;20230118133612000\&quot;,\&quot;name\&quot;:\&quot;Kompetenz-Management_Illustration_07_2022_CMYK.eps\&quot;,\&quot;addedby\&quot;:\&quot;test\&quot;},{\&quot;scheme\&quot;:\&quot;image\&quot;,\&quot;id\&quot;:\&quot;u8jirkr61t5mh0jbtp6tsg116s\&quot;,\&quot;tenant\&quot;:\&quot;schunk.canto.de\&quot;,\&quot;time\&quot;:\&quot;20210810120034000\&quot;,\&quot;name\&quot;:\&quot;Icon_Lupe_01_2017_RGB.svg\&quot;,\&quot;addedby\&quot;:\&quot;test\&quot;},{\&quot;scheme\&quot;:\&quot;image\&quot;,\&quot;id\&quot;:\&quot;tm6gdns53t2976v29vgap27n41\&quot;,\&quot;tenant\&quot;:\&quot;schunk.canto.de\&quot;,\&quot;time\&quot;:\&quot;20210810120034000\&quot;,\&quot;name\&quot;:\&quot;Icon_Lupe_01_2017_CMYK.eps\&quot;,\&quot;addedby\&quot;:\&quot;test\&quot;},{\&quot;scheme\&quot;:\&quot;image\&quot;,\&quot;id\&quot;:\&quot;ekgqf4lfj924h7s0mm3uqf5f26\&quot;,\&quot;tenant\&quot;:\&quot;schunk.canto.de\&quot;,\&quot;time\&quot;:\&quot;20220511102335000\&quot;,\&quot;name\&quot;:\&quot;CoLab_Eröffnung_Mexiko_Beratung_03_2022.jpg\&quot;,\&quot;addedby\&quot;:\&quot;test\&quot;}]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f337b43-997f-43bf-959a-bbb71dddae46">
      <Terms xmlns="http://schemas.microsoft.com/office/infopath/2007/PartnerControls"/>
    </lcf76f155ced4ddcb4097134ff3c332f>
    <TaxCatchAll xmlns="51ea74bd-71d5-4fc7-86f8-59e69b2f3848" xsi:nil="true"/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BF1EA88692196343BAF95DBA50F6A209" ma:contentTypeVersion="21" ma:contentTypeDescription="Ein neues Dokument erstellen." ma:contentTypeScope="" ma:versionID="09902d907008bb65fab2c43b326b69b3">
  <xsd:schema xmlns:xsd="http://www.w3.org/2001/XMLSchema" xmlns:xs="http://www.w3.org/2001/XMLSchema" xmlns:p="http://schemas.microsoft.com/office/2006/metadata/properties" xmlns:ns1="http://schemas.microsoft.com/sharepoint/v3" xmlns:ns2="1f337b43-997f-43bf-959a-bbb71dddae46" xmlns:ns3="51ea74bd-71d5-4fc7-86f8-59e69b2f3848" targetNamespace="http://schemas.microsoft.com/office/2006/metadata/properties" ma:root="true" ma:fieldsID="19213cd09820f00112bd44e0250bfab2" ns1:_="" ns2:_="" ns3:_="">
    <xsd:import namespace="http://schemas.microsoft.com/sharepoint/v3"/>
    <xsd:import namespace="1f337b43-997f-43bf-959a-bbb71dddae46"/>
    <xsd:import namespace="51ea74bd-71d5-4fc7-86f8-59e69b2f384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1:_ip_UnifiedCompliancePolicyProperties" minOccurs="0"/>
                <xsd:element ref="ns1:_ip_UnifiedCompliancePolicyUIAction" minOccurs="0"/>
                <xsd:element ref="ns2:MediaServiceLocatio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4" nillable="true" ma:displayName="Eigenschaften der einheitlichen Compliancerichtlinie" ma:hidden="true" ma:internalName="_ip_UnifiedCompliancePolicyProperties">
      <xsd:simpleType>
        <xsd:restriction base="dms:Note"/>
      </xsd:simpleType>
    </xsd:element>
    <xsd:element name="_ip_UnifiedCompliancePolicyUIAction" ma:index="15" nillable="true" ma:displayName="UI-Aktion der einheitlichen Compliancerichtlinie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337b43-997f-43bf-959a-bbb71dddae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3" nillable="true" ma:taxonomy="true" ma:internalName="lcf76f155ced4ddcb4097134ff3c332f" ma:taxonomyFieldName="MediaServiceImageTags" ma:displayName="Bildmarkierungen" ma:readOnly="false" ma:fieldId="{5cf76f15-5ced-4ddc-b409-7134ff3c332f}" ma:taxonomyMulti="true" ma:sspId="8a6b1c68-4591-4071-a616-a400c595fe7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ea74bd-71d5-4fc7-86f8-59e69b2f3848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4" nillable="true" ma:displayName="Taxonomy Catch All Column" ma:hidden="true" ma:list="{071633cc-2acc-4224-9a14-80f4139d9124}" ma:internalName="TaxCatchAll" ma:showField="CatchAllData" ma:web="51ea74bd-71d5-4fc7-86f8-59e69b2f384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77081F4-14CB-495E-91DA-51A53D810E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4975A4-054E-4724-86BA-75EFCF5EA7DD}">
  <ds:schemaRefs>
    <ds:schemaRef ds:uri="http://schemas.microsoft.com/sharepoint/v3"/>
    <ds:schemaRef ds:uri="http://purl.org/dc/dcmitype/"/>
    <ds:schemaRef ds:uri="http://schemas.openxmlformats.org/package/2006/metadata/core-properties"/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1f337b43-997f-43bf-959a-bbb71dddae46"/>
    <ds:schemaRef ds:uri="http://schemas.microsoft.com/office/2006/metadata/properties"/>
    <ds:schemaRef ds:uri="http://purl.org/dc/elements/1.1/"/>
    <ds:schemaRef ds:uri="51ea74bd-71d5-4fc7-86f8-59e69b2f3848"/>
  </ds:schemaRefs>
</ds:datastoreItem>
</file>

<file path=customXml/itemProps3.xml><?xml version="1.0" encoding="utf-8"?>
<ds:datastoreItem xmlns:ds="http://schemas.openxmlformats.org/officeDocument/2006/customXml" ds:itemID="{9F84580E-6BFB-49FB-B09D-F15D470C74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1f337b43-997f-43bf-959a-bbb71dddae46"/>
    <ds:schemaRef ds:uri="51ea74bd-71d5-4fc7-86f8-59e69b2f384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378</Words>
  <Application>Microsoft Office PowerPoint</Application>
  <PresentationFormat>Breitbild</PresentationFormat>
  <Paragraphs>103</Paragraphs>
  <Slides>16</Slides>
  <Notes>2</Notes>
  <HiddenSlides>0</HiddenSlides>
  <MMClips>5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16</vt:i4>
      </vt:variant>
    </vt:vector>
  </HeadingPairs>
  <TitlesOfParts>
    <vt:vector size="17" baseType="lpstr">
      <vt:lpstr>Office</vt:lpstr>
      <vt:lpstr>PowerPoint-Präsentation</vt:lpstr>
      <vt:lpstr>Was ist ein            ? </vt:lpstr>
      <vt:lpstr>Was sind die Vorteile?</vt:lpstr>
      <vt:lpstr>Kundenapplikationsbeispiel ADHESO</vt:lpstr>
      <vt:lpstr>Kundenapplikationsbeispiel R-EMENDO</vt:lpstr>
      <vt:lpstr>Kundenapplikationsbeispiel 2D-Grasping</vt:lpstr>
      <vt:lpstr>Weitere CoLab-Aktivitäten</vt:lpstr>
      <vt:lpstr>Verwendete Robotersysteme</vt:lpstr>
      <vt:lpstr>Applikations-Workshop</vt:lpstr>
      <vt:lpstr>Applikations-Workshop</vt:lpstr>
      <vt:lpstr>CoLabs weltweit</vt:lpstr>
      <vt:lpstr>CoLabs weltweit</vt:lpstr>
      <vt:lpstr>CoLab Hausen in Zahlen</vt:lpstr>
      <vt:lpstr>CoLab weltweit in Zahlen Numbers</vt:lpstr>
      <vt:lpstr>Wie Sie das CoLab zu Ihrem Vorteil verwenden können</vt:lpstr>
      <vt:lpstr>PowerPoint-Präsentation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Hier steht der Titel der Präsentation auch zweizeilig</dc:title>
  <dc:creator>Pfeifer, Alexander</dc:creator>
  <cp:lastModifiedBy>Ballier, Fabian</cp:lastModifiedBy>
  <cp:revision>150</cp:revision>
  <dcterms:created xsi:type="dcterms:W3CDTF">2022-07-14T15:38:34Z</dcterms:created>
  <dcterms:modified xsi:type="dcterms:W3CDTF">2025-07-28T07:53:35Z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0x010100BF1EA88692196343BAF95DBA50F6A209</vt:lpwstr>
  </property>
  <property fmtid="{D5CDD505-2E9C-101B-9397-08002B2CF9AE}" pid="3" name="MediaServiceImageTags">
    <vt:lpwstr/>
  </property>
</Properties>
</file>