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notesMasterIdLst>
    <p:notesMasterId r:id="rId15"/>
  </p:notesMasterIdLst>
  <p:sldIdLst>
    <p:sldId id="284" r:id="rId5"/>
    <p:sldId id="2147479980" r:id="rId6"/>
    <p:sldId id="2147479979" r:id="rId7"/>
    <p:sldId id="285" r:id="rId8"/>
    <p:sldId id="2147479981" r:id="rId9"/>
    <p:sldId id="270" r:id="rId10"/>
    <p:sldId id="292" r:id="rId11"/>
    <p:sldId id="271" r:id="rId12"/>
    <p:sldId id="268" r:id="rId13"/>
    <p:sldId id="269" r:id="rId14"/>
  </p:sldIdLst>
  <p:sldSz cx="12192000" cy="6858000"/>
  <p:notesSz cx="6858000" cy="9144000"/>
  <p:embeddedFontLst>
    <p:embeddedFont>
      <p:font typeface="Better Times" panose="020B0604020202020204" charset="0"/>
      <p:regular r:id="rId16"/>
    </p:embeddedFont>
    <p:embeddedFont>
      <p:font typeface="Fago Pro" panose="020B0604020202020204" charset="0"/>
      <p:regular r:id="rId17"/>
      <p:bold r:id="rId18"/>
      <p:italic r:id="rId19"/>
      <p:boldItalic r:id="rId20"/>
    </p:embeddedFont>
  </p:embeddedFontLst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tandardabschnitt" id="{C01F4CCA-FF27-4A86-8E76-4614E44D3C2F}">
          <p14:sldIdLst>
            <p14:sldId id="284"/>
            <p14:sldId id="2147479980"/>
            <p14:sldId id="2147479979"/>
            <p14:sldId id="285"/>
            <p14:sldId id="2147479981"/>
            <p14:sldId id="270"/>
            <p14:sldId id="292"/>
            <p14:sldId id="271"/>
            <p14:sldId id="268"/>
            <p14:sldId id="26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76F71750-21B9-4E5D-128E-EAB9FD124ED0}" name="Ketterer, Johannes" initials="JK" userId="S::johannes.ketterer@de.schunk.com::6e3df7d2-5224-43b4-a269-31096ae0e7ac" providerId="AD"/>
  <p188:author id="{26537D59-9F49-7E89-3B14-0107354FEA96}" name="Scherer, Leon" initials="LS" userId="S::Leon.Scherer@de.schunk.com::a15914f8-192b-450a-9ca0-a39ee2335c7a" providerId="AD"/>
  <p188:author id="{CE5BC175-C0BC-CDB8-026A-56B3A7F1CDBC}" name="Engelhardt, Stefan" initials="" userId="S::Stefan.Engelhardt@de.schunk.com::2dbd0d84-4ea9-4b56-a3a3-23e44cab6195" providerId="AD"/>
  <p188:author id="{BE605679-5DC4-AC6A-C151-61A9E2BC4407}" name="Horst, Hannah" initials="" userId="S::Hannah.Horst@de.schunk.com::8e93cc13-b08f-4b33-8e7d-c34535919aba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feifer, Alexander" initials="PA" lastIdx="1" clrIdx="0">
    <p:extLst>
      <p:ext uri="{19B8F6BF-5375-455C-9EA6-DF929625EA0E}">
        <p15:presenceInfo xmlns:p15="http://schemas.microsoft.com/office/powerpoint/2012/main" userId="S::alexander.pfeifer@de.schunk.com::4c6a4c94-d5bb-4e2a-b715-9f960b6d207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47D96"/>
    <a:srgbClr val="D0C29B"/>
    <a:srgbClr val="EAF2F9"/>
    <a:srgbClr val="E3E3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5B282F-5DC8-F7E1-92DD-4AB32597C84B}" v="2" dt="2025-06-10T09:23:24.7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3.fntdata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2.fntdata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openxmlformats.org/officeDocument/2006/relationships/viewProps" Target="viewProps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font" Target="fonts/font4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rst, Hannah" userId="8e93cc13-b08f-4b33-8e7d-c34535919aba" providerId="ADAL" clId="{DB34D37C-B3E4-4DB4-B4BB-91EDF10D0882}"/>
    <pc:docChg chg="undo custSel addSld delSld modSld sldOrd modSection">
      <pc:chgData name="Horst, Hannah" userId="8e93cc13-b08f-4b33-8e7d-c34535919aba" providerId="ADAL" clId="{DB34D37C-B3E4-4DB4-B4BB-91EDF10D0882}" dt="2025-06-02T13:39:07.600" v="57"/>
      <pc:docMkLst>
        <pc:docMk/>
      </pc:docMkLst>
      <pc:sldChg chg="addSp delSp modSp add mod">
        <pc:chgData name="Horst, Hannah" userId="8e93cc13-b08f-4b33-8e7d-c34535919aba" providerId="ADAL" clId="{DB34D37C-B3E4-4DB4-B4BB-91EDF10D0882}" dt="2025-06-02T13:22:11.324" v="54" actId="478"/>
        <pc:sldMkLst>
          <pc:docMk/>
          <pc:sldMk cId="3232116063" sldId="2147479979"/>
        </pc:sldMkLst>
        <pc:spChg chg="del">
          <ac:chgData name="Horst, Hannah" userId="8e93cc13-b08f-4b33-8e7d-c34535919aba" providerId="ADAL" clId="{DB34D37C-B3E4-4DB4-B4BB-91EDF10D0882}" dt="2025-06-02T09:42:39.162" v="3" actId="478"/>
          <ac:spMkLst>
            <pc:docMk/>
            <pc:sldMk cId="3232116063" sldId="2147479979"/>
            <ac:spMk id="2" creationId="{96B9115A-47B8-A1DE-BA0D-5FE1C78FF9E2}"/>
          </ac:spMkLst>
        </pc:spChg>
        <pc:grpChg chg="del">
          <ac:chgData name="Horst, Hannah" userId="8e93cc13-b08f-4b33-8e7d-c34535919aba" providerId="ADAL" clId="{DB34D37C-B3E4-4DB4-B4BB-91EDF10D0882}" dt="2025-06-02T13:21:05.827" v="36" actId="165"/>
          <ac:grpSpMkLst>
            <pc:docMk/>
            <pc:sldMk cId="3232116063" sldId="2147479979"/>
            <ac:grpSpMk id="10" creationId="{A8044B50-CC14-226B-B4D5-94AAC497053E}"/>
          </ac:grpSpMkLst>
        </pc:grpChg>
        <pc:picChg chg="add mod ord modCrop">
          <ac:chgData name="Horst, Hannah" userId="8e93cc13-b08f-4b33-8e7d-c34535919aba" providerId="ADAL" clId="{DB34D37C-B3E4-4DB4-B4BB-91EDF10D0882}" dt="2025-06-02T13:22:05.921" v="53"/>
          <ac:picMkLst>
            <pc:docMk/>
            <pc:sldMk cId="3232116063" sldId="2147479979"/>
            <ac:picMk id="5" creationId="{2504AAB7-707B-8C4F-DC91-D56699FA237C}"/>
          </ac:picMkLst>
        </pc:picChg>
        <pc:picChg chg="del mod topLvl">
          <ac:chgData name="Horst, Hannah" userId="8e93cc13-b08f-4b33-8e7d-c34535919aba" providerId="ADAL" clId="{DB34D37C-B3E4-4DB4-B4BB-91EDF10D0882}" dt="2025-06-02T13:22:11.324" v="54" actId="478"/>
          <ac:picMkLst>
            <pc:docMk/>
            <pc:sldMk cId="3232116063" sldId="2147479979"/>
            <ac:picMk id="6" creationId="{D69F8221-1E14-48B9-20F3-126D6FE4C0C4}"/>
          </ac:picMkLst>
        </pc:picChg>
        <pc:picChg chg="mod topLvl">
          <ac:chgData name="Horst, Hannah" userId="8e93cc13-b08f-4b33-8e7d-c34535919aba" providerId="ADAL" clId="{DB34D37C-B3E4-4DB4-B4BB-91EDF10D0882}" dt="2025-06-02T13:21:05.827" v="36" actId="165"/>
          <ac:picMkLst>
            <pc:docMk/>
            <pc:sldMk cId="3232116063" sldId="2147479979"/>
            <ac:picMk id="9" creationId="{6D992237-293E-589D-3424-73534DCF8840}"/>
          </ac:picMkLst>
        </pc:picChg>
      </pc:sldChg>
      <pc:sldChg chg="addSp delSp modSp mod">
        <pc:chgData name="Horst, Hannah" userId="8e93cc13-b08f-4b33-8e7d-c34535919aba" providerId="ADAL" clId="{DB34D37C-B3E4-4DB4-B4BB-91EDF10D0882}" dt="2025-06-02T09:56:41.574" v="11" actId="20577"/>
        <pc:sldMkLst>
          <pc:docMk/>
          <pc:sldMk cId="4152742230" sldId="2147479980"/>
        </pc:sldMkLst>
        <pc:spChg chg="del">
          <ac:chgData name="Horst, Hannah" userId="8e93cc13-b08f-4b33-8e7d-c34535919aba" providerId="ADAL" clId="{DB34D37C-B3E4-4DB4-B4BB-91EDF10D0882}" dt="2025-06-02T09:56:21.500" v="5" actId="478"/>
          <ac:spMkLst>
            <pc:docMk/>
            <pc:sldMk cId="4152742230" sldId="2147479980"/>
            <ac:spMk id="2" creationId="{B51484E1-303E-FC80-F24A-B62F53D10E5D}"/>
          </ac:spMkLst>
        </pc:spChg>
        <pc:spChg chg="del">
          <ac:chgData name="Horst, Hannah" userId="8e93cc13-b08f-4b33-8e7d-c34535919aba" providerId="ADAL" clId="{DB34D37C-B3E4-4DB4-B4BB-91EDF10D0882}" dt="2025-06-02T09:56:21.500" v="5" actId="478"/>
          <ac:spMkLst>
            <pc:docMk/>
            <pc:sldMk cId="4152742230" sldId="2147479980"/>
            <ac:spMk id="4" creationId="{0224D578-E940-F420-8DC8-983B9BC231A6}"/>
          </ac:spMkLst>
        </pc:spChg>
        <pc:spChg chg="mod">
          <ac:chgData name="Horst, Hannah" userId="8e93cc13-b08f-4b33-8e7d-c34535919aba" providerId="ADAL" clId="{DB34D37C-B3E4-4DB4-B4BB-91EDF10D0882}" dt="2025-06-02T09:56:41.574" v="11" actId="20577"/>
          <ac:spMkLst>
            <pc:docMk/>
            <pc:sldMk cId="4152742230" sldId="2147479980"/>
            <ac:spMk id="5" creationId="{EB252A9D-5B73-C1EE-D687-663E4673F4E7}"/>
          </ac:spMkLst>
        </pc:spChg>
        <pc:spChg chg="add del mod">
          <ac:chgData name="Horst, Hannah" userId="8e93cc13-b08f-4b33-8e7d-c34535919aba" providerId="ADAL" clId="{DB34D37C-B3E4-4DB4-B4BB-91EDF10D0882}" dt="2025-06-02T09:56:24.053" v="6" actId="478"/>
          <ac:spMkLst>
            <pc:docMk/>
            <pc:sldMk cId="4152742230" sldId="2147479980"/>
            <ac:spMk id="7" creationId="{4615EA50-15EC-8AE5-A511-5A14C150B0C7}"/>
          </ac:spMkLst>
        </pc:spChg>
        <pc:spChg chg="add del mod">
          <ac:chgData name="Horst, Hannah" userId="8e93cc13-b08f-4b33-8e7d-c34535919aba" providerId="ADAL" clId="{DB34D37C-B3E4-4DB4-B4BB-91EDF10D0882}" dt="2025-06-02T09:56:24.053" v="6" actId="478"/>
          <ac:spMkLst>
            <pc:docMk/>
            <pc:sldMk cId="4152742230" sldId="2147479980"/>
            <ac:spMk id="9" creationId="{B74CC54E-F35F-5125-629B-CE532823E742}"/>
          </ac:spMkLst>
        </pc:spChg>
        <pc:spChg chg="add mod">
          <ac:chgData name="Horst, Hannah" userId="8e93cc13-b08f-4b33-8e7d-c34535919aba" providerId="ADAL" clId="{DB34D37C-B3E4-4DB4-B4BB-91EDF10D0882}" dt="2025-06-02T09:56:27.868" v="7"/>
          <ac:spMkLst>
            <pc:docMk/>
            <pc:sldMk cId="4152742230" sldId="2147479980"/>
            <ac:spMk id="10" creationId="{54FCE728-56C6-9F36-0FAE-0F27E379E17E}"/>
          </ac:spMkLst>
        </pc:spChg>
        <pc:picChg chg="add mod">
          <ac:chgData name="Horst, Hannah" userId="8e93cc13-b08f-4b33-8e7d-c34535919aba" providerId="ADAL" clId="{DB34D37C-B3E4-4DB4-B4BB-91EDF10D0882}" dt="2025-06-02T09:56:27.868" v="7"/>
          <ac:picMkLst>
            <pc:docMk/>
            <pc:sldMk cId="4152742230" sldId="2147479980"/>
            <ac:picMk id="11" creationId="{95A95E8A-93DA-BBBD-85AF-872174B8EF7B}"/>
          </ac:picMkLst>
        </pc:picChg>
      </pc:sldChg>
      <pc:sldChg chg="addSp delSp modSp mod delAnim modAnim">
        <pc:chgData name="Horst, Hannah" userId="8e93cc13-b08f-4b33-8e7d-c34535919aba" providerId="ADAL" clId="{DB34D37C-B3E4-4DB4-B4BB-91EDF10D0882}" dt="2025-06-02T13:39:07.600" v="57"/>
        <pc:sldMkLst>
          <pc:docMk/>
          <pc:sldMk cId="2698724582" sldId="2147479981"/>
        </pc:sldMkLst>
        <pc:spChg chg="del">
          <ac:chgData name="Horst, Hannah" userId="8e93cc13-b08f-4b33-8e7d-c34535919aba" providerId="ADAL" clId="{DB34D37C-B3E4-4DB4-B4BB-91EDF10D0882}" dt="2025-06-02T13:36:56.632" v="56" actId="478"/>
          <ac:spMkLst>
            <pc:docMk/>
            <pc:sldMk cId="2698724582" sldId="2147479981"/>
            <ac:spMk id="4" creationId="{D42B4D3A-C5DA-619E-7361-7EC5DA2BE770}"/>
          </ac:spMkLst>
        </pc:spChg>
        <pc:picChg chg="add mod">
          <ac:chgData name="Horst, Hannah" userId="8e93cc13-b08f-4b33-8e7d-c34535919aba" providerId="ADAL" clId="{DB34D37C-B3E4-4DB4-B4BB-91EDF10D0882}" dt="2025-06-02T13:39:07.600" v="57"/>
          <ac:picMkLst>
            <pc:docMk/>
            <pc:sldMk cId="2698724582" sldId="2147479981"/>
            <ac:picMk id="2" creationId="{71D3D958-0EA2-90A0-9104-8DA0478A1270}"/>
          </ac:picMkLst>
        </pc:picChg>
        <pc:picChg chg="del">
          <ac:chgData name="Horst, Hannah" userId="8e93cc13-b08f-4b33-8e7d-c34535919aba" providerId="ADAL" clId="{DB34D37C-B3E4-4DB4-B4BB-91EDF10D0882}" dt="2025-06-02T13:36:53.128" v="55" actId="478"/>
          <ac:picMkLst>
            <pc:docMk/>
            <pc:sldMk cId="2698724582" sldId="2147479981"/>
            <ac:picMk id="6" creationId="{AB5D1C72-6120-28AE-595F-2964AAC24BFD}"/>
          </ac:picMkLst>
        </pc:picChg>
      </pc:sldChg>
      <pc:sldChg chg="del">
        <pc:chgData name="Horst, Hannah" userId="8e93cc13-b08f-4b33-8e7d-c34535919aba" providerId="ADAL" clId="{DB34D37C-B3E4-4DB4-B4BB-91EDF10D0882}" dt="2025-06-02T09:42:55.664" v="4" actId="47"/>
        <pc:sldMkLst>
          <pc:docMk/>
          <pc:sldMk cId="3548463027" sldId="2147479982"/>
        </pc:sldMkLst>
      </pc:sldChg>
      <pc:sldChg chg="del ord">
        <pc:chgData name="Horst, Hannah" userId="8e93cc13-b08f-4b33-8e7d-c34535919aba" providerId="ADAL" clId="{DB34D37C-B3E4-4DB4-B4BB-91EDF10D0882}" dt="2025-06-02T09:42:36.678" v="2" actId="47"/>
        <pc:sldMkLst>
          <pc:docMk/>
          <pc:sldMk cId="597023930" sldId="2147479983"/>
        </pc:sldMkLst>
      </pc:sldChg>
    </pc:docChg>
  </pc:docChgLst>
  <pc:docChgLst>
    <pc:chgData name="Zuber, Janina" userId="S::janina.zuber@de.schunk.com::c87c7822-2fe5-409c-a0dd-7f2d9d483512" providerId="AD" clId="Web-{F55B282F-5DC8-F7E1-92DD-4AB32597C84B}"/>
    <pc:docChg chg="modSld">
      <pc:chgData name="Zuber, Janina" userId="S::janina.zuber@de.schunk.com::c87c7822-2fe5-409c-a0dd-7f2d9d483512" providerId="AD" clId="Web-{F55B282F-5DC8-F7E1-92DD-4AB32597C84B}" dt="2025-06-10T09:23:22.483" v="0" actId="20577"/>
      <pc:docMkLst>
        <pc:docMk/>
      </pc:docMkLst>
      <pc:sldChg chg="modSp">
        <pc:chgData name="Zuber, Janina" userId="S::janina.zuber@de.schunk.com::c87c7822-2fe5-409c-a0dd-7f2d9d483512" providerId="AD" clId="Web-{F55B282F-5DC8-F7E1-92DD-4AB32597C84B}" dt="2025-06-10T09:23:22.483" v="0" actId="20577"/>
        <pc:sldMkLst>
          <pc:docMk/>
          <pc:sldMk cId="3949918571" sldId="284"/>
        </pc:sldMkLst>
        <pc:spChg chg="mod">
          <ac:chgData name="Zuber, Janina" userId="S::janina.zuber@de.schunk.com::c87c7822-2fe5-409c-a0dd-7f2d9d483512" providerId="AD" clId="Web-{F55B282F-5DC8-F7E1-92DD-4AB32597C84B}" dt="2025-06-10T09:23:22.483" v="0" actId="20577"/>
          <ac:spMkLst>
            <pc:docMk/>
            <pc:sldMk cId="3949918571" sldId="284"/>
            <ac:spMk id="12" creationId="{1738D005-5B61-0F99-2B15-4CE2F0CA33D1}"/>
          </ac:spMkLst>
        </pc:spChg>
      </pc:sldChg>
    </pc:docChg>
  </pc:docChgLst>
  <pc:docChgLst>
    <pc:chgData name="Engelhardt, Stefan" userId="2dbd0d84-4ea9-4b56-a3a3-23e44cab6195" providerId="ADAL" clId="{E9C25FFE-66D2-488D-8396-414260001AA7}"/>
    <pc:docChg chg="undo custSel modSld">
      <pc:chgData name="Engelhardt, Stefan" userId="2dbd0d84-4ea9-4b56-a3a3-23e44cab6195" providerId="ADAL" clId="{E9C25FFE-66D2-488D-8396-414260001AA7}" dt="2025-06-02T13:39:23.714" v="53" actId="20577"/>
      <pc:docMkLst>
        <pc:docMk/>
      </pc:docMkLst>
      <pc:sldChg chg="delSp modSp mod">
        <pc:chgData name="Engelhardt, Stefan" userId="2dbd0d84-4ea9-4b56-a3a3-23e44cab6195" providerId="ADAL" clId="{E9C25FFE-66D2-488D-8396-414260001AA7}" dt="2025-06-02T13:30:56.741" v="49" actId="108"/>
        <pc:sldMkLst>
          <pc:docMk/>
          <pc:sldMk cId="2151193729" sldId="270"/>
        </pc:sldMkLst>
        <pc:spChg chg="mod">
          <ac:chgData name="Engelhardt, Stefan" userId="2dbd0d84-4ea9-4b56-a3a3-23e44cab6195" providerId="ADAL" clId="{E9C25FFE-66D2-488D-8396-414260001AA7}" dt="2025-06-02T13:30:56.741" v="49" actId="108"/>
          <ac:spMkLst>
            <pc:docMk/>
            <pc:sldMk cId="2151193729" sldId="270"/>
            <ac:spMk id="4" creationId="{E3C7037B-945A-7B0A-9463-F10093CC6FAD}"/>
          </ac:spMkLst>
        </pc:spChg>
        <pc:picChg chg="del">
          <ac:chgData name="Engelhardt, Stefan" userId="2dbd0d84-4ea9-4b56-a3a3-23e44cab6195" providerId="ADAL" clId="{E9C25FFE-66D2-488D-8396-414260001AA7}" dt="2025-06-02T12:00:49.621" v="45" actId="478"/>
          <ac:picMkLst>
            <pc:docMk/>
            <pc:sldMk cId="2151193729" sldId="270"/>
            <ac:picMk id="7" creationId="{C07C3EDB-D2DE-3BD7-E85A-4459B411009E}"/>
          </ac:picMkLst>
        </pc:picChg>
        <pc:picChg chg="del">
          <ac:chgData name="Engelhardt, Stefan" userId="2dbd0d84-4ea9-4b56-a3a3-23e44cab6195" providerId="ADAL" clId="{E9C25FFE-66D2-488D-8396-414260001AA7}" dt="2025-06-02T12:00:49.621" v="45" actId="478"/>
          <ac:picMkLst>
            <pc:docMk/>
            <pc:sldMk cId="2151193729" sldId="270"/>
            <ac:picMk id="9" creationId="{E12B3C73-1B2E-B973-1D12-E0F699649C48}"/>
          </ac:picMkLst>
        </pc:picChg>
        <pc:picChg chg="del">
          <ac:chgData name="Engelhardt, Stefan" userId="2dbd0d84-4ea9-4b56-a3a3-23e44cab6195" providerId="ADAL" clId="{E9C25FFE-66D2-488D-8396-414260001AA7}" dt="2025-06-02T12:00:50.292" v="46" actId="478"/>
          <ac:picMkLst>
            <pc:docMk/>
            <pc:sldMk cId="2151193729" sldId="270"/>
            <ac:picMk id="11" creationId="{A3B50C7B-A8BD-E680-C6D6-2C7A7F8E5BA1}"/>
          </ac:picMkLst>
        </pc:picChg>
        <pc:picChg chg="del">
          <ac:chgData name="Engelhardt, Stefan" userId="2dbd0d84-4ea9-4b56-a3a3-23e44cab6195" providerId="ADAL" clId="{E9C25FFE-66D2-488D-8396-414260001AA7}" dt="2025-06-02T12:00:49.621" v="45" actId="478"/>
          <ac:picMkLst>
            <pc:docMk/>
            <pc:sldMk cId="2151193729" sldId="270"/>
            <ac:picMk id="17" creationId="{D3FC3522-973D-F009-6B11-C6343C0CF830}"/>
          </ac:picMkLst>
        </pc:picChg>
      </pc:sldChg>
      <pc:sldChg chg="delSp modSp mod">
        <pc:chgData name="Engelhardt, Stefan" userId="2dbd0d84-4ea9-4b56-a3a3-23e44cab6195" providerId="ADAL" clId="{E9C25FFE-66D2-488D-8396-414260001AA7}" dt="2025-06-02T12:00:41.773" v="44" actId="478"/>
        <pc:sldMkLst>
          <pc:docMk/>
          <pc:sldMk cId="1099546714" sldId="271"/>
        </pc:sldMkLst>
        <pc:spChg chg="mod">
          <ac:chgData name="Engelhardt, Stefan" userId="2dbd0d84-4ea9-4b56-a3a3-23e44cab6195" providerId="ADAL" clId="{E9C25FFE-66D2-488D-8396-414260001AA7}" dt="2025-06-02T12:00:31.326" v="37" actId="1076"/>
          <ac:spMkLst>
            <pc:docMk/>
            <pc:sldMk cId="1099546714" sldId="271"/>
            <ac:spMk id="2" creationId="{97182C1E-C7BE-A7EF-C7BA-6CF7D08908D0}"/>
          </ac:spMkLst>
        </pc:spChg>
        <pc:spChg chg="del">
          <ac:chgData name="Engelhardt, Stefan" userId="2dbd0d84-4ea9-4b56-a3a3-23e44cab6195" providerId="ADAL" clId="{E9C25FFE-66D2-488D-8396-414260001AA7}" dt="2025-06-02T12:00:34.599" v="39" actId="478"/>
          <ac:spMkLst>
            <pc:docMk/>
            <pc:sldMk cId="1099546714" sldId="271"/>
            <ac:spMk id="4" creationId="{355F7F85-53A3-E45A-0CD7-E1ADD383D4B4}"/>
          </ac:spMkLst>
        </pc:spChg>
        <pc:spChg chg="del mod">
          <ac:chgData name="Engelhardt, Stefan" userId="2dbd0d84-4ea9-4b56-a3a3-23e44cab6195" providerId="ADAL" clId="{E9C25FFE-66D2-488D-8396-414260001AA7}" dt="2025-06-02T12:00:38.546" v="41" actId="478"/>
          <ac:spMkLst>
            <pc:docMk/>
            <pc:sldMk cId="1099546714" sldId="271"/>
            <ac:spMk id="5" creationId="{2CDD46CE-E7F1-DDFB-43A5-86E07EC0FA02}"/>
          </ac:spMkLst>
        </pc:spChg>
        <pc:spChg chg="del">
          <ac:chgData name="Engelhardt, Stefan" userId="2dbd0d84-4ea9-4b56-a3a3-23e44cab6195" providerId="ADAL" clId="{E9C25FFE-66D2-488D-8396-414260001AA7}" dt="2025-06-02T12:00:33.671" v="38" actId="478"/>
          <ac:spMkLst>
            <pc:docMk/>
            <pc:sldMk cId="1099546714" sldId="271"/>
            <ac:spMk id="7" creationId="{7BC6D92E-E4C2-9E7F-D8AC-F17CCD0F0449}"/>
          </ac:spMkLst>
        </pc:spChg>
        <pc:spChg chg="del">
          <ac:chgData name="Engelhardt, Stefan" userId="2dbd0d84-4ea9-4b56-a3a3-23e44cab6195" providerId="ADAL" clId="{E9C25FFE-66D2-488D-8396-414260001AA7}" dt="2025-06-02T12:00:33.671" v="38" actId="478"/>
          <ac:spMkLst>
            <pc:docMk/>
            <pc:sldMk cId="1099546714" sldId="271"/>
            <ac:spMk id="9" creationId="{0B247492-5A12-371B-817C-780C933AEF31}"/>
          </ac:spMkLst>
        </pc:spChg>
        <pc:spChg chg="del">
          <ac:chgData name="Engelhardt, Stefan" userId="2dbd0d84-4ea9-4b56-a3a3-23e44cab6195" providerId="ADAL" clId="{E9C25FFE-66D2-488D-8396-414260001AA7}" dt="2025-06-02T12:00:33.671" v="38" actId="478"/>
          <ac:spMkLst>
            <pc:docMk/>
            <pc:sldMk cId="1099546714" sldId="271"/>
            <ac:spMk id="10" creationId="{2148476A-4250-B276-AE1D-6397C942CCAD}"/>
          </ac:spMkLst>
        </pc:spChg>
        <pc:spChg chg="del">
          <ac:chgData name="Engelhardt, Stefan" userId="2dbd0d84-4ea9-4b56-a3a3-23e44cab6195" providerId="ADAL" clId="{E9C25FFE-66D2-488D-8396-414260001AA7}" dt="2025-06-02T12:00:33.671" v="38" actId="478"/>
          <ac:spMkLst>
            <pc:docMk/>
            <pc:sldMk cId="1099546714" sldId="271"/>
            <ac:spMk id="11" creationId="{995B5C13-2E8F-9AAB-C9DD-5154C38094FC}"/>
          </ac:spMkLst>
        </pc:spChg>
        <pc:spChg chg="del">
          <ac:chgData name="Engelhardt, Stefan" userId="2dbd0d84-4ea9-4b56-a3a3-23e44cab6195" providerId="ADAL" clId="{E9C25FFE-66D2-488D-8396-414260001AA7}" dt="2025-06-02T12:00:41.108" v="43" actId="478"/>
          <ac:spMkLst>
            <pc:docMk/>
            <pc:sldMk cId="1099546714" sldId="271"/>
            <ac:spMk id="12" creationId="{0791749D-ED24-D6B4-8313-DE337443BE2C}"/>
          </ac:spMkLst>
        </pc:spChg>
        <pc:spChg chg="del">
          <ac:chgData name="Engelhardt, Stefan" userId="2dbd0d84-4ea9-4b56-a3a3-23e44cab6195" providerId="ADAL" clId="{E9C25FFE-66D2-488D-8396-414260001AA7}" dt="2025-06-02T12:00:39.508" v="42" actId="478"/>
          <ac:spMkLst>
            <pc:docMk/>
            <pc:sldMk cId="1099546714" sldId="271"/>
            <ac:spMk id="13" creationId="{32C0F3C8-F9A0-DA85-7FA6-BD3C86AADA38}"/>
          </ac:spMkLst>
        </pc:spChg>
        <pc:spChg chg="del">
          <ac:chgData name="Engelhardt, Stefan" userId="2dbd0d84-4ea9-4b56-a3a3-23e44cab6195" providerId="ADAL" clId="{E9C25FFE-66D2-488D-8396-414260001AA7}" dt="2025-06-02T12:00:41.773" v="44" actId="478"/>
          <ac:spMkLst>
            <pc:docMk/>
            <pc:sldMk cId="1099546714" sldId="271"/>
            <ac:spMk id="14" creationId="{C84D7199-A765-B517-A01D-73832D61918D}"/>
          </ac:spMkLst>
        </pc:spChg>
        <pc:spChg chg="mod">
          <ac:chgData name="Engelhardt, Stefan" userId="2dbd0d84-4ea9-4b56-a3a3-23e44cab6195" providerId="ADAL" clId="{E9C25FFE-66D2-488D-8396-414260001AA7}" dt="2025-06-02T12:00:15.253" v="35" actId="20577"/>
          <ac:spMkLst>
            <pc:docMk/>
            <pc:sldMk cId="1099546714" sldId="271"/>
            <ac:spMk id="16" creationId="{5C49270B-4FF4-4A78-E17A-D18E19038584}"/>
          </ac:spMkLst>
        </pc:spChg>
        <pc:spChg chg="del">
          <ac:chgData name="Engelhardt, Stefan" userId="2dbd0d84-4ea9-4b56-a3a3-23e44cab6195" providerId="ADAL" clId="{E9C25FFE-66D2-488D-8396-414260001AA7}" dt="2025-06-02T12:00:06.500" v="2" actId="478"/>
          <ac:spMkLst>
            <pc:docMk/>
            <pc:sldMk cId="1099546714" sldId="271"/>
            <ac:spMk id="21" creationId="{05F1BF99-3953-1E80-E047-C25BE341DD16}"/>
          </ac:spMkLst>
        </pc:spChg>
        <pc:picChg chg="del">
          <ac:chgData name="Engelhardt, Stefan" userId="2dbd0d84-4ea9-4b56-a3a3-23e44cab6195" providerId="ADAL" clId="{E9C25FFE-66D2-488D-8396-414260001AA7}" dt="2025-06-02T12:00:03.947" v="1" actId="478"/>
          <ac:picMkLst>
            <pc:docMk/>
            <pc:sldMk cId="1099546714" sldId="271"/>
            <ac:picMk id="6" creationId="{67975704-4297-6ABC-3F15-90C426F10269}"/>
          </ac:picMkLst>
        </pc:picChg>
      </pc:sldChg>
      <pc:sldChg chg="modSp mod modNotesTx">
        <pc:chgData name="Engelhardt, Stefan" userId="2dbd0d84-4ea9-4b56-a3a3-23e44cab6195" providerId="ADAL" clId="{E9C25FFE-66D2-488D-8396-414260001AA7}" dt="2025-06-02T13:39:23.714" v="53" actId="20577"/>
        <pc:sldMkLst>
          <pc:docMk/>
          <pc:sldMk cId="4065875282" sldId="292"/>
        </pc:sldMkLst>
        <pc:spChg chg="mod">
          <ac:chgData name="Engelhardt, Stefan" userId="2dbd0d84-4ea9-4b56-a3a3-23e44cab6195" providerId="ADAL" clId="{E9C25FFE-66D2-488D-8396-414260001AA7}" dt="2025-06-02T13:38:47.527" v="52" actId="20577"/>
          <ac:spMkLst>
            <pc:docMk/>
            <pc:sldMk cId="4065875282" sldId="292"/>
            <ac:spMk id="4" creationId="{1AAAEE72-12FB-5CB7-CEFD-B7F3EC4DB0D5}"/>
          </ac:spMkLst>
        </pc:spChg>
      </pc:sldChg>
    </pc:docChg>
  </pc:docChgLst>
  <pc:docChgLst>
    <pc:chgData name="Scherer, Leon" userId="a15914f8-192b-450a-9ca0-a39ee2335c7a" providerId="ADAL" clId="{F1089C6F-9487-4E70-8DD4-C5D77AE4F1F0}"/>
    <pc:docChg chg="undo custSel delSld modSld modSection">
      <pc:chgData name="Scherer, Leon" userId="a15914f8-192b-450a-9ca0-a39ee2335c7a" providerId="ADAL" clId="{F1089C6F-9487-4E70-8DD4-C5D77AE4F1F0}" dt="2025-06-02T13:44:38.761" v="814"/>
      <pc:docMkLst>
        <pc:docMk/>
      </pc:docMkLst>
      <pc:sldChg chg="addSp delSp modSp mod">
        <pc:chgData name="Scherer, Leon" userId="a15914f8-192b-450a-9ca0-a39ee2335c7a" providerId="ADAL" clId="{F1089C6F-9487-4E70-8DD4-C5D77AE4F1F0}" dt="2025-06-02T12:15:48.578" v="775" actId="20577"/>
        <pc:sldMkLst>
          <pc:docMk/>
          <pc:sldMk cId="2151193729" sldId="270"/>
        </pc:sldMkLst>
        <pc:spChg chg="mod">
          <ac:chgData name="Scherer, Leon" userId="a15914f8-192b-450a-9ca0-a39ee2335c7a" providerId="ADAL" clId="{F1089C6F-9487-4E70-8DD4-C5D77AE4F1F0}" dt="2025-06-02T11:43:15.997" v="527" actId="20577"/>
          <ac:spMkLst>
            <pc:docMk/>
            <pc:sldMk cId="2151193729" sldId="270"/>
            <ac:spMk id="2" creationId="{15CD63CD-0894-9298-139A-DB4DFD266046}"/>
          </ac:spMkLst>
        </pc:spChg>
        <pc:spChg chg="mod">
          <ac:chgData name="Scherer, Leon" userId="a15914f8-192b-450a-9ca0-a39ee2335c7a" providerId="ADAL" clId="{F1089C6F-9487-4E70-8DD4-C5D77AE4F1F0}" dt="2025-06-02T12:15:48.578" v="775" actId="20577"/>
          <ac:spMkLst>
            <pc:docMk/>
            <pc:sldMk cId="2151193729" sldId="270"/>
            <ac:spMk id="4" creationId="{E3C7037B-945A-7B0A-9463-F10093CC6FAD}"/>
          </ac:spMkLst>
        </pc:spChg>
        <pc:spChg chg="add">
          <ac:chgData name="Scherer, Leon" userId="a15914f8-192b-450a-9ca0-a39ee2335c7a" providerId="ADAL" clId="{F1089C6F-9487-4E70-8DD4-C5D77AE4F1F0}" dt="2025-06-02T11:30:55.980" v="274"/>
          <ac:spMkLst>
            <pc:docMk/>
            <pc:sldMk cId="2151193729" sldId="270"/>
            <ac:spMk id="6" creationId="{AEF0976A-5A49-D033-F026-BE6056CC32C5}"/>
          </ac:spMkLst>
        </pc:spChg>
        <pc:spChg chg="add">
          <ac:chgData name="Scherer, Leon" userId="a15914f8-192b-450a-9ca0-a39ee2335c7a" providerId="ADAL" clId="{F1089C6F-9487-4E70-8DD4-C5D77AE4F1F0}" dt="2025-06-02T11:31:27.212" v="281"/>
          <ac:spMkLst>
            <pc:docMk/>
            <pc:sldMk cId="2151193729" sldId="270"/>
            <ac:spMk id="8" creationId="{D9A93D87-03E7-C082-82A1-2BD0F3974C61}"/>
          </ac:spMkLst>
        </pc:spChg>
        <pc:spChg chg="add">
          <ac:chgData name="Scherer, Leon" userId="a15914f8-192b-450a-9ca0-a39ee2335c7a" providerId="ADAL" clId="{F1089C6F-9487-4E70-8DD4-C5D77AE4F1F0}" dt="2025-06-02T11:32:02.592" v="293"/>
          <ac:spMkLst>
            <pc:docMk/>
            <pc:sldMk cId="2151193729" sldId="270"/>
            <ac:spMk id="10" creationId="{78AB5983-2CD0-1661-3320-2FBDF628B15B}"/>
          </ac:spMkLst>
        </pc:spChg>
        <pc:spChg chg="add">
          <ac:chgData name="Scherer, Leon" userId="a15914f8-192b-450a-9ca0-a39ee2335c7a" providerId="ADAL" clId="{F1089C6F-9487-4E70-8DD4-C5D77AE4F1F0}" dt="2025-06-02T11:32:52.035" v="305"/>
          <ac:spMkLst>
            <pc:docMk/>
            <pc:sldMk cId="2151193729" sldId="270"/>
            <ac:spMk id="12" creationId="{CDBE98A0-4C12-FC7F-A2C3-587C8D976603}"/>
          </ac:spMkLst>
        </pc:spChg>
        <pc:spChg chg="add del mod ord">
          <ac:chgData name="Scherer, Leon" userId="a15914f8-192b-450a-9ca0-a39ee2335c7a" providerId="ADAL" clId="{F1089C6F-9487-4E70-8DD4-C5D77AE4F1F0}" dt="2025-06-02T11:33:56.483" v="323" actId="478"/>
          <ac:spMkLst>
            <pc:docMk/>
            <pc:sldMk cId="2151193729" sldId="270"/>
            <ac:spMk id="14" creationId="{5C4AFF3B-A810-27F1-C6F1-25CDEC1F4620}"/>
          </ac:spMkLst>
        </pc:spChg>
        <pc:spChg chg="add del mod ord">
          <ac:chgData name="Scherer, Leon" userId="a15914f8-192b-450a-9ca0-a39ee2335c7a" providerId="ADAL" clId="{F1089C6F-9487-4E70-8DD4-C5D77AE4F1F0}" dt="2025-06-02T11:41:05.333" v="490" actId="478"/>
          <ac:spMkLst>
            <pc:docMk/>
            <pc:sldMk cId="2151193729" sldId="270"/>
            <ac:spMk id="15" creationId="{627E4D77-9177-D4F7-EA9E-340FC474C3C0}"/>
          </ac:spMkLst>
        </pc:spChg>
        <pc:spChg chg="add del mod">
          <ac:chgData name="Scherer, Leon" userId="a15914f8-192b-450a-9ca0-a39ee2335c7a" providerId="ADAL" clId="{F1089C6F-9487-4E70-8DD4-C5D77AE4F1F0}" dt="2025-06-02T12:10:16.578" v="737" actId="478"/>
          <ac:spMkLst>
            <pc:docMk/>
            <pc:sldMk cId="2151193729" sldId="270"/>
            <ac:spMk id="22" creationId="{DFAA567B-69FE-4998-B3AB-95A4783619C3}"/>
          </ac:spMkLst>
        </pc:spChg>
        <pc:spChg chg="add del mod">
          <ac:chgData name="Scherer, Leon" userId="a15914f8-192b-450a-9ca0-a39ee2335c7a" providerId="ADAL" clId="{F1089C6F-9487-4E70-8DD4-C5D77AE4F1F0}" dt="2025-06-02T12:10:40.509" v="770" actId="478"/>
          <ac:spMkLst>
            <pc:docMk/>
            <pc:sldMk cId="2151193729" sldId="270"/>
            <ac:spMk id="23" creationId="{F15D355E-9D2D-47B2-058E-9D988760BBFD}"/>
          </ac:spMkLst>
        </pc:spChg>
        <pc:picChg chg="add mod">
          <ac:chgData name="Scherer, Leon" userId="a15914f8-192b-450a-9ca0-a39ee2335c7a" providerId="ADAL" clId="{F1089C6F-9487-4E70-8DD4-C5D77AE4F1F0}" dt="2025-06-02T11:50:41.879" v="545" actId="1037"/>
          <ac:picMkLst>
            <pc:docMk/>
            <pc:sldMk cId="2151193729" sldId="270"/>
            <ac:picMk id="7" creationId="{C07C3EDB-D2DE-3BD7-E85A-4459B411009E}"/>
          </ac:picMkLst>
        </pc:picChg>
        <pc:picChg chg="add mod">
          <ac:chgData name="Scherer, Leon" userId="a15914f8-192b-450a-9ca0-a39ee2335c7a" providerId="ADAL" clId="{F1089C6F-9487-4E70-8DD4-C5D77AE4F1F0}" dt="2025-06-02T11:50:41.879" v="545" actId="1037"/>
          <ac:picMkLst>
            <pc:docMk/>
            <pc:sldMk cId="2151193729" sldId="270"/>
            <ac:picMk id="9" creationId="{E12B3C73-1B2E-B973-1D12-E0F699649C48}"/>
          </ac:picMkLst>
        </pc:picChg>
        <pc:picChg chg="add mod">
          <ac:chgData name="Scherer, Leon" userId="a15914f8-192b-450a-9ca0-a39ee2335c7a" providerId="ADAL" clId="{F1089C6F-9487-4E70-8DD4-C5D77AE4F1F0}" dt="2025-06-02T11:50:41.879" v="545" actId="1037"/>
          <ac:picMkLst>
            <pc:docMk/>
            <pc:sldMk cId="2151193729" sldId="270"/>
            <ac:picMk id="11" creationId="{A3B50C7B-A8BD-E680-C6D6-2C7A7F8E5BA1}"/>
          </ac:picMkLst>
        </pc:picChg>
        <pc:picChg chg="add del mod">
          <ac:chgData name="Scherer, Leon" userId="a15914f8-192b-450a-9ca0-a39ee2335c7a" providerId="ADAL" clId="{F1089C6F-9487-4E70-8DD4-C5D77AE4F1F0}" dt="2025-06-02T11:37:51.020" v="356" actId="478"/>
          <ac:picMkLst>
            <pc:docMk/>
            <pc:sldMk cId="2151193729" sldId="270"/>
            <ac:picMk id="13" creationId="{30E8D2C8-C697-4277-1822-5940CC16419B}"/>
          </ac:picMkLst>
        </pc:picChg>
        <pc:picChg chg="add mod">
          <ac:chgData name="Scherer, Leon" userId="a15914f8-192b-450a-9ca0-a39ee2335c7a" providerId="ADAL" clId="{F1089C6F-9487-4E70-8DD4-C5D77AE4F1F0}" dt="2025-06-02T11:50:41.879" v="545" actId="1037"/>
          <ac:picMkLst>
            <pc:docMk/>
            <pc:sldMk cId="2151193729" sldId="270"/>
            <ac:picMk id="17" creationId="{D3FC3522-973D-F009-6B11-C6343C0CF830}"/>
          </ac:picMkLst>
        </pc:picChg>
        <pc:picChg chg="add del mod">
          <ac:chgData name="Scherer, Leon" userId="a15914f8-192b-450a-9ca0-a39ee2335c7a" providerId="ADAL" clId="{F1089C6F-9487-4E70-8DD4-C5D77AE4F1F0}" dt="2025-06-02T12:09:32.180" v="734" actId="478"/>
          <ac:picMkLst>
            <pc:docMk/>
            <pc:sldMk cId="2151193729" sldId="270"/>
            <ac:picMk id="18" creationId="{B4350053-055A-5514-CF54-BE20BC44FD79}"/>
          </ac:picMkLst>
        </pc:picChg>
        <pc:picChg chg="add del mod">
          <ac:chgData name="Scherer, Leon" userId="a15914f8-192b-450a-9ca0-a39ee2335c7a" providerId="ADAL" clId="{F1089C6F-9487-4E70-8DD4-C5D77AE4F1F0}" dt="2025-06-02T12:09:32.180" v="734" actId="478"/>
          <ac:picMkLst>
            <pc:docMk/>
            <pc:sldMk cId="2151193729" sldId="270"/>
            <ac:picMk id="19" creationId="{F24F7EB3-6617-4933-A35D-D5416013C8AF}"/>
          </ac:picMkLst>
        </pc:picChg>
        <pc:picChg chg="add del mod">
          <ac:chgData name="Scherer, Leon" userId="a15914f8-192b-450a-9ca0-a39ee2335c7a" providerId="ADAL" clId="{F1089C6F-9487-4E70-8DD4-C5D77AE4F1F0}" dt="2025-06-02T12:09:32.180" v="734" actId="478"/>
          <ac:picMkLst>
            <pc:docMk/>
            <pc:sldMk cId="2151193729" sldId="270"/>
            <ac:picMk id="20" creationId="{2CA7A2DE-601F-78EE-949C-EC90F1FBF129}"/>
          </ac:picMkLst>
        </pc:picChg>
        <pc:picChg chg="add del mod">
          <ac:chgData name="Scherer, Leon" userId="a15914f8-192b-450a-9ca0-a39ee2335c7a" providerId="ADAL" clId="{F1089C6F-9487-4E70-8DD4-C5D77AE4F1F0}" dt="2025-06-02T12:09:32.180" v="734" actId="478"/>
          <ac:picMkLst>
            <pc:docMk/>
            <pc:sldMk cId="2151193729" sldId="270"/>
            <ac:picMk id="21" creationId="{2C964582-6777-6956-6F64-D46A456CB2EA}"/>
          </ac:picMkLst>
        </pc:picChg>
      </pc:sldChg>
      <pc:sldChg chg="addSp delSp modSp mod">
        <pc:chgData name="Scherer, Leon" userId="a15914f8-192b-450a-9ca0-a39ee2335c7a" providerId="ADAL" clId="{F1089C6F-9487-4E70-8DD4-C5D77AE4F1F0}" dt="2025-06-02T13:44:38.761" v="814"/>
        <pc:sldMkLst>
          <pc:docMk/>
          <pc:sldMk cId="1099546714" sldId="271"/>
        </pc:sldMkLst>
        <pc:spChg chg="mod">
          <ac:chgData name="Scherer, Leon" userId="a15914f8-192b-450a-9ca0-a39ee2335c7a" providerId="ADAL" clId="{F1089C6F-9487-4E70-8DD4-C5D77AE4F1F0}" dt="2025-06-02T12:17:50.247" v="776" actId="790"/>
          <ac:spMkLst>
            <pc:docMk/>
            <pc:sldMk cId="1099546714" sldId="271"/>
            <ac:spMk id="2" creationId="{97182C1E-C7BE-A7EF-C7BA-6CF7D08908D0}"/>
          </ac:spMkLst>
        </pc:spChg>
        <pc:spChg chg="mod">
          <ac:chgData name="Scherer, Leon" userId="a15914f8-192b-450a-9ca0-a39ee2335c7a" providerId="ADAL" clId="{F1089C6F-9487-4E70-8DD4-C5D77AE4F1F0}" dt="2025-06-02T12:17:50.247" v="776" actId="790"/>
          <ac:spMkLst>
            <pc:docMk/>
            <pc:sldMk cId="1099546714" sldId="271"/>
            <ac:spMk id="3" creationId="{8DB585BC-D59B-EC85-E9B2-F71A19F49247}"/>
          </ac:spMkLst>
        </pc:spChg>
        <pc:spChg chg="add mod">
          <ac:chgData name="Scherer, Leon" userId="a15914f8-192b-450a-9ca0-a39ee2335c7a" providerId="ADAL" clId="{F1089C6F-9487-4E70-8DD4-C5D77AE4F1F0}" dt="2025-06-02T11:35:18.517" v="333" actId="1582"/>
          <ac:spMkLst>
            <pc:docMk/>
            <pc:sldMk cId="1099546714" sldId="271"/>
            <ac:spMk id="4" creationId="{355F7F85-53A3-E45A-0CD7-E1ADD383D4B4}"/>
          </ac:spMkLst>
        </pc:spChg>
        <pc:spChg chg="add mod ord">
          <ac:chgData name="Scherer, Leon" userId="a15914f8-192b-450a-9ca0-a39ee2335c7a" providerId="ADAL" clId="{F1089C6F-9487-4E70-8DD4-C5D77AE4F1F0}" dt="2025-06-02T10:12:07.623" v="115" actId="1076"/>
          <ac:spMkLst>
            <pc:docMk/>
            <pc:sldMk cId="1099546714" sldId="271"/>
            <ac:spMk id="5" creationId="{2CDD46CE-E7F1-DDFB-43A5-86E07EC0FA02}"/>
          </ac:spMkLst>
        </pc:spChg>
        <pc:spChg chg="add mod">
          <ac:chgData name="Scherer, Leon" userId="a15914f8-192b-450a-9ca0-a39ee2335c7a" providerId="ADAL" clId="{F1089C6F-9487-4E70-8DD4-C5D77AE4F1F0}" dt="2025-06-02T10:12:07.623" v="115" actId="1076"/>
          <ac:spMkLst>
            <pc:docMk/>
            <pc:sldMk cId="1099546714" sldId="271"/>
            <ac:spMk id="7" creationId="{7BC6D92E-E4C2-9E7F-D8AC-F17CCD0F0449}"/>
          </ac:spMkLst>
        </pc:spChg>
        <pc:spChg chg="add del mod">
          <ac:chgData name="Scherer, Leon" userId="a15914f8-192b-450a-9ca0-a39ee2335c7a" providerId="ADAL" clId="{F1089C6F-9487-4E70-8DD4-C5D77AE4F1F0}" dt="2025-06-02T10:02:00.009" v="27" actId="478"/>
          <ac:spMkLst>
            <pc:docMk/>
            <pc:sldMk cId="1099546714" sldId="271"/>
            <ac:spMk id="8" creationId="{9E4AD3BC-F4CA-2286-91B2-B745F8078801}"/>
          </ac:spMkLst>
        </pc:spChg>
        <pc:spChg chg="add mod">
          <ac:chgData name="Scherer, Leon" userId="a15914f8-192b-450a-9ca0-a39ee2335c7a" providerId="ADAL" clId="{F1089C6F-9487-4E70-8DD4-C5D77AE4F1F0}" dt="2025-06-02T10:12:00.372" v="114" actId="1076"/>
          <ac:spMkLst>
            <pc:docMk/>
            <pc:sldMk cId="1099546714" sldId="271"/>
            <ac:spMk id="9" creationId="{0B247492-5A12-371B-817C-780C933AEF31}"/>
          </ac:spMkLst>
        </pc:spChg>
        <pc:spChg chg="add mod">
          <ac:chgData name="Scherer, Leon" userId="a15914f8-192b-450a-9ca0-a39ee2335c7a" providerId="ADAL" clId="{F1089C6F-9487-4E70-8DD4-C5D77AE4F1F0}" dt="2025-06-02T10:12:00.372" v="114" actId="1076"/>
          <ac:spMkLst>
            <pc:docMk/>
            <pc:sldMk cId="1099546714" sldId="271"/>
            <ac:spMk id="10" creationId="{2148476A-4250-B276-AE1D-6397C942CCAD}"/>
          </ac:spMkLst>
        </pc:spChg>
        <pc:spChg chg="add mod">
          <ac:chgData name="Scherer, Leon" userId="a15914f8-192b-450a-9ca0-a39ee2335c7a" providerId="ADAL" clId="{F1089C6F-9487-4E70-8DD4-C5D77AE4F1F0}" dt="2025-06-02T11:35:18.517" v="333" actId="1582"/>
          <ac:spMkLst>
            <pc:docMk/>
            <pc:sldMk cId="1099546714" sldId="271"/>
            <ac:spMk id="11" creationId="{995B5C13-2E8F-9AAB-C9DD-5154C38094FC}"/>
          </ac:spMkLst>
        </pc:spChg>
        <pc:spChg chg="add mod">
          <ac:chgData name="Scherer, Leon" userId="a15914f8-192b-450a-9ca0-a39ee2335c7a" providerId="ADAL" clId="{F1089C6F-9487-4E70-8DD4-C5D77AE4F1F0}" dt="2025-06-02T10:12:30.004" v="118" actId="1076"/>
          <ac:spMkLst>
            <pc:docMk/>
            <pc:sldMk cId="1099546714" sldId="271"/>
            <ac:spMk id="12" creationId="{0791749D-ED24-D6B4-8313-DE337443BE2C}"/>
          </ac:spMkLst>
        </pc:spChg>
        <pc:spChg chg="add mod">
          <ac:chgData name="Scherer, Leon" userId="a15914f8-192b-450a-9ca0-a39ee2335c7a" providerId="ADAL" clId="{F1089C6F-9487-4E70-8DD4-C5D77AE4F1F0}" dt="2025-06-02T10:12:30.004" v="118" actId="1076"/>
          <ac:spMkLst>
            <pc:docMk/>
            <pc:sldMk cId="1099546714" sldId="271"/>
            <ac:spMk id="13" creationId="{32C0F3C8-F9A0-DA85-7FA6-BD3C86AADA38}"/>
          </ac:spMkLst>
        </pc:spChg>
        <pc:spChg chg="add mod">
          <ac:chgData name="Scherer, Leon" userId="a15914f8-192b-450a-9ca0-a39ee2335c7a" providerId="ADAL" clId="{F1089C6F-9487-4E70-8DD4-C5D77AE4F1F0}" dt="2025-06-02T11:35:18.517" v="333" actId="1582"/>
          <ac:spMkLst>
            <pc:docMk/>
            <pc:sldMk cId="1099546714" sldId="271"/>
            <ac:spMk id="14" creationId="{C84D7199-A765-B517-A01D-73832D61918D}"/>
          </ac:spMkLst>
        </pc:spChg>
        <pc:spChg chg="add del mod">
          <ac:chgData name="Scherer, Leon" userId="a15914f8-192b-450a-9ca0-a39ee2335c7a" providerId="ADAL" clId="{F1089C6F-9487-4E70-8DD4-C5D77AE4F1F0}" dt="2025-06-02T12:08:48.564" v="709" actId="478"/>
          <ac:spMkLst>
            <pc:docMk/>
            <pc:sldMk cId="1099546714" sldId="271"/>
            <ac:spMk id="15" creationId="{20A974C7-9880-A28F-F092-6B377726013A}"/>
          </ac:spMkLst>
        </pc:spChg>
        <pc:spChg chg="del mod">
          <ac:chgData name="Scherer, Leon" userId="a15914f8-192b-450a-9ca0-a39ee2335c7a" providerId="ADAL" clId="{F1089C6F-9487-4E70-8DD4-C5D77AE4F1F0}" dt="2025-06-02T12:07:24.212" v="554" actId="478"/>
          <ac:spMkLst>
            <pc:docMk/>
            <pc:sldMk cId="1099546714" sldId="271"/>
            <ac:spMk id="16" creationId="{5C49270B-4FF4-4A78-E17A-D18E19038584}"/>
          </ac:spMkLst>
        </pc:spChg>
        <pc:spChg chg="add del mod">
          <ac:chgData name="Scherer, Leon" userId="a15914f8-192b-450a-9ca0-a39ee2335c7a" providerId="ADAL" clId="{F1089C6F-9487-4E70-8DD4-C5D77AE4F1F0}" dt="2025-06-02T12:08:48.564" v="709" actId="478"/>
          <ac:spMkLst>
            <pc:docMk/>
            <pc:sldMk cId="1099546714" sldId="271"/>
            <ac:spMk id="17" creationId="{1674ED97-A31E-77E4-1BAD-6F6B96E04CAB}"/>
          </ac:spMkLst>
        </pc:spChg>
        <pc:spChg chg="add del mod">
          <ac:chgData name="Scherer, Leon" userId="a15914f8-192b-450a-9ca0-a39ee2335c7a" providerId="ADAL" clId="{F1089C6F-9487-4E70-8DD4-C5D77AE4F1F0}" dt="2025-06-02T12:08:48.564" v="709" actId="478"/>
          <ac:spMkLst>
            <pc:docMk/>
            <pc:sldMk cId="1099546714" sldId="271"/>
            <ac:spMk id="18" creationId="{05AE550E-B095-A0F5-33D5-8CE1CB2C17C4}"/>
          </ac:spMkLst>
        </pc:spChg>
        <pc:spChg chg="add del mod">
          <ac:chgData name="Scherer, Leon" userId="a15914f8-192b-450a-9ca0-a39ee2335c7a" providerId="ADAL" clId="{F1089C6F-9487-4E70-8DD4-C5D77AE4F1F0}" dt="2025-06-02T12:08:48.564" v="709" actId="478"/>
          <ac:spMkLst>
            <pc:docMk/>
            <pc:sldMk cId="1099546714" sldId="271"/>
            <ac:spMk id="19" creationId="{597206CE-CB69-D8BC-39D5-22D1C3B9B6BB}"/>
          </ac:spMkLst>
        </pc:spChg>
        <pc:spChg chg="add del mod">
          <ac:chgData name="Scherer, Leon" userId="a15914f8-192b-450a-9ca0-a39ee2335c7a" providerId="ADAL" clId="{F1089C6F-9487-4E70-8DD4-C5D77AE4F1F0}" dt="2025-06-02T12:08:48.564" v="709" actId="478"/>
          <ac:spMkLst>
            <pc:docMk/>
            <pc:sldMk cId="1099546714" sldId="271"/>
            <ac:spMk id="20" creationId="{6EAF08D5-C3FA-673E-4EFE-DDAA6196B150}"/>
          </ac:spMkLst>
        </pc:spChg>
        <pc:spChg chg="mod">
          <ac:chgData name="Scherer, Leon" userId="a15914f8-192b-450a-9ca0-a39ee2335c7a" providerId="ADAL" clId="{F1089C6F-9487-4E70-8DD4-C5D77AE4F1F0}" dt="2025-06-02T10:12:11.283" v="116" actId="1076"/>
          <ac:spMkLst>
            <pc:docMk/>
            <pc:sldMk cId="1099546714" sldId="271"/>
            <ac:spMk id="21" creationId="{05F1BF99-3953-1E80-E047-C25BE341DD16}"/>
          </ac:spMkLst>
        </pc:spChg>
        <pc:spChg chg="add del mod">
          <ac:chgData name="Scherer, Leon" userId="a15914f8-192b-450a-9ca0-a39ee2335c7a" providerId="ADAL" clId="{F1089C6F-9487-4E70-8DD4-C5D77AE4F1F0}" dt="2025-06-02T12:08:48.564" v="709" actId="478"/>
          <ac:spMkLst>
            <pc:docMk/>
            <pc:sldMk cId="1099546714" sldId="271"/>
            <ac:spMk id="22" creationId="{A63854C7-9534-471B-D394-9D08504EA76D}"/>
          </ac:spMkLst>
        </pc:spChg>
        <pc:spChg chg="add del mod">
          <ac:chgData name="Scherer, Leon" userId="a15914f8-192b-450a-9ca0-a39ee2335c7a" providerId="ADAL" clId="{F1089C6F-9487-4E70-8DD4-C5D77AE4F1F0}" dt="2025-06-02T12:08:48.564" v="709" actId="478"/>
          <ac:spMkLst>
            <pc:docMk/>
            <pc:sldMk cId="1099546714" sldId="271"/>
            <ac:spMk id="23" creationId="{0A1A2454-69CC-BCE5-1572-AF6FFF12C449}"/>
          </ac:spMkLst>
        </pc:spChg>
        <pc:spChg chg="add del mod">
          <ac:chgData name="Scherer, Leon" userId="a15914f8-192b-450a-9ca0-a39ee2335c7a" providerId="ADAL" clId="{F1089C6F-9487-4E70-8DD4-C5D77AE4F1F0}" dt="2025-06-02T12:08:48.564" v="709" actId="478"/>
          <ac:spMkLst>
            <pc:docMk/>
            <pc:sldMk cId="1099546714" sldId="271"/>
            <ac:spMk id="24" creationId="{024AACAF-898B-D4FB-50C8-E5653D432E29}"/>
          </ac:spMkLst>
        </pc:spChg>
        <pc:spChg chg="add del mod">
          <ac:chgData name="Scherer, Leon" userId="a15914f8-192b-450a-9ca0-a39ee2335c7a" providerId="ADAL" clId="{F1089C6F-9487-4E70-8DD4-C5D77AE4F1F0}" dt="2025-06-02T12:08:48.564" v="709" actId="478"/>
          <ac:spMkLst>
            <pc:docMk/>
            <pc:sldMk cId="1099546714" sldId="271"/>
            <ac:spMk id="25" creationId="{033708D8-13BB-E747-9151-13997CD219F9}"/>
          </ac:spMkLst>
        </pc:spChg>
        <pc:spChg chg="add mod">
          <ac:chgData name="Scherer, Leon" userId="a15914f8-192b-450a-9ca0-a39ee2335c7a" providerId="ADAL" clId="{F1089C6F-9487-4E70-8DD4-C5D77AE4F1F0}" dt="2025-06-02T12:17:50.247" v="776" actId="790"/>
          <ac:spMkLst>
            <pc:docMk/>
            <pc:sldMk cId="1099546714" sldId="271"/>
            <ac:spMk id="26" creationId="{55737A9E-BD06-1431-1C31-A8C008F886D6}"/>
          </ac:spMkLst>
        </pc:spChg>
        <pc:spChg chg="add mod">
          <ac:chgData name="Scherer, Leon" userId="a15914f8-192b-450a-9ca0-a39ee2335c7a" providerId="ADAL" clId="{F1089C6F-9487-4E70-8DD4-C5D77AE4F1F0}" dt="2025-06-02T13:44:38.761" v="814"/>
          <ac:spMkLst>
            <pc:docMk/>
            <pc:sldMk cId="1099546714" sldId="271"/>
            <ac:spMk id="27" creationId="{01A11CD1-41A6-1408-A16C-0D3607174546}"/>
          </ac:spMkLst>
        </pc:spChg>
        <pc:picChg chg="mod">
          <ac:chgData name="Scherer, Leon" userId="a15914f8-192b-450a-9ca0-a39ee2335c7a" providerId="ADAL" clId="{F1089C6F-9487-4E70-8DD4-C5D77AE4F1F0}" dt="2025-06-02T10:12:07.623" v="115" actId="1076"/>
          <ac:picMkLst>
            <pc:docMk/>
            <pc:sldMk cId="1099546714" sldId="271"/>
            <ac:picMk id="6" creationId="{67975704-4297-6ABC-3F15-90C426F10269}"/>
          </ac:picMkLst>
        </pc:picChg>
      </pc:sldChg>
      <pc:sldChg chg="modSp mod">
        <pc:chgData name="Scherer, Leon" userId="a15914f8-192b-450a-9ca0-a39ee2335c7a" providerId="ADAL" clId="{F1089C6F-9487-4E70-8DD4-C5D77AE4F1F0}" dt="2025-06-02T12:37:21.274" v="799" actId="20577"/>
        <pc:sldMkLst>
          <pc:docMk/>
          <pc:sldMk cId="3949918571" sldId="284"/>
        </pc:sldMkLst>
        <pc:spChg chg="mod">
          <ac:chgData name="Scherer, Leon" userId="a15914f8-192b-450a-9ca0-a39ee2335c7a" providerId="ADAL" clId="{F1089C6F-9487-4E70-8DD4-C5D77AE4F1F0}" dt="2025-06-02T12:18:15.696" v="777" actId="790"/>
          <ac:spMkLst>
            <pc:docMk/>
            <pc:sldMk cId="3949918571" sldId="284"/>
            <ac:spMk id="8" creationId="{17693470-2D89-41B2-CBE3-454748D7C993}"/>
          </ac:spMkLst>
        </pc:spChg>
        <pc:spChg chg="mod">
          <ac:chgData name="Scherer, Leon" userId="a15914f8-192b-450a-9ca0-a39ee2335c7a" providerId="ADAL" clId="{F1089C6F-9487-4E70-8DD4-C5D77AE4F1F0}" dt="2025-06-02T12:37:21.274" v="799" actId="20577"/>
          <ac:spMkLst>
            <pc:docMk/>
            <pc:sldMk cId="3949918571" sldId="284"/>
            <ac:spMk id="12" creationId="{1738D005-5B61-0F99-2B15-4CE2F0CA33D1}"/>
          </ac:spMkLst>
        </pc:spChg>
        <pc:spChg chg="mod">
          <ac:chgData name="Scherer, Leon" userId="a15914f8-192b-450a-9ca0-a39ee2335c7a" providerId="ADAL" clId="{F1089C6F-9487-4E70-8DD4-C5D77AE4F1F0}" dt="2025-06-02T12:18:15.696" v="777" actId="790"/>
          <ac:spMkLst>
            <pc:docMk/>
            <pc:sldMk cId="3949918571" sldId="284"/>
            <ac:spMk id="13" creationId="{88ED06A6-9470-9F52-CA2F-CF62CC7A4B33}"/>
          </ac:spMkLst>
        </pc:spChg>
        <pc:spChg chg="mod">
          <ac:chgData name="Scherer, Leon" userId="a15914f8-192b-450a-9ca0-a39ee2335c7a" providerId="ADAL" clId="{F1089C6F-9487-4E70-8DD4-C5D77AE4F1F0}" dt="2025-06-02T12:18:15.696" v="777" actId="790"/>
          <ac:spMkLst>
            <pc:docMk/>
            <pc:sldMk cId="3949918571" sldId="284"/>
            <ac:spMk id="40" creationId="{A7940E70-57E6-BAAA-4160-14CE2992C3F9}"/>
          </ac:spMkLst>
        </pc:spChg>
        <pc:spChg chg="mod">
          <ac:chgData name="Scherer, Leon" userId="a15914f8-192b-450a-9ca0-a39ee2335c7a" providerId="ADAL" clId="{F1089C6F-9487-4E70-8DD4-C5D77AE4F1F0}" dt="2025-06-02T12:18:15.696" v="777" actId="790"/>
          <ac:spMkLst>
            <pc:docMk/>
            <pc:sldMk cId="3949918571" sldId="284"/>
            <ac:spMk id="42" creationId="{73994403-7B6D-9788-38C1-F6616CB18E40}"/>
          </ac:spMkLst>
        </pc:spChg>
        <pc:spChg chg="mod">
          <ac:chgData name="Scherer, Leon" userId="a15914f8-192b-450a-9ca0-a39ee2335c7a" providerId="ADAL" clId="{F1089C6F-9487-4E70-8DD4-C5D77AE4F1F0}" dt="2025-06-02T12:18:15.696" v="777" actId="790"/>
          <ac:spMkLst>
            <pc:docMk/>
            <pc:sldMk cId="3949918571" sldId="284"/>
            <ac:spMk id="43" creationId="{4260378F-EA11-F6E8-4DF9-76870A2AEE78}"/>
          </ac:spMkLst>
        </pc:spChg>
        <pc:spChg chg="mod">
          <ac:chgData name="Scherer, Leon" userId="a15914f8-192b-450a-9ca0-a39ee2335c7a" providerId="ADAL" clId="{F1089C6F-9487-4E70-8DD4-C5D77AE4F1F0}" dt="2025-06-02T12:18:15.696" v="777" actId="790"/>
          <ac:spMkLst>
            <pc:docMk/>
            <pc:sldMk cId="3949918571" sldId="284"/>
            <ac:spMk id="46" creationId="{366E60E1-DA20-C85A-CAD2-C66E0C9B7ED7}"/>
          </ac:spMkLst>
        </pc:spChg>
        <pc:spChg chg="mod">
          <ac:chgData name="Scherer, Leon" userId="a15914f8-192b-450a-9ca0-a39ee2335c7a" providerId="ADAL" clId="{F1089C6F-9487-4E70-8DD4-C5D77AE4F1F0}" dt="2025-06-02T12:18:15.696" v="777" actId="790"/>
          <ac:spMkLst>
            <pc:docMk/>
            <pc:sldMk cId="3949918571" sldId="284"/>
            <ac:spMk id="48" creationId="{E6111A10-251C-8D7F-2FF9-8C7FA798372A}"/>
          </ac:spMkLst>
        </pc:spChg>
        <pc:spChg chg="mod">
          <ac:chgData name="Scherer, Leon" userId="a15914f8-192b-450a-9ca0-a39ee2335c7a" providerId="ADAL" clId="{F1089C6F-9487-4E70-8DD4-C5D77AE4F1F0}" dt="2025-06-02T12:18:15.696" v="777" actId="790"/>
          <ac:spMkLst>
            <pc:docMk/>
            <pc:sldMk cId="3949918571" sldId="284"/>
            <ac:spMk id="51" creationId="{B4018E31-7C8D-300D-47B2-5FCD0DE1A3F0}"/>
          </ac:spMkLst>
        </pc:spChg>
        <pc:spChg chg="mod">
          <ac:chgData name="Scherer, Leon" userId="a15914f8-192b-450a-9ca0-a39ee2335c7a" providerId="ADAL" clId="{F1089C6F-9487-4E70-8DD4-C5D77AE4F1F0}" dt="2025-06-02T12:18:15.696" v="777" actId="790"/>
          <ac:spMkLst>
            <pc:docMk/>
            <pc:sldMk cId="3949918571" sldId="284"/>
            <ac:spMk id="53" creationId="{5EEEB261-0E00-E2A3-6E98-6023F5CD9392}"/>
          </ac:spMkLst>
        </pc:spChg>
        <pc:spChg chg="mod">
          <ac:chgData name="Scherer, Leon" userId="a15914f8-192b-450a-9ca0-a39ee2335c7a" providerId="ADAL" clId="{F1089C6F-9487-4E70-8DD4-C5D77AE4F1F0}" dt="2025-06-02T12:18:15.696" v="777" actId="790"/>
          <ac:spMkLst>
            <pc:docMk/>
            <pc:sldMk cId="3949918571" sldId="284"/>
            <ac:spMk id="56" creationId="{41D54721-E21F-D329-270B-68871ADF92E0}"/>
          </ac:spMkLst>
        </pc:spChg>
      </pc:sldChg>
      <pc:sldChg chg="addSp modSp mod">
        <pc:chgData name="Scherer, Leon" userId="a15914f8-192b-450a-9ca0-a39ee2335c7a" providerId="ADAL" clId="{F1089C6F-9487-4E70-8DD4-C5D77AE4F1F0}" dt="2025-06-02T13:44:34.075" v="813" actId="1076"/>
        <pc:sldMkLst>
          <pc:docMk/>
          <pc:sldMk cId="4065875282" sldId="292"/>
        </pc:sldMkLst>
        <pc:spChg chg="add mod">
          <ac:chgData name="Scherer, Leon" userId="a15914f8-192b-450a-9ca0-a39ee2335c7a" providerId="ADAL" clId="{F1089C6F-9487-4E70-8DD4-C5D77AE4F1F0}" dt="2025-06-02T13:44:34.075" v="813" actId="1076"/>
          <ac:spMkLst>
            <pc:docMk/>
            <pc:sldMk cId="4065875282" sldId="292"/>
            <ac:spMk id="12" creationId="{F7BC8CDB-C230-EA3D-A9DE-1BFE64D3C1CC}"/>
          </ac:spMkLst>
        </pc:spChg>
      </pc:sldChg>
      <pc:sldChg chg="modSp del mod">
        <pc:chgData name="Scherer, Leon" userId="a15914f8-192b-450a-9ca0-a39ee2335c7a" providerId="ADAL" clId="{F1089C6F-9487-4E70-8DD4-C5D77AE4F1F0}" dt="2025-06-02T13:30:09.375" v="811" actId="14100"/>
        <pc:sldMkLst>
          <pc:docMk/>
          <pc:sldMk cId="3232116063" sldId="2147479979"/>
        </pc:sldMkLst>
        <pc:cxnChg chg="mod">
          <ac:chgData name="Scherer, Leon" userId="a15914f8-192b-450a-9ca0-a39ee2335c7a" providerId="ADAL" clId="{F1089C6F-9487-4E70-8DD4-C5D77AE4F1F0}" dt="2025-06-02T13:29:58.680" v="807" actId="14100"/>
          <ac:cxnSpMkLst>
            <pc:docMk/>
            <pc:sldMk cId="3232116063" sldId="2147479979"/>
            <ac:cxnSpMk id="19" creationId="{03EE2827-28DE-DC84-F172-DAE872ECDED9}"/>
          </ac:cxnSpMkLst>
        </pc:cxnChg>
        <pc:cxnChg chg="mod">
          <ac:chgData name="Scherer, Leon" userId="a15914f8-192b-450a-9ca0-a39ee2335c7a" providerId="ADAL" clId="{F1089C6F-9487-4E70-8DD4-C5D77AE4F1F0}" dt="2025-06-02T13:29:37.759" v="806" actId="1037"/>
          <ac:cxnSpMkLst>
            <pc:docMk/>
            <pc:sldMk cId="3232116063" sldId="2147479979"/>
            <ac:cxnSpMk id="26" creationId="{AFD75C32-09C6-AAF8-8EAC-E7422A0301BE}"/>
          </ac:cxnSpMkLst>
        </pc:cxnChg>
        <pc:cxnChg chg="mod">
          <ac:chgData name="Scherer, Leon" userId="a15914f8-192b-450a-9ca0-a39ee2335c7a" providerId="ADAL" clId="{F1089C6F-9487-4E70-8DD4-C5D77AE4F1F0}" dt="2025-06-02T13:30:09.375" v="811" actId="14100"/>
          <ac:cxnSpMkLst>
            <pc:docMk/>
            <pc:sldMk cId="3232116063" sldId="2147479979"/>
            <ac:cxnSpMk id="46" creationId="{C7FE1E65-8892-F404-C611-F1CBD9A5A5C8}"/>
          </ac:cxnSpMkLst>
        </pc:cxnChg>
        <pc:cxnChg chg="mod">
          <ac:chgData name="Scherer, Leon" userId="a15914f8-192b-450a-9ca0-a39ee2335c7a" providerId="ADAL" clId="{F1089C6F-9487-4E70-8DD4-C5D77AE4F1F0}" dt="2025-06-02T13:30:04.554" v="810" actId="1038"/>
          <ac:cxnSpMkLst>
            <pc:docMk/>
            <pc:sldMk cId="3232116063" sldId="2147479979"/>
            <ac:cxnSpMk id="52" creationId="{ECD78CC3-E221-A4CF-2B17-BF545C37C000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AA609D-33A1-49C1-99CD-9DA0D02D59BC}" type="datetimeFigureOut">
              <a:rPr lang="de-DE" smtClean="0"/>
              <a:t>10.06.2025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C4DAAC-953A-4DDC-ADA9-6566D2D0868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5310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406871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791172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feld 9">
            <a:extLst>
              <a:ext uri="{FF2B5EF4-FFF2-40B4-BE49-F238E27FC236}">
                <a16:creationId xmlns:a16="http://schemas.microsoft.com/office/drawing/2014/main" id="{78CC97A4-1A82-DEDB-CB65-650832807737}"/>
              </a:ext>
            </a:extLst>
          </p:cNvPr>
          <p:cNvSpPr txBox="1"/>
          <p:nvPr userDrawn="1"/>
        </p:nvSpPr>
        <p:spPr>
          <a:xfrm>
            <a:off x="658813" y="271886"/>
            <a:ext cx="2009083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de-DE" sz="1800" b="1">
                <a:solidFill>
                  <a:schemeClr val="bg2"/>
                </a:solidFill>
                <a:latin typeface="Fago Pro" panose="02000506040000020004" pitchFamily="50" charset="0"/>
              </a:rPr>
              <a:t>Agenda</a:t>
            </a: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01ECF792-B14B-88A1-18F5-A6044518CC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58813" y="779585"/>
            <a:ext cx="8937625" cy="5494215"/>
          </a:xfrm>
        </p:spPr>
        <p:txBody>
          <a:bodyPr/>
          <a:lstStyle>
            <a:lvl1pPr marL="633413" indent="-633413">
              <a:buFont typeface="+mj-lt"/>
              <a:buAutoNum type="arabicPeriod"/>
              <a:defRPr sz="3000" b="1">
                <a:latin typeface="Fago Pro" panose="02000506040000020004" pitchFamily="50" charset="0"/>
              </a:defRPr>
            </a:lvl1pPr>
            <a:lvl2pPr marL="785813" indent="-176213">
              <a:tabLst>
                <a:tab pos="652463" algn="l"/>
                <a:tab pos="809625" algn="l"/>
              </a:tabLst>
              <a:defRPr sz="2000">
                <a:latin typeface="Fago Pro" panose="02000506040000020004" pitchFamily="50" charset="0"/>
              </a:defRPr>
            </a:lvl2pPr>
            <a:lvl3pPr marL="1014413" indent="-246063">
              <a:defRPr sz="2000">
                <a:latin typeface="Fago Pro" panose="02000506040000020004" pitchFamily="50" charset="0"/>
              </a:defRPr>
            </a:lvl3pPr>
            <a:lvl4pPr marL="1219200" indent="-204788">
              <a:defRPr sz="2000">
                <a:latin typeface="Fago Pro" panose="02000506040000020004" pitchFamily="50" charset="0"/>
              </a:defRPr>
            </a:lvl4pPr>
            <a:lvl5pPr marL="1441450" indent="-233363">
              <a:defRPr sz="2000">
                <a:latin typeface="Fago Pro" panose="02000506040000020004" pitchFamily="50" charset="0"/>
              </a:defRPr>
            </a:lvl5pPr>
          </a:lstStyle>
          <a:p>
            <a:pPr lvl="0"/>
            <a:r>
              <a:rPr lang="de-DE" err="1"/>
              <a:t>Agendapunkt</a:t>
            </a:r>
            <a:r>
              <a:rPr lang="de-DE"/>
              <a:t> eins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AF40E45D-1310-95F1-0289-F373E713D31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413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Hier steht das Kapitel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3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itat ­­­­- Fazit - Empfehl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FC792D1-F0A6-D256-D340-655CE5F32C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8814" y="666750"/>
            <a:ext cx="8996816" cy="3286125"/>
          </a:xfrm>
        </p:spPr>
        <p:txBody>
          <a:bodyPr anchor="b" anchorCtr="0"/>
          <a:lstStyle>
            <a:lvl1pPr>
              <a:defRPr sz="5400"/>
            </a:lvl1pPr>
          </a:lstStyle>
          <a:p>
            <a:r>
              <a:rPr lang="de-DE"/>
              <a:t>Hier steht ein Zitat / Empfehlung / Fazit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2253897-4149-A9A4-96B3-1666630B646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24" name="Grafik 22">
            <a:extLst>
              <a:ext uri="{FF2B5EF4-FFF2-40B4-BE49-F238E27FC236}">
                <a16:creationId xmlns:a16="http://schemas.microsoft.com/office/drawing/2014/main" id="{19CCC31C-6825-1ED2-D136-4A6E0AE52F11}"/>
              </a:ext>
            </a:extLst>
          </p:cNvPr>
          <p:cNvSpPr/>
          <p:nvPr/>
        </p:nvSpPr>
        <p:spPr>
          <a:xfrm>
            <a:off x="686183" y="4266814"/>
            <a:ext cx="2258186" cy="404695"/>
          </a:xfrm>
          <a:custGeom>
            <a:avLst/>
            <a:gdLst>
              <a:gd name="connsiteX0" fmla="*/ 1911685 w 3041035"/>
              <a:gd name="connsiteY0" fmla="*/ 185560 h 544991"/>
              <a:gd name="connsiteX1" fmla="*/ 1226038 w 3041035"/>
              <a:gd name="connsiteY1" fmla="*/ 544991 h 544991"/>
              <a:gd name="connsiteX2" fmla="*/ 0 w 3041035"/>
              <a:gd name="connsiteY2" fmla="*/ 544991 h 544991"/>
              <a:gd name="connsiteX3" fmla="*/ 0 w 3041035"/>
              <a:gd name="connsiteY3" fmla="*/ 359431 h 544991"/>
              <a:gd name="connsiteX4" fmla="*/ 1180367 w 3041035"/>
              <a:gd name="connsiteY4" fmla="*/ 359431 h 544991"/>
              <a:gd name="connsiteX5" fmla="*/ 1865971 w 3041035"/>
              <a:gd name="connsiteY5" fmla="*/ 0 h 544991"/>
              <a:gd name="connsiteX6" fmla="*/ 3041036 w 3041035"/>
              <a:gd name="connsiteY6" fmla="*/ 0 h 544991"/>
              <a:gd name="connsiteX7" fmla="*/ 3041036 w 3041035"/>
              <a:gd name="connsiteY7" fmla="*/ 185560 h 544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41035" h="544991">
                <a:moveTo>
                  <a:pt x="1911685" y="185560"/>
                </a:moveTo>
                <a:lnTo>
                  <a:pt x="1226038" y="544991"/>
                </a:lnTo>
                <a:lnTo>
                  <a:pt x="0" y="544991"/>
                </a:lnTo>
                <a:lnTo>
                  <a:pt x="0" y="359431"/>
                </a:lnTo>
                <a:lnTo>
                  <a:pt x="1180367" y="359431"/>
                </a:lnTo>
                <a:lnTo>
                  <a:pt x="1865971" y="0"/>
                </a:lnTo>
                <a:lnTo>
                  <a:pt x="3041036" y="0"/>
                </a:lnTo>
                <a:lnTo>
                  <a:pt x="3041036" y="185560"/>
                </a:lnTo>
              </a:path>
            </a:pathLst>
          </a:custGeom>
          <a:solidFill>
            <a:schemeClr val="bg2"/>
          </a:solidFill>
          <a:ln w="21248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26" name="Textplatzhalter 25">
            <a:extLst>
              <a:ext uri="{FF2B5EF4-FFF2-40B4-BE49-F238E27FC236}">
                <a16:creationId xmlns:a16="http://schemas.microsoft.com/office/drawing/2014/main" id="{0B18618C-AB6E-049B-38C5-4999CED06E9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3" y="5143500"/>
            <a:ext cx="8996816" cy="11303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Optional Zitatgeber</a:t>
            </a:r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6C5F3724-686E-CBBC-E9B6-90A5F7F4AC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4503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chlussfoli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4F493582-DCC1-F192-74C6-EED58EE52B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8531" y="1886839"/>
            <a:ext cx="5214938" cy="1542161"/>
          </a:xfrm>
          <a:prstGeom prst="rect">
            <a:avLst/>
          </a:prstGeom>
        </p:spPr>
      </p:pic>
      <p:sp>
        <p:nvSpPr>
          <p:cNvPr id="21" name="Textfeld 20">
            <a:extLst>
              <a:ext uri="{FF2B5EF4-FFF2-40B4-BE49-F238E27FC236}">
                <a16:creationId xmlns:a16="http://schemas.microsoft.com/office/drawing/2014/main" id="{C2900A8C-B0B5-C546-9BE1-53E2ECB57D02}"/>
              </a:ext>
            </a:extLst>
          </p:cNvPr>
          <p:cNvSpPr txBox="1"/>
          <p:nvPr userDrawn="1"/>
        </p:nvSpPr>
        <p:spPr>
          <a:xfrm>
            <a:off x="4193381" y="5905500"/>
            <a:ext cx="3805238" cy="3683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© SCHUNK SE &amp; Co. KG</a:t>
            </a:r>
          </a:p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schunk.com</a:t>
            </a:r>
          </a:p>
        </p:txBody>
      </p:sp>
      <p:grpSp>
        <p:nvGrpSpPr>
          <p:cNvPr id="5" name="Grafik 6">
            <a:extLst>
              <a:ext uri="{FF2B5EF4-FFF2-40B4-BE49-F238E27FC236}">
                <a16:creationId xmlns:a16="http://schemas.microsoft.com/office/drawing/2014/main" id="{94BC3787-8E20-671D-7B41-38B60F6FDA78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3474242" y="4744704"/>
            <a:ext cx="5269708" cy="324440"/>
            <a:chOff x="4381500" y="3324234"/>
            <a:chExt cx="3430676" cy="211216"/>
          </a:xfrm>
          <a:solidFill>
            <a:schemeClr val="bg1"/>
          </a:solidFill>
        </p:grpSpPr>
        <p:sp>
          <p:nvSpPr>
            <p:cNvPr id="6" name="Freihandform: Form 5">
              <a:extLst>
                <a:ext uri="{FF2B5EF4-FFF2-40B4-BE49-F238E27FC236}">
                  <a16:creationId xmlns:a16="http://schemas.microsoft.com/office/drawing/2014/main" id="{B9AD97F3-99FA-A188-8AA3-9615E6F9F198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8" name="Freihandform: Form 7">
              <a:extLst>
                <a:ext uri="{FF2B5EF4-FFF2-40B4-BE49-F238E27FC236}">
                  <a16:creationId xmlns:a16="http://schemas.microsoft.com/office/drawing/2014/main" id="{8B6A8E9D-4DA8-CFB1-1413-A17B09E1BC43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9" name="Freihandform: Form 8">
              <a:extLst>
                <a:ext uri="{FF2B5EF4-FFF2-40B4-BE49-F238E27FC236}">
                  <a16:creationId xmlns:a16="http://schemas.microsoft.com/office/drawing/2014/main" id="{CB3D29B4-50AB-43DF-8566-2C7ECDEC7011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0" name="Freihandform: Form 9">
              <a:extLst>
                <a:ext uri="{FF2B5EF4-FFF2-40B4-BE49-F238E27FC236}">
                  <a16:creationId xmlns:a16="http://schemas.microsoft.com/office/drawing/2014/main" id="{D16DB84B-EF0D-C922-F83B-E8F6CDEF2FCD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1" name="Freihandform: Form 10">
              <a:extLst>
                <a:ext uri="{FF2B5EF4-FFF2-40B4-BE49-F238E27FC236}">
                  <a16:creationId xmlns:a16="http://schemas.microsoft.com/office/drawing/2014/main" id="{B630B98E-43B1-EF41-09CD-546ECB205F8A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2" name="Freihandform: Form 11">
              <a:extLst>
                <a:ext uri="{FF2B5EF4-FFF2-40B4-BE49-F238E27FC236}">
                  <a16:creationId xmlns:a16="http://schemas.microsoft.com/office/drawing/2014/main" id="{445D5EEE-6290-E8CF-AD9D-51B0D2DBE7E2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87D5CC84-381F-6533-8AD9-177551CADF4E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4" name="Freihandform: Form 13">
              <a:extLst>
                <a:ext uri="{FF2B5EF4-FFF2-40B4-BE49-F238E27FC236}">
                  <a16:creationId xmlns:a16="http://schemas.microsoft.com/office/drawing/2014/main" id="{92906D59-C67F-D48E-FD4C-1C787F0D018A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5" name="Freihandform: Form 14">
              <a:extLst>
                <a:ext uri="{FF2B5EF4-FFF2-40B4-BE49-F238E27FC236}">
                  <a16:creationId xmlns:a16="http://schemas.microsoft.com/office/drawing/2014/main" id="{2BA0181B-0FD8-4750-65A4-1C63A382ADD9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6" name="Freihandform: Form 15">
              <a:extLst>
                <a:ext uri="{FF2B5EF4-FFF2-40B4-BE49-F238E27FC236}">
                  <a16:creationId xmlns:a16="http://schemas.microsoft.com/office/drawing/2014/main" id="{DADD0553-C42A-60B7-9A7C-E8730FF6BDA8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7" name="Freihandform: Form 16">
              <a:extLst>
                <a:ext uri="{FF2B5EF4-FFF2-40B4-BE49-F238E27FC236}">
                  <a16:creationId xmlns:a16="http://schemas.microsoft.com/office/drawing/2014/main" id="{F5883756-7C62-4F66-36BC-79DFF5C6225D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8" name="Freihandform: Form 17">
              <a:extLst>
                <a:ext uri="{FF2B5EF4-FFF2-40B4-BE49-F238E27FC236}">
                  <a16:creationId xmlns:a16="http://schemas.microsoft.com/office/drawing/2014/main" id="{EE79465C-5991-5C91-AA32-EFA93511255C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9" name="Freihandform: Form 18">
              <a:extLst>
                <a:ext uri="{FF2B5EF4-FFF2-40B4-BE49-F238E27FC236}">
                  <a16:creationId xmlns:a16="http://schemas.microsoft.com/office/drawing/2014/main" id="{D3432199-7093-5BB0-F834-EA6EC5DCA38C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2" name="Freihandform: Form 21">
              <a:extLst>
                <a:ext uri="{FF2B5EF4-FFF2-40B4-BE49-F238E27FC236}">
                  <a16:creationId xmlns:a16="http://schemas.microsoft.com/office/drawing/2014/main" id="{C4269B68-93E6-860F-E11C-D4D2D0DF1254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3" name="Freihandform: Form 22">
              <a:extLst>
                <a:ext uri="{FF2B5EF4-FFF2-40B4-BE49-F238E27FC236}">
                  <a16:creationId xmlns:a16="http://schemas.microsoft.com/office/drawing/2014/main" id="{EFC8B9D1-197F-BA20-6F8F-37F1E4B8B1DD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4" name="Freihandform: Form 23">
              <a:extLst>
                <a:ext uri="{FF2B5EF4-FFF2-40B4-BE49-F238E27FC236}">
                  <a16:creationId xmlns:a16="http://schemas.microsoft.com/office/drawing/2014/main" id="{888ADFD8-2147-57B7-B418-F2C3EA028AEC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5" name="Freihandform: Form 24">
              <a:extLst>
                <a:ext uri="{FF2B5EF4-FFF2-40B4-BE49-F238E27FC236}">
                  <a16:creationId xmlns:a16="http://schemas.microsoft.com/office/drawing/2014/main" id="{14CA5783-03D3-C3E2-831A-AF4F5E82CB26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6" name="Freihandform: Form 25">
              <a:extLst>
                <a:ext uri="{FF2B5EF4-FFF2-40B4-BE49-F238E27FC236}">
                  <a16:creationId xmlns:a16="http://schemas.microsoft.com/office/drawing/2014/main" id="{41379709-396A-169C-5C45-4076C9B3F722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7" name="Freihandform: Form 26">
              <a:extLst>
                <a:ext uri="{FF2B5EF4-FFF2-40B4-BE49-F238E27FC236}">
                  <a16:creationId xmlns:a16="http://schemas.microsoft.com/office/drawing/2014/main" id="{1B2A0758-EF67-E539-4C1A-A4585148CE20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8" name="Freihandform: Form 27">
              <a:extLst>
                <a:ext uri="{FF2B5EF4-FFF2-40B4-BE49-F238E27FC236}">
                  <a16:creationId xmlns:a16="http://schemas.microsoft.com/office/drawing/2014/main" id="{FC4CEFF2-EE32-95F5-BC66-118D603CDE5D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9" name="Freihandform: Form 28">
              <a:extLst>
                <a:ext uri="{FF2B5EF4-FFF2-40B4-BE49-F238E27FC236}">
                  <a16:creationId xmlns:a16="http://schemas.microsoft.com/office/drawing/2014/main" id="{CDA27B0A-0E26-B0F8-4D48-D5FC8400CACD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07686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ohne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913746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D9F8DBE8-CEE5-4F80-8643-149D420D0E9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406650" y="1501775"/>
            <a:ext cx="914400" cy="91440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581874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24B176A3-0CCA-EE39-C7CC-A980B3025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3547760-748F-E2D9-DB12-20A8218552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44942" y="6384353"/>
            <a:ext cx="612095" cy="365125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Fago Pro" panose="02000506040000020004" pitchFamily="50" charset="0"/>
              </a:defRPr>
            </a:lvl1pPr>
          </a:lstStyle>
          <a:p>
            <a:fld id="{73F7D4EC-FAF2-48D2-B8E5-457915FC50F3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23" name="Textplatzhalter 22">
            <a:extLst>
              <a:ext uri="{FF2B5EF4-FFF2-40B4-BE49-F238E27FC236}">
                <a16:creationId xmlns:a16="http://schemas.microsoft.com/office/drawing/2014/main" id="{19924481-2BAC-44B6-A3F3-4FF71CB8E9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8814" y="2112579"/>
            <a:ext cx="11198224" cy="41612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893599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4" r:id="rId5"/>
    <p:sldLayoutId id="214748365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2"/>
          </a:solidFill>
          <a:latin typeface="Fago Pro" panose="02000506040000020004" pitchFamily="50" charset="0"/>
          <a:ea typeface="+mj-ea"/>
          <a:cs typeface="+mj-cs"/>
        </a:defRPr>
      </a:lvl1pPr>
    </p:titleStyle>
    <p:bodyStyle>
      <a:lvl1pPr marL="247650" indent="-247650" algn="l" defTabSz="914400" rtl="0" eaLnBrk="1" latinLnBrk="0" hangingPunct="1">
        <a:lnSpc>
          <a:spcPct val="100000"/>
        </a:lnSpc>
        <a:spcBef>
          <a:spcPts val="600"/>
        </a:spcBef>
        <a:buClr>
          <a:schemeClr val="bg2"/>
        </a:buClr>
        <a:buFont typeface="Arial" panose="020B0604020202020204" pitchFamily="34" charset="0"/>
        <a:buChar char="•"/>
        <a:defRPr sz="22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1pPr>
      <a:lvl2pPr marL="636588" indent="-179388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Arial" panose="020B0604020202020204" pitchFamily="34" charset="0"/>
        <a:buChar char="•"/>
        <a:tabLst>
          <a:tab pos="652463" algn="l"/>
        </a:tabLst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2pPr>
      <a:lvl3pPr marL="925513" indent="-2095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Courier New" panose="02070309020205020404" pitchFamily="49" charset="0"/>
        <a:buChar char="o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3pPr>
      <a:lvl4pPr marL="1250950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4pPr>
      <a:lvl5pPr marL="1497013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Symbol" panose="05050102010706020507" pitchFamily="18" charset="2"/>
        <a:buChar char="-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952" userDrawn="1">
          <p15:clr>
            <a:srgbClr val="F26B43"/>
          </p15:clr>
        </p15:guide>
        <p15:guide id="2" pos="415" userDrawn="1">
          <p15:clr>
            <a:srgbClr val="F26B43"/>
          </p15:clr>
        </p15:guide>
        <p15:guide id="3" pos="7469" userDrawn="1">
          <p15:clr>
            <a:srgbClr val="F26B43"/>
          </p15:clr>
        </p15:guide>
        <p15:guide id="4" orient="horz" pos="42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stb.cloud.schunk.com/index.php?lngCode=en&amp;prokl=10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stb.cloud.schunk.com/media/DC0002112.PPTX" TargetMode="External"/><Relationship Id="rId13" Type="http://schemas.openxmlformats.org/officeDocument/2006/relationships/hyperlink" Target="https://stb.cloud.schunk.com/media/IM0054135.PDF" TargetMode="External"/><Relationship Id="rId18" Type="http://schemas.openxmlformats.org/officeDocument/2006/relationships/image" Target="../media/image11.png"/><Relationship Id="rId3" Type="http://schemas.openxmlformats.org/officeDocument/2006/relationships/hyperlink" Target="https://stb.cloud.schunk.com/index.php?lngCode=en&amp;prokl=100" TargetMode="External"/><Relationship Id="rId21" Type="http://schemas.openxmlformats.org/officeDocument/2006/relationships/image" Target="../media/image14.svg"/><Relationship Id="rId7" Type="http://schemas.openxmlformats.org/officeDocument/2006/relationships/hyperlink" Target="https://stb.cloud.schunk.com/media/DC0002116.PPTX" TargetMode="External"/><Relationship Id="rId12" Type="http://schemas.openxmlformats.org/officeDocument/2006/relationships/hyperlink" Target="https://stb.cloud.schunk.com/media/IM0054139.PDF" TargetMode="External"/><Relationship Id="rId17" Type="http://schemas.openxmlformats.org/officeDocument/2006/relationships/hyperlink" Target="https://stb.cloud.schunk.com/media/IM0054138.PDF" TargetMode="External"/><Relationship Id="rId2" Type="http://schemas.openxmlformats.org/officeDocument/2006/relationships/notesSlide" Target="../notesSlides/notesSlide2.xml"/><Relationship Id="rId16" Type="http://schemas.openxmlformats.org/officeDocument/2006/relationships/hyperlink" Target="https://stb.cloud.schunk.com/media/IM0054137.PDF" TargetMode="External"/><Relationship Id="rId20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b.cloud.schunk.com/media/DC0002111.PPTX" TargetMode="External"/><Relationship Id="rId11" Type="http://schemas.openxmlformats.org/officeDocument/2006/relationships/hyperlink" Target="https://stb.cloud.schunk.com/media/DC0002114.PPTX" TargetMode="External"/><Relationship Id="rId5" Type="http://schemas.openxmlformats.org/officeDocument/2006/relationships/hyperlink" Target="https://stb.cloud.schunk.com/media/DC0002117.PPTX" TargetMode="External"/><Relationship Id="rId15" Type="http://schemas.openxmlformats.org/officeDocument/2006/relationships/hyperlink" Target="https://stb.cloud.schunk.com/media/DC0002120.XLSM" TargetMode="External"/><Relationship Id="rId23" Type="http://schemas.openxmlformats.org/officeDocument/2006/relationships/image" Target="../media/image16.svg"/><Relationship Id="rId10" Type="http://schemas.openxmlformats.org/officeDocument/2006/relationships/hyperlink" Target="https://stb.cloud.schunk.com/media/DC0002113.PPTX" TargetMode="External"/><Relationship Id="rId19" Type="http://schemas.openxmlformats.org/officeDocument/2006/relationships/image" Target="../media/image12.png"/><Relationship Id="rId4" Type="http://schemas.openxmlformats.org/officeDocument/2006/relationships/hyperlink" Target="https://stb.cloud.schunk.com/media/DC0002110.PPTX" TargetMode="External"/><Relationship Id="rId9" Type="http://schemas.openxmlformats.org/officeDocument/2006/relationships/hyperlink" Target="https://stb.cloud.schunk.com/media/DC0002115.PPTX" TargetMode="External"/><Relationship Id="rId14" Type="http://schemas.openxmlformats.org/officeDocument/2006/relationships/hyperlink" Target="https://stb.cloud.schunk.com/media/IM0054136.PDF" TargetMode="External"/><Relationship Id="rId22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stb.cloud.schunk.com/media/IM0054138.PD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C35021C2-1FE4-BC34-52F5-0717B4D52B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"/>
            <a:ext cx="1222595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Grafik 6">
            <a:extLst>
              <a:ext uri="{FF2B5EF4-FFF2-40B4-BE49-F238E27FC236}">
                <a16:creationId xmlns:a16="http://schemas.microsoft.com/office/drawing/2014/main" id="{17693470-2D89-41B2-CBE3-454748D7C993}"/>
              </a:ext>
            </a:extLst>
          </p:cNvPr>
          <p:cNvSpPr/>
          <p:nvPr/>
        </p:nvSpPr>
        <p:spPr>
          <a:xfrm>
            <a:off x="923924" y="4963884"/>
            <a:ext cx="6232961" cy="1656770"/>
          </a:xfrm>
          <a:custGeom>
            <a:avLst/>
            <a:gdLst>
              <a:gd name="connsiteX0" fmla="*/ 0 w 4855321"/>
              <a:gd name="connsiteY0" fmla="*/ 0 h 1386001"/>
              <a:gd name="connsiteX1" fmla="*/ 0 w 4855321"/>
              <a:gd name="connsiteY1" fmla="*/ 1386002 h 1386001"/>
              <a:gd name="connsiteX2" fmla="*/ 4358231 w 4855321"/>
              <a:gd name="connsiteY2" fmla="*/ 1386002 h 1386001"/>
              <a:gd name="connsiteX3" fmla="*/ 4855321 w 4855321"/>
              <a:gd name="connsiteY3" fmla="*/ 1125007 h 1386001"/>
              <a:gd name="connsiteX4" fmla="*/ 4855321 w 4855321"/>
              <a:gd name="connsiteY4" fmla="*/ 0 h 1386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55321" h="1386001">
                <a:moveTo>
                  <a:pt x="0" y="0"/>
                </a:moveTo>
                <a:lnTo>
                  <a:pt x="0" y="1386002"/>
                </a:lnTo>
                <a:lnTo>
                  <a:pt x="4358231" y="1386002"/>
                </a:lnTo>
                <a:lnTo>
                  <a:pt x="4855321" y="1125007"/>
                </a:lnTo>
                <a:lnTo>
                  <a:pt x="4855321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>
              <a:latin typeface="Fago Pro" panose="02000506040000020004" pitchFamily="50" charset="0"/>
            </a:endParaRPr>
          </a:p>
        </p:txBody>
      </p:sp>
      <p:sp>
        <p:nvSpPr>
          <p:cNvPr id="12" name="Titel 11">
            <a:extLst>
              <a:ext uri="{FF2B5EF4-FFF2-40B4-BE49-F238E27FC236}">
                <a16:creationId xmlns:a16="http://schemas.microsoft.com/office/drawing/2014/main" id="{1738D005-5B61-0F99-2B15-4CE2F0CA3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620" y="5076427"/>
            <a:ext cx="5324475" cy="1093368"/>
          </a:xfrm>
        </p:spPr>
        <p:txBody>
          <a:bodyPr lIns="504000"/>
          <a:lstStyle/>
          <a:p>
            <a:r>
              <a:rPr lang="en-US" sz="2400" noProof="0" dirty="0">
                <a:latin typeface="Fago Pro"/>
              </a:rPr>
              <a:t>Robot</a:t>
            </a:r>
            <a:r>
              <a:rPr lang="en-US" sz="2400" dirty="0">
                <a:solidFill>
                  <a:srgbClr val="003D6A"/>
                </a:solidFill>
                <a:latin typeface="Fago Pro"/>
              </a:rPr>
              <a:t> PLUS</a:t>
            </a:r>
            <a:br>
              <a:rPr lang="en-US" sz="2400" noProof="0" dirty="0"/>
            </a:br>
            <a:r>
              <a:rPr lang="en-US" sz="2400" noProof="0" dirty="0">
                <a:solidFill>
                  <a:srgbClr val="FF0000"/>
                </a:solidFill>
                <a:latin typeface="Fago Pro"/>
              </a:rPr>
              <a:t>Customer xxx</a:t>
            </a: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88ED06A6-9470-9F52-CA2F-CF62CC7A4B3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28414" y="6220603"/>
            <a:ext cx="2582051" cy="400050"/>
          </a:xfrm>
        </p:spPr>
        <p:txBody>
          <a:bodyPr lIns="504000"/>
          <a:lstStyle/>
          <a:p>
            <a:pPr marL="0" indent="0">
              <a:buNone/>
            </a:pPr>
            <a:r>
              <a:rPr lang="en-US" sz="1600" b="1" noProof="0"/>
              <a:t>June 2025</a:t>
            </a:r>
          </a:p>
        </p:txBody>
      </p:sp>
      <p:grpSp>
        <p:nvGrpSpPr>
          <p:cNvPr id="35" name="Grafik 6">
            <a:extLst>
              <a:ext uri="{FF2B5EF4-FFF2-40B4-BE49-F238E27FC236}">
                <a16:creationId xmlns:a16="http://schemas.microsoft.com/office/drawing/2014/main" id="{4AFFD096-2E7E-3239-74F9-51166C0320D3}"/>
              </a:ext>
            </a:extLst>
          </p:cNvPr>
          <p:cNvGrpSpPr>
            <a:grpSpLocks noChangeAspect="1"/>
          </p:cNvGrpSpPr>
          <p:nvPr/>
        </p:nvGrpSpPr>
        <p:grpSpPr>
          <a:xfrm>
            <a:off x="678561" y="638375"/>
            <a:ext cx="2631282" cy="162000"/>
            <a:chOff x="4381500" y="3324234"/>
            <a:chExt cx="3430676" cy="211216"/>
          </a:xfrm>
          <a:solidFill>
            <a:schemeClr val="tx2"/>
          </a:solidFill>
        </p:grpSpPr>
        <p:sp>
          <p:nvSpPr>
            <p:cNvPr id="36" name="Freihandform: Form 35">
              <a:extLst>
                <a:ext uri="{FF2B5EF4-FFF2-40B4-BE49-F238E27FC236}">
                  <a16:creationId xmlns:a16="http://schemas.microsoft.com/office/drawing/2014/main" id="{62857136-FC7A-C4DA-2158-E5EE2DEE1B2E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37" name="Freihandform: Form 36">
              <a:extLst>
                <a:ext uri="{FF2B5EF4-FFF2-40B4-BE49-F238E27FC236}">
                  <a16:creationId xmlns:a16="http://schemas.microsoft.com/office/drawing/2014/main" id="{D37E9D92-F9E3-BAF8-D35B-4E652FBF4EC2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38" name="Freihandform: Form 37">
              <a:extLst>
                <a:ext uri="{FF2B5EF4-FFF2-40B4-BE49-F238E27FC236}">
                  <a16:creationId xmlns:a16="http://schemas.microsoft.com/office/drawing/2014/main" id="{9EDF68BD-581A-FD1D-98DC-E75E7D03CCB5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39" name="Freihandform: Form 38">
              <a:extLst>
                <a:ext uri="{FF2B5EF4-FFF2-40B4-BE49-F238E27FC236}">
                  <a16:creationId xmlns:a16="http://schemas.microsoft.com/office/drawing/2014/main" id="{8559C5AC-25F6-EF96-54E8-4654F85F7D49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40" name="Freihandform: Form 39">
              <a:extLst>
                <a:ext uri="{FF2B5EF4-FFF2-40B4-BE49-F238E27FC236}">
                  <a16:creationId xmlns:a16="http://schemas.microsoft.com/office/drawing/2014/main" id="{A7940E70-57E6-BAAA-4160-14CE2992C3F9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41" name="Freihandform: Form 40">
              <a:extLst>
                <a:ext uri="{FF2B5EF4-FFF2-40B4-BE49-F238E27FC236}">
                  <a16:creationId xmlns:a16="http://schemas.microsoft.com/office/drawing/2014/main" id="{14991F5B-6E8B-C0D5-048D-3C921B2C67EE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42" name="Freihandform: Form 41">
              <a:extLst>
                <a:ext uri="{FF2B5EF4-FFF2-40B4-BE49-F238E27FC236}">
                  <a16:creationId xmlns:a16="http://schemas.microsoft.com/office/drawing/2014/main" id="{73994403-7B6D-9788-38C1-F6616CB18E40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43" name="Freihandform: Form 42">
              <a:extLst>
                <a:ext uri="{FF2B5EF4-FFF2-40B4-BE49-F238E27FC236}">
                  <a16:creationId xmlns:a16="http://schemas.microsoft.com/office/drawing/2014/main" id="{4260378F-EA11-F6E8-4DF9-76870A2AEE78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44" name="Freihandform: Form 43">
              <a:extLst>
                <a:ext uri="{FF2B5EF4-FFF2-40B4-BE49-F238E27FC236}">
                  <a16:creationId xmlns:a16="http://schemas.microsoft.com/office/drawing/2014/main" id="{DDFFED3E-9A99-A212-A192-E7F8DE55C9D1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45" name="Freihandform: Form 44">
              <a:extLst>
                <a:ext uri="{FF2B5EF4-FFF2-40B4-BE49-F238E27FC236}">
                  <a16:creationId xmlns:a16="http://schemas.microsoft.com/office/drawing/2014/main" id="{24BA1191-1507-4EED-1FDB-2CBC20FB18F3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46" name="Freihandform: Form 45">
              <a:extLst>
                <a:ext uri="{FF2B5EF4-FFF2-40B4-BE49-F238E27FC236}">
                  <a16:creationId xmlns:a16="http://schemas.microsoft.com/office/drawing/2014/main" id="{366E60E1-DA20-C85A-CAD2-C66E0C9B7ED7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47" name="Freihandform: Form 46">
              <a:extLst>
                <a:ext uri="{FF2B5EF4-FFF2-40B4-BE49-F238E27FC236}">
                  <a16:creationId xmlns:a16="http://schemas.microsoft.com/office/drawing/2014/main" id="{5870332B-D4E2-1D23-10B1-67E7D64AB5CD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48" name="Freihandform: Form 47">
              <a:extLst>
                <a:ext uri="{FF2B5EF4-FFF2-40B4-BE49-F238E27FC236}">
                  <a16:creationId xmlns:a16="http://schemas.microsoft.com/office/drawing/2014/main" id="{E6111A10-251C-8D7F-2FF9-8C7FA798372A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49" name="Freihandform: Form 48">
              <a:extLst>
                <a:ext uri="{FF2B5EF4-FFF2-40B4-BE49-F238E27FC236}">
                  <a16:creationId xmlns:a16="http://schemas.microsoft.com/office/drawing/2014/main" id="{F7909C58-33E7-257F-BEC5-0994DA39116E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50" name="Freihandform: Form 49">
              <a:extLst>
                <a:ext uri="{FF2B5EF4-FFF2-40B4-BE49-F238E27FC236}">
                  <a16:creationId xmlns:a16="http://schemas.microsoft.com/office/drawing/2014/main" id="{DC931C8C-DBB8-7892-C028-9E13B10F86B9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51" name="Freihandform: Form 50">
              <a:extLst>
                <a:ext uri="{FF2B5EF4-FFF2-40B4-BE49-F238E27FC236}">
                  <a16:creationId xmlns:a16="http://schemas.microsoft.com/office/drawing/2014/main" id="{B4018E31-7C8D-300D-47B2-5FCD0DE1A3F0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52" name="Freihandform: Form 51">
              <a:extLst>
                <a:ext uri="{FF2B5EF4-FFF2-40B4-BE49-F238E27FC236}">
                  <a16:creationId xmlns:a16="http://schemas.microsoft.com/office/drawing/2014/main" id="{ABB2196D-702F-BD8D-94E2-D740BA89ECB1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53" name="Freihandform: Form 52">
              <a:extLst>
                <a:ext uri="{FF2B5EF4-FFF2-40B4-BE49-F238E27FC236}">
                  <a16:creationId xmlns:a16="http://schemas.microsoft.com/office/drawing/2014/main" id="{5EEEB261-0E00-E2A3-6E98-6023F5CD9392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54" name="Freihandform: Form 53">
              <a:extLst>
                <a:ext uri="{FF2B5EF4-FFF2-40B4-BE49-F238E27FC236}">
                  <a16:creationId xmlns:a16="http://schemas.microsoft.com/office/drawing/2014/main" id="{1EEA85C2-EC24-757C-2B1E-59FBAE5696A7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55" name="Freihandform: Form 54">
              <a:extLst>
                <a:ext uri="{FF2B5EF4-FFF2-40B4-BE49-F238E27FC236}">
                  <a16:creationId xmlns:a16="http://schemas.microsoft.com/office/drawing/2014/main" id="{6CD8DB32-3701-8783-0049-E3F09734A80F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  <p:sp>
          <p:nvSpPr>
            <p:cNvPr id="56" name="Freihandform: Form 55">
              <a:extLst>
                <a:ext uri="{FF2B5EF4-FFF2-40B4-BE49-F238E27FC236}">
                  <a16:creationId xmlns:a16="http://schemas.microsoft.com/office/drawing/2014/main" id="{41D54721-E21F-D329-270B-68871ADF92E0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>
                <a:latin typeface="Fago Pro" panose="02000506040000020004" pitchFamily="50" charset="0"/>
              </a:endParaRPr>
            </a:p>
          </p:txBody>
        </p:sp>
      </p:grpSp>
      <p:pic>
        <p:nvPicPr>
          <p:cNvPr id="5" name="Grafik 4">
            <a:extLst>
              <a:ext uri="{FF2B5EF4-FFF2-40B4-BE49-F238E27FC236}">
                <a16:creationId xmlns:a16="http://schemas.microsoft.com/office/drawing/2014/main" id="{1024B607-D4FF-0BB6-C4CE-E9227D38F0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918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0E49E43A-6D70-B097-867A-2DE723A77BA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</a:t>
            </a:fld>
            <a:endParaRPr lang="de-DE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EB252A9D-5B73-C1EE-D687-663E4673F4E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635044"/>
            <a:ext cx="11198225" cy="3638755"/>
          </a:xfrm>
        </p:spPr>
        <p:txBody>
          <a:bodyPr/>
          <a:lstStyle/>
          <a:p>
            <a:pPr marL="0" indent="0">
              <a:buNone/>
            </a:pPr>
            <a:r>
              <a:rPr lang="en-US" sz="2000"/>
              <a:t>In modern manufacturing, flexibility and efficiency are key. </a:t>
            </a:r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r>
              <a:rPr lang="en-US" sz="2000"/>
              <a:t>SCHUNK's </a:t>
            </a:r>
            <a:r>
              <a:rPr lang="en-US" sz="2000" b="1"/>
              <a:t>Robot PLUS portfolio </a:t>
            </a:r>
            <a:r>
              <a:rPr lang="en-US" sz="2000"/>
              <a:t>is specifically designed to enhance your production processes. It offers a comprehensive range of </a:t>
            </a:r>
            <a:r>
              <a:rPr lang="en-US" sz="2000" b="1"/>
              <a:t>tool changers, compensation units, and force/torque sensors</a:t>
            </a:r>
            <a:r>
              <a:rPr lang="en-US" sz="2000"/>
              <a:t> – developed based on decades of experience. </a:t>
            </a:r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r>
              <a:rPr lang="en-US" sz="2000"/>
              <a:t>Partnering with SCHUNK means benefiting from a combination of </a:t>
            </a:r>
            <a:r>
              <a:rPr lang="en-US" sz="2000" b="1"/>
              <a:t>high-quality products and comprehensive, reliable support </a:t>
            </a:r>
            <a:r>
              <a:rPr lang="en-US" sz="2000"/>
              <a:t>that drives and supports your automation projects worldwide</a:t>
            </a:r>
            <a:endParaRPr lang="de-DE" sz="2000"/>
          </a:p>
        </p:txBody>
      </p:sp>
      <p:sp>
        <p:nvSpPr>
          <p:cNvPr id="10" name="Titel 1">
            <a:extLst>
              <a:ext uri="{FF2B5EF4-FFF2-40B4-BE49-F238E27FC236}">
                <a16:creationId xmlns:a16="http://schemas.microsoft.com/office/drawing/2014/main" id="{54FCE728-56C6-9F36-0FAE-0F27E379E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8283" y="1718009"/>
            <a:ext cx="9567087" cy="1020318"/>
          </a:xfrm>
        </p:spPr>
        <p:txBody>
          <a:bodyPr/>
          <a:lstStyle/>
          <a:p>
            <a:r>
              <a:rPr lang="en-US" sz="5400" b="0">
                <a:solidFill>
                  <a:schemeClr val="bg2"/>
                </a:solidFill>
                <a:latin typeface="Better Times" pitchFamily="2" charset="0"/>
              </a:rPr>
              <a:t>Components &amp; expertise aligned with your vision</a:t>
            </a:r>
            <a:endParaRPr lang="de-DE" sz="5400" b="0">
              <a:solidFill>
                <a:schemeClr val="bg2"/>
              </a:solidFill>
              <a:latin typeface="Better Times" pitchFamily="2" charset="0"/>
            </a:endParaRPr>
          </a:p>
        </p:txBody>
      </p:sp>
      <p:pic>
        <p:nvPicPr>
          <p:cNvPr id="11" name="Grafik 10" descr="Ein Bild, das Schrift, Symbol, Grafiken, Logo enthält.&#10;&#10;KI-generierte Inhalte können fehlerhaft sein.">
            <a:extLst>
              <a:ext uri="{FF2B5EF4-FFF2-40B4-BE49-F238E27FC236}">
                <a16:creationId xmlns:a16="http://schemas.microsoft.com/office/drawing/2014/main" id="{95A95E8A-93DA-BBBD-85AF-872174B8EF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470" y="1296340"/>
            <a:ext cx="1378975" cy="930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7422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 descr="Ein Bild, das Himmel, draußen enthält.&#10;&#10;KI-generierte Inhalte können fehlerhaft sein.">
            <a:extLst>
              <a:ext uri="{FF2B5EF4-FFF2-40B4-BE49-F238E27FC236}">
                <a16:creationId xmlns:a16="http://schemas.microsoft.com/office/drawing/2014/main" id="{2504AAB7-707B-8C4F-DC91-D56699FA23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"/>
                    </a14:imgEffect>
                    <a14:imgEffect>
                      <a14:brightnessContrast bright="4000" contrast="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12" t="17313" r="23768" b="22503"/>
          <a:stretch/>
        </p:blipFill>
        <p:spPr>
          <a:xfrm>
            <a:off x="0" y="-1"/>
            <a:ext cx="12214574" cy="6870699"/>
          </a:xfrm>
          <a:prstGeom prst="rect">
            <a:avLst/>
          </a:prstGeom>
        </p:spPr>
      </p:pic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9E49B8EB-F792-FC54-30D8-20ECE5A639E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</a:t>
            </a:fld>
            <a:endParaRPr lang="de-DE"/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6D992237-293E-589D-3424-73534DCF884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31364"/>
          <a:stretch/>
        </p:blipFill>
        <p:spPr>
          <a:xfrm>
            <a:off x="10019893" y="340121"/>
            <a:ext cx="1837145" cy="494919"/>
          </a:xfrm>
          <a:prstGeom prst="rect">
            <a:avLst/>
          </a:prstGeom>
        </p:spPr>
      </p:pic>
      <p:sp>
        <p:nvSpPr>
          <p:cNvPr id="43" name="Rechteck 42">
            <a:extLst>
              <a:ext uri="{FF2B5EF4-FFF2-40B4-BE49-F238E27FC236}">
                <a16:creationId xmlns:a16="http://schemas.microsoft.com/office/drawing/2014/main" id="{D26932CF-37B3-FB8B-198A-B5FCA26E7425}"/>
              </a:ext>
            </a:extLst>
          </p:cNvPr>
          <p:cNvSpPr/>
          <p:nvPr/>
        </p:nvSpPr>
        <p:spPr>
          <a:xfrm>
            <a:off x="276996" y="3833665"/>
            <a:ext cx="2061006" cy="2380149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A7AA6D72-3D00-C145-749A-AA063F528657}"/>
              </a:ext>
            </a:extLst>
          </p:cNvPr>
          <p:cNvSpPr txBox="1">
            <a:spLocks/>
          </p:cNvSpPr>
          <p:nvPr/>
        </p:nvSpPr>
        <p:spPr>
          <a:xfrm>
            <a:off x="443299" y="4000500"/>
            <a:ext cx="1894702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en-US" sz="1800" b="1"/>
              <a:t>COMPENSATION </a:t>
            </a:r>
            <a:br>
              <a:rPr lang="en-US" sz="1800" b="1"/>
            </a:br>
            <a:r>
              <a:rPr lang="en-US" sz="1800" b="1"/>
              <a:t>UNIT AGM</a:t>
            </a:r>
            <a:endParaRPr lang="de-DE" sz="1800" b="1"/>
          </a:p>
        </p:txBody>
      </p:sp>
      <p:sp>
        <p:nvSpPr>
          <p:cNvPr id="42" name="Rechteck 41">
            <a:extLst>
              <a:ext uri="{FF2B5EF4-FFF2-40B4-BE49-F238E27FC236}">
                <a16:creationId xmlns:a16="http://schemas.microsoft.com/office/drawing/2014/main" id="{5F016E85-FFBD-DD35-8C8E-617B81A17B5A}"/>
              </a:ext>
            </a:extLst>
          </p:cNvPr>
          <p:cNvSpPr/>
          <p:nvPr/>
        </p:nvSpPr>
        <p:spPr>
          <a:xfrm>
            <a:off x="2522152" y="3838209"/>
            <a:ext cx="2223659" cy="2911269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platzhalter 4">
            <a:extLst>
              <a:ext uri="{FF2B5EF4-FFF2-40B4-BE49-F238E27FC236}">
                <a16:creationId xmlns:a16="http://schemas.microsoft.com/office/drawing/2014/main" id="{3D806BC0-B2B3-77C3-15F8-74AD2FF04AF8}"/>
              </a:ext>
            </a:extLst>
          </p:cNvPr>
          <p:cNvSpPr txBox="1">
            <a:spLocks/>
          </p:cNvSpPr>
          <p:nvPr/>
        </p:nvSpPr>
        <p:spPr>
          <a:xfrm>
            <a:off x="443300" y="4709112"/>
            <a:ext cx="1721987" cy="113605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2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Modular compensation unit with a compact design and robust guidance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1200" b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Wide payload range from a few grams to 400 kg</a:t>
            </a:r>
            <a:endParaRPr lang="de-DE" sz="1200" b="1">
              <a:latin typeface="+mj-lt"/>
              <a:ea typeface="Calibri" panose="020F0502020204030204" pitchFamily="34" charset="0"/>
            </a:endParaRPr>
          </a:p>
        </p:txBody>
      </p:sp>
      <p:sp>
        <p:nvSpPr>
          <p:cNvPr id="17" name="Textplatzhalter 4">
            <a:extLst>
              <a:ext uri="{FF2B5EF4-FFF2-40B4-BE49-F238E27FC236}">
                <a16:creationId xmlns:a16="http://schemas.microsoft.com/office/drawing/2014/main" id="{63B05CE1-2039-9E4D-FB21-0CDF072A2D56}"/>
              </a:ext>
            </a:extLst>
          </p:cNvPr>
          <p:cNvSpPr txBox="1">
            <a:spLocks/>
          </p:cNvSpPr>
          <p:nvPr/>
        </p:nvSpPr>
        <p:spPr>
          <a:xfrm>
            <a:off x="2695310" y="3995518"/>
            <a:ext cx="1993351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en-US" sz="1800" b="1"/>
              <a:t>AUTOMATIC TOOL </a:t>
            </a:r>
            <a:br>
              <a:rPr lang="en-US" sz="1800" b="1"/>
            </a:br>
            <a:r>
              <a:rPr lang="en-US" sz="1800" b="1"/>
              <a:t>CHANGER CPB</a:t>
            </a:r>
            <a:endParaRPr lang="de-DE" sz="1800" b="1"/>
          </a:p>
        </p:txBody>
      </p:sp>
      <p:cxnSp>
        <p:nvCxnSpPr>
          <p:cNvPr id="19" name="Verbinder: gewinkelt 18">
            <a:extLst>
              <a:ext uri="{FF2B5EF4-FFF2-40B4-BE49-F238E27FC236}">
                <a16:creationId xmlns:a16="http://schemas.microsoft.com/office/drawing/2014/main" id="{03EE2827-28DE-DC84-F172-DAE872ECDED9}"/>
              </a:ext>
            </a:extLst>
          </p:cNvPr>
          <p:cNvCxnSpPr>
            <a:cxnSpLocks/>
          </p:cNvCxnSpPr>
          <p:nvPr/>
        </p:nvCxnSpPr>
        <p:spPr>
          <a:xfrm rot="5400000">
            <a:off x="3027049" y="3455505"/>
            <a:ext cx="573898" cy="263693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hteck 43">
            <a:extLst>
              <a:ext uri="{FF2B5EF4-FFF2-40B4-BE49-F238E27FC236}">
                <a16:creationId xmlns:a16="http://schemas.microsoft.com/office/drawing/2014/main" id="{2EC6FD58-8A36-4E68-5B37-868374F06BA0}"/>
              </a:ext>
            </a:extLst>
          </p:cNvPr>
          <p:cNvSpPr/>
          <p:nvPr/>
        </p:nvSpPr>
        <p:spPr>
          <a:xfrm>
            <a:off x="1736273" y="152650"/>
            <a:ext cx="3803529" cy="1627589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Textplatzhalter 4">
            <a:extLst>
              <a:ext uri="{FF2B5EF4-FFF2-40B4-BE49-F238E27FC236}">
                <a16:creationId xmlns:a16="http://schemas.microsoft.com/office/drawing/2014/main" id="{D7ABFC83-42DC-B524-16B5-0BAAF1C7C040}"/>
              </a:ext>
            </a:extLst>
          </p:cNvPr>
          <p:cNvSpPr txBox="1">
            <a:spLocks/>
          </p:cNvSpPr>
          <p:nvPr/>
        </p:nvSpPr>
        <p:spPr>
          <a:xfrm>
            <a:off x="1914073" y="644186"/>
            <a:ext cx="3412669" cy="113605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2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Reliable automatic tool changer with an integrated spring to minimize gaps in the event of air pressure loss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1200" b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&gt; 200 optional modules for diverse media transmission</a:t>
            </a:r>
            <a:endParaRPr lang="de-DE" sz="1200" b="1">
              <a:latin typeface="+mj-lt"/>
              <a:ea typeface="Calibri" panose="020F0502020204030204" pitchFamily="34" charset="0"/>
            </a:endParaRPr>
          </a:p>
        </p:txBody>
      </p:sp>
      <p:sp>
        <p:nvSpPr>
          <p:cNvPr id="25" name="Textplatzhalter 4">
            <a:extLst>
              <a:ext uri="{FF2B5EF4-FFF2-40B4-BE49-F238E27FC236}">
                <a16:creationId xmlns:a16="http://schemas.microsoft.com/office/drawing/2014/main" id="{D49DBB14-8DD2-99EE-C0B3-5EC70D1B56EC}"/>
              </a:ext>
            </a:extLst>
          </p:cNvPr>
          <p:cNvSpPr txBox="1">
            <a:spLocks/>
          </p:cNvSpPr>
          <p:nvPr/>
        </p:nvSpPr>
        <p:spPr>
          <a:xfrm>
            <a:off x="1914074" y="298640"/>
            <a:ext cx="3546927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en-US" sz="1800" b="1"/>
              <a:t>AUTOMATIC TOOL CHANGER CPS</a:t>
            </a:r>
            <a:endParaRPr lang="de-DE" sz="1800" b="1"/>
          </a:p>
        </p:txBody>
      </p:sp>
      <p:cxnSp>
        <p:nvCxnSpPr>
          <p:cNvPr id="26" name="Verbinder: gewinkelt 25">
            <a:extLst>
              <a:ext uri="{FF2B5EF4-FFF2-40B4-BE49-F238E27FC236}">
                <a16:creationId xmlns:a16="http://schemas.microsoft.com/office/drawing/2014/main" id="{AFD75C32-09C6-AAF8-8EAC-E7422A0301BE}"/>
              </a:ext>
            </a:extLst>
          </p:cNvPr>
          <p:cNvCxnSpPr>
            <a:cxnSpLocks/>
          </p:cNvCxnSpPr>
          <p:nvPr/>
        </p:nvCxnSpPr>
        <p:spPr>
          <a:xfrm rot="16200000" flipV="1">
            <a:off x="5090618" y="1746625"/>
            <a:ext cx="698104" cy="652115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platzhalter 4">
            <a:extLst>
              <a:ext uri="{FF2B5EF4-FFF2-40B4-BE49-F238E27FC236}">
                <a16:creationId xmlns:a16="http://schemas.microsoft.com/office/drawing/2014/main" id="{9551ED81-B947-968F-1E8E-6EAC68CEBAB3}"/>
              </a:ext>
            </a:extLst>
          </p:cNvPr>
          <p:cNvSpPr txBox="1">
            <a:spLocks/>
          </p:cNvSpPr>
          <p:nvPr/>
        </p:nvSpPr>
        <p:spPr>
          <a:xfrm>
            <a:off x="2704835" y="4716291"/>
            <a:ext cx="1945619" cy="113605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2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Durable tool changer with bolt locking mechanism, equipped with additional pneumatic feed-throughs and mounting surfaces for maximum flexibility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1200" b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Proven technology with over 20 years of expertise in stationary clamping technology</a:t>
            </a:r>
          </a:p>
        </p:txBody>
      </p:sp>
      <p:sp>
        <p:nvSpPr>
          <p:cNvPr id="45" name="Rechteck 44">
            <a:extLst>
              <a:ext uri="{FF2B5EF4-FFF2-40B4-BE49-F238E27FC236}">
                <a16:creationId xmlns:a16="http://schemas.microsoft.com/office/drawing/2014/main" id="{BF731713-3C55-767E-F372-3D27A10B7448}"/>
              </a:ext>
            </a:extLst>
          </p:cNvPr>
          <p:cNvSpPr/>
          <p:nvPr/>
        </p:nvSpPr>
        <p:spPr>
          <a:xfrm>
            <a:off x="9762687" y="3830380"/>
            <a:ext cx="2263005" cy="2684720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0" name="Textplatzhalter 4">
            <a:extLst>
              <a:ext uri="{FF2B5EF4-FFF2-40B4-BE49-F238E27FC236}">
                <a16:creationId xmlns:a16="http://schemas.microsoft.com/office/drawing/2014/main" id="{3094A78F-8ACD-B2D9-8995-56A9B2180DD3}"/>
              </a:ext>
            </a:extLst>
          </p:cNvPr>
          <p:cNvSpPr txBox="1">
            <a:spLocks/>
          </p:cNvSpPr>
          <p:nvPr/>
        </p:nvSpPr>
        <p:spPr>
          <a:xfrm>
            <a:off x="9946838" y="4698736"/>
            <a:ext cx="1894702" cy="113605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2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High-precision 6-axis sensor for detailed force and torque measurements, ideal for demanding process monitoring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1200" b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&lt;1% measurement accuracy based on the full-scale measurement range</a:t>
            </a:r>
          </a:p>
        </p:txBody>
      </p:sp>
      <p:sp>
        <p:nvSpPr>
          <p:cNvPr id="41" name="Textplatzhalter 4">
            <a:extLst>
              <a:ext uri="{FF2B5EF4-FFF2-40B4-BE49-F238E27FC236}">
                <a16:creationId xmlns:a16="http://schemas.microsoft.com/office/drawing/2014/main" id="{A88B12E5-654B-9EAB-D93B-8F7E43BB514F}"/>
              </a:ext>
            </a:extLst>
          </p:cNvPr>
          <p:cNvSpPr txBox="1">
            <a:spLocks/>
          </p:cNvSpPr>
          <p:nvPr/>
        </p:nvSpPr>
        <p:spPr>
          <a:xfrm>
            <a:off x="9946838" y="4003083"/>
            <a:ext cx="1894702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en-US" sz="1800" b="1"/>
              <a:t>FORCE/TORQUE SENSOR FTS</a:t>
            </a:r>
            <a:endParaRPr lang="de-DE" sz="1800" b="1"/>
          </a:p>
        </p:txBody>
      </p:sp>
      <p:cxnSp>
        <p:nvCxnSpPr>
          <p:cNvPr id="46" name="Verbinder: gewinkelt 45">
            <a:extLst>
              <a:ext uri="{FF2B5EF4-FFF2-40B4-BE49-F238E27FC236}">
                <a16:creationId xmlns:a16="http://schemas.microsoft.com/office/drawing/2014/main" id="{C7FE1E65-8892-F404-C611-F1CBD9A5A5C8}"/>
              </a:ext>
            </a:extLst>
          </p:cNvPr>
          <p:cNvCxnSpPr>
            <a:cxnSpLocks/>
            <a:endCxn id="45" idx="0"/>
          </p:cNvCxnSpPr>
          <p:nvPr/>
        </p:nvCxnSpPr>
        <p:spPr>
          <a:xfrm rot="16200000" flipH="1">
            <a:off x="10375815" y="3312005"/>
            <a:ext cx="614846" cy="421904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Rechteck 48">
            <a:extLst>
              <a:ext uri="{FF2B5EF4-FFF2-40B4-BE49-F238E27FC236}">
                <a16:creationId xmlns:a16="http://schemas.microsoft.com/office/drawing/2014/main" id="{006F7DB3-F8F1-914E-8FA8-F69511A80EE5}"/>
              </a:ext>
            </a:extLst>
          </p:cNvPr>
          <p:cNvSpPr/>
          <p:nvPr/>
        </p:nvSpPr>
        <p:spPr>
          <a:xfrm>
            <a:off x="6848767" y="3830380"/>
            <a:ext cx="2263005" cy="2021964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0" name="Textplatzhalter 4">
            <a:extLst>
              <a:ext uri="{FF2B5EF4-FFF2-40B4-BE49-F238E27FC236}">
                <a16:creationId xmlns:a16="http://schemas.microsoft.com/office/drawing/2014/main" id="{EB1E3F24-EA9B-1235-5C17-14623D794731}"/>
              </a:ext>
            </a:extLst>
          </p:cNvPr>
          <p:cNvSpPr txBox="1">
            <a:spLocks/>
          </p:cNvSpPr>
          <p:nvPr/>
        </p:nvSpPr>
        <p:spPr>
          <a:xfrm>
            <a:off x="7012710" y="4710528"/>
            <a:ext cx="1894702" cy="113605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2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User-friendly manual change system with extensive complementary portfolio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1200" b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Up to 478 Nm torque load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200" b="1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1200" b="1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1" name="Textplatzhalter 4">
            <a:extLst>
              <a:ext uri="{FF2B5EF4-FFF2-40B4-BE49-F238E27FC236}">
                <a16:creationId xmlns:a16="http://schemas.microsoft.com/office/drawing/2014/main" id="{18C622A5-8978-4EDF-008E-3B5AE0CDECC4}"/>
              </a:ext>
            </a:extLst>
          </p:cNvPr>
          <p:cNvSpPr txBox="1">
            <a:spLocks/>
          </p:cNvSpPr>
          <p:nvPr/>
        </p:nvSpPr>
        <p:spPr>
          <a:xfrm>
            <a:off x="7012710" y="3990536"/>
            <a:ext cx="1894702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en-US" sz="1800" b="1"/>
              <a:t>MANUAL TOOL CHANGER CMS</a:t>
            </a:r>
            <a:endParaRPr lang="de-DE" sz="1800" b="1"/>
          </a:p>
        </p:txBody>
      </p:sp>
      <p:cxnSp>
        <p:nvCxnSpPr>
          <p:cNvPr id="52" name="Verbinder: gewinkelt 51">
            <a:extLst>
              <a:ext uri="{FF2B5EF4-FFF2-40B4-BE49-F238E27FC236}">
                <a16:creationId xmlns:a16="http://schemas.microsoft.com/office/drawing/2014/main" id="{ECD78CC3-E221-A4CF-2B17-BF545C37C000}"/>
              </a:ext>
            </a:extLst>
          </p:cNvPr>
          <p:cNvCxnSpPr>
            <a:cxnSpLocks/>
          </p:cNvCxnSpPr>
          <p:nvPr/>
        </p:nvCxnSpPr>
        <p:spPr>
          <a:xfrm rot="5400000">
            <a:off x="7859558" y="3365121"/>
            <a:ext cx="614846" cy="315672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Verbinder: gewinkelt 10">
            <a:extLst>
              <a:ext uri="{FF2B5EF4-FFF2-40B4-BE49-F238E27FC236}">
                <a16:creationId xmlns:a16="http://schemas.microsoft.com/office/drawing/2014/main" id="{986EB006-E583-DB59-1693-715FC21C62BC}"/>
              </a:ext>
            </a:extLst>
          </p:cNvPr>
          <p:cNvCxnSpPr>
            <a:cxnSpLocks/>
          </p:cNvCxnSpPr>
          <p:nvPr/>
        </p:nvCxnSpPr>
        <p:spPr>
          <a:xfrm rot="5400000">
            <a:off x="801465" y="3464138"/>
            <a:ext cx="533263" cy="205792"/>
          </a:xfrm>
          <a:prstGeom prst="bentConnector3">
            <a:avLst/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21160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1AE58848-A031-3D52-67F3-C4271642A12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en-GB" noProof="0" smtClean="0"/>
              <a:pPr/>
              <a:t>4</a:t>
            </a:fld>
            <a:endParaRPr lang="en-GB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B328F5F-1CB5-876D-5E99-191DA054683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GB" noProof="0"/>
              <a:t>Robot PLUS - Sales</a:t>
            </a:r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AD856D78-C3E6-2AE1-57B3-9EDE3F45A4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398" y="723194"/>
            <a:ext cx="10387138" cy="5843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9863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5BA1B2F8-981D-2E1F-A19D-E8DE06ED6D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</a:t>
            </a:fld>
            <a:endParaRPr lang="de-DE"/>
          </a:p>
        </p:txBody>
      </p:sp>
      <p:pic>
        <p:nvPicPr>
          <p:cNvPr id="2" name="Videoprojekt 2">
            <a:hlinkClick r:id="" action="ppaction://media"/>
            <a:extLst>
              <a:ext uri="{FF2B5EF4-FFF2-40B4-BE49-F238E27FC236}">
                <a16:creationId xmlns:a16="http://schemas.microsoft.com/office/drawing/2014/main" id="{71D3D958-0EA2-90A0-9104-8DA0478A127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724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5CD63CD-0894-9298-139A-DB4DFD266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err="1"/>
              <a:t>Usecase</a:t>
            </a:r>
            <a:r>
              <a:rPr lang="de-DE"/>
              <a:t>- &amp; </a:t>
            </a:r>
            <a:r>
              <a:rPr lang="de-DE" err="1"/>
              <a:t>customer-specific</a:t>
            </a:r>
            <a:r>
              <a:rPr lang="de-DE"/>
              <a:t> </a:t>
            </a:r>
            <a:r>
              <a:rPr lang="de-DE" err="1"/>
              <a:t>product</a:t>
            </a:r>
            <a:endParaRPr lang="de-DE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1E1AD75C-3F7D-D29F-CD06-51C2E73484C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6</a:t>
            </a:fld>
            <a:endParaRPr lang="de-DE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E3C7037B-945A-7B0A-9463-F10093CC6FAD}"/>
              </a:ext>
            </a:extLst>
          </p:cNvPr>
          <p:cNvSpPr txBox="1"/>
          <p:nvPr/>
        </p:nvSpPr>
        <p:spPr>
          <a:xfrm>
            <a:off x="658814" y="2330957"/>
            <a:ext cx="5151436" cy="3695699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en-US" sz="2200" b="0" i="1" u="none" strike="noStrike" kern="1200" cap="none" spc="0" normalizeH="0" baseline="0" noProof="0">
                <a:ln>
                  <a:noFill/>
                </a:ln>
                <a:solidFill>
                  <a:srgbClr val="647D96"/>
                </a:solidFill>
                <a:effectLst/>
                <a:uLnTx/>
                <a:uFillTx/>
                <a:ea typeface="+mn-ea"/>
                <a:cs typeface="+mn-cs"/>
              </a:rPr>
              <a:t>Customized benefits for your industry.</a:t>
            </a:r>
          </a:p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lang="de-DE" sz="2200" i="1">
              <a:solidFill>
                <a:srgbClr val="647D96"/>
              </a:solidFill>
            </a:endParaRPr>
          </a:p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3600" b="1" err="1">
                <a:solidFill>
                  <a:schemeClr val="accent4"/>
                </a:solidFill>
                <a:latin typeface="Fago Pro" panose="02000506040000020004" pitchFamily="50" charset="0"/>
                <a:ea typeface="+mj-ea"/>
                <a:cs typeface="+mj-cs"/>
              </a:rPr>
              <a:t>Please</a:t>
            </a:r>
            <a:r>
              <a:rPr lang="de-DE" sz="3600" b="1">
                <a:solidFill>
                  <a:schemeClr val="accent4"/>
                </a:solidFill>
                <a:latin typeface="Fago Pro" panose="02000506040000020004" pitchFamily="50" charset="0"/>
                <a:ea typeface="+mj-ea"/>
                <a:cs typeface="+mj-cs"/>
              </a:rPr>
              <a:t> </a:t>
            </a:r>
            <a:r>
              <a:rPr lang="de-DE" sz="3600" b="1" err="1">
                <a:solidFill>
                  <a:schemeClr val="accent4"/>
                </a:solidFill>
                <a:latin typeface="Fago Pro" panose="02000506040000020004" pitchFamily="50" charset="0"/>
                <a:ea typeface="+mj-ea"/>
                <a:cs typeface="+mj-cs"/>
              </a:rPr>
              <a:t>insert</a:t>
            </a:r>
            <a:r>
              <a:rPr lang="de-DE" sz="3600" b="1">
                <a:solidFill>
                  <a:schemeClr val="accent4"/>
                </a:solidFill>
                <a:latin typeface="Fago Pro" panose="02000506040000020004" pitchFamily="50" charset="0"/>
                <a:ea typeface="+mj-ea"/>
                <a:cs typeface="+mj-cs"/>
              </a:rPr>
              <a:t> </a:t>
            </a:r>
            <a:r>
              <a:rPr lang="de-DE" sz="3600" b="1" err="1">
                <a:solidFill>
                  <a:schemeClr val="accent4"/>
                </a:solidFill>
                <a:latin typeface="Fago Pro" panose="02000506040000020004" pitchFamily="50" charset="0"/>
                <a:ea typeface="+mj-ea"/>
                <a:cs typeface="+mj-cs"/>
              </a:rPr>
              <a:t>the</a:t>
            </a:r>
            <a:r>
              <a:rPr lang="de-DE" sz="3600" b="1">
                <a:solidFill>
                  <a:schemeClr val="accent4"/>
                </a:solidFill>
                <a:latin typeface="Fago Pro" panose="02000506040000020004" pitchFamily="50" charset="0"/>
                <a:ea typeface="+mj-ea"/>
                <a:cs typeface="+mj-cs"/>
              </a:rPr>
              <a:t> </a:t>
            </a:r>
            <a:r>
              <a:rPr lang="de-DE" sz="3600" b="1" err="1">
                <a:solidFill>
                  <a:schemeClr val="accent4"/>
                </a:solidFill>
                <a:latin typeface="Fago Pro" panose="02000506040000020004" pitchFamily="50" charset="0"/>
                <a:ea typeface="+mj-ea"/>
                <a:cs typeface="+mj-cs"/>
              </a:rPr>
              <a:t>customer</a:t>
            </a:r>
            <a:r>
              <a:rPr lang="de-DE" sz="3600" b="1">
                <a:solidFill>
                  <a:schemeClr val="accent4"/>
                </a:solidFill>
                <a:latin typeface="Fago Pro" panose="02000506040000020004" pitchFamily="50" charset="0"/>
                <a:ea typeface="+mj-ea"/>
                <a:cs typeface="+mj-cs"/>
              </a:rPr>
              <a:t> </a:t>
            </a:r>
            <a:r>
              <a:rPr lang="de-DE" sz="3600" b="1" err="1">
                <a:solidFill>
                  <a:schemeClr val="accent4"/>
                </a:solidFill>
                <a:latin typeface="Fago Pro" panose="02000506040000020004" pitchFamily="50" charset="0"/>
                <a:ea typeface="+mj-ea"/>
                <a:cs typeface="+mj-cs"/>
              </a:rPr>
              <a:t>specific</a:t>
            </a:r>
            <a:r>
              <a:rPr lang="de-DE" sz="3600" b="1">
                <a:solidFill>
                  <a:schemeClr val="accent4"/>
                </a:solidFill>
                <a:latin typeface="Fago Pro" panose="02000506040000020004" pitchFamily="50" charset="0"/>
                <a:ea typeface="+mj-ea"/>
                <a:cs typeface="+mj-cs"/>
              </a:rPr>
              <a:t> </a:t>
            </a:r>
          </a:p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3600" b="1" err="1">
                <a:solidFill>
                  <a:schemeClr val="accent4"/>
                </a:solidFill>
                <a:latin typeface="Fago Pro" panose="02000506040000020004" pitchFamily="50" charset="0"/>
                <a:ea typeface="+mj-ea"/>
                <a:cs typeface="+mj-cs"/>
              </a:rPr>
              <a:t>product-slides</a:t>
            </a:r>
            <a:r>
              <a:rPr lang="de-DE" sz="3600" b="1">
                <a:solidFill>
                  <a:schemeClr val="accent4"/>
                </a:solidFill>
                <a:latin typeface="Fago Pro" panose="02000506040000020004" pitchFamily="50" charset="0"/>
                <a:ea typeface="+mj-ea"/>
                <a:cs typeface="+mj-cs"/>
              </a:rPr>
              <a:t> in </a:t>
            </a:r>
            <a:r>
              <a:rPr lang="de-DE" sz="3600" b="1" err="1">
                <a:solidFill>
                  <a:schemeClr val="accent4"/>
                </a:solidFill>
                <a:latin typeface="Fago Pro" panose="02000506040000020004" pitchFamily="50" charset="0"/>
                <a:ea typeface="+mj-ea"/>
                <a:cs typeface="+mj-cs"/>
              </a:rPr>
              <a:t>here</a:t>
            </a:r>
            <a:r>
              <a:rPr lang="de-DE" sz="3600" b="1">
                <a:solidFill>
                  <a:schemeClr val="accent4"/>
                </a:solidFill>
                <a:latin typeface="Fago Pro" panose="02000506040000020004" pitchFamily="50" charset="0"/>
                <a:ea typeface="+mj-ea"/>
                <a:cs typeface="+mj-cs"/>
              </a:rPr>
              <a:t>.</a:t>
            </a:r>
          </a:p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lang="de-DE" sz="2200" i="1">
              <a:solidFill>
                <a:srgbClr val="647D96"/>
              </a:solidFill>
            </a:endParaRPr>
          </a:p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2200" b="1" i="1" err="1">
                <a:solidFill>
                  <a:srgbClr val="647D96"/>
                </a:solidFill>
              </a:rPr>
              <a:t>Example-slides</a:t>
            </a:r>
            <a:r>
              <a:rPr lang="de-DE" sz="2200" b="1" i="1">
                <a:solidFill>
                  <a:srgbClr val="647D96"/>
                </a:solidFill>
              </a:rPr>
              <a:t>:</a:t>
            </a:r>
          </a:p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1" u="none" strike="noStrike" kern="1200" cap="none" spc="0" normalizeH="0" baseline="0" noProof="0" err="1">
                <a:ln>
                  <a:noFill/>
                </a:ln>
                <a:solidFill>
                  <a:srgbClr val="647D96"/>
                </a:solidFill>
                <a:effectLst/>
                <a:uLnTx/>
                <a:uFillTx/>
                <a:ea typeface="+mn-ea"/>
                <a:cs typeface="+mn-cs"/>
              </a:rPr>
              <a:t>You</a:t>
            </a:r>
            <a:r>
              <a:rPr kumimoji="0" lang="de-DE" sz="2200" b="0" i="1" u="none" strike="noStrike" kern="1200" cap="none" spc="0" normalizeH="0" baseline="0" noProof="0">
                <a:ln>
                  <a:noFill/>
                </a:ln>
                <a:solidFill>
                  <a:srgbClr val="647D96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2200" b="0" i="1" u="none" strike="noStrike" kern="1200" cap="none" spc="0" normalizeH="0" baseline="0" noProof="0" err="1">
                <a:ln>
                  <a:noFill/>
                </a:ln>
                <a:solidFill>
                  <a:srgbClr val="647D96"/>
                </a:solidFill>
                <a:effectLst/>
                <a:uLnTx/>
                <a:uFillTx/>
                <a:ea typeface="+mn-ea"/>
                <a:cs typeface="+mn-cs"/>
              </a:rPr>
              <a:t>can</a:t>
            </a:r>
            <a:r>
              <a:rPr kumimoji="0" lang="de-DE" sz="2200" b="0" i="1" u="none" strike="noStrike" kern="1200" cap="none" spc="0" normalizeH="0" baseline="0" noProof="0">
                <a:ln>
                  <a:noFill/>
                </a:ln>
                <a:solidFill>
                  <a:srgbClr val="647D96"/>
                </a:solidFill>
                <a:effectLst/>
                <a:uLnTx/>
                <a:uFillTx/>
                <a:ea typeface="+mn-ea"/>
                <a:cs typeface="+mn-cs"/>
              </a:rPr>
              <a:t> find </a:t>
            </a:r>
            <a:r>
              <a:rPr kumimoji="0" lang="de-DE" sz="2200" b="0" i="1" u="none" strike="noStrike" kern="1200" cap="none" spc="0" normalizeH="0" baseline="0" noProof="0" err="1">
                <a:ln>
                  <a:noFill/>
                </a:ln>
                <a:solidFill>
                  <a:srgbClr val="647D96"/>
                </a:solidFill>
                <a:effectLst/>
                <a:uLnTx/>
                <a:uFillTx/>
                <a:ea typeface="+mn-ea"/>
                <a:cs typeface="+mn-cs"/>
              </a:rPr>
              <a:t>the</a:t>
            </a:r>
            <a:r>
              <a:rPr kumimoji="0" lang="de-DE" sz="2200" b="0" i="1" u="none" strike="noStrike" kern="1200" cap="none" spc="0" normalizeH="0" baseline="0" noProof="0">
                <a:ln>
                  <a:noFill/>
                </a:ln>
                <a:solidFill>
                  <a:srgbClr val="647D96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2200" b="0" i="1" u="none" strike="noStrike" kern="1200" cap="none" spc="0" normalizeH="0" baseline="0" noProof="0" err="1">
                <a:ln>
                  <a:noFill/>
                </a:ln>
                <a:solidFill>
                  <a:srgbClr val="647D96"/>
                </a:solidFill>
                <a:effectLst/>
                <a:uLnTx/>
                <a:uFillTx/>
                <a:ea typeface="+mn-ea"/>
                <a:cs typeface="+mn-cs"/>
              </a:rPr>
              <a:t>slides</a:t>
            </a:r>
            <a:r>
              <a:rPr kumimoji="0" lang="de-DE" sz="2200" b="0" i="1" u="none" strike="noStrike" kern="1200" cap="none" spc="0" normalizeH="0" baseline="0" noProof="0">
                <a:ln>
                  <a:noFill/>
                </a:ln>
                <a:solidFill>
                  <a:srgbClr val="647D96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2200" b="0" i="1" u="none" strike="noStrike" kern="1200" cap="none" spc="0" normalizeH="0" baseline="0" noProof="0" err="1">
                <a:ln>
                  <a:noFill/>
                </a:ln>
                <a:solidFill>
                  <a:srgbClr val="647D96"/>
                </a:solidFill>
                <a:effectLst/>
                <a:uLnTx/>
                <a:uFillTx/>
                <a:ea typeface="+mn-ea"/>
                <a:cs typeface="+mn-cs"/>
              </a:rPr>
              <a:t>for</a:t>
            </a:r>
            <a:r>
              <a:rPr kumimoji="0" lang="de-DE" sz="2200" b="0" i="1" u="none" strike="noStrike" kern="1200" cap="none" spc="0" normalizeH="0" baseline="0" noProof="0">
                <a:ln>
                  <a:noFill/>
                </a:ln>
                <a:solidFill>
                  <a:srgbClr val="647D96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2200" b="0" i="1" u="none" strike="noStrike" kern="1200" cap="none" spc="0" normalizeH="0" baseline="0" noProof="0" err="1">
                <a:ln>
                  <a:noFill/>
                </a:ln>
                <a:solidFill>
                  <a:srgbClr val="647D96"/>
                </a:solidFill>
                <a:effectLst/>
                <a:uLnTx/>
                <a:uFillTx/>
                <a:ea typeface="+mn-ea"/>
                <a:cs typeface="+mn-cs"/>
              </a:rPr>
              <a:t>the</a:t>
            </a:r>
            <a:r>
              <a:rPr kumimoji="0" lang="de-DE" sz="2200" b="0" i="1" u="none" strike="noStrike" kern="1200" cap="none" spc="0" normalizeH="0" baseline="0" noProof="0">
                <a:ln>
                  <a:noFill/>
                </a:ln>
                <a:solidFill>
                  <a:srgbClr val="647D96"/>
                </a:solidFill>
                <a:effectLst/>
                <a:uLnTx/>
                <a:uFillTx/>
                <a:ea typeface="+mn-ea"/>
                <a:cs typeface="+mn-cs"/>
              </a:rPr>
              <a:t> individual </a:t>
            </a:r>
          </a:p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1" u="none" strike="noStrike" kern="1200" cap="none" spc="0" normalizeH="0" baseline="0" noProof="0" err="1">
                <a:ln>
                  <a:noFill/>
                </a:ln>
                <a:solidFill>
                  <a:srgbClr val="647D96"/>
                </a:solidFill>
                <a:effectLst/>
                <a:uLnTx/>
                <a:uFillTx/>
                <a:ea typeface="+mn-ea"/>
                <a:cs typeface="+mn-cs"/>
              </a:rPr>
              <a:t>products</a:t>
            </a:r>
            <a:r>
              <a:rPr kumimoji="0" lang="de-DE" sz="2200" b="0" i="1" u="none" strike="noStrike" kern="1200" cap="none" spc="0" normalizeH="0" baseline="0" noProof="0">
                <a:ln>
                  <a:noFill/>
                </a:ln>
                <a:solidFill>
                  <a:srgbClr val="647D96"/>
                </a:solidFill>
                <a:effectLst/>
                <a:uLnTx/>
                <a:uFillTx/>
                <a:ea typeface="+mn-ea"/>
                <a:cs typeface="+mn-cs"/>
              </a:rPr>
              <a:t> in </a:t>
            </a:r>
            <a:r>
              <a:rPr kumimoji="0" lang="de-DE" sz="2200" b="0" i="1" u="none" strike="noStrike" kern="1200" cap="none" spc="0" normalizeH="0" baseline="0" noProof="0" err="1">
                <a:ln>
                  <a:noFill/>
                </a:ln>
                <a:solidFill>
                  <a:srgbClr val="647D96"/>
                </a:solidFill>
                <a:effectLst/>
                <a:uLnTx/>
                <a:uFillTx/>
                <a:ea typeface="+mn-ea"/>
                <a:cs typeface="+mn-cs"/>
              </a:rPr>
              <a:t>the</a:t>
            </a:r>
            <a:r>
              <a:rPr kumimoji="0" lang="de-DE" sz="2200" b="0" i="1" u="none" strike="noStrike" kern="1200" cap="none" spc="0" normalizeH="0" baseline="0" noProof="0">
                <a:ln>
                  <a:noFill/>
                </a:ln>
                <a:solidFill>
                  <a:srgbClr val="647D96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2200" b="0" i="1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  <a:hlinkClick r:id="rId2"/>
              </a:rPr>
              <a:t>Sales Toolbox</a:t>
            </a:r>
            <a:r>
              <a:rPr kumimoji="0" lang="de-DE" sz="2200" b="0" i="1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. </a:t>
            </a:r>
          </a:p>
        </p:txBody>
      </p:sp>
      <p:sp>
        <p:nvSpPr>
          <p:cNvPr id="5" name="Textplatzhalter 3">
            <a:extLst>
              <a:ext uri="{FF2B5EF4-FFF2-40B4-BE49-F238E27FC236}">
                <a16:creationId xmlns:a16="http://schemas.microsoft.com/office/drawing/2014/main" id="{E94BF053-DFD0-C249-7E81-318E36566FA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Robot PLUS</a:t>
            </a:r>
          </a:p>
        </p:txBody>
      </p:sp>
    </p:spTree>
    <p:extLst>
      <p:ext uri="{BB962C8B-B14F-4D97-AF65-F5344CB8AC3E}">
        <p14:creationId xmlns:p14="http://schemas.microsoft.com/office/powerpoint/2010/main" val="2151193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5EF7DD8-4AE0-02CE-9BE5-54536B180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10149394" cy="571499"/>
          </a:xfrm>
        </p:spPr>
        <p:txBody>
          <a:bodyPr/>
          <a:lstStyle/>
          <a:p>
            <a:r>
              <a:rPr lang="de-DE" sz="3200"/>
              <a:t>Sales </a:t>
            </a:r>
            <a:r>
              <a:rPr lang="de-DE" sz="3200" err="1"/>
              <a:t>documents</a:t>
            </a:r>
            <a:r>
              <a:rPr lang="de-DE" sz="3200"/>
              <a:t> / </a:t>
            </a:r>
            <a:r>
              <a:rPr lang="de-DE" sz="3200">
                <a:solidFill>
                  <a:schemeClr val="bg2"/>
                </a:solidFill>
                <a:hlinkClick r:id="rId3"/>
              </a:rPr>
              <a:t>SALES TOOLBOX</a:t>
            </a:r>
            <a:endParaRPr lang="de-DE" sz="3200">
              <a:solidFill>
                <a:schemeClr val="bg2"/>
              </a:solidFill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51A2362E-F6D2-BEE6-8B0C-B626B7C0C39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7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1AAAEE72-12FB-5CB7-CEFD-B7F3EC4DB0D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Robot PLUS – Sales</a:t>
            </a:r>
          </a:p>
          <a:p>
            <a:endParaRPr lang="de-DE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B3C7C3D1-2723-247A-FC61-BB9230C5E64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191502" y="2216616"/>
            <a:ext cx="5040000" cy="4109400"/>
          </a:xfrm>
        </p:spPr>
        <p:txBody>
          <a:bodyPr/>
          <a:lstStyle/>
          <a:p>
            <a:pPr marL="0" indent="0">
              <a:buNone/>
            </a:pPr>
            <a:r>
              <a:rPr lang="en-GB" sz="1500" b="1" noProof="0"/>
              <a:t>Product Presentations:</a:t>
            </a:r>
          </a:p>
          <a:p>
            <a:pPr marL="144000" indent="-144000"/>
            <a:r>
              <a:rPr lang="en-GB" sz="1200" b="1" noProof="0"/>
              <a:t>CPS: </a:t>
            </a:r>
            <a:r>
              <a:rPr lang="en-GB" sz="1200" noProof="0"/>
              <a:t>	</a:t>
            </a:r>
            <a:r>
              <a:rPr lang="en-GB" sz="1200" noProof="0">
                <a:solidFill>
                  <a:schemeClr val="bg2"/>
                </a:solidFill>
                <a:hlinkClick r:id="rId4"/>
              </a:rPr>
              <a:t>https://stb.cloud.schunk.com/media/DC0002110.PPTX</a:t>
            </a:r>
            <a:endParaRPr lang="en-GB" sz="1200" noProof="0">
              <a:solidFill>
                <a:schemeClr val="bg2"/>
              </a:solidFill>
            </a:endParaRPr>
          </a:p>
          <a:p>
            <a:pPr marL="144000" indent="0">
              <a:buNone/>
            </a:pPr>
            <a:r>
              <a:rPr lang="en-GB" sz="1200" noProof="0">
                <a:solidFill>
                  <a:schemeClr val="bg2"/>
                </a:solidFill>
              </a:rPr>
              <a:t>	</a:t>
            </a:r>
            <a:r>
              <a:rPr lang="en-GB" sz="1200" noProof="0">
                <a:solidFill>
                  <a:schemeClr val="bg2"/>
                </a:solidFill>
                <a:hlinkClick r:id="rId5"/>
              </a:rPr>
              <a:t>https://stb.cloud.schunk.com/media/DC0002117.PPTX</a:t>
            </a:r>
            <a:endParaRPr lang="en-GB" sz="1200" noProof="0">
              <a:solidFill>
                <a:schemeClr val="bg2"/>
              </a:solidFill>
            </a:endParaRPr>
          </a:p>
          <a:p>
            <a:pPr marL="144000" indent="-144000"/>
            <a:r>
              <a:rPr lang="en-GB" sz="1200" b="1" noProof="0"/>
              <a:t>CPB: </a:t>
            </a:r>
            <a:r>
              <a:rPr lang="en-GB" sz="1200" noProof="0"/>
              <a:t>	</a:t>
            </a:r>
            <a:r>
              <a:rPr lang="en-GB" sz="1200" noProof="0">
                <a:solidFill>
                  <a:schemeClr val="bg2"/>
                </a:solidFill>
                <a:hlinkClick r:id="rId6"/>
              </a:rPr>
              <a:t>https://stb.cloud.schunk.com/media/DC0002111.PPTX</a:t>
            </a:r>
            <a:endParaRPr lang="en-GB" sz="1200" noProof="0">
              <a:solidFill>
                <a:schemeClr val="bg2"/>
              </a:solidFill>
            </a:endParaRPr>
          </a:p>
          <a:p>
            <a:pPr marL="144000" indent="0">
              <a:buNone/>
            </a:pPr>
            <a:r>
              <a:rPr lang="en-GB" sz="1200" noProof="0">
                <a:solidFill>
                  <a:schemeClr val="bg2"/>
                </a:solidFill>
              </a:rPr>
              <a:t>	</a:t>
            </a:r>
            <a:r>
              <a:rPr lang="en-GB" sz="1200" noProof="0">
                <a:solidFill>
                  <a:schemeClr val="bg2"/>
                </a:solidFill>
                <a:hlinkClick r:id="rId7"/>
              </a:rPr>
              <a:t>https://stb.cloud.schunk.com/media/DC0002116.PPTX</a:t>
            </a:r>
            <a:endParaRPr lang="en-GB" sz="1200" noProof="0">
              <a:solidFill>
                <a:schemeClr val="bg2"/>
              </a:solidFill>
            </a:endParaRPr>
          </a:p>
          <a:p>
            <a:pPr marL="144000" indent="-144000"/>
            <a:r>
              <a:rPr lang="en-GB" sz="1200" b="1" noProof="0"/>
              <a:t>FTS:</a:t>
            </a:r>
            <a:r>
              <a:rPr lang="en-GB" sz="1200" noProof="0"/>
              <a:t>	</a:t>
            </a:r>
            <a:r>
              <a:rPr lang="en-GB" sz="1200" noProof="0">
                <a:solidFill>
                  <a:schemeClr val="bg2"/>
                </a:solidFill>
                <a:hlinkClick r:id="rId8"/>
              </a:rPr>
              <a:t>https://stb.cloud.schunk.com/media/DC0002112.PPTX</a:t>
            </a:r>
            <a:endParaRPr lang="en-GB" sz="1200" noProof="0">
              <a:solidFill>
                <a:schemeClr val="bg2"/>
              </a:solidFill>
            </a:endParaRPr>
          </a:p>
          <a:p>
            <a:pPr marL="144000" indent="0">
              <a:buNone/>
            </a:pPr>
            <a:r>
              <a:rPr lang="en-GB" sz="1200" noProof="0">
                <a:solidFill>
                  <a:schemeClr val="bg2"/>
                </a:solidFill>
              </a:rPr>
              <a:t>	</a:t>
            </a:r>
            <a:r>
              <a:rPr lang="en-GB" sz="1200" noProof="0">
                <a:solidFill>
                  <a:schemeClr val="bg2"/>
                </a:solidFill>
                <a:hlinkClick r:id="rId9"/>
              </a:rPr>
              <a:t>https://stb.cloud.schunk.com/media/DC0002115.PPTX</a:t>
            </a:r>
            <a:endParaRPr lang="en-GB" sz="1200" noProof="0">
              <a:solidFill>
                <a:schemeClr val="bg2"/>
              </a:solidFill>
            </a:endParaRPr>
          </a:p>
          <a:p>
            <a:pPr marL="144000" indent="-144000"/>
            <a:r>
              <a:rPr lang="en-GB" sz="1200" b="1" noProof="0"/>
              <a:t>AGM: </a:t>
            </a:r>
            <a:r>
              <a:rPr lang="en-GB" sz="1200" noProof="0"/>
              <a:t>	</a:t>
            </a:r>
            <a:r>
              <a:rPr lang="en-GB" sz="1200" noProof="0">
                <a:solidFill>
                  <a:schemeClr val="bg2"/>
                </a:solidFill>
                <a:hlinkClick r:id="rId10"/>
              </a:rPr>
              <a:t>https://stb.cloud.schunk.com/media/DC0002113.PPTX</a:t>
            </a:r>
            <a:endParaRPr lang="en-GB" sz="1200" noProof="0">
              <a:solidFill>
                <a:schemeClr val="bg2"/>
              </a:solidFill>
            </a:endParaRPr>
          </a:p>
          <a:p>
            <a:pPr marL="144000" indent="0">
              <a:buNone/>
            </a:pPr>
            <a:r>
              <a:rPr lang="en-GB" sz="1200" noProof="0">
                <a:solidFill>
                  <a:schemeClr val="bg2"/>
                </a:solidFill>
              </a:rPr>
              <a:t>	</a:t>
            </a:r>
            <a:r>
              <a:rPr lang="en-GB" sz="1200" noProof="0">
                <a:solidFill>
                  <a:schemeClr val="bg2"/>
                </a:solidFill>
                <a:hlinkClick r:id="rId11"/>
              </a:rPr>
              <a:t>https://stb.cloud.schunk.com/media/DC0002114.PPTX</a:t>
            </a:r>
            <a:endParaRPr lang="en-GB" sz="1200" noProof="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en-GB" sz="700" noProof="0"/>
          </a:p>
          <a:p>
            <a:pPr marL="0" indent="0">
              <a:buNone/>
            </a:pPr>
            <a:r>
              <a:rPr lang="en-GB" sz="1500" b="1" noProof="0"/>
              <a:t>Overall: </a:t>
            </a:r>
          </a:p>
          <a:p>
            <a:pPr marL="144000" indent="-144000"/>
            <a:r>
              <a:rPr lang="en-GB" sz="1200" b="1" noProof="0"/>
              <a:t>Matching List Robot PLUS (pdf): </a:t>
            </a:r>
            <a:br>
              <a:rPr lang="en-GB" sz="1400" b="1" noProof="0"/>
            </a:br>
            <a:r>
              <a:rPr lang="en-GB" sz="1400" b="1" noProof="0"/>
              <a:t>	</a:t>
            </a:r>
            <a:r>
              <a:rPr lang="en-GB" sz="1200" noProof="0">
                <a:solidFill>
                  <a:schemeClr val="bg2"/>
                </a:solidFill>
                <a:hlinkClick r:id="rId12"/>
              </a:rPr>
              <a:t>https://stb.cloud.schunk.com/media/IM0054139.PDF</a:t>
            </a:r>
            <a:endParaRPr lang="en-GB" sz="140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en-GB" sz="1200" noProof="0">
              <a:solidFill>
                <a:schemeClr val="bg2"/>
              </a:solidFill>
            </a:endParaRPr>
          </a:p>
        </p:txBody>
      </p:sp>
      <p:sp>
        <p:nvSpPr>
          <p:cNvPr id="17" name="Textplatzhalter 4">
            <a:extLst>
              <a:ext uri="{FF2B5EF4-FFF2-40B4-BE49-F238E27FC236}">
                <a16:creationId xmlns:a16="http://schemas.microsoft.com/office/drawing/2014/main" id="{6E8E2692-D099-4E1E-145B-1BD25E05AC87}"/>
              </a:ext>
            </a:extLst>
          </p:cNvPr>
          <p:cNvSpPr txBox="1">
            <a:spLocks/>
          </p:cNvSpPr>
          <p:nvPr/>
        </p:nvSpPr>
        <p:spPr>
          <a:xfrm>
            <a:off x="6857966" y="2234904"/>
            <a:ext cx="5040000" cy="43951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de-DE" sz="1500" b="1"/>
              <a:t>Technical </a:t>
            </a:r>
            <a:r>
              <a:rPr lang="de-DE" sz="1500" b="1" err="1"/>
              <a:t>Product</a:t>
            </a:r>
            <a:r>
              <a:rPr lang="de-DE" sz="1500" b="1"/>
              <a:t> Guides:</a:t>
            </a:r>
          </a:p>
          <a:p>
            <a:pPr marL="144000" indent="-144000"/>
            <a:r>
              <a:rPr lang="de-DE" sz="1200" b="1" err="1"/>
              <a:t>Changing</a:t>
            </a:r>
            <a:r>
              <a:rPr lang="de-DE" sz="1200" b="1"/>
              <a:t>:	</a:t>
            </a:r>
            <a:br>
              <a:rPr lang="de-DE" sz="1200" b="1"/>
            </a:br>
            <a:r>
              <a:rPr lang="de-DE" sz="1200" b="1"/>
              <a:t>	</a:t>
            </a:r>
            <a:r>
              <a:rPr lang="de-DE" sz="1200">
                <a:solidFill>
                  <a:schemeClr val="bg2"/>
                </a:solidFill>
                <a:hlinkClick r:id="rId13"/>
              </a:rPr>
              <a:t>https://stb.cloud.schunk.com/media/IM0054135.PDF</a:t>
            </a:r>
            <a:endParaRPr lang="de-DE" sz="1200">
              <a:solidFill>
                <a:schemeClr val="bg2"/>
              </a:solidFill>
            </a:endParaRPr>
          </a:p>
          <a:p>
            <a:pPr marL="0" indent="0">
              <a:buNone/>
            </a:pPr>
            <a:r>
              <a:rPr lang="de-DE" sz="1200">
                <a:solidFill>
                  <a:schemeClr val="bg2"/>
                </a:solidFill>
              </a:rPr>
              <a:t>	</a:t>
            </a:r>
            <a:r>
              <a:rPr lang="de-DE" sz="1200">
                <a:solidFill>
                  <a:schemeClr val="bg2"/>
                </a:solidFill>
                <a:hlinkClick r:id="rId14"/>
              </a:rPr>
              <a:t>https://stb.cloud.schunk.com/media/IM0054136.PDF</a:t>
            </a:r>
            <a:endParaRPr lang="de-DE" sz="1200">
              <a:solidFill>
                <a:schemeClr val="bg2"/>
              </a:solidFill>
            </a:endParaRPr>
          </a:p>
          <a:p>
            <a:pPr marL="144000" indent="-144000"/>
            <a:r>
              <a:rPr lang="de-DE" sz="1200" b="1"/>
              <a:t>FTS: </a:t>
            </a:r>
            <a:r>
              <a:rPr lang="de-DE" sz="1200"/>
              <a:t>	</a:t>
            </a:r>
            <a:r>
              <a:rPr lang="de-DE" sz="1200" err="1">
                <a:solidFill>
                  <a:schemeClr val="bg2"/>
                </a:solidFill>
              </a:rPr>
              <a:t>comming</a:t>
            </a:r>
            <a:r>
              <a:rPr lang="de-DE" sz="1200">
                <a:solidFill>
                  <a:schemeClr val="bg2"/>
                </a:solidFill>
              </a:rPr>
              <a:t> </a:t>
            </a:r>
            <a:r>
              <a:rPr lang="de-DE" sz="1200" err="1">
                <a:solidFill>
                  <a:schemeClr val="bg2"/>
                </a:solidFill>
              </a:rPr>
              <a:t>soon</a:t>
            </a:r>
            <a:endParaRPr lang="de-DE" sz="1200">
              <a:solidFill>
                <a:schemeClr val="bg2"/>
              </a:solidFill>
            </a:endParaRPr>
          </a:p>
          <a:p>
            <a:pPr marL="144000" indent="-144000"/>
            <a:r>
              <a:rPr lang="de-DE" sz="1200" b="1"/>
              <a:t>AGM:</a:t>
            </a:r>
            <a:r>
              <a:rPr lang="de-DE" sz="1200"/>
              <a:t>	</a:t>
            </a:r>
            <a:r>
              <a:rPr lang="de-DE" sz="1200" err="1">
                <a:solidFill>
                  <a:schemeClr val="bg2"/>
                </a:solidFill>
              </a:rPr>
              <a:t>comming</a:t>
            </a:r>
            <a:r>
              <a:rPr lang="de-DE" sz="1200">
                <a:solidFill>
                  <a:schemeClr val="bg2"/>
                </a:solidFill>
              </a:rPr>
              <a:t> </a:t>
            </a:r>
            <a:r>
              <a:rPr lang="de-DE" sz="1200" err="1">
                <a:solidFill>
                  <a:schemeClr val="bg2"/>
                </a:solidFill>
              </a:rPr>
              <a:t>soon</a:t>
            </a:r>
            <a:r>
              <a:rPr lang="de-DE" sz="1200">
                <a:solidFill>
                  <a:schemeClr val="bg2"/>
                </a:solidFill>
              </a:rPr>
              <a:t> </a:t>
            </a:r>
          </a:p>
          <a:p>
            <a:pPr marL="0" indent="0">
              <a:buNone/>
            </a:pPr>
            <a:endParaRPr lang="de-DE" sz="1200"/>
          </a:p>
          <a:p>
            <a:pPr marL="0" indent="0">
              <a:buFont typeface="Arial" panose="020B0604020202020204" pitchFamily="34" charset="0"/>
              <a:buNone/>
            </a:pPr>
            <a:r>
              <a:rPr lang="de-DE" sz="1500" b="1"/>
              <a:t>Overall: </a:t>
            </a:r>
          </a:p>
          <a:p>
            <a:pPr marL="144000" indent="-144000"/>
            <a:r>
              <a:rPr lang="de-DE" sz="1200" b="1" err="1"/>
              <a:t>Matching</a:t>
            </a:r>
            <a:r>
              <a:rPr lang="de-DE" sz="1200" b="1"/>
              <a:t> &amp; </a:t>
            </a:r>
            <a:r>
              <a:rPr lang="de-DE" sz="1200" b="1" err="1"/>
              <a:t>Purchase</a:t>
            </a:r>
            <a:r>
              <a:rPr lang="de-DE" sz="1200" b="1"/>
              <a:t> </a:t>
            </a:r>
            <a:r>
              <a:rPr lang="de-DE" sz="1200" b="1" err="1"/>
              <a:t>History</a:t>
            </a:r>
            <a:r>
              <a:rPr lang="de-DE" sz="1200" b="1"/>
              <a:t> Tool CPS/COS/CTS (</a:t>
            </a:r>
            <a:r>
              <a:rPr lang="de-DE" sz="1200" b="1" err="1"/>
              <a:t>excel</a:t>
            </a:r>
            <a:r>
              <a:rPr lang="de-DE" sz="1200" b="1"/>
              <a:t>): </a:t>
            </a:r>
            <a:br>
              <a:rPr lang="de-DE" sz="1400" b="1"/>
            </a:br>
            <a:r>
              <a:rPr lang="de-DE" sz="1400" b="1"/>
              <a:t>	</a:t>
            </a:r>
            <a:r>
              <a:rPr lang="de-DE" sz="1200">
                <a:solidFill>
                  <a:schemeClr val="bg2"/>
                </a:solidFill>
                <a:hlinkClick r:id="rId15"/>
              </a:rPr>
              <a:t>https://stb.cloud.schunk.com/media/DC0002120.XLSM</a:t>
            </a:r>
            <a:endParaRPr lang="de-DE" sz="1200" b="1"/>
          </a:p>
          <a:p>
            <a:pPr marL="144000" indent="-144000"/>
            <a:r>
              <a:rPr lang="de-DE" sz="1200" b="1"/>
              <a:t>Sales Pitch:</a:t>
            </a:r>
            <a:br>
              <a:rPr lang="de-DE" sz="1400" b="1"/>
            </a:br>
            <a:r>
              <a:rPr lang="de-DE" sz="1400" b="1"/>
              <a:t>	</a:t>
            </a:r>
            <a:r>
              <a:rPr lang="de-DE" sz="1200">
                <a:solidFill>
                  <a:schemeClr val="bg2"/>
                </a:solidFill>
                <a:hlinkClick r:id="rId16"/>
              </a:rPr>
              <a:t>https://stb.cloud.schunk.com/media/IM0054137.PDF</a:t>
            </a:r>
            <a:br>
              <a:rPr lang="de-DE" sz="1200">
                <a:solidFill>
                  <a:schemeClr val="bg2"/>
                </a:solidFill>
              </a:rPr>
            </a:br>
            <a:r>
              <a:rPr lang="de-DE" sz="1200">
                <a:solidFill>
                  <a:schemeClr val="bg2"/>
                </a:solidFill>
              </a:rPr>
              <a:t>	</a:t>
            </a:r>
            <a:r>
              <a:rPr lang="de-DE" sz="1200">
                <a:solidFill>
                  <a:schemeClr val="bg2"/>
                </a:solidFill>
                <a:hlinkClick r:id="rId17"/>
              </a:rPr>
              <a:t>https://stb.cloud.schunk.com/media/IM0054138.PDF</a:t>
            </a:r>
            <a:endParaRPr lang="de-DE" sz="120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de-DE" sz="120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de-DE" sz="1200" b="1"/>
          </a:p>
          <a:p>
            <a:pPr marL="144000" indent="-144000"/>
            <a:endParaRPr lang="de-DE" sz="1400" b="1"/>
          </a:p>
        </p:txBody>
      </p:sp>
      <p:grpSp>
        <p:nvGrpSpPr>
          <p:cNvPr id="32" name="Gruppieren 31">
            <a:extLst>
              <a:ext uri="{FF2B5EF4-FFF2-40B4-BE49-F238E27FC236}">
                <a16:creationId xmlns:a16="http://schemas.microsoft.com/office/drawing/2014/main" id="{AEEDFE0D-401A-0E18-663D-2B6EF1BA5801}"/>
              </a:ext>
            </a:extLst>
          </p:cNvPr>
          <p:cNvGrpSpPr/>
          <p:nvPr/>
        </p:nvGrpSpPr>
        <p:grpSpPr>
          <a:xfrm>
            <a:off x="658814" y="1428104"/>
            <a:ext cx="5292000" cy="4392000"/>
            <a:chOff x="658814" y="1569563"/>
            <a:chExt cx="5292000" cy="4392000"/>
          </a:xfrm>
        </p:grpSpPr>
        <p:pic>
          <p:nvPicPr>
            <p:cNvPr id="5124" name="Picture 4" descr="Flagge der Vereinigten Staaten – Wikipedia">
              <a:extLst>
                <a:ext uri="{FF2B5EF4-FFF2-40B4-BE49-F238E27FC236}">
                  <a16:creationId xmlns:a16="http://schemas.microsoft.com/office/drawing/2014/main" id="{5AD7A4C0-D65C-5D05-DF31-6EEC636DBC7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63695" y="2969923"/>
              <a:ext cx="204546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4" descr="Flagge der Vereinigten Staaten – Wikipedia">
              <a:extLst>
                <a:ext uri="{FF2B5EF4-FFF2-40B4-BE49-F238E27FC236}">
                  <a16:creationId xmlns:a16="http://schemas.microsoft.com/office/drawing/2014/main" id="{EC62D011-580F-153C-DFF0-6B458F91F1B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63695" y="3486245"/>
              <a:ext cx="204546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4" descr="Flagge der Vereinigten Staaten – Wikipedia">
              <a:extLst>
                <a:ext uri="{FF2B5EF4-FFF2-40B4-BE49-F238E27FC236}">
                  <a16:creationId xmlns:a16="http://schemas.microsoft.com/office/drawing/2014/main" id="{1505A8DA-0C9A-8332-0DC7-57ED7492687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63695" y="3999422"/>
              <a:ext cx="204546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4" descr="Flagge der Vereinigten Staaten – Wikipedia">
              <a:extLst>
                <a:ext uri="{FF2B5EF4-FFF2-40B4-BE49-F238E27FC236}">
                  <a16:creationId xmlns:a16="http://schemas.microsoft.com/office/drawing/2014/main" id="{6D39FE41-5EAA-EDDB-53AA-0BA528A7F51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63695" y="4516614"/>
              <a:ext cx="204546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6" name="Picture 6" descr="Flagge Deutschlands – Wikipedia">
              <a:extLst>
                <a:ext uri="{FF2B5EF4-FFF2-40B4-BE49-F238E27FC236}">
                  <a16:creationId xmlns:a16="http://schemas.microsoft.com/office/drawing/2014/main" id="{28101239-3307-7AFB-6582-C442B850BE7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75968" y="2714615"/>
              <a:ext cx="180000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6" descr="Flagge Deutschlands – Wikipedia">
              <a:extLst>
                <a:ext uri="{FF2B5EF4-FFF2-40B4-BE49-F238E27FC236}">
                  <a16:creationId xmlns:a16="http://schemas.microsoft.com/office/drawing/2014/main" id="{752CD9AD-1EBB-CAA2-F57A-25C261EF16F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75968" y="3230937"/>
              <a:ext cx="180000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6" descr="Flagge Deutschlands – Wikipedia">
              <a:extLst>
                <a:ext uri="{FF2B5EF4-FFF2-40B4-BE49-F238E27FC236}">
                  <a16:creationId xmlns:a16="http://schemas.microsoft.com/office/drawing/2014/main" id="{76505445-1627-579E-D0C8-6F9464B3CEA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75968" y="3740703"/>
              <a:ext cx="180000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6" descr="Flagge Deutschlands – Wikipedia">
              <a:extLst>
                <a:ext uri="{FF2B5EF4-FFF2-40B4-BE49-F238E27FC236}">
                  <a16:creationId xmlns:a16="http://schemas.microsoft.com/office/drawing/2014/main" id="{3044F1AB-DB20-4AA0-2198-22288CF9ED6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75968" y="4274186"/>
              <a:ext cx="180000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1708C95D-4D17-D82A-7AA6-636127CE6F68}"/>
                </a:ext>
              </a:extLst>
            </p:cNvPr>
            <p:cNvSpPr txBox="1"/>
            <p:nvPr/>
          </p:nvSpPr>
          <p:spPr>
            <a:xfrm>
              <a:off x="1204928" y="1658619"/>
              <a:ext cx="2770186" cy="662203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en-US" sz="2200" b="1" i="0" u="none" strike="noStrike" kern="1200" cap="none" spc="0" normalizeH="0" baseline="0" noProof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External documents:</a:t>
              </a:r>
            </a:p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2200" b="0" i="0" u="none" strike="noStrike" kern="1200" cap="none" spc="0" normalizeH="0" baseline="0" noProof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Customer</a:t>
              </a:r>
            </a:p>
          </p:txBody>
        </p:sp>
        <p:pic>
          <p:nvPicPr>
            <p:cNvPr id="19" name="Grafik 18" descr="Welt mit einfarbiger Füllung">
              <a:extLst>
                <a:ext uri="{FF2B5EF4-FFF2-40B4-BE49-F238E27FC236}">
                  <a16:creationId xmlns:a16="http://schemas.microsoft.com/office/drawing/2014/main" id="{6254F0A0-7C2D-F658-D8AB-B58452B3C5D4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p:blipFill>
          <p:spPr>
            <a:xfrm>
              <a:off x="714847" y="1569563"/>
              <a:ext cx="457199" cy="457199"/>
            </a:xfrm>
            <a:prstGeom prst="rect">
              <a:avLst/>
            </a:prstGeom>
          </p:spPr>
        </p:pic>
        <p:pic>
          <p:nvPicPr>
            <p:cNvPr id="20" name="Picture 4" descr="Flagge der Vereinigten Staaten – Wikipedia">
              <a:extLst>
                <a:ext uri="{FF2B5EF4-FFF2-40B4-BE49-F238E27FC236}">
                  <a16:creationId xmlns:a16="http://schemas.microsoft.com/office/drawing/2014/main" id="{7FBFE88F-8CC3-7C0A-D8F3-D698CF05636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9928" y="5506199"/>
              <a:ext cx="204546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Rechteck: abgerundete Ecken 12">
              <a:extLst>
                <a:ext uri="{FF2B5EF4-FFF2-40B4-BE49-F238E27FC236}">
                  <a16:creationId xmlns:a16="http://schemas.microsoft.com/office/drawing/2014/main" id="{C333FCFA-FCAA-E817-352E-D0990C4654C0}"/>
                </a:ext>
              </a:extLst>
            </p:cNvPr>
            <p:cNvSpPr/>
            <p:nvPr/>
          </p:nvSpPr>
          <p:spPr>
            <a:xfrm>
              <a:off x="658814" y="1569563"/>
              <a:ext cx="5292000" cy="4392000"/>
            </a:xfrm>
            <a:prstGeom prst="roundRect">
              <a:avLst>
                <a:gd name="adj" fmla="val 4648"/>
              </a:avLst>
            </a:prstGeom>
            <a:noFill/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31" name="Gruppieren 30">
            <a:extLst>
              <a:ext uri="{FF2B5EF4-FFF2-40B4-BE49-F238E27FC236}">
                <a16:creationId xmlns:a16="http://schemas.microsoft.com/office/drawing/2014/main" id="{A0DB4179-6FF5-B172-3ED1-CC3D0A0BB21A}"/>
              </a:ext>
            </a:extLst>
          </p:cNvPr>
          <p:cNvGrpSpPr/>
          <p:nvPr/>
        </p:nvGrpSpPr>
        <p:grpSpPr>
          <a:xfrm>
            <a:off x="6216038" y="1428104"/>
            <a:ext cx="5292000" cy="4392000"/>
            <a:chOff x="5443697" y="1514699"/>
            <a:chExt cx="5292000" cy="4392000"/>
          </a:xfrm>
        </p:grpSpPr>
        <p:pic>
          <p:nvPicPr>
            <p:cNvPr id="14" name="Grafik 13" descr="Sperren mit einfarbiger Füllung">
              <a:extLst>
                <a:ext uri="{FF2B5EF4-FFF2-40B4-BE49-F238E27FC236}">
                  <a16:creationId xmlns:a16="http://schemas.microsoft.com/office/drawing/2014/main" id="{BAEED97E-B3AE-7747-05A1-4008C9E6EDF4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p:blipFill>
          <p:spPr>
            <a:xfrm>
              <a:off x="5556998" y="1531430"/>
              <a:ext cx="445008" cy="445008"/>
            </a:xfrm>
            <a:prstGeom prst="rect">
              <a:avLst/>
            </a:prstGeom>
          </p:spPr>
        </p:pic>
        <p:sp>
          <p:nvSpPr>
            <p:cNvPr id="15" name="Textfeld 14">
              <a:extLst>
                <a:ext uri="{FF2B5EF4-FFF2-40B4-BE49-F238E27FC236}">
                  <a16:creationId xmlns:a16="http://schemas.microsoft.com/office/drawing/2014/main" id="{1F579145-43E2-912D-FFFF-BB7D3AEBB766}"/>
                </a:ext>
              </a:extLst>
            </p:cNvPr>
            <p:cNvSpPr txBox="1"/>
            <p:nvPr/>
          </p:nvSpPr>
          <p:spPr>
            <a:xfrm>
              <a:off x="6073902" y="1662727"/>
              <a:ext cx="2770186" cy="75291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en-US" sz="2200" b="1" i="0" u="none" strike="noStrike" kern="1200" cap="none" spc="0" normalizeH="0" baseline="0" noProof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Internal documents:</a:t>
              </a:r>
            </a:p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2200">
                  <a:solidFill>
                    <a:srgbClr val="003D6A"/>
                  </a:solidFill>
                </a:rPr>
                <a:t>Confidential</a:t>
              </a:r>
              <a:endParaRPr kumimoji="0" lang="en-US" sz="22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pic>
          <p:nvPicPr>
            <p:cNvPr id="21" name="Picture 4" descr="Flagge der Vereinigten Staaten – Wikipedia">
              <a:extLst>
                <a:ext uri="{FF2B5EF4-FFF2-40B4-BE49-F238E27FC236}">
                  <a16:creationId xmlns:a16="http://schemas.microsoft.com/office/drawing/2014/main" id="{3486577F-BE24-4BA4-E2B3-3C57EB9CC39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4696" y="4675275"/>
              <a:ext cx="204546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4" descr="Flagge der Vereinigten Staaten – Wikipedia">
              <a:extLst>
                <a:ext uri="{FF2B5EF4-FFF2-40B4-BE49-F238E27FC236}">
                  <a16:creationId xmlns:a16="http://schemas.microsoft.com/office/drawing/2014/main" id="{9C2E5F4C-B4A6-B387-C11A-17F27F583DE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12423" y="5339135"/>
              <a:ext cx="204546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6" descr="Flagge Deutschlands – Wikipedia">
              <a:extLst>
                <a:ext uri="{FF2B5EF4-FFF2-40B4-BE49-F238E27FC236}">
                  <a16:creationId xmlns:a16="http://schemas.microsoft.com/office/drawing/2014/main" id="{34D0BFA6-B3AE-9724-5F25-2B27BE8AB89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948" y="5141277"/>
              <a:ext cx="180000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4" descr="Flagge der Vereinigten Staaten – Wikipedia">
              <a:extLst>
                <a:ext uri="{FF2B5EF4-FFF2-40B4-BE49-F238E27FC236}">
                  <a16:creationId xmlns:a16="http://schemas.microsoft.com/office/drawing/2014/main" id="{282B6B55-3BE3-E772-C7CB-812003CF02A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4696" y="3109345"/>
              <a:ext cx="204546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6" descr="Flagge Deutschlands – Wikipedia">
              <a:extLst>
                <a:ext uri="{FF2B5EF4-FFF2-40B4-BE49-F238E27FC236}">
                  <a16:creationId xmlns:a16="http://schemas.microsoft.com/office/drawing/2014/main" id="{F53244CB-BBA6-373F-938B-1FFE464A876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6969" y="2854037"/>
              <a:ext cx="180000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Rechteck: abgerundete Ecken 29">
              <a:extLst>
                <a:ext uri="{FF2B5EF4-FFF2-40B4-BE49-F238E27FC236}">
                  <a16:creationId xmlns:a16="http://schemas.microsoft.com/office/drawing/2014/main" id="{E81EDD78-2542-A3F4-04AB-722DE4A5F11E}"/>
                </a:ext>
              </a:extLst>
            </p:cNvPr>
            <p:cNvSpPr/>
            <p:nvPr/>
          </p:nvSpPr>
          <p:spPr>
            <a:xfrm>
              <a:off x="5443697" y="1514699"/>
              <a:ext cx="5292000" cy="4392000"/>
            </a:xfrm>
            <a:prstGeom prst="roundRect">
              <a:avLst>
                <a:gd name="adj" fmla="val 4648"/>
              </a:avLst>
            </a:prstGeom>
            <a:noFill/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43" name="Textfeld 42">
            <a:extLst>
              <a:ext uri="{FF2B5EF4-FFF2-40B4-BE49-F238E27FC236}">
                <a16:creationId xmlns:a16="http://schemas.microsoft.com/office/drawing/2014/main" id="{BD8ED754-C6F9-6EA7-AE66-0D31F0942494}"/>
              </a:ext>
            </a:extLst>
          </p:cNvPr>
          <p:cNvSpPr txBox="1"/>
          <p:nvPr/>
        </p:nvSpPr>
        <p:spPr>
          <a:xfrm>
            <a:off x="823400" y="6044792"/>
            <a:ext cx="10545199" cy="3871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Other </a:t>
            </a:r>
            <a:r>
              <a:rPr kumimoji="0" lang="de-DE" sz="2200" b="1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documents</a:t>
            </a:r>
            <a:r>
              <a: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like </a:t>
            </a:r>
            <a:r>
              <a:rPr kumimoji="0" lang="de-DE" sz="2200" b="1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flyers</a:t>
            </a:r>
            <a:r>
              <a: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and </a:t>
            </a:r>
            <a:r>
              <a:rPr kumimoji="0" lang="de-DE" sz="2200" b="1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catalogs</a:t>
            </a:r>
            <a:r>
              <a: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on </a:t>
            </a:r>
            <a:r>
              <a:rPr kumimoji="0" lang="de-DE" sz="2200" b="1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the</a:t>
            </a:r>
            <a:r>
              <a: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Sales Toolbox</a:t>
            </a:r>
            <a:r>
              <a:rPr lang="de-DE" sz="2200" b="1">
                <a:solidFill>
                  <a:srgbClr val="003D6A"/>
                </a:solidFill>
              </a:rPr>
              <a:t>.</a:t>
            </a:r>
            <a:endParaRPr kumimoji="0" lang="de-DE" sz="2200" b="1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2" name="Textfeld 8">
            <a:extLst>
              <a:ext uri="{FF2B5EF4-FFF2-40B4-BE49-F238E27FC236}">
                <a16:creationId xmlns:a16="http://schemas.microsoft.com/office/drawing/2014/main" id="{F7BC8CDB-C230-EA3D-A9DE-1BFE64D3C1CC}"/>
              </a:ext>
            </a:extLst>
          </p:cNvPr>
          <p:cNvSpPr txBox="1"/>
          <p:nvPr/>
        </p:nvSpPr>
        <p:spPr>
          <a:xfrm>
            <a:off x="4388967" y="6550704"/>
            <a:ext cx="3414064" cy="216000"/>
          </a:xfrm>
          <a:prstGeom prst="flowChartAlternateProcess">
            <a:avLst/>
          </a:prstGeom>
          <a:solidFill>
            <a:schemeClr val="accent4"/>
          </a:solidFill>
        </p:spPr>
        <p:txBody>
          <a:bodyPr wrap="square" anchor="ctr">
            <a:spAutoFit/>
          </a:bodyPr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de-DE" sz="1200" b="1" err="1">
                <a:solidFill>
                  <a:schemeClr val="bg1"/>
                </a:solidFill>
              </a:rPr>
              <a:t>Confidential</a:t>
            </a:r>
            <a:r>
              <a:rPr lang="de-DE" sz="1200" b="1">
                <a:solidFill>
                  <a:schemeClr val="bg1"/>
                </a:solidFill>
              </a:rPr>
              <a:t>: do not </a:t>
            </a:r>
            <a:r>
              <a:rPr lang="de-DE" sz="1200" b="1" err="1">
                <a:solidFill>
                  <a:schemeClr val="bg1"/>
                </a:solidFill>
              </a:rPr>
              <a:t>share</a:t>
            </a:r>
            <a:r>
              <a:rPr lang="de-DE" sz="1200" b="1">
                <a:solidFill>
                  <a:schemeClr val="bg1"/>
                </a:solidFill>
              </a:rPr>
              <a:t> outside SCHUNK</a:t>
            </a:r>
            <a:endParaRPr lang="de-DE" sz="1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8752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7182C1E-C7BE-A7EF-C7BA-6CF7D0890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Robot PLUS </a:t>
            </a:r>
            <a:r>
              <a:rPr lang="en-US" noProof="0" err="1">
                <a:solidFill>
                  <a:schemeClr val="accent4"/>
                </a:solidFill>
              </a:rPr>
              <a:t>Dont‘s</a:t>
            </a:r>
            <a:endParaRPr lang="en-US" noProof="0">
              <a:solidFill>
                <a:schemeClr val="accent4"/>
              </a:solidFill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8DB585BC-D59B-EC85-E9B2-F71A19F4924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en-US" noProof="0" smtClean="0"/>
              <a:pPr/>
              <a:t>8</a:t>
            </a:fld>
            <a:endParaRPr lang="en-US" noProof="0"/>
          </a:p>
        </p:txBody>
      </p:sp>
      <p:sp>
        <p:nvSpPr>
          <p:cNvPr id="26" name="Textfeld 25">
            <a:extLst>
              <a:ext uri="{FF2B5EF4-FFF2-40B4-BE49-F238E27FC236}">
                <a16:creationId xmlns:a16="http://schemas.microsoft.com/office/drawing/2014/main" id="{55737A9E-BD06-1431-1C31-A8C008F886D6}"/>
              </a:ext>
            </a:extLst>
          </p:cNvPr>
          <p:cNvSpPr txBox="1"/>
          <p:nvPr/>
        </p:nvSpPr>
        <p:spPr>
          <a:xfrm>
            <a:off x="836832" y="2423702"/>
            <a:ext cx="6292231" cy="145621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You can find communication guidelines and sales possibilities in the </a:t>
            </a:r>
            <a:r>
              <a:rPr kumimoji="0" lang="en-US" sz="44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  <a:hlinkClick r:id="rId2"/>
              </a:rPr>
              <a:t>SalesPitch</a:t>
            </a:r>
            <a:r>
              <a:rPr kumimoji="0" lang="en-US" sz="22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</p:txBody>
      </p:sp>
      <p:sp>
        <p:nvSpPr>
          <p:cNvPr id="27" name="Textfeld 8">
            <a:extLst>
              <a:ext uri="{FF2B5EF4-FFF2-40B4-BE49-F238E27FC236}">
                <a16:creationId xmlns:a16="http://schemas.microsoft.com/office/drawing/2014/main" id="{01A11CD1-41A6-1408-A16C-0D3607174546}"/>
              </a:ext>
            </a:extLst>
          </p:cNvPr>
          <p:cNvSpPr txBox="1"/>
          <p:nvPr/>
        </p:nvSpPr>
        <p:spPr>
          <a:xfrm>
            <a:off x="4388967" y="6550704"/>
            <a:ext cx="3414064" cy="216000"/>
          </a:xfrm>
          <a:prstGeom prst="flowChartAlternateProcess">
            <a:avLst/>
          </a:prstGeom>
          <a:solidFill>
            <a:schemeClr val="accent4"/>
          </a:solidFill>
        </p:spPr>
        <p:txBody>
          <a:bodyPr wrap="square" anchor="ctr">
            <a:spAutoFit/>
          </a:bodyPr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de-DE" sz="1200" b="1" err="1">
                <a:solidFill>
                  <a:schemeClr val="bg1"/>
                </a:solidFill>
              </a:rPr>
              <a:t>Confidential</a:t>
            </a:r>
            <a:r>
              <a:rPr lang="de-DE" sz="1200" b="1">
                <a:solidFill>
                  <a:schemeClr val="bg1"/>
                </a:solidFill>
              </a:rPr>
              <a:t>: do not </a:t>
            </a:r>
            <a:r>
              <a:rPr lang="de-DE" sz="1200" b="1" err="1">
                <a:solidFill>
                  <a:schemeClr val="bg1"/>
                </a:solidFill>
              </a:rPr>
              <a:t>share</a:t>
            </a:r>
            <a:r>
              <a:rPr lang="de-DE" sz="1200" b="1">
                <a:solidFill>
                  <a:schemeClr val="bg1"/>
                </a:solidFill>
              </a:rPr>
              <a:t> outside SCHUNK</a:t>
            </a:r>
            <a:endParaRPr lang="de-DE" sz="1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5467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061546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C6BB0A6-E9D6-C691-AC61-C51086708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666749"/>
          </a:xfrm>
        </p:spPr>
        <p:txBody>
          <a:bodyPr/>
          <a:lstStyle/>
          <a:p>
            <a:r>
              <a:rPr lang="de-DE"/>
              <a:t>Vorlage SCHUNK Farben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F42B4926-62EF-28AB-0545-A4570E4AAC9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10</a:t>
            </a:fld>
            <a:endParaRPr lang="de-DE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CE329683-9174-814D-1634-F73F8F2ACB1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3" y="1543050"/>
            <a:ext cx="3875088" cy="381000"/>
          </a:xfrm>
        </p:spPr>
        <p:txBody>
          <a:bodyPr/>
          <a:lstStyle/>
          <a:p>
            <a:pPr marL="0" indent="0" algn="ctr">
              <a:buNone/>
            </a:pPr>
            <a:r>
              <a:rPr lang="de-DE" b="1"/>
              <a:t>Primärfarben</a:t>
            </a:r>
          </a:p>
        </p:txBody>
      </p:sp>
      <p:sp>
        <p:nvSpPr>
          <p:cNvPr id="8" name="Textplatzhalter 4">
            <a:extLst>
              <a:ext uri="{FF2B5EF4-FFF2-40B4-BE49-F238E27FC236}">
                <a16:creationId xmlns:a16="http://schemas.microsoft.com/office/drawing/2014/main" id="{6C4C1F49-C97E-642D-CF1C-8DBBE309082E}"/>
              </a:ext>
            </a:extLst>
          </p:cNvPr>
          <p:cNvSpPr txBox="1">
            <a:spLocks/>
          </p:cNvSpPr>
          <p:nvPr/>
        </p:nvSpPr>
        <p:spPr>
          <a:xfrm>
            <a:off x="4868863" y="1543050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b="1">
                <a:latin typeface="Fago Pro" panose="02000506040000020004" pitchFamily="50" charset="0"/>
              </a:rPr>
              <a:t>Akzentfarbe</a:t>
            </a:r>
          </a:p>
        </p:txBody>
      </p:sp>
      <p:sp>
        <p:nvSpPr>
          <p:cNvPr id="9" name="Rechteck 8">
            <a:extLst>
              <a:ext uri="{FF2B5EF4-FFF2-40B4-BE49-F238E27FC236}">
                <a16:creationId xmlns:a16="http://schemas.microsoft.com/office/drawing/2014/main" id="{1AF4F74D-39DA-BC82-9535-FC1882536BC7}"/>
              </a:ext>
            </a:extLst>
          </p:cNvPr>
          <p:cNvSpPr/>
          <p:nvPr/>
        </p:nvSpPr>
        <p:spPr>
          <a:xfrm>
            <a:off x="658813" y="1971675"/>
            <a:ext cx="1865312" cy="8667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0" name="Rechteck 9">
            <a:extLst>
              <a:ext uri="{FF2B5EF4-FFF2-40B4-BE49-F238E27FC236}">
                <a16:creationId xmlns:a16="http://schemas.microsoft.com/office/drawing/2014/main" id="{7E77829A-289A-440C-A982-FE94F005C912}"/>
              </a:ext>
            </a:extLst>
          </p:cNvPr>
          <p:cNvSpPr/>
          <p:nvPr/>
        </p:nvSpPr>
        <p:spPr>
          <a:xfrm>
            <a:off x="2672557" y="1971675"/>
            <a:ext cx="1865312" cy="8667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1" name="Rechteck 10">
            <a:extLst>
              <a:ext uri="{FF2B5EF4-FFF2-40B4-BE49-F238E27FC236}">
                <a16:creationId xmlns:a16="http://schemas.microsoft.com/office/drawing/2014/main" id="{8A766C70-9CD4-2E6F-5917-9A9B67925B6C}"/>
              </a:ext>
            </a:extLst>
          </p:cNvPr>
          <p:cNvSpPr/>
          <p:nvPr/>
        </p:nvSpPr>
        <p:spPr>
          <a:xfrm>
            <a:off x="4868863" y="1971675"/>
            <a:ext cx="1865312" cy="86677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2" name="Textplatzhalter 4">
            <a:extLst>
              <a:ext uri="{FF2B5EF4-FFF2-40B4-BE49-F238E27FC236}">
                <a16:creationId xmlns:a16="http://schemas.microsoft.com/office/drawing/2014/main" id="{226DEE84-C516-22B9-3AE9-9A088C90DF8F}"/>
              </a:ext>
            </a:extLst>
          </p:cNvPr>
          <p:cNvSpPr txBox="1">
            <a:spLocks/>
          </p:cNvSpPr>
          <p:nvPr/>
        </p:nvSpPr>
        <p:spPr>
          <a:xfrm>
            <a:off x="658813" y="2896616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0–61–106</a:t>
            </a:r>
          </a:p>
        </p:txBody>
      </p: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6078355B-ED21-8249-267A-15E065571EC2}"/>
              </a:ext>
            </a:extLst>
          </p:cNvPr>
          <p:cNvSpPr txBox="1">
            <a:spLocks/>
          </p:cNvSpPr>
          <p:nvPr/>
        </p:nvSpPr>
        <p:spPr>
          <a:xfrm>
            <a:off x="2668589" y="2896616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0–158–224</a:t>
            </a:r>
          </a:p>
        </p:txBody>
      </p:sp>
      <p:sp>
        <p:nvSpPr>
          <p:cNvPr id="14" name="Textplatzhalter 4">
            <a:extLst>
              <a:ext uri="{FF2B5EF4-FFF2-40B4-BE49-F238E27FC236}">
                <a16:creationId xmlns:a16="http://schemas.microsoft.com/office/drawing/2014/main" id="{95165776-B83E-BFF2-DFB1-DF3FEA198E9F}"/>
              </a:ext>
            </a:extLst>
          </p:cNvPr>
          <p:cNvSpPr txBox="1">
            <a:spLocks/>
          </p:cNvSpPr>
          <p:nvPr/>
        </p:nvSpPr>
        <p:spPr>
          <a:xfrm>
            <a:off x="4868863" y="2896616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188–207–0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03A905AB-DFD0-2316-B98D-284FE6272555}"/>
              </a:ext>
            </a:extLst>
          </p:cNvPr>
          <p:cNvSpPr/>
          <p:nvPr/>
        </p:nvSpPr>
        <p:spPr>
          <a:xfrm>
            <a:off x="658813" y="4129595"/>
            <a:ext cx="1865312" cy="3810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6" name="Rechteck 15">
            <a:extLst>
              <a:ext uri="{FF2B5EF4-FFF2-40B4-BE49-F238E27FC236}">
                <a16:creationId xmlns:a16="http://schemas.microsoft.com/office/drawing/2014/main" id="{02CBA3EE-2FD5-2E12-D6F7-449A5D29A61C}"/>
              </a:ext>
            </a:extLst>
          </p:cNvPr>
          <p:cNvSpPr/>
          <p:nvPr/>
        </p:nvSpPr>
        <p:spPr>
          <a:xfrm>
            <a:off x="2897188" y="4129595"/>
            <a:ext cx="1865312" cy="381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285E3CA5-4AF2-02F0-0BFD-1258158C810E}"/>
              </a:ext>
            </a:extLst>
          </p:cNvPr>
          <p:cNvSpPr/>
          <p:nvPr/>
        </p:nvSpPr>
        <p:spPr>
          <a:xfrm>
            <a:off x="4868863" y="4129595"/>
            <a:ext cx="1865312" cy="38100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8" name="Rechteck 17">
            <a:extLst>
              <a:ext uri="{FF2B5EF4-FFF2-40B4-BE49-F238E27FC236}">
                <a16:creationId xmlns:a16="http://schemas.microsoft.com/office/drawing/2014/main" id="{A658E970-F901-3A26-B85B-F1AEFFBC748B}"/>
              </a:ext>
            </a:extLst>
          </p:cNvPr>
          <p:cNvSpPr/>
          <p:nvPr/>
        </p:nvSpPr>
        <p:spPr>
          <a:xfrm>
            <a:off x="7107238" y="4129595"/>
            <a:ext cx="1865312" cy="3810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9" name="Textplatzhalter 4">
            <a:extLst>
              <a:ext uri="{FF2B5EF4-FFF2-40B4-BE49-F238E27FC236}">
                <a16:creationId xmlns:a16="http://schemas.microsoft.com/office/drawing/2014/main" id="{32EAFE78-F3B5-C34A-14BE-6076087A2E04}"/>
              </a:ext>
            </a:extLst>
          </p:cNvPr>
          <p:cNvSpPr txBox="1">
            <a:spLocks/>
          </p:cNvSpPr>
          <p:nvPr/>
        </p:nvSpPr>
        <p:spPr>
          <a:xfrm>
            <a:off x="658813" y="4582541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0–61–106</a:t>
            </a:r>
          </a:p>
        </p:txBody>
      </p:sp>
      <p:sp>
        <p:nvSpPr>
          <p:cNvPr id="20" name="Textplatzhalter 4">
            <a:extLst>
              <a:ext uri="{FF2B5EF4-FFF2-40B4-BE49-F238E27FC236}">
                <a16:creationId xmlns:a16="http://schemas.microsoft.com/office/drawing/2014/main" id="{E0268F29-783A-A91A-87F8-D9EE9CA3346E}"/>
              </a:ext>
            </a:extLst>
          </p:cNvPr>
          <p:cNvSpPr txBox="1">
            <a:spLocks/>
          </p:cNvSpPr>
          <p:nvPr/>
        </p:nvSpPr>
        <p:spPr>
          <a:xfrm>
            <a:off x="2897188" y="4582541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0–158–224</a:t>
            </a:r>
          </a:p>
        </p:txBody>
      </p:sp>
      <p:sp>
        <p:nvSpPr>
          <p:cNvPr id="21" name="Textplatzhalter 4">
            <a:extLst>
              <a:ext uri="{FF2B5EF4-FFF2-40B4-BE49-F238E27FC236}">
                <a16:creationId xmlns:a16="http://schemas.microsoft.com/office/drawing/2014/main" id="{5D1B3464-E175-CF65-1FF8-9EB4C1A70DE6}"/>
              </a:ext>
            </a:extLst>
          </p:cNvPr>
          <p:cNvSpPr txBox="1">
            <a:spLocks/>
          </p:cNvSpPr>
          <p:nvPr/>
        </p:nvSpPr>
        <p:spPr>
          <a:xfrm>
            <a:off x="4868863" y="4582541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188–207–0</a:t>
            </a:r>
          </a:p>
        </p:txBody>
      </p:sp>
      <p:sp>
        <p:nvSpPr>
          <p:cNvPr id="22" name="Textplatzhalter 4">
            <a:extLst>
              <a:ext uri="{FF2B5EF4-FFF2-40B4-BE49-F238E27FC236}">
                <a16:creationId xmlns:a16="http://schemas.microsoft.com/office/drawing/2014/main" id="{33833E47-CEE5-550B-81DB-9B9BDA97368B}"/>
              </a:ext>
            </a:extLst>
          </p:cNvPr>
          <p:cNvSpPr txBox="1">
            <a:spLocks/>
          </p:cNvSpPr>
          <p:nvPr/>
        </p:nvSpPr>
        <p:spPr>
          <a:xfrm>
            <a:off x="7107238" y="4582541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216–186–34</a:t>
            </a:r>
          </a:p>
        </p:txBody>
      </p:sp>
      <p:sp>
        <p:nvSpPr>
          <p:cNvPr id="23" name="Rechteck 22">
            <a:extLst>
              <a:ext uri="{FF2B5EF4-FFF2-40B4-BE49-F238E27FC236}">
                <a16:creationId xmlns:a16="http://schemas.microsoft.com/office/drawing/2014/main" id="{B9616821-A273-7C49-B2A3-4BFF001CAB59}"/>
              </a:ext>
            </a:extLst>
          </p:cNvPr>
          <p:cNvSpPr/>
          <p:nvPr/>
        </p:nvSpPr>
        <p:spPr>
          <a:xfrm>
            <a:off x="2643982" y="5720270"/>
            <a:ext cx="1865312" cy="3810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24" name="Textplatzhalter 4">
            <a:extLst>
              <a:ext uri="{FF2B5EF4-FFF2-40B4-BE49-F238E27FC236}">
                <a16:creationId xmlns:a16="http://schemas.microsoft.com/office/drawing/2014/main" id="{818DF843-B49E-7160-A09D-E51EF8F03788}"/>
              </a:ext>
            </a:extLst>
          </p:cNvPr>
          <p:cNvSpPr txBox="1">
            <a:spLocks/>
          </p:cNvSpPr>
          <p:nvPr/>
        </p:nvSpPr>
        <p:spPr>
          <a:xfrm>
            <a:off x="2643982" y="6173215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0–61–106</a:t>
            </a:r>
          </a:p>
        </p:txBody>
      </p:sp>
      <p:sp>
        <p:nvSpPr>
          <p:cNvPr id="25" name="Textplatzhalter 4">
            <a:extLst>
              <a:ext uri="{FF2B5EF4-FFF2-40B4-BE49-F238E27FC236}">
                <a16:creationId xmlns:a16="http://schemas.microsoft.com/office/drawing/2014/main" id="{3329DD6F-3C54-35D7-8A43-63B541206E57}"/>
              </a:ext>
            </a:extLst>
          </p:cNvPr>
          <p:cNvSpPr txBox="1">
            <a:spLocks/>
          </p:cNvSpPr>
          <p:nvPr/>
        </p:nvSpPr>
        <p:spPr>
          <a:xfrm>
            <a:off x="4621213" y="6173215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0–158–224</a:t>
            </a:r>
          </a:p>
        </p:txBody>
      </p:sp>
      <p:sp>
        <p:nvSpPr>
          <p:cNvPr id="26" name="Textplatzhalter 4">
            <a:extLst>
              <a:ext uri="{FF2B5EF4-FFF2-40B4-BE49-F238E27FC236}">
                <a16:creationId xmlns:a16="http://schemas.microsoft.com/office/drawing/2014/main" id="{C087611E-7130-8D1A-4C64-49FD68EADC4E}"/>
              </a:ext>
            </a:extLst>
          </p:cNvPr>
          <p:cNvSpPr txBox="1">
            <a:spLocks/>
          </p:cNvSpPr>
          <p:nvPr/>
        </p:nvSpPr>
        <p:spPr>
          <a:xfrm>
            <a:off x="6598444" y="6173215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188–207–0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50BE9831-934A-AE04-B861-D21A608CDB81}"/>
              </a:ext>
            </a:extLst>
          </p:cNvPr>
          <p:cNvSpPr/>
          <p:nvPr/>
        </p:nvSpPr>
        <p:spPr>
          <a:xfrm>
            <a:off x="4621213" y="5720270"/>
            <a:ext cx="1865312" cy="381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28" name="Rechteck 27">
            <a:extLst>
              <a:ext uri="{FF2B5EF4-FFF2-40B4-BE49-F238E27FC236}">
                <a16:creationId xmlns:a16="http://schemas.microsoft.com/office/drawing/2014/main" id="{0EF6555A-0F13-C9E4-DCB1-899C469CCB6D}"/>
              </a:ext>
            </a:extLst>
          </p:cNvPr>
          <p:cNvSpPr/>
          <p:nvPr/>
        </p:nvSpPr>
        <p:spPr>
          <a:xfrm>
            <a:off x="6598444" y="5720270"/>
            <a:ext cx="1865312" cy="38100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29" name="Rechteck 28">
            <a:extLst>
              <a:ext uri="{FF2B5EF4-FFF2-40B4-BE49-F238E27FC236}">
                <a16:creationId xmlns:a16="http://schemas.microsoft.com/office/drawing/2014/main" id="{5C3D65BD-3793-98AB-6188-CD6509D34ABE}"/>
              </a:ext>
            </a:extLst>
          </p:cNvPr>
          <p:cNvSpPr/>
          <p:nvPr/>
        </p:nvSpPr>
        <p:spPr>
          <a:xfrm>
            <a:off x="666751" y="5720270"/>
            <a:ext cx="1865312" cy="381001"/>
          </a:xfrm>
          <a:prstGeom prst="rect">
            <a:avLst/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31" name="Textplatzhalter 4">
            <a:extLst>
              <a:ext uri="{FF2B5EF4-FFF2-40B4-BE49-F238E27FC236}">
                <a16:creationId xmlns:a16="http://schemas.microsoft.com/office/drawing/2014/main" id="{EFE8DCDD-2556-B08E-CDEC-69868833D967}"/>
              </a:ext>
            </a:extLst>
          </p:cNvPr>
          <p:cNvSpPr txBox="1">
            <a:spLocks/>
          </p:cNvSpPr>
          <p:nvPr/>
        </p:nvSpPr>
        <p:spPr>
          <a:xfrm>
            <a:off x="666751" y="6169974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227–227–227</a:t>
            </a:r>
          </a:p>
        </p:txBody>
      </p:sp>
      <p:sp>
        <p:nvSpPr>
          <p:cNvPr id="32" name="Textplatzhalter 4">
            <a:extLst>
              <a:ext uri="{FF2B5EF4-FFF2-40B4-BE49-F238E27FC236}">
                <a16:creationId xmlns:a16="http://schemas.microsoft.com/office/drawing/2014/main" id="{3A1B567B-77A4-61C1-FAF9-2C4C9868FB62}"/>
              </a:ext>
            </a:extLst>
          </p:cNvPr>
          <p:cNvSpPr txBox="1">
            <a:spLocks/>
          </p:cNvSpPr>
          <p:nvPr/>
        </p:nvSpPr>
        <p:spPr>
          <a:xfrm>
            <a:off x="658814" y="3829552"/>
            <a:ext cx="1865312" cy="2490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300" b="1">
                <a:latin typeface="Fago Pro" panose="02000506040000020004" pitchFamily="50" charset="0"/>
              </a:rPr>
              <a:t>Fließtext</a:t>
            </a:r>
          </a:p>
        </p:txBody>
      </p:sp>
      <p:sp>
        <p:nvSpPr>
          <p:cNvPr id="33" name="Textplatzhalter 4">
            <a:extLst>
              <a:ext uri="{FF2B5EF4-FFF2-40B4-BE49-F238E27FC236}">
                <a16:creationId xmlns:a16="http://schemas.microsoft.com/office/drawing/2014/main" id="{6DE51C68-3CE0-200C-BAE2-8D37BBE77518}"/>
              </a:ext>
            </a:extLst>
          </p:cNvPr>
          <p:cNvSpPr txBox="1">
            <a:spLocks/>
          </p:cNvSpPr>
          <p:nvPr/>
        </p:nvSpPr>
        <p:spPr>
          <a:xfrm>
            <a:off x="2897187" y="3829552"/>
            <a:ext cx="3836987" cy="2490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300" b="1" err="1">
                <a:latin typeface="Fago Pro" panose="02000506040000020004" pitchFamily="50" charset="0"/>
              </a:rPr>
              <a:t>Highlightfarbe</a:t>
            </a:r>
            <a:r>
              <a:rPr lang="de-DE" sz="1300" b="1">
                <a:latin typeface="Fago Pro" panose="02000506040000020004" pitchFamily="50" charset="0"/>
              </a:rPr>
              <a:t> in Tabellen</a:t>
            </a:r>
          </a:p>
        </p:txBody>
      </p:sp>
      <p:sp>
        <p:nvSpPr>
          <p:cNvPr id="34" name="Textplatzhalter 4">
            <a:extLst>
              <a:ext uri="{FF2B5EF4-FFF2-40B4-BE49-F238E27FC236}">
                <a16:creationId xmlns:a16="http://schemas.microsoft.com/office/drawing/2014/main" id="{F8A9DFB1-A582-9B4F-3301-13975260F419}"/>
              </a:ext>
            </a:extLst>
          </p:cNvPr>
          <p:cNvSpPr txBox="1">
            <a:spLocks/>
          </p:cNvSpPr>
          <p:nvPr/>
        </p:nvSpPr>
        <p:spPr>
          <a:xfrm>
            <a:off x="7107235" y="3628277"/>
            <a:ext cx="1865312" cy="45034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300" b="1">
                <a:latin typeface="Fago Pro" panose="02000506040000020004" pitchFamily="50" charset="0"/>
              </a:rPr>
              <a:t>Darstellung Öl </a:t>
            </a:r>
            <a:br>
              <a:rPr lang="de-DE" sz="1300" b="1">
                <a:latin typeface="Fago Pro" panose="02000506040000020004" pitchFamily="50" charset="0"/>
              </a:rPr>
            </a:br>
            <a:r>
              <a:rPr lang="de-DE" sz="1300" b="1">
                <a:latin typeface="Fago Pro" panose="02000506040000020004" pitchFamily="50" charset="0"/>
              </a:rPr>
              <a:t>bei Werkzeughaltern</a:t>
            </a:r>
          </a:p>
        </p:txBody>
      </p:sp>
      <p:sp>
        <p:nvSpPr>
          <p:cNvPr id="35" name="Textplatzhalter 4">
            <a:extLst>
              <a:ext uri="{FF2B5EF4-FFF2-40B4-BE49-F238E27FC236}">
                <a16:creationId xmlns:a16="http://schemas.microsoft.com/office/drawing/2014/main" id="{FFE1CB07-D111-B7FB-0C96-623BDCE77FE8}"/>
              </a:ext>
            </a:extLst>
          </p:cNvPr>
          <p:cNvSpPr txBox="1">
            <a:spLocks/>
          </p:cNvSpPr>
          <p:nvPr/>
        </p:nvSpPr>
        <p:spPr>
          <a:xfrm>
            <a:off x="666751" y="5413646"/>
            <a:ext cx="7797005" cy="2490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300" b="1">
                <a:latin typeface="Fago Pro" panose="02000506040000020004" pitchFamily="50" charset="0"/>
              </a:rPr>
              <a:t>Farbhinterlegungen von leise bis laut (z.B. für Infoboxen)</a:t>
            </a:r>
          </a:p>
        </p:txBody>
      </p:sp>
    </p:spTree>
    <p:extLst>
      <p:ext uri="{BB962C8B-B14F-4D97-AF65-F5344CB8AC3E}">
        <p14:creationId xmlns:p14="http://schemas.microsoft.com/office/powerpoint/2010/main" val="13128342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SCHUNK">
      <a:dk1>
        <a:sysClr val="windowText" lastClr="000000"/>
      </a:dk1>
      <a:lt1>
        <a:sysClr val="window" lastClr="FFFFFF"/>
      </a:lt1>
      <a:dk2>
        <a:srgbClr val="003D6A"/>
      </a:dk2>
      <a:lt2>
        <a:srgbClr val="009EE0"/>
      </a:lt2>
      <a:accent1>
        <a:srgbClr val="003D6A"/>
      </a:accent1>
      <a:accent2>
        <a:srgbClr val="009EE0"/>
      </a:accent2>
      <a:accent3>
        <a:srgbClr val="BCCF00"/>
      </a:accent3>
      <a:accent4>
        <a:srgbClr val="D2006F"/>
      </a:accent4>
      <a:accent5>
        <a:srgbClr val="009263"/>
      </a:accent5>
      <a:accent6>
        <a:srgbClr val="D8BA22"/>
      </a:accent6>
      <a:hlink>
        <a:srgbClr val="009EE0"/>
      </a:hlink>
      <a:folHlink>
        <a:srgbClr val="A4A4A4"/>
      </a:folHlink>
    </a:clrScheme>
    <a:fontScheme name="Schunk Fago">
      <a:majorFont>
        <a:latin typeface="Fago Pro"/>
        <a:ea typeface=""/>
        <a:cs typeface=""/>
      </a:majorFont>
      <a:minorFont>
        <a:latin typeface="Fago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lIns="0" tIns="0" rIns="0" bIns="0" rtlCol="0">
        <a:noAutofit/>
      </a:bodyPr>
      <a:lstStyle>
        <a:defPPr marR="0" algn="l" defTabSz="914400" rtl="0" eaLnBrk="1" fontAlgn="auto" latinLnBrk="0" hangingPunct="1">
          <a:lnSpc>
            <a:spcPct val="90000"/>
          </a:lnSpc>
          <a:spcBef>
            <a:spcPts val="300"/>
          </a:spcBef>
          <a:spcAft>
            <a:spcPts val="0"/>
          </a:spcAft>
          <a:buClr>
            <a:srgbClr val="009EE0"/>
          </a:buClr>
          <a:buSzTx/>
          <a:tabLst/>
          <a:defRPr kumimoji="0" sz="2200" b="0" i="0" u="none" strike="noStrike" kern="1200" cap="none" spc="0" normalizeH="0" baseline="0" noProof="0" dirty="0" err="1" smtClean="0">
            <a:ln>
              <a:noFill/>
            </a:ln>
            <a:solidFill>
              <a:srgbClr val="003D6A"/>
            </a:solidFill>
            <a:effectLst/>
            <a:uLnTx/>
            <a:uFillTx/>
            <a:ea typeface="+mn-ea"/>
            <a:cs typeface="+mn-cs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Schunk_PPT-Vorlage_Hand_in_Hand_DE_0823.pptx" id="{0908F539-6961-4618-A731-585400C20ACB}" vid="{13E448AE-E675-44FD-B3B2-325C78A90539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D0663B4-9A13-484A-9C37-07F2982D7231}">
  <we:reference id="ea4a38c2-de38-11e9-a1c6-00155de8db01" version="1.2.0.2" store="EXCatalog" storeType="EXCatalog"/>
  <we:alternateReferences/>
  <we:properties>
    <we:property name="CantoAssets" value="&quot;[{\&quot;scheme\&quot;:\&quot;image\&quot;,\&quot;id\&quot;:\&quot;dp8b4cq30p5rldo0dp1qj1ah11\&quot;,\&quot;tenant\&quot;:\&quot;schunk.canto.de\&quot;,\&quot;time\&quot;:\&quot;20250307161610000\&quot;,\&quot;name\&quot;:\&quot;RCG_Anwendungsbild_4_E-Mobility_0724_4zu3.jpg\&quot;,\&quot;addedby\&quot;:\&quot;test\&quot;},{\&quot;scheme\&quot;:\&quot;image\&quot;,\&quot;id\&quot;:\&quot;m8ikpbq65h4nbb2ecmop3ksa6f\&quot;,\&quot;tenant\&quot;:\&quot;schunk.canto.de\&quot;,\&quot;time\&quot;:\&quot;20240814130131000\&quot;,\&quot;name\&quot;:\&quot;EGU_Anwendungsbild_E-Mobility_Zellhandling_0724.tif\&quot;,\&quot;addedby\&quot;:\&quot;test\&quot;},{\&quot;scheme\&quot;:\&quot;image\&quot;,\&quot;id\&quot;:\&quot;3utq04juh175p9b3fb8knna05e\&quot;,\&quot;tenant\&quot;:\&quot;schunk.canto.de\&quot;,\&quot;time\&quot;:\&quot;20240814133531000\&quot;,\&quot;name\&quot;:\&quot;RCG_Anwendungsbild_4_E-Mobility_0724.tif\&quot;,\&quot;addedby\&quot;:\&quot;test\&quot;},{\&quot;scheme\&quot;:\&quot;image\&quot;,\&quot;id\&quot;:\&quot;quh86j1s012f7fpu4hondtln2i\&quot;,\&quot;tenant\&quot;:\&quot;schunk.canto.de\&quot;,\&quot;time\&quot;:\&quot;20240612103915000\&quot;,\&quot;name\&quot;:\&quot;RCG_Anwendungsbild_0624.tif\&quot;,\&quot;addedby\&quot;:\&quot;test\&quot;},{\&quot;scheme\&quot;:\&quot;image\&quot;,\&quot;id\&quot;:\&quot;3lvipur5nh7b75dlsp5f3gqj6i\&quot;,\&quot;tenant\&quot;:\&quot;schunk.canto.de\&quot;,\&quot;time\&quot;:\&quot;20220811104517000\&quot;,\&quot;name\&quot;:\&quot;IFT Funktionsschnittbild Allgemein Inhalt Koffer.PSD\&quot;,\&quot;addedby\&quot;:\&quot;test\&quot;}]&quot;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82DD9F413CE44FB0E0914470F4F876" ma:contentTypeVersion="19" ma:contentTypeDescription="Create a new document." ma:contentTypeScope="" ma:versionID="79bfe56ca9a5fda15c880046b94e1c73">
  <xsd:schema xmlns:xsd="http://www.w3.org/2001/XMLSchema" xmlns:xs="http://www.w3.org/2001/XMLSchema" xmlns:p="http://schemas.microsoft.com/office/2006/metadata/properties" xmlns:ns2="5a026d41-25d0-4f85-a130-2709d5dcdf86" xmlns:ns3="76668fb8-bb2f-4b0d-9f82-961b84f7ec7e" targetNamespace="http://schemas.microsoft.com/office/2006/metadata/properties" ma:root="true" ma:fieldsID="7457b6e8d8cdf5ba6bcc4147280bd9fe" ns2:_="" ns3:_="">
    <xsd:import namespace="5a026d41-25d0-4f85-a130-2709d5dcdf86"/>
    <xsd:import namespace="76668fb8-bb2f-4b0d-9f82-961b84f7ec7e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lcf76f155ced4ddcb4097134ff3c332f" minOccurs="0"/>
                <xsd:element ref="ns2:TaxCatchAll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OCR" minOccurs="0"/>
                <xsd:element ref="ns3:MediaServiceObjectDetectorVersions" minOccurs="0"/>
                <xsd:element ref="ns3:MediaServiceSearchProperties" minOccurs="0"/>
                <xsd:element ref="ns3:F_x00e4_lligkeitsdatum" minOccurs="0"/>
                <xsd:element ref="ns3:_Flow_SignoffStatu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026d41-25d0-4f85-a130-2709d5dcdf8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4" nillable="true" ma:displayName="Taxonomy Catch All Column" ma:hidden="true" ma:list="{8b5f4f8c-2d38-4717-8ef3-ccbae8afdef6}" ma:internalName="TaxCatchAll" ma:showField="CatchAllData" ma:web="5a026d41-25d0-4f85-a130-2709d5dcdf8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6668fb8-bb2f-4b0d-9f82-961b84f7ec7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8a6b1c68-4591-4071-a616-a400c595fe7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F_x00e4_lligkeitsdatum" ma:index="23" nillable="true" ma:displayName="Fälligkeitsdatum" ma:format="DateOnly" ma:internalName="F_x00e4_lligkeitsdatum">
      <xsd:simpleType>
        <xsd:restriction base="dms:DateTime"/>
      </xsd:simpleType>
    </xsd:element>
    <xsd:element name="_Flow_SignoffStatus" ma:index="24" nillable="true" ma:displayName="Sign-off status" ma:internalName="Sign_x002d_off_x0020_status">
      <xsd:simpleType>
        <xsd:restriction base="dms:Text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6668fb8-bb2f-4b0d-9f82-961b84f7ec7e">
      <Terms xmlns="http://schemas.microsoft.com/office/infopath/2007/PartnerControls"/>
    </lcf76f155ced4ddcb4097134ff3c332f>
    <TaxCatchAll xmlns="5a026d41-25d0-4f85-a130-2709d5dcdf86" xsi:nil="true"/>
    <F_x00e4_lligkeitsdatum xmlns="76668fb8-bb2f-4b0d-9f82-961b84f7ec7e" xsi:nil="true"/>
    <_Flow_SignoffStatus xmlns="76668fb8-bb2f-4b0d-9f82-961b84f7ec7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78C24B3-CD20-400E-AACA-31A51F588B70}">
  <ds:schemaRefs>
    <ds:schemaRef ds:uri="5a026d41-25d0-4f85-a130-2709d5dcdf86"/>
    <ds:schemaRef ds:uri="76668fb8-bb2f-4b0d-9f82-961b84f7ec7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C292B03-F627-4B7B-B135-82C3D78E9D00}">
  <ds:schemaRefs>
    <ds:schemaRef ds:uri="5a026d41-25d0-4f85-a130-2709d5dcdf86"/>
    <ds:schemaRef ds:uri="76668fb8-bb2f-4b0d-9f82-961b84f7ec7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7AAF962-9B49-4F43-898A-0D922270086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Schunk_PPT-Vorlage_Hand_in_Hand_DE_0823 (2)</Template>
  <TotalTime>0</TotalTime>
  <Application>Microsoft Office PowerPoint</Application>
  <PresentationFormat>Widescreen</PresentationFormat>
  <Slides>10</Slides>
  <Notes>2</Notes>
  <HiddenSlides>3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</vt:lpstr>
      <vt:lpstr>Robot PLUS Customer xxx</vt:lpstr>
      <vt:lpstr>Components &amp; expertise aligned with your vision</vt:lpstr>
      <vt:lpstr>PowerPoint Presentation</vt:lpstr>
      <vt:lpstr>PowerPoint Presentation</vt:lpstr>
      <vt:lpstr>PowerPoint Presentation</vt:lpstr>
      <vt:lpstr>Usecase- &amp; customer-specific product</vt:lpstr>
      <vt:lpstr>Sales documents / SALES TOOLBOX</vt:lpstr>
      <vt:lpstr>Robot PLUS Dont‘s</vt:lpstr>
      <vt:lpstr>PowerPoint Presentation</vt:lpstr>
      <vt:lpstr>Vorlage SCHUNK Farben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Muras, Loretta</dc:creator>
  <cp:revision>3</cp:revision>
  <dcterms:created xsi:type="dcterms:W3CDTF">2025-05-26T09:43:16Z</dcterms:created>
  <dcterms:modified xsi:type="dcterms:W3CDTF">2025-06-10T09:23:30Z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0x0101008582DD9F413CE44FB0E0914470F4F876</vt:lpwstr>
  </property>
  <property fmtid="{D5CDD505-2E9C-101B-9397-08002B2CF9AE}" pid="3" name="MediaServiceImageTags">
    <vt:lpwstr/>
  </property>
</Properties>
</file>