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15"/>
  </p:notesMasterIdLst>
  <p:sldIdLst>
    <p:sldId id="284" r:id="rId5"/>
    <p:sldId id="2147479982" r:id="rId6"/>
    <p:sldId id="2147479983" r:id="rId7"/>
    <p:sldId id="285" r:id="rId8"/>
    <p:sldId id="2147479981" r:id="rId9"/>
    <p:sldId id="2147479984" r:id="rId10"/>
    <p:sldId id="292" r:id="rId11"/>
    <p:sldId id="2147479985" r:id="rId12"/>
    <p:sldId id="268" r:id="rId13"/>
    <p:sldId id="269" r:id="rId14"/>
  </p:sldIdLst>
  <p:sldSz cx="12192000" cy="6858000"/>
  <p:notesSz cx="6858000" cy="9144000"/>
  <p:embeddedFontLst>
    <p:embeddedFont>
      <p:font typeface="Better Times" panose="020B0604020202020204" charset="0"/>
      <p:regular r:id="rId16"/>
    </p:embeddedFont>
    <p:embeddedFont>
      <p:font typeface="Fago Pro" panose="020B0604020202020204" charset="0"/>
      <p:regular r:id="rId17"/>
      <p:bold r:id="rId18"/>
      <p:italic r:id="rId19"/>
      <p:boldItalic r:id="rId20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C01F4CCA-FF27-4A86-8E76-4614E44D3C2F}">
          <p14:sldIdLst>
            <p14:sldId id="284"/>
            <p14:sldId id="2147479982"/>
            <p14:sldId id="2147479983"/>
            <p14:sldId id="285"/>
            <p14:sldId id="2147479981"/>
            <p14:sldId id="2147479984"/>
            <p14:sldId id="292"/>
            <p14:sldId id="2147479985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6F71750-21B9-4E5D-128E-EAB9FD124ED0}" name="Ketterer, Johannes" initials="JK" userId="S::johannes.ketterer@de.schunk.com::6e3df7d2-5224-43b4-a269-31096ae0e7ac" providerId="AD"/>
  <p188:author id="{26537D59-9F49-7E89-3B14-0107354FEA96}" name="Scherer, Leon" initials="LS" userId="S::Leon.Scherer@de.schunk.com::a15914f8-192b-450a-9ca0-a39ee2335c7a" providerId="AD"/>
  <p188:author id="{CE5BC175-C0BC-CDB8-026A-56B3A7F1CDBC}" name="Engelhardt, Stefan" initials="" userId="S::Stefan.Engelhardt@de.schunk.com::2dbd0d84-4ea9-4b56-a3a3-23e44cab6195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7D96"/>
    <a:srgbClr val="617C9D"/>
    <a:srgbClr val="007AD6"/>
    <a:srgbClr val="004D86"/>
    <a:srgbClr val="D0C29B"/>
    <a:srgbClr val="EAF2F9"/>
    <a:srgbClr val="E3E3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EC4432-BF05-5F95-B4DA-EC0B60D512BD}" v="3" dt="2025-06-10T09:22:47.7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gelhardt, Stefan" userId="2dbd0d84-4ea9-4b56-a3a3-23e44cab6195" providerId="ADAL" clId="{99F65460-5778-4F29-8537-8AD571AFA327}"/>
    <pc:docChg chg="modSld">
      <pc:chgData name="Engelhardt, Stefan" userId="2dbd0d84-4ea9-4b56-a3a3-23e44cab6195" providerId="ADAL" clId="{99F65460-5778-4F29-8537-8AD571AFA327}" dt="2025-06-02T13:39:41.913" v="0" actId="108"/>
      <pc:docMkLst>
        <pc:docMk/>
      </pc:docMkLst>
      <pc:sldChg chg="modSp mod">
        <pc:chgData name="Engelhardt, Stefan" userId="2dbd0d84-4ea9-4b56-a3a3-23e44cab6195" providerId="ADAL" clId="{99F65460-5778-4F29-8537-8AD571AFA327}" dt="2025-06-02T13:39:41.913" v="0" actId="108"/>
        <pc:sldMkLst>
          <pc:docMk/>
          <pc:sldMk cId="1973913957" sldId="2147479984"/>
        </pc:sldMkLst>
        <pc:spChg chg="mod">
          <ac:chgData name="Engelhardt, Stefan" userId="2dbd0d84-4ea9-4b56-a3a3-23e44cab6195" providerId="ADAL" clId="{99F65460-5778-4F29-8537-8AD571AFA327}" dt="2025-06-02T13:39:41.913" v="0" actId="108"/>
          <ac:spMkLst>
            <pc:docMk/>
            <pc:sldMk cId="1973913957" sldId="2147479984"/>
            <ac:spMk id="4" creationId="{E3C7037B-945A-7B0A-9463-F10093CC6FAD}"/>
          </ac:spMkLst>
        </pc:spChg>
      </pc:sldChg>
    </pc:docChg>
  </pc:docChgLst>
  <pc:docChgLst>
    <pc:chgData name="Mautner, Sarah" userId="e89a2e33-35c3-4399-9024-d4aa0a5aafb1" providerId="ADAL" clId="{77F5E573-EC8C-4C82-8A50-6B06EDEDCD3F}"/>
    <pc:docChg chg="modSld sldOrd">
      <pc:chgData name="Mautner, Sarah" userId="e89a2e33-35c3-4399-9024-d4aa0a5aafb1" providerId="ADAL" clId="{77F5E573-EC8C-4C82-8A50-6B06EDEDCD3F}" dt="2025-06-02T09:45:19.957" v="1"/>
      <pc:docMkLst>
        <pc:docMk/>
      </pc:docMkLst>
      <pc:sldChg chg="ord">
        <pc:chgData name="Mautner, Sarah" userId="e89a2e33-35c3-4399-9024-d4aa0a5aafb1" providerId="ADAL" clId="{77F5E573-EC8C-4C82-8A50-6B06EDEDCD3F}" dt="2025-06-02T09:45:19.957" v="1"/>
        <pc:sldMkLst>
          <pc:docMk/>
          <pc:sldMk cId="597023930" sldId="2147479983"/>
        </pc:sldMkLst>
      </pc:sldChg>
    </pc:docChg>
  </pc:docChgLst>
  <pc:docChgLst>
    <pc:chgData name="Scherer, Leon" userId="a15914f8-192b-450a-9ca0-a39ee2335c7a" providerId="ADAL" clId="{B38F0A9B-EAFF-47B0-9D3A-65CF6D8BBD9D}"/>
    <pc:docChg chg="undo custSel addSld delSld modSld modSection">
      <pc:chgData name="Scherer, Leon" userId="a15914f8-192b-450a-9ca0-a39ee2335c7a" providerId="ADAL" clId="{B38F0A9B-EAFF-47B0-9D3A-65CF6D8BBD9D}" dt="2025-06-02T13:50:25.263" v="811" actId="1076"/>
      <pc:docMkLst>
        <pc:docMk/>
      </pc:docMkLst>
      <pc:sldChg chg="addSp delSp del mod">
        <pc:chgData name="Scherer, Leon" userId="a15914f8-192b-450a-9ca0-a39ee2335c7a" providerId="ADAL" clId="{B38F0A9B-EAFF-47B0-9D3A-65CF6D8BBD9D}" dt="2025-06-02T11:44:25.836" v="5" actId="47"/>
        <pc:sldMkLst>
          <pc:docMk/>
          <pc:sldMk cId="2151193729" sldId="270"/>
        </pc:sldMkLst>
        <pc:spChg chg="add del">
          <ac:chgData name="Scherer, Leon" userId="a15914f8-192b-450a-9ca0-a39ee2335c7a" providerId="ADAL" clId="{B38F0A9B-EAFF-47B0-9D3A-65CF6D8BBD9D}" dt="2025-06-02T11:44:13.627" v="1" actId="478"/>
          <ac:spMkLst>
            <pc:docMk/>
            <pc:sldMk cId="2151193729" sldId="270"/>
            <ac:spMk id="7" creationId="{E7552A89-DD68-5579-6205-60D175FFC8D3}"/>
          </ac:spMkLst>
        </pc:spChg>
      </pc:sldChg>
      <pc:sldChg chg="del">
        <pc:chgData name="Scherer, Leon" userId="a15914f8-192b-450a-9ca0-a39ee2335c7a" providerId="ADAL" clId="{B38F0A9B-EAFF-47B0-9D3A-65CF6D8BBD9D}" dt="2025-06-02T11:45:39.014" v="61" actId="47"/>
        <pc:sldMkLst>
          <pc:docMk/>
          <pc:sldMk cId="1099546714" sldId="271"/>
        </pc:sldMkLst>
      </pc:sldChg>
      <pc:sldChg chg="modSp mod">
        <pc:chgData name="Scherer, Leon" userId="a15914f8-192b-450a-9ca0-a39ee2335c7a" providerId="ADAL" clId="{B38F0A9B-EAFF-47B0-9D3A-65CF6D8BBD9D}" dt="2025-06-02T13:50:25.263" v="811" actId="1076"/>
        <pc:sldMkLst>
          <pc:docMk/>
          <pc:sldMk cId="3949918571" sldId="284"/>
        </pc:sldMkLst>
        <pc:spChg chg="mod">
          <ac:chgData name="Scherer, Leon" userId="a15914f8-192b-450a-9ca0-a39ee2335c7a" providerId="ADAL" clId="{B38F0A9B-EAFF-47B0-9D3A-65CF6D8BBD9D}" dt="2025-06-02T12:38:10.781" v="577" actId="207"/>
          <ac:spMkLst>
            <pc:docMk/>
            <pc:sldMk cId="3949918571" sldId="284"/>
            <ac:spMk id="12" creationId="{1738D005-5B61-0F99-2B15-4CE2F0CA33D1}"/>
          </ac:spMkLst>
        </pc:spChg>
        <pc:spChg chg="mod">
          <ac:chgData name="Scherer, Leon" userId="a15914f8-192b-450a-9ca0-a39ee2335c7a" providerId="ADAL" clId="{B38F0A9B-EAFF-47B0-9D3A-65CF6D8BBD9D}" dt="2025-06-02T12:38:16.073" v="578" actId="20577"/>
          <ac:spMkLst>
            <pc:docMk/>
            <pc:sldMk cId="3949918571" sldId="284"/>
            <ac:spMk id="13" creationId="{88ED06A6-9470-9F52-CA2F-CF62CC7A4B33}"/>
          </ac:spMkLst>
        </pc:spChg>
        <pc:picChg chg="mod">
          <ac:chgData name="Scherer, Leon" userId="a15914f8-192b-450a-9ca0-a39ee2335c7a" providerId="ADAL" clId="{B38F0A9B-EAFF-47B0-9D3A-65CF6D8BBD9D}" dt="2025-06-02T13:50:25.263" v="811" actId="1076"/>
          <ac:picMkLst>
            <pc:docMk/>
            <pc:sldMk cId="3949918571" sldId="284"/>
            <ac:picMk id="2" creationId="{C35021C2-1FE4-BC34-52F5-0717B4D52BFA}"/>
          </ac:picMkLst>
        </pc:picChg>
      </pc:sldChg>
      <pc:sldChg chg="modSp mod">
        <pc:chgData name="Scherer, Leon" userId="a15914f8-192b-450a-9ca0-a39ee2335c7a" providerId="ADAL" clId="{B38F0A9B-EAFF-47B0-9D3A-65CF6D8BBD9D}" dt="2025-06-02T13:50:00.280" v="810" actId="1076"/>
        <pc:sldMkLst>
          <pc:docMk/>
          <pc:sldMk cId="3089986344" sldId="285"/>
        </pc:sldMkLst>
        <pc:picChg chg="mod">
          <ac:chgData name="Scherer, Leon" userId="a15914f8-192b-450a-9ca0-a39ee2335c7a" providerId="ADAL" clId="{B38F0A9B-EAFF-47B0-9D3A-65CF6D8BBD9D}" dt="2025-06-02T13:50:00.280" v="810" actId="1076"/>
          <ac:picMkLst>
            <pc:docMk/>
            <pc:sldMk cId="3089986344" sldId="285"/>
            <ac:picMk id="28" creationId="{AD856D78-C3E6-2AE1-57B3-9EDE3F45A4AB}"/>
          </ac:picMkLst>
        </pc:picChg>
      </pc:sldChg>
      <pc:sldChg chg="addSp modSp mod modNotesTx">
        <pc:chgData name="Scherer, Leon" userId="a15914f8-192b-450a-9ca0-a39ee2335c7a" providerId="ADAL" clId="{B38F0A9B-EAFF-47B0-9D3A-65CF6D8BBD9D}" dt="2025-06-02T13:49:10.610" v="806" actId="20577"/>
        <pc:sldMkLst>
          <pc:docMk/>
          <pc:sldMk cId="4065875282" sldId="292"/>
        </pc:sldMkLst>
        <pc:spChg chg="add mod">
          <ac:chgData name="Scherer, Leon" userId="a15914f8-192b-450a-9ca0-a39ee2335c7a" providerId="ADAL" clId="{B38F0A9B-EAFF-47B0-9D3A-65CF6D8BBD9D}" dt="2025-06-02T13:47:21.820" v="639"/>
          <ac:spMkLst>
            <pc:docMk/>
            <pc:sldMk cId="4065875282" sldId="292"/>
            <ac:spMk id="12" creationId="{8EF5AAB5-04E8-289F-3120-24975B4F2F83}"/>
          </ac:spMkLst>
        </pc:spChg>
        <pc:spChg chg="mod">
          <ac:chgData name="Scherer, Leon" userId="a15914f8-192b-450a-9ca0-a39ee2335c7a" providerId="ADAL" clId="{B38F0A9B-EAFF-47B0-9D3A-65CF6D8BBD9D}" dt="2025-06-02T13:48:01.608" v="667" actId="6549"/>
          <ac:spMkLst>
            <pc:docMk/>
            <pc:sldMk cId="4065875282" sldId="292"/>
            <ac:spMk id="15" creationId="{1F579145-43E2-912D-FFFF-BB7D3AEBB766}"/>
          </ac:spMkLst>
        </pc:spChg>
        <pc:spChg chg="mod">
          <ac:chgData name="Scherer, Leon" userId="a15914f8-192b-450a-9ca0-a39ee2335c7a" providerId="ADAL" clId="{B38F0A9B-EAFF-47B0-9D3A-65CF6D8BBD9D}" dt="2025-06-02T13:47:46.866" v="645" actId="20577"/>
          <ac:spMkLst>
            <pc:docMk/>
            <pc:sldMk cId="4065875282" sldId="292"/>
            <ac:spMk id="16" creationId="{1708C95D-4D17-D82A-7AA6-636127CE6F68}"/>
          </ac:spMkLst>
        </pc:spChg>
        <pc:spChg chg="mod">
          <ac:chgData name="Scherer, Leon" userId="a15914f8-192b-450a-9ca0-a39ee2335c7a" providerId="ADAL" clId="{B38F0A9B-EAFF-47B0-9D3A-65CF6D8BBD9D}" dt="2025-06-02T13:48:45.031" v="805" actId="6549"/>
          <ac:spMkLst>
            <pc:docMk/>
            <pc:sldMk cId="4065875282" sldId="292"/>
            <ac:spMk id="43" creationId="{BD8ED754-C6F9-6EA7-AE66-0D31F0942494}"/>
          </ac:spMkLst>
        </pc:spChg>
      </pc:sldChg>
      <pc:sldChg chg="add del">
        <pc:chgData name="Scherer, Leon" userId="a15914f8-192b-450a-9ca0-a39ee2335c7a" providerId="ADAL" clId="{B38F0A9B-EAFF-47B0-9D3A-65CF6D8BBD9D}" dt="2025-06-02T13:45:57.454" v="587"/>
        <pc:sldMkLst>
          <pc:docMk/>
          <pc:sldMk cId="3668604488" sldId="2147479700"/>
        </pc:sldMkLst>
      </pc:sldChg>
      <pc:sldChg chg="addSp delSp mod">
        <pc:chgData name="Scherer, Leon" userId="a15914f8-192b-450a-9ca0-a39ee2335c7a" providerId="ADAL" clId="{B38F0A9B-EAFF-47B0-9D3A-65CF6D8BBD9D}" dt="2025-06-02T11:44:18.624" v="3" actId="22"/>
        <pc:sldMkLst>
          <pc:docMk/>
          <pc:sldMk cId="2698724582" sldId="2147479981"/>
        </pc:sldMkLst>
        <pc:spChg chg="add del">
          <ac:chgData name="Scherer, Leon" userId="a15914f8-192b-450a-9ca0-a39ee2335c7a" providerId="ADAL" clId="{B38F0A9B-EAFF-47B0-9D3A-65CF6D8BBD9D}" dt="2025-06-02T11:44:18.624" v="3" actId="22"/>
          <ac:spMkLst>
            <pc:docMk/>
            <pc:sldMk cId="2698724582" sldId="2147479981"/>
            <ac:spMk id="5" creationId="{3CD842E0-3C0F-A480-4A48-FA1F57387427}"/>
          </ac:spMkLst>
        </pc:spChg>
      </pc:sldChg>
      <pc:sldChg chg="modSp mod">
        <pc:chgData name="Scherer, Leon" userId="a15914f8-192b-450a-9ca0-a39ee2335c7a" providerId="ADAL" clId="{B38F0A9B-EAFF-47B0-9D3A-65CF6D8BBD9D}" dt="2025-06-02T13:34:37.411" v="585" actId="14100"/>
        <pc:sldMkLst>
          <pc:docMk/>
          <pc:sldMk cId="597023930" sldId="2147479983"/>
        </pc:sldMkLst>
        <pc:cxnChg chg="mod">
          <ac:chgData name="Scherer, Leon" userId="a15914f8-192b-450a-9ca0-a39ee2335c7a" providerId="ADAL" clId="{B38F0A9B-EAFF-47B0-9D3A-65CF6D8BBD9D}" dt="2025-06-02T13:34:12.858" v="579" actId="14100"/>
          <ac:cxnSpMkLst>
            <pc:docMk/>
            <pc:sldMk cId="597023930" sldId="2147479983"/>
            <ac:cxnSpMk id="26" creationId="{A037E53A-9375-402C-9B6E-6DE630E77FEB}"/>
          </ac:cxnSpMkLst>
        </pc:cxnChg>
        <pc:cxnChg chg="mod">
          <ac:chgData name="Scherer, Leon" userId="a15914f8-192b-450a-9ca0-a39ee2335c7a" providerId="ADAL" clId="{B38F0A9B-EAFF-47B0-9D3A-65CF6D8BBD9D}" dt="2025-06-02T13:34:37.411" v="585" actId="14100"/>
          <ac:cxnSpMkLst>
            <pc:docMk/>
            <pc:sldMk cId="597023930" sldId="2147479983"/>
            <ac:cxnSpMk id="46" creationId="{CFD412DD-5FE2-C076-B16F-4C11053EB65B}"/>
          </ac:cxnSpMkLst>
        </pc:cxnChg>
        <pc:cxnChg chg="mod">
          <ac:chgData name="Scherer, Leon" userId="a15914f8-192b-450a-9ca0-a39ee2335c7a" providerId="ADAL" clId="{B38F0A9B-EAFF-47B0-9D3A-65CF6D8BBD9D}" dt="2025-06-02T13:34:25.583" v="582" actId="14100"/>
          <ac:cxnSpMkLst>
            <pc:docMk/>
            <pc:sldMk cId="597023930" sldId="2147479983"/>
            <ac:cxnSpMk id="52" creationId="{43655C68-9891-08A7-4230-B7892AB225C1}"/>
          </ac:cxnSpMkLst>
        </pc:cxnChg>
      </pc:sldChg>
      <pc:sldChg chg="addSp delSp modSp add mod">
        <pc:chgData name="Scherer, Leon" userId="a15914f8-192b-450a-9ca0-a39ee2335c7a" providerId="ADAL" clId="{B38F0A9B-EAFF-47B0-9D3A-65CF6D8BBD9D}" dt="2025-06-02T12:20:27.705" v="556" actId="207"/>
        <pc:sldMkLst>
          <pc:docMk/>
          <pc:sldMk cId="1973913957" sldId="2147479984"/>
        </pc:sldMkLst>
        <pc:spChg chg="mod">
          <ac:chgData name="Scherer, Leon" userId="a15914f8-192b-450a-9ca0-a39ee2335c7a" providerId="ADAL" clId="{B38F0A9B-EAFF-47B0-9D3A-65CF6D8BBD9D}" dt="2025-06-02T11:44:49.303" v="59" actId="20577"/>
          <ac:spMkLst>
            <pc:docMk/>
            <pc:sldMk cId="1973913957" sldId="2147479984"/>
            <ac:spMk id="2" creationId="{15CD63CD-0894-9298-139A-DB4DFD266046}"/>
          </ac:spMkLst>
        </pc:spChg>
        <pc:spChg chg="mod">
          <ac:chgData name="Scherer, Leon" userId="a15914f8-192b-450a-9ca0-a39ee2335c7a" providerId="ADAL" clId="{B38F0A9B-EAFF-47B0-9D3A-65CF6D8BBD9D}" dt="2025-06-02T12:20:27.705" v="556" actId="207"/>
          <ac:spMkLst>
            <pc:docMk/>
            <pc:sldMk cId="1973913957" sldId="2147479984"/>
            <ac:spMk id="4" creationId="{E3C7037B-945A-7B0A-9463-F10093CC6FAD}"/>
          </ac:spMkLst>
        </pc:spChg>
        <pc:picChg chg="del">
          <ac:chgData name="Scherer, Leon" userId="a15914f8-192b-450a-9ca0-a39ee2335c7a" providerId="ADAL" clId="{B38F0A9B-EAFF-47B0-9D3A-65CF6D8BBD9D}" dt="2025-06-02T11:59:33.727" v="399" actId="478"/>
          <ac:picMkLst>
            <pc:docMk/>
            <pc:sldMk cId="1973913957" sldId="2147479984"/>
            <ac:picMk id="7" creationId="{C07C3EDB-D2DE-3BD7-E85A-4459B411009E}"/>
          </ac:picMkLst>
        </pc:picChg>
        <pc:picChg chg="add del mod">
          <ac:chgData name="Scherer, Leon" userId="a15914f8-192b-450a-9ca0-a39ee2335c7a" providerId="ADAL" clId="{B38F0A9B-EAFF-47B0-9D3A-65CF6D8BBD9D}" dt="2025-06-02T12:10:46.730" v="467" actId="478"/>
          <ac:picMkLst>
            <pc:docMk/>
            <pc:sldMk cId="1973913957" sldId="2147479984"/>
            <ac:picMk id="8" creationId="{081DA2B0-1927-5CA2-8D36-309E5B9CA209}"/>
          </ac:picMkLst>
        </pc:picChg>
        <pc:picChg chg="del">
          <ac:chgData name="Scherer, Leon" userId="a15914f8-192b-450a-9ca0-a39ee2335c7a" providerId="ADAL" clId="{B38F0A9B-EAFF-47B0-9D3A-65CF6D8BBD9D}" dt="2025-06-02T11:59:21.648" v="394" actId="478"/>
          <ac:picMkLst>
            <pc:docMk/>
            <pc:sldMk cId="1973913957" sldId="2147479984"/>
            <ac:picMk id="9" creationId="{E12B3C73-1B2E-B973-1D12-E0F699649C48}"/>
          </ac:picMkLst>
        </pc:picChg>
        <pc:picChg chg="del">
          <ac:chgData name="Scherer, Leon" userId="a15914f8-192b-450a-9ca0-a39ee2335c7a" providerId="ADAL" clId="{B38F0A9B-EAFF-47B0-9D3A-65CF6D8BBD9D}" dt="2025-06-02T11:59:33.224" v="398" actId="478"/>
          <ac:picMkLst>
            <pc:docMk/>
            <pc:sldMk cId="1973913957" sldId="2147479984"/>
            <ac:picMk id="11" creationId="{A3B50C7B-A8BD-E680-C6D6-2C7A7F8E5BA1}"/>
          </ac:picMkLst>
        </pc:picChg>
        <pc:picChg chg="add del mod">
          <ac:chgData name="Scherer, Leon" userId="a15914f8-192b-450a-9ca0-a39ee2335c7a" providerId="ADAL" clId="{B38F0A9B-EAFF-47B0-9D3A-65CF6D8BBD9D}" dt="2025-06-02T12:10:46.730" v="467" actId="478"/>
          <ac:picMkLst>
            <pc:docMk/>
            <pc:sldMk cId="1973913957" sldId="2147479984"/>
            <ac:picMk id="12" creationId="{F47412E5-B7B1-D3D2-7D45-58061A1F1611}"/>
          </ac:picMkLst>
        </pc:picChg>
        <pc:picChg chg="add del mod">
          <ac:chgData name="Scherer, Leon" userId="a15914f8-192b-450a-9ca0-a39ee2335c7a" providerId="ADAL" clId="{B38F0A9B-EAFF-47B0-9D3A-65CF6D8BBD9D}" dt="2025-06-02T12:10:46.730" v="467" actId="478"/>
          <ac:picMkLst>
            <pc:docMk/>
            <pc:sldMk cId="1973913957" sldId="2147479984"/>
            <ac:picMk id="14" creationId="{7DF2F7EE-F5FE-57DC-2069-BB1124689D35}"/>
          </ac:picMkLst>
        </pc:picChg>
        <pc:picChg chg="del mod">
          <ac:chgData name="Scherer, Leon" userId="a15914f8-192b-450a-9ca0-a39ee2335c7a" providerId="ADAL" clId="{B38F0A9B-EAFF-47B0-9D3A-65CF6D8BBD9D}" dt="2025-06-02T12:10:46.730" v="467" actId="478"/>
          <ac:picMkLst>
            <pc:docMk/>
            <pc:sldMk cId="1973913957" sldId="2147479984"/>
            <ac:picMk id="17" creationId="{D3FC3522-973D-F009-6B11-C6343C0CF830}"/>
          </ac:picMkLst>
        </pc:picChg>
      </pc:sldChg>
      <pc:sldChg chg="addSp delSp modSp add mod">
        <pc:chgData name="Scherer, Leon" userId="a15914f8-192b-450a-9ca0-a39ee2335c7a" providerId="ADAL" clId="{B38F0A9B-EAFF-47B0-9D3A-65CF6D8BBD9D}" dt="2025-06-02T13:47:19.577" v="638" actId="1036"/>
        <pc:sldMkLst>
          <pc:docMk/>
          <pc:sldMk cId="3661810385" sldId="2147479985"/>
        </pc:sldMkLst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4" creationId="{355F7F85-53A3-E45A-0CD7-E1ADD383D4B4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5" creationId="{2CDD46CE-E7F1-DDFB-43A5-86E07EC0FA02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7" creationId="{7BC6D92E-E4C2-9E7F-D8AC-F17CCD0F0449}"/>
          </ac:spMkLst>
        </pc:spChg>
        <pc:spChg chg="add mod">
          <ac:chgData name="Scherer, Leon" userId="a15914f8-192b-450a-9ca0-a39ee2335c7a" providerId="ADAL" clId="{B38F0A9B-EAFF-47B0-9D3A-65CF6D8BBD9D}" dt="2025-06-02T12:17:34.338" v="555" actId="790"/>
          <ac:spMkLst>
            <pc:docMk/>
            <pc:sldMk cId="3661810385" sldId="2147479985"/>
            <ac:spMk id="8" creationId="{C9AD5C53-18F4-504C-976C-B1ED7CF8EF72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9" creationId="{0B247492-5A12-371B-817C-780C933AEF31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10" creationId="{2148476A-4250-B276-AE1D-6397C942CCAD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11" creationId="{995B5C13-2E8F-9AAB-C9DD-5154C38094FC}"/>
          </ac:spMkLst>
        </pc:spChg>
        <pc:spChg chg="del mod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12" creationId="{0791749D-ED24-D6B4-8313-DE337443BE2C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13" creationId="{32C0F3C8-F9A0-DA85-7FA6-BD3C86AADA38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14" creationId="{C84D7199-A765-B517-A01D-73832D61918D}"/>
          </ac:spMkLst>
        </pc:spChg>
        <pc:spChg chg="add mod">
          <ac:chgData name="Scherer, Leon" userId="a15914f8-192b-450a-9ca0-a39ee2335c7a" providerId="ADAL" clId="{B38F0A9B-EAFF-47B0-9D3A-65CF6D8BBD9D}" dt="2025-06-02T13:47:19.577" v="638" actId="1036"/>
          <ac:spMkLst>
            <pc:docMk/>
            <pc:sldMk cId="3661810385" sldId="2147479985"/>
            <ac:spMk id="15" creationId="{77917620-F8BA-26BD-367E-EF9AB4617950}"/>
          </ac:spMkLst>
        </pc:spChg>
        <pc:spChg chg="del">
          <ac:chgData name="Scherer, Leon" userId="a15914f8-192b-450a-9ca0-a39ee2335c7a" providerId="ADAL" clId="{B38F0A9B-EAFF-47B0-9D3A-65CF6D8BBD9D}" dt="2025-06-02T12:11:38.278" v="469" actId="478"/>
          <ac:spMkLst>
            <pc:docMk/>
            <pc:sldMk cId="3661810385" sldId="2147479985"/>
            <ac:spMk id="16" creationId="{5C49270B-4FF4-4A78-E17A-D18E19038584}"/>
          </ac:spMkLst>
        </pc:spChg>
        <pc:spChg chg="del">
          <ac:chgData name="Scherer, Leon" userId="a15914f8-192b-450a-9ca0-a39ee2335c7a" providerId="ADAL" clId="{B38F0A9B-EAFF-47B0-9D3A-65CF6D8BBD9D}" dt="2025-06-02T12:11:40.411" v="470" actId="478"/>
          <ac:spMkLst>
            <pc:docMk/>
            <pc:sldMk cId="3661810385" sldId="2147479985"/>
            <ac:spMk id="21" creationId="{05F1BF99-3953-1E80-E047-C25BE341DD16}"/>
          </ac:spMkLst>
        </pc:spChg>
      </pc:sldChg>
    </pc:docChg>
  </pc:docChgLst>
  <pc:docChgLst>
    <pc:chgData name="Horst, Hannah" userId="8e93cc13-b08f-4b33-8e7d-c34535919aba" providerId="ADAL" clId="{88B44F2C-A96A-4731-9B35-BC972B844C8D}"/>
    <pc:docChg chg="undo custSel addSld delSld modSld sldOrd modSection">
      <pc:chgData name="Horst, Hannah" userId="8e93cc13-b08f-4b33-8e7d-c34535919aba" providerId="ADAL" clId="{88B44F2C-A96A-4731-9B35-BC972B844C8D}" dt="2025-06-02T13:39:29.335" v="111"/>
      <pc:docMkLst>
        <pc:docMk/>
      </pc:docMkLst>
      <pc:sldChg chg="del ord">
        <pc:chgData name="Horst, Hannah" userId="8e93cc13-b08f-4b33-8e7d-c34535919aba" providerId="ADAL" clId="{88B44F2C-A96A-4731-9B35-BC972B844C8D}" dt="2025-06-02T09:39:07.766" v="2" actId="47"/>
        <pc:sldMkLst>
          <pc:docMk/>
          <pc:sldMk cId="3232116063" sldId="2147479979"/>
        </pc:sldMkLst>
      </pc:sldChg>
      <pc:sldChg chg="del">
        <pc:chgData name="Horst, Hannah" userId="8e93cc13-b08f-4b33-8e7d-c34535919aba" providerId="ADAL" clId="{88B44F2C-A96A-4731-9B35-BC972B844C8D}" dt="2025-06-02T09:39:20.409" v="4" actId="47"/>
        <pc:sldMkLst>
          <pc:docMk/>
          <pc:sldMk cId="4152742230" sldId="2147479980"/>
        </pc:sldMkLst>
      </pc:sldChg>
      <pc:sldChg chg="addSp delSp modSp mod delAnim modAnim">
        <pc:chgData name="Horst, Hannah" userId="8e93cc13-b08f-4b33-8e7d-c34535919aba" providerId="ADAL" clId="{88B44F2C-A96A-4731-9B35-BC972B844C8D}" dt="2025-06-02T13:39:29.335" v="111"/>
        <pc:sldMkLst>
          <pc:docMk/>
          <pc:sldMk cId="2698724582" sldId="2147479981"/>
        </pc:sldMkLst>
        <pc:spChg chg="del">
          <ac:chgData name="Horst, Hannah" userId="8e93cc13-b08f-4b33-8e7d-c34535919aba" providerId="ADAL" clId="{88B44F2C-A96A-4731-9B35-BC972B844C8D}" dt="2025-06-02T13:36:30.721" v="110" actId="478"/>
          <ac:spMkLst>
            <pc:docMk/>
            <pc:sldMk cId="2698724582" sldId="2147479981"/>
            <ac:spMk id="4" creationId="{D42B4D3A-C5DA-619E-7361-7EC5DA2BE770}"/>
          </ac:spMkLst>
        </pc:spChg>
        <pc:picChg chg="add mod">
          <ac:chgData name="Horst, Hannah" userId="8e93cc13-b08f-4b33-8e7d-c34535919aba" providerId="ADAL" clId="{88B44F2C-A96A-4731-9B35-BC972B844C8D}" dt="2025-06-02T13:39:29.335" v="111"/>
          <ac:picMkLst>
            <pc:docMk/>
            <pc:sldMk cId="2698724582" sldId="2147479981"/>
            <ac:picMk id="2" creationId="{46FBA341-3F6D-9D61-224C-183BB4A93DAF}"/>
          </ac:picMkLst>
        </pc:picChg>
        <pc:picChg chg="del">
          <ac:chgData name="Horst, Hannah" userId="8e93cc13-b08f-4b33-8e7d-c34535919aba" providerId="ADAL" clId="{88B44F2C-A96A-4731-9B35-BC972B844C8D}" dt="2025-06-02T13:36:27.569" v="109" actId="478"/>
          <ac:picMkLst>
            <pc:docMk/>
            <pc:sldMk cId="2698724582" sldId="2147479981"/>
            <ac:picMk id="6" creationId="{AB5D1C72-6120-28AE-595F-2964AAC24BFD}"/>
          </ac:picMkLst>
        </pc:picChg>
      </pc:sldChg>
      <pc:sldChg chg="addSp delSp modSp mod">
        <pc:chgData name="Horst, Hannah" userId="8e93cc13-b08f-4b33-8e7d-c34535919aba" providerId="ADAL" clId="{88B44F2C-A96A-4731-9B35-BC972B844C8D}" dt="2025-06-02T09:56:10.465" v="103" actId="1035"/>
        <pc:sldMkLst>
          <pc:docMk/>
          <pc:sldMk cId="3548463027" sldId="2147479982"/>
        </pc:sldMkLst>
        <pc:spChg chg="mod">
          <ac:chgData name="Horst, Hannah" userId="8e93cc13-b08f-4b33-8e7d-c34535919aba" providerId="ADAL" clId="{88B44F2C-A96A-4731-9B35-BC972B844C8D}" dt="2025-06-02T09:56:10.465" v="103" actId="1035"/>
          <ac:spMkLst>
            <pc:docMk/>
            <pc:sldMk cId="3548463027" sldId="2147479982"/>
            <ac:spMk id="2" creationId="{3825A2CA-493A-3420-4FA6-3AFE446B725B}"/>
          </ac:spMkLst>
        </pc:spChg>
        <pc:spChg chg="del mod">
          <ac:chgData name="Horst, Hannah" userId="8e93cc13-b08f-4b33-8e7d-c34535919aba" providerId="ADAL" clId="{88B44F2C-A96A-4731-9B35-BC972B844C8D}" dt="2025-06-02T09:54:16.042" v="56" actId="478"/>
          <ac:spMkLst>
            <pc:docMk/>
            <pc:sldMk cId="3548463027" sldId="2147479982"/>
            <ac:spMk id="4" creationId="{E094C336-1727-6682-7DF8-603EF01797FA}"/>
          </ac:spMkLst>
        </pc:spChg>
        <pc:spChg chg="mod">
          <ac:chgData name="Horst, Hannah" userId="8e93cc13-b08f-4b33-8e7d-c34535919aba" providerId="ADAL" clId="{88B44F2C-A96A-4731-9B35-BC972B844C8D}" dt="2025-06-02T09:55:51.813" v="91" actId="1076"/>
          <ac:spMkLst>
            <pc:docMk/>
            <pc:sldMk cId="3548463027" sldId="2147479982"/>
            <ac:spMk id="5" creationId="{83273E77-8094-9501-E994-6BB4BA20F313}"/>
          </ac:spMkLst>
        </pc:spChg>
        <pc:spChg chg="add del mod">
          <ac:chgData name="Horst, Hannah" userId="8e93cc13-b08f-4b33-8e7d-c34535919aba" providerId="ADAL" clId="{88B44F2C-A96A-4731-9B35-BC972B844C8D}" dt="2025-06-02T09:54:17.725" v="57" actId="478"/>
          <ac:spMkLst>
            <pc:docMk/>
            <pc:sldMk cId="3548463027" sldId="2147479982"/>
            <ac:spMk id="9" creationId="{8038B2C6-A83B-AF4E-9113-6112CD58418D}"/>
          </ac:spMkLst>
        </pc:spChg>
        <pc:picChg chg="add mod">
          <ac:chgData name="Horst, Hannah" userId="8e93cc13-b08f-4b33-8e7d-c34535919aba" providerId="ADAL" clId="{88B44F2C-A96A-4731-9B35-BC972B844C8D}" dt="2025-06-02T09:56:10.465" v="103" actId="1035"/>
          <ac:picMkLst>
            <pc:docMk/>
            <pc:sldMk cId="3548463027" sldId="2147479982"/>
            <ac:picMk id="7" creationId="{1461E18D-CE95-C5A2-E8DE-1E2AF1268D05}"/>
          </ac:picMkLst>
        </pc:picChg>
      </pc:sldChg>
      <pc:sldChg chg="addSp delSp modSp add del mod">
        <pc:chgData name="Horst, Hannah" userId="8e93cc13-b08f-4b33-8e7d-c34535919aba" providerId="ADAL" clId="{88B44F2C-A96A-4731-9B35-BC972B844C8D}" dt="2025-06-02T13:22:35.022" v="108" actId="167"/>
        <pc:sldMkLst>
          <pc:docMk/>
          <pc:sldMk cId="597023930" sldId="2147479983"/>
        </pc:sldMkLst>
        <pc:grpChg chg="del">
          <ac:chgData name="Horst, Hannah" userId="8e93cc13-b08f-4b33-8e7d-c34535919aba" providerId="ADAL" clId="{88B44F2C-A96A-4731-9B35-BC972B844C8D}" dt="2025-06-02T13:22:30.168" v="105" actId="165"/>
          <ac:grpSpMkLst>
            <pc:docMk/>
            <pc:sldMk cId="597023930" sldId="2147479983"/>
            <ac:grpSpMk id="10" creationId="{3D353B40-E967-CFA9-196E-2E99A0BEA191}"/>
          </ac:grpSpMkLst>
        </pc:grpChg>
        <pc:picChg chg="add mod ord">
          <ac:chgData name="Horst, Hannah" userId="8e93cc13-b08f-4b33-8e7d-c34535919aba" providerId="ADAL" clId="{88B44F2C-A96A-4731-9B35-BC972B844C8D}" dt="2025-06-02T13:22:35.022" v="108" actId="167"/>
          <ac:picMkLst>
            <pc:docMk/>
            <pc:sldMk cId="597023930" sldId="2147479983"/>
            <ac:picMk id="2" creationId="{D7960B6A-0EB6-9FD3-9478-A069534E1B9A}"/>
          </ac:picMkLst>
        </pc:picChg>
        <pc:picChg chg="del mod topLvl">
          <ac:chgData name="Horst, Hannah" userId="8e93cc13-b08f-4b33-8e7d-c34535919aba" providerId="ADAL" clId="{88B44F2C-A96A-4731-9B35-BC972B844C8D}" dt="2025-06-02T13:22:32.116" v="106" actId="478"/>
          <ac:picMkLst>
            <pc:docMk/>
            <pc:sldMk cId="597023930" sldId="2147479983"/>
            <ac:picMk id="6" creationId="{C506A5C7-31CD-563F-D722-ABCB48B4F658}"/>
          </ac:picMkLst>
        </pc:picChg>
        <pc:picChg chg="mod topLvl">
          <ac:chgData name="Horst, Hannah" userId="8e93cc13-b08f-4b33-8e7d-c34535919aba" providerId="ADAL" clId="{88B44F2C-A96A-4731-9B35-BC972B844C8D}" dt="2025-06-02T13:22:30.168" v="105" actId="165"/>
          <ac:picMkLst>
            <pc:docMk/>
            <pc:sldMk cId="597023930" sldId="2147479983"/>
            <ac:picMk id="9" creationId="{B69D48FB-BCBB-381F-61C5-1F15C75DFB0F}"/>
          </ac:picMkLst>
        </pc:picChg>
      </pc:sldChg>
      <pc:sldChg chg="addSp delSp modSp new del mod modClrScheme chgLayout">
        <pc:chgData name="Horst, Hannah" userId="8e93cc13-b08f-4b33-8e7d-c34535919aba" providerId="ADAL" clId="{88B44F2C-A96A-4731-9B35-BC972B844C8D}" dt="2025-06-02T09:56:14.730" v="104" actId="47"/>
        <pc:sldMkLst>
          <pc:docMk/>
          <pc:sldMk cId="1591155952" sldId="2147479984"/>
        </pc:sldMkLst>
        <pc:spChg chg="del mod ord">
          <ac:chgData name="Horst, Hannah" userId="8e93cc13-b08f-4b33-8e7d-c34535919aba" providerId="ADAL" clId="{88B44F2C-A96A-4731-9B35-BC972B844C8D}" dt="2025-06-02T09:55:16.539" v="82" actId="700"/>
          <ac:spMkLst>
            <pc:docMk/>
            <pc:sldMk cId="1591155952" sldId="2147479984"/>
            <ac:spMk id="2" creationId="{1FE5E62B-4E8C-924D-5C91-318A59EF5677}"/>
          </ac:spMkLst>
        </pc:spChg>
        <pc:spChg chg="del mod ord">
          <ac:chgData name="Horst, Hannah" userId="8e93cc13-b08f-4b33-8e7d-c34535919aba" providerId="ADAL" clId="{88B44F2C-A96A-4731-9B35-BC972B844C8D}" dt="2025-06-02T09:55:16.539" v="82" actId="700"/>
          <ac:spMkLst>
            <pc:docMk/>
            <pc:sldMk cId="1591155952" sldId="2147479984"/>
            <ac:spMk id="3" creationId="{9C07D4A1-BBAD-44D4-037E-C4482B1796E7}"/>
          </ac:spMkLst>
        </pc:spChg>
        <pc:spChg chg="add mod ord">
          <ac:chgData name="Horst, Hannah" userId="8e93cc13-b08f-4b33-8e7d-c34535919aba" providerId="ADAL" clId="{88B44F2C-A96A-4731-9B35-BC972B844C8D}" dt="2025-06-02T09:55:16.539" v="82" actId="700"/>
          <ac:spMkLst>
            <pc:docMk/>
            <pc:sldMk cId="1591155952" sldId="2147479984"/>
            <ac:spMk id="4" creationId="{FF2EF6E9-A790-FAE9-10F7-F44F0AB2D105}"/>
          </ac:spMkLst>
        </pc:spChg>
        <pc:spChg chg="add mod ord">
          <ac:chgData name="Horst, Hannah" userId="8e93cc13-b08f-4b33-8e7d-c34535919aba" providerId="ADAL" clId="{88B44F2C-A96A-4731-9B35-BC972B844C8D}" dt="2025-06-02T09:55:16.539" v="82" actId="700"/>
          <ac:spMkLst>
            <pc:docMk/>
            <pc:sldMk cId="1591155952" sldId="2147479984"/>
            <ac:spMk id="5" creationId="{A226E15C-041C-7D02-6751-E1957CF2E8AA}"/>
          </ac:spMkLst>
        </pc:spChg>
        <pc:spChg chg="add mod ord">
          <ac:chgData name="Horst, Hannah" userId="8e93cc13-b08f-4b33-8e7d-c34535919aba" providerId="ADAL" clId="{88B44F2C-A96A-4731-9B35-BC972B844C8D}" dt="2025-06-02T09:55:16.539" v="82" actId="700"/>
          <ac:spMkLst>
            <pc:docMk/>
            <pc:sldMk cId="1591155952" sldId="2147479984"/>
            <ac:spMk id="6" creationId="{A8637E83-1FB1-A35B-7583-9294DD26BFE2}"/>
          </ac:spMkLst>
        </pc:spChg>
      </pc:sldChg>
    </pc:docChg>
  </pc:docChgLst>
  <pc:docChgLst>
    <pc:chgData name="Zuber, Janina" userId="S::janina.zuber@de.schunk.com::c87c7822-2fe5-409c-a0dd-7f2d9d483512" providerId="AD" clId="Web-{1EEC4432-BF05-5F95-B4DA-EC0B60D512BD}"/>
    <pc:docChg chg="modSld">
      <pc:chgData name="Zuber, Janina" userId="S::janina.zuber@de.schunk.com::c87c7822-2fe5-409c-a0dd-7f2d9d483512" providerId="AD" clId="Web-{1EEC4432-BF05-5F95-B4DA-EC0B60D512BD}" dt="2025-06-10T09:22:44.195" v="1" actId="20577"/>
      <pc:docMkLst>
        <pc:docMk/>
      </pc:docMkLst>
      <pc:sldChg chg="modSp">
        <pc:chgData name="Zuber, Janina" userId="S::janina.zuber@de.schunk.com::c87c7822-2fe5-409c-a0dd-7f2d9d483512" providerId="AD" clId="Web-{1EEC4432-BF05-5F95-B4DA-EC0B60D512BD}" dt="2025-06-10T09:22:44.195" v="1" actId="20577"/>
        <pc:sldMkLst>
          <pc:docMk/>
          <pc:sldMk cId="3949918571" sldId="284"/>
        </pc:sldMkLst>
        <pc:spChg chg="mod">
          <ac:chgData name="Zuber, Janina" userId="S::janina.zuber@de.schunk.com::c87c7822-2fe5-409c-a0dd-7f2d9d483512" providerId="AD" clId="Web-{1EEC4432-BF05-5F95-B4DA-EC0B60D512BD}" dt="2025-06-10T09:22:44.195" v="1" actId="20577"/>
          <ac:spMkLst>
            <pc:docMk/>
            <pc:sldMk cId="3949918571" sldId="284"/>
            <ac:spMk id="12" creationId="{1738D005-5B61-0F99-2B15-4CE2F0CA33D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10.06.2025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0687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79117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err="1"/>
              <a:t>Agendapunkt</a:t>
            </a:r>
            <a:r>
              <a:rPr lang="de-DE"/>
              <a:t> eins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SE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tb.cloud.schunk.com/index.php?lngCode=en&amp;prokl=10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stb.cloud.schunk.com/media/DC0002112.PPTX" TargetMode="External"/><Relationship Id="rId13" Type="http://schemas.openxmlformats.org/officeDocument/2006/relationships/hyperlink" Target="https://stb.cloud.schunk.com/media/IM0054135.PDF" TargetMode="External"/><Relationship Id="rId18" Type="http://schemas.openxmlformats.org/officeDocument/2006/relationships/image" Target="../media/image11.png"/><Relationship Id="rId3" Type="http://schemas.openxmlformats.org/officeDocument/2006/relationships/hyperlink" Target="https://stb.cloud.schunk.com/index.php?lngCode=en&amp;prokl=100" TargetMode="External"/><Relationship Id="rId21" Type="http://schemas.openxmlformats.org/officeDocument/2006/relationships/image" Target="../media/image14.svg"/><Relationship Id="rId7" Type="http://schemas.openxmlformats.org/officeDocument/2006/relationships/hyperlink" Target="https://stb.cloud.schunk.com/media/DC0002116.PPTX" TargetMode="External"/><Relationship Id="rId12" Type="http://schemas.openxmlformats.org/officeDocument/2006/relationships/hyperlink" Target="https://stb.cloud.schunk.com/media/IM0054139.PDF" TargetMode="External"/><Relationship Id="rId17" Type="http://schemas.openxmlformats.org/officeDocument/2006/relationships/hyperlink" Target="https://stb.cloud.schunk.com/media/IM0054138.PDF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stb.cloud.schunk.com/media/IM0054137.PDF" TargetMode="External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b.cloud.schunk.com/media/DC0002111.PPTX" TargetMode="External"/><Relationship Id="rId11" Type="http://schemas.openxmlformats.org/officeDocument/2006/relationships/hyperlink" Target="https://stb.cloud.schunk.com/media/DC0002114.PPTX" TargetMode="External"/><Relationship Id="rId5" Type="http://schemas.openxmlformats.org/officeDocument/2006/relationships/hyperlink" Target="https://stb.cloud.schunk.com/media/DC0002117.PPTX" TargetMode="External"/><Relationship Id="rId15" Type="http://schemas.openxmlformats.org/officeDocument/2006/relationships/hyperlink" Target="https://stb.cloud.schunk.com/media/DC0002120.XLSM" TargetMode="External"/><Relationship Id="rId23" Type="http://schemas.openxmlformats.org/officeDocument/2006/relationships/image" Target="../media/image16.svg"/><Relationship Id="rId10" Type="http://schemas.openxmlformats.org/officeDocument/2006/relationships/hyperlink" Target="https://stb.cloud.schunk.com/media/DC0002113.PPTX" TargetMode="External"/><Relationship Id="rId19" Type="http://schemas.openxmlformats.org/officeDocument/2006/relationships/image" Target="../media/image12.png"/><Relationship Id="rId4" Type="http://schemas.openxmlformats.org/officeDocument/2006/relationships/hyperlink" Target="https://stb.cloud.schunk.com/media/DC0002110.PPTX" TargetMode="External"/><Relationship Id="rId9" Type="http://schemas.openxmlformats.org/officeDocument/2006/relationships/hyperlink" Target="https://stb.cloud.schunk.com/media/DC0002115.PPTX" TargetMode="External"/><Relationship Id="rId14" Type="http://schemas.openxmlformats.org/officeDocument/2006/relationships/hyperlink" Target="https://stb.cloud.schunk.com/media/IM0054136.PDF" TargetMode="External"/><Relationship Id="rId22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tb.cloud.schunk.com/media/IM0054137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35021C2-1FE4-BC34-52F5-0717B4D52B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59" y="0"/>
            <a:ext cx="1222595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Grafik 6">
            <a:extLst>
              <a:ext uri="{FF2B5EF4-FFF2-40B4-BE49-F238E27FC236}">
                <a16:creationId xmlns:a16="http://schemas.microsoft.com/office/drawing/2014/main" id="{17693470-2D89-41B2-CBE3-454748D7C993}"/>
              </a:ext>
            </a:extLst>
          </p:cNvPr>
          <p:cNvSpPr/>
          <p:nvPr/>
        </p:nvSpPr>
        <p:spPr>
          <a:xfrm>
            <a:off x="923924" y="4963884"/>
            <a:ext cx="6232961" cy="1656770"/>
          </a:xfrm>
          <a:custGeom>
            <a:avLst/>
            <a:gdLst>
              <a:gd name="connsiteX0" fmla="*/ 0 w 4855321"/>
              <a:gd name="connsiteY0" fmla="*/ 0 h 1386001"/>
              <a:gd name="connsiteX1" fmla="*/ 0 w 4855321"/>
              <a:gd name="connsiteY1" fmla="*/ 1386002 h 1386001"/>
              <a:gd name="connsiteX2" fmla="*/ 4358231 w 4855321"/>
              <a:gd name="connsiteY2" fmla="*/ 1386002 h 1386001"/>
              <a:gd name="connsiteX3" fmla="*/ 4855321 w 4855321"/>
              <a:gd name="connsiteY3" fmla="*/ 1125007 h 1386001"/>
              <a:gd name="connsiteX4" fmla="*/ 4855321 w 4855321"/>
              <a:gd name="connsiteY4" fmla="*/ 0 h 1386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55321" h="1386001">
                <a:moveTo>
                  <a:pt x="0" y="0"/>
                </a:moveTo>
                <a:lnTo>
                  <a:pt x="0" y="1386002"/>
                </a:lnTo>
                <a:lnTo>
                  <a:pt x="4358231" y="1386002"/>
                </a:lnTo>
                <a:lnTo>
                  <a:pt x="4855321" y="1125007"/>
                </a:lnTo>
                <a:lnTo>
                  <a:pt x="4855321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2" name="Titel 11">
            <a:extLst>
              <a:ext uri="{FF2B5EF4-FFF2-40B4-BE49-F238E27FC236}">
                <a16:creationId xmlns:a16="http://schemas.microsoft.com/office/drawing/2014/main" id="{1738D005-5B61-0F99-2B15-4CE2F0CA3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620" y="5076427"/>
            <a:ext cx="5324475" cy="1093368"/>
          </a:xfrm>
        </p:spPr>
        <p:txBody>
          <a:bodyPr lIns="504000"/>
          <a:lstStyle/>
          <a:p>
            <a:r>
              <a:rPr lang="en-US" sz="2400" noProof="0" dirty="0">
                <a:latin typeface="Fago Pro"/>
              </a:rPr>
              <a:t>Robot</a:t>
            </a:r>
            <a:r>
              <a:rPr lang="en-US" sz="2400" dirty="0">
                <a:solidFill>
                  <a:srgbClr val="003D6A"/>
                </a:solidFill>
                <a:latin typeface="Fago Pro"/>
              </a:rPr>
              <a:t> PLUS</a:t>
            </a:r>
            <a:br>
              <a:rPr lang="en-US" sz="2400" noProof="0" dirty="0"/>
            </a:br>
            <a:r>
              <a:rPr lang="en-US" sz="2400" noProof="0" dirty="0">
                <a:solidFill>
                  <a:srgbClr val="FF0000"/>
                </a:solidFill>
                <a:latin typeface="Fago Pro"/>
              </a:rPr>
              <a:t>Kunde xxx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88ED06A6-9470-9F52-CA2F-CF62CC7A4B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8414" y="6220603"/>
            <a:ext cx="2582051" cy="400050"/>
          </a:xfrm>
        </p:spPr>
        <p:txBody>
          <a:bodyPr lIns="504000"/>
          <a:lstStyle/>
          <a:p>
            <a:pPr marL="0" indent="0">
              <a:buNone/>
            </a:pPr>
            <a:r>
              <a:rPr lang="en-US" sz="1600" b="1" noProof="0"/>
              <a:t>Juni 2025</a:t>
            </a:r>
          </a:p>
        </p:txBody>
      </p:sp>
      <p:grpSp>
        <p:nvGrpSpPr>
          <p:cNvPr id="35" name="Grafik 6">
            <a:extLst>
              <a:ext uri="{FF2B5EF4-FFF2-40B4-BE49-F238E27FC236}">
                <a16:creationId xmlns:a16="http://schemas.microsoft.com/office/drawing/2014/main" id="{4AFFD096-2E7E-3239-74F9-51166C0320D3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36" name="Freihandform: Form 35">
              <a:extLst>
                <a:ext uri="{FF2B5EF4-FFF2-40B4-BE49-F238E27FC236}">
                  <a16:creationId xmlns:a16="http://schemas.microsoft.com/office/drawing/2014/main" id="{62857136-FC7A-C4DA-2158-E5EE2DEE1B2E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7" name="Freihandform: Form 36">
              <a:extLst>
                <a:ext uri="{FF2B5EF4-FFF2-40B4-BE49-F238E27FC236}">
                  <a16:creationId xmlns:a16="http://schemas.microsoft.com/office/drawing/2014/main" id="{D37E9D92-F9E3-BAF8-D35B-4E652FBF4EC2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9EDF68BD-581A-FD1D-98DC-E75E7D03CCB5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9" name="Freihandform: Form 38">
              <a:extLst>
                <a:ext uri="{FF2B5EF4-FFF2-40B4-BE49-F238E27FC236}">
                  <a16:creationId xmlns:a16="http://schemas.microsoft.com/office/drawing/2014/main" id="{8559C5AC-25F6-EF96-54E8-4654F85F7D49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0" name="Freihandform: Form 39">
              <a:extLst>
                <a:ext uri="{FF2B5EF4-FFF2-40B4-BE49-F238E27FC236}">
                  <a16:creationId xmlns:a16="http://schemas.microsoft.com/office/drawing/2014/main" id="{A7940E70-57E6-BAAA-4160-14CE2992C3F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1" name="Freihandform: Form 40">
              <a:extLst>
                <a:ext uri="{FF2B5EF4-FFF2-40B4-BE49-F238E27FC236}">
                  <a16:creationId xmlns:a16="http://schemas.microsoft.com/office/drawing/2014/main" id="{14991F5B-6E8B-C0D5-048D-3C921B2C67EE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2" name="Freihandform: Form 41">
              <a:extLst>
                <a:ext uri="{FF2B5EF4-FFF2-40B4-BE49-F238E27FC236}">
                  <a16:creationId xmlns:a16="http://schemas.microsoft.com/office/drawing/2014/main" id="{73994403-7B6D-9788-38C1-F6616CB18E40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3" name="Freihandform: Form 42">
              <a:extLst>
                <a:ext uri="{FF2B5EF4-FFF2-40B4-BE49-F238E27FC236}">
                  <a16:creationId xmlns:a16="http://schemas.microsoft.com/office/drawing/2014/main" id="{4260378F-EA11-F6E8-4DF9-76870A2AEE78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4" name="Freihandform: Form 43">
              <a:extLst>
                <a:ext uri="{FF2B5EF4-FFF2-40B4-BE49-F238E27FC236}">
                  <a16:creationId xmlns:a16="http://schemas.microsoft.com/office/drawing/2014/main" id="{DDFFED3E-9A99-A212-A192-E7F8DE55C9D1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5" name="Freihandform: Form 44">
              <a:extLst>
                <a:ext uri="{FF2B5EF4-FFF2-40B4-BE49-F238E27FC236}">
                  <a16:creationId xmlns:a16="http://schemas.microsoft.com/office/drawing/2014/main" id="{24BA1191-1507-4EED-1FDB-2CBC20FB18F3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6" name="Freihandform: Form 45">
              <a:extLst>
                <a:ext uri="{FF2B5EF4-FFF2-40B4-BE49-F238E27FC236}">
                  <a16:creationId xmlns:a16="http://schemas.microsoft.com/office/drawing/2014/main" id="{366E60E1-DA20-C85A-CAD2-C66E0C9B7ED7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7" name="Freihandform: Form 46">
              <a:extLst>
                <a:ext uri="{FF2B5EF4-FFF2-40B4-BE49-F238E27FC236}">
                  <a16:creationId xmlns:a16="http://schemas.microsoft.com/office/drawing/2014/main" id="{5870332B-D4E2-1D23-10B1-67E7D64AB5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8" name="Freihandform: Form 47">
              <a:extLst>
                <a:ext uri="{FF2B5EF4-FFF2-40B4-BE49-F238E27FC236}">
                  <a16:creationId xmlns:a16="http://schemas.microsoft.com/office/drawing/2014/main" id="{E6111A10-251C-8D7F-2FF9-8C7FA798372A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9" name="Freihandform: Form 48">
              <a:extLst>
                <a:ext uri="{FF2B5EF4-FFF2-40B4-BE49-F238E27FC236}">
                  <a16:creationId xmlns:a16="http://schemas.microsoft.com/office/drawing/2014/main" id="{F7909C58-33E7-257F-BEC5-0994DA39116E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0" name="Freihandform: Form 49">
              <a:extLst>
                <a:ext uri="{FF2B5EF4-FFF2-40B4-BE49-F238E27FC236}">
                  <a16:creationId xmlns:a16="http://schemas.microsoft.com/office/drawing/2014/main" id="{DC931C8C-DBB8-7892-C028-9E13B10F86B9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1" name="Freihandform: Form 50">
              <a:extLst>
                <a:ext uri="{FF2B5EF4-FFF2-40B4-BE49-F238E27FC236}">
                  <a16:creationId xmlns:a16="http://schemas.microsoft.com/office/drawing/2014/main" id="{B4018E31-7C8D-300D-47B2-5FCD0DE1A3F0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ABB2196D-702F-BD8D-94E2-D740BA89ECB1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5EEEB261-0E00-E2A3-6E98-6023F5CD939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4" name="Freihandform: Form 53">
              <a:extLst>
                <a:ext uri="{FF2B5EF4-FFF2-40B4-BE49-F238E27FC236}">
                  <a16:creationId xmlns:a16="http://schemas.microsoft.com/office/drawing/2014/main" id="{1EEA85C2-EC24-757C-2B1E-59FBAE5696A7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5" name="Freihandform: Form 54">
              <a:extLst>
                <a:ext uri="{FF2B5EF4-FFF2-40B4-BE49-F238E27FC236}">
                  <a16:creationId xmlns:a16="http://schemas.microsoft.com/office/drawing/2014/main" id="{6CD8DB32-3701-8783-0049-E3F09734A80F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6" name="Freihandform: Form 55">
              <a:extLst>
                <a:ext uri="{FF2B5EF4-FFF2-40B4-BE49-F238E27FC236}">
                  <a16:creationId xmlns:a16="http://schemas.microsoft.com/office/drawing/2014/main" id="{41D54721-E21F-D329-270B-68871ADF92E0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1024B607-D4FF-0BB6-C4CE-E9227D38F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918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182C79-C917-8503-43B5-9F67DEB87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825A2CA-493A-3420-4FA6-3AFE446B7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283" y="1718009"/>
            <a:ext cx="9567087" cy="1020318"/>
          </a:xfrm>
        </p:spPr>
        <p:txBody>
          <a:bodyPr/>
          <a:lstStyle/>
          <a:p>
            <a:r>
              <a:rPr lang="en-US" sz="5400" b="0" dirty="0">
                <a:solidFill>
                  <a:schemeClr val="bg2"/>
                </a:solidFill>
                <a:latin typeface="Better Times" pitchFamily="2" charset="0"/>
              </a:rPr>
              <a:t>Components &amp; expertise aligned with your vision</a:t>
            </a:r>
            <a:endParaRPr lang="de-DE" sz="5400" b="0" dirty="0">
              <a:solidFill>
                <a:schemeClr val="bg2"/>
              </a:solidFill>
              <a:latin typeface="Better Times" pitchFamily="2" charset="0"/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23C7BD2-63C5-A07C-7B5E-80F54BDB18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3273E77-8094-9501-E994-6BB4BA20F31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37470" y="2743780"/>
            <a:ext cx="11198225" cy="3181674"/>
          </a:xfrm>
        </p:spPr>
        <p:txBody>
          <a:bodyPr/>
          <a:lstStyle/>
          <a:p>
            <a:pPr marL="0" indent="0" algn="just">
              <a:buNone/>
            </a:pPr>
            <a:r>
              <a:rPr lang="de-DE" sz="2000"/>
              <a:t>In der modernen Fertigung sind Flexibilität und Effizienz entscheidend. </a:t>
            </a:r>
          </a:p>
          <a:p>
            <a:pPr marL="0" indent="0" algn="just">
              <a:buNone/>
            </a:pPr>
            <a:endParaRPr lang="de-DE" sz="2000"/>
          </a:p>
          <a:p>
            <a:pPr marL="0" indent="0" algn="just">
              <a:buNone/>
            </a:pPr>
            <a:r>
              <a:rPr lang="de-DE" sz="2000"/>
              <a:t>Das </a:t>
            </a:r>
            <a:r>
              <a:rPr lang="de-DE" sz="2000" b="1"/>
              <a:t>Robot PLUS Portfolio </a:t>
            </a:r>
            <a:r>
              <a:rPr lang="de-DE" sz="2000"/>
              <a:t>von SCHUNK ist speziell darauf ausgerichtet, Ihre Produktionsprozesse zu verbessern. Es bietet ein umfassendes Angebot an  </a:t>
            </a:r>
            <a:r>
              <a:rPr lang="de-DE" sz="2000" b="1"/>
              <a:t>Werkzeugwechslern, Ausgleichseinheiten und Kraft-Momenten-Sensoren</a:t>
            </a:r>
            <a:r>
              <a:rPr lang="de-DE" sz="2000"/>
              <a:t> – entwickelt auf Grundlage jahrzehntelanger Erfahrung. </a:t>
            </a:r>
          </a:p>
          <a:p>
            <a:pPr marL="0" indent="0" algn="just">
              <a:buNone/>
            </a:pPr>
            <a:endParaRPr lang="de-DE" sz="2000"/>
          </a:p>
          <a:p>
            <a:pPr marL="0" indent="0" algn="just">
              <a:buNone/>
            </a:pPr>
            <a:r>
              <a:rPr lang="de-DE" sz="2000"/>
              <a:t>Mit SCHUNK als Partner profitieren Sie von einer Kombination aus </a:t>
            </a:r>
            <a:r>
              <a:rPr lang="de-DE" sz="2000" b="1"/>
              <a:t>hochwertigen Produkten und umfassendem, zuverlässigem Support</a:t>
            </a:r>
            <a:r>
              <a:rPr lang="de-DE" sz="2000"/>
              <a:t>, der Ihre Automatisierungsprojekte weltweit unterstützt und vorantreibt.</a:t>
            </a:r>
          </a:p>
          <a:p>
            <a:pPr marL="0" indent="0" algn="just">
              <a:buNone/>
            </a:pPr>
            <a:br>
              <a:rPr lang="de-DE" sz="2400"/>
            </a:br>
            <a:endParaRPr lang="de-DE"/>
          </a:p>
        </p:txBody>
      </p:sp>
      <p:pic>
        <p:nvPicPr>
          <p:cNvPr id="7" name="Grafik 6" descr="Ein Bild, das Schrift, Symbol, Grafiken, Logo enthält.&#10;&#10;KI-generierte Inhalte können fehlerhaft sein.">
            <a:extLst>
              <a:ext uri="{FF2B5EF4-FFF2-40B4-BE49-F238E27FC236}">
                <a16:creationId xmlns:a16="http://schemas.microsoft.com/office/drawing/2014/main" id="{1461E18D-CE95-C5A2-E8DE-1E2AF1268D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70" y="1296340"/>
            <a:ext cx="1378975" cy="930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463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D5282-D8EE-C39A-ECEF-7EABAB0F9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Himmel, draußen enthält.&#10;&#10;KI-generierte Inhalte können fehlerhaft sein.">
            <a:extLst>
              <a:ext uri="{FF2B5EF4-FFF2-40B4-BE49-F238E27FC236}">
                <a16:creationId xmlns:a16="http://schemas.microsoft.com/office/drawing/2014/main" id="{D7960B6A-0EB6-9FD3-9478-A069534E1B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"/>
                    </a14:imgEffect>
                    <a14:imgEffect>
                      <a14:brightnessContrast bright="4000" contras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12" t="17313" r="23768" b="22503"/>
          <a:stretch/>
        </p:blipFill>
        <p:spPr>
          <a:xfrm>
            <a:off x="0" y="-1"/>
            <a:ext cx="12214574" cy="6870699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73A99937-315A-FD6F-0F7D-169AF727B45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181442" y="6282753"/>
            <a:ext cx="612095" cy="365125"/>
          </a:xfrm>
        </p:spPr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/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69D48FB-BCBB-381F-61C5-1F15C75DFB0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1364"/>
          <a:stretch/>
        </p:blipFill>
        <p:spPr>
          <a:xfrm>
            <a:off x="10019893" y="340121"/>
            <a:ext cx="1837145" cy="494919"/>
          </a:xfrm>
          <a:prstGeom prst="rect">
            <a:avLst/>
          </a:prstGeom>
        </p:spPr>
      </p:pic>
      <p:sp>
        <p:nvSpPr>
          <p:cNvPr id="43" name="Rechteck 42">
            <a:extLst>
              <a:ext uri="{FF2B5EF4-FFF2-40B4-BE49-F238E27FC236}">
                <a16:creationId xmlns:a16="http://schemas.microsoft.com/office/drawing/2014/main" id="{CDAEF0D7-18E0-CFF6-C534-7C57E6ECEC83}"/>
              </a:ext>
            </a:extLst>
          </p:cNvPr>
          <p:cNvSpPr/>
          <p:nvPr/>
        </p:nvSpPr>
        <p:spPr>
          <a:xfrm>
            <a:off x="213496" y="3732065"/>
            <a:ext cx="2061006" cy="232368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610A44F-5161-92D4-6CF2-9119450204A7}"/>
              </a:ext>
            </a:extLst>
          </p:cNvPr>
          <p:cNvSpPr txBox="1">
            <a:spLocks/>
          </p:cNvSpPr>
          <p:nvPr/>
        </p:nvSpPr>
        <p:spPr>
          <a:xfrm>
            <a:off x="379799" y="3898900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AUSGLEICHS-EINHEIT AGM</a:t>
            </a:r>
          </a:p>
        </p:txBody>
      </p:sp>
      <p:sp>
        <p:nvSpPr>
          <p:cNvPr id="42" name="Rechteck 41">
            <a:extLst>
              <a:ext uri="{FF2B5EF4-FFF2-40B4-BE49-F238E27FC236}">
                <a16:creationId xmlns:a16="http://schemas.microsoft.com/office/drawing/2014/main" id="{43C8D1BE-9C43-CA6C-AE26-D9BE431350F3}"/>
              </a:ext>
            </a:extLst>
          </p:cNvPr>
          <p:cNvSpPr/>
          <p:nvPr/>
        </p:nvSpPr>
        <p:spPr>
          <a:xfrm>
            <a:off x="2458652" y="3736609"/>
            <a:ext cx="2640922" cy="3007091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DB4BC2FE-4C0C-FAF8-B9C9-A27BBBF48BFA}"/>
              </a:ext>
            </a:extLst>
          </p:cNvPr>
          <p:cNvSpPr txBox="1">
            <a:spLocks/>
          </p:cNvSpPr>
          <p:nvPr/>
        </p:nvSpPr>
        <p:spPr>
          <a:xfrm>
            <a:off x="379800" y="4607512"/>
            <a:ext cx="1721987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Modulare Ausgleichseinheit mit kompakter Bauweise und robusten Führungen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de-DE" sz="1200" b="1"/>
              <a:t>Großer Traglastbereich von wenigen Gramm - 400 kg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81923A2D-3254-A5FA-E0D7-B74C1A287B65}"/>
              </a:ext>
            </a:extLst>
          </p:cNvPr>
          <p:cNvSpPr txBox="1">
            <a:spLocks/>
          </p:cNvSpPr>
          <p:nvPr/>
        </p:nvSpPr>
        <p:spPr>
          <a:xfrm>
            <a:off x="2631810" y="3893918"/>
            <a:ext cx="2473590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AUTOMATISCHER WERKZEUGWECHSLER CPB</a:t>
            </a:r>
          </a:p>
        </p:txBody>
      </p:sp>
      <p:cxnSp>
        <p:nvCxnSpPr>
          <p:cNvPr id="19" name="Verbinder: gewinkelt 18">
            <a:extLst>
              <a:ext uri="{FF2B5EF4-FFF2-40B4-BE49-F238E27FC236}">
                <a16:creationId xmlns:a16="http://schemas.microsoft.com/office/drawing/2014/main" id="{9976372E-6A45-371A-6A25-CD3790C80E0C}"/>
              </a:ext>
            </a:extLst>
          </p:cNvPr>
          <p:cNvCxnSpPr>
            <a:cxnSpLocks/>
          </p:cNvCxnSpPr>
          <p:nvPr/>
        </p:nvCxnSpPr>
        <p:spPr>
          <a:xfrm rot="5400000">
            <a:off x="3073340" y="3340439"/>
            <a:ext cx="436209" cy="356134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hteck 43">
            <a:extLst>
              <a:ext uri="{FF2B5EF4-FFF2-40B4-BE49-F238E27FC236}">
                <a16:creationId xmlns:a16="http://schemas.microsoft.com/office/drawing/2014/main" id="{649C5921-DED7-C381-1B98-51B6269939E9}"/>
              </a:ext>
            </a:extLst>
          </p:cNvPr>
          <p:cNvSpPr/>
          <p:nvPr/>
        </p:nvSpPr>
        <p:spPr>
          <a:xfrm>
            <a:off x="1122796" y="285222"/>
            <a:ext cx="4738126" cy="137779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9EF9EF96-1C82-7945-300C-269467E6FD44}"/>
              </a:ext>
            </a:extLst>
          </p:cNvPr>
          <p:cNvSpPr txBox="1">
            <a:spLocks/>
          </p:cNvSpPr>
          <p:nvPr/>
        </p:nvSpPr>
        <p:spPr>
          <a:xfrm>
            <a:off x="1300597" y="802246"/>
            <a:ext cx="4560326" cy="6981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Zuverlässiger automatischer Werkzeugwechsler mit integrierter Feder zur Spaltminimierung bei Druckluftabfall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de-DE" sz="1200" b="1"/>
              <a:t>&gt; 200 Optionsmodule für vielfältige Medienübertragung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240CABDA-6C02-4107-0E55-CC6A26C6BC6C}"/>
              </a:ext>
            </a:extLst>
          </p:cNvPr>
          <p:cNvSpPr txBox="1">
            <a:spLocks/>
          </p:cNvSpPr>
          <p:nvPr/>
        </p:nvSpPr>
        <p:spPr>
          <a:xfrm>
            <a:off x="1300597" y="431212"/>
            <a:ext cx="4738126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AUTOMATISCHER WERKZEUGWECHSLER CPS</a:t>
            </a:r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A037E53A-9375-402C-9B6E-6DE630E77FEB}"/>
              </a:ext>
            </a:extLst>
          </p:cNvPr>
          <p:cNvCxnSpPr>
            <a:cxnSpLocks/>
          </p:cNvCxnSpPr>
          <p:nvPr/>
        </p:nvCxnSpPr>
        <p:spPr>
          <a:xfrm rot="16200000" flipV="1">
            <a:off x="4959858" y="1635632"/>
            <a:ext cx="789563" cy="77787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AE2E3EF9-446A-128D-46C7-843BB98281FE}"/>
              </a:ext>
            </a:extLst>
          </p:cNvPr>
          <p:cNvSpPr txBox="1">
            <a:spLocks/>
          </p:cNvSpPr>
          <p:nvPr/>
        </p:nvSpPr>
        <p:spPr>
          <a:xfrm>
            <a:off x="2641335" y="4855991"/>
            <a:ext cx="2324366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Robuster Werkzeugwechsler mit Bolzenschließmechanismus, ausgestattet mit zusätzlichen pneumatischen Durchführungen und Montageflächen für maximale Flexibilität</a:t>
            </a:r>
            <a:br>
              <a:rPr lang="de-DE" sz="1200"/>
            </a:br>
            <a:br>
              <a:rPr lang="de-DE" sz="1200"/>
            </a:br>
            <a:r>
              <a:rPr lang="de-DE" sz="1200" b="1"/>
              <a:t>Über 20 Jahre bewährte Technologie aus dem Bereich stationäre Spanntechnik</a:t>
            </a:r>
            <a:br>
              <a:rPr lang="de-DE" sz="1200" b="1" i="1">
                <a:solidFill>
                  <a:schemeClr val="bg2"/>
                </a:solidFill>
              </a:rPr>
            </a:br>
            <a:br>
              <a:rPr lang="de-DE" sz="1200" i="1">
                <a:solidFill>
                  <a:schemeClr val="bg2"/>
                </a:solidFill>
              </a:rPr>
            </a:b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" name="Rechteck 44">
            <a:extLst>
              <a:ext uri="{FF2B5EF4-FFF2-40B4-BE49-F238E27FC236}">
                <a16:creationId xmlns:a16="http://schemas.microsoft.com/office/drawing/2014/main" id="{B089D3C7-D9FF-5F41-16D9-294614D366E6}"/>
              </a:ext>
            </a:extLst>
          </p:cNvPr>
          <p:cNvSpPr/>
          <p:nvPr/>
        </p:nvSpPr>
        <p:spPr>
          <a:xfrm>
            <a:off x="9241515" y="3728780"/>
            <a:ext cx="2640922" cy="2553973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Textplatzhalter 4">
            <a:extLst>
              <a:ext uri="{FF2B5EF4-FFF2-40B4-BE49-F238E27FC236}">
                <a16:creationId xmlns:a16="http://schemas.microsoft.com/office/drawing/2014/main" id="{DD22900F-AA34-F914-24FA-228112F0EAE9}"/>
              </a:ext>
            </a:extLst>
          </p:cNvPr>
          <p:cNvSpPr txBox="1">
            <a:spLocks/>
          </p:cNvSpPr>
          <p:nvPr/>
        </p:nvSpPr>
        <p:spPr>
          <a:xfrm>
            <a:off x="9451538" y="4597136"/>
            <a:ext cx="224516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200"/>
              <a:t>Hochpräziser 6-Achsen-Sensor für detaillierte Kraft- und Momentmessungen, ideal für anspruchsvolle Prozessüberwachung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&lt;1</a:t>
            </a:r>
            <a:r>
              <a:rPr lang="de-DE" sz="1200"/>
              <a:t> </a:t>
            </a:r>
            <a:r>
              <a:rPr lang="de-DE" sz="1200" b="1"/>
              <a:t>% Messgenauigkeit bezogen </a:t>
            </a:r>
            <a:br>
              <a:rPr lang="de-DE" sz="1200" b="1"/>
            </a:br>
            <a:r>
              <a:rPr lang="de-DE" sz="1200" b="1"/>
              <a:t>auf den Messbereichsendwert</a:t>
            </a: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1" name="Textplatzhalter 4">
            <a:extLst>
              <a:ext uri="{FF2B5EF4-FFF2-40B4-BE49-F238E27FC236}">
                <a16:creationId xmlns:a16="http://schemas.microsoft.com/office/drawing/2014/main" id="{B33EF17E-CFCC-A5BD-941D-4CCF3CCEBC10}"/>
              </a:ext>
            </a:extLst>
          </p:cNvPr>
          <p:cNvSpPr txBox="1">
            <a:spLocks/>
          </p:cNvSpPr>
          <p:nvPr/>
        </p:nvSpPr>
        <p:spPr>
          <a:xfrm>
            <a:off x="9451538" y="3901483"/>
            <a:ext cx="224516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KRAFT-MOMENTEN-SENSOR FTS</a:t>
            </a:r>
          </a:p>
        </p:txBody>
      </p:sp>
      <p:cxnSp>
        <p:nvCxnSpPr>
          <p:cNvPr id="46" name="Verbinder: gewinkelt 45">
            <a:extLst>
              <a:ext uri="{FF2B5EF4-FFF2-40B4-BE49-F238E27FC236}">
                <a16:creationId xmlns:a16="http://schemas.microsoft.com/office/drawing/2014/main" id="{CFD412DD-5FE2-C076-B16F-4C11053EB65B}"/>
              </a:ext>
            </a:extLst>
          </p:cNvPr>
          <p:cNvCxnSpPr>
            <a:cxnSpLocks/>
            <a:endCxn id="45" idx="0"/>
          </p:cNvCxnSpPr>
          <p:nvPr/>
        </p:nvCxnSpPr>
        <p:spPr>
          <a:xfrm rot="16200000" flipH="1">
            <a:off x="10188980" y="3355784"/>
            <a:ext cx="604368" cy="14162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hteck 48">
            <a:extLst>
              <a:ext uri="{FF2B5EF4-FFF2-40B4-BE49-F238E27FC236}">
                <a16:creationId xmlns:a16="http://schemas.microsoft.com/office/drawing/2014/main" id="{4298C7E6-7837-2207-CA39-EF30BE1CACC6}"/>
              </a:ext>
            </a:extLst>
          </p:cNvPr>
          <p:cNvSpPr/>
          <p:nvPr/>
        </p:nvSpPr>
        <p:spPr>
          <a:xfrm>
            <a:off x="6759866" y="3728780"/>
            <a:ext cx="2295911" cy="2456120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Textplatzhalter 4">
            <a:extLst>
              <a:ext uri="{FF2B5EF4-FFF2-40B4-BE49-F238E27FC236}">
                <a16:creationId xmlns:a16="http://schemas.microsoft.com/office/drawing/2014/main" id="{E0D78790-584D-1962-7D8D-D66C2823E10E}"/>
              </a:ext>
            </a:extLst>
          </p:cNvPr>
          <p:cNvSpPr txBox="1">
            <a:spLocks/>
          </p:cNvSpPr>
          <p:nvPr/>
        </p:nvSpPr>
        <p:spPr>
          <a:xfrm>
            <a:off x="6923810" y="4876189"/>
            <a:ext cx="189470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sz="1200"/>
              <a:t>Benutzerfreundliches manuelles Wechselsystem mit umfangreichem Komplementärportfolio</a:t>
            </a:r>
          </a:p>
          <a:p>
            <a:pPr marL="0" indent="0">
              <a:buNone/>
            </a:pPr>
            <a:r>
              <a:rPr lang="de-DE" sz="1200" b="1"/>
              <a:t>Bis zu 478 </a:t>
            </a:r>
            <a:r>
              <a:rPr lang="de-DE" sz="1200" b="1" err="1"/>
              <a:t>Nm</a:t>
            </a:r>
            <a:r>
              <a:rPr lang="de-DE" sz="1200" b="1"/>
              <a:t> </a:t>
            </a:r>
            <a:r>
              <a:rPr lang="de-DE" sz="1200" b="1" err="1"/>
              <a:t>Momentenbelastung</a:t>
            </a:r>
            <a:endParaRPr lang="de-DE" sz="1200" b="1"/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13DA0E26-C004-0228-A401-83BCAD229A1C}"/>
              </a:ext>
            </a:extLst>
          </p:cNvPr>
          <p:cNvSpPr txBox="1">
            <a:spLocks/>
          </p:cNvSpPr>
          <p:nvPr/>
        </p:nvSpPr>
        <p:spPr>
          <a:xfrm>
            <a:off x="6923810" y="3888936"/>
            <a:ext cx="2182090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de-DE" sz="1800" b="1"/>
              <a:t>MANUELLER WERKZEUGWECHLER CMS</a:t>
            </a:r>
          </a:p>
        </p:txBody>
      </p:sp>
      <p:cxnSp>
        <p:nvCxnSpPr>
          <p:cNvPr id="52" name="Verbinder: gewinkelt 51">
            <a:extLst>
              <a:ext uri="{FF2B5EF4-FFF2-40B4-BE49-F238E27FC236}">
                <a16:creationId xmlns:a16="http://schemas.microsoft.com/office/drawing/2014/main" id="{43655C68-9891-08A7-4230-B7892AB225C1}"/>
              </a:ext>
            </a:extLst>
          </p:cNvPr>
          <p:cNvCxnSpPr>
            <a:cxnSpLocks/>
            <a:endCxn id="49" idx="0"/>
          </p:cNvCxnSpPr>
          <p:nvPr/>
        </p:nvCxnSpPr>
        <p:spPr>
          <a:xfrm rot="5400000">
            <a:off x="7799864" y="3232369"/>
            <a:ext cx="604370" cy="38845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Verbinder: gewinkelt 10">
            <a:extLst>
              <a:ext uri="{FF2B5EF4-FFF2-40B4-BE49-F238E27FC236}">
                <a16:creationId xmlns:a16="http://schemas.microsoft.com/office/drawing/2014/main" id="{ABA35B7B-0DF2-8B98-92BD-CE6AB05FACCB}"/>
              </a:ext>
            </a:extLst>
          </p:cNvPr>
          <p:cNvCxnSpPr>
            <a:cxnSpLocks/>
          </p:cNvCxnSpPr>
          <p:nvPr/>
        </p:nvCxnSpPr>
        <p:spPr>
          <a:xfrm rot="5400000">
            <a:off x="786493" y="3352110"/>
            <a:ext cx="436209" cy="332793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023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AE58848-A031-3D52-67F3-C4271642A1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en-GB" noProof="0" smtClean="0"/>
              <a:pPr/>
              <a:t>4</a:t>
            </a:fld>
            <a:endParaRPr lang="en-GB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B328F5F-1CB5-876D-5E99-191DA05468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noProof="0"/>
              <a:t>Robot PLUS - Sales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AD856D78-C3E6-2AE1-57B3-9EDE3F45A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624" y="915888"/>
            <a:ext cx="10078751" cy="567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986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BA1B2F8-981D-2E1F-A19D-E8DE06ED6D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/>
          </a:p>
        </p:txBody>
      </p:sp>
      <p:pic>
        <p:nvPicPr>
          <p:cNvPr id="2" name="Videoprojekt 2">
            <a:hlinkClick r:id="" action="ppaction://media"/>
            <a:extLst>
              <a:ext uri="{FF2B5EF4-FFF2-40B4-BE49-F238E27FC236}">
                <a16:creationId xmlns:a16="http://schemas.microsoft.com/office/drawing/2014/main" id="{46FBA341-3F6D-9D61-224C-183BB4A93D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2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5CD63CD-0894-9298-139A-DB4DFD266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Anwendungs- &amp; kundenspezifisches Produkt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E1AD75C-3F7D-D29F-CD06-51C2E73484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E3C7037B-945A-7B0A-9463-F10093CC6FAD}"/>
              </a:ext>
            </a:extLst>
          </p:cNvPr>
          <p:cNvSpPr txBox="1"/>
          <p:nvPr/>
        </p:nvSpPr>
        <p:spPr>
          <a:xfrm>
            <a:off x="658814" y="2495549"/>
            <a:ext cx="5561011" cy="36956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en-US" sz="2200" b="0" i="1" u="none" strike="noStrike" kern="1200" cap="none" spc="0" normalizeH="0" baseline="0" noProof="0" err="1">
                <a:ln>
                  <a:noFill/>
                </a:ln>
                <a:solidFill>
                  <a:srgbClr val="617C9D"/>
                </a:solidFill>
                <a:effectLst/>
                <a:uLnTx/>
                <a:uFillTx/>
                <a:ea typeface="+mn-ea"/>
                <a:cs typeface="+mn-cs"/>
              </a:rPr>
              <a:t>Anwendungsspezifische</a:t>
            </a:r>
            <a:r>
              <a:rPr kumimoji="0" lang="en-US" sz="2200" b="0" i="1" u="none" strike="noStrike" kern="1200" cap="none" spc="0" normalizeH="0" baseline="0" noProof="0">
                <a:ln>
                  <a:noFill/>
                </a:ln>
                <a:solidFill>
                  <a:srgbClr val="617C9D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sz="2200" b="0" i="1" u="none" strike="noStrike" kern="1200" cap="none" spc="0" normalizeH="0" baseline="0" noProof="0" err="1">
                <a:ln>
                  <a:noFill/>
                </a:ln>
                <a:solidFill>
                  <a:srgbClr val="617C9D"/>
                </a:solidFill>
                <a:effectLst/>
                <a:uLnTx/>
                <a:uFillTx/>
                <a:ea typeface="+mn-ea"/>
                <a:cs typeface="+mn-cs"/>
              </a:rPr>
              <a:t>Vorteile</a:t>
            </a:r>
            <a:r>
              <a:rPr kumimoji="0" lang="en-US" sz="2200" b="0" i="1" u="none" strike="noStrike" kern="1200" cap="none" spc="0" normalizeH="0" baseline="0" noProof="0">
                <a:ln>
                  <a:noFill/>
                </a:ln>
                <a:solidFill>
                  <a:srgbClr val="617C9D"/>
                </a:solidFill>
                <a:effectLst/>
                <a:uLnTx/>
                <a:uFillTx/>
                <a:ea typeface="+mn-ea"/>
                <a:cs typeface="+mn-cs"/>
              </a:rPr>
              <a:t> für </a:t>
            </a:r>
            <a:r>
              <a:rPr lang="en-US" sz="2200" i="1" err="1">
                <a:solidFill>
                  <a:srgbClr val="617C9D"/>
                </a:solidFill>
              </a:rPr>
              <a:t>Ihre</a:t>
            </a:r>
            <a:r>
              <a:rPr lang="en-US" sz="2200" i="1">
                <a:solidFill>
                  <a:srgbClr val="617C9D"/>
                </a:solidFill>
              </a:rPr>
              <a:t> 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en-US" sz="2200" i="1">
                <a:solidFill>
                  <a:srgbClr val="617C9D"/>
                </a:solidFill>
              </a:rPr>
              <a:t>Branche.</a:t>
            </a:r>
            <a:endParaRPr kumimoji="0" lang="en-US" sz="2200" b="0" i="1" u="none" strike="noStrike" kern="1200" cap="none" spc="0" normalizeH="0" baseline="0" noProof="0">
              <a:ln>
                <a:noFill/>
              </a:ln>
              <a:solidFill>
                <a:srgbClr val="617C9D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lang="de-DE" sz="2200" i="1">
              <a:solidFill>
                <a:srgbClr val="617C9D"/>
              </a:solidFill>
            </a:endParaRPr>
          </a:p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Bitte fügt die kundenspezifischen </a:t>
            </a:r>
          </a:p>
          <a:p>
            <a:pPr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sz="3600" b="1">
                <a:solidFill>
                  <a:schemeClr val="accent4"/>
                </a:solidFill>
                <a:latin typeface="Fago Pro" panose="02000506040000020004" pitchFamily="50" charset="0"/>
                <a:ea typeface="+mj-ea"/>
                <a:cs typeface="+mj-cs"/>
              </a:rPr>
              <a:t>Produktfolien hier ein.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lang="de-DE" sz="2200" i="1">
              <a:solidFill>
                <a:srgbClr val="617C9D"/>
              </a:solidFill>
            </a:endParaRP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200" b="1" i="1">
                <a:solidFill>
                  <a:srgbClr val="647D96"/>
                </a:solidFill>
              </a:rPr>
              <a:t>Beispiel-Folien</a:t>
            </a:r>
            <a:r>
              <a:rPr lang="de-DE" sz="2200" b="1" i="1">
                <a:solidFill>
                  <a:srgbClr val="617C9D"/>
                </a:solidFill>
              </a:rPr>
              <a:t>: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17C9D"/>
                </a:solidFill>
                <a:effectLst/>
                <a:uLnTx/>
                <a:uFillTx/>
                <a:ea typeface="+mn-ea"/>
                <a:cs typeface="+mn-cs"/>
              </a:rPr>
              <a:t>Ihr findet produktspezifische Folien in der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Sales Toolbox</a:t>
            </a:r>
            <a:r>
              <a:rPr kumimoji="0" lang="de-DE" sz="2200" b="0" i="1" u="none" strike="noStrike" kern="1200" cap="none" spc="0" normalizeH="0" baseline="0" noProof="0">
                <a:ln>
                  <a:noFill/>
                </a:ln>
                <a:solidFill>
                  <a:srgbClr val="647D96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</p:txBody>
      </p:sp>
      <p:sp>
        <p:nvSpPr>
          <p:cNvPr id="5" name="Textplatzhalter 3">
            <a:extLst>
              <a:ext uri="{FF2B5EF4-FFF2-40B4-BE49-F238E27FC236}">
                <a16:creationId xmlns:a16="http://schemas.microsoft.com/office/drawing/2014/main" id="{E94BF053-DFD0-C249-7E81-318E36566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Robot PLUS</a:t>
            </a:r>
          </a:p>
        </p:txBody>
      </p:sp>
    </p:spTree>
    <p:extLst>
      <p:ext uri="{BB962C8B-B14F-4D97-AF65-F5344CB8AC3E}">
        <p14:creationId xmlns:p14="http://schemas.microsoft.com/office/powerpoint/2010/main" val="1973913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EF7DD8-4AE0-02CE-9BE5-54536B180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149394" cy="571499"/>
          </a:xfrm>
        </p:spPr>
        <p:txBody>
          <a:bodyPr/>
          <a:lstStyle/>
          <a:p>
            <a:r>
              <a:rPr lang="de-DE" sz="3200"/>
              <a:t>Sales </a:t>
            </a:r>
            <a:r>
              <a:rPr lang="de-DE" sz="3200" err="1"/>
              <a:t>documents</a:t>
            </a:r>
            <a:r>
              <a:rPr lang="de-DE" sz="3200"/>
              <a:t> / </a:t>
            </a:r>
            <a:r>
              <a:rPr lang="de-DE" sz="3200">
                <a:solidFill>
                  <a:schemeClr val="bg2"/>
                </a:solidFill>
                <a:hlinkClick r:id="rId3"/>
              </a:rPr>
              <a:t>SALES TOOLBOX</a:t>
            </a:r>
            <a:endParaRPr lang="de-DE" sz="3200">
              <a:solidFill>
                <a:schemeClr val="bg2"/>
              </a:solidFill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1A2362E-F6D2-BEE6-8B0C-B626B7C0C3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1AAAEE72-12FB-5CB7-CEFD-B7F3EC4DB0D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/>
              <a:t>Robot PLUS - Sales</a:t>
            </a:r>
          </a:p>
          <a:p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3C7C3D1-2723-247A-FC61-BB9230C5E6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1502" y="2216616"/>
            <a:ext cx="5040000" cy="4109400"/>
          </a:xfrm>
        </p:spPr>
        <p:txBody>
          <a:bodyPr/>
          <a:lstStyle/>
          <a:p>
            <a:pPr marL="0" indent="0">
              <a:buNone/>
            </a:pPr>
            <a:r>
              <a:rPr lang="en-GB" sz="1500" b="1" noProof="0"/>
              <a:t>Product Presentations:</a:t>
            </a:r>
          </a:p>
          <a:p>
            <a:pPr marL="144000" indent="-144000"/>
            <a:r>
              <a:rPr lang="en-GB" sz="1200" b="1" noProof="0"/>
              <a:t>CPS: 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4"/>
              </a:rPr>
              <a:t>https://stb.cloud.schunk.com/media/DC0002110.PPTX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5"/>
              </a:rPr>
              <a:t>https://stb.cloud.schunk.com/media/DC0002117.PPTX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-144000"/>
            <a:r>
              <a:rPr lang="en-GB" sz="1200" b="1" noProof="0"/>
              <a:t>CPB: 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6"/>
              </a:rPr>
              <a:t>https://stb.cloud.schunk.com/media/DC0002111.PPTX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7"/>
              </a:rPr>
              <a:t>https://stb.cloud.schunk.com/media/DC0002116.PPTX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-144000"/>
            <a:r>
              <a:rPr lang="en-GB" sz="1200" b="1" noProof="0"/>
              <a:t>FTS: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8"/>
              </a:rPr>
              <a:t>https://stb.cloud.schunk.com/media/DC0002112.PPTX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9"/>
              </a:rPr>
              <a:t>https://stb.cloud.schunk.com/media/DC0002115.PPTX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-144000"/>
            <a:r>
              <a:rPr lang="en-GB" sz="1200" b="1" noProof="0"/>
              <a:t>AGM: </a:t>
            </a:r>
            <a:r>
              <a:rPr lang="en-GB" sz="1200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10"/>
              </a:rPr>
              <a:t>https://stb.cloud.schunk.com/media/DC0002113.PPTX</a:t>
            </a:r>
            <a:endParaRPr lang="en-GB" sz="1200" noProof="0">
              <a:solidFill>
                <a:schemeClr val="bg2"/>
              </a:solidFill>
            </a:endParaRPr>
          </a:p>
          <a:p>
            <a:pPr marL="144000" indent="0">
              <a:buNone/>
            </a:pPr>
            <a:r>
              <a:rPr lang="en-GB" sz="1200" noProof="0">
                <a:solidFill>
                  <a:schemeClr val="bg2"/>
                </a:solidFill>
              </a:rPr>
              <a:t>	</a:t>
            </a:r>
            <a:r>
              <a:rPr lang="en-GB" sz="1200" noProof="0">
                <a:solidFill>
                  <a:schemeClr val="bg2"/>
                </a:solidFill>
                <a:hlinkClick r:id="rId11"/>
              </a:rPr>
              <a:t>https://stb.cloud.schunk.com/media/DC0002114.PPTX</a:t>
            </a:r>
            <a:endParaRPr lang="en-GB" sz="1200" noProof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en-GB" sz="700" noProof="0"/>
          </a:p>
          <a:p>
            <a:pPr marL="0" indent="0">
              <a:buNone/>
            </a:pPr>
            <a:r>
              <a:rPr lang="en-GB" sz="1500" b="1" noProof="0"/>
              <a:t>Overall: </a:t>
            </a:r>
          </a:p>
          <a:p>
            <a:pPr marL="144000" indent="-144000"/>
            <a:r>
              <a:rPr lang="en-GB" sz="1200" b="1" noProof="0"/>
              <a:t>Matching List Robot PLUS (pdf): </a:t>
            </a:r>
            <a:br>
              <a:rPr lang="en-GB" sz="1400" b="1" noProof="0"/>
            </a:br>
            <a:r>
              <a:rPr lang="en-GB" sz="1400" b="1" noProof="0"/>
              <a:t>	</a:t>
            </a:r>
            <a:r>
              <a:rPr lang="en-GB" sz="1200" noProof="0">
                <a:solidFill>
                  <a:schemeClr val="bg2"/>
                </a:solidFill>
                <a:hlinkClick r:id="rId12"/>
              </a:rPr>
              <a:t>https://stb.cloud.schunk.com/media/IM0054139.PDF</a:t>
            </a:r>
            <a:endParaRPr lang="en-GB" sz="140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en-GB" sz="1200" noProof="0">
              <a:solidFill>
                <a:schemeClr val="bg2"/>
              </a:solidFill>
            </a:endParaRPr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6E8E2692-D099-4E1E-145B-1BD25E05AC87}"/>
              </a:ext>
            </a:extLst>
          </p:cNvPr>
          <p:cNvSpPr txBox="1">
            <a:spLocks/>
          </p:cNvSpPr>
          <p:nvPr/>
        </p:nvSpPr>
        <p:spPr>
          <a:xfrm>
            <a:off x="6857966" y="2234904"/>
            <a:ext cx="5040000" cy="43951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sz="1500" b="1"/>
              <a:t>Technical </a:t>
            </a:r>
            <a:r>
              <a:rPr lang="de-DE" sz="1500" b="1" err="1"/>
              <a:t>Product</a:t>
            </a:r>
            <a:r>
              <a:rPr lang="de-DE" sz="1500" b="1"/>
              <a:t> Guides:</a:t>
            </a:r>
          </a:p>
          <a:p>
            <a:pPr marL="144000" indent="-144000"/>
            <a:r>
              <a:rPr lang="de-DE" sz="1200" b="1" err="1"/>
              <a:t>Changing</a:t>
            </a:r>
            <a:r>
              <a:rPr lang="de-DE" sz="1200" b="1"/>
              <a:t>:	</a:t>
            </a:r>
            <a:br>
              <a:rPr lang="de-DE" sz="1200" b="1"/>
            </a:br>
            <a:r>
              <a:rPr lang="de-DE" sz="1200" b="1"/>
              <a:t>	</a:t>
            </a:r>
            <a:r>
              <a:rPr lang="de-DE" sz="1200">
                <a:solidFill>
                  <a:schemeClr val="bg2"/>
                </a:solidFill>
                <a:hlinkClick r:id="rId13"/>
              </a:rPr>
              <a:t>https://stb.cloud.schunk.com/media/IM0054135.PDF</a:t>
            </a:r>
            <a:endParaRPr lang="de-DE" sz="120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de-DE" sz="1200">
                <a:solidFill>
                  <a:schemeClr val="bg2"/>
                </a:solidFill>
              </a:rPr>
              <a:t>	</a:t>
            </a:r>
            <a:r>
              <a:rPr lang="de-DE" sz="1200">
                <a:solidFill>
                  <a:schemeClr val="bg2"/>
                </a:solidFill>
                <a:hlinkClick r:id="rId14"/>
              </a:rPr>
              <a:t>https://stb.cloud.schunk.com/media/IM0054136.PDF</a:t>
            </a:r>
            <a:endParaRPr lang="de-DE" sz="1200">
              <a:solidFill>
                <a:schemeClr val="bg2"/>
              </a:solidFill>
            </a:endParaRPr>
          </a:p>
          <a:p>
            <a:pPr marL="144000" indent="-144000"/>
            <a:r>
              <a:rPr lang="de-DE" sz="1200" b="1"/>
              <a:t>FTS: </a:t>
            </a:r>
            <a:r>
              <a:rPr lang="de-DE" sz="1200"/>
              <a:t>	</a:t>
            </a:r>
            <a:r>
              <a:rPr lang="de-DE" sz="1200" err="1">
                <a:solidFill>
                  <a:schemeClr val="bg2"/>
                </a:solidFill>
              </a:rPr>
              <a:t>comming</a:t>
            </a:r>
            <a:r>
              <a:rPr lang="de-DE" sz="1200">
                <a:solidFill>
                  <a:schemeClr val="bg2"/>
                </a:solidFill>
              </a:rPr>
              <a:t> </a:t>
            </a:r>
            <a:r>
              <a:rPr lang="de-DE" sz="1200" err="1">
                <a:solidFill>
                  <a:schemeClr val="bg2"/>
                </a:solidFill>
              </a:rPr>
              <a:t>soon</a:t>
            </a:r>
            <a:endParaRPr lang="de-DE" sz="1200">
              <a:solidFill>
                <a:schemeClr val="bg2"/>
              </a:solidFill>
            </a:endParaRPr>
          </a:p>
          <a:p>
            <a:pPr marL="144000" indent="-144000"/>
            <a:r>
              <a:rPr lang="de-DE" sz="1200" b="1"/>
              <a:t>AGM:</a:t>
            </a:r>
            <a:r>
              <a:rPr lang="de-DE" sz="1200"/>
              <a:t>	</a:t>
            </a:r>
            <a:r>
              <a:rPr lang="de-DE" sz="1200" err="1">
                <a:solidFill>
                  <a:schemeClr val="bg2"/>
                </a:solidFill>
              </a:rPr>
              <a:t>comming</a:t>
            </a:r>
            <a:r>
              <a:rPr lang="de-DE" sz="1200">
                <a:solidFill>
                  <a:schemeClr val="bg2"/>
                </a:solidFill>
              </a:rPr>
              <a:t> </a:t>
            </a:r>
            <a:r>
              <a:rPr lang="de-DE" sz="1200" err="1">
                <a:solidFill>
                  <a:schemeClr val="bg2"/>
                </a:solidFill>
              </a:rPr>
              <a:t>soon</a:t>
            </a:r>
            <a:r>
              <a:rPr lang="de-DE" sz="1200">
                <a:solidFill>
                  <a:schemeClr val="bg2"/>
                </a:solidFill>
              </a:rPr>
              <a:t> </a:t>
            </a:r>
          </a:p>
          <a:p>
            <a:pPr marL="0" indent="0">
              <a:buNone/>
            </a:pPr>
            <a:endParaRPr lang="de-DE" sz="1200"/>
          </a:p>
          <a:p>
            <a:pPr marL="0" indent="0">
              <a:buFont typeface="Arial" panose="020B0604020202020204" pitchFamily="34" charset="0"/>
              <a:buNone/>
            </a:pPr>
            <a:r>
              <a:rPr lang="de-DE" sz="1500" b="1"/>
              <a:t>Overall: </a:t>
            </a:r>
          </a:p>
          <a:p>
            <a:pPr marL="144000" indent="-144000"/>
            <a:r>
              <a:rPr lang="de-DE" sz="1200" b="1" err="1"/>
              <a:t>Matching</a:t>
            </a:r>
            <a:r>
              <a:rPr lang="de-DE" sz="1200" b="1"/>
              <a:t> &amp; </a:t>
            </a:r>
            <a:r>
              <a:rPr lang="de-DE" sz="1200" b="1" err="1"/>
              <a:t>Purchase</a:t>
            </a:r>
            <a:r>
              <a:rPr lang="de-DE" sz="1200" b="1"/>
              <a:t> </a:t>
            </a:r>
            <a:r>
              <a:rPr lang="de-DE" sz="1200" b="1" err="1"/>
              <a:t>History</a:t>
            </a:r>
            <a:r>
              <a:rPr lang="de-DE" sz="1200" b="1"/>
              <a:t> Tool CPS/COS/CTS (</a:t>
            </a:r>
            <a:r>
              <a:rPr lang="de-DE" sz="1200" b="1" err="1"/>
              <a:t>excel</a:t>
            </a:r>
            <a:r>
              <a:rPr lang="de-DE" sz="1200" b="1"/>
              <a:t>): </a:t>
            </a:r>
            <a:br>
              <a:rPr lang="de-DE" sz="1400" b="1"/>
            </a:br>
            <a:r>
              <a:rPr lang="de-DE" sz="1400" b="1"/>
              <a:t>	</a:t>
            </a:r>
            <a:r>
              <a:rPr lang="de-DE" sz="1200">
                <a:solidFill>
                  <a:schemeClr val="bg2"/>
                </a:solidFill>
                <a:hlinkClick r:id="rId15"/>
              </a:rPr>
              <a:t>https://stb.cloud.schunk.com/media/DC0002120.XLSM</a:t>
            </a:r>
            <a:endParaRPr lang="de-DE" sz="1200" b="1"/>
          </a:p>
          <a:p>
            <a:pPr marL="144000" indent="-144000"/>
            <a:r>
              <a:rPr lang="de-DE" sz="1200" b="1"/>
              <a:t>Sales Pitch:</a:t>
            </a:r>
            <a:br>
              <a:rPr lang="de-DE" sz="1400" b="1"/>
            </a:br>
            <a:r>
              <a:rPr lang="de-DE" sz="1400" b="1"/>
              <a:t>	</a:t>
            </a:r>
            <a:r>
              <a:rPr lang="de-DE" sz="1200">
                <a:solidFill>
                  <a:schemeClr val="bg2"/>
                </a:solidFill>
                <a:hlinkClick r:id="rId16"/>
              </a:rPr>
              <a:t>https://stb.cloud.schunk.com/media/IM0054137.PDF</a:t>
            </a:r>
            <a:br>
              <a:rPr lang="de-DE" sz="1200">
                <a:solidFill>
                  <a:schemeClr val="bg2"/>
                </a:solidFill>
              </a:rPr>
            </a:br>
            <a:r>
              <a:rPr lang="de-DE" sz="1200">
                <a:solidFill>
                  <a:schemeClr val="bg2"/>
                </a:solidFill>
              </a:rPr>
              <a:t>	</a:t>
            </a:r>
            <a:r>
              <a:rPr lang="de-DE" sz="1200">
                <a:solidFill>
                  <a:schemeClr val="bg2"/>
                </a:solidFill>
                <a:hlinkClick r:id="rId17"/>
              </a:rPr>
              <a:t>https://stb.cloud.schunk.com/media/IM0054138.PDF</a:t>
            </a:r>
            <a:endParaRPr lang="de-DE" sz="120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sz="120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sz="1200" b="1"/>
          </a:p>
          <a:p>
            <a:pPr marL="144000" indent="-144000"/>
            <a:endParaRPr lang="de-DE" sz="1400" b="1"/>
          </a:p>
        </p:txBody>
      </p: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AEEDFE0D-401A-0E18-663D-2B6EF1BA5801}"/>
              </a:ext>
            </a:extLst>
          </p:cNvPr>
          <p:cNvGrpSpPr/>
          <p:nvPr/>
        </p:nvGrpSpPr>
        <p:grpSpPr>
          <a:xfrm>
            <a:off x="658814" y="1428104"/>
            <a:ext cx="5292000" cy="4392000"/>
            <a:chOff x="658814" y="1569563"/>
            <a:chExt cx="5292000" cy="4392000"/>
          </a:xfrm>
        </p:grpSpPr>
        <p:pic>
          <p:nvPicPr>
            <p:cNvPr id="5124" name="Picture 4" descr="Flagge der Vereinigten Staaten – Wikipedia">
              <a:extLst>
                <a:ext uri="{FF2B5EF4-FFF2-40B4-BE49-F238E27FC236}">
                  <a16:creationId xmlns:a16="http://schemas.microsoft.com/office/drawing/2014/main" id="{5AD7A4C0-D65C-5D05-DF31-6EEC636DBC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2969923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Flagge der Vereinigten Staaten – Wikipedia">
              <a:extLst>
                <a:ext uri="{FF2B5EF4-FFF2-40B4-BE49-F238E27FC236}">
                  <a16:creationId xmlns:a16="http://schemas.microsoft.com/office/drawing/2014/main" id="{EC62D011-580F-153C-DFF0-6B458F91F1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348624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4" descr="Flagge der Vereinigten Staaten – Wikipedia">
              <a:extLst>
                <a:ext uri="{FF2B5EF4-FFF2-40B4-BE49-F238E27FC236}">
                  <a16:creationId xmlns:a16="http://schemas.microsoft.com/office/drawing/2014/main" id="{1505A8DA-0C9A-8332-0DC7-57ED749268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3999422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Flagge der Vereinigten Staaten – Wikipedia">
              <a:extLst>
                <a:ext uri="{FF2B5EF4-FFF2-40B4-BE49-F238E27FC236}">
                  <a16:creationId xmlns:a16="http://schemas.microsoft.com/office/drawing/2014/main" id="{6D39FE41-5EAA-EDDB-53AA-0BA528A7F51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95" y="4516614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6" name="Picture 6" descr="Flagge Deutschlands – Wikipedia">
              <a:extLst>
                <a:ext uri="{FF2B5EF4-FFF2-40B4-BE49-F238E27FC236}">
                  <a16:creationId xmlns:a16="http://schemas.microsoft.com/office/drawing/2014/main" id="{28101239-3307-7AFB-6582-C442B850BE7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2714615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6" descr="Flagge Deutschlands – Wikipedia">
              <a:extLst>
                <a:ext uri="{FF2B5EF4-FFF2-40B4-BE49-F238E27FC236}">
                  <a16:creationId xmlns:a16="http://schemas.microsoft.com/office/drawing/2014/main" id="{752CD9AD-1EBB-CAA2-F57A-25C261EF16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3230937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Flagge Deutschlands – Wikipedia">
              <a:extLst>
                <a:ext uri="{FF2B5EF4-FFF2-40B4-BE49-F238E27FC236}">
                  <a16:creationId xmlns:a16="http://schemas.microsoft.com/office/drawing/2014/main" id="{76505445-1627-579E-D0C8-6F9464B3CE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3740703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Flagge Deutschlands – Wikipedia">
              <a:extLst>
                <a:ext uri="{FF2B5EF4-FFF2-40B4-BE49-F238E27FC236}">
                  <a16:creationId xmlns:a16="http://schemas.microsoft.com/office/drawing/2014/main" id="{3044F1AB-DB20-4AA0-2198-22288CF9ED6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5968" y="4274186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1708C95D-4D17-D82A-7AA6-636127CE6F68}"/>
                </a:ext>
              </a:extLst>
            </p:cNvPr>
            <p:cNvSpPr txBox="1"/>
            <p:nvPr/>
          </p:nvSpPr>
          <p:spPr>
            <a:xfrm>
              <a:off x="1204928" y="1658619"/>
              <a:ext cx="2770186" cy="66220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Externe </a:t>
              </a:r>
              <a:r>
                <a:rPr lang="en-US" sz="2200" b="1">
                  <a:solidFill>
                    <a:srgbClr val="003D6A"/>
                  </a:solidFill>
                </a:rPr>
                <a:t>D</a:t>
              </a:r>
              <a:r>
                <a:rPr kumimoji="0" lang="en-US" sz="2200" b="1" i="0" u="none" strike="noStrike" kern="1200" cap="none" spc="0" normalizeH="0" baseline="0" noProof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okumente</a:t>
              </a:r>
              <a:r>
                <a:rPr kumimoji="0" 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:</a:t>
              </a:r>
            </a:p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de-DE" sz="2200" b="0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Customer</a:t>
              </a:r>
            </a:p>
          </p:txBody>
        </p:sp>
        <p:pic>
          <p:nvPicPr>
            <p:cNvPr id="19" name="Grafik 18" descr="Welt mit einfarbiger Füllung">
              <a:extLst>
                <a:ext uri="{FF2B5EF4-FFF2-40B4-BE49-F238E27FC236}">
                  <a16:creationId xmlns:a16="http://schemas.microsoft.com/office/drawing/2014/main" id="{6254F0A0-7C2D-F658-D8AB-B58452B3C5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714847" y="1569563"/>
              <a:ext cx="457199" cy="457199"/>
            </a:xfrm>
            <a:prstGeom prst="rect">
              <a:avLst/>
            </a:prstGeom>
          </p:spPr>
        </p:pic>
        <p:pic>
          <p:nvPicPr>
            <p:cNvPr id="20" name="Picture 4" descr="Flagge der Vereinigten Staaten – Wikipedia">
              <a:extLst>
                <a:ext uri="{FF2B5EF4-FFF2-40B4-BE49-F238E27FC236}">
                  <a16:creationId xmlns:a16="http://schemas.microsoft.com/office/drawing/2014/main" id="{7FBFE88F-8CC3-7C0A-D8F3-D698CF0563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9928" y="5506199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Rechteck: abgerundete Ecken 12">
              <a:extLst>
                <a:ext uri="{FF2B5EF4-FFF2-40B4-BE49-F238E27FC236}">
                  <a16:creationId xmlns:a16="http://schemas.microsoft.com/office/drawing/2014/main" id="{C333FCFA-FCAA-E817-352E-D0990C4654C0}"/>
                </a:ext>
              </a:extLst>
            </p:cNvPr>
            <p:cNvSpPr/>
            <p:nvPr/>
          </p:nvSpPr>
          <p:spPr>
            <a:xfrm>
              <a:off x="658814" y="1569563"/>
              <a:ext cx="5292000" cy="4392000"/>
            </a:xfrm>
            <a:prstGeom prst="roundRect">
              <a:avLst>
                <a:gd name="adj" fmla="val 4648"/>
              </a:avLst>
            </a:pr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A0DB4179-6FF5-B172-3ED1-CC3D0A0BB21A}"/>
              </a:ext>
            </a:extLst>
          </p:cNvPr>
          <p:cNvGrpSpPr/>
          <p:nvPr/>
        </p:nvGrpSpPr>
        <p:grpSpPr>
          <a:xfrm>
            <a:off x="6216038" y="1428104"/>
            <a:ext cx="5292000" cy="4392000"/>
            <a:chOff x="5443697" y="1514699"/>
            <a:chExt cx="5292000" cy="4392000"/>
          </a:xfrm>
        </p:grpSpPr>
        <p:pic>
          <p:nvPicPr>
            <p:cNvPr id="14" name="Grafik 13" descr="Sperren mit einfarbiger Füllung">
              <a:extLst>
                <a:ext uri="{FF2B5EF4-FFF2-40B4-BE49-F238E27FC236}">
                  <a16:creationId xmlns:a16="http://schemas.microsoft.com/office/drawing/2014/main" id="{BAEED97E-B3AE-7747-05A1-4008C9E6ED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p:blipFill>
          <p:spPr>
            <a:xfrm>
              <a:off x="5556998" y="1531430"/>
              <a:ext cx="445008" cy="445008"/>
            </a:xfrm>
            <a:prstGeom prst="rect">
              <a:avLst/>
            </a:prstGeom>
          </p:spPr>
        </p:pic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1F579145-43E2-912D-FFFF-BB7D3AEBB766}"/>
                </a:ext>
              </a:extLst>
            </p:cNvPr>
            <p:cNvSpPr txBox="1"/>
            <p:nvPr/>
          </p:nvSpPr>
          <p:spPr>
            <a:xfrm>
              <a:off x="6073902" y="1662727"/>
              <a:ext cx="2770186" cy="75291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kumimoji="0" 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Interne </a:t>
              </a:r>
              <a:r>
                <a:rPr kumimoji="0" lang="en-US" sz="2200" b="1" i="0" u="none" strike="noStrike" kern="1200" cap="none" spc="0" normalizeH="0" baseline="0" noProof="0" err="1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Dokumente</a:t>
              </a:r>
              <a:r>
                <a:rPr kumimoji="0" 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3D6A"/>
                  </a:solidFill>
                  <a:effectLst/>
                  <a:uLnTx/>
                  <a:uFillTx/>
                  <a:ea typeface="+mn-ea"/>
                  <a:cs typeface="+mn-cs"/>
                </a:rPr>
                <a:t>:</a:t>
              </a:r>
            </a:p>
            <a:p>
              <a:pPr marR="0" algn="l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2200" err="1">
                  <a:solidFill>
                    <a:srgbClr val="003D6A"/>
                  </a:solidFill>
                </a:rPr>
                <a:t>Vertraulich</a:t>
              </a:r>
              <a:endParaRPr kumimoji="0" lang="en-US" sz="22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pic>
          <p:nvPicPr>
            <p:cNvPr id="21" name="Picture 4" descr="Flagge der Vereinigten Staaten – Wikipedia">
              <a:extLst>
                <a:ext uri="{FF2B5EF4-FFF2-40B4-BE49-F238E27FC236}">
                  <a16:creationId xmlns:a16="http://schemas.microsoft.com/office/drawing/2014/main" id="{3486577F-BE24-4BA4-E2B3-3C57EB9CC3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4696" y="467527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4" descr="Flagge der Vereinigten Staaten – Wikipedia">
              <a:extLst>
                <a:ext uri="{FF2B5EF4-FFF2-40B4-BE49-F238E27FC236}">
                  <a16:creationId xmlns:a16="http://schemas.microsoft.com/office/drawing/2014/main" id="{9C2E5F4C-B4A6-B387-C11A-17F27F583DE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2423" y="533913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6" descr="Flagge Deutschlands – Wikipedia">
              <a:extLst>
                <a:ext uri="{FF2B5EF4-FFF2-40B4-BE49-F238E27FC236}">
                  <a16:creationId xmlns:a16="http://schemas.microsoft.com/office/drawing/2014/main" id="{34D0BFA6-B3AE-9724-5F25-2B27BE8AB8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948" y="5141277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4" descr="Flagge der Vereinigten Staaten – Wikipedia">
              <a:extLst>
                <a:ext uri="{FF2B5EF4-FFF2-40B4-BE49-F238E27FC236}">
                  <a16:creationId xmlns:a16="http://schemas.microsoft.com/office/drawing/2014/main" id="{282B6B55-3BE3-E772-C7CB-812003CF02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4696" y="3109345"/>
              <a:ext cx="204546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6" descr="Flagge Deutschlands – Wikipedia">
              <a:extLst>
                <a:ext uri="{FF2B5EF4-FFF2-40B4-BE49-F238E27FC236}">
                  <a16:creationId xmlns:a16="http://schemas.microsoft.com/office/drawing/2014/main" id="{F53244CB-BBA6-373F-938B-1FFE464A87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6969" y="2854037"/>
              <a:ext cx="180000" cy="10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Rechteck: abgerundete Ecken 29">
              <a:extLst>
                <a:ext uri="{FF2B5EF4-FFF2-40B4-BE49-F238E27FC236}">
                  <a16:creationId xmlns:a16="http://schemas.microsoft.com/office/drawing/2014/main" id="{E81EDD78-2542-A3F4-04AB-722DE4A5F11E}"/>
                </a:ext>
              </a:extLst>
            </p:cNvPr>
            <p:cNvSpPr/>
            <p:nvPr/>
          </p:nvSpPr>
          <p:spPr>
            <a:xfrm>
              <a:off x="5443697" y="1514699"/>
              <a:ext cx="5292000" cy="4392000"/>
            </a:xfrm>
            <a:prstGeom prst="roundRect">
              <a:avLst>
                <a:gd name="adj" fmla="val 4648"/>
              </a:avLst>
            </a:pr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43" name="Textfeld 42">
            <a:extLst>
              <a:ext uri="{FF2B5EF4-FFF2-40B4-BE49-F238E27FC236}">
                <a16:creationId xmlns:a16="http://schemas.microsoft.com/office/drawing/2014/main" id="{BD8ED754-C6F9-6EA7-AE66-0D31F0942494}"/>
              </a:ext>
            </a:extLst>
          </p:cNvPr>
          <p:cNvSpPr txBox="1"/>
          <p:nvPr/>
        </p:nvSpPr>
        <p:spPr>
          <a:xfrm>
            <a:off x="823400" y="6044792"/>
            <a:ext cx="10545199" cy="38716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Andere Dokumente, wie Flyer oder Kataloge sind in der Sales Toolbox</a:t>
            </a:r>
            <a:r>
              <a:rPr lang="de-DE" sz="2200" b="1">
                <a:solidFill>
                  <a:srgbClr val="003D6A"/>
                </a:solidFill>
              </a:rPr>
              <a:t>.</a:t>
            </a:r>
            <a:endParaRPr kumimoji="0" lang="de-DE" sz="22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8">
            <a:extLst>
              <a:ext uri="{FF2B5EF4-FFF2-40B4-BE49-F238E27FC236}">
                <a16:creationId xmlns:a16="http://schemas.microsoft.com/office/drawing/2014/main" id="{8EF5AAB5-04E8-289F-3120-24975B4F2F83}"/>
              </a:ext>
            </a:extLst>
          </p:cNvPr>
          <p:cNvSpPr txBox="1"/>
          <p:nvPr/>
        </p:nvSpPr>
        <p:spPr>
          <a:xfrm>
            <a:off x="4388967" y="6534046"/>
            <a:ext cx="3414064" cy="216000"/>
          </a:xfrm>
          <a:prstGeom prst="flowChartAlternateProcess">
            <a:avLst/>
          </a:prstGeom>
          <a:solidFill>
            <a:schemeClr val="accent4"/>
          </a:solidFill>
        </p:spPr>
        <p:txBody>
          <a:bodyPr wrap="square" anchor="ctr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sz="1200" b="1">
                <a:solidFill>
                  <a:schemeClr val="bg1"/>
                </a:solidFill>
              </a:rPr>
              <a:t>Vertraulich: nur für den internen Gebrauch</a:t>
            </a:r>
            <a:endParaRPr lang="de-DE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875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7182C1E-C7BE-A7EF-C7BA-6CF7D0890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Robot PLUS </a:t>
            </a:r>
            <a:r>
              <a:rPr lang="de-DE" err="1">
                <a:solidFill>
                  <a:schemeClr val="accent4"/>
                </a:solidFill>
              </a:rPr>
              <a:t>Dont‘s</a:t>
            </a:r>
            <a:endParaRPr lang="de-DE">
              <a:solidFill>
                <a:schemeClr val="accent4"/>
              </a:solidFill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DB585BC-D59B-EC85-E9B2-F71A19F4924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C9AD5C53-18F4-504C-976C-B1ED7CF8EF72}"/>
              </a:ext>
            </a:extLst>
          </p:cNvPr>
          <p:cNvSpPr txBox="1"/>
          <p:nvPr/>
        </p:nvSpPr>
        <p:spPr>
          <a:xfrm>
            <a:off x="836832" y="2423702"/>
            <a:ext cx="7116543" cy="14562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4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Ihr findet Informationen zur Sprachregelung und Verkaufsmöglichkeiten im  </a:t>
            </a:r>
            <a:r>
              <a:rPr kumimoji="0" lang="de-DE" sz="4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SalesPitch</a:t>
            </a:r>
            <a:r>
              <a:rPr kumimoji="0" lang="de-DE" sz="22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</p:txBody>
      </p:sp>
      <p:sp>
        <p:nvSpPr>
          <p:cNvPr id="15" name="Textfeld 8">
            <a:extLst>
              <a:ext uri="{FF2B5EF4-FFF2-40B4-BE49-F238E27FC236}">
                <a16:creationId xmlns:a16="http://schemas.microsoft.com/office/drawing/2014/main" id="{77917620-F8BA-26BD-367E-EF9AB4617950}"/>
              </a:ext>
            </a:extLst>
          </p:cNvPr>
          <p:cNvSpPr txBox="1"/>
          <p:nvPr/>
        </p:nvSpPr>
        <p:spPr>
          <a:xfrm>
            <a:off x="4388967" y="6534046"/>
            <a:ext cx="3414064" cy="216000"/>
          </a:xfrm>
          <a:prstGeom prst="flowChartAlternateProcess">
            <a:avLst/>
          </a:prstGeom>
          <a:solidFill>
            <a:schemeClr val="accent4"/>
          </a:solidFill>
        </p:spPr>
        <p:txBody>
          <a:bodyPr wrap="square" anchor="ctr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sz="1200" b="1">
                <a:solidFill>
                  <a:schemeClr val="bg1"/>
                </a:solidFill>
              </a:rPr>
              <a:t>Vertraulich: nur für den internen Gebrauch</a:t>
            </a:r>
            <a:endParaRPr lang="de-DE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810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C6BB0A6-E9D6-C691-AC61-C51086708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666749"/>
          </a:xfrm>
        </p:spPr>
        <p:txBody>
          <a:bodyPr/>
          <a:lstStyle/>
          <a:p>
            <a:r>
              <a:rPr lang="de-DE"/>
              <a:t>Vorlage SCHUNK Farben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42B4926-62EF-28AB-0545-A4570E4AAC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E329683-9174-814D-1634-F73F8F2ACB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3" y="1543050"/>
            <a:ext cx="3875088" cy="381000"/>
          </a:xfrm>
        </p:spPr>
        <p:txBody>
          <a:bodyPr/>
          <a:lstStyle/>
          <a:p>
            <a:pPr marL="0" indent="0" algn="ctr">
              <a:buNone/>
            </a:pPr>
            <a:r>
              <a:rPr lang="de-DE" b="1"/>
              <a:t>Primärfarben</a:t>
            </a:r>
          </a:p>
        </p:txBody>
      </p: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6C4C1F49-C97E-642D-CF1C-8DBBE309082E}"/>
              </a:ext>
            </a:extLst>
          </p:cNvPr>
          <p:cNvSpPr txBox="1">
            <a:spLocks/>
          </p:cNvSpPr>
          <p:nvPr/>
        </p:nvSpPr>
        <p:spPr>
          <a:xfrm>
            <a:off x="4868863" y="1543050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b="1">
                <a:latin typeface="Fago Pro" panose="02000506040000020004" pitchFamily="50" charset="0"/>
              </a:rPr>
              <a:t>Akzentfarbe</a:t>
            </a: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1AF4F74D-39DA-BC82-9535-FC1882536BC7}"/>
              </a:ext>
            </a:extLst>
          </p:cNvPr>
          <p:cNvSpPr/>
          <p:nvPr/>
        </p:nvSpPr>
        <p:spPr>
          <a:xfrm>
            <a:off x="658813" y="1971675"/>
            <a:ext cx="1865312" cy="8667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7E77829A-289A-440C-A982-FE94F005C912}"/>
              </a:ext>
            </a:extLst>
          </p:cNvPr>
          <p:cNvSpPr/>
          <p:nvPr/>
        </p:nvSpPr>
        <p:spPr>
          <a:xfrm>
            <a:off x="2672557" y="1971675"/>
            <a:ext cx="1865312" cy="8667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8A766C70-9CD4-2E6F-5917-9A9B67925B6C}"/>
              </a:ext>
            </a:extLst>
          </p:cNvPr>
          <p:cNvSpPr/>
          <p:nvPr/>
        </p:nvSpPr>
        <p:spPr>
          <a:xfrm>
            <a:off x="4868863" y="1971675"/>
            <a:ext cx="1865312" cy="8667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226DEE84-C516-22B9-3AE9-9A088C90DF8F}"/>
              </a:ext>
            </a:extLst>
          </p:cNvPr>
          <p:cNvSpPr txBox="1">
            <a:spLocks/>
          </p:cNvSpPr>
          <p:nvPr/>
        </p:nvSpPr>
        <p:spPr>
          <a:xfrm>
            <a:off x="658813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6078355B-ED21-8249-267A-15E065571EC2}"/>
              </a:ext>
            </a:extLst>
          </p:cNvPr>
          <p:cNvSpPr txBox="1">
            <a:spLocks/>
          </p:cNvSpPr>
          <p:nvPr/>
        </p:nvSpPr>
        <p:spPr>
          <a:xfrm>
            <a:off x="2668589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95165776-B83E-BFF2-DFB1-DF3FEA198E9F}"/>
              </a:ext>
            </a:extLst>
          </p:cNvPr>
          <p:cNvSpPr txBox="1">
            <a:spLocks/>
          </p:cNvSpPr>
          <p:nvPr/>
        </p:nvSpPr>
        <p:spPr>
          <a:xfrm>
            <a:off x="4868863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03A905AB-DFD0-2316-B98D-284FE6272555}"/>
              </a:ext>
            </a:extLst>
          </p:cNvPr>
          <p:cNvSpPr/>
          <p:nvPr/>
        </p:nvSpPr>
        <p:spPr>
          <a:xfrm>
            <a:off x="658813" y="4129595"/>
            <a:ext cx="1865312" cy="3810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02CBA3EE-2FD5-2E12-D6F7-449A5D29A61C}"/>
              </a:ext>
            </a:extLst>
          </p:cNvPr>
          <p:cNvSpPr/>
          <p:nvPr/>
        </p:nvSpPr>
        <p:spPr>
          <a:xfrm>
            <a:off x="2897188" y="4129595"/>
            <a:ext cx="1865312" cy="381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285E3CA5-4AF2-02F0-0BFD-1258158C810E}"/>
              </a:ext>
            </a:extLst>
          </p:cNvPr>
          <p:cNvSpPr/>
          <p:nvPr/>
        </p:nvSpPr>
        <p:spPr>
          <a:xfrm>
            <a:off x="4868863" y="4129595"/>
            <a:ext cx="1865312" cy="3810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A658E970-F901-3A26-B85B-F1AEFFBC748B}"/>
              </a:ext>
            </a:extLst>
          </p:cNvPr>
          <p:cNvSpPr/>
          <p:nvPr/>
        </p:nvSpPr>
        <p:spPr>
          <a:xfrm>
            <a:off x="7107238" y="4129595"/>
            <a:ext cx="1865312" cy="3810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32EAFE78-F3B5-C34A-14BE-6076087A2E04}"/>
              </a:ext>
            </a:extLst>
          </p:cNvPr>
          <p:cNvSpPr txBox="1">
            <a:spLocks/>
          </p:cNvSpPr>
          <p:nvPr/>
        </p:nvSpPr>
        <p:spPr>
          <a:xfrm>
            <a:off x="658813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E0268F29-783A-A91A-87F8-D9EE9CA3346E}"/>
              </a:ext>
            </a:extLst>
          </p:cNvPr>
          <p:cNvSpPr txBox="1">
            <a:spLocks/>
          </p:cNvSpPr>
          <p:nvPr/>
        </p:nvSpPr>
        <p:spPr>
          <a:xfrm>
            <a:off x="2897188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5D1B3464-E175-CF65-1FF8-9EB4C1A70DE6}"/>
              </a:ext>
            </a:extLst>
          </p:cNvPr>
          <p:cNvSpPr txBox="1">
            <a:spLocks/>
          </p:cNvSpPr>
          <p:nvPr/>
        </p:nvSpPr>
        <p:spPr>
          <a:xfrm>
            <a:off x="4868863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3833E47-CEE5-550B-81DB-9B9BDA97368B}"/>
              </a:ext>
            </a:extLst>
          </p:cNvPr>
          <p:cNvSpPr txBox="1">
            <a:spLocks/>
          </p:cNvSpPr>
          <p:nvPr/>
        </p:nvSpPr>
        <p:spPr>
          <a:xfrm>
            <a:off x="7107238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216–186–34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B9616821-A273-7C49-B2A3-4BFF001CAB59}"/>
              </a:ext>
            </a:extLst>
          </p:cNvPr>
          <p:cNvSpPr/>
          <p:nvPr/>
        </p:nvSpPr>
        <p:spPr>
          <a:xfrm>
            <a:off x="2643982" y="5720270"/>
            <a:ext cx="1865312" cy="3810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818DF843-B49E-7160-A09D-E51EF8F03788}"/>
              </a:ext>
            </a:extLst>
          </p:cNvPr>
          <p:cNvSpPr txBox="1">
            <a:spLocks/>
          </p:cNvSpPr>
          <p:nvPr/>
        </p:nvSpPr>
        <p:spPr>
          <a:xfrm>
            <a:off x="2643982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3329DD6F-3C54-35D7-8A43-63B541206E57}"/>
              </a:ext>
            </a:extLst>
          </p:cNvPr>
          <p:cNvSpPr txBox="1">
            <a:spLocks/>
          </p:cNvSpPr>
          <p:nvPr/>
        </p:nvSpPr>
        <p:spPr>
          <a:xfrm>
            <a:off x="4621213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26" name="Textplatzhalter 4">
            <a:extLst>
              <a:ext uri="{FF2B5EF4-FFF2-40B4-BE49-F238E27FC236}">
                <a16:creationId xmlns:a16="http://schemas.microsoft.com/office/drawing/2014/main" id="{C087611E-7130-8D1A-4C64-49FD68EADC4E}"/>
              </a:ext>
            </a:extLst>
          </p:cNvPr>
          <p:cNvSpPr txBox="1">
            <a:spLocks/>
          </p:cNvSpPr>
          <p:nvPr/>
        </p:nvSpPr>
        <p:spPr>
          <a:xfrm>
            <a:off x="6598444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50BE9831-934A-AE04-B861-D21A608CDB81}"/>
              </a:ext>
            </a:extLst>
          </p:cNvPr>
          <p:cNvSpPr/>
          <p:nvPr/>
        </p:nvSpPr>
        <p:spPr>
          <a:xfrm>
            <a:off x="4621213" y="5720270"/>
            <a:ext cx="1865312" cy="381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0EF6555A-0F13-C9E4-DCB1-899C469CCB6D}"/>
              </a:ext>
            </a:extLst>
          </p:cNvPr>
          <p:cNvSpPr/>
          <p:nvPr/>
        </p:nvSpPr>
        <p:spPr>
          <a:xfrm>
            <a:off x="6598444" y="5720270"/>
            <a:ext cx="1865312" cy="3810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5C3D65BD-3793-98AB-6188-CD6509D34ABE}"/>
              </a:ext>
            </a:extLst>
          </p:cNvPr>
          <p:cNvSpPr/>
          <p:nvPr/>
        </p:nvSpPr>
        <p:spPr>
          <a:xfrm>
            <a:off x="666751" y="5720270"/>
            <a:ext cx="1865312" cy="381001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latin typeface="Fago Pro" panose="02000506040000020004" pitchFamily="50" charset="0"/>
            </a:endParaRPr>
          </a:p>
        </p:txBody>
      </p:sp>
      <p:sp>
        <p:nvSpPr>
          <p:cNvPr id="31" name="Textplatzhalter 4">
            <a:extLst>
              <a:ext uri="{FF2B5EF4-FFF2-40B4-BE49-F238E27FC236}">
                <a16:creationId xmlns:a16="http://schemas.microsoft.com/office/drawing/2014/main" id="{EFE8DCDD-2556-B08E-CDEC-69868833D967}"/>
              </a:ext>
            </a:extLst>
          </p:cNvPr>
          <p:cNvSpPr txBox="1">
            <a:spLocks/>
          </p:cNvSpPr>
          <p:nvPr/>
        </p:nvSpPr>
        <p:spPr>
          <a:xfrm>
            <a:off x="666751" y="6169974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>
                <a:latin typeface="Fago Pro" panose="02000506040000020004" pitchFamily="50" charset="0"/>
              </a:rPr>
              <a:t>227–227–227</a:t>
            </a:r>
          </a:p>
        </p:txBody>
      </p:sp>
      <p:sp>
        <p:nvSpPr>
          <p:cNvPr id="32" name="Textplatzhalter 4">
            <a:extLst>
              <a:ext uri="{FF2B5EF4-FFF2-40B4-BE49-F238E27FC236}">
                <a16:creationId xmlns:a16="http://schemas.microsoft.com/office/drawing/2014/main" id="{3A1B567B-77A4-61C1-FAF9-2C4C9868FB62}"/>
              </a:ext>
            </a:extLst>
          </p:cNvPr>
          <p:cNvSpPr txBox="1">
            <a:spLocks/>
          </p:cNvSpPr>
          <p:nvPr/>
        </p:nvSpPr>
        <p:spPr>
          <a:xfrm>
            <a:off x="658814" y="3829552"/>
            <a:ext cx="1865312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>
                <a:latin typeface="Fago Pro" panose="02000506040000020004" pitchFamily="50" charset="0"/>
              </a:rPr>
              <a:t>Fließtext</a:t>
            </a:r>
          </a:p>
        </p:txBody>
      </p:sp>
      <p:sp>
        <p:nvSpPr>
          <p:cNvPr id="33" name="Textplatzhalter 4">
            <a:extLst>
              <a:ext uri="{FF2B5EF4-FFF2-40B4-BE49-F238E27FC236}">
                <a16:creationId xmlns:a16="http://schemas.microsoft.com/office/drawing/2014/main" id="{6DE51C68-3CE0-200C-BAE2-8D37BBE77518}"/>
              </a:ext>
            </a:extLst>
          </p:cNvPr>
          <p:cNvSpPr txBox="1">
            <a:spLocks/>
          </p:cNvSpPr>
          <p:nvPr/>
        </p:nvSpPr>
        <p:spPr>
          <a:xfrm>
            <a:off x="2897187" y="3829552"/>
            <a:ext cx="3836987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 err="1">
                <a:latin typeface="Fago Pro" panose="02000506040000020004" pitchFamily="50" charset="0"/>
              </a:rPr>
              <a:t>Highlightfarbe</a:t>
            </a:r>
            <a:r>
              <a:rPr lang="de-DE" sz="1300" b="1">
                <a:latin typeface="Fago Pro" panose="02000506040000020004" pitchFamily="50" charset="0"/>
              </a:rPr>
              <a:t> in Tabellen</a:t>
            </a:r>
          </a:p>
        </p:txBody>
      </p:sp>
      <p:sp>
        <p:nvSpPr>
          <p:cNvPr id="34" name="Textplatzhalter 4">
            <a:extLst>
              <a:ext uri="{FF2B5EF4-FFF2-40B4-BE49-F238E27FC236}">
                <a16:creationId xmlns:a16="http://schemas.microsoft.com/office/drawing/2014/main" id="{F8A9DFB1-A582-9B4F-3301-13975260F419}"/>
              </a:ext>
            </a:extLst>
          </p:cNvPr>
          <p:cNvSpPr txBox="1">
            <a:spLocks/>
          </p:cNvSpPr>
          <p:nvPr/>
        </p:nvSpPr>
        <p:spPr>
          <a:xfrm>
            <a:off x="7107235" y="3628277"/>
            <a:ext cx="1865312" cy="45034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>
                <a:latin typeface="Fago Pro" panose="02000506040000020004" pitchFamily="50" charset="0"/>
              </a:rPr>
              <a:t>Darstellung Öl </a:t>
            </a:r>
            <a:br>
              <a:rPr lang="de-DE" sz="1300" b="1">
                <a:latin typeface="Fago Pro" panose="02000506040000020004" pitchFamily="50" charset="0"/>
              </a:rPr>
            </a:br>
            <a:r>
              <a:rPr lang="de-DE" sz="1300" b="1">
                <a:latin typeface="Fago Pro" panose="02000506040000020004" pitchFamily="50" charset="0"/>
              </a:rPr>
              <a:t>bei Werkzeughaltern</a:t>
            </a:r>
          </a:p>
        </p:txBody>
      </p: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FFE1CB07-D111-B7FB-0C96-623BDCE77FE8}"/>
              </a:ext>
            </a:extLst>
          </p:cNvPr>
          <p:cNvSpPr txBox="1">
            <a:spLocks/>
          </p:cNvSpPr>
          <p:nvPr/>
        </p:nvSpPr>
        <p:spPr>
          <a:xfrm>
            <a:off x="666751" y="5413646"/>
            <a:ext cx="7797005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>
                <a:latin typeface="Fago Pro" panose="02000506040000020004" pitchFamily="50" charset="0"/>
              </a:rPr>
              <a:t>Farbhinterlegungen von leise bis laut (z.B. für Infoboxen)</a:t>
            </a:r>
          </a:p>
        </p:txBody>
      </p:sp>
    </p:spTree>
    <p:extLst>
      <p:ext uri="{BB962C8B-B14F-4D97-AF65-F5344CB8AC3E}">
        <p14:creationId xmlns:p14="http://schemas.microsoft.com/office/powerpoint/2010/main" val="1312834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_Hand_in_Hand_DE_0823.pptx" id="{0908F539-6961-4618-A731-585400C20ACB}" vid="{13E448AE-E675-44FD-B3B2-325C78A90539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D0663B4-9A13-484A-9C37-07F2982D7231}">
  <we:reference id="ea4a38c2-de38-11e9-a1c6-00155de8db01" version="1.2.0.2" store="EXCatalog" storeType="EXCatalog"/>
  <we:alternateReferences/>
  <we:properties>
    <we:property name="CantoAssets" value="&quot;[{\&quot;scheme\&quot;:\&quot;image\&quot;,\&quot;id\&quot;:\&quot;dp8b4cq30p5rldo0dp1qj1ah11\&quot;,\&quot;tenant\&quot;:\&quot;schunk.canto.de\&quot;,\&quot;time\&quot;:\&quot;20250307161610000\&quot;,\&quot;name\&quot;:\&quot;RCG_Anwendungsbild_4_E-Mobility_0724_4zu3.jpg\&quot;,\&quot;addedby\&quot;:\&quot;test\&quot;},{\&quot;scheme\&quot;:\&quot;image\&quot;,\&quot;id\&quot;:\&quot;m8ikpbq65h4nbb2ecmop3ksa6f\&quot;,\&quot;tenant\&quot;:\&quot;schunk.canto.de\&quot;,\&quot;time\&quot;:\&quot;20240814130131000\&quot;,\&quot;name\&quot;:\&quot;EGU_Anwendungsbild_E-Mobility_Zellhandling_0724.tif\&quot;,\&quot;addedby\&quot;:\&quot;test\&quot;},{\&quot;scheme\&quot;:\&quot;image\&quot;,\&quot;id\&quot;:\&quot;3utq04juh175p9b3fb8knna05e\&quot;,\&quot;tenant\&quot;:\&quot;schunk.canto.de\&quot;,\&quot;time\&quot;:\&quot;20240814133531000\&quot;,\&quot;name\&quot;:\&quot;RCG_Anwendungsbild_4_E-Mobility_0724.tif\&quot;,\&quot;addedby\&quot;:\&quot;test\&quot;},{\&quot;scheme\&quot;:\&quot;image\&quot;,\&quot;id\&quot;:\&quot;quh86j1s012f7fpu4hondtln2i\&quot;,\&quot;tenant\&quot;:\&quot;schunk.canto.de\&quot;,\&quot;time\&quot;:\&quot;20240612103915000\&quot;,\&quot;name\&quot;:\&quot;RCG_Anwendungsbild_0624.tif\&quot;,\&quot;addedby\&quot;:\&quot;test\&quot;},{\&quot;scheme\&quot;:\&quot;image\&quot;,\&quot;id\&quot;:\&quot;3lvipur5nh7b75dlsp5f3gqj6i\&quot;,\&quot;tenant\&quot;:\&quot;schunk.canto.de\&quot;,\&quot;time\&quot;:\&quot;20220811104517000\&quot;,\&quot;name\&quot;:\&quot;IFT Funktionsschnittbild Allgemein Inhalt Koffer.PSD\&quot;,\&quot;addedby\&quot;:\&quot;test\&quot;}]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6668fb8-bb2f-4b0d-9f82-961b84f7ec7e">
      <Terms xmlns="http://schemas.microsoft.com/office/infopath/2007/PartnerControls"/>
    </lcf76f155ced4ddcb4097134ff3c332f>
    <TaxCatchAll xmlns="5a026d41-25d0-4f85-a130-2709d5dcdf86" xsi:nil="true"/>
    <F_x00e4_lligkeitsdatum xmlns="76668fb8-bb2f-4b0d-9f82-961b84f7ec7e" xsi:nil="true"/>
    <_Flow_SignoffStatus xmlns="76668fb8-bb2f-4b0d-9f82-961b84f7ec7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82DD9F413CE44FB0E0914470F4F876" ma:contentTypeVersion="19" ma:contentTypeDescription="Create a new document." ma:contentTypeScope="" ma:versionID="79bfe56ca9a5fda15c880046b94e1c73">
  <xsd:schema xmlns:xsd="http://www.w3.org/2001/XMLSchema" xmlns:xs="http://www.w3.org/2001/XMLSchema" xmlns:p="http://schemas.microsoft.com/office/2006/metadata/properties" xmlns:ns2="5a026d41-25d0-4f85-a130-2709d5dcdf86" xmlns:ns3="76668fb8-bb2f-4b0d-9f82-961b84f7ec7e" targetNamespace="http://schemas.microsoft.com/office/2006/metadata/properties" ma:root="true" ma:fieldsID="7457b6e8d8cdf5ba6bcc4147280bd9fe" ns2:_="" ns3:_="">
    <xsd:import namespace="5a026d41-25d0-4f85-a130-2709d5dcdf86"/>
    <xsd:import namespace="76668fb8-bb2f-4b0d-9f82-961b84f7ec7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lcf76f155ced4ddcb4097134ff3c332f" minOccurs="0"/>
                <xsd:element ref="ns2:TaxCatchAll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OCR" minOccurs="0"/>
                <xsd:element ref="ns3:MediaServiceObjectDetectorVersions" minOccurs="0"/>
                <xsd:element ref="ns3:MediaServiceSearchProperties" minOccurs="0"/>
                <xsd:element ref="ns3:F_x00e4_lligkeitsdatum" minOccurs="0"/>
                <xsd:element ref="ns3:_Flow_SignoffStatu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026d41-25d0-4f85-a130-2709d5dcdf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8b5f4f8c-2d38-4717-8ef3-ccbae8afdef6}" ma:internalName="TaxCatchAll" ma:showField="CatchAllData" ma:web="5a026d41-25d0-4f85-a130-2709d5dcdf8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6668fb8-bb2f-4b0d-9f82-961b84f7ec7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F_x00e4_lligkeitsdatum" ma:index="23" nillable="true" ma:displayName="Fälligkeitsdatum" ma:format="DateOnly" ma:internalName="F_x00e4_lligkeitsdatum">
      <xsd:simpleType>
        <xsd:restriction base="dms:DateTime"/>
      </xsd:simpleType>
    </xsd:element>
    <xsd:element name="_Flow_SignoffStatus" ma:index="24" nillable="true" ma:displayName="Sign-off status" ma:internalName="Sign_x002d_off_x0020_status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C292B03-F627-4B7B-B135-82C3D78E9D00}">
  <ds:schemaRefs>
    <ds:schemaRef ds:uri="5a026d41-25d0-4f85-a130-2709d5dcdf86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76668fb8-bb2f-4b0d-9f82-961b84f7ec7e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78C24B3-CD20-400E-AACA-31A51F588B70}">
  <ds:schemaRefs>
    <ds:schemaRef ds:uri="5a026d41-25d0-4f85-a130-2709d5dcdf86"/>
    <ds:schemaRef ds:uri="76668fb8-bb2f-4b0d-9f82-961b84f7ec7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7AAF962-9B49-4F43-898A-0D922270086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Schunk_PPT-Vorlage_Hand_in_Hand_DE_0823 (2)</Template>
  <TotalTime>0</TotalTime>
  <Words>617</Words>
  <Application>Microsoft Office PowerPoint</Application>
  <PresentationFormat>Widescreen</PresentationFormat>
  <Paragraphs>96</Paragraphs>
  <Slides>10</Slides>
  <Notes>2</Notes>
  <HiddenSlides>3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</vt:lpstr>
      <vt:lpstr>Robot PLUS Kunde xxx</vt:lpstr>
      <vt:lpstr>Components &amp; expertise aligned with your vision</vt:lpstr>
      <vt:lpstr>PowerPoint Presentation</vt:lpstr>
      <vt:lpstr>PowerPoint Presentation</vt:lpstr>
      <vt:lpstr>PowerPoint Presentation</vt:lpstr>
      <vt:lpstr>Anwendungs- &amp; kundenspezifisches Produkt</vt:lpstr>
      <vt:lpstr>Sales documents / SALES TOOLBOX</vt:lpstr>
      <vt:lpstr>Robot PLUS Dont‘s</vt:lpstr>
      <vt:lpstr>PowerPoint Presentation</vt:lpstr>
      <vt:lpstr>Vorlage SCHUNK Farben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Muras, Loretta</dc:creator>
  <cp:lastModifiedBy>Khoury, Jakob</cp:lastModifiedBy>
  <cp:revision>3</cp:revision>
  <dcterms:created xsi:type="dcterms:W3CDTF">2025-05-26T09:43:16Z</dcterms:created>
  <dcterms:modified xsi:type="dcterms:W3CDTF">2025-06-10T09:22:50Z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0x0101008582DD9F413CE44FB0E0914470F4F876</vt:lpwstr>
  </property>
  <property fmtid="{D5CDD505-2E9C-101B-9397-08002B2CF9AE}" pid="3" name="MediaServiceImageTags">
    <vt:lpwstr/>
  </property>
</Properties>
</file>