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3"/>
  </p:notesMasterIdLst>
  <p:sldIdLst>
    <p:sldId id="2147479747" r:id="rId5"/>
    <p:sldId id="260" r:id="rId6"/>
    <p:sldId id="277" r:id="rId7"/>
    <p:sldId id="3478" r:id="rId8"/>
    <p:sldId id="280" r:id="rId9"/>
    <p:sldId id="2146849462" r:id="rId10"/>
    <p:sldId id="3461" r:id="rId11"/>
    <p:sldId id="268" r:id="rId12"/>
  </p:sldIdLst>
  <p:sldSz cx="12192000" cy="6858000"/>
  <p:notesSz cx="6858000" cy="9144000"/>
  <p:embeddedFontLst>
    <p:embeddedFont>
      <p:font typeface="Fago Pro" panose="02000506040000020004" pitchFamily="2" charset="0"/>
      <p:regular r:id="rId14"/>
      <p:bold r:id="rId15"/>
      <p:italic r:id="rId16"/>
      <p:boldItalic r:id="rId17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E0396E88-D406-4AD1-8AB7-64BEE6D69D91}">
          <p14:sldIdLst>
            <p14:sldId id="2147479747"/>
            <p14:sldId id="260"/>
            <p14:sldId id="277"/>
            <p14:sldId id="3478"/>
            <p14:sldId id="280"/>
            <p14:sldId id="2146849462"/>
            <p14:sldId id="3461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feifer, Alexander" initials="PA" lastIdx="1" clrIdx="0">
    <p:extLst>
      <p:ext uri="{19B8F6BF-5375-455C-9EA6-DF929625EA0E}">
        <p15:presenceInfo xmlns:p15="http://schemas.microsoft.com/office/powerpoint/2012/main" userId="S::alexander.pfeifer@de.schunk.com::4c6a4c94-d5bb-4e2a-b715-9f960b6d20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F279"/>
    <a:srgbClr val="BCCF00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B3097C-B52F-4718-B1AA-E5C08B68AE28}" v="13" dt="2025-06-04T12:30:58.4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5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ber, Janina" userId="c87c7822-2fe5-409c-a0dd-7f2d9d483512" providerId="ADAL" clId="{9FB3097C-B52F-4718-B1AA-E5C08B68AE28}"/>
    <pc:docChg chg="undo custSel modSld sldOrd">
      <pc:chgData name="Zuber, Janina" userId="c87c7822-2fe5-409c-a0dd-7f2d9d483512" providerId="ADAL" clId="{9FB3097C-B52F-4718-B1AA-E5C08B68AE28}" dt="2025-06-04T12:30:51.041" v="12" actId="1076"/>
      <pc:docMkLst>
        <pc:docMk/>
      </pc:docMkLst>
      <pc:sldChg chg="addSp delSp modSp mod ord">
        <pc:chgData name="Zuber, Janina" userId="c87c7822-2fe5-409c-a0dd-7f2d9d483512" providerId="ADAL" clId="{9FB3097C-B52F-4718-B1AA-E5C08B68AE28}" dt="2025-06-04T12:30:51.041" v="12" actId="1076"/>
        <pc:sldMkLst>
          <pc:docMk/>
          <pc:sldMk cId="235981135" sldId="260"/>
        </pc:sldMkLst>
        <pc:picChg chg="add mod">
          <ac:chgData name="Zuber, Janina" userId="c87c7822-2fe5-409c-a0dd-7f2d9d483512" providerId="ADAL" clId="{9FB3097C-B52F-4718-B1AA-E5C08B68AE28}" dt="2025-06-04T12:30:51.041" v="12" actId="1076"/>
          <ac:picMkLst>
            <pc:docMk/>
            <pc:sldMk cId="235981135" sldId="260"/>
            <ac:picMk id="6" creationId="{8E64741C-46C0-0613-A5BF-684738B7C7B2}"/>
          </ac:picMkLst>
        </pc:picChg>
        <pc:picChg chg="del">
          <ac:chgData name="Zuber, Janina" userId="c87c7822-2fe5-409c-a0dd-7f2d9d483512" providerId="ADAL" clId="{9FB3097C-B52F-4718-B1AA-E5C08B68AE28}" dt="2025-06-04T12:12:54.192" v="0" actId="478"/>
          <ac:picMkLst>
            <pc:docMk/>
            <pc:sldMk cId="235981135" sldId="260"/>
            <ac:picMk id="22" creationId="{3780F9DB-9837-D9EB-4E64-C2B02523CA09}"/>
          </ac:picMkLst>
        </pc:picChg>
      </pc:sldChg>
      <pc:sldChg chg="modSp">
        <pc:chgData name="Zuber, Janina" userId="c87c7822-2fe5-409c-a0dd-7f2d9d483512" providerId="ADAL" clId="{9FB3097C-B52F-4718-B1AA-E5C08B68AE28}" dt="2025-06-04T12:15:09.514" v="10" actId="14826"/>
        <pc:sldMkLst>
          <pc:docMk/>
          <pc:sldMk cId="582680020" sldId="3478"/>
        </pc:sldMkLst>
        <pc:picChg chg="mod">
          <ac:chgData name="Zuber, Janina" userId="c87c7822-2fe5-409c-a0dd-7f2d9d483512" providerId="ADAL" clId="{9FB3097C-B52F-4718-B1AA-E5C08B68AE28}" dt="2025-06-04T12:15:09.514" v="10" actId="14826"/>
          <ac:picMkLst>
            <pc:docMk/>
            <pc:sldMk cId="582680020" sldId="3478"/>
            <ac:picMk id="10" creationId="{C94F610D-6EB5-1E0F-98A6-205F1EDA1E5C}"/>
          </ac:picMkLst>
        </pc:picChg>
      </pc:sldChg>
    </pc:docChg>
  </pc:docChgLst>
  <pc:docChgLst>
    <pc:chgData name="Hübsch, Florian" userId="733b0dc5-10c0-4b95-a979-d5ddd64819e3" providerId="ADAL" clId="{491839BD-B751-434D-9D7F-B62B7DEE698B}"/>
    <pc:docChg chg="undo custSel modSld">
      <pc:chgData name="Hübsch, Florian" userId="733b0dc5-10c0-4b95-a979-d5ddd64819e3" providerId="ADAL" clId="{491839BD-B751-434D-9D7F-B62B7DEE698B}" dt="2025-05-28T08:12:54.618" v="611" actId="403"/>
      <pc:docMkLst>
        <pc:docMk/>
      </pc:docMkLst>
      <pc:sldChg chg="modSp mod">
        <pc:chgData name="Hübsch, Florian" userId="733b0dc5-10c0-4b95-a979-d5ddd64819e3" providerId="ADAL" clId="{491839BD-B751-434D-9D7F-B62B7DEE698B}" dt="2025-05-28T08:10:08.251" v="503" actId="20577"/>
        <pc:sldMkLst>
          <pc:docMk/>
          <pc:sldMk cId="235981135" sldId="260"/>
        </pc:sldMkLst>
        <pc:spChg chg="mod">
          <ac:chgData name="Hübsch, Florian" userId="733b0dc5-10c0-4b95-a979-d5ddd64819e3" providerId="ADAL" clId="{491839BD-B751-434D-9D7F-B62B7DEE698B}" dt="2025-05-28T08:10:08.251" v="503" actId="20577"/>
          <ac:spMkLst>
            <pc:docMk/>
            <pc:sldMk cId="235981135" sldId="260"/>
            <ac:spMk id="2" creationId="{EEC01A36-7E4C-281A-2478-92512215A58A}"/>
          </ac:spMkLst>
        </pc:spChg>
        <pc:spChg chg="mod">
          <ac:chgData name="Hübsch, Florian" userId="733b0dc5-10c0-4b95-a979-d5ddd64819e3" providerId="ADAL" clId="{491839BD-B751-434D-9D7F-B62B7DEE698B}" dt="2025-05-21T06:41:01.581" v="2" actId="20577"/>
          <ac:spMkLst>
            <pc:docMk/>
            <pc:sldMk cId="235981135" sldId="260"/>
            <ac:spMk id="4" creationId="{F91E9144-D8A7-2533-56F5-DE6900608C81}"/>
          </ac:spMkLst>
        </pc:spChg>
      </pc:sldChg>
      <pc:sldChg chg="modSp mod">
        <pc:chgData name="Hübsch, Florian" userId="733b0dc5-10c0-4b95-a979-d5ddd64819e3" providerId="ADAL" clId="{491839BD-B751-434D-9D7F-B62B7DEE698B}" dt="2025-05-28T08:10:59.861" v="524" actId="20577"/>
        <pc:sldMkLst>
          <pc:docMk/>
          <pc:sldMk cId="1373143203" sldId="277"/>
        </pc:sldMkLst>
        <pc:spChg chg="mod">
          <ac:chgData name="Hübsch, Florian" userId="733b0dc5-10c0-4b95-a979-d5ddd64819e3" providerId="ADAL" clId="{491839BD-B751-434D-9D7F-B62B7DEE698B}" dt="2025-05-28T08:10:13.139" v="508" actId="20577"/>
          <ac:spMkLst>
            <pc:docMk/>
            <pc:sldMk cId="1373143203" sldId="277"/>
            <ac:spMk id="2" creationId="{25765D60-CAF9-EEC2-4ECA-CA207E048299}"/>
          </ac:spMkLst>
        </pc:spChg>
        <pc:spChg chg="mod">
          <ac:chgData name="Hübsch, Florian" userId="733b0dc5-10c0-4b95-a979-d5ddd64819e3" providerId="ADAL" clId="{491839BD-B751-434D-9D7F-B62B7DEE698B}" dt="2025-05-21T06:41:06.755" v="3"/>
          <ac:spMkLst>
            <pc:docMk/>
            <pc:sldMk cId="1373143203" sldId="277"/>
            <ac:spMk id="4" creationId="{24D4C445-7EAD-90AB-5D54-366EA4E8F48E}"/>
          </ac:spMkLst>
        </pc:spChg>
        <pc:spChg chg="mod">
          <ac:chgData name="Hübsch, Florian" userId="733b0dc5-10c0-4b95-a979-d5ddd64819e3" providerId="ADAL" clId="{491839BD-B751-434D-9D7F-B62B7DEE698B}" dt="2025-05-28T08:10:59.861" v="524" actId="20577"/>
          <ac:spMkLst>
            <pc:docMk/>
            <pc:sldMk cId="1373143203" sldId="277"/>
            <ac:spMk id="5" creationId="{825D1487-5AFE-543B-A8DE-2CF4B8C1B346}"/>
          </ac:spMkLst>
        </pc:spChg>
      </pc:sldChg>
      <pc:sldChg chg="modSp mod">
        <pc:chgData name="Hübsch, Florian" userId="733b0dc5-10c0-4b95-a979-d5ddd64819e3" providerId="ADAL" clId="{491839BD-B751-434D-9D7F-B62B7DEE698B}" dt="2025-05-28T08:12:38.927" v="606"/>
        <pc:sldMkLst>
          <pc:docMk/>
          <pc:sldMk cId="678242117" sldId="280"/>
        </pc:sldMkLst>
        <pc:spChg chg="mod">
          <ac:chgData name="Hübsch, Florian" userId="733b0dc5-10c0-4b95-a979-d5ddd64819e3" providerId="ADAL" clId="{491839BD-B751-434D-9D7F-B62B7DEE698B}" dt="2025-05-21T06:41:12.012" v="5"/>
          <ac:spMkLst>
            <pc:docMk/>
            <pc:sldMk cId="678242117" sldId="280"/>
            <ac:spMk id="4" creationId="{B6E35538-B8FD-8E29-99D0-BAA0A02263A0}"/>
          </ac:spMkLst>
        </pc:spChg>
        <pc:graphicFrameChg chg="mod modGraphic">
          <ac:chgData name="Hübsch, Florian" userId="733b0dc5-10c0-4b95-a979-d5ddd64819e3" providerId="ADAL" clId="{491839BD-B751-434D-9D7F-B62B7DEE698B}" dt="2025-05-28T08:12:38.927" v="606"/>
          <ac:graphicFrameMkLst>
            <pc:docMk/>
            <pc:sldMk cId="678242117" sldId="280"/>
            <ac:graphicFrameMk id="5" creationId="{0E368714-36F9-CDF6-9173-7FC9743FDA80}"/>
          </ac:graphicFrameMkLst>
        </pc:graphicFrameChg>
      </pc:sldChg>
      <pc:sldChg chg="modSp mod">
        <pc:chgData name="Hübsch, Florian" userId="733b0dc5-10c0-4b95-a979-d5ddd64819e3" providerId="ADAL" clId="{491839BD-B751-434D-9D7F-B62B7DEE698B}" dt="2025-05-21T06:51:31.618" v="488" actId="13926"/>
        <pc:sldMkLst>
          <pc:docMk/>
          <pc:sldMk cId="1425110837" sldId="3461"/>
        </pc:sldMkLst>
        <pc:spChg chg="mod">
          <ac:chgData name="Hübsch, Florian" userId="733b0dc5-10c0-4b95-a979-d5ddd64819e3" providerId="ADAL" clId="{491839BD-B751-434D-9D7F-B62B7DEE698B}" dt="2025-05-21T06:41:20.584" v="7"/>
          <ac:spMkLst>
            <pc:docMk/>
            <pc:sldMk cId="1425110837" sldId="3461"/>
            <ac:spMk id="6" creationId="{869000B8-BB5E-C5FD-1326-4B50F45F25D5}"/>
          </ac:spMkLst>
        </pc:spChg>
        <pc:spChg chg="mod">
          <ac:chgData name="Hübsch, Florian" userId="733b0dc5-10c0-4b95-a979-d5ddd64819e3" providerId="ADAL" clId="{491839BD-B751-434D-9D7F-B62B7DEE698B}" dt="2025-05-21T06:51:31.618" v="488" actId="13926"/>
          <ac:spMkLst>
            <pc:docMk/>
            <pc:sldMk cId="1425110837" sldId="3461"/>
            <ac:spMk id="8" creationId="{BA2DA272-E602-AEC8-2BD2-F99F7B3FB7CD}"/>
          </ac:spMkLst>
        </pc:spChg>
      </pc:sldChg>
      <pc:sldChg chg="modSp mod">
        <pc:chgData name="Hübsch, Florian" userId="733b0dc5-10c0-4b95-a979-d5ddd64819e3" providerId="ADAL" clId="{491839BD-B751-434D-9D7F-B62B7DEE698B}" dt="2025-05-22T08:19:57.940" v="498" actId="20577"/>
        <pc:sldMkLst>
          <pc:docMk/>
          <pc:sldMk cId="582680020" sldId="3478"/>
        </pc:sldMkLst>
        <pc:spChg chg="mod">
          <ac:chgData name="Hübsch, Florian" userId="733b0dc5-10c0-4b95-a979-d5ddd64819e3" providerId="ADAL" clId="{491839BD-B751-434D-9D7F-B62B7DEE698B}" dt="2025-05-21T06:43:23.362" v="68" actId="20577"/>
          <ac:spMkLst>
            <pc:docMk/>
            <pc:sldMk cId="582680020" sldId="3478"/>
            <ac:spMk id="2" creationId="{3BA4DC87-DE65-AEDB-36B3-B0D583E7BE2E}"/>
          </ac:spMkLst>
        </pc:spChg>
        <pc:spChg chg="mod">
          <ac:chgData name="Hübsch, Florian" userId="733b0dc5-10c0-4b95-a979-d5ddd64819e3" providerId="ADAL" clId="{491839BD-B751-434D-9D7F-B62B7DEE698B}" dt="2025-05-21T06:41:09.141" v="4"/>
          <ac:spMkLst>
            <pc:docMk/>
            <pc:sldMk cId="582680020" sldId="3478"/>
            <ac:spMk id="4" creationId="{FCAD82D4-D0DE-CF67-07AF-0E8AB18C6F79}"/>
          </ac:spMkLst>
        </pc:spChg>
        <pc:spChg chg="mod">
          <ac:chgData name="Hübsch, Florian" userId="733b0dc5-10c0-4b95-a979-d5ddd64819e3" providerId="ADAL" clId="{491839BD-B751-434D-9D7F-B62B7DEE698B}" dt="2025-05-21T06:47:08.757" v="330" actId="20577"/>
          <ac:spMkLst>
            <pc:docMk/>
            <pc:sldMk cId="582680020" sldId="3478"/>
            <ac:spMk id="5" creationId="{389301D8-EDD6-E448-C6AF-21314FA22595}"/>
          </ac:spMkLst>
        </pc:spChg>
        <pc:spChg chg="mod">
          <ac:chgData name="Hübsch, Florian" userId="733b0dc5-10c0-4b95-a979-d5ddd64819e3" providerId="ADAL" clId="{491839BD-B751-434D-9D7F-B62B7DEE698B}" dt="2025-05-21T06:43:38.203" v="81" actId="20577"/>
          <ac:spMkLst>
            <pc:docMk/>
            <pc:sldMk cId="582680020" sldId="3478"/>
            <ac:spMk id="6" creationId="{A0CEB4D2-21B5-A47B-F7DF-57A71C458EB1}"/>
          </ac:spMkLst>
        </pc:spChg>
        <pc:spChg chg="mod">
          <ac:chgData name="Hübsch, Florian" userId="733b0dc5-10c0-4b95-a979-d5ddd64819e3" providerId="ADAL" clId="{491839BD-B751-434D-9D7F-B62B7DEE698B}" dt="2025-05-21T06:47:18.189" v="331" actId="313"/>
          <ac:spMkLst>
            <pc:docMk/>
            <pc:sldMk cId="582680020" sldId="3478"/>
            <ac:spMk id="7" creationId="{A0D3774A-B763-1098-5D06-B7760B7C9D19}"/>
          </ac:spMkLst>
        </pc:spChg>
        <pc:spChg chg="mod">
          <ac:chgData name="Hübsch, Florian" userId="733b0dc5-10c0-4b95-a979-d5ddd64819e3" providerId="ADAL" clId="{491839BD-B751-434D-9D7F-B62B7DEE698B}" dt="2025-05-22T08:19:57.940" v="498" actId="20577"/>
          <ac:spMkLst>
            <pc:docMk/>
            <pc:sldMk cId="582680020" sldId="3478"/>
            <ac:spMk id="8" creationId="{AA2A4571-166E-F0D4-D12A-A06BBE3F77DB}"/>
          </ac:spMkLst>
        </pc:spChg>
        <pc:spChg chg="mod">
          <ac:chgData name="Hübsch, Florian" userId="733b0dc5-10c0-4b95-a979-d5ddd64819e3" providerId="ADAL" clId="{491839BD-B751-434D-9D7F-B62B7DEE698B}" dt="2025-05-21T06:48:11.364" v="386" actId="14100"/>
          <ac:spMkLst>
            <pc:docMk/>
            <pc:sldMk cId="582680020" sldId="3478"/>
            <ac:spMk id="11" creationId="{349906B9-CFCE-E892-63A4-2FC8468B4E6A}"/>
          </ac:spMkLst>
        </pc:spChg>
        <pc:spChg chg="mod">
          <ac:chgData name="Hübsch, Florian" userId="733b0dc5-10c0-4b95-a979-d5ddd64819e3" providerId="ADAL" clId="{491839BD-B751-434D-9D7F-B62B7DEE698B}" dt="2025-05-21T06:49:12.339" v="420" actId="1036"/>
          <ac:spMkLst>
            <pc:docMk/>
            <pc:sldMk cId="582680020" sldId="3478"/>
            <ac:spMk id="12" creationId="{84042EEC-5E14-3CBE-DA6A-3F11F4B1F227}"/>
          </ac:spMkLst>
        </pc:spChg>
        <pc:spChg chg="mod">
          <ac:chgData name="Hübsch, Florian" userId="733b0dc5-10c0-4b95-a979-d5ddd64819e3" providerId="ADAL" clId="{491839BD-B751-434D-9D7F-B62B7DEE698B}" dt="2025-05-21T06:45:28.069" v="248" actId="20577"/>
          <ac:spMkLst>
            <pc:docMk/>
            <pc:sldMk cId="582680020" sldId="3478"/>
            <ac:spMk id="15" creationId="{2B8F7768-81BE-61F9-0EF3-CA462295B16F}"/>
          </ac:spMkLst>
        </pc:spChg>
        <pc:spChg chg="mod">
          <ac:chgData name="Hübsch, Florian" userId="733b0dc5-10c0-4b95-a979-d5ddd64819e3" providerId="ADAL" clId="{491839BD-B751-434D-9D7F-B62B7DEE698B}" dt="2025-05-21T06:45:08.867" v="225" actId="20577"/>
          <ac:spMkLst>
            <pc:docMk/>
            <pc:sldMk cId="582680020" sldId="3478"/>
            <ac:spMk id="16" creationId="{E09C4C36-78BF-56FE-F4F9-CE4EC393400B}"/>
          </ac:spMkLst>
        </pc:spChg>
        <pc:spChg chg="mod">
          <ac:chgData name="Hübsch, Florian" userId="733b0dc5-10c0-4b95-a979-d5ddd64819e3" providerId="ADAL" clId="{491839BD-B751-434D-9D7F-B62B7DEE698B}" dt="2025-05-21T06:45:40.178" v="260" actId="20577"/>
          <ac:spMkLst>
            <pc:docMk/>
            <pc:sldMk cId="582680020" sldId="3478"/>
            <ac:spMk id="17" creationId="{B46AFF92-2E21-87A9-B88B-BDC9CE6FC607}"/>
          </ac:spMkLst>
        </pc:spChg>
      </pc:sldChg>
      <pc:sldChg chg="modSp mod">
        <pc:chgData name="Hübsch, Florian" userId="733b0dc5-10c0-4b95-a979-d5ddd64819e3" providerId="ADAL" clId="{491839BD-B751-434D-9D7F-B62B7DEE698B}" dt="2025-05-28T08:12:54.618" v="611" actId="403"/>
        <pc:sldMkLst>
          <pc:docMk/>
          <pc:sldMk cId="141255296" sldId="2146849462"/>
        </pc:sldMkLst>
        <pc:spChg chg="mod">
          <ac:chgData name="Hübsch, Florian" userId="733b0dc5-10c0-4b95-a979-d5ddd64819e3" providerId="ADAL" clId="{491839BD-B751-434D-9D7F-B62B7DEE698B}" dt="2025-05-21T06:50:54.786" v="487" actId="20577"/>
          <ac:spMkLst>
            <pc:docMk/>
            <pc:sldMk cId="141255296" sldId="2146849462"/>
            <ac:spMk id="2" creationId="{FF97656E-5142-3BF8-E3CE-AF525E922B6A}"/>
          </ac:spMkLst>
        </pc:spChg>
        <pc:spChg chg="mod">
          <ac:chgData name="Hübsch, Florian" userId="733b0dc5-10c0-4b95-a979-d5ddd64819e3" providerId="ADAL" clId="{491839BD-B751-434D-9D7F-B62B7DEE698B}" dt="2025-05-21T06:41:17.196" v="6"/>
          <ac:spMkLst>
            <pc:docMk/>
            <pc:sldMk cId="141255296" sldId="2146849462"/>
            <ac:spMk id="4" creationId="{8C401217-F6F7-6895-238D-6712802D0CA6}"/>
          </ac:spMkLst>
        </pc:spChg>
        <pc:graphicFrameChg chg="modGraphic">
          <ac:chgData name="Hübsch, Florian" userId="733b0dc5-10c0-4b95-a979-d5ddd64819e3" providerId="ADAL" clId="{491839BD-B751-434D-9D7F-B62B7DEE698B}" dt="2025-05-28T08:12:54.618" v="611" actId="403"/>
          <ac:graphicFrameMkLst>
            <pc:docMk/>
            <pc:sldMk cId="141255296" sldId="2146849462"/>
            <ac:graphicFrameMk id="8" creationId="{83E5A4C9-FE21-5FAC-10C8-0F2ACA4BF3A5}"/>
          </ac:graphicFrameMkLst>
        </pc:graphicFrameChg>
      </pc:sldChg>
      <pc:sldChg chg="modSp mod">
        <pc:chgData name="Hübsch, Florian" userId="733b0dc5-10c0-4b95-a979-d5ddd64819e3" providerId="ADAL" clId="{491839BD-B751-434D-9D7F-B62B7DEE698B}" dt="2025-05-21T06:40:32.120" v="0" actId="20577"/>
        <pc:sldMkLst>
          <pc:docMk/>
          <pc:sldMk cId="3666663956" sldId="2147479747"/>
        </pc:sldMkLst>
        <pc:spChg chg="mod">
          <ac:chgData name="Hübsch, Florian" userId="733b0dc5-10c0-4b95-a979-d5ddd64819e3" providerId="ADAL" clId="{491839BD-B751-434D-9D7F-B62B7DEE698B}" dt="2025-05-21T06:40:32.120" v="0" actId="20577"/>
          <ac:spMkLst>
            <pc:docMk/>
            <pc:sldMk cId="3666663956" sldId="2147479747"/>
            <ac:spMk id="4" creationId="{2143958D-741A-A8B1-2763-17EBA9B87875}"/>
          </ac:spMkLst>
        </pc:spChg>
      </pc:sldChg>
    </pc:docChg>
  </pc:docChgLst>
  <pc:docChgLst>
    <pc:chgData name="Derksen, Fabian" userId="31c36845-6767-4836-b2aa-46bd792ef2b7" providerId="ADAL" clId="{33C30104-B2B4-4248-A58C-FCC5D9CD62ED}"/>
    <pc:docChg chg="undo custSel modSld">
      <pc:chgData name="Derksen, Fabian" userId="31c36845-6767-4836-b2aa-46bd792ef2b7" providerId="ADAL" clId="{33C30104-B2B4-4248-A58C-FCC5D9CD62ED}" dt="2025-05-20T14:41:25.566" v="615" actId="20577"/>
      <pc:docMkLst>
        <pc:docMk/>
      </pc:docMkLst>
      <pc:sldChg chg="modSp mod">
        <pc:chgData name="Derksen, Fabian" userId="31c36845-6767-4836-b2aa-46bd792ef2b7" providerId="ADAL" clId="{33C30104-B2B4-4248-A58C-FCC5D9CD62ED}" dt="2025-05-20T14:36:53.999" v="538"/>
        <pc:sldMkLst>
          <pc:docMk/>
          <pc:sldMk cId="235981135" sldId="260"/>
        </pc:sldMkLst>
        <pc:spChg chg="mod">
          <ac:chgData name="Derksen, Fabian" userId="31c36845-6767-4836-b2aa-46bd792ef2b7" providerId="ADAL" clId="{33C30104-B2B4-4248-A58C-FCC5D9CD62ED}" dt="2025-05-20T14:09:38.882" v="13"/>
          <ac:spMkLst>
            <pc:docMk/>
            <pc:sldMk cId="235981135" sldId="260"/>
            <ac:spMk id="2" creationId="{EEC01A36-7E4C-281A-2478-92512215A58A}"/>
          </ac:spMkLst>
        </pc:spChg>
        <pc:spChg chg="mod">
          <ac:chgData name="Derksen, Fabian" userId="31c36845-6767-4836-b2aa-46bd792ef2b7" providerId="ADAL" clId="{33C30104-B2B4-4248-A58C-FCC5D9CD62ED}" dt="2025-05-20T14:36:53.999" v="538"/>
          <ac:spMkLst>
            <pc:docMk/>
            <pc:sldMk cId="235981135" sldId="260"/>
            <ac:spMk id="4" creationId="{F91E9144-D8A7-2533-56F5-DE6900608C81}"/>
          </ac:spMkLst>
        </pc:spChg>
      </pc:sldChg>
      <pc:sldChg chg="modSp mod">
        <pc:chgData name="Derksen, Fabian" userId="31c36845-6767-4836-b2aa-46bd792ef2b7" providerId="ADAL" clId="{33C30104-B2B4-4248-A58C-FCC5D9CD62ED}" dt="2025-05-20T14:41:25.566" v="615" actId="20577"/>
        <pc:sldMkLst>
          <pc:docMk/>
          <pc:sldMk cId="1373143203" sldId="277"/>
        </pc:sldMkLst>
        <pc:spChg chg="mod">
          <ac:chgData name="Derksen, Fabian" userId="31c36845-6767-4836-b2aa-46bd792ef2b7" providerId="ADAL" clId="{33C30104-B2B4-4248-A58C-FCC5D9CD62ED}" dt="2025-05-20T14:38:49.862" v="562" actId="20577"/>
          <ac:spMkLst>
            <pc:docMk/>
            <pc:sldMk cId="1373143203" sldId="277"/>
            <ac:spMk id="2" creationId="{25765D60-CAF9-EEC2-4ECA-CA207E048299}"/>
          </ac:spMkLst>
        </pc:spChg>
        <pc:spChg chg="mod">
          <ac:chgData name="Derksen, Fabian" userId="31c36845-6767-4836-b2aa-46bd792ef2b7" providerId="ADAL" clId="{33C30104-B2B4-4248-A58C-FCC5D9CD62ED}" dt="2025-05-20T14:36:49.641" v="537"/>
          <ac:spMkLst>
            <pc:docMk/>
            <pc:sldMk cId="1373143203" sldId="277"/>
            <ac:spMk id="4" creationId="{24D4C445-7EAD-90AB-5D54-366EA4E8F48E}"/>
          </ac:spMkLst>
        </pc:spChg>
        <pc:spChg chg="mod">
          <ac:chgData name="Derksen, Fabian" userId="31c36845-6767-4836-b2aa-46bd792ef2b7" providerId="ADAL" clId="{33C30104-B2B4-4248-A58C-FCC5D9CD62ED}" dt="2025-05-20T14:41:25.566" v="615" actId="20577"/>
          <ac:spMkLst>
            <pc:docMk/>
            <pc:sldMk cId="1373143203" sldId="277"/>
            <ac:spMk id="5" creationId="{825D1487-5AFE-543B-A8DE-2CF4B8C1B346}"/>
          </ac:spMkLst>
        </pc:spChg>
      </pc:sldChg>
      <pc:sldChg chg="modSp mod">
        <pc:chgData name="Derksen, Fabian" userId="31c36845-6767-4836-b2aa-46bd792ef2b7" providerId="ADAL" clId="{33C30104-B2B4-4248-A58C-FCC5D9CD62ED}" dt="2025-05-20T14:36:38.752" v="535"/>
        <pc:sldMkLst>
          <pc:docMk/>
          <pc:sldMk cId="678242117" sldId="280"/>
        </pc:sldMkLst>
        <pc:spChg chg="mod">
          <ac:chgData name="Derksen, Fabian" userId="31c36845-6767-4836-b2aa-46bd792ef2b7" providerId="ADAL" clId="{33C30104-B2B4-4248-A58C-FCC5D9CD62ED}" dt="2025-05-20T14:28:49" v="391" actId="20577"/>
          <ac:spMkLst>
            <pc:docMk/>
            <pc:sldMk cId="678242117" sldId="280"/>
            <ac:spMk id="2" creationId="{A9E68D8F-92C7-B3C8-F742-FF052F0F094A}"/>
          </ac:spMkLst>
        </pc:spChg>
        <pc:spChg chg="mod">
          <ac:chgData name="Derksen, Fabian" userId="31c36845-6767-4836-b2aa-46bd792ef2b7" providerId="ADAL" clId="{33C30104-B2B4-4248-A58C-FCC5D9CD62ED}" dt="2025-05-20T14:36:38.752" v="535"/>
          <ac:spMkLst>
            <pc:docMk/>
            <pc:sldMk cId="678242117" sldId="280"/>
            <ac:spMk id="4" creationId="{B6E35538-B8FD-8E29-99D0-BAA0A02263A0}"/>
          </ac:spMkLst>
        </pc:spChg>
        <pc:graphicFrameChg chg="mod modGraphic">
          <ac:chgData name="Derksen, Fabian" userId="31c36845-6767-4836-b2aa-46bd792ef2b7" providerId="ADAL" clId="{33C30104-B2B4-4248-A58C-FCC5D9CD62ED}" dt="2025-05-20T14:28:28.566" v="388" actId="20577"/>
          <ac:graphicFrameMkLst>
            <pc:docMk/>
            <pc:sldMk cId="678242117" sldId="280"/>
            <ac:graphicFrameMk id="5" creationId="{0E368714-36F9-CDF6-9173-7FC9743FDA80}"/>
          </ac:graphicFrameMkLst>
        </pc:graphicFrameChg>
      </pc:sldChg>
      <pc:sldChg chg="modSp mod">
        <pc:chgData name="Derksen, Fabian" userId="31c36845-6767-4836-b2aa-46bd792ef2b7" providerId="ADAL" clId="{33C30104-B2B4-4248-A58C-FCC5D9CD62ED}" dt="2025-05-20T14:36:35.959" v="534"/>
        <pc:sldMkLst>
          <pc:docMk/>
          <pc:sldMk cId="1425110837" sldId="3461"/>
        </pc:sldMkLst>
        <pc:spChg chg="mod">
          <ac:chgData name="Derksen, Fabian" userId="31c36845-6767-4836-b2aa-46bd792ef2b7" providerId="ADAL" clId="{33C30104-B2B4-4248-A58C-FCC5D9CD62ED}" dt="2025-05-20T14:36:35.959" v="534"/>
          <ac:spMkLst>
            <pc:docMk/>
            <pc:sldMk cId="1425110837" sldId="3461"/>
            <ac:spMk id="6" creationId="{869000B8-BB5E-C5FD-1326-4B50F45F25D5}"/>
          </ac:spMkLst>
        </pc:spChg>
        <pc:spChg chg="mod">
          <ac:chgData name="Derksen, Fabian" userId="31c36845-6767-4836-b2aa-46bd792ef2b7" providerId="ADAL" clId="{33C30104-B2B4-4248-A58C-FCC5D9CD62ED}" dt="2025-05-20T14:18:08.373" v="155" actId="13926"/>
          <ac:spMkLst>
            <pc:docMk/>
            <pc:sldMk cId="1425110837" sldId="3461"/>
            <ac:spMk id="8" creationId="{BA2DA272-E602-AEC8-2BD2-F99F7B3FB7CD}"/>
          </ac:spMkLst>
        </pc:spChg>
        <pc:spChg chg="mod">
          <ac:chgData name="Derksen, Fabian" userId="31c36845-6767-4836-b2aa-46bd792ef2b7" providerId="ADAL" clId="{33C30104-B2B4-4248-A58C-FCC5D9CD62ED}" dt="2025-05-20T14:14:31.862" v="124" actId="20577"/>
          <ac:spMkLst>
            <pc:docMk/>
            <pc:sldMk cId="1425110837" sldId="3461"/>
            <ac:spMk id="9" creationId="{8DE7FC66-01A4-CFE4-44A4-35F56A14EEAE}"/>
          </ac:spMkLst>
        </pc:spChg>
        <pc:spChg chg="mod">
          <ac:chgData name="Derksen, Fabian" userId="31c36845-6767-4836-b2aa-46bd792ef2b7" providerId="ADAL" clId="{33C30104-B2B4-4248-A58C-FCC5D9CD62ED}" dt="2025-05-20T14:14:51.150" v="141"/>
          <ac:spMkLst>
            <pc:docMk/>
            <pc:sldMk cId="1425110837" sldId="3461"/>
            <ac:spMk id="10" creationId="{E76B72E4-21B5-A1EE-36F3-0505FE6CA5E1}"/>
          </ac:spMkLst>
        </pc:spChg>
        <pc:spChg chg="mod">
          <ac:chgData name="Derksen, Fabian" userId="31c36845-6767-4836-b2aa-46bd792ef2b7" providerId="ADAL" clId="{33C30104-B2B4-4248-A58C-FCC5D9CD62ED}" dt="2025-05-20T14:14:38.084" v="138" actId="20577"/>
          <ac:spMkLst>
            <pc:docMk/>
            <pc:sldMk cId="1425110837" sldId="3461"/>
            <ac:spMk id="12" creationId="{0051D63A-2523-1E82-7E94-57FD6B5C8889}"/>
          </ac:spMkLst>
        </pc:spChg>
        <pc:spChg chg="mod">
          <ac:chgData name="Derksen, Fabian" userId="31c36845-6767-4836-b2aa-46bd792ef2b7" providerId="ADAL" clId="{33C30104-B2B4-4248-A58C-FCC5D9CD62ED}" dt="2025-05-20T14:15:02.129" v="142"/>
          <ac:spMkLst>
            <pc:docMk/>
            <pc:sldMk cId="1425110837" sldId="3461"/>
            <ac:spMk id="13" creationId="{8BC034E4-E026-F960-5B1F-B3882954A477}"/>
          </ac:spMkLst>
        </pc:spChg>
        <pc:spChg chg="mod">
          <ac:chgData name="Derksen, Fabian" userId="31c36845-6767-4836-b2aa-46bd792ef2b7" providerId="ADAL" clId="{33C30104-B2B4-4248-A58C-FCC5D9CD62ED}" dt="2025-05-20T14:14:16.351" v="101"/>
          <ac:spMkLst>
            <pc:docMk/>
            <pc:sldMk cId="1425110837" sldId="3461"/>
            <ac:spMk id="21" creationId="{D6D1BFF5-679D-854B-0B8B-B20F1BFE29A3}"/>
          </ac:spMkLst>
        </pc:spChg>
      </pc:sldChg>
      <pc:sldChg chg="modSp mod">
        <pc:chgData name="Derksen, Fabian" userId="31c36845-6767-4836-b2aa-46bd792ef2b7" providerId="ADAL" clId="{33C30104-B2B4-4248-A58C-FCC5D9CD62ED}" dt="2025-05-20T14:36:44.164" v="536"/>
        <pc:sldMkLst>
          <pc:docMk/>
          <pc:sldMk cId="582680020" sldId="3478"/>
        </pc:sldMkLst>
        <pc:spChg chg="mod">
          <ac:chgData name="Derksen, Fabian" userId="31c36845-6767-4836-b2aa-46bd792ef2b7" providerId="ADAL" clId="{33C30104-B2B4-4248-A58C-FCC5D9CD62ED}" dt="2025-05-20T14:36:08.694" v="506"/>
          <ac:spMkLst>
            <pc:docMk/>
            <pc:sldMk cId="582680020" sldId="3478"/>
            <ac:spMk id="2" creationId="{3BA4DC87-DE65-AEDB-36B3-B0D583E7BE2E}"/>
          </ac:spMkLst>
        </pc:spChg>
        <pc:spChg chg="mod">
          <ac:chgData name="Derksen, Fabian" userId="31c36845-6767-4836-b2aa-46bd792ef2b7" providerId="ADAL" clId="{33C30104-B2B4-4248-A58C-FCC5D9CD62ED}" dt="2025-05-20T14:36:44.164" v="536"/>
          <ac:spMkLst>
            <pc:docMk/>
            <pc:sldMk cId="582680020" sldId="3478"/>
            <ac:spMk id="4" creationId="{FCAD82D4-D0DE-CF67-07AF-0E8AB18C6F79}"/>
          </ac:spMkLst>
        </pc:spChg>
        <pc:spChg chg="mod">
          <ac:chgData name="Derksen, Fabian" userId="31c36845-6767-4836-b2aa-46bd792ef2b7" providerId="ADAL" clId="{33C30104-B2B4-4248-A58C-FCC5D9CD62ED}" dt="2025-05-20T14:34:47.744" v="493"/>
          <ac:spMkLst>
            <pc:docMk/>
            <pc:sldMk cId="582680020" sldId="3478"/>
            <ac:spMk id="5" creationId="{389301D8-EDD6-E448-C6AF-21314FA22595}"/>
          </ac:spMkLst>
        </pc:spChg>
        <pc:spChg chg="mod">
          <ac:chgData name="Derksen, Fabian" userId="31c36845-6767-4836-b2aa-46bd792ef2b7" providerId="ADAL" clId="{33C30104-B2B4-4248-A58C-FCC5D9CD62ED}" dt="2025-05-20T14:32:57.178" v="453"/>
          <ac:spMkLst>
            <pc:docMk/>
            <pc:sldMk cId="582680020" sldId="3478"/>
            <ac:spMk id="6" creationId="{A0CEB4D2-21B5-A47B-F7DF-57A71C458EB1}"/>
          </ac:spMkLst>
        </pc:spChg>
        <pc:spChg chg="mod">
          <ac:chgData name="Derksen, Fabian" userId="31c36845-6767-4836-b2aa-46bd792ef2b7" providerId="ADAL" clId="{33C30104-B2B4-4248-A58C-FCC5D9CD62ED}" dt="2025-05-20T14:35:04.219" v="494"/>
          <ac:spMkLst>
            <pc:docMk/>
            <pc:sldMk cId="582680020" sldId="3478"/>
            <ac:spMk id="7" creationId="{A0D3774A-B763-1098-5D06-B7760B7C9D19}"/>
          </ac:spMkLst>
        </pc:spChg>
        <pc:spChg chg="mod">
          <ac:chgData name="Derksen, Fabian" userId="31c36845-6767-4836-b2aa-46bd792ef2b7" providerId="ADAL" clId="{33C30104-B2B4-4248-A58C-FCC5D9CD62ED}" dt="2025-05-20T14:35:19.504" v="503" actId="20577"/>
          <ac:spMkLst>
            <pc:docMk/>
            <pc:sldMk cId="582680020" sldId="3478"/>
            <ac:spMk id="8" creationId="{AA2A4571-166E-F0D4-D12A-A06BBE3F77DB}"/>
          </ac:spMkLst>
        </pc:spChg>
        <pc:spChg chg="mod">
          <ac:chgData name="Derksen, Fabian" userId="31c36845-6767-4836-b2aa-46bd792ef2b7" providerId="ADAL" clId="{33C30104-B2B4-4248-A58C-FCC5D9CD62ED}" dt="2025-05-20T14:35:27.121" v="504"/>
          <ac:spMkLst>
            <pc:docMk/>
            <pc:sldMk cId="582680020" sldId="3478"/>
            <ac:spMk id="11" creationId="{349906B9-CFCE-E892-63A4-2FC8468B4E6A}"/>
          </ac:spMkLst>
        </pc:spChg>
        <pc:spChg chg="mod">
          <ac:chgData name="Derksen, Fabian" userId="31c36845-6767-4836-b2aa-46bd792ef2b7" providerId="ADAL" clId="{33C30104-B2B4-4248-A58C-FCC5D9CD62ED}" dt="2025-05-20T14:34:33.184" v="492"/>
          <ac:spMkLst>
            <pc:docMk/>
            <pc:sldMk cId="582680020" sldId="3478"/>
            <ac:spMk id="12" creationId="{84042EEC-5E14-3CBE-DA6A-3F11F4B1F227}"/>
          </ac:spMkLst>
        </pc:spChg>
        <pc:spChg chg="mod">
          <ac:chgData name="Derksen, Fabian" userId="31c36845-6767-4836-b2aa-46bd792ef2b7" providerId="ADAL" clId="{33C30104-B2B4-4248-A58C-FCC5D9CD62ED}" dt="2025-05-20T14:33:28.089" v="488" actId="20577"/>
          <ac:spMkLst>
            <pc:docMk/>
            <pc:sldMk cId="582680020" sldId="3478"/>
            <ac:spMk id="15" creationId="{2B8F7768-81BE-61F9-0EF3-CA462295B16F}"/>
          </ac:spMkLst>
        </pc:spChg>
        <pc:spChg chg="mod">
          <ac:chgData name="Derksen, Fabian" userId="31c36845-6767-4836-b2aa-46bd792ef2b7" providerId="ADAL" clId="{33C30104-B2B4-4248-A58C-FCC5D9CD62ED}" dt="2025-05-20T14:33:44.034" v="491"/>
          <ac:spMkLst>
            <pc:docMk/>
            <pc:sldMk cId="582680020" sldId="3478"/>
            <ac:spMk id="16" creationId="{E09C4C36-78BF-56FE-F4F9-CE4EC393400B}"/>
          </ac:spMkLst>
        </pc:spChg>
        <pc:spChg chg="mod">
          <ac:chgData name="Derksen, Fabian" userId="31c36845-6767-4836-b2aa-46bd792ef2b7" providerId="ADAL" clId="{33C30104-B2B4-4248-A58C-FCC5D9CD62ED}" dt="2025-05-20T14:35:50.516" v="505"/>
          <ac:spMkLst>
            <pc:docMk/>
            <pc:sldMk cId="582680020" sldId="3478"/>
            <ac:spMk id="17" creationId="{B46AFF92-2E21-87A9-B88B-BDC9CE6FC607}"/>
          </ac:spMkLst>
        </pc:spChg>
      </pc:sldChg>
      <pc:sldChg chg="modSp mod">
        <pc:chgData name="Derksen, Fabian" userId="31c36845-6767-4836-b2aa-46bd792ef2b7" providerId="ADAL" clId="{33C30104-B2B4-4248-A58C-FCC5D9CD62ED}" dt="2025-05-20T14:40:57.431" v="612" actId="20577"/>
        <pc:sldMkLst>
          <pc:docMk/>
          <pc:sldMk cId="141255296" sldId="2146849462"/>
        </pc:sldMkLst>
        <pc:spChg chg="mod">
          <ac:chgData name="Derksen, Fabian" userId="31c36845-6767-4836-b2aa-46bd792ef2b7" providerId="ADAL" clId="{33C30104-B2B4-4248-A58C-FCC5D9CD62ED}" dt="2025-05-20T14:40:57.431" v="612" actId="20577"/>
          <ac:spMkLst>
            <pc:docMk/>
            <pc:sldMk cId="141255296" sldId="2146849462"/>
            <ac:spMk id="2" creationId="{FF97656E-5142-3BF8-E3CE-AF525E922B6A}"/>
          </ac:spMkLst>
        </pc:spChg>
        <pc:spChg chg="mod">
          <ac:chgData name="Derksen, Fabian" userId="31c36845-6767-4836-b2aa-46bd792ef2b7" providerId="ADAL" clId="{33C30104-B2B4-4248-A58C-FCC5D9CD62ED}" dt="2025-05-20T14:36:29.275" v="533" actId="20577"/>
          <ac:spMkLst>
            <pc:docMk/>
            <pc:sldMk cId="141255296" sldId="2146849462"/>
            <ac:spMk id="4" creationId="{8C401217-F6F7-6895-238D-6712802D0CA6}"/>
          </ac:spMkLst>
        </pc:spChg>
        <pc:graphicFrameChg chg="mod modGraphic">
          <ac:chgData name="Derksen, Fabian" userId="31c36845-6767-4836-b2aa-46bd792ef2b7" providerId="ADAL" clId="{33C30104-B2B4-4248-A58C-FCC5D9CD62ED}" dt="2025-05-20T14:12:50.679" v="99" actId="13926"/>
          <ac:graphicFrameMkLst>
            <pc:docMk/>
            <pc:sldMk cId="141255296" sldId="2146849462"/>
            <ac:graphicFrameMk id="8" creationId="{83E5A4C9-FE21-5FAC-10C8-0F2ACA4BF3A5}"/>
          </ac:graphicFrameMkLst>
        </pc:graphicFrameChg>
      </pc:sldChg>
      <pc:sldChg chg="modSp mod">
        <pc:chgData name="Derksen, Fabian" userId="31c36845-6767-4836-b2aa-46bd792ef2b7" providerId="ADAL" clId="{33C30104-B2B4-4248-A58C-FCC5D9CD62ED}" dt="2025-05-20T14:09:09.656" v="12" actId="20577"/>
        <pc:sldMkLst>
          <pc:docMk/>
          <pc:sldMk cId="3666663956" sldId="2147479747"/>
        </pc:sldMkLst>
        <pc:spChg chg="mod">
          <ac:chgData name="Derksen, Fabian" userId="31c36845-6767-4836-b2aa-46bd792ef2b7" providerId="ADAL" clId="{33C30104-B2B4-4248-A58C-FCC5D9CD62ED}" dt="2025-05-20T14:09:04.292" v="5" actId="1076"/>
          <ac:spMkLst>
            <pc:docMk/>
            <pc:sldMk cId="3666663956" sldId="2147479747"/>
            <ac:spMk id="4" creationId="{2143958D-741A-A8B1-2763-17EBA9B87875}"/>
          </ac:spMkLst>
        </pc:spChg>
        <pc:spChg chg="mod">
          <ac:chgData name="Derksen, Fabian" userId="31c36845-6767-4836-b2aa-46bd792ef2b7" providerId="ADAL" clId="{33C30104-B2B4-4248-A58C-FCC5D9CD62ED}" dt="2025-05-20T14:09:09.656" v="12" actId="20577"/>
          <ac:spMkLst>
            <pc:docMk/>
            <pc:sldMk cId="3666663956" sldId="2147479747"/>
            <ac:spMk id="8" creationId="{66F4F699-57A7-B595-C968-5322F8B0924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A609D-33A1-49C1-99CD-9DA0D02D59BC}" type="datetimeFigureOut">
              <a:rPr lang="de-DE" smtClean="0"/>
              <a:t>04.06.2025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4DAAC-953A-4DDC-ADA9-6566D2D086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31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err="1">
                <a:solidFill>
                  <a:srgbClr val="00B0F0"/>
                </a:solidFill>
              </a:rPr>
              <a:t>Focused</a:t>
            </a:r>
            <a:r>
              <a:rPr lang="de-DE" sz="1200" b="1">
                <a:solidFill>
                  <a:srgbClr val="00B0F0"/>
                </a:solidFill>
              </a:rPr>
              <a:t> </a:t>
            </a:r>
            <a:r>
              <a:rPr lang="de-DE" sz="1200" b="1" err="1">
                <a:solidFill>
                  <a:srgbClr val="00B0F0"/>
                </a:solidFill>
              </a:rPr>
              <a:t>to</a:t>
            </a:r>
            <a:r>
              <a:rPr lang="de-DE" sz="1200" b="1">
                <a:solidFill>
                  <a:srgbClr val="00B0F0"/>
                </a:solidFill>
              </a:rPr>
              <a:t> </a:t>
            </a:r>
            <a:r>
              <a:rPr lang="de-DE" sz="1200" b="1" err="1">
                <a:solidFill>
                  <a:srgbClr val="00B0F0"/>
                </a:solidFill>
              </a:rPr>
              <a:t>the</a:t>
            </a:r>
            <a:r>
              <a:rPr lang="de-DE" sz="1200" b="1">
                <a:solidFill>
                  <a:srgbClr val="00B0F0"/>
                </a:solidFill>
              </a:rPr>
              <a:t> </a:t>
            </a:r>
            <a:r>
              <a:rPr lang="de-DE" sz="1200" b="1" err="1">
                <a:solidFill>
                  <a:srgbClr val="00B0F0"/>
                </a:solidFill>
              </a:rPr>
              <a:t>existing</a:t>
            </a:r>
            <a:r>
              <a:rPr lang="de-DE" sz="1200" b="1">
                <a:solidFill>
                  <a:srgbClr val="00B0F0"/>
                </a:solidFill>
              </a:rPr>
              <a:t> Systems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>
                <a:solidFill>
                  <a:srgbClr val="00B0F0"/>
                </a:solidFill>
              </a:rPr>
              <a:t>Wording </a:t>
            </a:r>
            <a:r>
              <a:rPr lang="de-DE" sz="1200" b="1" err="1">
                <a:solidFill>
                  <a:srgbClr val="00B0F0"/>
                </a:solidFill>
              </a:rPr>
              <a:t>from</a:t>
            </a:r>
            <a:r>
              <a:rPr lang="de-DE" sz="1200" b="1">
                <a:solidFill>
                  <a:srgbClr val="00B0F0"/>
                </a:solidFill>
              </a:rPr>
              <a:t> SWM </a:t>
            </a:r>
            <a:r>
              <a:rPr lang="de-DE" sz="1200" b="1" err="1">
                <a:solidFill>
                  <a:srgbClr val="00B0F0"/>
                </a:solidFill>
              </a:rPr>
              <a:t>to</a:t>
            </a:r>
            <a:r>
              <a:rPr lang="de-DE" sz="1200" b="1">
                <a:solidFill>
                  <a:srgbClr val="00B0F0"/>
                </a:solidFill>
              </a:rPr>
              <a:t> CTS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>
                <a:solidFill>
                  <a:srgbClr val="00B0F0"/>
                </a:solidFill>
              </a:rPr>
              <a:t>CTS P: 1:1 </a:t>
            </a:r>
            <a:r>
              <a:rPr lang="de-DE" sz="1200" b="1" err="1">
                <a:solidFill>
                  <a:srgbClr val="00B0F0"/>
                </a:solidFill>
              </a:rPr>
              <a:t>replacement</a:t>
            </a:r>
            <a:endParaRPr lang="de-DE" sz="1200" b="1">
              <a:solidFill>
                <a:srgbClr val="00B0F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>
                <a:solidFill>
                  <a:srgbClr val="00B0F0"/>
                </a:solidFill>
              </a:rPr>
              <a:t>CTS C: 1:1 </a:t>
            </a:r>
            <a:r>
              <a:rPr lang="de-DE" sz="1200" b="1" err="1">
                <a:solidFill>
                  <a:srgbClr val="00B0F0"/>
                </a:solidFill>
              </a:rPr>
              <a:t>replacement</a:t>
            </a:r>
            <a:endParaRPr lang="de-DE" sz="1200" b="1">
              <a:solidFill>
                <a:srgbClr val="00B0F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>
                <a:solidFill>
                  <a:srgbClr val="00B0F0"/>
                </a:solidFill>
              </a:rPr>
              <a:t>CTS T: 1:1 </a:t>
            </a:r>
            <a:r>
              <a:rPr lang="de-DE" sz="1200" b="1" err="1">
                <a:solidFill>
                  <a:srgbClr val="00B0F0"/>
                </a:solidFill>
              </a:rPr>
              <a:t>replaement</a:t>
            </a:r>
            <a:endParaRPr lang="de-DE" sz="1200" b="1">
              <a:solidFill>
                <a:srgbClr val="00B0F0"/>
              </a:solidFill>
            </a:endParaRP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722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78CC97A4-1A82-DEDB-CB65-650832807737}"/>
              </a:ext>
            </a:extLst>
          </p:cNvPr>
          <p:cNvSpPr txBox="1"/>
          <p:nvPr userDrawn="1"/>
        </p:nvSpPr>
        <p:spPr>
          <a:xfrm>
            <a:off x="658813" y="271886"/>
            <a:ext cx="200908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800" b="1">
                <a:solidFill>
                  <a:schemeClr val="bg2"/>
                </a:solidFill>
                <a:latin typeface="Fago Pro" panose="02000506040000020004" pitchFamily="50" charset="0"/>
              </a:rPr>
              <a:t>Agenda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1ECF792-B14B-88A1-18F5-A6044518CC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779585"/>
            <a:ext cx="8937625" cy="5494215"/>
          </a:xfrm>
        </p:spPr>
        <p:txBody>
          <a:bodyPr/>
          <a:lstStyle>
            <a:lvl1pPr marL="633413" indent="-633413">
              <a:buFont typeface="+mj-lt"/>
              <a:buAutoNum type="arabicPeriod"/>
              <a:defRPr sz="3000" b="1">
                <a:latin typeface="Fago Pro" panose="02000506040000020004" pitchFamily="50" charset="0"/>
              </a:defRPr>
            </a:lvl1pPr>
            <a:lvl2pPr marL="785813" indent="-176213">
              <a:tabLst>
                <a:tab pos="652463" algn="l"/>
                <a:tab pos="809625" algn="l"/>
              </a:tabLst>
              <a:defRPr sz="2000">
                <a:latin typeface="Fago Pro" panose="02000506040000020004" pitchFamily="50" charset="0"/>
              </a:defRPr>
            </a:lvl2pPr>
            <a:lvl3pPr marL="1014413" indent="-246063">
              <a:defRPr sz="2000">
                <a:latin typeface="Fago Pro" panose="02000506040000020004" pitchFamily="50" charset="0"/>
              </a:defRPr>
            </a:lvl3pPr>
            <a:lvl4pPr marL="1219200" indent="-204788">
              <a:defRPr sz="2000">
                <a:latin typeface="Fago Pro" panose="02000506040000020004" pitchFamily="50" charset="0"/>
              </a:defRPr>
            </a:lvl4pPr>
            <a:lvl5pPr marL="1441450" indent="-233363">
              <a:defRPr sz="2000">
                <a:latin typeface="Fago Pro" panose="02000506040000020004" pitchFamily="50" charset="0"/>
              </a:defRPr>
            </a:lvl5pPr>
          </a:lstStyle>
          <a:p>
            <a:pPr lvl="0"/>
            <a:r>
              <a:rPr lang="de-DE" err="1"/>
              <a:t>Agendapunkt</a:t>
            </a:r>
            <a:r>
              <a:rPr lang="de-DE"/>
              <a:t> eins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F40E45D-1310-95F1-0289-F373E713D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1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608AA44-849E-76DD-D654-94961F473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1C6B8FC-3DF4-DFC6-9D42-886621A4A3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4" y="271887"/>
            <a:ext cx="8996816" cy="33855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Hier steht das Kapitel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F6F39E2-88FE-A04B-0206-C2A69CE7F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11198225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FACFECB-17DE-E53B-159A-D52685688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­­­­- Fazit - Empfe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C792D1-F0A6-D256-D340-655CE5F32C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666750"/>
            <a:ext cx="8996816" cy="328612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de-DE"/>
              <a:t>Hier steht ein Zitat / Empfehlung / Fazit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2253897-4149-A9A4-96B3-1666630B64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4" name="Grafik 22">
            <a:extLst>
              <a:ext uri="{FF2B5EF4-FFF2-40B4-BE49-F238E27FC236}">
                <a16:creationId xmlns:a16="http://schemas.microsoft.com/office/drawing/2014/main" id="{19CCC31C-6825-1ED2-D136-4A6E0AE52F11}"/>
              </a:ext>
            </a:extLst>
          </p:cNvPr>
          <p:cNvSpPr/>
          <p:nvPr/>
        </p:nvSpPr>
        <p:spPr>
          <a:xfrm>
            <a:off x="686183" y="4266814"/>
            <a:ext cx="2258186" cy="404695"/>
          </a:xfrm>
          <a:custGeom>
            <a:avLst/>
            <a:gdLst>
              <a:gd name="connsiteX0" fmla="*/ 1911685 w 3041035"/>
              <a:gd name="connsiteY0" fmla="*/ 185560 h 544991"/>
              <a:gd name="connsiteX1" fmla="*/ 1226038 w 3041035"/>
              <a:gd name="connsiteY1" fmla="*/ 544991 h 544991"/>
              <a:gd name="connsiteX2" fmla="*/ 0 w 3041035"/>
              <a:gd name="connsiteY2" fmla="*/ 544991 h 544991"/>
              <a:gd name="connsiteX3" fmla="*/ 0 w 3041035"/>
              <a:gd name="connsiteY3" fmla="*/ 359431 h 544991"/>
              <a:gd name="connsiteX4" fmla="*/ 1180367 w 3041035"/>
              <a:gd name="connsiteY4" fmla="*/ 359431 h 544991"/>
              <a:gd name="connsiteX5" fmla="*/ 1865971 w 3041035"/>
              <a:gd name="connsiteY5" fmla="*/ 0 h 544991"/>
              <a:gd name="connsiteX6" fmla="*/ 3041036 w 3041035"/>
              <a:gd name="connsiteY6" fmla="*/ 0 h 544991"/>
              <a:gd name="connsiteX7" fmla="*/ 3041036 w 3041035"/>
              <a:gd name="connsiteY7" fmla="*/ 185560 h 54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1035" h="544991">
                <a:moveTo>
                  <a:pt x="1911685" y="185560"/>
                </a:moveTo>
                <a:lnTo>
                  <a:pt x="1226038" y="544991"/>
                </a:lnTo>
                <a:lnTo>
                  <a:pt x="0" y="544991"/>
                </a:lnTo>
                <a:lnTo>
                  <a:pt x="0" y="359431"/>
                </a:lnTo>
                <a:lnTo>
                  <a:pt x="1180367" y="359431"/>
                </a:lnTo>
                <a:lnTo>
                  <a:pt x="1865971" y="0"/>
                </a:lnTo>
                <a:lnTo>
                  <a:pt x="3041036" y="0"/>
                </a:lnTo>
                <a:lnTo>
                  <a:pt x="3041036" y="185560"/>
                </a:lnTo>
              </a:path>
            </a:pathLst>
          </a:custGeom>
          <a:solidFill>
            <a:schemeClr val="bg2"/>
          </a:solidFill>
          <a:ln w="21248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latin typeface="Fago Pro" panose="02000506040000020004" pitchFamily="50" charset="0"/>
            </a:endParaRP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0B18618C-AB6E-049B-38C5-4999CED06E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3" y="5143500"/>
            <a:ext cx="8996816" cy="11303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Optional Zitatgeber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6C5F3724-686E-CBBC-E9B6-90A5F7F4AC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50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F493582-DCC1-F192-74C6-EED58EE52B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8531" y="1886839"/>
            <a:ext cx="5214938" cy="1542161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C2900A8C-B0B5-C546-9BE1-53E2ECB57D02}"/>
              </a:ext>
            </a:extLst>
          </p:cNvPr>
          <p:cNvSpPr txBox="1"/>
          <p:nvPr userDrawn="1"/>
        </p:nvSpPr>
        <p:spPr>
          <a:xfrm>
            <a:off x="4193381" y="5905500"/>
            <a:ext cx="3805238" cy="3683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None/>
              <a:tabLst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© SCHUNK GmbH &amp; Co.KG</a:t>
            </a:r>
          </a:p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None/>
              <a:tabLst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Schunk.com</a:t>
            </a:r>
          </a:p>
        </p:txBody>
      </p:sp>
      <p:grpSp>
        <p:nvGrpSpPr>
          <p:cNvPr id="5" name="Grafik 6">
            <a:extLst>
              <a:ext uri="{FF2B5EF4-FFF2-40B4-BE49-F238E27FC236}">
                <a16:creationId xmlns:a16="http://schemas.microsoft.com/office/drawing/2014/main" id="{94BC3787-8E20-671D-7B41-38B60F6FDA7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474242" y="4744704"/>
            <a:ext cx="5269708" cy="324440"/>
            <a:chOff x="4381500" y="3324234"/>
            <a:chExt cx="3430676" cy="211216"/>
          </a:xfrm>
          <a:solidFill>
            <a:schemeClr val="bg1"/>
          </a:solidFill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B9AD97F3-99FA-A188-8AA3-9615E6F9F198}"/>
                </a:ext>
              </a:extLst>
            </p:cNvPr>
            <p:cNvSpPr/>
            <p:nvPr/>
          </p:nvSpPr>
          <p:spPr>
            <a:xfrm>
              <a:off x="4381500" y="3343179"/>
              <a:ext cx="129997" cy="189566"/>
            </a:xfrm>
            <a:custGeom>
              <a:avLst/>
              <a:gdLst>
                <a:gd name="connsiteX0" fmla="*/ 92069 w 129997"/>
                <a:gd name="connsiteY0" fmla="*/ 189567 h 189566"/>
                <a:gd name="connsiteX1" fmla="*/ 92069 w 129997"/>
                <a:gd name="connsiteY1" fmla="*/ 102365 h 189566"/>
                <a:gd name="connsiteX2" fmla="*/ 37919 w 129997"/>
                <a:gd name="connsiteY2" fmla="*/ 102365 h 189566"/>
                <a:gd name="connsiteX3" fmla="*/ 37919 w 129997"/>
                <a:gd name="connsiteY3" fmla="*/ 189567 h 189566"/>
                <a:gd name="connsiteX4" fmla="*/ 0 w 129997"/>
                <a:gd name="connsiteY4" fmla="*/ 189567 h 189566"/>
                <a:gd name="connsiteX5" fmla="*/ 0 w 129997"/>
                <a:gd name="connsiteY5" fmla="*/ 0 h 189566"/>
                <a:gd name="connsiteX6" fmla="*/ 37919 w 129997"/>
                <a:gd name="connsiteY6" fmla="*/ 0 h 189566"/>
                <a:gd name="connsiteX7" fmla="*/ 37919 w 129997"/>
                <a:gd name="connsiteY7" fmla="*/ 73133 h 189566"/>
                <a:gd name="connsiteX8" fmla="*/ 92078 w 129997"/>
                <a:gd name="connsiteY8" fmla="*/ 73133 h 189566"/>
                <a:gd name="connsiteX9" fmla="*/ 92078 w 129997"/>
                <a:gd name="connsiteY9" fmla="*/ 0 h 189566"/>
                <a:gd name="connsiteX10" fmla="*/ 129997 w 129997"/>
                <a:gd name="connsiteY10" fmla="*/ 0 h 189566"/>
                <a:gd name="connsiteX11" fmla="*/ 129997 w 129997"/>
                <a:gd name="connsiteY11" fmla="*/ 189567 h 189566"/>
                <a:gd name="connsiteX12" fmla="*/ 92069 w 129997"/>
                <a:gd name="connsiteY12" fmla="*/ 189567 h 18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997" h="189566">
                  <a:moveTo>
                    <a:pt x="92069" y="189567"/>
                  </a:moveTo>
                  <a:lnTo>
                    <a:pt x="92069" y="102365"/>
                  </a:lnTo>
                  <a:lnTo>
                    <a:pt x="37919" y="102365"/>
                  </a:lnTo>
                  <a:lnTo>
                    <a:pt x="37919" y="189567"/>
                  </a:lnTo>
                  <a:lnTo>
                    <a:pt x="0" y="1895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73133"/>
                  </a:lnTo>
                  <a:lnTo>
                    <a:pt x="92078" y="73133"/>
                  </a:lnTo>
                  <a:lnTo>
                    <a:pt x="92078" y="0"/>
                  </a:lnTo>
                  <a:lnTo>
                    <a:pt x="129997" y="0"/>
                  </a:lnTo>
                  <a:lnTo>
                    <a:pt x="129997" y="189567"/>
                  </a:lnTo>
                  <a:lnTo>
                    <a:pt x="92069" y="189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8B6A8E9D-4DA8-CFB1-1413-A17B09E1BC43}"/>
                </a:ext>
              </a:extLst>
            </p:cNvPr>
            <p:cNvSpPr/>
            <p:nvPr/>
          </p:nvSpPr>
          <p:spPr>
            <a:xfrm>
              <a:off x="4545282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704 w 116433"/>
                <a:gd name="connsiteY15" fmla="*/ 77734 h 148942"/>
                <a:gd name="connsiteX16" fmla="*/ 37929 w 116433"/>
                <a:gd name="connsiteY16" fmla="*/ 101832 h 148942"/>
                <a:gd name="connsiteX17" fmla="*/ 54435 w 116433"/>
                <a:gd name="connsiteY17" fmla="*/ 120787 h 148942"/>
                <a:gd name="connsiteX18" fmla="*/ 78543 w 116433"/>
                <a:gd name="connsiteY18" fmla="*/ 113738 h 148942"/>
                <a:gd name="connsiteX19" fmla="*/ 78543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8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704" y="77734"/>
                  </a:lnTo>
                  <a:cubicBezTo>
                    <a:pt x="46320" y="78276"/>
                    <a:pt x="37929" y="83420"/>
                    <a:pt x="37929" y="101832"/>
                  </a:cubicBezTo>
                  <a:cubicBezTo>
                    <a:pt x="37929" y="116719"/>
                    <a:pt x="44691" y="120787"/>
                    <a:pt x="54435" y="120787"/>
                  </a:cubicBezTo>
                  <a:cubicBezTo>
                    <a:pt x="63922" y="120787"/>
                    <a:pt x="71228" y="117805"/>
                    <a:pt x="78543" y="113738"/>
                  </a:cubicBezTo>
                  <a:lnTo>
                    <a:pt x="78543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CB3D29B4-50AB-43DF-8566-2C7ECDEC7011}"/>
                </a:ext>
              </a:extLst>
            </p:cNvPr>
            <p:cNvSpPr/>
            <p:nvPr/>
          </p:nvSpPr>
          <p:spPr>
            <a:xfrm>
              <a:off x="4703664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D16DB84B-EF0D-C922-F83B-E8F6CDEF2FCD}"/>
                </a:ext>
              </a:extLst>
            </p:cNvPr>
            <p:cNvSpPr/>
            <p:nvPr/>
          </p:nvSpPr>
          <p:spPr>
            <a:xfrm>
              <a:off x="4862026" y="3337779"/>
              <a:ext cx="127292" cy="197672"/>
            </a:xfrm>
            <a:custGeom>
              <a:avLst/>
              <a:gdLst>
                <a:gd name="connsiteX0" fmla="*/ 96679 w 127292"/>
                <a:gd name="connsiteY0" fmla="*/ 194967 h 197672"/>
                <a:gd name="connsiteX1" fmla="*/ 92345 w 127292"/>
                <a:gd name="connsiteY1" fmla="*/ 183318 h 197672"/>
                <a:gd name="connsiteX2" fmla="*/ 54169 w 127292"/>
                <a:gd name="connsiteY2" fmla="*/ 197672 h 197672"/>
                <a:gd name="connsiteX3" fmla="*/ 0 w 127292"/>
                <a:gd name="connsiteY3" fmla="*/ 123206 h 197672"/>
                <a:gd name="connsiteX4" fmla="*/ 59579 w 127292"/>
                <a:gd name="connsiteY4" fmla="*/ 48739 h 197672"/>
                <a:gd name="connsiteX5" fmla="*/ 89373 w 127292"/>
                <a:gd name="connsiteY5" fmla="*/ 60103 h 197672"/>
                <a:gd name="connsiteX6" fmla="*/ 89373 w 127292"/>
                <a:gd name="connsiteY6" fmla="*/ 0 h 197672"/>
                <a:gd name="connsiteX7" fmla="*/ 127292 w 127292"/>
                <a:gd name="connsiteY7" fmla="*/ 0 h 197672"/>
                <a:gd name="connsiteX8" fmla="*/ 127292 w 127292"/>
                <a:gd name="connsiteY8" fmla="*/ 194967 h 197672"/>
                <a:gd name="connsiteX9" fmla="*/ 96679 w 127292"/>
                <a:gd name="connsiteY9" fmla="*/ 194967 h 197672"/>
                <a:gd name="connsiteX10" fmla="*/ 89383 w 127292"/>
                <a:gd name="connsiteY10" fmla="*/ 84753 h 197672"/>
                <a:gd name="connsiteX11" fmla="*/ 67713 w 127292"/>
                <a:gd name="connsiteY11" fmla="*/ 77429 h 197672"/>
                <a:gd name="connsiteX12" fmla="*/ 37919 w 127292"/>
                <a:gd name="connsiteY12" fmla="*/ 123196 h 197672"/>
                <a:gd name="connsiteX13" fmla="*/ 64999 w 127292"/>
                <a:gd name="connsiteY13" fmla="*/ 169507 h 197672"/>
                <a:gd name="connsiteX14" fmla="*/ 89373 w 127292"/>
                <a:gd name="connsiteY14" fmla="*/ 160582 h 197672"/>
                <a:gd name="connsiteX15" fmla="*/ 89373 w 12729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9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2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92" y="0"/>
                  </a:lnTo>
                  <a:lnTo>
                    <a:pt x="127292" y="194967"/>
                  </a:lnTo>
                  <a:lnTo>
                    <a:pt x="96679" y="194967"/>
                  </a:lnTo>
                  <a:close/>
                  <a:moveTo>
                    <a:pt x="89383" y="84753"/>
                  </a:moveTo>
                  <a:cubicBezTo>
                    <a:pt x="83420" y="80686"/>
                    <a:pt x="75571" y="77429"/>
                    <a:pt x="67713" y="77429"/>
                  </a:cubicBezTo>
                  <a:cubicBezTo>
                    <a:pt x="51730" y="77429"/>
                    <a:pt x="37919" y="80410"/>
                    <a:pt x="37919" y="123196"/>
                  </a:cubicBezTo>
                  <a:cubicBezTo>
                    <a:pt x="37919" y="166526"/>
                    <a:pt x="49835" y="169507"/>
                    <a:pt x="64999" y="169507"/>
                  </a:cubicBezTo>
                  <a:cubicBezTo>
                    <a:pt x="72857" y="169507"/>
                    <a:pt x="81791" y="165983"/>
                    <a:pt x="89373" y="160582"/>
                  </a:cubicBezTo>
                  <a:lnTo>
                    <a:pt x="89373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B630B98E-43B1-EF41-09CD-546ECB205F8A}"/>
                </a:ext>
              </a:extLst>
            </p:cNvPr>
            <p:cNvSpPr/>
            <p:nvPr/>
          </p:nvSpPr>
          <p:spPr>
            <a:xfrm>
              <a:off x="5118401" y="3324234"/>
              <a:ext cx="44967" cy="208511"/>
            </a:xfrm>
            <a:custGeom>
              <a:avLst/>
              <a:gdLst>
                <a:gd name="connsiteX0" fmla="*/ 22479 w 44967"/>
                <a:gd name="connsiteY0" fmla="*/ 46025 h 208511"/>
                <a:gd name="connsiteX1" fmla="*/ 0 w 44967"/>
                <a:gd name="connsiteY1" fmla="*/ 23012 h 208511"/>
                <a:gd name="connsiteX2" fmla="*/ 22479 w 44967"/>
                <a:gd name="connsiteY2" fmla="*/ 0 h 208511"/>
                <a:gd name="connsiteX3" fmla="*/ 44968 w 44967"/>
                <a:gd name="connsiteY3" fmla="*/ 23012 h 208511"/>
                <a:gd name="connsiteX4" fmla="*/ 22479 w 44967"/>
                <a:gd name="connsiteY4" fmla="*/ 46025 h 208511"/>
                <a:gd name="connsiteX5" fmla="*/ 3524 w 44967"/>
                <a:gd name="connsiteY5" fmla="*/ 208512 h 208511"/>
                <a:gd name="connsiteX6" fmla="*/ 3524 w 44967"/>
                <a:gd name="connsiteY6" fmla="*/ 64970 h 208511"/>
                <a:gd name="connsiteX7" fmla="*/ 41443 w 44967"/>
                <a:gd name="connsiteY7" fmla="*/ 64970 h 208511"/>
                <a:gd name="connsiteX8" fmla="*/ 41443 w 44967"/>
                <a:gd name="connsiteY8" fmla="*/ 208512 h 208511"/>
                <a:gd name="connsiteX9" fmla="*/ 3524 w 44967"/>
                <a:gd name="connsiteY9" fmla="*/ 208512 h 20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967" h="208511">
                  <a:moveTo>
                    <a:pt x="22479" y="46025"/>
                  </a:moveTo>
                  <a:cubicBezTo>
                    <a:pt x="9754" y="46025"/>
                    <a:pt x="0" y="35481"/>
                    <a:pt x="0" y="23012"/>
                  </a:cubicBezTo>
                  <a:cubicBezTo>
                    <a:pt x="0" y="10563"/>
                    <a:pt x="9744" y="0"/>
                    <a:pt x="22479" y="0"/>
                  </a:cubicBezTo>
                  <a:cubicBezTo>
                    <a:pt x="35214" y="0"/>
                    <a:pt x="44968" y="10563"/>
                    <a:pt x="44968" y="23012"/>
                  </a:cubicBezTo>
                  <a:cubicBezTo>
                    <a:pt x="44958" y="35471"/>
                    <a:pt x="35204" y="46025"/>
                    <a:pt x="22479" y="46025"/>
                  </a:cubicBezTo>
                  <a:close/>
                  <a:moveTo>
                    <a:pt x="3524" y="208512"/>
                  </a:moveTo>
                  <a:lnTo>
                    <a:pt x="3524" y="64970"/>
                  </a:lnTo>
                  <a:lnTo>
                    <a:pt x="41443" y="64970"/>
                  </a:lnTo>
                  <a:lnTo>
                    <a:pt x="41443" y="208512"/>
                  </a:lnTo>
                  <a:lnTo>
                    <a:pt x="3524" y="2085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445D5EEE-6290-E8CF-AD9D-51B0D2DBE7E2}"/>
                </a:ext>
              </a:extLst>
            </p:cNvPr>
            <p:cNvSpPr/>
            <p:nvPr/>
          </p:nvSpPr>
          <p:spPr>
            <a:xfrm>
              <a:off x="5201783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87D5CC84-381F-6533-8AD9-177551CADF4E}"/>
                </a:ext>
              </a:extLst>
            </p:cNvPr>
            <p:cNvSpPr/>
            <p:nvPr/>
          </p:nvSpPr>
          <p:spPr>
            <a:xfrm>
              <a:off x="5457624" y="3337779"/>
              <a:ext cx="124577" cy="194967"/>
            </a:xfrm>
            <a:custGeom>
              <a:avLst/>
              <a:gdLst>
                <a:gd name="connsiteX0" fmla="*/ 86659 w 124577"/>
                <a:gd name="connsiteY0" fmla="*/ 194967 h 194967"/>
                <a:gd name="connsiteX1" fmla="*/ 86659 w 124577"/>
                <a:gd name="connsiteY1" fmla="*/ 93678 h 194967"/>
                <a:gd name="connsiteX2" fmla="*/ 70409 w 124577"/>
                <a:gd name="connsiteY2" fmla="*/ 80153 h 194967"/>
                <a:gd name="connsiteX3" fmla="*/ 37919 w 124577"/>
                <a:gd name="connsiteY3" fmla="*/ 90440 h 194967"/>
                <a:gd name="connsiteX4" fmla="*/ 37919 w 124577"/>
                <a:gd name="connsiteY4" fmla="*/ 194967 h 194967"/>
                <a:gd name="connsiteX5" fmla="*/ 0 w 124577"/>
                <a:gd name="connsiteY5" fmla="*/ 194967 h 194967"/>
                <a:gd name="connsiteX6" fmla="*/ 0 w 124577"/>
                <a:gd name="connsiteY6" fmla="*/ 0 h 194967"/>
                <a:gd name="connsiteX7" fmla="*/ 37919 w 124577"/>
                <a:gd name="connsiteY7" fmla="*/ 0 h 194967"/>
                <a:gd name="connsiteX8" fmla="*/ 37919 w 124577"/>
                <a:gd name="connsiteY8" fmla="*/ 66342 h 194967"/>
                <a:gd name="connsiteX9" fmla="*/ 84773 w 124577"/>
                <a:gd name="connsiteY9" fmla="*/ 48730 h 194967"/>
                <a:gd name="connsiteX10" fmla="*/ 124578 w 124577"/>
                <a:gd name="connsiteY10" fmla="*/ 91516 h 194967"/>
                <a:gd name="connsiteX11" fmla="*/ 124578 w 124577"/>
                <a:gd name="connsiteY11" fmla="*/ 194967 h 194967"/>
                <a:gd name="connsiteX12" fmla="*/ 86659 w 124577"/>
                <a:gd name="connsiteY12" fmla="*/ 194967 h 19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77" h="194967">
                  <a:moveTo>
                    <a:pt x="86659" y="194967"/>
                  </a:moveTo>
                  <a:lnTo>
                    <a:pt x="86659" y="93678"/>
                  </a:lnTo>
                  <a:cubicBezTo>
                    <a:pt x="86659" y="83391"/>
                    <a:pt x="82868" y="80153"/>
                    <a:pt x="70409" y="80153"/>
                  </a:cubicBezTo>
                  <a:cubicBezTo>
                    <a:pt x="61741" y="80153"/>
                    <a:pt x="50378" y="84220"/>
                    <a:pt x="37919" y="90440"/>
                  </a:cubicBezTo>
                  <a:lnTo>
                    <a:pt x="37919" y="194967"/>
                  </a:lnTo>
                  <a:lnTo>
                    <a:pt x="0" y="1949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66342"/>
                  </a:lnTo>
                  <a:cubicBezTo>
                    <a:pt x="50644" y="56855"/>
                    <a:pt x="68247" y="48730"/>
                    <a:pt x="84773" y="48730"/>
                  </a:cubicBezTo>
                  <a:cubicBezTo>
                    <a:pt x="108595" y="48730"/>
                    <a:pt x="124578" y="59836"/>
                    <a:pt x="124578" y="91516"/>
                  </a:cubicBezTo>
                  <a:lnTo>
                    <a:pt x="124578" y="194967"/>
                  </a:lnTo>
                  <a:lnTo>
                    <a:pt x="86659" y="1949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92906D59-C67F-D48E-FD4C-1C787F0D018A}"/>
                </a:ext>
              </a:extLst>
            </p:cNvPr>
            <p:cNvSpPr/>
            <p:nvPr/>
          </p:nvSpPr>
          <p:spPr>
            <a:xfrm>
              <a:off x="5612206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694 w 116433"/>
                <a:gd name="connsiteY15" fmla="*/ 77724 h 148942"/>
                <a:gd name="connsiteX16" fmla="*/ 37919 w 116433"/>
                <a:gd name="connsiteY16" fmla="*/ 101822 h 148942"/>
                <a:gd name="connsiteX17" fmla="*/ 54426 w 116433"/>
                <a:gd name="connsiteY17" fmla="*/ 120777 h 148942"/>
                <a:gd name="connsiteX18" fmla="*/ 78534 w 116433"/>
                <a:gd name="connsiteY18" fmla="*/ 113729 h 148942"/>
                <a:gd name="connsiteX19" fmla="*/ 78534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9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694" y="77724"/>
                  </a:lnTo>
                  <a:cubicBezTo>
                    <a:pt x="46311" y="78267"/>
                    <a:pt x="37919" y="83410"/>
                    <a:pt x="37919" y="101822"/>
                  </a:cubicBezTo>
                  <a:cubicBezTo>
                    <a:pt x="37919" y="116710"/>
                    <a:pt x="44682" y="120777"/>
                    <a:pt x="54426" y="120777"/>
                  </a:cubicBezTo>
                  <a:cubicBezTo>
                    <a:pt x="63913" y="120777"/>
                    <a:pt x="71218" y="117796"/>
                    <a:pt x="78534" y="113729"/>
                  </a:cubicBezTo>
                  <a:lnTo>
                    <a:pt x="78534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2BA0181B-0FD8-4750-65A4-1C63A382ADD9}"/>
                </a:ext>
              </a:extLst>
            </p:cNvPr>
            <p:cNvSpPr/>
            <p:nvPr/>
          </p:nvSpPr>
          <p:spPr>
            <a:xfrm>
              <a:off x="5770578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82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DADD0553-C42A-60B7-9A7C-E8730FF6BDA8}"/>
                </a:ext>
              </a:extLst>
            </p:cNvPr>
            <p:cNvSpPr/>
            <p:nvPr/>
          </p:nvSpPr>
          <p:spPr>
            <a:xfrm>
              <a:off x="5928941" y="3337779"/>
              <a:ext cx="127282" cy="197672"/>
            </a:xfrm>
            <a:custGeom>
              <a:avLst/>
              <a:gdLst>
                <a:gd name="connsiteX0" fmla="*/ 96679 w 127282"/>
                <a:gd name="connsiteY0" fmla="*/ 194967 h 197672"/>
                <a:gd name="connsiteX1" fmla="*/ 92345 w 127282"/>
                <a:gd name="connsiteY1" fmla="*/ 183318 h 197672"/>
                <a:gd name="connsiteX2" fmla="*/ 54169 w 127282"/>
                <a:gd name="connsiteY2" fmla="*/ 197672 h 197672"/>
                <a:gd name="connsiteX3" fmla="*/ 0 w 127282"/>
                <a:gd name="connsiteY3" fmla="*/ 123206 h 197672"/>
                <a:gd name="connsiteX4" fmla="*/ 59579 w 127282"/>
                <a:gd name="connsiteY4" fmla="*/ 48739 h 197672"/>
                <a:gd name="connsiteX5" fmla="*/ 89373 w 127282"/>
                <a:gd name="connsiteY5" fmla="*/ 60103 h 197672"/>
                <a:gd name="connsiteX6" fmla="*/ 89373 w 127282"/>
                <a:gd name="connsiteY6" fmla="*/ 0 h 197672"/>
                <a:gd name="connsiteX7" fmla="*/ 127283 w 127282"/>
                <a:gd name="connsiteY7" fmla="*/ 0 h 197672"/>
                <a:gd name="connsiteX8" fmla="*/ 127283 w 127282"/>
                <a:gd name="connsiteY8" fmla="*/ 194967 h 197672"/>
                <a:gd name="connsiteX9" fmla="*/ 96679 w 127282"/>
                <a:gd name="connsiteY9" fmla="*/ 194967 h 197672"/>
                <a:gd name="connsiteX10" fmla="*/ 89373 w 127282"/>
                <a:gd name="connsiteY10" fmla="*/ 84753 h 197672"/>
                <a:gd name="connsiteX11" fmla="*/ 67704 w 127282"/>
                <a:gd name="connsiteY11" fmla="*/ 77429 h 197672"/>
                <a:gd name="connsiteX12" fmla="*/ 37909 w 127282"/>
                <a:gd name="connsiteY12" fmla="*/ 123196 h 197672"/>
                <a:gd name="connsiteX13" fmla="*/ 64989 w 127282"/>
                <a:gd name="connsiteY13" fmla="*/ 169507 h 197672"/>
                <a:gd name="connsiteX14" fmla="*/ 89364 w 127282"/>
                <a:gd name="connsiteY14" fmla="*/ 160582 h 197672"/>
                <a:gd name="connsiteX15" fmla="*/ 89364 w 12728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8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3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83" y="0"/>
                  </a:lnTo>
                  <a:lnTo>
                    <a:pt x="127283" y="194967"/>
                  </a:lnTo>
                  <a:lnTo>
                    <a:pt x="96679" y="194967"/>
                  </a:lnTo>
                  <a:close/>
                  <a:moveTo>
                    <a:pt x="89373" y="84753"/>
                  </a:moveTo>
                  <a:cubicBezTo>
                    <a:pt x="83410" y="80686"/>
                    <a:pt x="75562" y="77429"/>
                    <a:pt x="67704" y="77429"/>
                  </a:cubicBezTo>
                  <a:cubicBezTo>
                    <a:pt x="51721" y="77429"/>
                    <a:pt x="37909" y="80410"/>
                    <a:pt x="37909" y="123196"/>
                  </a:cubicBezTo>
                  <a:cubicBezTo>
                    <a:pt x="37909" y="166526"/>
                    <a:pt x="49825" y="169507"/>
                    <a:pt x="64989" y="169507"/>
                  </a:cubicBezTo>
                  <a:cubicBezTo>
                    <a:pt x="72847" y="169507"/>
                    <a:pt x="81782" y="165983"/>
                    <a:pt x="89364" y="160582"/>
                  </a:cubicBezTo>
                  <a:lnTo>
                    <a:pt x="89364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F5883756-7C62-4F66-36BC-79DFF5C6225D}"/>
                </a:ext>
              </a:extLst>
            </p:cNvPr>
            <p:cNvSpPr/>
            <p:nvPr/>
          </p:nvSpPr>
          <p:spPr>
            <a:xfrm>
              <a:off x="6169885" y="3335054"/>
              <a:ext cx="105613" cy="197700"/>
            </a:xfrm>
            <a:custGeom>
              <a:avLst/>
              <a:gdLst>
                <a:gd name="connsiteX0" fmla="*/ 76638 w 105613"/>
                <a:gd name="connsiteY0" fmla="*/ 30061 h 197700"/>
                <a:gd name="connsiteX1" fmla="*/ 62284 w 105613"/>
                <a:gd name="connsiteY1" fmla="*/ 46596 h 197700"/>
                <a:gd name="connsiteX2" fmla="*/ 62284 w 105613"/>
                <a:gd name="connsiteY2" fmla="*/ 54159 h 197700"/>
                <a:gd name="connsiteX3" fmla="*/ 94783 w 105613"/>
                <a:gd name="connsiteY3" fmla="*/ 54159 h 197700"/>
                <a:gd name="connsiteX4" fmla="*/ 91002 w 105613"/>
                <a:gd name="connsiteY4" fmla="*/ 79619 h 197700"/>
                <a:gd name="connsiteX5" fmla="*/ 62284 w 105613"/>
                <a:gd name="connsiteY5" fmla="*/ 79619 h 197700"/>
                <a:gd name="connsiteX6" fmla="*/ 62284 w 105613"/>
                <a:gd name="connsiteY6" fmla="*/ 197701 h 197700"/>
                <a:gd name="connsiteX7" fmla="*/ 24365 w 105613"/>
                <a:gd name="connsiteY7" fmla="*/ 197701 h 197700"/>
                <a:gd name="connsiteX8" fmla="*/ 24365 w 105613"/>
                <a:gd name="connsiteY8" fmla="*/ 79610 h 197700"/>
                <a:gd name="connsiteX9" fmla="*/ 0 w 105613"/>
                <a:gd name="connsiteY9" fmla="*/ 79610 h 197700"/>
                <a:gd name="connsiteX10" fmla="*/ 0 w 105613"/>
                <a:gd name="connsiteY10" fmla="*/ 54150 h 197700"/>
                <a:gd name="connsiteX11" fmla="*/ 24365 w 105613"/>
                <a:gd name="connsiteY11" fmla="*/ 54150 h 197700"/>
                <a:gd name="connsiteX12" fmla="*/ 24365 w 105613"/>
                <a:gd name="connsiteY12" fmla="*/ 44691 h 197700"/>
                <a:gd name="connsiteX13" fmla="*/ 70152 w 105613"/>
                <a:gd name="connsiteY13" fmla="*/ 0 h 197700"/>
                <a:gd name="connsiteX14" fmla="*/ 105613 w 105613"/>
                <a:gd name="connsiteY14" fmla="*/ 6506 h 197700"/>
                <a:gd name="connsiteX15" fmla="*/ 105613 w 105613"/>
                <a:gd name="connsiteY15" fmla="*/ 34404 h 197700"/>
                <a:gd name="connsiteX16" fmla="*/ 76638 w 105613"/>
                <a:gd name="connsiteY16" fmla="*/ 30061 h 19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613" h="197700">
                  <a:moveTo>
                    <a:pt x="76638" y="30061"/>
                  </a:moveTo>
                  <a:cubicBezTo>
                    <a:pt x="66094" y="30061"/>
                    <a:pt x="62284" y="34661"/>
                    <a:pt x="62284" y="46596"/>
                  </a:cubicBezTo>
                  <a:lnTo>
                    <a:pt x="62284" y="54159"/>
                  </a:lnTo>
                  <a:lnTo>
                    <a:pt x="94783" y="54159"/>
                  </a:lnTo>
                  <a:lnTo>
                    <a:pt x="91002" y="79619"/>
                  </a:lnTo>
                  <a:lnTo>
                    <a:pt x="62284" y="79619"/>
                  </a:lnTo>
                  <a:lnTo>
                    <a:pt x="62284" y="197701"/>
                  </a:lnTo>
                  <a:lnTo>
                    <a:pt x="24365" y="197701"/>
                  </a:lnTo>
                  <a:lnTo>
                    <a:pt x="24365" y="79610"/>
                  </a:lnTo>
                  <a:lnTo>
                    <a:pt x="0" y="79610"/>
                  </a:lnTo>
                  <a:lnTo>
                    <a:pt x="0" y="54150"/>
                  </a:lnTo>
                  <a:lnTo>
                    <a:pt x="24365" y="54150"/>
                  </a:lnTo>
                  <a:lnTo>
                    <a:pt x="24365" y="44691"/>
                  </a:lnTo>
                  <a:cubicBezTo>
                    <a:pt x="24365" y="9744"/>
                    <a:pt x="46034" y="0"/>
                    <a:pt x="70152" y="0"/>
                  </a:cubicBezTo>
                  <a:cubicBezTo>
                    <a:pt x="83420" y="0"/>
                    <a:pt x="96945" y="2981"/>
                    <a:pt x="105613" y="6506"/>
                  </a:cubicBezTo>
                  <a:lnTo>
                    <a:pt x="105613" y="34404"/>
                  </a:lnTo>
                  <a:cubicBezTo>
                    <a:pt x="95869" y="31956"/>
                    <a:pt x="83677" y="30061"/>
                    <a:pt x="76638" y="30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EE79465C-5991-5C91-AA32-EFA93511255C}"/>
                </a:ext>
              </a:extLst>
            </p:cNvPr>
            <p:cNvSpPr/>
            <p:nvPr/>
          </p:nvSpPr>
          <p:spPr>
            <a:xfrm>
              <a:off x="6271679" y="3386518"/>
              <a:ext cx="131082" cy="148932"/>
            </a:xfrm>
            <a:custGeom>
              <a:avLst/>
              <a:gdLst>
                <a:gd name="connsiteX0" fmla="*/ 65541 w 131082"/>
                <a:gd name="connsiteY0" fmla="*/ 148933 h 148932"/>
                <a:gd name="connsiteX1" fmla="*/ 0 w 131082"/>
                <a:gd name="connsiteY1" fmla="*/ 74466 h 148932"/>
                <a:gd name="connsiteX2" fmla="*/ 65541 w 131082"/>
                <a:gd name="connsiteY2" fmla="*/ 0 h 148932"/>
                <a:gd name="connsiteX3" fmla="*/ 131083 w 131082"/>
                <a:gd name="connsiteY3" fmla="*/ 74466 h 148932"/>
                <a:gd name="connsiteX4" fmla="*/ 65541 w 131082"/>
                <a:gd name="connsiteY4" fmla="*/ 148933 h 148932"/>
                <a:gd name="connsiteX5" fmla="*/ 65541 w 131082"/>
                <a:gd name="connsiteY5" fmla="*/ 26803 h 148932"/>
                <a:gd name="connsiteX6" fmla="*/ 37919 w 131082"/>
                <a:gd name="connsiteY6" fmla="*/ 74457 h 148932"/>
                <a:gd name="connsiteX7" fmla="*/ 65541 w 131082"/>
                <a:gd name="connsiteY7" fmla="*/ 121853 h 148932"/>
                <a:gd name="connsiteX8" fmla="*/ 93164 w 131082"/>
                <a:gd name="connsiteY8" fmla="*/ 74457 h 148932"/>
                <a:gd name="connsiteX9" fmla="*/ 65541 w 131082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82" h="148932">
                  <a:moveTo>
                    <a:pt x="65541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1" y="0"/>
                  </a:cubicBezTo>
                  <a:cubicBezTo>
                    <a:pt x="95317" y="0"/>
                    <a:pt x="131083" y="10030"/>
                    <a:pt x="131083" y="74466"/>
                  </a:cubicBezTo>
                  <a:cubicBezTo>
                    <a:pt x="131093" y="139465"/>
                    <a:pt x="94240" y="148933"/>
                    <a:pt x="65541" y="148933"/>
                  </a:cubicBezTo>
                  <a:close/>
                  <a:moveTo>
                    <a:pt x="65541" y="26803"/>
                  </a:moveTo>
                  <a:cubicBezTo>
                    <a:pt x="50654" y="26803"/>
                    <a:pt x="37919" y="31661"/>
                    <a:pt x="37919" y="74457"/>
                  </a:cubicBezTo>
                  <a:cubicBezTo>
                    <a:pt x="37919" y="116710"/>
                    <a:pt x="53350" y="121853"/>
                    <a:pt x="65541" y="121853"/>
                  </a:cubicBezTo>
                  <a:cubicBezTo>
                    <a:pt x="77733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1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D3432199-7093-5BB0-F834-EA6EC5DCA38C}"/>
                </a:ext>
              </a:extLst>
            </p:cNvPr>
            <p:cNvSpPr/>
            <p:nvPr/>
          </p:nvSpPr>
          <p:spPr>
            <a:xfrm>
              <a:off x="6435194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10 w 78000"/>
                <a:gd name="connsiteY2" fmla="*/ 40081 h 146237"/>
                <a:gd name="connsiteX3" fmla="*/ 37910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5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6" y="36024"/>
                    <a:pt x="60389" y="34938"/>
                    <a:pt x="56321" y="34938"/>
                  </a:cubicBezTo>
                  <a:cubicBezTo>
                    <a:pt x="51464" y="34938"/>
                    <a:pt x="44415" y="36814"/>
                    <a:pt x="37910" y="40081"/>
                  </a:cubicBezTo>
                  <a:lnTo>
                    <a:pt x="37910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5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C4269B68-93E6-860F-E11C-D4D2D0DF1254}"/>
                </a:ext>
              </a:extLst>
            </p:cNvPr>
            <p:cNvSpPr/>
            <p:nvPr/>
          </p:nvSpPr>
          <p:spPr>
            <a:xfrm>
              <a:off x="6605482" y="3345875"/>
              <a:ext cx="97488" cy="189576"/>
            </a:xfrm>
            <a:custGeom>
              <a:avLst/>
              <a:gdLst>
                <a:gd name="connsiteX0" fmla="*/ 63637 w 97488"/>
                <a:gd name="connsiteY0" fmla="*/ 189576 h 189576"/>
                <a:gd name="connsiteX1" fmla="*/ 24375 w 97488"/>
                <a:gd name="connsiteY1" fmla="*/ 150847 h 189576"/>
                <a:gd name="connsiteX2" fmla="*/ 24375 w 97488"/>
                <a:gd name="connsiteY2" fmla="*/ 68790 h 189576"/>
                <a:gd name="connsiteX3" fmla="*/ 0 w 97488"/>
                <a:gd name="connsiteY3" fmla="*/ 68790 h 189576"/>
                <a:gd name="connsiteX4" fmla="*/ 0 w 97488"/>
                <a:gd name="connsiteY4" fmla="*/ 43329 h 189576"/>
                <a:gd name="connsiteX5" fmla="*/ 24375 w 97488"/>
                <a:gd name="connsiteY5" fmla="*/ 43329 h 189576"/>
                <a:gd name="connsiteX6" fmla="*/ 27080 w 97488"/>
                <a:gd name="connsiteY6" fmla="*/ 11649 h 189576"/>
                <a:gd name="connsiteX7" fmla="*/ 62284 w 97488"/>
                <a:gd name="connsiteY7" fmla="*/ 0 h 189576"/>
                <a:gd name="connsiteX8" fmla="*/ 62284 w 97488"/>
                <a:gd name="connsiteY8" fmla="*/ 43329 h 189576"/>
                <a:gd name="connsiteX9" fmla="*/ 94783 w 97488"/>
                <a:gd name="connsiteY9" fmla="*/ 43329 h 189576"/>
                <a:gd name="connsiteX10" fmla="*/ 91002 w 97488"/>
                <a:gd name="connsiteY10" fmla="*/ 68790 h 189576"/>
                <a:gd name="connsiteX11" fmla="*/ 62284 w 97488"/>
                <a:gd name="connsiteY11" fmla="*/ 68790 h 189576"/>
                <a:gd name="connsiteX12" fmla="*/ 62284 w 97488"/>
                <a:gd name="connsiteY12" fmla="*/ 150305 h 189576"/>
                <a:gd name="connsiteX13" fmla="*/ 71495 w 97488"/>
                <a:gd name="connsiteY13" fmla="*/ 159515 h 189576"/>
                <a:gd name="connsiteX14" fmla="*/ 97488 w 97488"/>
                <a:gd name="connsiteY14" fmla="*/ 154657 h 189576"/>
                <a:gd name="connsiteX15" fmla="*/ 97488 w 97488"/>
                <a:gd name="connsiteY15" fmla="*/ 183356 h 189576"/>
                <a:gd name="connsiteX16" fmla="*/ 63637 w 97488"/>
                <a:gd name="connsiteY16" fmla="*/ 189576 h 1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488" h="189576">
                  <a:moveTo>
                    <a:pt x="63637" y="189576"/>
                  </a:moveTo>
                  <a:cubicBezTo>
                    <a:pt x="44148" y="189576"/>
                    <a:pt x="24375" y="184718"/>
                    <a:pt x="24375" y="150847"/>
                  </a:cubicBezTo>
                  <a:lnTo>
                    <a:pt x="24375" y="68790"/>
                  </a:lnTo>
                  <a:lnTo>
                    <a:pt x="0" y="68790"/>
                  </a:lnTo>
                  <a:lnTo>
                    <a:pt x="0" y="43329"/>
                  </a:lnTo>
                  <a:lnTo>
                    <a:pt x="24375" y="43329"/>
                  </a:lnTo>
                  <a:lnTo>
                    <a:pt x="27080" y="11649"/>
                  </a:lnTo>
                  <a:lnTo>
                    <a:pt x="62284" y="0"/>
                  </a:lnTo>
                  <a:lnTo>
                    <a:pt x="62284" y="43329"/>
                  </a:lnTo>
                  <a:lnTo>
                    <a:pt x="94783" y="43329"/>
                  </a:lnTo>
                  <a:lnTo>
                    <a:pt x="91002" y="68790"/>
                  </a:lnTo>
                  <a:lnTo>
                    <a:pt x="62284" y="68790"/>
                  </a:lnTo>
                  <a:lnTo>
                    <a:pt x="62284" y="150305"/>
                  </a:lnTo>
                  <a:cubicBezTo>
                    <a:pt x="62284" y="158429"/>
                    <a:pt x="66627" y="159515"/>
                    <a:pt x="71495" y="159515"/>
                  </a:cubicBezTo>
                  <a:cubicBezTo>
                    <a:pt x="75019" y="159515"/>
                    <a:pt x="88030" y="157096"/>
                    <a:pt x="97488" y="154657"/>
                  </a:cubicBezTo>
                  <a:lnTo>
                    <a:pt x="97488" y="183356"/>
                  </a:lnTo>
                  <a:cubicBezTo>
                    <a:pt x="87192" y="187147"/>
                    <a:pt x="73924" y="189576"/>
                    <a:pt x="63637" y="189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EFC8B9D1-197F-BA20-6F8F-37F1E4B8B1DD}"/>
                </a:ext>
              </a:extLst>
            </p:cNvPr>
            <p:cNvSpPr/>
            <p:nvPr/>
          </p:nvSpPr>
          <p:spPr>
            <a:xfrm>
              <a:off x="6714048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2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888ADFD8-2147-57B7-B418-F2C3EA028AEC}"/>
                </a:ext>
              </a:extLst>
            </p:cNvPr>
            <p:cNvSpPr/>
            <p:nvPr/>
          </p:nvSpPr>
          <p:spPr>
            <a:xfrm>
              <a:off x="6877554" y="3386499"/>
              <a:ext cx="194995" cy="146246"/>
            </a:xfrm>
            <a:custGeom>
              <a:avLst/>
              <a:gdLst>
                <a:gd name="connsiteX0" fmla="*/ 157067 w 194995"/>
                <a:gd name="connsiteY0" fmla="*/ 146247 h 146246"/>
                <a:gd name="connsiteX1" fmla="*/ 157067 w 194995"/>
                <a:gd name="connsiteY1" fmla="*/ 43882 h 146246"/>
                <a:gd name="connsiteX2" fmla="*/ 142180 w 194995"/>
                <a:gd name="connsiteY2" fmla="*/ 31433 h 146246"/>
                <a:gd name="connsiteX3" fmla="*/ 116462 w 194995"/>
                <a:gd name="connsiteY3" fmla="*/ 39815 h 146246"/>
                <a:gd name="connsiteX4" fmla="*/ 116462 w 194995"/>
                <a:gd name="connsiteY4" fmla="*/ 146247 h 146246"/>
                <a:gd name="connsiteX5" fmla="*/ 78534 w 194995"/>
                <a:gd name="connsiteY5" fmla="*/ 146247 h 146246"/>
                <a:gd name="connsiteX6" fmla="*/ 78534 w 194995"/>
                <a:gd name="connsiteY6" fmla="*/ 43882 h 146246"/>
                <a:gd name="connsiteX7" fmla="*/ 63646 w 194995"/>
                <a:gd name="connsiteY7" fmla="*/ 31433 h 146246"/>
                <a:gd name="connsiteX8" fmla="*/ 37929 w 194995"/>
                <a:gd name="connsiteY8" fmla="*/ 39815 h 146246"/>
                <a:gd name="connsiteX9" fmla="*/ 37929 w 194995"/>
                <a:gd name="connsiteY9" fmla="*/ 146247 h 146246"/>
                <a:gd name="connsiteX10" fmla="*/ 0 w 194995"/>
                <a:gd name="connsiteY10" fmla="*/ 146247 h 146246"/>
                <a:gd name="connsiteX11" fmla="*/ 0 w 194995"/>
                <a:gd name="connsiteY11" fmla="*/ 2705 h 146246"/>
                <a:gd name="connsiteX12" fmla="*/ 31680 w 194995"/>
                <a:gd name="connsiteY12" fmla="*/ 2705 h 146246"/>
                <a:gd name="connsiteX13" fmla="*/ 37100 w 194995"/>
                <a:gd name="connsiteY13" fmla="*/ 16793 h 146246"/>
                <a:gd name="connsiteX14" fmla="*/ 77991 w 194995"/>
                <a:gd name="connsiteY14" fmla="*/ 0 h 146246"/>
                <a:gd name="connsiteX15" fmla="*/ 112395 w 194995"/>
                <a:gd name="connsiteY15" fmla="*/ 19774 h 146246"/>
                <a:gd name="connsiteX16" fmla="*/ 156524 w 194995"/>
                <a:gd name="connsiteY16" fmla="*/ 0 h 146246"/>
                <a:gd name="connsiteX17" fmla="*/ 194996 w 194995"/>
                <a:gd name="connsiteY17" fmla="*/ 42786 h 146246"/>
                <a:gd name="connsiteX18" fmla="*/ 194996 w 194995"/>
                <a:gd name="connsiteY18" fmla="*/ 146237 h 146246"/>
                <a:gd name="connsiteX19" fmla="*/ 157067 w 194995"/>
                <a:gd name="connsiteY19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995" h="146246">
                  <a:moveTo>
                    <a:pt x="157067" y="146247"/>
                  </a:moveTo>
                  <a:lnTo>
                    <a:pt x="157067" y="43882"/>
                  </a:lnTo>
                  <a:cubicBezTo>
                    <a:pt x="157067" y="33880"/>
                    <a:pt x="151924" y="31433"/>
                    <a:pt x="142180" y="31433"/>
                  </a:cubicBezTo>
                  <a:cubicBezTo>
                    <a:pt x="134598" y="31433"/>
                    <a:pt x="124587" y="35214"/>
                    <a:pt x="116462" y="39815"/>
                  </a:cubicBezTo>
                  <a:lnTo>
                    <a:pt x="116462" y="146247"/>
                  </a:lnTo>
                  <a:lnTo>
                    <a:pt x="78534" y="146247"/>
                  </a:lnTo>
                  <a:lnTo>
                    <a:pt x="78534" y="43882"/>
                  </a:lnTo>
                  <a:cubicBezTo>
                    <a:pt x="78534" y="33880"/>
                    <a:pt x="73390" y="31433"/>
                    <a:pt x="63646" y="31433"/>
                  </a:cubicBezTo>
                  <a:cubicBezTo>
                    <a:pt x="55797" y="31433"/>
                    <a:pt x="46853" y="34414"/>
                    <a:pt x="37929" y="39815"/>
                  </a:cubicBezTo>
                  <a:lnTo>
                    <a:pt x="3792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6793"/>
                  </a:lnTo>
                  <a:cubicBezTo>
                    <a:pt x="46311" y="8125"/>
                    <a:pt x="61198" y="0"/>
                    <a:pt x="77991" y="0"/>
                  </a:cubicBezTo>
                  <a:cubicBezTo>
                    <a:pt x="95860" y="0"/>
                    <a:pt x="106975" y="6220"/>
                    <a:pt x="112395" y="19774"/>
                  </a:cubicBezTo>
                  <a:cubicBezTo>
                    <a:pt x="124301" y="8944"/>
                    <a:pt x="137855" y="0"/>
                    <a:pt x="156524" y="0"/>
                  </a:cubicBezTo>
                  <a:cubicBezTo>
                    <a:pt x="179279" y="0"/>
                    <a:pt x="194996" y="10830"/>
                    <a:pt x="194996" y="42786"/>
                  </a:cubicBezTo>
                  <a:lnTo>
                    <a:pt x="194996" y="146237"/>
                  </a:lnTo>
                  <a:lnTo>
                    <a:pt x="157067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14CA5783-03D3-C3E2-831A-AF4F5E82CB26}"/>
                </a:ext>
              </a:extLst>
            </p:cNvPr>
            <p:cNvSpPr/>
            <p:nvPr/>
          </p:nvSpPr>
          <p:spPr>
            <a:xfrm>
              <a:off x="7103630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5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41379709-396A-169C-5C45-4076C9B3F722}"/>
                </a:ext>
              </a:extLst>
            </p:cNvPr>
            <p:cNvSpPr/>
            <p:nvPr/>
          </p:nvSpPr>
          <p:spPr>
            <a:xfrm>
              <a:off x="7267127" y="3386508"/>
              <a:ext cx="77990" cy="146237"/>
            </a:xfrm>
            <a:custGeom>
              <a:avLst/>
              <a:gdLst>
                <a:gd name="connsiteX0" fmla="*/ 77991 w 77990"/>
                <a:gd name="connsiteY0" fmla="*/ 37643 h 146237"/>
                <a:gd name="connsiteX1" fmla="*/ 56340 w 77990"/>
                <a:gd name="connsiteY1" fmla="*/ 34938 h 146237"/>
                <a:gd name="connsiteX2" fmla="*/ 37929 w 77990"/>
                <a:gd name="connsiteY2" fmla="*/ 40081 h 146237"/>
                <a:gd name="connsiteX3" fmla="*/ 37929 w 77990"/>
                <a:gd name="connsiteY3" fmla="*/ 146237 h 146237"/>
                <a:gd name="connsiteX4" fmla="*/ 0 w 77990"/>
                <a:gd name="connsiteY4" fmla="*/ 146237 h 146237"/>
                <a:gd name="connsiteX5" fmla="*/ 0 w 77990"/>
                <a:gd name="connsiteY5" fmla="*/ 2696 h 146237"/>
                <a:gd name="connsiteX6" fmla="*/ 30337 w 77990"/>
                <a:gd name="connsiteY6" fmla="*/ 2696 h 146237"/>
                <a:gd name="connsiteX7" fmla="*/ 35195 w 77990"/>
                <a:gd name="connsiteY7" fmla="*/ 17069 h 146237"/>
                <a:gd name="connsiteX8" fmla="*/ 62017 w 77990"/>
                <a:gd name="connsiteY8" fmla="*/ 0 h 146237"/>
                <a:gd name="connsiteX9" fmla="*/ 77991 w 77990"/>
                <a:gd name="connsiteY9" fmla="*/ 1619 h 146237"/>
                <a:gd name="connsiteX10" fmla="*/ 77991 w 7799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90" h="146237">
                  <a:moveTo>
                    <a:pt x="77991" y="37643"/>
                  </a:moveTo>
                  <a:cubicBezTo>
                    <a:pt x="69866" y="36024"/>
                    <a:pt x="60398" y="34938"/>
                    <a:pt x="56340" y="34938"/>
                  </a:cubicBezTo>
                  <a:cubicBezTo>
                    <a:pt x="51454" y="34938"/>
                    <a:pt x="44415" y="36814"/>
                    <a:pt x="37929" y="40081"/>
                  </a:cubicBezTo>
                  <a:lnTo>
                    <a:pt x="3792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37" y="2696"/>
                  </a:lnTo>
                  <a:lnTo>
                    <a:pt x="35195" y="17069"/>
                  </a:lnTo>
                  <a:cubicBezTo>
                    <a:pt x="41977" y="6220"/>
                    <a:pt x="51445" y="0"/>
                    <a:pt x="62017" y="0"/>
                  </a:cubicBezTo>
                  <a:cubicBezTo>
                    <a:pt x="67161" y="0"/>
                    <a:pt x="73666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1B2A0758-EF67-E539-4C1A-A4585148CE20}"/>
                </a:ext>
              </a:extLst>
            </p:cNvPr>
            <p:cNvSpPr/>
            <p:nvPr/>
          </p:nvSpPr>
          <p:spPr>
            <a:xfrm>
              <a:off x="7368387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09 w 78000"/>
                <a:gd name="connsiteY2" fmla="*/ 40081 h 146237"/>
                <a:gd name="connsiteX3" fmla="*/ 37909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4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5" y="36024"/>
                    <a:pt x="60388" y="34938"/>
                    <a:pt x="56321" y="34938"/>
                  </a:cubicBezTo>
                  <a:cubicBezTo>
                    <a:pt x="51463" y="34938"/>
                    <a:pt x="44415" y="36814"/>
                    <a:pt x="37909" y="40081"/>
                  </a:cubicBezTo>
                  <a:lnTo>
                    <a:pt x="3790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4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FC4CEFF2-EE32-95F5-BC66-118D603CDE5D}"/>
                </a:ext>
              </a:extLst>
            </p:cNvPr>
            <p:cNvSpPr/>
            <p:nvPr/>
          </p:nvSpPr>
          <p:spPr>
            <a:xfrm>
              <a:off x="7457455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CDA27B0A-0E26-B0F8-4D48-D5FC8400CACD}"/>
                </a:ext>
              </a:extLst>
            </p:cNvPr>
            <p:cNvSpPr/>
            <p:nvPr/>
          </p:nvSpPr>
          <p:spPr>
            <a:xfrm>
              <a:off x="7600950" y="3389204"/>
              <a:ext cx="211226" cy="143541"/>
            </a:xfrm>
            <a:custGeom>
              <a:avLst/>
              <a:gdLst>
                <a:gd name="connsiteX0" fmla="*/ 181165 w 211226"/>
                <a:gd name="connsiteY0" fmla="*/ 143542 h 143541"/>
                <a:gd name="connsiteX1" fmla="*/ 129426 w 211226"/>
                <a:gd name="connsiteY1" fmla="*/ 143542 h 143541"/>
                <a:gd name="connsiteX2" fmla="*/ 117520 w 211226"/>
                <a:gd name="connsiteY2" fmla="*/ 85325 h 143541"/>
                <a:gd name="connsiteX3" fmla="*/ 105613 w 211226"/>
                <a:gd name="connsiteY3" fmla="*/ 22498 h 143541"/>
                <a:gd name="connsiteX4" fmla="*/ 93421 w 211226"/>
                <a:gd name="connsiteY4" fmla="*/ 83963 h 143541"/>
                <a:gd name="connsiteX5" fmla="*/ 81772 w 211226"/>
                <a:gd name="connsiteY5" fmla="*/ 143542 h 143541"/>
                <a:gd name="connsiteX6" fmla="*/ 30061 w 211226"/>
                <a:gd name="connsiteY6" fmla="*/ 143542 h 143541"/>
                <a:gd name="connsiteX7" fmla="*/ 0 w 211226"/>
                <a:gd name="connsiteY7" fmla="*/ 0 h 143541"/>
                <a:gd name="connsiteX8" fmla="*/ 41691 w 211226"/>
                <a:gd name="connsiteY8" fmla="*/ 0 h 143541"/>
                <a:gd name="connsiteX9" fmla="*/ 50102 w 211226"/>
                <a:gd name="connsiteY9" fmla="*/ 66904 h 143541"/>
                <a:gd name="connsiteX10" fmla="*/ 56064 w 211226"/>
                <a:gd name="connsiteY10" fmla="*/ 122958 h 143541"/>
                <a:gd name="connsiteX11" fmla="*/ 65808 w 211226"/>
                <a:gd name="connsiteY11" fmla="*/ 66904 h 143541"/>
                <a:gd name="connsiteX12" fmla="*/ 79877 w 211226"/>
                <a:gd name="connsiteY12" fmla="*/ 0 h 143541"/>
                <a:gd name="connsiteX13" fmla="*/ 131331 w 211226"/>
                <a:gd name="connsiteY13" fmla="*/ 0 h 143541"/>
                <a:gd name="connsiteX14" fmla="*/ 145418 w 211226"/>
                <a:gd name="connsiteY14" fmla="*/ 66904 h 143541"/>
                <a:gd name="connsiteX15" fmla="*/ 154629 w 211226"/>
                <a:gd name="connsiteY15" fmla="*/ 122958 h 143541"/>
                <a:gd name="connsiteX16" fmla="*/ 160849 w 211226"/>
                <a:gd name="connsiteY16" fmla="*/ 66904 h 143541"/>
                <a:gd name="connsiteX17" fmla="*/ 170059 w 211226"/>
                <a:gd name="connsiteY17" fmla="*/ 0 h 143541"/>
                <a:gd name="connsiteX18" fmla="*/ 211226 w 211226"/>
                <a:gd name="connsiteY18" fmla="*/ 0 h 143541"/>
                <a:gd name="connsiteX19" fmla="*/ 181165 w 211226"/>
                <a:gd name="connsiteY19" fmla="*/ 143542 h 14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1226" h="143541">
                  <a:moveTo>
                    <a:pt x="181165" y="143542"/>
                  </a:moveTo>
                  <a:lnTo>
                    <a:pt x="129426" y="143542"/>
                  </a:lnTo>
                  <a:lnTo>
                    <a:pt x="117520" y="85325"/>
                  </a:lnTo>
                  <a:cubicBezTo>
                    <a:pt x="115357" y="74495"/>
                    <a:pt x="109937" y="46320"/>
                    <a:pt x="105613" y="22498"/>
                  </a:cubicBezTo>
                  <a:cubicBezTo>
                    <a:pt x="100727" y="46053"/>
                    <a:pt x="95326" y="73676"/>
                    <a:pt x="93421" y="83963"/>
                  </a:cubicBezTo>
                  <a:lnTo>
                    <a:pt x="81772" y="143542"/>
                  </a:lnTo>
                  <a:lnTo>
                    <a:pt x="30061" y="143542"/>
                  </a:lnTo>
                  <a:lnTo>
                    <a:pt x="0" y="0"/>
                  </a:lnTo>
                  <a:lnTo>
                    <a:pt x="41691" y="0"/>
                  </a:lnTo>
                  <a:lnTo>
                    <a:pt x="50102" y="66904"/>
                  </a:lnTo>
                  <a:cubicBezTo>
                    <a:pt x="52264" y="83953"/>
                    <a:pt x="55788" y="120777"/>
                    <a:pt x="56064" y="122958"/>
                  </a:cubicBezTo>
                  <a:cubicBezTo>
                    <a:pt x="56607" y="119691"/>
                    <a:pt x="62008" y="84773"/>
                    <a:pt x="65808" y="66904"/>
                  </a:cubicBezTo>
                  <a:lnTo>
                    <a:pt x="79877" y="0"/>
                  </a:lnTo>
                  <a:lnTo>
                    <a:pt x="131331" y="0"/>
                  </a:lnTo>
                  <a:lnTo>
                    <a:pt x="145418" y="66904"/>
                  </a:lnTo>
                  <a:cubicBezTo>
                    <a:pt x="148657" y="83153"/>
                    <a:pt x="154086" y="119158"/>
                    <a:pt x="154629" y="122958"/>
                  </a:cubicBezTo>
                  <a:cubicBezTo>
                    <a:pt x="154886" y="120520"/>
                    <a:pt x="158410" y="83410"/>
                    <a:pt x="160849" y="66904"/>
                  </a:cubicBezTo>
                  <a:lnTo>
                    <a:pt x="170059" y="0"/>
                  </a:lnTo>
                  <a:lnTo>
                    <a:pt x="211226" y="0"/>
                  </a:lnTo>
                  <a:lnTo>
                    <a:pt x="181165" y="14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7686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F6F39E2-88FE-A04B-0206-C2A69CE7F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11198225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13746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9F8DBE8-CEE5-4F80-8643-149D420D0E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06650" y="1501775"/>
            <a:ext cx="914400" cy="9144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8187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4B176A3-0CCA-EE39-C7CC-A980B302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666751"/>
            <a:ext cx="8996816" cy="10203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547760-748F-E2D9-DB12-20A821855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4942" y="6384353"/>
            <a:ext cx="612095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Fago Pro" panose="02000506040000020004" pitchFamily="50" charset="0"/>
              </a:defRPr>
            </a:lvl1pPr>
          </a:lstStyle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19924481-2BAC-44B6-A3F3-4FF71CB8E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4" y="2112579"/>
            <a:ext cx="11198224" cy="41612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9359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Fago Pro" panose="02000506040000020004" pitchFamily="50" charset="0"/>
          <a:ea typeface="+mj-ea"/>
          <a:cs typeface="+mj-cs"/>
        </a:defRPr>
      </a:lvl1pPr>
    </p:titleStyle>
    <p:bodyStyle>
      <a:lvl1pPr marL="247650" indent="-24765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1pPr>
      <a:lvl2pPr marL="636588" indent="-179388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Arial" panose="020B0604020202020204" pitchFamily="34" charset="0"/>
        <a:buChar char="•"/>
        <a:tabLst>
          <a:tab pos="652463" algn="l"/>
        </a:tabLst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2pPr>
      <a:lvl3pPr marL="925513" indent="-2095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Courier New" panose="02070309020205020404" pitchFamily="49" charset="0"/>
        <a:buChar char="o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3pPr>
      <a:lvl4pPr marL="1250950" indent="-1968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4pPr>
      <a:lvl5pPr marL="1497013" indent="-1968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Symbol" panose="05050102010706020507" pitchFamily="18" charset="2"/>
        <a:buChar char="-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52" userDrawn="1">
          <p15:clr>
            <a:srgbClr val="F26B43"/>
          </p15:clr>
        </p15:guide>
        <p15:guide id="2" pos="415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orient="horz" pos="4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Gebäude, Im Haus, Bautechnik, Aluminium enthält.&#10;&#10;KI-generierte Inhalte können fehlerhaft sein.">
            <a:extLst>
              <a:ext uri="{FF2B5EF4-FFF2-40B4-BE49-F238E27FC236}">
                <a16:creationId xmlns:a16="http://schemas.microsoft.com/office/drawing/2014/main" id="{38E908A1-A9EF-8CAD-472C-B494A6760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581571" cy="689957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3DAB44E-30DF-F695-8D41-8274374F9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20200" y="330418"/>
            <a:ext cx="2636837" cy="672663"/>
          </a:xfrm>
          <a:prstGeom prst="rect">
            <a:avLst/>
          </a:prstGeom>
        </p:spPr>
      </p:pic>
      <p:grpSp>
        <p:nvGrpSpPr>
          <p:cNvPr id="56" name="Grafik 6">
            <a:extLst>
              <a:ext uri="{FF2B5EF4-FFF2-40B4-BE49-F238E27FC236}">
                <a16:creationId xmlns:a16="http://schemas.microsoft.com/office/drawing/2014/main" id="{6C319E44-B961-116E-4F88-2D5F0A5240A1}"/>
              </a:ext>
            </a:extLst>
          </p:cNvPr>
          <p:cNvGrpSpPr>
            <a:grpSpLocks noChangeAspect="1"/>
          </p:cNvGrpSpPr>
          <p:nvPr/>
        </p:nvGrpSpPr>
        <p:grpSpPr>
          <a:xfrm>
            <a:off x="678561" y="638375"/>
            <a:ext cx="2631282" cy="162000"/>
            <a:chOff x="4381500" y="3324234"/>
            <a:chExt cx="3430676" cy="211216"/>
          </a:xfrm>
          <a:solidFill>
            <a:schemeClr val="tx2"/>
          </a:solidFill>
        </p:grpSpPr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21BE4BC9-5164-163E-24C6-399E57057DE7}"/>
                </a:ext>
              </a:extLst>
            </p:cNvPr>
            <p:cNvSpPr/>
            <p:nvPr/>
          </p:nvSpPr>
          <p:spPr>
            <a:xfrm>
              <a:off x="4381500" y="3343179"/>
              <a:ext cx="129997" cy="189566"/>
            </a:xfrm>
            <a:custGeom>
              <a:avLst/>
              <a:gdLst>
                <a:gd name="connsiteX0" fmla="*/ 92069 w 129997"/>
                <a:gd name="connsiteY0" fmla="*/ 189567 h 189566"/>
                <a:gd name="connsiteX1" fmla="*/ 92069 w 129997"/>
                <a:gd name="connsiteY1" fmla="*/ 102365 h 189566"/>
                <a:gd name="connsiteX2" fmla="*/ 37919 w 129997"/>
                <a:gd name="connsiteY2" fmla="*/ 102365 h 189566"/>
                <a:gd name="connsiteX3" fmla="*/ 37919 w 129997"/>
                <a:gd name="connsiteY3" fmla="*/ 189567 h 189566"/>
                <a:gd name="connsiteX4" fmla="*/ 0 w 129997"/>
                <a:gd name="connsiteY4" fmla="*/ 189567 h 189566"/>
                <a:gd name="connsiteX5" fmla="*/ 0 w 129997"/>
                <a:gd name="connsiteY5" fmla="*/ 0 h 189566"/>
                <a:gd name="connsiteX6" fmla="*/ 37919 w 129997"/>
                <a:gd name="connsiteY6" fmla="*/ 0 h 189566"/>
                <a:gd name="connsiteX7" fmla="*/ 37919 w 129997"/>
                <a:gd name="connsiteY7" fmla="*/ 73133 h 189566"/>
                <a:gd name="connsiteX8" fmla="*/ 92078 w 129997"/>
                <a:gd name="connsiteY8" fmla="*/ 73133 h 189566"/>
                <a:gd name="connsiteX9" fmla="*/ 92078 w 129997"/>
                <a:gd name="connsiteY9" fmla="*/ 0 h 189566"/>
                <a:gd name="connsiteX10" fmla="*/ 129997 w 129997"/>
                <a:gd name="connsiteY10" fmla="*/ 0 h 189566"/>
                <a:gd name="connsiteX11" fmla="*/ 129997 w 129997"/>
                <a:gd name="connsiteY11" fmla="*/ 189567 h 189566"/>
                <a:gd name="connsiteX12" fmla="*/ 92069 w 129997"/>
                <a:gd name="connsiteY12" fmla="*/ 189567 h 18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997" h="189566">
                  <a:moveTo>
                    <a:pt x="92069" y="189567"/>
                  </a:moveTo>
                  <a:lnTo>
                    <a:pt x="92069" y="102365"/>
                  </a:lnTo>
                  <a:lnTo>
                    <a:pt x="37919" y="102365"/>
                  </a:lnTo>
                  <a:lnTo>
                    <a:pt x="37919" y="189567"/>
                  </a:lnTo>
                  <a:lnTo>
                    <a:pt x="0" y="1895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73133"/>
                  </a:lnTo>
                  <a:lnTo>
                    <a:pt x="92078" y="73133"/>
                  </a:lnTo>
                  <a:lnTo>
                    <a:pt x="92078" y="0"/>
                  </a:lnTo>
                  <a:lnTo>
                    <a:pt x="129997" y="0"/>
                  </a:lnTo>
                  <a:lnTo>
                    <a:pt x="129997" y="189567"/>
                  </a:lnTo>
                  <a:lnTo>
                    <a:pt x="92069" y="189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48563F6D-C5C9-7039-7077-9D07D5EE0D1C}"/>
                </a:ext>
              </a:extLst>
            </p:cNvPr>
            <p:cNvSpPr/>
            <p:nvPr/>
          </p:nvSpPr>
          <p:spPr>
            <a:xfrm>
              <a:off x="4545282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704 w 116433"/>
                <a:gd name="connsiteY15" fmla="*/ 77734 h 148942"/>
                <a:gd name="connsiteX16" fmla="*/ 37929 w 116433"/>
                <a:gd name="connsiteY16" fmla="*/ 101832 h 148942"/>
                <a:gd name="connsiteX17" fmla="*/ 54435 w 116433"/>
                <a:gd name="connsiteY17" fmla="*/ 120787 h 148942"/>
                <a:gd name="connsiteX18" fmla="*/ 78543 w 116433"/>
                <a:gd name="connsiteY18" fmla="*/ 113738 h 148942"/>
                <a:gd name="connsiteX19" fmla="*/ 78543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8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704" y="77734"/>
                  </a:lnTo>
                  <a:cubicBezTo>
                    <a:pt x="46320" y="78276"/>
                    <a:pt x="37929" y="83420"/>
                    <a:pt x="37929" y="101832"/>
                  </a:cubicBezTo>
                  <a:cubicBezTo>
                    <a:pt x="37929" y="116719"/>
                    <a:pt x="44691" y="120787"/>
                    <a:pt x="54435" y="120787"/>
                  </a:cubicBezTo>
                  <a:cubicBezTo>
                    <a:pt x="63922" y="120787"/>
                    <a:pt x="71228" y="117805"/>
                    <a:pt x="78543" y="113738"/>
                  </a:cubicBezTo>
                  <a:lnTo>
                    <a:pt x="78543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:a16="http://schemas.microsoft.com/office/drawing/2014/main" id="{47C53C49-58E0-FE00-1EE6-BF77C2A440ED}"/>
                </a:ext>
              </a:extLst>
            </p:cNvPr>
            <p:cNvSpPr/>
            <p:nvPr/>
          </p:nvSpPr>
          <p:spPr>
            <a:xfrm>
              <a:off x="4703664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60" name="Freihandform: Form 59">
              <a:extLst>
                <a:ext uri="{FF2B5EF4-FFF2-40B4-BE49-F238E27FC236}">
                  <a16:creationId xmlns:a16="http://schemas.microsoft.com/office/drawing/2014/main" id="{585B0180-7C00-DC76-301D-9B2F6A56970B}"/>
                </a:ext>
              </a:extLst>
            </p:cNvPr>
            <p:cNvSpPr/>
            <p:nvPr/>
          </p:nvSpPr>
          <p:spPr>
            <a:xfrm>
              <a:off x="4862026" y="3337779"/>
              <a:ext cx="127292" cy="197672"/>
            </a:xfrm>
            <a:custGeom>
              <a:avLst/>
              <a:gdLst>
                <a:gd name="connsiteX0" fmla="*/ 96679 w 127292"/>
                <a:gd name="connsiteY0" fmla="*/ 194967 h 197672"/>
                <a:gd name="connsiteX1" fmla="*/ 92345 w 127292"/>
                <a:gd name="connsiteY1" fmla="*/ 183318 h 197672"/>
                <a:gd name="connsiteX2" fmla="*/ 54169 w 127292"/>
                <a:gd name="connsiteY2" fmla="*/ 197672 h 197672"/>
                <a:gd name="connsiteX3" fmla="*/ 0 w 127292"/>
                <a:gd name="connsiteY3" fmla="*/ 123206 h 197672"/>
                <a:gd name="connsiteX4" fmla="*/ 59579 w 127292"/>
                <a:gd name="connsiteY4" fmla="*/ 48739 h 197672"/>
                <a:gd name="connsiteX5" fmla="*/ 89373 w 127292"/>
                <a:gd name="connsiteY5" fmla="*/ 60103 h 197672"/>
                <a:gd name="connsiteX6" fmla="*/ 89373 w 127292"/>
                <a:gd name="connsiteY6" fmla="*/ 0 h 197672"/>
                <a:gd name="connsiteX7" fmla="*/ 127292 w 127292"/>
                <a:gd name="connsiteY7" fmla="*/ 0 h 197672"/>
                <a:gd name="connsiteX8" fmla="*/ 127292 w 127292"/>
                <a:gd name="connsiteY8" fmla="*/ 194967 h 197672"/>
                <a:gd name="connsiteX9" fmla="*/ 96679 w 127292"/>
                <a:gd name="connsiteY9" fmla="*/ 194967 h 197672"/>
                <a:gd name="connsiteX10" fmla="*/ 89383 w 127292"/>
                <a:gd name="connsiteY10" fmla="*/ 84753 h 197672"/>
                <a:gd name="connsiteX11" fmla="*/ 67713 w 127292"/>
                <a:gd name="connsiteY11" fmla="*/ 77429 h 197672"/>
                <a:gd name="connsiteX12" fmla="*/ 37919 w 127292"/>
                <a:gd name="connsiteY12" fmla="*/ 123196 h 197672"/>
                <a:gd name="connsiteX13" fmla="*/ 64999 w 127292"/>
                <a:gd name="connsiteY13" fmla="*/ 169507 h 197672"/>
                <a:gd name="connsiteX14" fmla="*/ 89373 w 127292"/>
                <a:gd name="connsiteY14" fmla="*/ 160582 h 197672"/>
                <a:gd name="connsiteX15" fmla="*/ 89373 w 12729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9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2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92" y="0"/>
                  </a:lnTo>
                  <a:lnTo>
                    <a:pt x="127292" y="194967"/>
                  </a:lnTo>
                  <a:lnTo>
                    <a:pt x="96679" y="194967"/>
                  </a:lnTo>
                  <a:close/>
                  <a:moveTo>
                    <a:pt x="89383" y="84753"/>
                  </a:moveTo>
                  <a:cubicBezTo>
                    <a:pt x="83420" y="80686"/>
                    <a:pt x="75571" y="77429"/>
                    <a:pt x="67713" y="77429"/>
                  </a:cubicBezTo>
                  <a:cubicBezTo>
                    <a:pt x="51730" y="77429"/>
                    <a:pt x="37919" y="80410"/>
                    <a:pt x="37919" y="123196"/>
                  </a:cubicBezTo>
                  <a:cubicBezTo>
                    <a:pt x="37919" y="166526"/>
                    <a:pt x="49835" y="169507"/>
                    <a:pt x="64999" y="169507"/>
                  </a:cubicBezTo>
                  <a:cubicBezTo>
                    <a:pt x="72857" y="169507"/>
                    <a:pt x="81791" y="165983"/>
                    <a:pt x="89373" y="160582"/>
                  </a:cubicBezTo>
                  <a:lnTo>
                    <a:pt x="89373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61" name="Freihandform: Form 60">
              <a:extLst>
                <a:ext uri="{FF2B5EF4-FFF2-40B4-BE49-F238E27FC236}">
                  <a16:creationId xmlns:a16="http://schemas.microsoft.com/office/drawing/2014/main" id="{71A97521-8F52-33E0-B222-6EEB14E45729}"/>
                </a:ext>
              </a:extLst>
            </p:cNvPr>
            <p:cNvSpPr/>
            <p:nvPr/>
          </p:nvSpPr>
          <p:spPr>
            <a:xfrm>
              <a:off x="5118401" y="3324234"/>
              <a:ext cx="44967" cy="208511"/>
            </a:xfrm>
            <a:custGeom>
              <a:avLst/>
              <a:gdLst>
                <a:gd name="connsiteX0" fmla="*/ 22479 w 44967"/>
                <a:gd name="connsiteY0" fmla="*/ 46025 h 208511"/>
                <a:gd name="connsiteX1" fmla="*/ 0 w 44967"/>
                <a:gd name="connsiteY1" fmla="*/ 23012 h 208511"/>
                <a:gd name="connsiteX2" fmla="*/ 22479 w 44967"/>
                <a:gd name="connsiteY2" fmla="*/ 0 h 208511"/>
                <a:gd name="connsiteX3" fmla="*/ 44968 w 44967"/>
                <a:gd name="connsiteY3" fmla="*/ 23012 h 208511"/>
                <a:gd name="connsiteX4" fmla="*/ 22479 w 44967"/>
                <a:gd name="connsiteY4" fmla="*/ 46025 h 208511"/>
                <a:gd name="connsiteX5" fmla="*/ 3524 w 44967"/>
                <a:gd name="connsiteY5" fmla="*/ 208512 h 208511"/>
                <a:gd name="connsiteX6" fmla="*/ 3524 w 44967"/>
                <a:gd name="connsiteY6" fmla="*/ 64970 h 208511"/>
                <a:gd name="connsiteX7" fmla="*/ 41443 w 44967"/>
                <a:gd name="connsiteY7" fmla="*/ 64970 h 208511"/>
                <a:gd name="connsiteX8" fmla="*/ 41443 w 44967"/>
                <a:gd name="connsiteY8" fmla="*/ 208512 h 208511"/>
                <a:gd name="connsiteX9" fmla="*/ 3524 w 44967"/>
                <a:gd name="connsiteY9" fmla="*/ 208512 h 20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967" h="208511">
                  <a:moveTo>
                    <a:pt x="22479" y="46025"/>
                  </a:moveTo>
                  <a:cubicBezTo>
                    <a:pt x="9754" y="46025"/>
                    <a:pt x="0" y="35481"/>
                    <a:pt x="0" y="23012"/>
                  </a:cubicBezTo>
                  <a:cubicBezTo>
                    <a:pt x="0" y="10563"/>
                    <a:pt x="9744" y="0"/>
                    <a:pt x="22479" y="0"/>
                  </a:cubicBezTo>
                  <a:cubicBezTo>
                    <a:pt x="35214" y="0"/>
                    <a:pt x="44968" y="10563"/>
                    <a:pt x="44968" y="23012"/>
                  </a:cubicBezTo>
                  <a:cubicBezTo>
                    <a:pt x="44958" y="35471"/>
                    <a:pt x="35204" y="46025"/>
                    <a:pt x="22479" y="46025"/>
                  </a:cubicBezTo>
                  <a:close/>
                  <a:moveTo>
                    <a:pt x="3524" y="208512"/>
                  </a:moveTo>
                  <a:lnTo>
                    <a:pt x="3524" y="64970"/>
                  </a:lnTo>
                  <a:lnTo>
                    <a:pt x="41443" y="64970"/>
                  </a:lnTo>
                  <a:lnTo>
                    <a:pt x="41443" y="208512"/>
                  </a:lnTo>
                  <a:lnTo>
                    <a:pt x="3524" y="2085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62" name="Freihandform: Form 61">
              <a:extLst>
                <a:ext uri="{FF2B5EF4-FFF2-40B4-BE49-F238E27FC236}">
                  <a16:creationId xmlns:a16="http://schemas.microsoft.com/office/drawing/2014/main" id="{C99FDD14-9304-716F-316E-C52A87B51171}"/>
                </a:ext>
              </a:extLst>
            </p:cNvPr>
            <p:cNvSpPr/>
            <p:nvPr/>
          </p:nvSpPr>
          <p:spPr>
            <a:xfrm>
              <a:off x="5201783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63" name="Freihandform: Form 62">
              <a:extLst>
                <a:ext uri="{FF2B5EF4-FFF2-40B4-BE49-F238E27FC236}">
                  <a16:creationId xmlns:a16="http://schemas.microsoft.com/office/drawing/2014/main" id="{41D2537D-311A-9E8E-5E9F-CBC06BD9C9D9}"/>
                </a:ext>
              </a:extLst>
            </p:cNvPr>
            <p:cNvSpPr/>
            <p:nvPr/>
          </p:nvSpPr>
          <p:spPr>
            <a:xfrm>
              <a:off x="5457624" y="3337779"/>
              <a:ext cx="124577" cy="194967"/>
            </a:xfrm>
            <a:custGeom>
              <a:avLst/>
              <a:gdLst>
                <a:gd name="connsiteX0" fmla="*/ 86659 w 124577"/>
                <a:gd name="connsiteY0" fmla="*/ 194967 h 194967"/>
                <a:gd name="connsiteX1" fmla="*/ 86659 w 124577"/>
                <a:gd name="connsiteY1" fmla="*/ 93678 h 194967"/>
                <a:gd name="connsiteX2" fmla="*/ 70409 w 124577"/>
                <a:gd name="connsiteY2" fmla="*/ 80153 h 194967"/>
                <a:gd name="connsiteX3" fmla="*/ 37919 w 124577"/>
                <a:gd name="connsiteY3" fmla="*/ 90440 h 194967"/>
                <a:gd name="connsiteX4" fmla="*/ 37919 w 124577"/>
                <a:gd name="connsiteY4" fmla="*/ 194967 h 194967"/>
                <a:gd name="connsiteX5" fmla="*/ 0 w 124577"/>
                <a:gd name="connsiteY5" fmla="*/ 194967 h 194967"/>
                <a:gd name="connsiteX6" fmla="*/ 0 w 124577"/>
                <a:gd name="connsiteY6" fmla="*/ 0 h 194967"/>
                <a:gd name="connsiteX7" fmla="*/ 37919 w 124577"/>
                <a:gd name="connsiteY7" fmla="*/ 0 h 194967"/>
                <a:gd name="connsiteX8" fmla="*/ 37919 w 124577"/>
                <a:gd name="connsiteY8" fmla="*/ 66342 h 194967"/>
                <a:gd name="connsiteX9" fmla="*/ 84773 w 124577"/>
                <a:gd name="connsiteY9" fmla="*/ 48730 h 194967"/>
                <a:gd name="connsiteX10" fmla="*/ 124578 w 124577"/>
                <a:gd name="connsiteY10" fmla="*/ 91516 h 194967"/>
                <a:gd name="connsiteX11" fmla="*/ 124578 w 124577"/>
                <a:gd name="connsiteY11" fmla="*/ 194967 h 194967"/>
                <a:gd name="connsiteX12" fmla="*/ 86659 w 124577"/>
                <a:gd name="connsiteY12" fmla="*/ 194967 h 19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77" h="194967">
                  <a:moveTo>
                    <a:pt x="86659" y="194967"/>
                  </a:moveTo>
                  <a:lnTo>
                    <a:pt x="86659" y="93678"/>
                  </a:lnTo>
                  <a:cubicBezTo>
                    <a:pt x="86659" y="83391"/>
                    <a:pt x="82868" y="80153"/>
                    <a:pt x="70409" y="80153"/>
                  </a:cubicBezTo>
                  <a:cubicBezTo>
                    <a:pt x="61741" y="80153"/>
                    <a:pt x="50378" y="84220"/>
                    <a:pt x="37919" y="90440"/>
                  </a:cubicBezTo>
                  <a:lnTo>
                    <a:pt x="37919" y="194967"/>
                  </a:lnTo>
                  <a:lnTo>
                    <a:pt x="0" y="1949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66342"/>
                  </a:lnTo>
                  <a:cubicBezTo>
                    <a:pt x="50644" y="56855"/>
                    <a:pt x="68247" y="48730"/>
                    <a:pt x="84773" y="48730"/>
                  </a:cubicBezTo>
                  <a:cubicBezTo>
                    <a:pt x="108595" y="48730"/>
                    <a:pt x="124578" y="59836"/>
                    <a:pt x="124578" y="91516"/>
                  </a:cubicBezTo>
                  <a:lnTo>
                    <a:pt x="124578" y="194967"/>
                  </a:lnTo>
                  <a:lnTo>
                    <a:pt x="86659" y="1949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64" name="Freihandform: Form 63">
              <a:extLst>
                <a:ext uri="{FF2B5EF4-FFF2-40B4-BE49-F238E27FC236}">
                  <a16:creationId xmlns:a16="http://schemas.microsoft.com/office/drawing/2014/main" id="{B51CE9A0-58D5-64ED-A942-ACA13AB07B37}"/>
                </a:ext>
              </a:extLst>
            </p:cNvPr>
            <p:cNvSpPr/>
            <p:nvPr/>
          </p:nvSpPr>
          <p:spPr>
            <a:xfrm>
              <a:off x="5612206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694 w 116433"/>
                <a:gd name="connsiteY15" fmla="*/ 77724 h 148942"/>
                <a:gd name="connsiteX16" fmla="*/ 37919 w 116433"/>
                <a:gd name="connsiteY16" fmla="*/ 101822 h 148942"/>
                <a:gd name="connsiteX17" fmla="*/ 54426 w 116433"/>
                <a:gd name="connsiteY17" fmla="*/ 120777 h 148942"/>
                <a:gd name="connsiteX18" fmla="*/ 78534 w 116433"/>
                <a:gd name="connsiteY18" fmla="*/ 113729 h 148942"/>
                <a:gd name="connsiteX19" fmla="*/ 78534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9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694" y="77724"/>
                  </a:lnTo>
                  <a:cubicBezTo>
                    <a:pt x="46311" y="78267"/>
                    <a:pt x="37919" y="83410"/>
                    <a:pt x="37919" y="101822"/>
                  </a:cubicBezTo>
                  <a:cubicBezTo>
                    <a:pt x="37919" y="116710"/>
                    <a:pt x="44682" y="120777"/>
                    <a:pt x="54426" y="120777"/>
                  </a:cubicBezTo>
                  <a:cubicBezTo>
                    <a:pt x="63913" y="120777"/>
                    <a:pt x="71218" y="117796"/>
                    <a:pt x="78534" y="113729"/>
                  </a:cubicBezTo>
                  <a:lnTo>
                    <a:pt x="78534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65" name="Freihandform: Form 64">
              <a:extLst>
                <a:ext uri="{FF2B5EF4-FFF2-40B4-BE49-F238E27FC236}">
                  <a16:creationId xmlns:a16="http://schemas.microsoft.com/office/drawing/2014/main" id="{1441EDB3-4C40-8910-F93C-49010DD07667}"/>
                </a:ext>
              </a:extLst>
            </p:cNvPr>
            <p:cNvSpPr/>
            <p:nvPr/>
          </p:nvSpPr>
          <p:spPr>
            <a:xfrm>
              <a:off x="5770578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82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66" name="Freihandform: Form 65">
              <a:extLst>
                <a:ext uri="{FF2B5EF4-FFF2-40B4-BE49-F238E27FC236}">
                  <a16:creationId xmlns:a16="http://schemas.microsoft.com/office/drawing/2014/main" id="{548B70EC-0286-6C89-B19A-14365BF4687F}"/>
                </a:ext>
              </a:extLst>
            </p:cNvPr>
            <p:cNvSpPr/>
            <p:nvPr/>
          </p:nvSpPr>
          <p:spPr>
            <a:xfrm>
              <a:off x="5928941" y="3337779"/>
              <a:ext cx="127282" cy="197672"/>
            </a:xfrm>
            <a:custGeom>
              <a:avLst/>
              <a:gdLst>
                <a:gd name="connsiteX0" fmla="*/ 96679 w 127282"/>
                <a:gd name="connsiteY0" fmla="*/ 194967 h 197672"/>
                <a:gd name="connsiteX1" fmla="*/ 92345 w 127282"/>
                <a:gd name="connsiteY1" fmla="*/ 183318 h 197672"/>
                <a:gd name="connsiteX2" fmla="*/ 54169 w 127282"/>
                <a:gd name="connsiteY2" fmla="*/ 197672 h 197672"/>
                <a:gd name="connsiteX3" fmla="*/ 0 w 127282"/>
                <a:gd name="connsiteY3" fmla="*/ 123206 h 197672"/>
                <a:gd name="connsiteX4" fmla="*/ 59579 w 127282"/>
                <a:gd name="connsiteY4" fmla="*/ 48739 h 197672"/>
                <a:gd name="connsiteX5" fmla="*/ 89373 w 127282"/>
                <a:gd name="connsiteY5" fmla="*/ 60103 h 197672"/>
                <a:gd name="connsiteX6" fmla="*/ 89373 w 127282"/>
                <a:gd name="connsiteY6" fmla="*/ 0 h 197672"/>
                <a:gd name="connsiteX7" fmla="*/ 127283 w 127282"/>
                <a:gd name="connsiteY7" fmla="*/ 0 h 197672"/>
                <a:gd name="connsiteX8" fmla="*/ 127283 w 127282"/>
                <a:gd name="connsiteY8" fmla="*/ 194967 h 197672"/>
                <a:gd name="connsiteX9" fmla="*/ 96679 w 127282"/>
                <a:gd name="connsiteY9" fmla="*/ 194967 h 197672"/>
                <a:gd name="connsiteX10" fmla="*/ 89373 w 127282"/>
                <a:gd name="connsiteY10" fmla="*/ 84753 h 197672"/>
                <a:gd name="connsiteX11" fmla="*/ 67704 w 127282"/>
                <a:gd name="connsiteY11" fmla="*/ 77429 h 197672"/>
                <a:gd name="connsiteX12" fmla="*/ 37909 w 127282"/>
                <a:gd name="connsiteY12" fmla="*/ 123196 h 197672"/>
                <a:gd name="connsiteX13" fmla="*/ 64989 w 127282"/>
                <a:gd name="connsiteY13" fmla="*/ 169507 h 197672"/>
                <a:gd name="connsiteX14" fmla="*/ 89364 w 127282"/>
                <a:gd name="connsiteY14" fmla="*/ 160582 h 197672"/>
                <a:gd name="connsiteX15" fmla="*/ 89364 w 12728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8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3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83" y="0"/>
                  </a:lnTo>
                  <a:lnTo>
                    <a:pt x="127283" y="194967"/>
                  </a:lnTo>
                  <a:lnTo>
                    <a:pt x="96679" y="194967"/>
                  </a:lnTo>
                  <a:close/>
                  <a:moveTo>
                    <a:pt x="89373" y="84753"/>
                  </a:moveTo>
                  <a:cubicBezTo>
                    <a:pt x="83410" y="80686"/>
                    <a:pt x="75562" y="77429"/>
                    <a:pt x="67704" y="77429"/>
                  </a:cubicBezTo>
                  <a:cubicBezTo>
                    <a:pt x="51721" y="77429"/>
                    <a:pt x="37909" y="80410"/>
                    <a:pt x="37909" y="123196"/>
                  </a:cubicBezTo>
                  <a:cubicBezTo>
                    <a:pt x="37909" y="166526"/>
                    <a:pt x="49825" y="169507"/>
                    <a:pt x="64989" y="169507"/>
                  </a:cubicBezTo>
                  <a:cubicBezTo>
                    <a:pt x="72847" y="169507"/>
                    <a:pt x="81782" y="165983"/>
                    <a:pt x="89364" y="160582"/>
                  </a:cubicBezTo>
                  <a:lnTo>
                    <a:pt x="89364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67" name="Freihandform: Form 66">
              <a:extLst>
                <a:ext uri="{FF2B5EF4-FFF2-40B4-BE49-F238E27FC236}">
                  <a16:creationId xmlns:a16="http://schemas.microsoft.com/office/drawing/2014/main" id="{18D8BA80-4F3C-01E3-B5B0-9C4B27D8DA02}"/>
                </a:ext>
              </a:extLst>
            </p:cNvPr>
            <p:cNvSpPr/>
            <p:nvPr/>
          </p:nvSpPr>
          <p:spPr>
            <a:xfrm>
              <a:off x="6169885" y="3335054"/>
              <a:ext cx="105613" cy="197700"/>
            </a:xfrm>
            <a:custGeom>
              <a:avLst/>
              <a:gdLst>
                <a:gd name="connsiteX0" fmla="*/ 76638 w 105613"/>
                <a:gd name="connsiteY0" fmla="*/ 30061 h 197700"/>
                <a:gd name="connsiteX1" fmla="*/ 62284 w 105613"/>
                <a:gd name="connsiteY1" fmla="*/ 46596 h 197700"/>
                <a:gd name="connsiteX2" fmla="*/ 62284 w 105613"/>
                <a:gd name="connsiteY2" fmla="*/ 54159 h 197700"/>
                <a:gd name="connsiteX3" fmla="*/ 94783 w 105613"/>
                <a:gd name="connsiteY3" fmla="*/ 54159 h 197700"/>
                <a:gd name="connsiteX4" fmla="*/ 91002 w 105613"/>
                <a:gd name="connsiteY4" fmla="*/ 79619 h 197700"/>
                <a:gd name="connsiteX5" fmla="*/ 62284 w 105613"/>
                <a:gd name="connsiteY5" fmla="*/ 79619 h 197700"/>
                <a:gd name="connsiteX6" fmla="*/ 62284 w 105613"/>
                <a:gd name="connsiteY6" fmla="*/ 197701 h 197700"/>
                <a:gd name="connsiteX7" fmla="*/ 24365 w 105613"/>
                <a:gd name="connsiteY7" fmla="*/ 197701 h 197700"/>
                <a:gd name="connsiteX8" fmla="*/ 24365 w 105613"/>
                <a:gd name="connsiteY8" fmla="*/ 79610 h 197700"/>
                <a:gd name="connsiteX9" fmla="*/ 0 w 105613"/>
                <a:gd name="connsiteY9" fmla="*/ 79610 h 197700"/>
                <a:gd name="connsiteX10" fmla="*/ 0 w 105613"/>
                <a:gd name="connsiteY10" fmla="*/ 54150 h 197700"/>
                <a:gd name="connsiteX11" fmla="*/ 24365 w 105613"/>
                <a:gd name="connsiteY11" fmla="*/ 54150 h 197700"/>
                <a:gd name="connsiteX12" fmla="*/ 24365 w 105613"/>
                <a:gd name="connsiteY12" fmla="*/ 44691 h 197700"/>
                <a:gd name="connsiteX13" fmla="*/ 70152 w 105613"/>
                <a:gd name="connsiteY13" fmla="*/ 0 h 197700"/>
                <a:gd name="connsiteX14" fmla="*/ 105613 w 105613"/>
                <a:gd name="connsiteY14" fmla="*/ 6506 h 197700"/>
                <a:gd name="connsiteX15" fmla="*/ 105613 w 105613"/>
                <a:gd name="connsiteY15" fmla="*/ 34404 h 197700"/>
                <a:gd name="connsiteX16" fmla="*/ 76638 w 105613"/>
                <a:gd name="connsiteY16" fmla="*/ 30061 h 19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613" h="197700">
                  <a:moveTo>
                    <a:pt x="76638" y="30061"/>
                  </a:moveTo>
                  <a:cubicBezTo>
                    <a:pt x="66094" y="30061"/>
                    <a:pt x="62284" y="34661"/>
                    <a:pt x="62284" y="46596"/>
                  </a:cubicBezTo>
                  <a:lnTo>
                    <a:pt x="62284" y="54159"/>
                  </a:lnTo>
                  <a:lnTo>
                    <a:pt x="94783" y="54159"/>
                  </a:lnTo>
                  <a:lnTo>
                    <a:pt x="91002" y="79619"/>
                  </a:lnTo>
                  <a:lnTo>
                    <a:pt x="62284" y="79619"/>
                  </a:lnTo>
                  <a:lnTo>
                    <a:pt x="62284" y="197701"/>
                  </a:lnTo>
                  <a:lnTo>
                    <a:pt x="24365" y="197701"/>
                  </a:lnTo>
                  <a:lnTo>
                    <a:pt x="24365" y="79610"/>
                  </a:lnTo>
                  <a:lnTo>
                    <a:pt x="0" y="79610"/>
                  </a:lnTo>
                  <a:lnTo>
                    <a:pt x="0" y="54150"/>
                  </a:lnTo>
                  <a:lnTo>
                    <a:pt x="24365" y="54150"/>
                  </a:lnTo>
                  <a:lnTo>
                    <a:pt x="24365" y="44691"/>
                  </a:lnTo>
                  <a:cubicBezTo>
                    <a:pt x="24365" y="9744"/>
                    <a:pt x="46034" y="0"/>
                    <a:pt x="70152" y="0"/>
                  </a:cubicBezTo>
                  <a:cubicBezTo>
                    <a:pt x="83420" y="0"/>
                    <a:pt x="96945" y="2981"/>
                    <a:pt x="105613" y="6506"/>
                  </a:cubicBezTo>
                  <a:lnTo>
                    <a:pt x="105613" y="34404"/>
                  </a:lnTo>
                  <a:cubicBezTo>
                    <a:pt x="95869" y="31956"/>
                    <a:pt x="83677" y="30061"/>
                    <a:pt x="76638" y="30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68" name="Freihandform: Form 67">
              <a:extLst>
                <a:ext uri="{FF2B5EF4-FFF2-40B4-BE49-F238E27FC236}">
                  <a16:creationId xmlns:a16="http://schemas.microsoft.com/office/drawing/2014/main" id="{5278E807-1E7F-6480-50B3-319270DDC4CD}"/>
                </a:ext>
              </a:extLst>
            </p:cNvPr>
            <p:cNvSpPr/>
            <p:nvPr/>
          </p:nvSpPr>
          <p:spPr>
            <a:xfrm>
              <a:off x="6271679" y="3386518"/>
              <a:ext cx="131082" cy="148932"/>
            </a:xfrm>
            <a:custGeom>
              <a:avLst/>
              <a:gdLst>
                <a:gd name="connsiteX0" fmla="*/ 65541 w 131082"/>
                <a:gd name="connsiteY0" fmla="*/ 148933 h 148932"/>
                <a:gd name="connsiteX1" fmla="*/ 0 w 131082"/>
                <a:gd name="connsiteY1" fmla="*/ 74466 h 148932"/>
                <a:gd name="connsiteX2" fmla="*/ 65541 w 131082"/>
                <a:gd name="connsiteY2" fmla="*/ 0 h 148932"/>
                <a:gd name="connsiteX3" fmla="*/ 131083 w 131082"/>
                <a:gd name="connsiteY3" fmla="*/ 74466 h 148932"/>
                <a:gd name="connsiteX4" fmla="*/ 65541 w 131082"/>
                <a:gd name="connsiteY4" fmla="*/ 148933 h 148932"/>
                <a:gd name="connsiteX5" fmla="*/ 65541 w 131082"/>
                <a:gd name="connsiteY5" fmla="*/ 26803 h 148932"/>
                <a:gd name="connsiteX6" fmla="*/ 37919 w 131082"/>
                <a:gd name="connsiteY6" fmla="*/ 74457 h 148932"/>
                <a:gd name="connsiteX7" fmla="*/ 65541 w 131082"/>
                <a:gd name="connsiteY7" fmla="*/ 121853 h 148932"/>
                <a:gd name="connsiteX8" fmla="*/ 93164 w 131082"/>
                <a:gd name="connsiteY8" fmla="*/ 74457 h 148932"/>
                <a:gd name="connsiteX9" fmla="*/ 65541 w 131082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82" h="148932">
                  <a:moveTo>
                    <a:pt x="65541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1" y="0"/>
                  </a:cubicBezTo>
                  <a:cubicBezTo>
                    <a:pt x="95317" y="0"/>
                    <a:pt x="131083" y="10030"/>
                    <a:pt x="131083" y="74466"/>
                  </a:cubicBezTo>
                  <a:cubicBezTo>
                    <a:pt x="131093" y="139465"/>
                    <a:pt x="94240" y="148933"/>
                    <a:pt x="65541" y="148933"/>
                  </a:cubicBezTo>
                  <a:close/>
                  <a:moveTo>
                    <a:pt x="65541" y="26803"/>
                  </a:moveTo>
                  <a:cubicBezTo>
                    <a:pt x="50654" y="26803"/>
                    <a:pt x="37919" y="31661"/>
                    <a:pt x="37919" y="74457"/>
                  </a:cubicBezTo>
                  <a:cubicBezTo>
                    <a:pt x="37919" y="116710"/>
                    <a:pt x="53350" y="121853"/>
                    <a:pt x="65541" y="121853"/>
                  </a:cubicBezTo>
                  <a:cubicBezTo>
                    <a:pt x="77733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1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69" name="Freihandform: Form 68">
              <a:extLst>
                <a:ext uri="{FF2B5EF4-FFF2-40B4-BE49-F238E27FC236}">
                  <a16:creationId xmlns:a16="http://schemas.microsoft.com/office/drawing/2014/main" id="{5CD388E5-0532-4479-DD48-B3A6E9F79879}"/>
                </a:ext>
              </a:extLst>
            </p:cNvPr>
            <p:cNvSpPr/>
            <p:nvPr/>
          </p:nvSpPr>
          <p:spPr>
            <a:xfrm>
              <a:off x="6435194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10 w 78000"/>
                <a:gd name="connsiteY2" fmla="*/ 40081 h 146237"/>
                <a:gd name="connsiteX3" fmla="*/ 37910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5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6" y="36024"/>
                    <a:pt x="60389" y="34938"/>
                    <a:pt x="56321" y="34938"/>
                  </a:cubicBezTo>
                  <a:cubicBezTo>
                    <a:pt x="51464" y="34938"/>
                    <a:pt x="44415" y="36814"/>
                    <a:pt x="37910" y="40081"/>
                  </a:cubicBezTo>
                  <a:lnTo>
                    <a:pt x="37910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5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70" name="Freihandform: Form 69">
              <a:extLst>
                <a:ext uri="{FF2B5EF4-FFF2-40B4-BE49-F238E27FC236}">
                  <a16:creationId xmlns:a16="http://schemas.microsoft.com/office/drawing/2014/main" id="{80C34041-7FFD-8714-DE18-35701C00E518}"/>
                </a:ext>
              </a:extLst>
            </p:cNvPr>
            <p:cNvSpPr/>
            <p:nvPr/>
          </p:nvSpPr>
          <p:spPr>
            <a:xfrm>
              <a:off x="6605482" y="3345875"/>
              <a:ext cx="97488" cy="189576"/>
            </a:xfrm>
            <a:custGeom>
              <a:avLst/>
              <a:gdLst>
                <a:gd name="connsiteX0" fmla="*/ 63637 w 97488"/>
                <a:gd name="connsiteY0" fmla="*/ 189576 h 189576"/>
                <a:gd name="connsiteX1" fmla="*/ 24375 w 97488"/>
                <a:gd name="connsiteY1" fmla="*/ 150847 h 189576"/>
                <a:gd name="connsiteX2" fmla="*/ 24375 w 97488"/>
                <a:gd name="connsiteY2" fmla="*/ 68790 h 189576"/>
                <a:gd name="connsiteX3" fmla="*/ 0 w 97488"/>
                <a:gd name="connsiteY3" fmla="*/ 68790 h 189576"/>
                <a:gd name="connsiteX4" fmla="*/ 0 w 97488"/>
                <a:gd name="connsiteY4" fmla="*/ 43329 h 189576"/>
                <a:gd name="connsiteX5" fmla="*/ 24375 w 97488"/>
                <a:gd name="connsiteY5" fmla="*/ 43329 h 189576"/>
                <a:gd name="connsiteX6" fmla="*/ 27080 w 97488"/>
                <a:gd name="connsiteY6" fmla="*/ 11649 h 189576"/>
                <a:gd name="connsiteX7" fmla="*/ 62284 w 97488"/>
                <a:gd name="connsiteY7" fmla="*/ 0 h 189576"/>
                <a:gd name="connsiteX8" fmla="*/ 62284 w 97488"/>
                <a:gd name="connsiteY8" fmla="*/ 43329 h 189576"/>
                <a:gd name="connsiteX9" fmla="*/ 94783 w 97488"/>
                <a:gd name="connsiteY9" fmla="*/ 43329 h 189576"/>
                <a:gd name="connsiteX10" fmla="*/ 91002 w 97488"/>
                <a:gd name="connsiteY10" fmla="*/ 68790 h 189576"/>
                <a:gd name="connsiteX11" fmla="*/ 62284 w 97488"/>
                <a:gd name="connsiteY11" fmla="*/ 68790 h 189576"/>
                <a:gd name="connsiteX12" fmla="*/ 62284 w 97488"/>
                <a:gd name="connsiteY12" fmla="*/ 150305 h 189576"/>
                <a:gd name="connsiteX13" fmla="*/ 71495 w 97488"/>
                <a:gd name="connsiteY13" fmla="*/ 159515 h 189576"/>
                <a:gd name="connsiteX14" fmla="*/ 97488 w 97488"/>
                <a:gd name="connsiteY14" fmla="*/ 154657 h 189576"/>
                <a:gd name="connsiteX15" fmla="*/ 97488 w 97488"/>
                <a:gd name="connsiteY15" fmla="*/ 183356 h 189576"/>
                <a:gd name="connsiteX16" fmla="*/ 63637 w 97488"/>
                <a:gd name="connsiteY16" fmla="*/ 189576 h 1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488" h="189576">
                  <a:moveTo>
                    <a:pt x="63637" y="189576"/>
                  </a:moveTo>
                  <a:cubicBezTo>
                    <a:pt x="44148" y="189576"/>
                    <a:pt x="24375" y="184718"/>
                    <a:pt x="24375" y="150847"/>
                  </a:cubicBezTo>
                  <a:lnTo>
                    <a:pt x="24375" y="68790"/>
                  </a:lnTo>
                  <a:lnTo>
                    <a:pt x="0" y="68790"/>
                  </a:lnTo>
                  <a:lnTo>
                    <a:pt x="0" y="43329"/>
                  </a:lnTo>
                  <a:lnTo>
                    <a:pt x="24375" y="43329"/>
                  </a:lnTo>
                  <a:lnTo>
                    <a:pt x="27080" y="11649"/>
                  </a:lnTo>
                  <a:lnTo>
                    <a:pt x="62284" y="0"/>
                  </a:lnTo>
                  <a:lnTo>
                    <a:pt x="62284" y="43329"/>
                  </a:lnTo>
                  <a:lnTo>
                    <a:pt x="94783" y="43329"/>
                  </a:lnTo>
                  <a:lnTo>
                    <a:pt x="91002" y="68790"/>
                  </a:lnTo>
                  <a:lnTo>
                    <a:pt x="62284" y="68790"/>
                  </a:lnTo>
                  <a:lnTo>
                    <a:pt x="62284" y="150305"/>
                  </a:lnTo>
                  <a:cubicBezTo>
                    <a:pt x="62284" y="158429"/>
                    <a:pt x="66627" y="159515"/>
                    <a:pt x="71495" y="159515"/>
                  </a:cubicBezTo>
                  <a:cubicBezTo>
                    <a:pt x="75019" y="159515"/>
                    <a:pt x="88030" y="157096"/>
                    <a:pt x="97488" y="154657"/>
                  </a:cubicBezTo>
                  <a:lnTo>
                    <a:pt x="97488" y="183356"/>
                  </a:lnTo>
                  <a:cubicBezTo>
                    <a:pt x="87192" y="187147"/>
                    <a:pt x="73924" y="189576"/>
                    <a:pt x="63637" y="189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71" name="Freihandform: Form 70">
              <a:extLst>
                <a:ext uri="{FF2B5EF4-FFF2-40B4-BE49-F238E27FC236}">
                  <a16:creationId xmlns:a16="http://schemas.microsoft.com/office/drawing/2014/main" id="{C9993599-8175-523D-1A5B-A1D2A147F303}"/>
                </a:ext>
              </a:extLst>
            </p:cNvPr>
            <p:cNvSpPr/>
            <p:nvPr/>
          </p:nvSpPr>
          <p:spPr>
            <a:xfrm>
              <a:off x="6714048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2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72" name="Freihandform: Form 71">
              <a:extLst>
                <a:ext uri="{FF2B5EF4-FFF2-40B4-BE49-F238E27FC236}">
                  <a16:creationId xmlns:a16="http://schemas.microsoft.com/office/drawing/2014/main" id="{3CE7C2BD-1342-94B3-E0FE-81AC2C04E50D}"/>
                </a:ext>
              </a:extLst>
            </p:cNvPr>
            <p:cNvSpPr/>
            <p:nvPr/>
          </p:nvSpPr>
          <p:spPr>
            <a:xfrm>
              <a:off x="6877554" y="3386499"/>
              <a:ext cx="194995" cy="146246"/>
            </a:xfrm>
            <a:custGeom>
              <a:avLst/>
              <a:gdLst>
                <a:gd name="connsiteX0" fmla="*/ 157067 w 194995"/>
                <a:gd name="connsiteY0" fmla="*/ 146247 h 146246"/>
                <a:gd name="connsiteX1" fmla="*/ 157067 w 194995"/>
                <a:gd name="connsiteY1" fmla="*/ 43882 h 146246"/>
                <a:gd name="connsiteX2" fmla="*/ 142180 w 194995"/>
                <a:gd name="connsiteY2" fmla="*/ 31433 h 146246"/>
                <a:gd name="connsiteX3" fmla="*/ 116462 w 194995"/>
                <a:gd name="connsiteY3" fmla="*/ 39815 h 146246"/>
                <a:gd name="connsiteX4" fmla="*/ 116462 w 194995"/>
                <a:gd name="connsiteY4" fmla="*/ 146247 h 146246"/>
                <a:gd name="connsiteX5" fmla="*/ 78534 w 194995"/>
                <a:gd name="connsiteY5" fmla="*/ 146247 h 146246"/>
                <a:gd name="connsiteX6" fmla="*/ 78534 w 194995"/>
                <a:gd name="connsiteY6" fmla="*/ 43882 h 146246"/>
                <a:gd name="connsiteX7" fmla="*/ 63646 w 194995"/>
                <a:gd name="connsiteY7" fmla="*/ 31433 h 146246"/>
                <a:gd name="connsiteX8" fmla="*/ 37929 w 194995"/>
                <a:gd name="connsiteY8" fmla="*/ 39815 h 146246"/>
                <a:gd name="connsiteX9" fmla="*/ 37929 w 194995"/>
                <a:gd name="connsiteY9" fmla="*/ 146247 h 146246"/>
                <a:gd name="connsiteX10" fmla="*/ 0 w 194995"/>
                <a:gd name="connsiteY10" fmla="*/ 146247 h 146246"/>
                <a:gd name="connsiteX11" fmla="*/ 0 w 194995"/>
                <a:gd name="connsiteY11" fmla="*/ 2705 h 146246"/>
                <a:gd name="connsiteX12" fmla="*/ 31680 w 194995"/>
                <a:gd name="connsiteY12" fmla="*/ 2705 h 146246"/>
                <a:gd name="connsiteX13" fmla="*/ 37100 w 194995"/>
                <a:gd name="connsiteY13" fmla="*/ 16793 h 146246"/>
                <a:gd name="connsiteX14" fmla="*/ 77991 w 194995"/>
                <a:gd name="connsiteY14" fmla="*/ 0 h 146246"/>
                <a:gd name="connsiteX15" fmla="*/ 112395 w 194995"/>
                <a:gd name="connsiteY15" fmla="*/ 19774 h 146246"/>
                <a:gd name="connsiteX16" fmla="*/ 156524 w 194995"/>
                <a:gd name="connsiteY16" fmla="*/ 0 h 146246"/>
                <a:gd name="connsiteX17" fmla="*/ 194996 w 194995"/>
                <a:gd name="connsiteY17" fmla="*/ 42786 h 146246"/>
                <a:gd name="connsiteX18" fmla="*/ 194996 w 194995"/>
                <a:gd name="connsiteY18" fmla="*/ 146237 h 146246"/>
                <a:gd name="connsiteX19" fmla="*/ 157067 w 194995"/>
                <a:gd name="connsiteY19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995" h="146246">
                  <a:moveTo>
                    <a:pt x="157067" y="146247"/>
                  </a:moveTo>
                  <a:lnTo>
                    <a:pt x="157067" y="43882"/>
                  </a:lnTo>
                  <a:cubicBezTo>
                    <a:pt x="157067" y="33880"/>
                    <a:pt x="151924" y="31433"/>
                    <a:pt x="142180" y="31433"/>
                  </a:cubicBezTo>
                  <a:cubicBezTo>
                    <a:pt x="134598" y="31433"/>
                    <a:pt x="124587" y="35214"/>
                    <a:pt x="116462" y="39815"/>
                  </a:cubicBezTo>
                  <a:lnTo>
                    <a:pt x="116462" y="146247"/>
                  </a:lnTo>
                  <a:lnTo>
                    <a:pt x="78534" y="146247"/>
                  </a:lnTo>
                  <a:lnTo>
                    <a:pt x="78534" y="43882"/>
                  </a:lnTo>
                  <a:cubicBezTo>
                    <a:pt x="78534" y="33880"/>
                    <a:pt x="73390" y="31433"/>
                    <a:pt x="63646" y="31433"/>
                  </a:cubicBezTo>
                  <a:cubicBezTo>
                    <a:pt x="55797" y="31433"/>
                    <a:pt x="46853" y="34414"/>
                    <a:pt x="37929" y="39815"/>
                  </a:cubicBezTo>
                  <a:lnTo>
                    <a:pt x="3792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6793"/>
                  </a:lnTo>
                  <a:cubicBezTo>
                    <a:pt x="46311" y="8125"/>
                    <a:pt x="61198" y="0"/>
                    <a:pt x="77991" y="0"/>
                  </a:cubicBezTo>
                  <a:cubicBezTo>
                    <a:pt x="95860" y="0"/>
                    <a:pt x="106975" y="6220"/>
                    <a:pt x="112395" y="19774"/>
                  </a:cubicBezTo>
                  <a:cubicBezTo>
                    <a:pt x="124301" y="8944"/>
                    <a:pt x="137855" y="0"/>
                    <a:pt x="156524" y="0"/>
                  </a:cubicBezTo>
                  <a:cubicBezTo>
                    <a:pt x="179279" y="0"/>
                    <a:pt x="194996" y="10830"/>
                    <a:pt x="194996" y="42786"/>
                  </a:cubicBezTo>
                  <a:lnTo>
                    <a:pt x="194996" y="146237"/>
                  </a:lnTo>
                  <a:lnTo>
                    <a:pt x="157067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73" name="Freihandform: Form 72">
              <a:extLst>
                <a:ext uri="{FF2B5EF4-FFF2-40B4-BE49-F238E27FC236}">
                  <a16:creationId xmlns:a16="http://schemas.microsoft.com/office/drawing/2014/main" id="{F4D79846-D9E2-2F18-5BEE-62557C8403F3}"/>
                </a:ext>
              </a:extLst>
            </p:cNvPr>
            <p:cNvSpPr/>
            <p:nvPr/>
          </p:nvSpPr>
          <p:spPr>
            <a:xfrm>
              <a:off x="7103630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5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74" name="Freihandform: Form 73">
              <a:extLst>
                <a:ext uri="{FF2B5EF4-FFF2-40B4-BE49-F238E27FC236}">
                  <a16:creationId xmlns:a16="http://schemas.microsoft.com/office/drawing/2014/main" id="{F04E0A63-870C-78FB-E6C5-2CA6F15BDEA5}"/>
                </a:ext>
              </a:extLst>
            </p:cNvPr>
            <p:cNvSpPr/>
            <p:nvPr/>
          </p:nvSpPr>
          <p:spPr>
            <a:xfrm>
              <a:off x="7267127" y="3386508"/>
              <a:ext cx="77990" cy="146237"/>
            </a:xfrm>
            <a:custGeom>
              <a:avLst/>
              <a:gdLst>
                <a:gd name="connsiteX0" fmla="*/ 77991 w 77990"/>
                <a:gd name="connsiteY0" fmla="*/ 37643 h 146237"/>
                <a:gd name="connsiteX1" fmla="*/ 56340 w 77990"/>
                <a:gd name="connsiteY1" fmla="*/ 34938 h 146237"/>
                <a:gd name="connsiteX2" fmla="*/ 37929 w 77990"/>
                <a:gd name="connsiteY2" fmla="*/ 40081 h 146237"/>
                <a:gd name="connsiteX3" fmla="*/ 37929 w 77990"/>
                <a:gd name="connsiteY3" fmla="*/ 146237 h 146237"/>
                <a:gd name="connsiteX4" fmla="*/ 0 w 77990"/>
                <a:gd name="connsiteY4" fmla="*/ 146237 h 146237"/>
                <a:gd name="connsiteX5" fmla="*/ 0 w 77990"/>
                <a:gd name="connsiteY5" fmla="*/ 2696 h 146237"/>
                <a:gd name="connsiteX6" fmla="*/ 30337 w 77990"/>
                <a:gd name="connsiteY6" fmla="*/ 2696 h 146237"/>
                <a:gd name="connsiteX7" fmla="*/ 35195 w 77990"/>
                <a:gd name="connsiteY7" fmla="*/ 17069 h 146237"/>
                <a:gd name="connsiteX8" fmla="*/ 62017 w 77990"/>
                <a:gd name="connsiteY8" fmla="*/ 0 h 146237"/>
                <a:gd name="connsiteX9" fmla="*/ 77991 w 77990"/>
                <a:gd name="connsiteY9" fmla="*/ 1619 h 146237"/>
                <a:gd name="connsiteX10" fmla="*/ 77991 w 7799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90" h="146237">
                  <a:moveTo>
                    <a:pt x="77991" y="37643"/>
                  </a:moveTo>
                  <a:cubicBezTo>
                    <a:pt x="69866" y="36024"/>
                    <a:pt x="60398" y="34938"/>
                    <a:pt x="56340" y="34938"/>
                  </a:cubicBezTo>
                  <a:cubicBezTo>
                    <a:pt x="51454" y="34938"/>
                    <a:pt x="44415" y="36814"/>
                    <a:pt x="37929" y="40081"/>
                  </a:cubicBezTo>
                  <a:lnTo>
                    <a:pt x="3792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37" y="2696"/>
                  </a:lnTo>
                  <a:lnTo>
                    <a:pt x="35195" y="17069"/>
                  </a:lnTo>
                  <a:cubicBezTo>
                    <a:pt x="41977" y="6220"/>
                    <a:pt x="51445" y="0"/>
                    <a:pt x="62017" y="0"/>
                  </a:cubicBezTo>
                  <a:cubicBezTo>
                    <a:pt x="67161" y="0"/>
                    <a:pt x="73666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75" name="Freihandform: Form 74">
              <a:extLst>
                <a:ext uri="{FF2B5EF4-FFF2-40B4-BE49-F238E27FC236}">
                  <a16:creationId xmlns:a16="http://schemas.microsoft.com/office/drawing/2014/main" id="{9374803B-DF87-AF47-1755-861E3F7CA7AB}"/>
                </a:ext>
              </a:extLst>
            </p:cNvPr>
            <p:cNvSpPr/>
            <p:nvPr/>
          </p:nvSpPr>
          <p:spPr>
            <a:xfrm>
              <a:off x="7368387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09 w 78000"/>
                <a:gd name="connsiteY2" fmla="*/ 40081 h 146237"/>
                <a:gd name="connsiteX3" fmla="*/ 37909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4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5" y="36024"/>
                    <a:pt x="60388" y="34938"/>
                    <a:pt x="56321" y="34938"/>
                  </a:cubicBezTo>
                  <a:cubicBezTo>
                    <a:pt x="51463" y="34938"/>
                    <a:pt x="44415" y="36814"/>
                    <a:pt x="37909" y="40081"/>
                  </a:cubicBezTo>
                  <a:lnTo>
                    <a:pt x="3790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4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76" name="Freihandform: Form 75">
              <a:extLst>
                <a:ext uri="{FF2B5EF4-FFF2-40B4-BE49-F238E27FC236}">
                  <a16:creationId xmlns:a16="http://schemas.microsoft.com/office/drawing/2014/main" id="{FB270EE0-E7A4-2C33-558B-D85540326A5D}"/>
                </a:ext>
              </a:extLst>
            </p:cNvPr>
            <p:cNvSpPr/>
            <p:nvPr/>
          </p:nvSpPr>
          <p:spPr>
            <a:xfrm>
              <a:off x="7457455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77" name="Freihandform: Form 76">
              <a:extLst>
                <a:ext uri="{FF2B5EF4-FFF2-40B4-BE49-F238E27FC236}">
                  <a16:creationId xmlns:a16="http://schemas.microsoft.com/office/drawing/2014/main" id="{778716B0-882F-B009-2C1C-BDDD8BD73EE6}"/>
                </a:ext>
              </a:extLst>
            </p:cNvPr>
            <p:cNvSpPr/>
            <p:nvPr/>
          </p:nvSpPr>
          <p:spPr>
            <a:xfrm>
              <a:off x="7600950" y="3389204"/>
              <a:ext cx="211226" cy="143541"/>
            </a:xfrm>
            <a:custGeom>
              <a:avLst/>
              <a:gdLst>
                <a:gd name="connsiteX0" fmla="*/ 181165 w 211226"/>
                <a:gd name="connsiteY0" fmla="*/ 143542 h 143541"/>
                <a:gd name="connsiteX1" fmla="*/ 129426 w 211226"/>
                <a:gd name="connsiteY1" fmla="*/ 143542 h 143541"/>
                <a:gd name="connsiteX2" fmla="*/ 117520 w 211226"/>
                <a:gd name="connsiteY2" fmla="*/ 85325 h 143541"/>
                <a:gd name="connsiteX3" fmla="*/ 105613 w 211226"/>
                <a:gd name="connsiteY3" fmla="*/ 22498 h 143541"/>
                <a:gd name="connsiteX4" fmla="*/ 93421 w 211226"/>
                <a:gd name="connsiteY4" fmla="*/ 83963 h 143541"/>
                <a:gd name="connsiteX5" fmla="*/ 81772 w 211226"/>
                <a:gd name="connsiteY5" fmla="*/ 143542 h 143541"/>
                <a:gd name="connsiteX6" fmla="*/ 30061 w 211226"/>
                <a:gd name="connsiteY6" fmla="*/ 143542 h 143541"/>
                <a:gd name="connsiteX7" fmla="*/ 0 w 211226"/>
                <a:gd name="connsiteY7" fmla="*/ 0 h 143541"/>
                <a:gd name="connsiteX8" fmla="*/ 41691 w 211226"/>
                <a:gd name="connsiteY8" fmla="*/ 0 h 143541"/>
                <a:gd name="connsiteX9" fmla="*/ 50102 w 211226"/>
                <a:gd name="connsiteY9" fmla="*/ 66904 h 143541"/>
                <a:gd name="connsiteX10" fmla="*/ 56064 w 211226"/>
                <a:gd name="connsiteY10" fmla="*/ 122958 h 143541"/>
                <a:gd name="connsiteX11" fmla="*/ 65808 w 211226"/>
                <a:gd name="connsiteY11" fmla="*/ 66904 h 143541"/>
                <a:gd name="connsiteX12" fmla="*/ 79877 w 211226"/>
                <a:gd name="connsiteY12" fmla="*/ 0 h 143541"/>
                <a:gd name="connsiteX13" fmla="*/ 131331 w 211226"/>
                <a:gd name="connsiteY13" fmla="*/ 0 h 143541"/>
                <a:gd name="connsiteX14" fmla="*/ 145418 w 211226"/>
                <a:gd name="connsiteY14" fmla="*/ 66904 h 143541"/>
                <a:gd name="connsiteX15" fmla="*/ 154629 w 211226"/>
                <a:gd name="connsiteY15" fmla="*/ 122958 h 143541"/>
                <a:gd name="connsiteX16" fmla="*/ 160849 w 211226"/>
                <a:gd name="connsiteY16" fmla="*/ 66904 h 143541"/>
                <a:gd name="connsiteX17" fmla="*/ 170059 w 211226"/>
                <a:gd name="connsiteY17" fmla="*/ 0 h 143541"/>
                <a:gd name="connsiteX18" fmla="*/ 211226 w 211226"/>
                <a:gd name="connsiteY18" fmla="*/ 0 h 143541"/>
                <a:gd name="connsiteX19" fmla="*/ 181165 w 211226"/>
                <a:gd name="connsiteY19" fmla="*/ 143542 h 14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1226" h="143541">
                  <a:moveTo>
                    <a:pt x="181165" y="143542"/>
                  </a:moveTo>
                  <a:lnTo>
                    <a:pt x="129426" y="143542"/>
                  </a:lnTo>
                  <a:lnTo>
                    <a:pt x="117520" y="85325"/>
                  </a:lnTo>
                  <a:cubicBezTo>
                    <a:pt x="115357" y="74495"/>
                    <a:pt x="109937" y="46320"/>
                    <a:pt x="105613" y="22498"/>
                  </a:cubicBezTo>
                  <a:cubicBezTo>
                    <a:pt x="100727" y="46053"/>
                    <a:pt x="95326" y="73676"/>
                    <a:pt x="93421" y="83963"/>
                  </a:cubicBezTo>
                  <a:lnTo>
                    <a:pt x="81772" y="143542"/>
                  </a:lnTo>
                  <a:lnTo>
                    <a:pt x="30061" y="143542"/>
                  </a:lnTo>
                  <a:lnTo>
                    <a:pt x="0" y="0"/>
                  </a:lnTo>
                  <a:lnTo>
                    <a:pt x="41691" y="0"/>
                  </a:lnTo>
                  <a:lnTo>
                    <a:pt x="50102" y="66904"/>
                  </a:lnTo>
                  <a:cubicBezTo>
                    <a:pt x="52264" y="83953"/>
                    <a:pt x="55788" y="120777"/>
                    <a:pt x="56064" y="122958"/>
                  </a:cubicBezTo>
                  <a:cubicBezTo>
                    <a:pt x="56607" y="119691"/>
                    <a:pt x="62008" y="84773"/>
                    <a:pt x="65808" y="66904"/>
                  </a:cubicBezTo>
                  <a:lnTo>
                    <a:pt x="79877" y="0"/>
                  </a:lnTo>
                  <a:lnTo>
                    <a:pt x="131331" y="0"/>
                  </a:lnTo>
                  <a:lnTo>
                    <a:pt x="145418" y="66904"/>
                  </a:lnTo>
                  <a:cubicBezTo>
                    <a:pt x="148657" y="83153"/>
                    <a:pt x="154086" y="119158"/>
                    <a:pt x="154629" y="122958"/>
                  </a:cubicBezTo>
                  <a:cubicBezTo>
                    <a:pt x="154886" y="120520"/>
                    <a:pt x="158410" y="83410"/>
                    <a:pt x="160849" y="66904"/>
                  </a:cubicBezTo>
                  <a:lnTo>
                    <a:pt x="170059" y="0"/>
                  </a:lnTo>
                  <a:lnTo>
                    <a:pt x="211226" y="0"/>
                  </a:lnTo>
                  <a:lnTo>
                    <a:pt x="181165" y="14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</p:grpSp>
      <p:sp>
        <p:nvSpPr>
          <p:cNvPr id="3" name="Grafik 8">
            <a:extLst>
              <a:ext uri="{FF2B5EF4-FFF2-40B4-BE49-F238E27FC236}">
                <a16:creationId xmlns:a16="http://schemas.microsoft.com/office/drawing/2014/main" id="{223B7BEE-805C-5112-FF80-F00ADC8ED659}"/>
              </a:ext>
            </a:extLst>
          </p:cNvPr>
          <p:cNvSpPr/>
          <p:nvPr/>
        </p:nvSpPr>
        <p:spPr>
          <a:xfrm>
            <a:off x="488729" y="1494077"/>
            <a:ext cx="4329554" cy="3865216"/>
          </a:xfrm>
          <a:custGeom>
            <a:avLst/>
            <a:gdLst>
              <a:gd name="connsiteX0" fmla="*/ 0 w 4881267"/>
              <a:gd name="connsiteY0" fmla="*/ 0 h 4669871"/>
              <a:gd name="connsiteX1" fmla="*/ 0 w 4881267"/>
              <a:gd name="connsiteY1" fmla="*/ 4669872 h 4669871"/>
              <a:gd name="connsiteX2" fmla="*/ 3988574 w 4881267"/>
              <a:gd name="connsiteY2" fmla="*/ 4669872 h 4669871"/>
              <a:gd name="connsiteX3" fmla="*/ 4881268 w 4881267"/>
              <a:gd name="connsiteY3" fmla="*/ 4201133 h 4669871"/>
              <a:gd name="connsiteX4" fmla="*/ 4881268 w 4881267"/>
              <a:gd name="connsiteY4" fmla="*/ 0 h 4669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67" h="4669871">
                <a:moveTo>
                  <a:pt x="0" y="0"/>
                </a:moveTo>
                <a:lnTo>
                  <a:pt x="0" y="4669872"/>
                </a:lnTo>
                <a:lnTo>
                  <a:pt x="3988574" y="4669872"/>
                </a:lnTo>
                <a:lnTo>
                  <a:pt x="4881268" y="4201133"/>
                </a:lnTo>
                <a:lnTo>
                  <a:pt x="4881268" y="0"/>
                </a:lnTo>
                <a:close/>
              </a:path>
            </a:pathLst>
          </a:custGeom>
          <a:solidFill>
            <a:schemeClr val="bg2"/>
          </a:solidFill>
          <a:ln w="17078" cap="flat">
            <a:noFill/>
            <a:prstDash val="solid"/>
            <a:miter/>
          </a:ln>
        </p:spPr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>
              <a:latin typeface="Fago Pro" panose="02000506040000020004" pitchFamily="50" charset="0"/>
            </a:endParaRPr>
          </a:p>
        </p:txBody>
      </p:sp>
      <p:sp>
        <p:nvSpPr>
          <p:cNvPr id="4" name="Titel 11">
            <a:extLst>
              <a:ext uri="{FF2B5EF4-FFF2-40B4-BE49-F238E27FC236}">
                <a16:creationId xmlns:a16="http://schemas.microsoft.com/office/drawing/2014/main" id="{2143958D-741A-A8B1-2763-17EBA9B87875}"/>
              </a:ext>
            </a:extLst>
          </p:cNvPr>
          <p:cNvSpPr>
            <a:spLocks noGrp="1"/>
          </p:cNvSpPr>
          <p:nvPr/>
        </p:nvSpPr>
        <p:spPr>
          <a:xfrm>
            <a:off x="195002" y="1979985"/>
            <a:ext cx="4453417" cy="2209920"/>
          </a:xfrm>
          <a:prstGeom prst="rect">
            <a:avLst/>
          </a:prstGeom>
        </p:spPr>
        <p:txBody>
          <a:bodyPr vert="horz" lIns="50400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Fago Pro" panose="02000506040000020004" pitchFamily="50" charset="0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>
                <a:solidFill>
                  <a:schemeClr val="bg1"/>
                </a:solidFill>
                <a:latin typeface="Fago Pro"/>
                <a:ea typeface="+mn-ea"/>
                <a:cs typeface="+mn-cs"/>
              </a:rPr>
              <a:t>Product </a:t>
            </a:r>
            <a:r>
              <a:rPr lang="de-DE" sz="3200" err="1">
                <a:solidFill>
                  <a:schemeClr val="bg1"/>
                </a:solidFill>
                <a:latin typeface="Fago Pro"/>
                <a:ea typeface="+mn-ea"/>
                <a:cs typeface="+mn-cs"/>
              </a:rPr>
              <a:t>Presentation</a:t>
            </a:r>
            <a:r>
              <a:rPr lang="de-DE" sz="3200">
                <a:solidFill>
                  <a:schemeClr val="bg1"/>
                </a:solidFill>
                <a:latin typeface="Fago Pro"/>
                <a:ea typeface="+mn-ea"/>
                <a:cs typeface="+mn-cs"/>
              </a:rPr>
              <a:t> CPS</a:t>
            </a:r>
            <a:endParaRPr lang="de-DE" sz="3200">
              <a:solidFill>
                <a:schemeClr val="bg1"/>
              </a:solidFill>
              <a:latin typeface="Fago Pro"/>
            </a:endParaRPr>
          </a:p>
        </p:txBody>
      </p:sp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66F4F699-57A7-B595-C968-5322F8B09245}"/>
              </a:ext>
            </a:extLst>
          </p:cNvPr>
          <p:cNvSpPr>
            <a:spLocks noGrp="1"/>
          </p:cNvSpPr>
          <p:nvPr/>
        </p:nvSpPr>
        <p:spPr>
          <a:xfrm>
            <a:off x="282374" y="4283359"/>
            <a:ext cx="2896060" cy="805070"/>
          </a:xfrm>
          <a:prstGeom prst="rect">
            <a:avLst/>
          </a:prstGeom>
        </p:spPr>
        <p:txBody>
          <a:bodyPr vert="horz" lIns="504000" tIns="0" rIns="0" bIns="0" rtlCol="0">
            <a:noAutofit/>
          </a:bodyPr>
          <a:lstStyle>
            <a:defPPr>
              <a:defRPr lang="de-DE"/>
            </a:defPPr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100" b="1"/>
              <a:t>Version </a:t>
            </a:r>
            <a:r>
              <a:rPr lang="de-DE" sz="2100" b="1" err="1"/>
              <a:t>english</a:t>
            </a:r>
            <a:r>
              <a:rPr lang="de-DE" sz="2100" b="1"/>
              <a:t> 01.06.2025</a:t>
            </a:r>
          </a:p>
        </p:txBody>
      </p:sp>
    </p:spTree>
    <p:extLst>
      <p:ext uri="{BB962C8B-B14F-4D97-AF65-F5344CB8AC3E}">
        <p14:creationId xmlns:p14="http://schemas.microsoft.com/office/powerpoint/2010/main" val="3666663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C01A36-7E4C-281A-2478-92512215A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666751"/>
            <a:ext cx="8996816" cy="456394"/>
          </a:xfrm>
        </p:spPr>
        <p:txBody>
          <a:bodyPr/>
          <a:lstStyle/>
          <a:p>
            <a:r>
              <a:rPr lang="en-US">
                <a:latin typeface="Fago Pro"/>
              </a:rPr>
              <a:t>CPS</a:t>
            </a:r>
            <a:br>
              <a:rPr lang="en-US">
                <a:latin typeface="Fago Pro"/>
              </a:rPr>
            </a:br>
            <a:r>
              <a:rPr lang="en-US">
                <a:latin typeface="Fago Pro"/>
              </a:rPr>
              <a:t>Made in Germany</a:t>
            </a:r>
            <a:endParaRPr lang="en-US" noProof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911F2A9-91EB-2D7A-DAA0-A9791B0B45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4943" y="6247490"/>
            <a:ext cx="612095" cy="365125"/>
          </a:xfrm>
        </p:spPr>
        <p:txBody>
          <a:bodyPr/>
          <a:lstStyle/>
          <a:p>
            <a:fld id="{73F7D4EC-FAF2-48D2-B8E5-457915FC50F3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1E9144-D8A7-2533-56F5-DE6900608C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de-DE" err="1"/>
              <a:t>Automatic</a:t>
            </a:r>
            <a:r>
              <a:rPr lang="de-DE"/>
              <a:t> Tool Changer CPS</a:t>
            </a:r>
            <a:endParaRPr lang="en-US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70115B10-F7E3-27EB-F811-98970B194CB9}"/>
              </a:ext>
            </a:extLst>
          </p:cNvPr>
          <p:cNvGrpSpPr/>
          <p:nvPr/>
        </p:nvGrpSpPr>
        <p:grpSpPr>
          <a:xfrm>
            <a:off x="674297" y="4113767"/>
            <a:ext cx="8786935" cy="2323358"/>
            <a:chOff x="674297" y="4113767"/>
            <a:chExt cx="8786935" cy="2323358"/>
          </a:xfrm>
        </p:grpSpPr>
        <p:pic>
          <p:nvPicPr>
            <p:cNvPr id="7" name="Grafik 6" descr="Ein Bild, das Kreis, Hebel, Design enthält.&#10;&#10;Automatisch generierte Beschreibung">
              <a:extLst>
                <a:ext uri="{FF2B5EF4-FFF2-40B4-BE49-F238E27FC236}">
                  <a16:creationId xmlns:a16="http://schemas.microsoft.com/office/drawing/2014/main" id="{4854FAEB-8699-0DC3-7FE5-150E0487A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alphaModFix amt="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4297" y="4334510"/>
              <a:ext cx="710806" cy="947203"/>
            </a:xfrm>
            <a:prstGeom prst="rect">
              <a:avLst/>
            </a:prstGeom>
          </p:spPr>
        </p:pic>
        <p:pic>
          <p:nvPicPr>
            <p:cNvPr id="10" name="Grafik 9" descr="Ein Bild, das Kreis, Design enthält.&#10;&#10;Automatisch generierte Beschreibung">
              <a:extLst>
                <a:ext uri="{FF2B5EF4-FFF2-40B4-BE49-F238E27FC236}">
                  <a16:creationId xmlns:a16="http://schemas.microsoft.com/office/drawing/2014/main" id="{CB8DD7EF-8873-8B33-D349-0AA941921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39543" y="4334510"/>
              <a:ext cx="905903" cy="1166467"/>
            </a:xfrm>
            <a:prstGeom prst="rect">
              <a:avLst/>
            </a:prstGeom>
          </p:spPr>
        </p:pic>
        <p:pic>
          <p:nvPicPr>
            <p:cNvPr id="11" name="Grafik 10" descr="Ein Bild, das Kreis, Hebel enthält.&#10;&#10;Automatisch generierte Beschreibung">
              <a:extLst>
                <a:ext uri="{FF2B5EF4-FFF2-40B4-BE49-F238E27FC236}">
                  <a16:creationId xmlns:a16="http://schemas.microsoft.com/office/drawing/2014/main" id="{7F12EC02-B033-04CD-1B9E-DE94C98B9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alphaModFix amt="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886" y="4329962"/>
              <a:ext cx="1077716" cy="1456911"/>
            </a:xfrm>
            <a:prstGeom prst="rect">
              <a:avLst/>
            </a:prstGeom>
          </p:spPr>
        </p:pic>
        <p:pic>
          <p:nvPicPr>
            <p:cNvPr id="12" name="Grafik 11" descr="Ein Bild, das Kreis enthält.&#10;&#10;Automatisch generierte Beschreibung">
              <a:extLst>
                <a:ext uri="{FF2B5EF4-FFF2-40B4-BE49-F238E27FC236}">
                  <a16:creationId xmlns:a16="http://schemas.microsoft.com/office/drawing/2014/main" id="{27D81F3F-901A-59CB-76FD-2BE312068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alphaModFix amt="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32043" y="4329963"/>
              <a:ext cx="1353062" cy="1629977"/>
            </a:xfrm>
            <a:prstGeom prst="rect">
              <a:avLst/>
            </a:prstGeom>
          </p:spPr>
        </p:pic>
        <p:pic>
          <p:nvPicPr>
            <p:cNvPr id="13" name="Grafik 12" descr="Ein Bild, das Kreis enthält.&#10;&#10;Automatisch generierte Beschreibung">
              <a:extLst>
                <a:ext uri="{FF2B5EF4-FFF2-40B4-BE49-F238E27FC236}">
                  <a16:creationId xmlns:a16="http://schemas.microsoft.com/office/drawing/2014/main" id="{C5525F6C-6ACC-3D85-EFCA-6F3B89A92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alphaModFix amt="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2083" y="4329962"/>
              <a:ext cx="1551682" cy="1890969"/>
            </a:xfrm>
            <a:prstGeom prst="rect">
              <a:avLst/>
            </a:prstGeom>
          </p:spPr>
        </p:pic>
        <p:pic>
          <p:nvPicPr>
            <p:cNvPr id="14" name="Grafik 13" descr="Ein Bild, das Kreis, Design enthält.&#10;&#10;Automatisch generierte Beschreibung">
              <a:extLst>
                <a:ext uri="{FF2B5EF4-FFF2-40B4-BE49-F238E27FC236}">
                  <a16:creationId xmlns:a16="http://schemas.microsoft.com/office/drawing/2014/main" id="{EA9A1852-4B0A-CA95-E7A1-156A22E36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alphaModFix amt="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70743" y="4113767"/>
              <a:ext cx="1890489" cy="2323358"/>
            </a:xfrm>
            <a:prstGeom prst="rect">
              <a:avLst/>
            </a:prstGeom>
          </p:spPr>
        </p:pic>
      </p:grpSp>
      <p:pic>
        <p:nvPicPr>
          <p:cNvPr id="6" name="Grafik 5" descr="Ein Bild, das Autoteile, Maschine, Kreis enthält.&#10;&#10;KI-generierte Inhalte können fehlerhaft sein.">
            <a:extLst>
              <a:ext uri="{FF2B5EF4-FFF2-40B4-BE49-F238E27FC236}">
                <a16:creationId xmlns:a16="http://schemas.microsoft.com/office/drawing/2014/main" id="{8E64741C-46C0-0613-A5BF-684738B7C7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1109" y="1590825"/>
            <a:ext cx="3344262" cy="465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1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633A4-4D3C-EAE4-CDFF-DD007F2C6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765D60-CAF9-EEC2-4ECA-CA207E048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666751"/>
            <a:ext cx="8996816" cy="456394"/>
          </a:xfrm>
        </p:spPr>
        <p:txBody>
          <a:bodyPr/>
          <a:lstStyle/>
          <a:p>
            <a:r>
              <a:rPr lang="en-US">
                <a:latin typeface="Fago Pro"/>
              </a:rPr>
              <a:t>CPS </a:t>
            </a:r>
            <a:br>
              <a:rPr lang="en-US">
                <a:latin typeface="Fago Pro"/>
              </a:rPr>
            </a:br>
            <a:r>
              <a:rPr lang="en-US">
                <a:latin typeface="Fago Pro"/>
              </a:rPr>
              <a:t>Made in Germany</a:t>
            </a:r>
            <a:br>
              <a:rPr lang="en-US">
                <a:latin typeface="Fago Pro"/>
              </a:rPr>
            </a:br>
            <a:br>
              <a:rPr lang="en-US">
                <a:latin typeface="Fago Pro"/>
              </a:rPr>
            </a:br>
            <a:br>
              <a:rPr lang="en-US">
                <a:latin typeface="Fago Pro"/>
              </a:rPr>
            </a:br>
            <a:endParaRPr lang="en-US" noProof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530E0BF-EFD0-4F09-4351-5C0A32725F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4D4C445-7EAD-90AB-5D54-366EA4E8F4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de-DE" err="1"/>
              <a:t>Automatic</a:t>
            </a:r>
            <a:r>
              <a:rPr lang="de-DE"/>
              <a:t> Tool Changer CPS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25D1487-5AFE-543B-A8DE-2CF4B8C1B3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1825611"/>
            <a:ext cx="11198225" cy="4553702"/>
          </a:xfrm>
        </p:spPr>
        <p:txBody>
          <a:bodyPr vert="horz" lIns="0" tIns="0" rIns="0" bIns="0" rtlCol="0" anchor="t">
            <a:no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accent1"/>
                </a:solidFill>
              </a:rPr>
              <a:t>Proven ball-locking mechanism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accent1"/>
                </a:solidFill>
              </a:rPr>
              <a:t>Robust technology on the market for more than 30 years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accent1"/>
                </a:solidFill>
              </a:rPr>
              <a:t>Locking mechanism made of stainless steel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accent1"/>
                </a:solidFill>
                <a:latin typeface="Fago Pro"/>
              </a:rPr>
              <a:t>Housing made of anodized, high-strength aluminum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accent1"/>
                </a:solidFill>
              </a:rPr>
              <a:t>Integrated spring to minimize gap in case of loss of air pressure between master and tool</a:t>
            </a:r>
          </a:p>
          <a:p>
            <a:pPr marL="457200" lvl="1" indent="0">
              <a:buNone/>
            </a:pPr>
            <a:endParaRPr lang="de-DE" sz="800">
              <a:solidFill>
                <a:schemeClr val="accent1"/>
              </a:solidFill>
              <a:latin typeface="Fago Pro"/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accent1"/>
                </a:solidFill>
              </a:rPr>
              <a:t>Comprehensive accessory portfolio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accent1"/>
                </a:solidFill>
              </a:rPr>
              <a:t>Extensive portfolio of optional media modules for all kind of applications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accent1"/>
                </a:solidFill>
              </a:rPr>
              <a:t>Wide range of other accessories like storage, sensors etc.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accent1"/>
                </a:solidFill>
                <a:latin typeface="Fago Pro"/>
              </a:rPr>
              <a:t>CTS storage magazine available for each size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endParaRPr lang="de-DE" sz="800">
              <a:solidFill>
                <a:schemeClr val="accent1"/>
              </a:solidFill>
              <a:latin typeface="Fago Pro"/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accent1"/>
                </a:solidFill>
              </a:rPr>
              <a:t>Mix and Match</a:t>
            </a:r>
          </a:p>
          <a:p>
            <a:pPr marL="460375" lvl="2" indent="-17145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accent1"/>
                </a:solidFill>
                <a:latin typeface="Fago Pro"/>
              </a:rPr>
              <a:t> </a:t>
            </a:r>
            <a:r>
              <a:rPr lang="en-US" sz="2000">
                <a:solidFill>
                  <a:schemeClr val="accent1"/>
                </a:solidFill>
              </a:rPr>
              <a:t>With existing SCHUNK SWS tool changers</a:t>
            </a:r>
            <a:endParaRPr lang="en-US">
              <a:solidFill>
                <a:srgbClr val="002060"/>
              </a:solidFill>
              <a:latin typeface="Fago Pro"/>
            </a:endParaRPr>
          </a:p>
        </p:txBody>
      </p:sp>
    </p:spTree>
    <p:extLst>
      <p:ext uri="{BB962C8B-B14F-4D97-AF65-F5344CB8AC3E}">
        <p14:creationId xmlns:p14="http://schemas.microsoft.com/office/powerpoint/2010/main" val="1373143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A4DC87-DE65-AEDB-36B3-B0D583E7B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CPS</a:t>
            </a:r>
            <a:br>
              <a:rPr lang="en-US"/>
            </a:br>
            <a:r>
              <a:rPr lang="en-US"/>
              <a:t>Advantages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8A5F5EC-BBA6-84FB-91F4-EB0CEC2F14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AD82D4-D0DE-CF67-07AF-0E8AB18C6F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err="1"/>
              <a:t>Automatic</a:t>
            </a:r>
            <a:r>
              <a:rPr lang="de-DE"/>
              <a:t> Tool Changer CPS</a:t>
            </a:r>
            <a:endParaRPr lang="en-US"/>
          </a:p>
        </p:txBody>
      </p:sp>
      <p:pic>
        <p:nvPicPr>
          <p:cNvPr id="10" name="Inhaltsplatzhalter 27">
            <a:extLst>
              <a:ext uri="{FF2B5EF4-FFF2-40B4-BE49-F238E27FC236}">
                <a16:creationId xmlns:a16="http://schemas.microsoft.com/office/drawing/2014/main" id="{C94F610D-6EB5-1E0F-98A6-205F1EDA1E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2376" y="2517657"/>
            <a:ext cx="3359574" cy="2395392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84042EEC-5E14-3CBE-DA6A-3F11F4B1F227}"/>
              </a:ext>
            </a:extLst>
          </p:cNvPr>
          <p:cNvSpPr txBox="1"/>
          <p:nvPr/>
        </p:nvSpPr>
        <p:spPr>
          <a:xfrm>
            <a:off x="4597772" y="5825986"/>
            <a:ext cx="2808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Integrated pneumatic channels</a:t>
            </a:r>
          </a:p>
          <a:p>
            <a:pPr algn="ctr"/>
            <a:r>
              <a:rPr lang="en-US" sz="1200"/>
              <a:t> </a:t>
            </a:r>
            <a:r>
              <a:rPr lang="en-US" sz="1200">
                <a:solidFill>
                  <a:srgbClr val="009EE0"/>
                </a:solidFill>
              </a:rPr>
              <a:t>For air and vacuum feed-through</a:t>
            </a:r>
            <a:endParaRPr lang="de-DE" sz="1200">
              <a:solidFill>
                <a:srgbClr val="009EE0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B8F7768-81BE-61F9-0EF3-CA462295B16F}"/>
              </a:ext>
            </a:extLst>
          </p:cNvPr>
          <p:cNvSpPr txBox="1"/>
          <p:nvPr/>
        </p:nvSpPr>
        <p:spPr>
          <a:xfrm>
            <a:off x="1199772" y="3069022"/>
            <a:ext cx="2470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Ball-locking mechanism </a:t>
            </a:r>
          </a:p>
          <a:p>
            <a:pPr algn="ctr"/>
            <a:r>
              <a:rPr lang="en-US" sz="1200">
                <a:solidFill>
                  <a:srgbClr val="009EE0"/>
                </a:solidFill>
              </a:rPr>
              <a:t>No contact necessary before locking the Changer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09C4C36-78BF-56FE-F4F9-CE4EC393400B}"/>
              </a:ext>
            </a:extLst>
          </p:cNvPr>
          <p:cNvSpPr txBox="1"/>
          <p:nvPr/>
        </p:nvSpPr>
        <p:spPr>
          <a:xfrm>
            <a:off x="1192156" y="4147868"/>
            <a:ext cx="2429505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/>
              <a:t>Self-retaining                             locking mechanism</a:t>
            </a:r>
          </a:p>
          <a:p>
            <a:pPr algn="ctr"/>
            <a:r>
              <a:rPr lang="en-US" sz="1200">
                <a:solidFill>
                  <a:srgbClr val="009EE0"/>
                </a:solidFill>
              </a:rPr>
              <a:t>Tool remains coupled in case of loss of air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46AFF92-2E21-87A9-B88B-BDC9CE6FC607}"/>
              </a:ext>
            </a:extLst>
          </p:cNvPr>
          <p:cNvSpPr txBox="1"/>
          <p:nvPr/>
        </p:nvSpPr>
        <p:spPr>
          <a:xfrm>
            <a:off x="1479611" y="5224773"/>
            <a:ext cx="3118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Prepared option for monitoring</a:t>
            </a:r>
          </a:p>
          <a:p>
            <a:pPr algn="ctr"/>
            <a:r>
              <a:rPr lang="en-US" sz="1200">
                <a:solidFill>
                  <a:srgbClr val="009EE0"/>
                </a:solidFill>
              </a:rPr>
              <a:t>Monitoring of locked and unlocked conditions and tool presence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0CEB4D2-21B5-A47B-F7DF-57A71C458EB1}"/>
              </a:ext>
            </a:extLst>
          </p:cNvPr>
          <p:cNvSpPr txBox="1"/>
          <p:nvPr/>
        </p:nvSpPr>
        <p:spPr>
          <a:xfrm>
            <a:off x="1677978" y="1990175"/>
            <a:ext cx="3295290" cy="64633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/>
              <a:t>Integrated spring</a:t>
            </a:r>
          </a:p>
          <a:p>
            <a:pPr algn="ctr"/>
            <a:r>
              <a:rPr lang="en-US" sz="1200">
                <a:solidFill>
                  <a:srgbClr val="009EE0"/>
                </a:solidFill>
              </a:rPr>
              <a:t>Gap minimization in case of compressed air drop between master and tool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0D3774A-B763-1098-5D06-B7760B7C9D19}"/>
              </a:ext>
            </a:extLst>
          </p:cNvPr>
          <p:cNvSpPr txBox="1"/>
          <p:nvPr/>
        </p:nvSpPr>
        <p:spPr>
          <a:xfrm>
            <a:off x="8121214" y="4025010"/>
            <a:ext cx="2808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Housing made of high-strength, hard-anodized aluminum</a:t>
            </a:r>
          </a:p>
          <a:p>
            <a:pPr algn="ctr"/>
            <a:r>
              <a:rPr lang="en-US" sz="1200">
                <a:solidFill>
                  <a:srgbClr val="009EE0"/>
                </a:solidFill>
              </a:rPr>
              <a:t>Long lifetime under high loads</a:t>
            </a:r>
            <a:endParaRPr lang="de-DE" sz="1200">
              <a:solidFill>
                <a:srgbClr val="009EE0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A2A4571-166E-F0D4-D12A-A06BBE3F77DB}"/>
              </a:ext>
            </a:extLst>
          </p:cNvPr>
          <p:cNvSpPr txBox="1"/>
          <p:nvPr/>
        </p:nvSpPr>
        <p:spPr>
          <a:xfrm>
            <a:off x="8121214" y="3009910"/>
            <a:ext cx="265693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/>
              <a:t>Serialization</a:t>
            </a:r>
          </a:p>
          <a:p>
            <a:pPr algn="ctr"/>
            <a:r>
              <a:rPr lang="en-US" sz="1200">
                <a:solidFill>
                  <a:srgbClr val="009EE0"/>
                </a:solidFill>
              </a:rPr>
              <a:t>Fast and easy tracking</a:t>
            </a:r>
            <a:endParaRPr lang="de-DE" sz="1200">
              <a:solidFill>
                <a:srgbClr val="009EE0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49906B9-CFCE-E892-63A4-2FC8468B4E6A}"/>
              </a:ext>
            </a:extLst>
          </p:cNvPr>
          <p:cNvSpPr txBox="1"/>
          <p:nvPr/>
        </p:nvSpPr>
        <p:spPr>
          <a:xfrm>
            <a:off x="7703515" y="1988604"/>
            <a:ext cx="306218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/>
              <a:t>Functional parts made of stainless steel, greased with H1 grease</a:t>
            </a:r>
          </a:p>
          <a:p>
            <a:pPr algn="ctr"/>
            <a:r>
              <a:rPr lang="en-US" sz="1200">
                <a:solidFill>
                  <a:srgbClr val="009EE0"/>
                </a:solidFill>
              </a:rPr>
              <a:t>Prepared for applications also in other environments</a:t>
            </a:r>
            <a:endParaRPr lang="de-DE" sz="1200">
              <a:solidFill>
                <a:srgbClr val="009EE0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89301D8-EDD6-E448-C6AF-21314FA22595}"/>
              </a:ext>
            </a:extLst>
          </p:cNvPr>
          <p:cNvSpPr txBox="1"/>
          <p:nvPr/>
        </p:nvSpPr>
        <p:spPr>
          <a:xfrm>
            <a:off x="7406554" y="5224773"/>
            <a:ext cx="335914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/>
              <a:t>Mounting pattern tool side</a:t>
            </a:r>
          </a:p>
          <a:p>
            <a:pPr algn="ctr"/>
            <a:r>
              <a:rPr lang="en-US" sz="1200">
                <a:solidFill>
                  <a:srgbClr val="009EE0"/>
                </a:solidFill>
              </a:rPr>
              <a:t>End effector can be assembled from both sides, maximum flexibility</a:t>
            </a:r>
            <a:endParaRPr lang="de-DE" sz="1200">
              <a:solidFill>
                <a:srgbClr val="009E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680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28643-708D-B26D-E61B-052A231AC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E68D8F-92C7-B3C8-F742-FF052F0F0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666751"/>
            <a:ext cx="9062703" cy="456394"/>
          </a:xfrm>
        </p:spPr>
        <p:txBody>
          <a:bodyPr/>
          <a:lstStyle/>
          <a:p>
            <a:r>
              <a:rPr lang="en-US">
                <a:latin typeface="Fago Pro"/>
              </a:rPr>
              <a:t>CPS </a:t>
            </a:r>
            <a:br>
              <a:rPr lang="en-US">
                <a:latin typeface="Fago Pro"/>
              </a:rPr>
            </a:br>
            <a:r>
              <a:rPr lang="en-US">
                <a:latin typeface="Fago Pro"/>
              </a:rPr>
              <a:t>Product family with 18 sizes</a:t>
            </a:r>
            <a:endParaRPr lang="en-US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6E35538-B8FD-8E29-99D0-BAA0A02263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de-DE" err="1"/>
              <a:t>Automatic</a:t>
            </a:r>
            <a:r>
              <a:rPr lang="de-DE"/>
              <a:t> Tool Changer CPS</a:t>
            </a:r>
            <a:endParaRPr lang="en-US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0E368714-36F9-CDF6-9173-7FC9743FD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722025"/>
              </p:ext>
            </p:extLst>
          </p:nvPr>
        </p:nvGraphicFramePr>
        <p:xfrm>
          <a:off x="658815" y="1685308"/>
          <a:ext cx="10862769" cy="493418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032825">
                  <a:extLst>
                    <a:ext uri="{9D8B030D-6E8A-4147-A177-3AD203B41FA5}">
                      <a16:colId xmlns:a16="http://schemas.microsoft.com/office/drawing/2014/main" val="1727586975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39277912"/>
                    </a:ext>
                  </a:extLst>
                </a:gridCol>
                <a:gridCol w="1060704">
                  <a:extLst>
                    <a:ext uri="{9D8B030D-6E8A-4147-A177-3AD203B41FA5}">
                      <a16:colId xmlns:a16="http://schemas.microsoft.com/office/drawing/2014/main" val="1388772631"/>
                    </a:ext>
                  </a:extLst>
                </a:gridCol>
                <a:gridCol w="2952000">
                  <a:extLst>
                    <a:ext uri="{9D8B030D-6E8A-4147-A177-3AD203B41FA5}">
                      <a16:colId xmlns:a16="http://schemas.microsoft.com/office/drawing/2014/main" val="3376598588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1753253568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282484055"/>
                    </a:ext>
                  </a:extLst>
                </a:gridCol>
              </a:tblGrid>
              <a:tr h="39917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600" b="1" kern="120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Playload</a:t>
                      </a:r>
                      <a:endParaRPr lang="de-DE" sz="16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6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600" b="1" kern="120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Preferred</a:t>
                      </a:r>
                      <a:r>
                        <a:rPr lang="de-DE" sz="16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1" kern="120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product</a:t>
                      </a:r>
                      <a:endParaRPr lang="de-DE" sz="16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6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General </a:t>
                      </a:r>
                      <a:r>
                        <a:rPr lang="de-DE" sz="1600" b="1" kern="120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  <a:endParaRPr lang="de-DE" sz="16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300" b="0" i="0" u="none" strike="noStrike" kern="1200">
                          <a:solidFill>
                            <a:schemeClr val="bg1"/>
                          </a:solidFill>
                          <a:latin typeface="Fago Pro"/>
                          <a:ea typeface="+mn-ea"/>
                          <a:cs typeface="+mn-cs"/>
                        </a:rPr>
                        <a:t>Weight coupled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300" b="0" i="0" u="none" strike="noStrike" kern="1200">
                          <a:solidFill>
                            <a:schemeClr val="bg1"/>
                          </a:solidFill>
                          <a:latin typeface="Fago Pro"/>
                          <a:ea typeface="+mn-ea"/>
                          <a:cs typeface="+mn-cs"/>
                        </a:rPr>
                        <a:t>Max. </a:t>
                      </a:r>
                      <a:r>
                        <a:rPr lang="en-US" sz="1300" b="0" i="0" u="none" strike="noStrike" kern="1200" err="1">
                          <a:solidFill>
                            <a:schemeClr val="bg1"/>
                          </a:solidFill>
                          <a:latin typeface="Fago Pro"/>
                          <a:ea typeface="+mn-ea"/>
                          <a:cs typeface="+mn-cs"/>
                        </a:rPr>
                        <a:t>dyn</a:t>
                      </a:r>
                      <a:r>
                        <a:rPr lang="en-US" sz="1300" b="0" i="0" u="none" strike="noStrike" kern="1200">
                          <a:solidFill>
                            <a:schemeClr val="bg1"/>
                          </a:solidFill>
                          <a:latin typeface="Fago Pro"/>
                          <a:ea typeface="+mn-ea"/>
                          <a:cs typeface="+mn-cs"/>
                        </a:rPr>
                        <a:t>. moment (</a:t>
                      </a:r>
                      <a:r>
                        <a:rPr lang="en-US" sz="1300" b="0" i="0" u="none" strike="noStrike" kern="1200" err="1">
                          <a:solidFill>
                            <a:schemeClr val="bg1"/>
                          </a:solidFill>
                          <a:latin typeface="Fago Pro"/>
                          <a:ea typeface="+mn-ea"/>
                          <a:cs typeface="+mn-cs"/>
                        </a:rPr>
                        <a:t>Mxy</a:t>
                      </a:r>
                      <a:r>
                        <a:rPr lang="en-US" sz="1300" b="0" i="0" u="none" strike="noStrike" kern="1200">
                          <a:solidFill>
                            <a:schemeClr val="bg1"/>
                          </a:solidFill>
                          <a:latin typeface="Fago Pro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300" b="0" i="0" u="none" strike="noStrike" kern="1200" err="1">
                          <a:solidFill>
                            <a:schemeClr val="bg1"/>
                          </a:solidFill>
                          <a:latin typeface="Fago Pro"/>
                          <a:ea typeface="+mn-ea"/>
                          <a:cs typeface="+mn-cs"/>
                        </a:rPr>
                        <a:t>Mz</a:t>
                      </a:r>
                      <a:r>
                        <a:rPr lang="en-US" sz="1300" b="0" i="0" u="none" strike="noStrike" kern="1200">
                          <a:solidFill>
                            <a:schemeClr val="bg1"/>
                          </a:solidFill>
                          <a:latin typeface="Fago Pro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300" b="0" i="0" u="none" strike="noStrike" kern="1200">
                          <a:solidFill>
                            <a:schemeClr val="bg1"/>
                          </a:solidFill>
                          <a:latin typeface="Fago Pro"/>
                          <a:ea typeface="+mn-ea"/>
                          <a:cs typeface="+mn-cs"/>
                        </a:rPr>
                        <a:t>Amount of screw-on surfaces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Advantages of the preferred product</a:t>
                      </a:r>
                      <a:endParaRPr lang="de-DE" sz="11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6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General </a:t>
                      </a:r>
                      <a:r>
                        <a:rPr lang="de-DE" sz="1600" b="1" kern="120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  <a:r>
                        <a:rPr lang="de-DE" sz="16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914400" rtl="0" eaLnBrk="1" latinLnBrk="0" hangingPunct="1"/>
                      <a:r>
                        <a:rPr lang="de-DE" sz="1300" b="0" i="0" u="none" strike="noStrike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Repeat </a:t>
                      </a:r>
                      <a:r>
                        <a:rPr lang="de-DE" sz="1300" b="0" i="0" u="none" strike="noStrike" kern="120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accuracy</a:t>
                      </a:r>
                      <a:endParaRPr lang="de-DE" sz="1300" b="0" i="0" u="none" strike="noStrike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de-DE" sz="1300" b="0" i="0" u="none" strike="noStrike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Operating </a:t>
                      </a:r>
                      <a:r>
                        <a:rPr lang="de-DE" sz="1300" b="0" i="0" u="none" strike="noStrike" kern="120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pressure</a:t>
                      </a:r>
                      <a:endParaRPr lang="de-DE" sz="1300" b="0" i="0" u="none" strike="noStrike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de-DE" sz="1300" b="0" i="0" u="none" strike="noStrike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Grease</a:t>
                      </a:r>
                      <a:endParaRPr lang="de-DE" sz="1300" b="0" i="0" u="none" strike="noStrike" kern="1200">
                        <a:solidFill>
                          <a:schemeClr val="bg1"/>
                        </a:solidFill>
                        <a:latin typeface="Fago Pro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917724"/>
                  </a:ext>
                </a:extLst>
              </a:tr>
              <a:tr h="41523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&lt;16kg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CPS 001</a:t>
                      </a:r>
                    </a:p>
                    <a:p>
                      <a:pPr marL="0" algn="l" defTabSz="914400" rtl="0" eaLnBrk="1" latinLnBrk="0" hangingPunct="1"/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CPS 007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CPS 011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CPS 007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0,05 kg … 0,42 kg</a:t>
                      </a: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2/6 </a:t>
                      </a:r>
                      <a:r>
                        <a:rPr lang="de-DE" sz="1200" b="0" i="0" u="none" strike="noStrike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… 35/50 </a:t>
                      </a:r>
                      <a:r>
                        <a:rPr lang="de-DE" sz="1200" b="0" i="0" u="none" strike="noStrike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endParaRPr lang="de-DE" sz="1200" b="0" i="0" u="none" strike="noStrike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1x optional </a:t>
                      </a:r>
                      <a:r>
                        <a:rPr lang="de-DE" sz="1200" b="0" i="0" u="none" strike="noStrike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modules</a:t>
                      </a:r>
                      <a:endParaRPr lang="de-DE" sz="1200" b="0" i="0" u="none" strike="noStrike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-"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Integrated sensors for lock/unlock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-"/>
                        <a:tabLst/>
                        <a:defRPr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ISO </a:t>
                      </a:r>
                      <a:r>
                        <a:rPr lang="de-DE" sz="1200" b="0" i="0" u="none" strike="noStrike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flange</a:t>
                      </a: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0" i="0" u="none" strike="noStrike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pattern</a:t>
                      </a: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0" i="0" u="none" strike="noStrike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robot</a:t>
                      </a: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0" i="0" u="none" strike="noStrike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side</a:t>
                      </a:r>
                      <a:endParaRPr lang="de-DE" sz="1200" b="0" i="0" u="none" strike="noStrike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Additional </a:t>
                      </a:r>
                      <a:r>
                        <a:rPr lang="de-DE" sz="1200" b="0" i="0" u="none" strike="noStrike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pneumatic</a:t>
                      </a: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0" i="0" u="none" strike="noStrike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ports</a:t>
                      </a:r>
                      <a:endParaRPr lang="de-DE" sz="1200" b="0" i="0" u="none" strike="noStrike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0,015mm</a:t>
                      </a: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4,5 … 6,9 bar</a:t>
                      </a: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H1 Grease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7620470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&lt;35kg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CPS 020</a:t>
                      </a:r>
                      <a:b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CPS 021</a:t>
                      </a:r>
                      <a:b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CPS 029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CPS 021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CPS 029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0,86 kg … 1,66 kg</a:t>
                      </a: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100/80 </a:t>
                      </a:r>
                      <a:r>
                        <a:rPr lang="de-DE" sz="1200" b="0" i="0" u="none" strike="noStrike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… 120/150 </a:t>
                      </a:r>
                      <a:r>
                        <a:rPr lang="de-DE" sz="1200" b="0" i="0" u="none" strike="noStrike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endParaRPr lang="de-DE" sz="1200" b="0" i="0" u="none" strike="noStrike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Up </a:t>
                      </a:r>
                      <a:r>
                        <a:rPr lang="de-DE" sz="1200" b="0" i="0" u="none" strike="noStrike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3 optional </a:t>
                      </a:r>
                      <a:r>
                        <a:rPr lang="de-DE" sz="1200" b="0" i="0" u="none" strike="noStrike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modules</a:t>
                      </a:r>
                      <a:endParaRPr lang="de-DE" sz="1200" b="0" i="0" u="none" strike="noStrike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en-US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Larger pneumatic ports in the housing G 1/8" instead of M5</a:t>
                      </a: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85750" indent="-285750" algn="l" defTabSz="914400" rtl="0" eaLnBrk="1" latinLnBrk="0" hangingPunct="1">
                        <a:buFont typeface="Symbol" panose="05050102010706020507" pitchFamily="18" charset="2"/>
                        <a:buChar char="-"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Additional </a:t>
                      </a:r>
                      <a:r>
                        <a:rPr lang="de-DE" sz="1200" b="0" i="0" u="none" strike="noStrike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flats</a:t>
                      </a: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0" i="0" u="none" strike="noStrike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0" i="0" u="none" strike="noStrike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modules</a:t>
                      </a:r>
                      <a:endParaRPr lang="de-DE" sz="1200" b="0" i="0" u="none" strike="noStrike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0,015mm</a:t>
                      </a: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4,5 … 6,9 bar</a:t>
                      </a: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H1 Grease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8987162"/>
                  </a:ext>
                </a:extLst>
              </a:tr>
              <a:tr h="66509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&lt;50kg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CPS 040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CPS 041</a:t>
                      </a:r>
                      <a:b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CPS 046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CPS 040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1,87 kg … 2,98 kg</a:t>
                      </a: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350/350 </a:t>
                      </a:r>
                      <a:r>
                        <a:rPr lang="de-DE" sz="1200" b="0" i="0" u="none" strike="noStrike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… 350/400 </a:t>
                      </a:r>
                      <a:r>
                        <a:rPr lang="de-DE" sz="1200" b="0" i="0" u="none" strike="noStrike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endParaRPr lang="de-DE" sz="1200" b="0" i="0" u="none" strike="noStrike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Up </a:t>
                      </a:r>
                      <a:r>
                        <a:rPr lang="de-DE" sz="1200" b="0" i="0" u="none" strike="noStrike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5 optional </a:t>
                      </a:r>
                      <a:r>
                        <a:rPr lang="de-DE" sz="1200" b="0" i="0" u="none" strike="noStrike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modules</a:t>
                      </a:r>
                      <a:endParaRPr lang="de-DE" sz="1200" b="0" i="0" u="none" strike="noStrike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-"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Integrated sensors for lock/unlock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0,015mm</a:t>
                      </a: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4,5 … 6,9 bar</a:t>
                      </a: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H1 Grease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9103977"/>
                  </a:ext>
                </a:extLst>
              </a:tr>
              <a:tr h="66509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&lt;100kg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CPS 060 </a:t>
                      </a:r>
                      <a:b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CPS 071</a:t>
                      </a:r>
                      <a:b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CPS 076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CPS 076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2,00 kg … 3,68 kg</a:t>
                      </a: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500/400 </a:t>
                      </a:r>
                      <a:r>
                        <a:rPr lang="de-DE" sz="1200" b="0" i="0" u="none" strike="noStrike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… 800/1.800 </a:t>
                      </a:r>
                      <a:r>
                        <a:rPr lang="de-DE" sz="1200" b="0" i="0" u="none" strike="noStrike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endParaRPr lang="de-DE" sz="1200" b="0" i="0" u="none" strike="noStrike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Up </a:t>
                      </a:r>
                      <a:r>
                        <a:rPr lang="de-DE" sz="1200" b="0" i="0" u="none" strike="noStrike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2 optional </a:t>
                      </a:r>
                      <a:r>
                        <a:rPr lang="de-DE" sz="1200" b="0" i="0" u="none" strike="noStrike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modules</a:t>
                      </a:r>
                      <a:endParaRPr lang="de-DE" sz="1200" b="0" i="0" u="none" strike="noStrike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Integrated sensors for lock/unlock</a:t>
                      </a:r>
                    </a:p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Tool </a:t>
                      </a:r>
                      <a:r>
                        <a:rPr lang="de-DE" sz="1200" b="0" i="0" u="none" strike="noStrike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presence</a:t>
                      </a: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0" i="0" u="none" strike="noStrike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montoring</a:t>
                      </a: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0" i="0" u="none" strike="noStrike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prepared</a:t>
                      </a:r>
                      <a:endParaRPr lang="de-DE" sz="1200" b="0" i="0" u="none" strike="noStrike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-"/>
                        <a:tabLst/>
                        <a:defRPr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ISO </a:t>
                      </a:r>
                      <a:r>
                        <a:rPr lang="de-DE" sz="1200" b="0" i="0" u="none" strike="noStrike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flange</a:t>
                      </a: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0" i="0" u="none" strike="noStrike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pattern</a:t>
                      </a: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0" i="0" u="none" strike="noStrike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robot</a:t>
                      </a: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0" i="0" u="none" strike="noStrike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side</a:t>
                      </a:r>
                      <a:endParaRPr lang="de-DE" sz="1200" b="0" i="0" u="none" strike="noStrike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0,015mm</a:t>
                      </a: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4,5 … 6,9 bar</a:t>
                      </a: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H1 Grease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6570552"/>
                  </a:ext>
                </a:extLst>
              </a:tr>
              <a:tr h="66509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&lt;300 kg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CPS 110</a:t>
                      </a:r>
                      <a:b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CPS 160</a:t>
                      </a:r>
                      <a:b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CPS 210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CPS 110</a:t>
                      </a:r>
                      <a:b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CPS 160</a:t>
                      </a:r>
                      <a:b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CPS 210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6,60 kg … 9,30 kg</a:t>
                      </a: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1.000/1.800 </a:t>
                      </a:r>
                      <a:r>
                        <a:rPr lang="de-DE" sz="1200" b="0" i="0" u="none" strike="noStrike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… 3.500/1.800 </a:t>
                      </a:r>
                      <a:r>
                        <a:rPr lang="de-DE" sz="1200" b="0" i="0" u="none" strike="noStrike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endParaRPr lang="de-DE" sz="1200" b="0" i="0" u="none" strike="noStrike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Up </a:t>
                      </a:r>
                      <a:r>
                        <a:rPr lang="de-DE" sz="1200" b="0" i="0" u="none" strike="noStrike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4 optional </a:t>
                      </a:r>
                      <a:r>
                        <a:rPr lang="de-DE" sz="1200" b="0" i="0" u="none" strike="noStrike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modules</a:t>
                      </a:r>
                      <a:endParaRPr lang="de-DE" sz="1200" b="0" i="0" u="none" strike="noStrike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-"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Integrated sensors for lock/unlock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-"/>
                        <a:tabLst/>
                        <a:defRPr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Tool </a:t>
                      </a:r>
                      <a:r>
                        <a:rPr lang="de-DE" sz="1200" b="0" i="0" u="none" strike="noStrike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presence</a:t>
                      </a: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0" i="0" u="none" strike="noStrike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monitoring</a:t>
                      </a: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0" i="0" u="none" strike="noStrike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prepared</a:t>
                      </a:r>
                      <a:endParaRPr lang="de-DE" sz="1200" b="0" i="0" u="none" strike="noStrike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-"/>
                        <a:tabLst/>
                        <a:defRPr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ISO </a:t>
                      </a:r>
                      <a:r>
                        <a:rPr lang="de-DE" sz="1200" b="0" i="0" u="none" strike="noStrike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flange</a:t>
                      </a: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0" i="0" u="none" strike="noStrike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pattern</a:t>
                      </a: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0" i="0" u="none" strike="noStrike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robot</a:t>
                      </a: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0" i="0" u="none" strike="noStrike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side</a:t>
                      </a:r>
                      <a:endParaRPr lang="de-DE" sz="1200" b="0" i="0" u="none" strike="noStrike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0,015mm</a:t>
                      </a: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4,5 … 6,9 bar</a:t>
                      </a: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H1 Grease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7252351"/>
                  </a:ext>
                </a:extLst>
              </a:tr>
              <a:tr h="66509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&lt;700 kg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CPS 310</a:t>
                      </a:r>
                      <a:b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CPS 510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CPS 310</a:t>
                      </a:r>
                      <a:b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CPS 510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20,00 kg … 28,00 kg</a:t>
                      </a: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5.000/4.500 </a:t>
                      </a:r>
                      <a:r>
                        <a:rPr lang="de-DE" sz="1200" b="0" i="0" u="none" strike="noStrike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… 10.000/4.500 </a:t>
                      </a:r>
                      <a:r>
                        <a:rPr lang="de-DE" sz="1200" b="0" i="0" u="none" strike="noStrike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endParaRPr lang="de-DE" sz="1200" b="0" i="0" u="none" strike="noStrike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Up </a:t>
                      </a:r>
                      <a:r>
                        <a:rPr lang="de-DE" sz="1200" b="0" i="0" u="none" strike="noStrike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6 optional </a:t>
                      </a:r>
                      <a:r>
                        <a:rPr lang="de-DE" sz="1200" b="0" i="0" u="none" strike="noStrike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modules</a:t>
                      </a:r>
                      <a:endParaRPr lang="de-DE" sz="1200" b="0" i="0" u="none" strike="noStrike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-"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Integrated sensors for lock/unlock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Tool </a:t>
                      </a:r>
                      <a:r>
                        <a:rPr lang="de-DE" sz="1200" b="0" i="0" u="none" strike="noStrike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presence</a:t>
                      </a: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0" i="0" u="none" strike="noStrike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monitoring</a:t>
                      </a: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0" i="0" u="none" strike="noStrike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prepared</a:t>
                      </a:r>
                      <a:endParaRPr lang="de-DE" sz="1200" b="0" i="0" u="none" strike="noStrike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-"/>
                        <a:tabLst/>
                        <a:defRPr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ISO </a:t>
                      </a:r>
                      <a:r>
                        <a:rPr lang="de-DE" sz="1200" b="0" i="0" u="none" strike="noStrike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flange</a:t>
                      </a: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0" i="0" u="none" strike="noStrike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pattern</a:t>
                      </a: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0" i="0" u="none" strike="noStrike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robot</a:t>
                      </a: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0" i="0" u="none" strike="noStrike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side</a:t>
                      </a:r>
                      <a:endParaRPr lang="de-DE" sz="1200" b="0" i="0" u="none" strike="noStrike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0,015mm</a:t>
                      </a: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4,5 … 6,9 bar</a:t>
                      </a: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H1 Grease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704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8242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323DF-9278-C261-8012-AF33CDEE7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97656E-5142-3BF8-E3CE-AF525E922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666751"/>
            <a:ext cx="9692885" cy="456394"/>
          </a:xfrm>
        </p:spPr>
        <p:txBody>
          <a:bodyPr/>
          <a:lstStyle/>
          <a:p>
            <a:r>
              <a:rPr lang="en-US">
                <a:latin typeface="Fago Pro"/>
              </a:rPr>
              <a:t>COS</a:t>
            </a:r>
            <a:br>
              <a:rPr lang="en-US">
                <a:latin typeface="Fago Pro"/>
              </a:rPr>
            </a:br>
            <a:r>
              <a:rPr lang="en-US">
                <a:latin typeface="Fago Pro"/>
              </a:rPr>
              <a:t>Option modules for all kind of applications</a:t>
            </a:r>
            <a:endParaRPr lang="en-US" noProof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3BEBE87-1E93-0E5A-8946-A4E28ED802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C401217-F6F7-6895-238D-6712802D0C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de-DE" err="1"/>
              <a:t>Automatic</a:t>
            </a:r>
            <a:r>
              <a:rPr lang="de-DE"/>
              <a:t> Tool Changer CPS</a:t>
            </a:r>
            <a:endParaRPr lang="en-US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83E5A4C9-FE21-5FAC-10C8-0F2ACA4BF3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932923"/>
              </p:ext>
            </p:extLst>
          </p:nvPr>
        </p:nvGraphicFramePr>
        <p:xfrm>
          <a:off x="678956" y="1858323"/>
          <a:ext cx="10836000" cy="25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000">
                  <a:extLst>
                    <a:ext uri="{9D8B030D-6E8A-4147-A177-3AD203B41FA5}">
                      <a16:colId xmlns:a16="http://schemas.microsoft.com/office/drawing/2014/main" val="3221236724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912858099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512084867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055985108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1170562027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171813264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r>
                        <a:rPr lang="de-DE"/>
                        <a:t>SIGNAL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COMMUNICATION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PNEUMATIC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VACUUM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HYDRAULIC / </a:t>
                      </a:r>
                    </a:p>
                    <a:p>
                      <a:r>
                        <a:rPr lang="de-DE"/>
                        <a:t>FLUID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065265"/>
                  </a:ext>
                </a:extLst>
              </a:tr>
              <a:tr h="46800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de-DE" sz="1800" kern="1200">
                          <a:solidFill>
                            <a:schemeClr val="accent1"/>
                          </a:solidFill>
                          <a:latin typeface="Fago Pro" panose="02000506040000020004" pitchFamily="50" charset="0"/>
                          <a:ea typeface="+mn-ea"/>
                          <a:cs typeface="+mn-cs"/>
                        </a:rPr>
                        <a:t>&gt; 200 </a:t>
                      </a:r>
                      <a:r>
                        <a:rPr lang="de-DE" sz="1800" kern="1200" err="1">
                          <a:solidFill>
                            <a:schemeClr val="accent1"/>
                          </a:solidFill>
                          <a:latin typeface="Fago Pro" panose="02000506040000020004" pitchFamily="50" charset="0"/>
                          <a:ea typeface="+mn-ea"/>
                          <a:cs typeface="+mn-cs"/>
                        </a:rPr>
                        <a:t>variants</a:t>
                      </a:r>
                      <a:endParaRPr lang="de-DE" sz="1800" kern="1200">
                        <a:solidFill>
                          <a:schemeClr val="accent1"/>
                        </a:solidFill>
                        <a:latin typeface="Fago Pro" panose="02000506040000020004" pitchFamily="50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2141218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>
                          <a:solidFill>
                            <a:schemeClr val="accent1"/>
                          </a:solidFill>
                          <a:latin typeface="Fago Pro" panose="02000506040000020004" pitchFamily="50" charset="0"/>
                          <a:ea typeface="+mn-ea"/>
                          <a:cs typeface="+mn-cs"/>
                        </a:rPr>
                        <a:t>Max. 48 VAC / 5 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kern="1200" err="1">
                          <a:solidFill>
                            <a:schemeClr val="accent1"/>
                          </a:solidFill>
                          <a:latin typeface="Fago Pro" panose="02000506040000020004" pitchFamily="50" charset="0"/>
                          <a:ea typeface="+mn-ea"/>
                          <a:cs typeface="+mn-cs"/>
                        </a:rPr>
                        <a:t>EtherNet</a:t>
                      </a:r>
                      <a:endParaRPr lang="de-DE" sz="1400" kern="1200">
                        <a:solidFill>
                          <a:schemeClr val="accent1"/>
                        </a:solidFill>
                        <a:latin typeface="Fago Pro" panose="02000506040000020004" pitchFamily="50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kern="1200">
                          <a:solidFill>
                            <a:schemeClr val="accent1"/>
                          </a:solidFill>
                          <a:latin typeface="Fago Pro" panose="02000506040000020004" pitchFamily="50" charset="0"/>
                          <a:ea typeface="+mn-ea"/>
                          <a:cs typeface="+mn-cs"/>
                        </a:rPr>
                        <a:t>Up </a:t>
                      </a:r>
                      <a:r>
                        <a:rPr lang="de-DE" sz="1400" kern="1200" err="1">
                          <a:solidFill>
                            <a:schemeClr val="accent1"/>
                          </a:solidFill>
                          <a:latin typeface="Fago Pro" panose="02000506040000020004" pitchFamily="50" charset="0"/>
                          <a:ea typeface="+mn-ea"/>
                          <a:cs typeface="+mn-cs"/>
                        </a:rPr>
                        <a:t>to</a:t>
                      </a:r>
                      <a:r>
                        <a:rPr lang="de-DE" sz="1400" kern="1200">
                          <a:solidFill>
                            <a:schemeClr val="accent1"/>
                          </a:solidFill>
                          <a:latin typeface="Fago Pro" panose="02000506040000020004" pitchFamily="50" charset="0"/>
                          <a:ea typeface="+mn-ea"/>
                          <a:cs typeface="+mn-cs"/>
                        </a:rPr>
                        <a:t> 500 VAC / 45 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kern="1200">
                          <a:solidFill>
                            <a:schemeClr val="accent1"/>
                          </a:solidFill>
                          <a:latin typeface="Fago Pro" panose="02000506040000020004" pitchFamily="50" charset="0"/>
                          <a:ea typeface="+mn-ea"/>
                          <a:cs typeface="+mn-cs"/>
                        </a:rPr>
                        <a:t>NBR form </a:t>
                      </a:r>
                      <a:r>
                        <a:rPr lang="de-DE" sz="1400" kern="1200" err="1">
                          <a:solidFill>
                            <a:schemeClr val="accent1"/>
                          </a:solidFill>
                          <a:latin typeface="Fago Pro" panose="02000506040000020004" pitchFamily="50" charset="0"/>
                          <a:ea typeface="+mn-ea"/>
                          <a:cs typeface="+mn-cs"/>
                        </a:rPr>
                        <a:t>sealings</a:t>
                      </a:r>
                      <a:endParaRPr lang="de-DE" sz="1400" kern="1200">
                        <a:solidFill>
                          <a:schemeClr val="accent1"/>
                        </a:solidFill>
                        <a:latin typeface="Fago Pro" panose="02000506040000020004" pitchFamily="50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>
                          <a:solidFill>
                            <a:schemeClr val="accent1"/>
                          </a:solidFill>
                          <a:latin typeface="Fago Pro" panose="02000506040000020004" pitchFamily="50" charset="0"/>
                          <a:ea typeface="+mn-ea"/>
                          <a:cs typeface="+mn-cs"/>
                        </a:rPr>
                        <a:t>NBR </a:t>
                      </a:r>
                      <a:r>
                        <a:rPr lang="de-DE" sz="1400" kern="1200" err="1">
                          <a:solidFill>
                            <a:schemeClr val="accent1"/>
                          </a:solidFill>
                          <a:latin typeface="Fago Pro" panose="02000506040000020004" pitchFamily="50" charset="0"/>
                          <a:ea typeface="+mn-ea"/>
                          <a:cs typeface="+mn-cs"/>
                        </a:rPr>
                        <a:t>lip</a:t>
                      </a:r>
                      <a:r>
                        <a:rPr lang="de-DE" sz="1400" kern="1200">
                          <a:solidFill>
                            <a:schemeClr val="accent1"/>
                          </a:solidFill>
                          <a:latin typeface="Fago Pro" panose="02000506040000020004" pitchFamily="50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kern="1200" err="1">
                          <a:solidFill>
                            <a:schemeClr val="accent1"/>
                          </a:solidFill>
                          <a:latin typeface="Fago Pro" panose="02000506040000020004" pitchFamily="50" charset="0"/>
                          <a:ea typeface="+mn-ea"/>
                          <a:cs typeface="+mn-cs"/>
                        </a:rPr>
                        <a:t>sealings</a:t>
                      </a:r>
                      <a:endParaRPr lang="de-DE" sz="1400" kern="1200">
                        <a:solidFill>
                          <a:schemeClr val="accent1"/>
                        </a:solidFill>
                        <a:latin typeface="Fago Pro" panose="02000506040000020004" pitchFamily="50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>
                          <a:solidFill>
                            <a:schemeClr val="accent1"/>
                          </a:solidFill>
                          <a:latin typeface="Fago Pro" panose="02000506040000020004" pitchFamily="50" charset="0"/>
                          <a:ea typeface="+mn-ea"/>
                          <a:cs typeface="+mn-cs"/>
                        </a:rPr>
                        <a:t>Up </a:t>
                      </a:r>
                      <a:r>
                        <a:rPr lang="de-DE" sz="1400" kern="1200" err="1">
                          <a:solidFill>
                            <a:schemeClr val="accent1"/>
                          </a:solidFill>
                          <a:latin typeface="Fago Pro" panose="02000506040000020004" pitchFamily="50" charset="0"/>
                          <a:ea typeface="+mn-ea"/>
                          <a:cs typeface="+mn-cs"/>
                        </a:rPr>
                        <a:t>to</a:t>
                      </a:r>
                      <a:r>
                        <a:rPr lang="de-DE" sz="1400" kern="1200">
                          <a:solidFill>
                            <a:schemeClr val="accent1"/>
                          </a:solidFill>
                          <a:latin typeface="Fago Pro" panose="02000506040000020004" pitchFamily="50" charset="0"/>
                          <a:ea typeface="+mn-ea"/>
                          <a:cs typeface="+mn-cs"/>
                        </a:rPr>
                        <a:t> 150 bar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484037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kern="1200">
                          <a:solidFill>
                            <a:schemeClr val="accent1"/>
                          </a:solidFill>
                          <a:latin typeface="Fago Pro" panose="02000506040000020004" pitchFamily="50" charset="0"/>
                          <a:ea typeface="+mn-ea"/>
                          <a:cs typeface="+mn-cs"/>
                        </a:rPr>
                        <a:t>Digital signals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kern="1200" err="1">
                          <a:solidFill>
                            <a:schemeClr val="accent1"/>
                          </a:solidFill>
                          <a:latin typeface="Fago Pro" panose="02000506040000020004" pitchFamily="50" charset="0"/>
                          <a:ea typeface="+mn-ea"/>
                          <a:cs typeface="+mn-cs"/>
                        </a:rPr>
                        <a:t>EtherNet</a:t>
                      </a:r>
                      <a:r>
                        <a:rPr lang="de-DE" sz="1400" kern="1200">
                          <a:solidFill>
                            <a:schemeClr val="accent1"/>
                          </a:solidFill>
                          <a:latin typeface="Fago Pro" panose="02000506040000020004" pitchFamily="50" charset="0"/>
                          <a:ea typeface="+mn-ea"/>
                          <a:cs typeface="+mn-cs"/>
                        </a:rPr>
                        <a:t>/IP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>
                        <a:solidFill>
                          <a:schemeClr val="accent1"/>
                        </a:solidFill>
                        <a:latin typeface="Fago Pro" panose="02000506040000020004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kern="1200">
                          <a:solidFill>
                            <a:schemeClr val="accent1"/>
                          </a:solidFill>
                          <a:latin typeface="Fago Pro" panose="02000506040000020004" pitchFamily="50" charset="0"/>
                          <a:ea typeface="+mn-ea"/>
                          <a:cs typeface="+mn-cs"/>
                        </a:rPr>
                        <a:t>M5, G 1/8“, G 1/4“,       G 3/8“, G ½“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kern="1200">
                          <a:solidFill>
                            <a:schemeClr val="accent1"/>
                          </a:solidFill>
                          <a:latin typeface="Fago Pro" panose="02000506040000020004" pitchFamily="50" charset="0"/>
                          <a:ea typeface="+mn-ea"/>
                          <a:cs typeface="+mn-cs"/>
                        </a:rPr>
                        <a:t>G ¾“, G 1,1/2“, G 2“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kern="1200">
                          <a:solidFill>
                            <a:schemeClr val="accent1"/>
                          </a:solidFill>
                          <a:latin typeface="Fago Pro" panose="02000506040000020004" pitchFamily="50" charset="0"/>
                          <a:ea typeface="+mn-ea"/>
                          <a:cs typeface="+mn-cs"/>
                        </a:rPr>
                        <a:t>Up </a:t>
                      </a:r>
                      <a:r>
                        <a:rPr lang="de-DE" sz="1400" kern="1200" err="1">
                          <a:solidFill>
                            <a:schemeClr val="accent1"/>
                          </a:solidFill>
                          <a:latin typeface="Fago Pro" panose="02000506040000020004" pitchFamily="50" charset="0"/>
                          <a:ea typeface="+mn-ea"/>
                          <a:cs typeface="+mn-cs"/>
                        </a:rPr>
                        <a:t>to</a:t>
                      </a:r>
                      <a:r>
                        <a:rPr lang="de-DE" sz="1400" kern="1200">
                          <a:solidFill>
                            <a:schemeClr val="accent1"/>
                          </a:solidFill>
                          <a:latin typeface="Fago Pro" panose="02000506040000020004" pitchFamily="50" charset="0"/>
                          <a:ea typeface="+mn-ea"/>
                          <a:cs typeface="+mn-cs"/>
                        </a:rPr>
                        <a:t> 8 bar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7878609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b"/>
                      <a:endParaRPr lang="de-DE" sz="1400" kern="1200">
                        <a:solidFill>
                          <a:schemeClr val="accent1"/>
                        </a:solidFill>
                        <a:latin typeface="Fago Pro" panose="02000506040000020004" pitchFamily="50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kern="1200" err="1">
                          <a:solidFill>
                            <a:schemeClr val="accent1"/>
                          </a:solidFill>
                          <a:latin typeface="Fago Pro" panose="02000506040000020004" pitchFamily="50" charset="0"/>
                          <a:ea typeface="+mn-ea"/>
                          <a:cs typeface="+mn-cs"/>
                        </a:rPr>
                        <a:t>ProfiNet</a:t>
                      </a:r>
                      <a:endParaRPr lang="de-DE" sz="1400" kern="1200">
                        <a:solidFill>
                          <a:schemeClr val="accent1"/>
                        </a:solidFill>
                        <a:latin typeface="Fago Pro" panose="02000506040000020004" pitchFamily="50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>
                        <a:solidFill>
                          <a:schemeClr val="accent1"/>
                        </a:solidFill>
                        <a:latin typeface="Fago Pro" panose="02000506040000020004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kern="1200">
                        <a:solidFill>
                          <a:schemeClr val="accent1"/>
                        </a:solidFill>
                        <a:latin typeface="Fago Pro" panose="02000506040000020004" pitchFamily="50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>
                        <a:solidFill>
                          <a:schemeClr val="accent1"/>
                        </a:solidFill>
                        <a:latin typeface="Fago Pro" panose="02000506040000020004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>
                        <a:solidFill>
                          <a:schemeClr val="accent1"/>
                        </a:solidFill>
                        <a:latin typeface="Fago Pro" panose="02000506040000020004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6898067"/>
                  </a:ext>
                </a:extLst>
              </a:tr>
            </a:tbl>
          </a:graphicData>
        </a:graphic>
      </p:graphicFrame>
      <p:pic>
        <p:nvPicPr>
          <p:cNvPr id="7" name="Grafik 6" descr="Ein Bild, das Zylinder, Maschine, Kreis enthält.&#10;&#10;KI-generierte Inhalte können fehlerhaft sein.">
            <a:extLst>
              <a:ext uri="{FF2B5EF4-FFF2-40B4-BE49-F238E27FC236}">
                <a16:creationId xmlns:a16="http://schemas.microsoft.com/office/drawing/2014/main" id="{076969F5-9CB7-C09E-5C3B-242C16BE38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255" y="4678660"/>
            <a:ext cx="1589162" cy="840431"/>
          </a:xfrm>
          <a:prstGeom prst="rect">
            <a:avLst/>
          </a:prstGeom>
        </p:spPr>
      </p:pic>
      <p:pic>
        <p:nvPicPr>
          <p:cNvPr id="9" name="Grafik 8" descr="Ein Bild, das Design enthält.&#10;&#10;KI-generierte Inhalte können fehlerhaft sein.">
            <a:extLst>
              <a:ext uri="{FF2B5EF4-FFF2-40B4-BE49-F238E27FC236}">
                <a16:creationId xmlns:a16="http://schemas.microsoft.com/office/drawing/2014/main" id="{FD8A7EBE-8E4A-4651-6D07-37BD3D80BB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2680" y="4647245"/>
            <a:ext cx="974189" cy="916670"/>
          </a:xfrm>
          <a:prstGeom prst="rect">
            <a:avLst/>
          </a:prstGeom>
        </p:spPr>
      </p:pic>
      <p:pic>
        <p:nvPicPr>
          <p:cNvPr id="10" name="Grafik 9" descr="Ein Bild, das Elektronik, Lautsprecher, Subwoofer, Audiogeräte enthält.&#10;&#10;KI-generierte Inhalte können fehlerhaft sein.">
            <a:extLst>
              <a:ext uri="{FF2B5EF4-FFF2-40B4-BE49-F238E27FC236}">
                <a16:creationId xmlns:a16="http://schemas.microsoft.com/office/drawing/2014/main" id="{434D0F93-1A93-A27F-FE48-BEE7D225D0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9384" y="4630987"/>
            <a:ext cx="1766343" cy="890074"/>
          </a:xfrm>
          <a:prstGeom prst="rect">
            <a:avLst/>
          </a:prstGeom>
        </p:spPr>
      </p:pic>
      <p:pic>
        <p:nvPicPr>
          <p:cNvPr id="12" name="Grafik 11" descr="Ein Bild, das Elektronik, Maschine, Kreis, Lautsprecher enthält.&#10;&#10;KI-generierte Inhalte können fehlerhaft sein.">
            <a:extLst>
              <a:ext uri="{FF2B5EF4-FFF2-40B4-BE49-F238E27FC236}">
                <a16:creationId xmlns:a16="http://schemas.microsoft.com/office/drawing/2014/main" id="{184E6AE8-12B5-B50B-EC02-67C1D57E5B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9073" y="4690100"/>
            <a:ext cx="1751092" cy="830961"/>
          </a:xfrm>
          <a:prstGeom prst="rect">
            <a:avLst/>
          </a:prstGeom>
        </p:spPr>
      </p:pic>
      <p:pic>
        <p:nvPicPr>
          <p:cNvPr id="13" name="Grafik 12" descr="Ein Bild, das medizinisch, Kreis, Röntgenfilm, Design enthält.&#10;&#10;KI-generierte Inhalte können fehlerhaft sein.">
            <a:extLst>
              <a:ext uri="{FF2B5EF4-FFF2-40B4-BE49-F238E27FC236}">
                <a16:creationId xmlns:a16="http://schemas.microsoft.com/office/drawing/2014/main" id="{E7FC0FFD-3CE0-55DA-5F51-1C6A2D426B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1874" y="4653116"/>
            <a:ext cx="1163082" cy="93292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E47CEB3-FE5D-1199-98A6-58C23D11A0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4299" y="4620560"/>
            <a:ext cx="1589162" cy="91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5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Design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F5859A52-ED1A-9EB1-9EB4-7BCC094388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853" y="4822851"/>
            <a:ext cx="2101381" cy="1232435"/>
          </a:xfrm>
          <a:prstGeom prst="rect">
            <a:avLst/>
          </a:prstGeom>
        </p:spPr>
      </p:pic>
      <p:pic>
        <p:nvPicPr>
          <p:cNvPr id="16" name="Grafik 15" descr="Ein Bild, das Maschine enthält.&#10;&#10;Automatisch generierte Beschreibung">
            <a:extLst>
              <a:ext uri="{FF2B5EF4-FFF2-40B4-BE49-F238E27FC236}">
                <a16:creationId xmlns:a16="http://schemas.microsoft.com/office/drawing/2014/main" id="{31BBEB9E-92B1-6DAF-B8A4-44FF036FBD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900" y="2643091"/>
            <a:ext cx="1295609" cy="1758283"/>
          </a:xfrm>
          <a:prstGeom prst="rect">
            <a:avLst/>
          </a:prstGeom>
        </p:spPr>
      </p:pic>
      <p:pic>
        <p:nvPicPr>
          <p:cNvPr id="17" name="Grafik 16" descr="Ein Bild, das Design, Gerät enthält.&#10;&#10;Automatisch generierte Beschreibung">
            <a:extLst>
              <a:ext uri="{FF2B5EF4-FFF2-40B4-BE49-F238E27FC236}">
                <a16:creationId xmlns:a16="http://schemas.microsoft.com/office/drawing/2014/main" id="{BECBC2EF-C118-2F4D-47AC-8C5DD5B174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97" y="2643091"/>
            <a:ext cx="1623680" cy="956038"/>
          </a:xfrm>
          <a:prstGeom prst="rect">
            <a:avLst/>
          </a:prstGeom>
        </p:spPr>
      </p:pic>
      <p:pic>
        <p:nvPicPr>
          <p:cNvPr id="18" name="Grafik 17" descr="Ein Bild, das Text, Kreis, Design enthält.&#10;&#10;Automatisch generierte Beschreibung">
            <a:extLst>
              <a:ext uri="{FF2B5EF4-FFF2-40B4-BE49-F238E27FC236}">
                <a16:creationId xmlns:a16="http://schemas.microsoft.com/office/drawing/2014/main" id="{3BB9C19C-8168-C81E-1FE9-53E8A383F7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3986" y="4767510"/>
            <a:ext cx="1344419" cy="1343119"/>
          </a:xfrm>
          <a:prstGeom prst="rect">
            <a:avLst/>
          </a:prstGeom>
        </p:spPr>
      </p:pic>
      <p:pic>
        <p:nvPicPr>
          <p:cNvPr id="20" name="Grafik 19" descr="Ein Bild, das Elektronik, Kamera enthält.&#10;&#10;Automatisch generierte Beschreibung">
            <a:extLst>
              <a:ext uri="{FF2B5EF4-FFF2-40B4-BE49-F238E27FC236}">
                <a16:creationId xmlns:a16="http://schemas.microsoft.com/office/drawing/2014/main" id="{0823373C-FF31-E78D-EAC8-6865D1F144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3073" y="2643091"/>
            <a:ext cx="1264799" cy="203949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A2DA272-E602-AEC8-2BD2-F99F7B3FB7CD}"/>
              </a:ext>
            </a:extLst>
          </p:cNvPr>
          <p:cNvSpPr txBox="1"/>
          <p:nvPr/>
        </p:nvSpPr>
        <p:spPr>
          <a:xfrm>
            <a:off x="6783777" y="4176149"/>
            <a:ext cx="2081535" cy="45627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300"/>
              </a:spcBef>
              <a:buClr>
                <a:srgbClr val="009EE0"/>
              </a:buClr>
            </a:pPr>
            <a:r>
              <a:rPr lang="de-DE" b="1">
                <a:solidFill>
                  <a:schemeClr val="tx2"/>
                </a:solidFill>
              </a:rPr>
              <a:t>CTS C</a:t>
            </a:r>
            <a:br>
              <a:rPr kumimoji="0" lang="de-DE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lang="de-DE" b="1">
                <a:solidFill>
                  <a:schemeClr val="tx2"/>
                </a:solidFill>
              </a:rPr>
              <a:t>Bolt </a:t>
            </a:r>
            <a:r>
              <a:rPr lang="de-DE" b="1" err="1">
                <a:solidFill>
                  <a:schemeClr val="tx2"/>
                </a:solidFill>
              </a:rPr>
              <a:t>storage</a:t>
            </a:r>
            <a:endParaRPr kumimoji="0" lang="de-DE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endParaRPr kumimoji="0" lang="de-DE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endParaRPr kumimoji="0" lang="de-DE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DE7FC66-01A4-CFE4-44A4-35F56A14EEAE}"/>
              </a:ext>
            </a:extLst>
          </p:cNvPr>
          <p:cNvSpPr txBox="1"/>
          <p:nvPr/>
        </p:nvSpPr>
        <p:spPr>
          <a:xfrm>
            <a:off x="371170" y="1931023"/>
            <a:ext cx="2081535" cy="45627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300"/>
              </a:spcBef>
              <a:buClr>
                <a:srgbClr val="009EE0"/>
              </a:buClr>
            </a:pPr>
            <a:r>
              <a:rPr lang="de-DE" b="1">
                <a:solidFill>
                  <a:schemeClr val="tx2"/>
                </a:solidFill>
              </a:rPr>
              <a:t>CTS B</a:t>
            </a:r>
            <a:r>
              <a:rPr kumimoji="0" lang="de-DE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 passive</a:t>
            </a:r>
            <a:endParaRPr lang="de-DE" b="1">
              <a:solidFill>
                <a:schemeClr val="tx2"/>
              </a:solidFill>
            </a:endParaRPr>
          </a:p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(</a:t>
            </a:r>
            <a:r>
              <a:rPr kumimoji="0" lang="de-DE" sz="16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without</a:t>
            </a: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DE" sz="16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locking</a:t>
            </a: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)</a:t>
            </a: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endParaRPr kumimoji="0" lang="de-DE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76B72E4-21B5-A1EE-36F3-0505FE6CA5E1}"/>
              </a:ext>
            </a:extLst>
          </p:cNvPr>
          <p:cNvSpPr txBox="1"/>
          <p:nvPr/>
        </p:nvSpPr>
        <p:spPr>
          <a:xfrm>
            <a:off x="4707938" y="1931024"/>
            <a:ext cx="2081535" cy="45627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300"/>
              </a:spcBef>
              <a:buClr>
                <a:srgbClr val="009EE0"/>
              </a:buClr>
            </a:pPr>
            <a:r>
              <a:rPr lang="de-DE" b="1">
                <a:solidFill>
                  <a:schemeClr val="tx2"/>
                </a:solidFill>
              </a:rPr>
              <a:t>CTS P</a:t>
            </a:r>
            <a:endParaRPr kumimoji="0" lang="de-DE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lang="de-DE" b="1">
                <a:solidFill>
                  <a:schemeClr val="tx2"/>
                </a:solidFill>
              </a:rPr>
              <a:t>Pin &amp; Bushing</a:t>
            </a:r>
            <a:endParaRPr kumimoji="0" lang="de-DE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051D63A-2523-1E82-7E94-57FD6B5C8889}"/>
              </a:ext>
            </a:extLst>
          </p:cNvPr>
          <p:cNvSpPr txBox="1"/>
          <p:nvPr/>
        </p:nvSpPr>
        <p:spPr>
          <a:xfrm>
            <a:off x="2195429" y="4086413"/>
            <a:ext cx="2081535" cy="45627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300"/>
              </a:spcBef>
              <a:buClr>
                <a:srgbClr val="009EE0"/>
              </a:buClr>
            </a:pPr>
            <a:r>
              <a:rPr lang="de-DE" b="1">
                <a:solidFill>
                  <a:schemeClr val="tx2"/>
                </a:solidFill>
              </a:rPr>
              <a:t>CTS B</a:t>
            </a:r>
            <a:r>
              <a:rPr kumimoji="0" lang="de-DE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 a</a:t>
            </a:r>
            <a:r>
              <a:rPr lang="de-DE" b="1" err="1">
                <a:solidFill>
                  <a:schemeClr val="tx2"/>
                </a:solidFill>
              </a:rPr>
              <a:t>ktive</a:t>
            </a:r>
            <a:endParaRPr lang="de-DE" b="1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spcBef>
                <a:spcPts val="300"/>
              </a:spcBef>
              <a:buClr>
                <a:srgbClr val="009EE0"/>
              </a:buClr>
            </a:pP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(</a:t>
            </a:r>
            <a:r>
              <a:rPr lang="de-DE" b="1" err="1">
                <a:solidFill>
                  <a:schemeClr val="tx2"/>
                </a:solidFill>
              </a:rPr>
              <a:t>with</a:t>
            </a: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locking</a:t>
            </a: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)</a:t>
            </a: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endParaRPr kumimoji="0" lang="de-DE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endParaRPr kumimoji="0" lang="de-DE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BC034E4-E026-F960-5B1F-B3882954A477}"/>
              </a:ext>
            </a:extLst>
          </p:cNvPr>
          <p:cNvSpPr txBox="1"/>
          <p:nvPr/>
        </p:nvSpPr>
        <p:spPr>
          <a:xfrm>
            <a:off x="9044706" y="1931023"/>
            <a:ext cx="2081535" cy="45627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300"/>
              </a:spcBef>
              <a:buClr>
                <a:srgbClr val="009EE0"/>
              </a:buClr>
            </a:pPr>
            <a:r>
              <a:rPr lang="de-DE" b="1">
                <a:solidFill>
                  <a:schemeClr val="tx2"/>
                </a:solidFill>
              </a:rPr>
              <a:t>CTS T</a:t>
            </a:r>
            <a:br>
              <a:rPr kumimoji="0" lang="de-DE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lang="de-DE" b="1">
                <a:solidFill>
                  <a:schemeClr val="tx2"/>
                </a:solidFill>
              </a:rPr>
              <a:t>Storage </a:t>
            </a:r>
            <a:r>
              <a:rPr lang="de-DE" b="1" err="1">
                <a:solidFill>
                  <a:schemeClr val="tx2"/>
                </a:solidFill>
              </a:rPr>
              <a:t>tray</a:t>
            </a:r>
            <a:endParaRPr kumimoji="0" lang="de-DE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D6D1BFF5-679D-854B-0B8B-B20F1BFE2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011" y="619539"/>
            <a:ext cx="10779978" cy="1020318"/>
          </a:xfrm>
        </p:spPr>
        <p:txBody>
          <a:bodyPr/>
          <a:lstStyle/>
          <a:p>
            <a:r>
              <a:rPr lang="en-US">
                <a:latin typeface="Fago Pro"/>
              </a:rPr>
              <a:t>CTS</a:t>
            </a:r>
            <a:br>
              <a:rPr lang="en-US">
                <a:latin typeface="Fago Pro"/>
              </a:rPr>
            </a:br>
            <a:r>
              <a:rPr lang="en-US">
                <a:latin typeface="Fago Pro"/>
              </a:rPr>
              <a:t>Large portfolio of accessories</a:t>
            </a:r>
            <a:endParaRPr lang="en-US"/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869000B8-BB5E-C5FD-1326-4B50F45F25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14" y="271887"/>
            <a:ext cx="8996816" cy="338554"/>
          </a:xfrm>
        </p:spPr>
        <p:txBody>
          <a:bodyPr/>
          <a:lstStyle/>
          <a:p>
            <a:r>
              <a:rPr lang="de-DE" err="1"/>
              <a:t>Automatic</a:t>
            </a:r>
            <a:r>
              <a:rPr lang="de-DE"/>
              <a:t> Tool Changer CPS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10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154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SCHUNK">
      <a:dk1>
        <a:sysClr val="windowText" lastClr="000000"/>
      </a:dk1>
      <a:lt1>
        <a:sysClr val="window" lastClr="FFFFFF"/>
      </a:lt1>
      <a:dk2>
        <a:srgbClr val="003D6A"/>
      </a:dk2>
      <a:lt2>
        <a:srgbClr val="009EE0"/>
      </a:lt2>
      <a:accent1>
        <a:srgbClr val="003D6A"/>
      </a:accent1>
      <a:accent2>
        <a:srgbClr val="009EE0"/>
      </a:accent2>
      <a:accent3>
        <a:srgbClr val="BCCF00"/>
      </a:accent3>
      <a:accent4>
        <a:srgbClr val="D2006F"/>
      </a:accent4>
      <a:accent5>
        <a:srgbClr val="009263"/>
      </a:accent5>
      <a:accent6>
        <a:srgbClr val="D8BA22"/>
      </a:accent6>
      <a:hlink>
        <a:srgbClr val="009EE0"/>
      </a:hlink>
      <a:folHlink>
        <a:srgbClr val="A4A4A4"/>
      </a:folHlink>
    </a:clrScheme>
    <a:fontScheme name="Schunk Fago">
      <a:majorFont>
        <a:latin typeface="Fago Pro"/>
        <a:ea typeface=""/>
        <a:cs typeface=""/>
      </a:majorFont>
      <a:minorFont>
        <a:latin typeface="Fago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noAutofit/>
      </a:bodyPr>
      <a:lstStyle>
        <a:defPPr marR="0" algn="l" defTabSz="914400" rtl="0" eaLnBrk="1" fontAlgn="auto" latinLnBrk="0" hangingPunct="1">
          <a:lnSpc>
            <a:spcPct val="90000"/>
          </a:lnSpc>
          <a:spcBef>
            <a:spcPts val="300"/>
          </a:spcBef>
          <a:spcAft>
            <a:spcPts val="0"/>
          </a:spcAft>
          <a:buClr>
            <a:srgbClr val="009EE0"/>
          </a:buClr>
          <a:buSzTx/>
          <a:tabLst/>
          <a:defRPr kumimoji="0" sz="2200" b="0" i="0" u="none" strike="noStrike" kern="1200" cap="none" spc="0" normalizeH="0" baseline="0" noProof="0" dirty="0" err="1" smtClean="0">
            <a:ln>
              <a:noFill/>
            </a:ln>
            <a:solidFill>
              <a:srgbClr val="003D6A"/>
            </a:solidFill>
            <a:effectLst/>
            <a:uLnTx/>
            <a:uFillTx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chunk_PPT-Vorlage" id="{A8C4038B-76C2-4EBC-A343-95BEF1E9D335}" vid="{599FDBFE-3F17-4C71-94E8-AE3D5255641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F263BC42D19EC4CAC51B36353F0518D" ma:contentTypeVersion="13" ma:contentTypeDescription="Ein neues Dokument erstellen." ma:contentTypeScope="" ma:versionID="1979f1689177bf55017b964bd5c08c93">
  <xsd:schema xmlns:xsd="http://www.w3.org/2001/XMLSchema" xmlns:xs="http://www.w3.org/2001/XMLSchema" xmlns:p="http://schemas.microsoft.com/office/2006/metadata/properties" xmlns:ns2="c33d16ab-2836-4371-bb99-a98130dfed21" xmlns:ns3="4073f15e-743a-4f14-9fe4-769ab45ddcc9" targetNamespace="http://schemas.microsoft.com/office/2006/metadata/properties" ma:root="true" ma:fieldsID="7d97ec7e8e3eca65773566ca7de430b3" ns2:_="" ns3:_="">
    <xsd:import namespace="c33d16ab-2836-4371-bb99-a98130dfed21"/>
    <xsd:import namespace="4073f15e-743a-4f14-9fe4-769ab45ddc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3d16ab-2836-4371-bb99-a98130dfed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ildmarkierungen" ma:readOnly="false" ma:fieldId="{5cf76f15-5ced-4ddc-b409-7134ff3c332f}" ma:taxonomyMulti="true" ma:sspId="8a6b1c68-4591-4071-a616-a400c595fe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73f15e-743a-4f14-9fe4-769ab45ddcc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fb7dcc9-f941-4756-a3d5-7bfae1f88c4d}" ma:internalName="TaxCatchAll" ma:showField="CatchAllData" ma:web="4073f15e-743a-4f14-9fe4-769ab45ddc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33d16ab-2836-4371-bb99-a98130dfed21">
      <Terms xmlns="http://schemas.microsoft.com/office/infopath/2007/PartnerControls"/>
    </lcf76f155ced4ddcb4097134ff3c332f>
    <TaxCatchAll xmlns="4073f15e-743a-4f14-9fe4-769ab45ddcc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6837A9-FCF9-4F99-AC0B-A51A02BCA8C1}">
  <ds:schemaRefs>
    <ds:schemaRef ds:uri="4073f15e-743a-4f14-9fe4-769ab45ddcc9"/>
    <ds:schemaRef ds:uri="c33d16ab-2836-4371-bb99-a98130dfed2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83AFEF1-913D-4D9F-90B7-90BF222F7489}">
  <ds:schemaRefs>
    <ds:schemaRef ds:uri="4073f15e-743a-4f14-9fe4-769ab45ddcc9"/>
    <ds:schemaRef ds:uri="c33d16ab-2836-4371-bb99-a98130dfed2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EE7425B-643A-4020-8D4D-A3FE2BA203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Schunk_PPT-Vorlage_neu</Template>
  <TotalTime>0</TotalTime>
  <Words>710</Words>
  <Application>Microsoft Office PowerPoint</Application>
  <PresentationFormat>Breitbild</PresentationFormat>
  <Paragraphs>168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Symbol</vt:lpstr>
      <vt:lpstr>Fago Pro</vt:lpstr>
      <vt:lpstr>Wingdings</vt:lpstr>
      <vt:lpstr>Arial</vt:lpstr>
      <vt:lpstr>Calibri</vt:lpstr>
      <vt:lpstr>Courier New</vt:lpstr>
      <vt:lpstr>Office</vt:lpstr>
      <vt:lpstr>PowerPoint-Präsentation</vt:lpstr>
      <vt:lpstr>CPS Made in Germany</vt:lpstr>
      <vt:lpstr>CPS  Made in Germany   </vt:lpstr>
      <vt:lpstr>CPS Advantages</vt:lpstr>
      <vt:lpstr>CPS  Product family with 18 sizes</vt:lpstr>
      <vt:lpstr>COS Option modules for all kind of applications</vt:lpstr>
      <vt:lpstr>CTS Large portfolio of accessories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der Titel der Präsentation auch zweizeilig</dc:title>
  <dc:creator>Pfeifer, Alexander</dc:creator>
  <cp:lastModifiedBy>Zuber, Janina</cp:lastModifiedBy>
  <cp:revision>1</cp:revision>
  <dcterms:created xsi:type="dcterms:W3CDTF">2022-07-14T15:38:34Z</dcterms:created>
  <dcterms:modified xsi:type="dcterms:W3CDTF">2025-06-04T12:30:58Z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0x010100664D347772E57A44B478AE82317EDD2A</vt:lpwstr>
  </property>
</Properties>
</file>