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2"/>
  </p:notesMasterIdLst>
  <p:sldIdLst>
    <p:sldId id="319" r:id="rId5"/>
    <p:sldId id="260" r:id="rId6"/>
    <p:sldId id="277" r:id="rId7"/>
    <p:sldId id="280" r:id="rId8"/>
    <p:sldId id="2146849462" r:id="rId9"/>
    <p:sldId id="278" r:id="rId10"/>
    <p:sldId id="268" r:id="rId11"/>
  </p:sldIdLst>
  <p:sldSz cx="12192000" cy="6858000"/>
  <p:notesSz cx="6858000" cy="9144000"/>
  <p:embeddedFontLst>
    <p:embeddedFont>
      <p:font typeface="Fago Pro" panose="020B0604020202020204" charset="0"/>
      <p:regular r:id="rId13"/>
      <p:bold r:id="rId14"/>
      <p:italic r:id="rId15"/>
      <p:boldItalic r:id="rId16"/>
    </p:embeddedFont>
    <p:embeddedFont>
      <p:font typeface="Segoe UI" panose="020B0502040204020203" pitchFamily="34" charset="0"/>
      <p:regular r:id="rId17"/>
      <p:bold r:id="rId18"/>
      <p:italic r:id="rId19"/>
      <p:boldItalic r:id="rId2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0396E88-D406-4AD1-8AB7-64BEE6D69D91}">
          <p14:sldIdLst>
            <p14:sldId id="319"/>
            <p14:sldId id="260"/>
            <p14:sldId id="277"/>
            <p14:sldId id="280"/>
            <p14:sldId id="2146849462"/>
            <p14:sldId id="278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F279"/>
    <a:srgbClr val="BCCF0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4E1F6-2CED-4240-A096-2A4405049C14}" v="2" dt="2025-06-04T12:30:02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rksen, Fabian" userId="S::fabian.derksen@de.schunk.com::31c36845-6767-4836-b2aa-46bd792ef2b7" providerId="AD" clId="Web-{CC731231-5CAF-6BFB-E824-F9741044CE53}"/>
    <pc:docChg chg="modSld">
      <pc:chgData name="Derksen, Fabian" userId="S::fabian.derksen@de.schunk.com::31c36845-6767-4836-b2aa-46bd792ef2b7" providerId="AD" clId="Web-{CC731231-5CAF-6BFB-E824-F9741044CE53}" dt="2025-05-19T14:33:42.506" v="38" actId="14100"/>
      <pc:docMkLst>
        <pc:docMk/>
      </pc:docMkLst>
      <pc:sldChg chg="addSp delSp modSp">
        <pc:chgData name="Derksen, Fabian" userId="S::fabian.derksen@de.schunk.com::31c36845-6767-4836-b2aa-46bd792ef2b7" providerId="AD" clId="Web-{CC731231-5CAF-6BFB-E824-F9741044CE53}" dt="2025-05-19T14:33:42.506" v="38" actId="14100"/>
        <pc:sldMkLst>
          <pc:docMk/>
          <pc:sldMk cId="1653430620" sldId="319"/>
        </pc:sldMkLst>
        <pc:spChg chg="mod">
          <ac:chgData name="Derksen, Fabian" userId="S::fabian.derksen@de.schunk.com::31c36845-6767-4836-b2aa-46bd792ef2b7" providerId="AD" clId="Web-{CC731231-5CAF-6BFB-E824-F9741044CE53}" dt="2025-05-19T14:33:35.381" v="37" actId="14100"/>
          <ac:spMkLst>
            <pc:docMk/>
            <pc:sldMk cId="1653430620" sldId="319"/>
            <ac:spMk id="12" creationId="{21DDFE6A-C5C1-34C9-3218-3155E4D1C759}"/>
          </ac:spMkLst>
        </pc:spChg>
        <pc:spChg chg="mod">
          <ac:chgData name="Derksen, Fabian" userId="S::fabian.derksen@de.schunk.com::31c36845-6767-4836-b2aa-46bd792ef2b7" providerId="AD" clId="Web-{CC731231-5CAF-6BFB-E824-F9741044CE53}" dt="2025-05-19T14:33:42.506" v="38" actId="14100"/>
          <ac:spMkLst>
            <pc:docMk/>
            <pc:sldMk cId="1653430620" sldId="319"/>
            <ac:spMk id="13" creationId="{CFC1A53A-CDA6-9AB1-6BFB-BC6B3A1AEFBE}"/>
          </ac:spMkLst>
        </pc:spChg>
        <pc:spChg chg="mod">
          <ac:chgData name="Derksen, Fabian" userId="S::fabian.derksen@de.schunk.com::31c36845-6767-4836-b2aa-46bd792ef2b7" providerId="AD" clId="Web-{CC731231-5CAF-6BFB-E824-F9741044CE53}" dt="2025-05-19T14:32:42.536" v="32" actId="14100"/>
          <ac:spMkLst>
            <pc:docMk/>
            <pc:sldMk cId="1653430620" sldId="319"/>
            <ac:spMk id="14" creationId="{449BCE0E-4D5C-6ECA-5AEF-58BE2A9B04BF}"/>
          </ac:spMkLst>
        </pc:spChg>
      </pc:sldChg>
    </pc:docChg>
  </pc:docChgLst>
  <pc:docChgLst>
    <pc:chgData name="Hübsch, Florian" userId="733b0dc5-10c0-4b95-a979-d5ddd64819e3" providerId="ADAL" clId="{52035A1E-8B56-4D9C-B2A8-F4F08E5AFA73}"/>
    <pc:docChg chg="undo custSel modSld">
      <pc:chgData name="Hübsch, Florian" userId="733b0dc5-10c0-4b95-a979-d5ddd64819e3" providerId="ADAL" clId="{52035A1E-8B56-4D9C-B2A8-F4F08E5AFA73}" dt="2025-05-19T14:10:48.177" v="352" actId="1076"/>
      <pc:docMkLst>
        <pc:docMk/>
      </pc:docMkLst>
      <pc:sldChg chg="delSp modSp mod">
        <pc:chgData name="Hübsch, Florian" userId="733b0dc5-10c0-4b95-a979-d5ddd64819e3" providerId="ADAL" clId="{52035A1E-8B56-4D9C-B2A8-F4F08E5AFA73}" dt="2025-05-19T14:09:56.894" v="339" actId="20577"/>
        <pc:sldMkLst>
          <pc:docMk/>
          <pc:sldMk cId="235981135" sldId="260"/>
        </pc:sldMkLst>
        <pc:spChg chg="mod">
          <ac:chgData name="Hübsch, Florian" userId="733b0dc5-10c0-4b95-a979-d5ddd64819e3" providerId="ADAL" clId="{52035A1E-8B56-4D9C-B2A8-F4F08E5AFA73}" dt="2025-05-19T14:09:56.894" v="339" actId="20577"/>
          <ac:spMkLst>
            <pc:docMk/>
            <pc:sldMk cId="235981135" sldId="260"/>
            <ac:spMk id="5" creationId="{310261E8-13B8-A82F-A6E4-C25FA45255FF}"/>
          </ac:spMkLst>
        </pc:spChg>
      </pc:sldChg>
      <pc:sldChg chg="modSp mod">
        <pc:chgData name="Hübsch, Florian" userId="733b0dc5-10c0-4b95-a979-d5ddd64819e3" providerId="ADAL" clId="{52035A1E-8B56-4D9C-B2A8-F4F08E5AFA73}" dt="2025-05-19T14:10:48.177" v="352" actId="1076"/>
        <pc:sldMkLst>
          <pc:docMk/>
          <pc:sldMk cId="1373143203" sldId="277"/>
        </pc:sldMkLst>
        <pc:spChg chg="mod">
          <ac:chgData name="Hübsch, Florian" userId="733b0dc5-10c0-4b95-a979-d5ddd64819e3" providerId="ADAL" clId="{52035A1E-8B56-4D9C-B2A8-F4F08E5AFA73}" dt="2025-05-19T14:00:15.554" v="68" actId="20577"/>
          <ac:spMkLst>
            <pc:docMk/>
            <pc:sldMk cId="1373143203" sldId="277"/>
            <ac:spMk id="2" creationId="{25765D60-CAF9-EEC2-4ECA-CA207E048299}"/>
          </ac:spMkLst>
        </pc:spChg>
        <pc:spChg chg="mod">
          <ac:chgData name="Hübsch, Florian" userId="733b0dc5-10c0-4b95-a979-d5ddd64819e3" providerId="ADAL" clId="{52035A1E-8B56-4D9C-B2A8-F4F08E5AFA73}" dt="2025-05-19T14:10:48.177" v="352" actId="1076"/>
          <ac:spMkLst>
            <pc:docMk/>
            <pc:sldMk cId="1373143203" sldId="277"/>
            <ac:spMk id="5" creationId="{825D1487-5AFE-543B-A8DE-2CF4B8C1B346}"/>
          </ac:spMkLst>
        </pc:spChg>
      </pc:sldChg>
      <pc:sldChg chg="modSp mod">
        <pc:chgData name="Hübsch, Florian" userId="733b0dc5-10c0-4b95-a979-d5ddd64819e3" providerId="ADAL" clId="{52035A1E-8B56-4D9C-B2A8-F4F08E5AFA73}" dt="2025-05-19T14:05:12.069" v="219" actId="1076"/>
        <pc:sldMkLst>
          <pc:docMk/>
          <pc:sldMk cId="2385228680" sldId="278"/>
        </pc:sldMkLst>
        <pc:spChg chg="mod">
          <ac:chgData name="Hübsch, Florian" userId="733b0dc5-10c0-4b95-a979-d5ddd64819e3" providerId="ADAL" clId="{52035A1E-8B56-4D9C-B2A8-F4F08E5AFA73}" dt="2025-05-19T14:00:39.665" v="74" actId="20577"/>
          <ac:spMkLst>
            <pc:docMk/>
            <pc:sldMk cId="2385228680" sldId="278"/>
            <ac:spMk id="2" creationId="{E16AA64C-B730-095A-7E8A-274CBDC96867}"/>
          </ac:spMkLst>
        </pc:spChg>
        <pc:spChg chg="mod">
          <ac:chgData name="Hübsch, Florian" userId="733b0dc5-10c0-4b95-a979-d5ddd64819e3" providerId="ADAL" clId="{52035A1E-8B56-4D9C-B2A8-F4F08E5AFA73}" dt="2025-05-19T14:04:55.668" v="218" actId="1076"/>
          <ac:spMkLst>
            <pc:docMk/>
            <pc:sldMk cId="2385228680" sldId="278"/>
            <ac:spMk id="9" creationId="{C8EC8B41-5FF2-782F-5427-B67D826A61FC}"/>
          </ac:spMkLst>
        </pc:spChg>
        <pc:spChg chg="mod">
          <ac:chgData name="Hübsch, Florian" userId="733b0dc5-10c0-4b95-a979-d5ddd64819e3" providerId="ADAL" clId="{52035A1E-8B56-4D9C-B2A8-F4F08E5AFA73}" dt="2025-05-19T14:03:44.286" v="158" actId="14100"/>
          <ac:spMkLst>
            <pc:docMk/>
            <pc:sldMk cId="2385228680" sldId="278"/>
            <ac:spMk id="16" creationId="{63E41EDC-B9A7-C435-5BA0-D8AAC7985E5D}"/>
          </ac:spMkLst>
        </pc:spChg>
        <pc:spChg chg="mod">
          <ac:chgData name="Hübsch, Florian" userId="733b0dc5-10c0-4b95-a979-d5ddd64819e3" providerId="ADAL" clId="{52035A1E-8B56-4D9C-B2A8-F4F08E5AFA73}" dt="2025-05-19T14:05:12.069" v="219" actId="1076"/>
          <ac:spMkLst>
            <pc:docMk/>
            <pc:sldMk cId="2385228680" sldId="278"/>
            <ac:spMk id="18" creationId="{FC7426B9-5B80-1477-9D0B-B335284C8D09}"/>
          </ac:spMkLst>
        </pc:spChg>
        <pc:grpChg chg="mod">
          <ac:chgData name="Hübsch, Florian" userId="733b0dc5-10c0-4b95-a979-d5ddd64819e3" providerId="ADAL" clId="{52035A1E-8B56-4D9C-B2A8-F4F08E5AFA73}" dt="2025-05-19T14:04:44.421" v="217" actId="14100"/>
          <ac:grpSpMkLst>
            <pc:docMk/>
            <pc:sldMk cId="2385228680" sldId="278"/>
            <ac:grpSpMk id="17" creationId="{D3B07BC9-8532-FD7B-9F86-9326420BA6FF}"/>
          </ac:grpSpMkLst>
        </pc:grpChg>
        <pc:picChg chg="mod">
          <ac:chgData name="Hübsch, Florian" userId="733b0dc5-10c0-4b95-a979-d5ddd64819e3" providerId="ADAL" clId="{52035A1E-8B56-4D9C-B2A8-F4F08E5AFA73}" dt="2025-05-19T14:04:55.668" v="218" actId="1076"/>
          <ac:picMkLst>
            <pc:docMk/>
            <pc:sldMk cId="2385228680" sldId="278"/>
            <ac:picMk id="6" creationId="{88B749BB-9782-544D-0069-91B822713EEE}"/>
          </ac:picMkLst>
        </pc:picChg>
        <pc:picChg chg="mod">
          <ac:chgData name="Hübsch, Florian" userId="733b0dc5-10c0-4b95-a979-d5ddd64819e3" providerId="ADAL" clId="{52035A1E-8B56-4D9C-B2A8-F4F08E5AFA73}" dt="2025-05-19T14:05:12.069" v="219" actId="1076"/>
          <ac:picMkLst>
            <pc:docMk/>
            <pc:sldMk cId="2385228680" sldId="278"/>
            <ac:picMk id="8" creationId="{79597784-D487-384F-2BFB-8C74914A1527}"/>
          </ac:picMkLst>
        </pc:picChg>
        <pc:picChg chg="mod">
          <ac:chgData name="Hübsch, Florian" userId="733b0dc5-10c0-4b95-a979-d5ddd64819e3" providerId="ADAL" clId="{52035A1E-8B56-4D9C-B2A8-F4F08E5AFA73}" dt="2025-05-19T14:04:34.308" v="215" actId="1076"/>
          <ac:picMkLst>
            <pc:docMk/>
            <pc:sldMk cId="2385228680" sldId="278"/>
            <ac:picMk id="20" creationId="{91E0371D-E453-9304-7FA8-35143200141D}"/>
          </ac:picMkLst>
        </pc:picChg>
      </pc:sldChg>
      <pc:sldChg chg="modSp mod">
        <pc:chgData name="Hübsch, Florian" userId="733b0dc5-10c0-4b95-a979-d5ddd64819e3" providerId="ADAL" clId="{52035A1E-8B56-4D9C-B2A8-F4F08E5AFA73}" dt="2025-05-19T14:02:09.522" v="107" actId="20577"/>
        <pc:sldMkLst>
          <pc:docMk/>
          <pc:sldMk cId="678242117" sldId="280"/>
        </pc:sldMkLst>
        <pc:spChg chg="mod">
          <ac:chgData name="Hübsch, Florian" userId="733b0dc5-10c0-4b95-a979-d5ddd64819e3" providerId="ADAL" clId="{52035A1E-8B56-4D9C-B2A8-F4F08E5AFA73}" dt="2025-05-19T14:00:04.184" v="60"/>
          <ac:spMkLst>
            <pc:docMk/>
            <pc:sldMk cId="678242117" sldId="280"/>
            <ac:spMk id="2" creationId="{A9E68D8F-92C7-B3C8-F742-FF052F0F094A}"/>
          </ac:spMkLst>
        </pc:spChg>
        <pc:graphicFrameChg chg="mod modGraphic">
          <ac:chgData name="Hübsch, Florian" userId="733b0dc5-10c0-4b95-a979-d5ddd64819e3" providerId="ADAL" clId="{52035A1E-8B56-4D9C-B2A8-F4F08E5AFA73}" dt="2025-05-19T14:02:09.522" v="107" actId="20577"/>
          <ac:graphicFrameMkLst>
            <pc:docMk/>
            <pc:sldMk cId="678242117" sldId="280"/>
            <ac:graphicFrameMk id="9" creationId="{69D09B3F-201F-16CF-9C48-523EC1BE2605}"/>
          </ac:graphicFrameMkLst>
        </pc:graphicFrameChg>
      </pc:sldChg>
      <pc:sldChg chg="modSp mod">
        <pc:chgData name="Hübsch, Florian" userId="733b0dc5-10c0-4b95-a979-d5ddd64819e3" providerId="ADAL" clId="{52035A1E-8B56-4D9C-B2A8-F4F08E5AFA73}" dt="2025-05-19T14:03:11.498" v="116" actId="122"/>
        <pc:sldMkLst>
          <pc:docMk/>
          <pc:sldMk cId="141255296" sldId="2146849462"/>
        </pc:sldMkLst>
        <pc:spChg chg="mod">
          <ac:chgData name="Hübsch, Florian" userId="733b0dc5-10c0-4b95-a979-d5ddd64819e3" providerId="ADAL" clId="{52035A1E-8B56-4D9C-B2A8-F4F08E5AFA73}" dt="2025-05-19T14:00:53.650" v="81" actId="6549"/>
          <ac:spMkLst>
            <pc:docMk/>
            <pc:sldMk cId="141255296" sldId="2146849462"/>
            <ac:spMk id="2" creationId="{FF97656E-5142-3BF8-E3CE-AF525E922B6A}"/>
          </ac:spMkLst>
        </pc:spChg>
        <pc:graphicFrameChg chg="modGraphic">
          <ac:chgData name="Hübsch, Florian" userId="733b0dc5-10c0-4b95-a979-d5ddd64819e3" providerId="ADAL" clId="{52035A1E-8B56-4D9C-B2A8-F4F08E5AFA73}" dt="2025-05-19T14:03:11.498" v="116" actId="122"/>
          <ac:graphicFrameMkLst>
            <pc:docMk/>
            <pc:sldMk cId="141255296" sldId="2146849462"/>
            <ac:graphicFrameMk id="8" creationId="{83E5A4C9-FE21-5FAC-10C8-0F2ACA4BF3A5}"/>
          </ac:graphicFrameMkLst>
        </pc:graphicFrameChg>
      </pc:sldChg>
    </pc:docChg>
  </pc:docChgLst>
  <pc:docChgLst>
    <pc:chgData name="Derksen, Fabian" userId="S::fabian.derksen@de.schunk.com::31c36845-6767-4836-b2aa-46bd792ef2b7" providerId="AD" clId="Web-{ECB34512-BA45-1FE0-9AE2-6819EECBB2B8}"/>
    <pc:docChg chg="modSld">
      <pc:chgData name="Derksen, Fabian" userId="S::fabian.derksen@de.schunk.com::31c36845-6767-4836-b2aa-46bd792ef2b7" providerId="AD" clId="Web-{ECB34512-BA45-1FE0-9AE2-6819EECBB2B8}" dt="2025-05-20T06:21:48.688" v="37" actId="20577"/>
      <pc:docMkLst>
        <pc:docMk/>
      </pc:docMkLst>
      <pc:sldChg chg="delSp modSp">
        <pc:chgData name="Derksen, Fabian" userId="S::fabian.derksen@de.schunk.com::31c36845-6767-4836-b2aa-46bd792ef2b7" providerId="AD" clId="Web-{ECB34512-BA45-1FE0-9AE2-6819EECBB2B8}" dt="2025-05-20T06:21:48.688" v="37" actId="20577"/>
        <pc:sldMkLst>
          <pc:docMk/>
          <pc:sldMk cId="141255296" sldId="2146849462"/>
        </pc:sldMkLst>
      </pc:sldChg>
    </pc:docChg>
  </pc:docChgLst>
  <pc:docChgLst>
    <pc:chgData name="Derksen, Fabian" userId="31c36845-6767-4836-b2aa-46bd792ef2b7" providerId="ADAL" clId="{CB42E429-93C4-42CC-A7E4-FF8CF8C89D07}"/>
    <pc:docChg chg="undo redo custSel modSld">
      <pc:chgData name="Derksen, Fabian" userId="31c36845-6767-4836-b2aa-46bd792ef2b7" providerId="ADAL" clId="{CB42E429-93C4-42CC-A7E4-FF8CF8C89D07}" dt="2025-05-20T12:07:27.316" v="443" actId="1076"/>
      <pc:docMkLst>
        <pc:docMk/>
      </pc:docMkLst>
      <pc:sldChg chg="addSp delSp modSp mod">
        <pc:chgData name="Derksen, Fabian" userId="31c36845-6767-4836-b2aa-46bd792ef2b7" providerId="ADAL" clId="{CB42E429-93C4-42CC-A7E4-FF8CF8C89D07}" dt="2025-05-20T12:06:28.844" v="438" actId="13926"/>
        <pc:sldMkLst>
          <pc:docMk/>
          <pc:sldMk cId="235981135" sldId="260"/>
        </pc:sldMkLst>
        <pc:spChg chg="mod">
          <ac:chgData name="Derksen, Fabian" userId="31c36845-6767-4836-b2aa-46bd792ef2b7" providerId="ADAL" clId="{CB42E429-93C4-42CC-A7E4-FF8CF8C89D07}" dt="2025-05-20T07:17:58.412" v="43"/>
          <ac:spMkLst>
            <pc:docMk/>
            <pc:sldMk cId="235981135" sldId="260"/>
            <ac:spMk id="2" creationId="{EEC01A36-7E4C-281A-2478-92512215A58A}"/>
          </ac:spMkLst>
        </pc:spChg>
        <pc:spChg chg="mod">
          <ac:chgData name="Derksen, Fabian" userId="31c36845-6767-4836-b2aa-46bd792ef2b7" providerId="ADAL" clId="{CB42E429-93C4-42CC-A7E4-FF8CF8C89D07}" dt="2025-05-20T07:23:50.320" v="80"/>
          <ac:spMkLst>
            <pc:docMk/>
            <pc:sldMk cId="235981135" sldId="260"/>
            <ac:spMk id="4" creationId="{F91E9144-D8A7-2533-56F5-DE6900608C81}"/>
          </ac:spMkLst>
        </pc:spChg>
        <pc:spChg chg="add del mod">
          <ac:chgData name="Derksen, Fabian" userId="31c36845-6767-4836-b2aa-46bd792ef2b7" providerId="ADAL" clId="{CB42E429-93C4-42CC-A7E4-FF8CF8C89D07}" dt="2025-05-20T12:06:28.844" v="438" actId="13926"/>
          <ac:spMkLst>
            <pc:docMk/>
            <pc:sldMk cId="235981135" sldId="260"/>
            <ac:spMk id="5" creationId="{310261E8-13B8-A82F-A6E4-C25FA45255FF}"/>
          </ac:spMkLst>
        </pc:spChg>
      </pc:sldChg>
      <pc:sldChg chg="addSp delSp modSp mod">
        <pc:chgData name="Derksen, Fabian" userId="31c36845-6767-4836-b2aa-46bd792ef2b7" providerId="ADAL" clId="{CB42E429-93C4-42CC-A7E4-FF8CF8C89D07}" dt="2025-05-20T12:06:57.056" v="439" actId="13926"/>
        <pc:sldMkLst>
          <pc:docMk/>
          <pc:sldMk cId="1373143203" sldId="277"/>
        </pc:sldMkLst>
        <pc:spChg chg="mod">
          <ac:chgData name="Derksen, Fabian" userId="31c36845-6767-4836-b2aa-46bd792ef2b7" providerId="ADAL" clId="{CB42E429-93C4-42CC-A7E4-FF8CF8C89D07}" dt="2025-05-20T12:06:57.056" v="439" actId="13926"/>
          <ac:spMkLst>
            <pc:docMk/>
            <pc:sldMk cId="1373143203" sldId="277"/>
            <ac:spMk id="2" creationId="{25765D60-CAF9-EEC2-4ECA-CA207E048299}"/>
          </ac:spMkLst>
        </pc:spChg>
        <pc:spChg chg="add del mod">
          <ac:chgData name="Derksen, Fabian" userId="31c36845-6767-4836-b2aa-46bd792ef2b7" providerId="ADAL" clId="{CB42E429-93C4-42CC-A7E4-FF8CF8C89D07}" dt="2025-05-20T07:27:08.214" v="142" actId="478"/>
          <ac:spMkLst>
            <pc:docMk/>
            <pc:sldMk cId="1373143203" sldId="277"/>
            <ac:spMk id="4" creationId="{24D4C445-7EAD-90AB-5D54-366EA4E8F48E}"/>
          </ac:spMkLst>
        </pc:spChg>
        <pc:spChg chg="mod">
          <ac:chgData name="Derksen, Fabian" userId="31c36845-6767-4836-b2aa-46bd792ef2b7" providerId="ADAL" clId="{CB42E429-93C4-42CC-A7E4-FF8CF8C89D07}" dt="2025-05-20T07:31:32.303" v="225" actId="20577"/>
          <ac:spMkLst>
            <pc:docMk/>
            <pc:sldMk cId="1373143203" sldId="277"/>
            <ac:spMk id="5" creationId="{825D1487-5AFE-543B-A8DE-2CF4B8C1B346}"/>
          </ac:spMkLst>
        </pc:spChg>
      </pc:sldChg>
      <pc:sldChg chg="modSp mod">
        <pc:chgData name="Derksen, Fabian" userId="31c36845-6767-4836-b2aa-46bd792ef2b7" providerId="ADAL" clId="{CB42E429-93C4-42CC-A7E4-FF8CF8C89D07}" dt="2025-05-20T07:44:03.885" v="436" actId="20577"/>
        <pc:sldMkLst>
          <pc:docMk/>
          <pc:sldMk cId="2385228680" sldId="278"/>
        </pc:sldMkLst>
        <pc:spChg chg="mod">
          <ac:chgData name="Derksen, Fabian" userId="31c36845-6767-4836-b2aa-46bd792ef2b7" providerId="ADAL" clId="{CB42E429-93C4-42CC-A7E4-FF8CF8C89D07}" dt="2025-05-20T07:42:32.633" v="407" actId="20577"/>
          <ac:spMkLst>
            <pc:docMk/>
            <pc:sldMk cId="2385228680" sldId="278"/>
            <ac:spMk id="2" creationId="{E16AA64C-B730-095A-7E8A-274CBDC96867}"/>
          </ac:spMkLst>
        </pc:spChg>
        <pc:spChg chg="mod">
          <ac:chgData name="Derksen, Fabian" userId="31c36845-6767-4836-b2aa-46bd792ef2b7" providerId="ADAL" clId="{CB42E429-93C4-42CC-A7E4-FF8CF8C89D07}" dt="2025-05-20T07:24:10.477" v="84"/>
          <ac:spMkLst>
            <pc:docMk/>
            <pc:sldMk cId="2385228680" sldId="278"/>
            <ac:spMk id="4" creationId="{C06C0D86-1298-C709-9DCC-0FF2AF7B2CC2}"/>
          </ac:spMkLst>
        </pc:spChg>
        <pc:spChg chg="mod">
          <ac:chgData name="Derksen, Fabian" userId="31c36845-6767-4836-b2aa-46bd792ef2b7" providerId="ADAL" clId="{CB42E429-93C4-42CC-A7E4-FF8CF8C89D07}" dt="2025-05-20T07:42:57.359" v="410" actId="1076"/>
          <ac:spMkLst>
            <pc:docMk/>
            <pc:sldMk cId="2385228680" sldId="278"/>
            <ac:spMk id="9" creationId="{C8EC8B41-5FF2-782F-5427-B67D826A61FC}"/>
          </ac:spMkLst>
        </pc:spChg>
        <pc:spChg chg="mod">
          <ac:chgData name="Derksen, Fabian" userId="31c36845-6767-4836-b2aa-46bd792ef2b7" providerId="ADAL" clId="{CB42E429-93C4-42CC-A7E4-FF8CF8C89D07}" dt="2025-05-20T07:44:03.885" v="436" actId="20577"/>
          <ac:spMkLst>
            <pc:docMk/>
            <pc:sldMk cId="2385228680" sldId="278"/>
            <ac:spMk id="16" creationId="{63E41EDC-B9A7-C435-5BA0-D8AAC7985E5D}"/>
          </ac:spMkLst>
        </pc:spChg>
        <pc:spChg chg="mod">
          <ac:chgData name="Derksen, Fabian" userId="31c36845-6767-4836-b2aa-46bd792ef2b7" providerId="ADAL" clId="{CB42E429-93C4-42CC-A7E4-FF8CF8C89D07}" dt="2025-05-20T07:42:39.391" v="409" actId="20577"/>
          <ac:spMkLst>
            <pc:docMk/>
            <pc:sldMk cId="2385228680" sldId="278"/>
            <ac:spMk id="18" creationId="{FC7426B9-5B80-1477-9D0B-B335284C8D09}"/>
          </ac:spMkLst>
        </pc:spChg>
      </pc:sldChg>
      <pc:sldChg chg="addSp modSp mod">
        <pc:chgData name="Derksen, Fabian" userId="31c36845-6767-4836-b2aa-46bd792ef2b7" providerId="ADAL" clId="{CB42E429-93C4-42CC-A7E4-FF8CF8C89D07}" dt="2025-05-20T12:07:04.872" v="440" actId="13926"/>
        <pc:sldMkLst>
          <pc:docMk/>
          <pc:sldMk cId="678242117" sldId="280"/>
        </pc:sldMkLst>
        <pc:spChg chg="mod">
          <ac:chgData name="Derksen, Fabian" userId="31c36845-6767-4836-b2aa-46bd792ef2b7" providerId="ADAL" clId="{CB42E429-93C4-42CC-A7E4-FF8CF8C89D07}" dt="2025-05-20T12:07:04.872" v="440" actId="13926"/>
          <ac:spMkLst>
            <pc:docMk/>
            <pc:sldMk cId="678242117" sldId="280"/>
            <ac:spMk id="2" creationId="{A9E68D8F-92C7-B3C8-F742-FF052F0F094A}"/>
          </ac:spMkLst>
        </pc:spChg>
        <pc:spChg chg="mod">
          <ac:chgData name="Derksen, Fabian" userId="31c36845-6767-4836-b2aa-46bd792ef2b7" providerId="ADAL" clId="{CB42E429-93C4-42CC-A7E4-FF8CF8C89D07}" dt="2025-05-20T07:24:05.106" v="82"/>
          <ac:spMkLst>
            <pc:docMk/>
            <pc:sldMk cId="678242117" sldId="280"/>
            <ac:spMk id="4" creationId="{B6E35538-B8FD-8E29-99D0-BAA0A02263A0}"/>
          </ac:spMkLst>
        </pc:spChg>
        <pc:graphicFrameChg chg="mod modGraphic">
          <ac:chgData name="Derksen, Fabian" userId="31c36845-6767-4836-b2aa-46bd792ef2b7" providerId="ADAL" clId="{CB42E429-93C4-42CC-A7E4-FF8CF8C89D07}" dt="2025-05-20T07:37:51.891" v="307" actId="20577"/>
          <ac:graphicFrameMkLst>
            <pc:docMk/>
            <pc:sldMk cId="678242117" sldId="280"/>
            <ac:graphicFrameMk id="9" creationId="{69D09B3F-201F-16CF-9C48-523EC1BE2605}"/>
          </ac:graphicFrameMkLst>
        </pc:graphicFrameChg>
        <pc:picChg chg="mod">
          <ac:chgData name="Derksen, Fabian" userId="31c36845-6767-4836-b2aa-46bd792ef2b7" providerId="ADAL" clId="{CB42E429-93C4-42CC-A7E4-FF8CF8C89D07}" dt="2025-05-20T07:37:43.136" v="305" actId="1076"/>
          <ac:picMkLst>
            <pc:docMk/>
            <pc:sldMk cId="678242117" sldId="280"/>
            <ac:picMk id="6" creationId="{11F8D912-B38B-3B21-D341-EB0E0BBF1471}"/>
          </ac:picMkLst>
        </pc:picChg>
        <pc:picChg chg="mod">
          <ac:chgData name="Derksen, Fabian" userId="31c36845-6767-4836-b2aa-46bd792ef2b7" providerId="ADAL" clId="{CB42E429-93C4-42CC-A7E4-FF8CF8C89D07}" dt="2025-05-20T07:37:43.136" v="305" actId="1076"/>
          <ac:picMkLst>
            <pc:docMk/>
            <pc:sldMk cId="678242117" sldId="280"/>
            <ac:picMk id="16" creationId="{C77968FD-7C62-D6DE-5121-1A840ADB27FD}"/>
          </ac:picMkLst>
        </pc:picChg>
        <pc:picChg chg="mod">
          <ac:chgData name="Derksen, Fabian" userId="31c36845-6767-4836-b2aa-46bd792ef2b7" providerId="ADAL" clId="{CB42E429-93C4-42CC-A7E4-FF8CF8C89D07}" dt="2025-05-20T07:37:43.136" v="305" actId="1076"/>
          <ac:picMkLst>
            <pc:docMk/>
            <pc:sldMk cId="678242117" sldId="280"/>
            <ac:picMk id="19" creationId="{9BC9F024-A19E-B27A-B040-E6BBDFF42E8A}"/>
          </ac:picMkLst>
        </pc:picChg>
        <pc:picChg chg="mod">
          <ac:chgData name="Derksen, Fabian" userId="31c36845-6767-4836-b2aa-46bd792ef2b7" providerId="ADAL" clId="{CB42E429-93C4-42CC-A7E4-FF8CF8C89D07}" dt="2025-05-20T07:37:43.136" v="305" actId="1076"/>
          <ac:picMkLst>
            <pc:docMk/>
            <pc:sldMk cId="678242117" sldId="280"/>
            <ac:picMk id="20" creationId="{C3A95213-05B4-5033-E2E5-B618CDF9371D}"/>
          </ac:picMkLst>
        </pc:picChg>
        <pc:picChg chg="mod">
          <ac:chgData name="Derksen, Fabian" userId="31c36845-6767-4836-b2aa-46bd792ef2b7" providerId="ADAL" clId="{CB42E429-93C4-42CC-A7E4-FF8CF8C89D07}" dt="2025-05-20T07:37:43.136" v="305" actId="1076"/>
          <ac:picMkLst>
            <pc:docMk/>
            <pc:sldMk cId="678242117" sldId="280"/>
            <ac:picMk id="21" creationId="{5E377619-95D6-D943-B189-F8BABC31CB55}"/>
          </ac:picMkLst>
        </pc:picChg>
        <pc:picChg chg="mod">
          <ac:chgData name="Derksen, Fabian" userId="31c36845-6767-4836-b2aa-46bd792ef2b7" providerId="ADAL" clId="{CB42E429-93C4-42CC-A7E4-FF8CF8C89D07}" dt="2025-05-20T07:37:43.136" v="305" actId="1076"/>
          <ac:picMkLst>
            <pc:docMk/>
            <pc:sldMk cId="678242117" sldId="280"/>
            <ac:picMk id="23" creationId="{5A5757B1-DD26-4673-75DF-9CEB4EC3627A}"/>
          </ac:picMkLst>
        </pc:picChg>
        <pc:picChg chg="mod">
          <ac:chgData name="Derksen, Fabian" userId="31c36845-6767-4836-b2aa-46bd792ef2b7" providerId="ADAL" clId="{CB42E429-93C4-42CC-A7E4-FF8CF8C89D07}" dt="2025-05-20T07:37:43.136" v="305" actId="1076"/>
          <ac:picMkLst>
            <pc:docMk/>
            <pc:sldMk cId="678242117" sldId="280"/>
            <ac:picMk id="25" creationId="{86A1DEFB-2120-7F33-E30B-7B9FB09EE437}"/>
          </ac:picMkLst>
        </pc:picChg>
        <pc:picChg chg="mod">
          <ac:chgData name="Derksen, Fabian" userId="31c36845-6767-4836-b2aa-46bd792ef2b7" providerId="ADAL" clId="{CB42E429-93C4-42CC-A7E4-FF8CF8C89D07}" dt="2025-05-20T07:37:43.136" v="305" actId="1076"/>
          <ac:picMkLst>
            <pc:docMk/>
            <pc:sldMk cId="678242117" sldId="280"/>
            <ac:picMk id="27" creationId="{2C2105C9-F17E-4314-1CB9-95D4BF6E2526}"/>
          </ac:picMkLst>
        </pc:picChg>
        <pc:picChg chg="mod">
          <ac:chgData name="Derksen, Fabian" userId="31c36845-6767-4836-b2aa-46bd792ef2b7" providerId="ADAL" clId="{CB42E429-93C4-42CC-A7E4-FF8CF8C89D07}" dt="2025-05-20T07:37:43.136" v="305" actId="1076"/>
          <ac:picMkLst>
            <pc:docMk/>
            <pc:sldMk cId="678242117" sldId="280"/>
            <ac:picMk id="28" creationId="{BED0C8B3-FBBE-F2E5-980B-5DCBEED0EE75}"/>
          </ac:picMkLst>
        </pc:picChg>
        <pc:picChg chg="mod">
          <ac:chgData name="Derksen, Fabian" userId="31c36845-6767-4836-b2aa-46bd792ef2b7" providerId="ADAL" clId="{CB42E429-93C4-42CC-A7E4-FF8CF8C89D07}" dt="2025-05-20T07:37:43.136" v="305" actId="1076"/>
          <ac:picMkLst>
            <pc:docMk/>
            <pc:sldMk cId="678242117" sldId="280"/>
            <ac:picMk id="29" creationId="{A494CB18-C1C9-4A8E-D3C4-B0F014EE10E5}"/>
          </ac:picMkLst>
        </pc:picChg>
      </pc:sldChg>
      <pc:sldChg chg="modSp mod">
        <pc:chgData name="Derksen, Fabian" userId="31c36845-6767-4836-b2aa-46bd792ef2b7" providerId="ADAL" clId="{CB42E429-93C4-42CC-A7E4-FF8CF8C89D07}" dt="2025-05-20T12:06:20.502" v="437" actId="1076"/>
        <pc:sldMkLst>
          <pc:docMk/>
          <pc:sldMk cId="1653430620" sldId="319"/>
        </pc:sldMkLst>
        <pc:spChg chg="mod">
          <ac:chgData name="Derksen, Fabian" userId="31c36845-6767-4836-b2aa-46bd792ef2b7" providerId="ADAL" clId="{CB42E429-93C4-42CC-A7E4-FF8CF8C89D07}" dt="2025-05-20T12:06:20.502" v="437" actId="1076"/>
          <ac:spMkLst>
            <pc:docMk/>
            <pc:sldMk cId="1653430620" sldId="319"/>
            <ac:spMk id="12" creationId="{21DDFE6A-C5C1-34C9-3218-3155E4D1C759}"/>
          </ac:spMkLst>
        </pc:spChg>
        <pc:spChg chg="mod">
          <ac:chgData name="Derksen, Fabian" userId="31c36845-6767-4836-b2aa-46bd792ef2b7" providerId="ADAL" clId="{CB42E429-93C4-42CC-A7E4-FF8CF8C89D07}" dt="2025-05-20T07:15:59.622" v="42" actId="20577"/>
          <ac:spMkLst>
            <pc:docMk/>
            <pc:sldMk cId="1653430620" sldId="319"/>
            <ac:spMk id="13" creationId="{CFC1A53A-CDA6-9AB1-6BFB-BC6B3A1AEFBE}"/>
          </ac:spMkLst>
        </pc:spChg>
      </pc:sldChg>
      <pc:sldChg chg="delSp modSp mod">
        <pc:chgData name="Derksen, Fabian" userId="31c36845-6767-4836-b2aa-46bd792ef2b7" providerId="ADAL" clId="{CB42E429-93C4-42CC-A7E4-FF8CF8C89D07}" dt="2025-05-20T12:07:27.316" v="443" actId="1076"/>
        <pc:sldMkLst>
          <pc:docMk/>
          <pc:sldMk cId="141255296" sldId="2146849462"/>
        </pc:sldMkLst>
        <pc:spChg chg="mod">
          <ac:chgData name="Derksen, Fabian" userId="31c36845-6767-4836-b2aa-46bd792ef2b7" providerId="ADAL" clId="{CB42E429-93C4-42CC-A7E4-FF8CF8C89D07}" dt="2025-05-20T12:07:12.124" v="441" actId="13926"/>
          <ac:spMkLst>
            <pc:docMk/>
            <pc:sldMk cId="141255296" sldId="2146849462"/>
            <ac:spMk id="2" creationId="{FF97656E-5142-3BF8-E3CE-AF525E922B6A}"/>
          </ac:spMkLst>
        </pc:spChg>
        <pc:spChg chg="mod">
          <ac:chgData name="Derksen, Fabian" userId="31c36845-6767-4836-b2aa-46bd792ef2b7" providerId="ADAL" clId="{CB42E429-93C4-42CC-A7E4-FF8CF8C89D07}" dt="2025-05-20T07:24:07.420" v="83"/>
          <ac:spMkLst>
            <pc:docMk/>
            <pc:sldMk cId="141255296" sldId="2146849462"/>
            <ac:spMk id="4" creationId="{8C401217-F6F7-6895-238D-6712802D0CA6}"/>
          </ac:spMkLst>
        </pc:spChg>
        <pc:graphicFrameChg chg="mod modGraphic">
          <ac:chgData name="Derksen, Fabian" userId="31c36845-6767-4836-b2aa-46bd792ef2b7" providerId="ADAL" clId="{CB42E429-93C4-42CC-A7E4-FF8CF8C89D07}" dt="2025-05-20T07:40:52.452" v="376" actId="20577"/>
          <ac:graphicFrameMkLst>
            <pc:docMk/>
            <pc:sldMk cId="141255296" sldId="2146849462"/>
            <ac:graphicFrameMk id="8" creationId="{83E5A4C9-FE21-5FAC-10C8-0F2ACA4BF3A5}"/>
          </ac:graphicFrameMkLst>
        </pc:graphicFrameChg>
      </pc:sldChg>
    </pc:docChg>
  </pc:docChgLst>
  <pc:docChgLst>
    <pc:chgData name="Zuber, Janina" userId="c87c7822-2fe5-409c-a0dd-7f2d9d483512" providerId="ADAL" clId="{01C4E1F6-2CED-4240-A096-2A4405049C14}"/>
    <pc:docChg chg="custSel modSld">
      <pc:chgData name="Zuber, Janina" userId="c87c7822-2fe5-409c-a0dd-7f2d9d483512" providerId="ADAL" clId="{01C4E1F6-2CED-4240-A096-2A4405049C14}" dt="2025-06-04T12:11:29.504" v="5" actId="1076"/>
      <pc:docMkLst>
        <pc:docMk/>
      </pc:docMkLst>
      <pc:sldChg chg="addSp delSp modSp mod">
        <pc:chgData name="Zuber, Janina" userId="c87c7822-2fe5-409c-a0dd-7f2d9d483512" providerId="ADAL" clId="{01C4E1F6-2CED-4240-A096-2A4405049C14}" dt="2025-06-04T12:11:29.504" v="5" actId="1076"/>
        <pc:sldMkLst>
          <pc:docMk/>
          <pc:sldMk cId="235981135" sldId="260"/>
        </pc:sldMkLst>
        <pc:picChg chg="add mod">
          <ac:chgData name="Zuber, Janina" userId="c87c7822-2fe5-409c-a0dd-7f2d9d483512" providerId="ADAL" clId="{01C4E1F6-2CED-4240-A096-2A4405049C14}" dt="2025-06-04T12:11:29.504" v="5" actId="1076"/>
          <ac:picMkLst>
            <pc:docMk/>
            <pc:sldMk cId="235981135" sldId="260"/>
            <ac:picMk id="7" creationId="{FB60E53B-E916-5488-C709-CEB6DBE3EFD8}"/>
          </ac:picMkLst>
        </pc:picChg>
        <pc:picChg chg="del">
          <ac:chgData name="Zuber, Janina" userId="c87c7822-2fe5-409c-a0dd-7f2d9d483512" providerId="ADAL" clId="{01C4E1F6-2CED-4240-A096-2A4405049C14}" dt="2025-06-04T12:11:21.337" v="0" actId="478"/>
          <ac:picMkLst>
            <pc:docMk/>
            <pc:sldMk cId="235981135" sldId="260"/>
            <ac:picMk id="19" creationId="{A205A2E6-1687-04F8-EBF2-EA2E3AF786CE}"/>
          </ac:picMkLst>
        </pc:picChg>
      </pc:sldChg>
    </pc:docChg>
  </pc:docChgLst>
  <pc:docChgLst>
    <pc:chgData name="Derksen, Fabian" userId="31c36845-6767-4836-b2aa-46bd792ef2b7" providerId="ADAL" clId="{06F8E5FE-B785-46FB-9C13-1F960D09464A}"/>
    <pc:docChg chg="undo custSel modSld">
      <pc:chgData name="Derksen, Fabian" userId="31c36845-6767-4836-b2aa-46bd792ef2b7" providerId="ADAL" clId="{06F8E5FE-B785-46FB-9C13-1F960D09464A}" dt="2025-05-20T06:26:11.859" v="25" actId="207"/>
      <pc:docMkLst>
        <pc:docMk/>
      </pc:docMkLst>
      <pc:sldChg chg="modSp mod">
        <pc:chgData name="Derksen, Fabian" userId="31c36845-6767-4836-b2aa-46bd792ef2b7" providerId="ADAL" clId="{06F8E5FE-B785-46FB-9C13-1F960D09464A}" dt="2025-05-20T06:23:27.032" v="5" actId="1076"/>
        <pc:sldMkLst>
          <pc:docMk/>
          <pc:sldMk cId="2385228680" sldId="278"/>
        </pc:sldMkLst>
        <pc:spChg chg="mod">
          <ac:chgData name="Derksen, Fabian" userId="31c36845-6767-4836-b2aa-46bd792ef2b7" providerId="ADAL" clId="{06F8E5FE-B785-46FB-9C13-1F960D09464A}" dt="2025-05-20T06:23:06.772" v="1" actId="1076"/>
          <ac:spMkLst>
            <pc:docMk/>
            <pc:sldMk cId="2385228680" sldId="278"/>
            <ac:spMk id="9" creationId="{C8EC8B41-5FF2-782F-5427-B67D826A61FC}"/>
          </ac:spMkLst>
        </pc:spChg>
        <pc:spChg chg="mod">
          <ac:chgData name="Derksen, Fabian" userId="31c36845-6767-4836-b2aa-46bd792ef2b7" providerId="ADAL" clId="{06F8E5FE-B785-46FB-9C13-1F960D09464A}" dt="2025-05-20T06:23:27.032" v="5" actId="1076"/>
          <ac:spMkLst>
            <pc:docMk/>
            <pc:sldMk cId="2385228680" sldId="278"/>
            <ac:spMk id="18" creationId="{FC7426B9-5B80-1477-9D0B-B335284C8D09}"/>
          </ac:spMkLst>
        </pc:spChg>
        <pc:picChg chg="mod">
          <ac:chgData name="Derksen, Fabian" userId="31c36845-6767-4836-b2aa-46bd792ef2b7" providerId="ADAL" clId="{06F8E5FE-B785-46FB-9C13-1F960D09464A}" dt="2025-05-20T06:23:01.967" v="0" actId="1076"/>
          <ac:picMkLst>
            <pc:docMk/>
            <pc:sldMk cId="2385228680" sldId="278"/>
            <ac:picMk id="6" creationId="{88B749BB-9782-544D-0069-91B822713EEE}"/>
          </ac:picMkLst>
        </pc:picChg>
        <pc:picChg chg="mod">
          <ac:chgData name="Derksen, Fabian" userId="31c36845-6767-4836-b2aa-46bd792ef2b7" providerId="ADAL" clId="{06F8E5FE-B785-46FB-9C13-1F960D09464A}" dt="2025-05-20T06:23:23.498" v="4" actId="1076"/>
          <ac:picMkLst>
            <pc:docMk/>
            <pc:sldMk cId="2385228680" sldId="278"/>
            <ac:picMk id="8" creationId="{79597784-D487-384F-2BFB-8C74914A1527}"/>
          </ac:picMkLst>
        </pc:picChg>
      </pc:sldChg>
      <pc:sldChg chg="modSp mod">
        <pc:chgData name="Derksen, Fabian" userId="31c36845-6767-4836-b2aa-46bd792ef2b7" providerId="ADAL" clId="{06F8E5FE-B785-46FB-9C13-1F960D09464A}" dt="2025-05-20T06:26:11.859" v="25" actId="207"/>
        <pc:sldMkLst>
          <pc:docMk/>
          <pc:sldMk cId="141255296" sldId="2146849462"/>
        </pc:sldMkLst>
        <pc:graphicFrameChg chg="mod">
          <ac:chgData name="Derksen, Fabian" userId="31c36845-6767-4836-b2aa-46bd792ef2b7" providerId="ADAL" clId="{06F8E5FE-B785-46FB-9C13-1F960D09464A}" dt="2025-05-20T06:25:16.767" v="12"/>
          <ac:graphicFrameMkLst>
            <pc:docMk/>
            <pc:sldMk cId="141255296" sldId="2146849462"/>
            <ac:graphicFrameMk id="8" creationId="{83E5A4C9-FE21-5FAC-10C8-0F2ACA4BF3A5}"/>
          </ac:graphicFrameMkLst>
        </pc:graphicFrameChg>
      </pc:sldChg>
    </pc:docChg>
  </pc:docChgLst>
  <pc:docChgLst>
    <pc:chgData name="Hübsch, Florian" userId="S::florian.huebsch@de.schunk.com::733b0dc5-10c0-4b95-a979-d5ddd64819e3" providerId="AD" clId="Web-{FB600F22-7104-E337-419F-F3D69D7BF0D5}"/>
    <pc:docChg chg="modSld">
      <pc:chgData name="Hübsch, Florian" userId="S::florian.huebsch@de.schunk.com::733b0dc5-10c0-4b95-a979-d5ddd64819e3" providerId="AD" clId="Web-{FB600F22-7104-E337-419F-F3D69D7BF0D5}" dt="2025-05-27T10:07:46.086" v="0" actId="20577"/>
      <pc:docMkLst>
        <pc:docMk/>
      </pc:docMkLst>
      <pc:sldChg chg="modSp">
        <pc:chgData name="Hübsch, Florian" userId="S::florian.huebsch@de.schunk.com::733b0dc5-10c0-4b95-a979-d5ddd64819e3" providerId="AD" clId="Web-{FB600F22-7104-E337-419F-F3D69D7BF0D5}" dt="2025-05-27T10:07:46.086" v="0" actId="20577"/>
        <pc:sldMkLst>
          <pc:docMk/>
          <pc:sldMk cId="1653430620" sldId="319"/>
        </pc:sldMkLst>
        <pc:spChg chg="mod">
          <ac:chgData name="Hübsch, Florian" userId="S::florian.huebsch@de.schunk.com::733b0dc5-10c0-4b95-a979-d5ddd64819e3" providerId="AD" clId="Web-{FB600F22-7104-E337-419F-F3D69D7BF0D5}" dt="2025-05-27T10:07:46.086" v="0" actId="20577"/>
          <ac:spMkLst>
            <pc:docMk/>
            <pc:sldMk cId="1653430620" sldId="319"/>
            <ac:spMk id="12" creationId="{21DDFE6A-C5C1-34C9-3218-3155E4D1C759}"/>
          </ac:spMkLst>
        </pc:spChg>
      </pc:sldChg>
    </pc:docChg>
  </pc:docChgLst>
  <pc:docChgLst>
    <pc:chgData name="Derksen, Fabian" userId="S::fabian.derksen@de.schunk.com::31c36845-6767-4836-b2aa-46bd792ef2b7" providerId="AD" clId="Web-{50205645-054A-26E9-CB0F-8A4FE7A552CC}"/>
    <pc:docChg chg="addSld delSld modSld modSection">
      <pc:chgData name="Derksen, Fabian" userId="S::fabian.derksen@de.schunk.com::31c36845-6767-4836-b2aa-46bd792ef2b7" providerId="AD" clId="Web-{50205645-054A-26E9-CB0F-8A4FE7A552CC}" dt="2025-05-19T13:52:33.428" v="25"/>
      <pc:docMkLst>
        <pc:docMk/>
      </pc:docMkLst>
      <pc:sldChg chg="addSp delSp modSp del">
        <pc:chgData name="Derksen, Fabian" userId="S::fabian.derksen@de.schunk.com::31c36845-6767-4836-b2aa-46bd792ef2b7" providerId="AD" clId="Web-{50205645-054A-26E9-CB0F-8A4FE7A552CC}" dt="2025-05-19T13:52:33.428" v="25"/>
        <pc:sldMkLst>
          <pc:docMk/>
          <pc:sldMk cId="2202409644" sldId="276"/>
        </pc:sldMkLst>
      </pc:sldChg>
      <pc:sldChg chg="modSp add">
        <pc:chgData name="Derksen, Fabian" userId="S::fabian.derksen@de.schunk.com::31c36845-6767-4836-b2aa-46bd792ef2b7" providerId="AD" clId="Web-{50205645-054A-26E9-CB0F-8A4FE7A552CC}" dt="2025-05-19T13:52:23.412" v="24" actId="14100"/>
        <pc:sldMkLst>
          <pc:docMk/>
          <pc:sldMk cId="1653430620" sldId="319"/>
        </pc:sldMkLst>
        <pc:spChg chg="mod">
          <ac:chgData name="Derksen, Fabian" userId="S::fabian.derksen@de.schunk.com::31c36845-6767-4836-b2aa-46bd792ef2b7" providerId="AD" clId="Web-{50205645-054A-26E9-CB0F-8A4FE7A552CC}" dt="2025-05-19T13:52:23.412" v="24" actId="14100"/>
          <ac:spMkLst>
            <pc:docMk/>
            <pc:sldMk cId="1653430620" sldId="319"/>
            <ac:spMk id="12" creationId="{21DDFE6A-C5C1-34C9-3218-3155E4D1C759}"/>
          </ac:spMkLst>
        </pc:spChg>
      </pc:sldChg>
    </pc:docChg>
  </pc:docChgLst>
  <pc:docChgLst>
    <pc:chgData name="Hübsch, Florian" userId="733b0dc5-10c0-4b95-a979-d5ddd64819e3" providerId="ADAL" clId="{0FB9C9CA-D890-4E5B-AD89-F96D1D5A274C}"/>
    <pc:docChg chg="custSel modSld">
      <pc:chgData name="Hübsch, Florian" userId="733b0dc5-10c0-4b95-a979-d5ddd64819e3" providerId="ADAL" clId="{0FB9C9CA-D890-4E5B-AD89-F96D1D5A274C}" dt="2025-05-28T08:18:21.999" v="254" actId="403"/>
      <pc:docMkLst>
        <pc:docMk/>
      </pc:docMkLst>
      <pc:sldChg chg="modSp mod">
        <pc:chgData name="Hübsch, Florian" userId="733b0dc5-10c0-4b95-a979-d5ddd64819e3" providerId="ADAL" clId="{0FB9C9CA-D890-4E5B-AD89-F96D1D5A274C}" dt="2025-05-28T08:16:46.536" v="233" actId="20577"/>
        <pc:sldMkLst>
          <pc:docMk/>
          <pc:sldMk cId="235981135" sldId="260"/>
        </pc:sldMkLst>
        <pc:spChg chg="mod">
          <ac:chgData name="Hübsch, Florian" userId="733b0dc5-10c0-4b95-a979-d5ddd64819e3" providerId="ADAL" clId="{0FB9C9CA-D890-4E5B-AD89-F96D1D5A274C}" dt="2025-05-21T06:56:07.080" v="19" actId="20577"/>
          <ac:spMkLst>
            <pc:docMk/>
            <pc:sldMk cId="235981135" sldId="260"/>
            <ac:spMk id="4" creationId="{F91E9144-D8A7-2533-56F5-DE6900608C81}"/>
          </ac:spMkLst>
        </pc:spChg>
        <pc:spChg chg="mod">
          <ac:chgData name="Hübsch, Florian" userId="733b0dc5-10c0-4b95-a979-d5ddd64819e3" providerId="ADAL" clId="{0FB9C9CA-D890-4E5B-AD89-F96D1D5A274C}" dt="2025-05-28T08:16:46.536" v="233" actId="20577"/>
          <ac:spMkLst>
            <pc:docMk/>
            <pc:sldMk cId="235981135" sldId="260"/>
            <ac:spMk id="5" creationId="{310261E8-13B8-A82F-A6E4-C25FA45255FF}"/>
          </ac:spMkLst>
        </pc:spChg>
      </pc:sldChg>
      <pc:sldChg chg="modSp mod">
        <pc:chgData name="Hübsch, Florian" userId="733b0dc5-10c0-4b95-a979-d5ddd64819e3" providerId="ADAL" clId="{0FB9C9CA-D890-4E5B-AD89-F96D1D5A274C}" dt="2025-05-28T08:17:27.303" v="235" actId="20577"/>
        <pc:sldMkLst>
          <pc:docMk/>
          <pc:sldMk cId="1373143203" sldId="277"/>
        </pc:sldMkLst>
        <pc:spChg chg="mod">
          <ac:chgData name="Hübsch, Florian" userId="733b0dc5-10c0-4b95-a979-d5ddd64819e3" providerId="ADAL" clId="{0FB9C9CA-D890-4E5B-AD89-F96D1D5A274C}" dt="2025-05-28T08:17:27.303" v="235" actId="20577"/>
          <ac:spMkLst>
            <pc:docMk/>
            <pc:sldMk cId="1373143203" sldId="277"/>
            <ac:spMk id="2" creationId="{25765D60-CAF9-EEC2-4ECA-CA207E048299}"/>
          </ac:spMkLst>
        </pc:spChg>
        <pc:spChg chg="mod">
          <ac:chgData name="Hübsch, Florian" userId="733b0dc5-10c0-4b95-a979-d5ddd64819e3" providerId="ADAL" clId="{0FB9C9CA-D890-4E5B-AD89-F96D1D5A274C}" dt="2025-05-21T06:56:10.632" v="20"/>
          <ac:spMkLst>
            <pc:docMk/>
            <pc:sldMk cId="1373143203" sldId="277"/>
            <ac:spMk id="4" creationId="{24D4C445-7EAD-90AB-5D54-366EA4E8F48E}"/>
          </ac:spMkLst>
        </pc:spChg>
        <pc:spChg chg="mod">
          <ac:chgData name="Hübsch, Florian" userId="733b0dc5-10c0-4b95-a979-d5ddd64819e3" providerId="ADAL" clId="{0FB9C9CA-D890-4E5B-AD89-F96D1D5A274C}" dt="2025-05-21T10:13:23.877" v="225" actId="13926"/>
          <ac:spMkLst>
            <pc:docMk/>
            <pc:sldMk cId="1373143203" sldId="277"/>
            <ac:spMk id="5" creationId="{825D1487-5AFE-543B-A8DE-2CF4B8C1B346}"/>
          </ac:spMkLst>
        </pc:spChg>
      </pc:sldChg>
      <pc:sldChg chg="modSp mod">
        <pc:chgData name="Hübsch, Florian" userId="733b0dc5-10c0-4b95-a979-d5ddd64819e3" providerId="ADAL" clId="{0FB9C9CA-D890-4E5B-AD89-F96D1D5A274C}" dt="2025-05-21T10:11:55.972" v="188" actId="20577"/>
        <pc:sldMkLst>
          <pc:docMk/>
          <pc:sldMk cId="2385228680" sldId="278"/>
        </pc:sldMkLst>
        <pc:spChg chg="mod">
          <ac:chgData name="Hübsch, Florian" userId="733b0dc5-10c0-4b95-a979-d5ddd64819e3" providerId="ADAL" clId="{0FB9C9CA-D890-4E5B-AD89-F96D1D5A274C}" dt="2025-05-21T10:11:55.972" v="188" actId="20577"/>
          <ac:spMkLst>
            <pc:docMk/>
            <pc:sldMk cId="2385228680" sldId="278"/>
            <ac:spMk id="2" creationId="{E16AA64C-B730-095A-7E8A-274CBDC96867}"/>
          </ac:spMkLst>
        </pc:spChg>
        <pc:spChg chg="mod">
          <ac:chgData name="Hübsch, Florian" userId="733b0dc5-10c0-4b95-a979-d5ddd64819e3" providerId="ADAL" clId="{0FB9C9CA-D890-4E5B-AD89-F96D1D5A274C}" dt="2025-05-21T06:56:17.431" v="23"/>
          <ac:spMkLst>
            <pc:docMk/>
            <pc:sldMk cId="2385228680" sldId="278"/>
            <ac:spMk id="4" creationId="{C06C0D86-1298-C709-9DCC-0FF2AF7B2CC2}"/>
          </ac:spMkLst>
        </pc:spChg>
      </pc:sldChg>
      <pc:sldChg chg="modSp mod">
        <pc:chgData name="Hübsch, Florian" userId="733b0dc5-10c0-4b95-a979-d5ddd64819e3" providerId="ADAL" clId="{0FB9C9CA-D890-4E5B-AD89-F96D1D5A274C}" dt="2025-05-28T08:18:13.396" v="252" actId="20577"/>
        <pc:sldMkLst>
          <pc:docMk/>
          <pc:sldMk cId="678242117" sldId="280"/>
        </pc:sldMkLst>
        <pc:spChg chg="mod">
          <ac:chgData name="Hübsch, Florian" userId="733b0dc5-10c0-4b95-a979-d5ddd64819e3" providerId="ADAL" clId="{0FB9C9CA-D890-4E5B-AD89-F96D1D5A274C}" dt="2025-05-21T10:12:04.676" v="192" actId="13926"/>
          <ac:spMkLst>
            <pc:docMk/>
            <pc:sldMk cId="678242117" sldId="280"/>
            <ac:spMk id="2" creationId="{A9E68D8F-92C7-B3C8-F742-FF052F0F094A}"/>
          </ac:spMkLst>
        </pc:spChg>
        <pc:spChg chg="mod">
          <ac:chgData name="Hübsch, Florian" userId="733b0dc5-10c0-4b95-a979-d5ddd64819e3" providerId="ADAL" clId="{0FB9C9CA-D890-4E5B-AD89-F96D1D5A274C}" dt="2025-05-21T06:56:12.825" v="21"/>
          <ac:spMkLst>
            <pc:docMk/>
            <pc:sldMk cId="678242117" sldId="280"/>
            <ac:spMk id="4" creationId="{B6E35538-B8FD-8E29-99D0-BAA0A02263A0}"/>
          </ac:spMkLst>
        </pc:spChg>
        <pc:graphicFrameChg chg="modGraphic">
          <ac:chgData name="Hübsch, Florian" userId="733b0dc5-10c0-4b95-a979-d5ddd64819e3" providerId="ADAL" clId="{0FB9C9CA-D890-4E5B-AD89-F96D1D5A274C}" dt="2025-05-28T08:18:13.396" v="252" actId="20577"/>
          <ac:graphicFrameMkLst>
            <pc:docMk/>
            <pc:sldMk cId="678242117" sldId="280"/>
            <ac:graphicFrameMk id="9" creationId="{69D09B3F-201F-16CF-9C48-523EC1BE2605}"/>
          </ac:graphicFrameMkLst>
        </pc:graphicFrameChg>
      </pc:sldChg>
      <pc:sldChg chg="addSp delSp modSp mod">
        <pc:chgData name="Hübsch, Florian" userId="733b0dc5-10c0-4b95-a979-d5ddd64819e3" providerId="ADAL" clId="{0FB9C9CA-D890-4E5B-AD89-F96D1D5A274C}" dt="2025-05-28T08:18:21.999" v="254" actId="403"/>
        <pc:sldMkLst>
          <pc:docMk/>
          <pc:sldMk cId="141255296" sldId="2146849462"/>
        </pc:sldMkLst>
        <pc:spChg chg="mod">
          <ac:chgData name="Hübsch, Florian" userId="733b0dc5-10c0-4b95-a979-d5ddd64819e3" providerId="ADAL" clId="{0FB9C9CA-D890-4E5B-AD89-F96D1D5A274C}" dt="2025-05-28T08:17:17.950" v="234" actId="20577"/>
          <ac:spMkLst>
            <pc:docMk/>
            <pc:sldMk cId="141255296" sldId="2146849462"/>
            <ac:spMk id="2" creationId="{FF97656E-5142-3BF8-E3CE-AF525E922B6A}"/>
          </ac:spMkLst>
        </pc:spChg>
        <pc:spChg chg="mod">
          <ac:chgData name="Hübsch, Florian" userId="733b0dc5-10c0-4b95-a979-d5ddd64819e3" providerId="ADAL" clId="{0FB9C9CA-D890-4E5B-AD89-F96D1D5A274C}" dt="2025-05-21T06:56:14.967" v="22"/>
          <ac:spMkLst>
            <pc:docMk/>
            <pc:sldMk cId="141255296" sldId="2146849462"/>
            <ac:spMk id="4" creationId="{8C401217-F6F7-6895-238D-6712802D0CA6}"/>
          </ac:spMkLst>
        </pc:spChg>
        <pc:spChg chg="add mod">
          <ac:chgData name="Hübsch, Florian" userId="733b0dc5-10c0-4b95-a979-d5ddd64819e3" providerId="ADAL" clId="{0FB9C9CA-D890-4E5B-AD89-F96D1D5A274C}" dt="2025-05-21T10:11:00.956" v="177" actId="20577"/>
          <ac:spMkLst>
            <pc:docMk/>
            <pc:sldMk cId="141255296" sldId="2146849462"/>
            <ac:spMk id="10" creationId="{B6B37927-5CAA-D094-73A0-F6EFADD0D35F}"/>
          </ac:spMkLst>
        </pc:spChg>
        <pc:graphicFrameChg chg="modGraphic">
          <ac:chgData name="Hübsch, Florian" userId="733b0dc5-10c0-4b95-a979-d5ddd64819e3" providerId="ADAL" clId="{0FB9C9CA-D890-4E5B-AD89-F96D1D5A274C}" dt="2025-05-28T08:18:21.999" v="254" actId="403"/>
          <ac:graphicFrameMkLst>
            <pc:docMk/>
            <pc:sldMk cId="141255296" sldId="2146849462"/>
            <ac:graphicFrameMk id="8" creationId="{83E5A4C9-FE21-5FAC-10C8-0F2ACA4BF3A5}"/>
          </ac:graphicFrameMkLst>
        </pc:graphicFrameChg>
        <pc:picChg chg="add mod">
          <ac:chgData name="Hübsch, Florian" userId="733b0dc5-10c0-4b95-a979-d5ddd64819e3" providerId="ADAL" clId="{0FB9C9CA-D890-4E5B-AD89-F96D1D5A274C}" dt="2025-05-21T10:10:35.129" v="123"/>
          <ac:picMkLst>
            <pc:docMk/>
            <pc:sldMk cId="141255296" sldId="2146849462"/>
            <ac:picMk id="5" creationId="{009A5F01-74FB-363B-0605-ECD141BBB0A0}"/>
          </ac:picMkLst>
        </pc:picChg>
        <pc:picChg chg="add mod">
          <ac:chgData name="Hübsch, Florian" userId="733b0dc5-10c0-4b95-a979-d5ddd64819e3" providerId="ADAL" clId="{0FB9C9CA-D890-4E5B-AD89-F96D1D5A274C}" dt="2025-05-21T10:10:35.129" v="123"/>
          <ac:picMkLst>
            <pc:docMk/>
            <pc:sldMk cId="141255296" sldId="2146849462"/>
            <ac:picMk id="6" creationId="{8AF4B56D-7F55-4793-F43B-2508FD03D8F9}"/>
          </ac:picMkLst>
        </pc:picChg>
        <pc:picChg chg="add mod">
          <ac:chgData name="Hübsch, Florian" userId="733b0dc5-10c0-4b95-a979-d5ddd64819e3" providerId="ADAL" clId="{0FB9C9CA-D890-4E5B-AD89-F96D1D5A274C}" dt="2025-05-21T10:10:35.129" v="123"/>
          <ac:picMkLst>
            <pc:docMk/>
            <pc:sldMk cId="141255296" sldId="2146849462"/>
            <ac:picMk id="7" creationId="{198B5496-A5DD-0FC6-D2AE-769F16D479B9}"/>
          </ac:picMkLst>
        </pc:picChg>
      </pc:sldChg>
    </pc:docChg>
  </pc:docChgLst>
  <pc:docChgLst>
    <pc:chgData name="Derksen, Fabian" userId="S::fabian.derksen@de.schunk.com::31c36845-6767-4836-b2aa-46bd792ef2b7" providerId="AD" clId="Web-{5E48CEC2-F8D2-8E8D-B2CF-30EFC392FD5A}"/>
    <pc:docChg chg="modSld">
      <pc:chgData name="Derksen, Fabian" userId="S::fabian.derksen@de.schunk.com::31c36845-6767-4836-b2aa-46bd792ef2b7" providerId="AD" clId="Web-{5E48CEC2-F8D2-8E8D-B2CF-30EFC392FD5A}" dt="2025-05-19T15:44:23.289" v="10" actId="1076"/>
      <pc:docMkLst>
        <pc:docMk/>
      </pc:docMkLst>
      <pc:sldChg chg="modSp">
        <pc:chgData name="Derksen, Fabian" userId="S::fabian.derksen@de.schunk.com::31c36845-6767-4836-b2aa-46bd792ef2b7" providerId="AD" clId="Web-{5E48CEC2-F8D2-8E8D-B2CF-30EFC392FD5A}" dt="2025-05-19T15:44:04.710" v="5" actId="20577"/>
        <pc:sldMkLst>
          <pc:docMk/>
          <pc:sldMk cId="2385228680" sldId="278"/>
        </pc:sldMkLst>
        <pc:spChg chg="mod">
          <ac:chgData name="Derksen, Fabian" userId="S::fabian.derksen@de.schunk.com::31c36845-6767-4836-b2aa-46bd792ef2b7" providerId="AD" clId="Web-{5E48CEC2-F8D2-8E8D-B2CF-30EFC392FD5A}" dt="2025-05-19T15:42:26.240" v="1" actId="20577"/>
          <ac:spMkLst>
            <pc:docMk/>
            <pc:sldMk cId="2385228680" sldId="278"/>
            <ac:spMk id="2" creationId="{E16AA64C-B730-095A-7E8A-274CBDC96867}"/>
          </ac:spMkLst>
        </pc:spChg>
        <pc:spChg chg="mod">
          <ac:chgData name="Derksen, Fabian" userId="S::fabian.derksen@de.schunk.com::31c36845-6767-4836-b2aa-46bd792ef2b7" providerId="AD" clId="Web-{5E48CEC2-F8D2-8E8D-B2CF-30EFC392FD5A}" dt="2025-05-19T15:42:30.286" v="3" actId="20577"/>
          <ac:spMkLst>
            <pc:docMk/>
            <pc:sldMk cId="2385228680" sldId="278"/>
            <ac:spMk id="9" creationId="{C8EC8B41-5FF2-782F-5427-B67D826A61FC}"/>
          </ac:spMkLst>
        </pc:spChg>
        <pc:spChg chg="mod">
          <ac:chgData name="Derksen, Fabian" userId="S::fabian.derksen@de.schunk.com::31c36845-6767-4836-b2aa-46bd792ef2b7" providerId="AD" clId="Web-{5E48CEC2-F8D2-8E8D-B2CF-30EFC392FD5A}" dt="2025-05-19T15:44:04.710" v="5" actId="20577"/>
          <ac:spMkLst>
            <pc:docMk/>
            <pc:sldMk cId="2385228680" sldId="278"/>
            <ac:spMk id="18" creationId="{FC7426B9-5B80-1477-9D0B-B335284C8D09}"/>
          </ac:spMkLst>
        </pc:spChg>
      </pc:sldChg>
      <pc:sldChg chg="addSp modSp">
        <pc:chgData name="Derksen, Fabian" userId="S::fabian.derksen@de.schunk.com::31c36845-6767-4836-b2aa-46bd792ef2b7" providerId="AD" clId="Web-{5E48CEC2-F8D2-8E8D-B2CF-30EFC392FD5A}" dt="2025-05-19T15:44:23.289" v="10" actId="1076"/>
        <pc:sldMkLst>
          <pc:docMk/>
          <pc:sldMk cId="141255296" sldId="21468494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35ECB-CF74-097E-97A6-5373D4202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Bautechnik, Im Haus,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FF2C99D6-A979-F5ED-6383-83C535F66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Grafik 8">
            <a:extLst>
              <a:ext uri="{FF2B5EF4-FFF2-40B4-BE49-F238E27FC236}">
                <a16:creationId xmlns:a16="http://schemas.microsoft.com/office/drawing/2014/main" id="{449BCE0E-4D5C-6ECA-5AEF-58BE2A9B04BF}"/>
              </a:ext>
            </a:extLst>
          </p:cNvPr>
          <p:cNvSpPr/>
          <p:nvPr/>
        </p:nvSpPr>
        <p:spPr>
          <a:xfrm>
            <a:off x="7121084" y="1884481"/>
            <a:ext cx="4483882" cy="3865216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BF0CF5B-2CF8-129A-0499-1B8679CB5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21DDFE6A-C5C1-34C9-3218-3155E4D1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099" y="2324040"/>
            <a:ext cx="4453417" cy="2209920"/>
          </a:xfrm>
        </p:spPr>
        <p:txBody>
          <a:bodyPr lIns="504000"/>
          <a:lstStyle/>
          <a:p>
            <a:r>
              <a:rPr lang="de-DE" sz="3200" err="1">
                <a:solidFill>
                  <a:schemeClr val="bg1"/>
                </a:solidFill>
                <a:latin typeface="Fago Pro"/>
                <a:ea typeface="+mn-ea"/>
                <a:cs typeface="+mn-cs"/>
              </a:rPr>
              <a:t>Product</a:t>
            </a:r>
            <a:r>
              <a:rPr lang="de-DE" sz="3200">
                <a:solidFill>
                  <a:schemeClr val="bg1"/>
                </a:solidFill>
                <a:latin typeface="Fago Pro"/>
                <a:ea typeface="+mn-ea"/>
                <a:cs typeface="+mn-cs"/>
              </a:rPr>
              <a:t> </a:t>
            </a:r>
            <a:r>
              <a:rPr lang="de-DE" sz="3200" err="1">
                <a:solidFill>
                  <a:schemeClr val="bg1"/>
                </a:solidFill>
                <a:latin typeface="Fago Pro"/>
                <a:ea typeface="+mn-ea"/>
                <a:cs typeface="+mn-cs"/>
              </a:rPr>
              <a:t>Presentation</a:t>
            </a:r>
            <a:r>
              <a:rPr lang="de-DE" sz="3200">
                <a:solidFill>
                  <a:schemeClr val="bg1"/>
                </a:solidFill>
                <a:latin typeface="Fago Pro"/>
                <a:ea typeface="+mn-ea"/>
                <a:cs typeface="+mn-cs"/>
              </a:rPr>
              <a:t> CPB</a:t>
            </a:r>
            <a:endParaRPr lang="de-DE" sz="3200">
              <a:solidFill>
                <a:schemeClr val="bg1"/>
              </a:solidFill>
              <a:latin typeface="Fago Pro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FC1A53A-CDA6-9AB1-6BFB-BC6B3A1AEF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7109" y="4669182"/>
            <a:ext cx="2896060" cy="805070"/>
          </a:xfrm>
        </p:spPr>
        <p:txBody>
          <a:bodyPr lIns="504000"/>
          <a:lstStyle/>
          <a:p>
            <a:pPr marL="0" indent="0">
              <a:buNone/>
            </a:pPr>
            <a:r>
              <a:rPr lang="de-DE" sz="2100" b="1"/>
              <a:t>Version </a:t>
            </a:r>
            <a:r>
              <a:rPr lang="de-DE" sz="2100" b="1" err="1"/>
              <a:t>english</a:t>
            </a:r>
            <a:r>
              <a:rPr lang="de-DE" sz="2100" b="1"/>
              <a:t> 01.06.2025</a:t>
            </a:r>
          </a:p>
        </p:txBody>
      </p:sp>
      <p:grpSp>
        <p:nvGrpSpPr>
          <p:cNvPr id="56" name="Grafik 6">
            <a:extLst>
              <a:ext uri="{FF2B5EF4-FFF2-40B4-BE49-F238E27FC236}">
                <a16:creationId xmlns:a16="http://schemas.microsoft.com/office/drawing/2014/main" id="{0ACE0529-5F00-5956-5E4F-E1D080CAE65B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5C6BB20D-A74C-3955-9938-9FBBF171FB3F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D7D4281-CBB5-71A7-6975-01254F817E36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CF8535F8-CB1E-DEF8-3AC4-82244AA6DB2E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F8D51FE7-D6AB-E319-A2B6-10B86203B03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39A6DC86-D477-F438-EE51-1CD94DAABAE2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0203516E-5D3E-9050-6C68-03A7EA333FE5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C407A5-243C-0334-5234-17F394042D24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E444129E-D3A3-E82C-EE85-E321D762C71F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08A79135-37FC-0901-C8E3-71ED366B6004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082E9F4D-21A2-E09E-75B4-B878502FA12B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D2E566F2-179E-9B4F-0928-D7638E48D24C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318EE465-B721-A1DA-D796-CC8D532A6E5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1E939298-58BD-DAD8-8C01-E27B465A7A1F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B2B1065E-DDA5-6148-8876-78384E05C371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306216CF-04E6-B1E1-13E7-658C6A92B6AC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C27EC9E4-8CF6-CAB2-E4AD-AF95A6042D9E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3AAF9AEB-B563-4EC0-6E53-CAABF36E8FF7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44FAE8F7-8EC4-4A1A-CAC2-1BD83DBA948A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FC14D9B7-C2BF-0675-B5FE-4C1845876B9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3AE0929F-B7FC-05DE-D167-A2A115B04FDB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083EB0DD-DAF2-84C4-4784-15018E6E4F8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3430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en-US">
                <a:latin typeface="Fago Pro"/>
              </a:rPr>
              <a:t>CPB</a:t>
            </a:r>
            <a:br>
              <a:rPr lang="en-US">
                <a:latin typeface="Fago Pro"/>
              </a:rPr>
            </a:br>
            <a:r>
              <a:rPr lang="en-US">
                <a:latin typeface="Fago Pro"/>
              </a:rPr>
              <a:t>Developed and manufactured in Germany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3" y="6247490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err="1"/>
              <a:t>Automatic</a:t>
            </a:r>
            <a:r>
              <a:rPr lang="de-DE"/>
              <a:t> Tool Changer CPB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804692"/>
            <a:ext cx="11198225" cy="125400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solidFill>
                  <a:srgbClr val="002060"/>
                </a:solidFill>
                <a:latin typeface="Fago Pro"/>
              </a:rPr>
              <a:t>Continuous series with 7 sizes (040 to 160), proven SCHUNK bolt-locking mechanism</a:t>
            </a:r>
          </a:p>
          <a:p>
            <a:r>
              <a:rPr lang="en-US">
                <a:solidFill>
                  <a:srgbClr val="002060"/>
                </a:solidFill>
                <a:latin typeface="Fago Pro"/>
              </a:rPr>
              <a:t>Payload up to 300 kg, up to 3,000 Nm </a:t>
            </a:r>
            <a:r>
              <a:rPr lang="en-US" err="1">
                <a:solidFill>
                  <a:srgbClr val="002060"/>
                </a:solidFill>
                <a:latin typeface="Fago Pro"/>
              </a:rPr>
              <a:t>Mxy</a:t>
            </a:r>
            <a:r>
              <a:rPr lang="en-US">
                <a:solidFill>
                  <a:srgbClr val="002060"/>
                </a:solidFill>
                <a:latin typeface="Fago Pro"/>
              </a:rPr>
              <a:t> moment payload</a:t>
            </a:r>
          </a:p>
          <a:p>
            <a:r>
              <a:rPr lang="de-DE" altLang="de-DE">
                <a:solidFill>
                  <a:srgbClr val="002060"/>
                </a:solidFill>
                <a:latin typeface="Fago Pro"/>
              </a:rPr>
              <a:t>New </a:t>
            </a:r>
            <a:r>
              <a:rPr lang="de-DE" altLang="de-DE" err="1">
                <a:solidFill>
                  <a:srgbClr val="002060"/>
                </a:solidFill>
                <a:latin typeface="Fago Pro"/>
              </a:rPr>
              <a:t>developed</a:t>
            </a:r>
            <a:r>
              <a:rPr lang="de-DE" altLang="de-DE">
                <a:solidFill>
                  <a:srgbClr val="002060"/>
                </a:solidFill>
                <a:latin typeface="Fago Pro"/>
              </a:rPr>
              <a:t> </a:t>
            </a:r>
            <a:r>
              <a:rPr lang="de-DE" altLang="de-DE" err="1">
                <a:solidFill>
                  <a:srgbClr val="002060"/>
                </a:solidFill>
                <a:latin typeface="Fago Pro"/>
              </a:rPr>
              <a:t>series</a:t>
            </a:r>
            <a:r>
              <a:rPr lang="de-DE" altLang="de-DE">
                <a:solidFill>
                  <a:srgbClr val="002060"/>
                </a:solidFill>
                <a:latin typeface="Fago Pro"/>
              </a:rPr>
              <a:t> </a:t>
            </a:r>
            <a:r>
              <a:rPr lang="de-DE" altLang="de-DE" err="1">
                <a:solidFill>
                  <a:srgbClr val="002060"/>
                </a:solidFill>
                <a:latin typeface="Fago Pro"/>
              </a:rPr>
              <a:t>of</a:t>
            </a:r>
            <a:r>
              <a:rPr lang="de-DE" altLang="de-DE">
                <a:solidFill>
                  <a:srgbClr val="002060"/>
                </a:solidFill>
                <a:latin typeface="Fago Pro"/>
              </a:rPr>
              <a:t> optional </a:t>
            </a:r>
            <a:r>
              <a:rPr lang="de-DE" altLang="de-DE" err="1">
                <a:solidFill>
                  <a:srgbClr val="002060"/>
                </a:solidFill>
                <a:latin typeface="Fago Pro"/>
              </a:rPr>
              <a:t>modules</a:t>
            </a:r>
            <a:r>
              <a:rPr lang="de-DE" altLang="de-DE">
                <a:solidFill>
                  <a:srgbClr val="002060"/>
                </a:solidFill>
                <a:latin typeface="Fago Pro"/>
              </a:rPr>
              <a:t>, can </a:t>
            </a:r>
            <a:r>
              <a:rPr lang="de-DE" altLang="de-DE" err="1">
                <a:solidFill>
                  <a:srgbClr val="002060"/>
                </a:solidFill>
                <a:latin typeface="Fago Pro"/>
              </a:rPr>
              <a:t>be</a:t>
            </a:r>
            <a:r>
              <a:rPr lang="de-DE" altLang="de-DE">
                <a:solidFill>
                  <a:srgbClr val="002060"/>
                </a:solidFill>
                <a:latin typeface="Fago Pro"/>
              </a:rPr>
              <a:t> </a:t>
            </a:r>
            <a:r>
              <a:rPr lang="de-DE" altLang="de-DE" err="1">
                <a:solidFill>
                  <a:srgbClr val="002060"/>
                </a:solidFill>
                <a:latin typeface="Fago Pro"/>
              </a:rPr>
              <a:t>screwed</a:t>
            </a:r>
            <a:r>
              <a:rPr lang="de-DE" altLang="de-DE">
                <a:solidFill>
                  <a:srgbClr val="002060"/>
                </a:solidFill>
                <a:latin typeface="Fago Pro"/>
              </a:rPr>
              <a:t> </a:t>
            </a:r>
            <a:r>
              <a:rPr lang="de-DE" altLang="de-DE" err="1">
                <a:solidFill>
                  <a:srgbClr val="002060"/>
                </a:solidFill>
                <a:latin typeface="Fago Pro"/>
              </a:rPr>
              <a:t>directly</a:t>
            </a:r>
            <a:r>
              <a:rPr lang="de-DE" altLang="de-DE">
                <a:solidFill>
                  <a:srgbClr val="002060"/>
                </a:solidFill>
                <a:latin typeface="Fago Pro"/>
              </a:rPr>
              <a:t> </a:t>
            </a:r>
            <a:r>
              <a:rPr lang="de-DE" altLang="de-DE" err="1">
                <a:solidFill>
                  <a:srgbClr val="002060"/>
                </a:solidFill>
                <a:latin typeface="Fago Pro"/>
              </a:rPr>
              <a:t>into</a:t>
            </a:r>
            <a:r>
              <a:rPr lang="de-DE" altLang="de-DE">
                <a:solidFill>
                  <a:srgbClr val="002060"/>
                </a:solidFill>
                <a:latin typeface="Fago Pro"/>
              </a:rPr>
              <a:t> </a:t>
            </a:r>
            <a:r>
              <a:rPr lang="de-DE" altLang="de-DE" err="1">
                <a:solidFill>
                  <a:srgbClr val="002060"/>
                </a:solidFill>
                <a:latin typeface="Fago Pro"/>
              </a:rPr>
              <a:t>changer</a:t>
            </a:r>
            <a:r>
              <a:rPr lang="de-DE" altLang="de-DE">
                <a:solidFill>
                  <a:srgbClr val="002060"/>
                </a:solidFill>
                <a:latin typeface="Fago Pro"/>
              </a:rPr>
              <a:t> CPB</a:t>
            </a:r>
            <a:endParaRPr lang="en-US">
              <a:solidFill>
                <a:srgbClr val="002060"/>
              </a:solidFill>
              <a:latin typeface="Fago Pro"/>
            </a:endParaRPr>
          </a:p>
          <a:p>
            <a:endParaRPr lang="en-US">
              <a:solidFill>
                <a:srgbClr val="002060"/>
              </a:solidFill>
              <a:latin typeface="Fago Pro"/>
            </a:endParaRPr>
          </a:p>
        </p:txBody>
      </p:sp>
      <p:pic>
        <p:nvPicPr>
          <p:cNvPr id="7" name="Grafik 6" descr="Ein Bild, das Kreis, Design enthält.&#10;&#10;KI-generierte Inhalte können fehlerhaft sein.">
            <a:extLst>
              <a:ext uri="{FF2B5EF4-FFF2-40B4-BE49-F238E27FC236}">
                <a16:creationId xmlns:a16="http://schemas.microsoft.com/office/drawing/2014/main" id="{FB60E53B-E916-5488-C709-CEB6DBE3EF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047" y="3261598"/>
            <a:ext cx="2778098" cy="314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633A4-4D3C-EAE4-CDFF-DD007F2C6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65D60-CAF9-EEC2-4ECA-CA207E048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en-US">
                <a:latin typeface="Fago Pro"/>
              </a:rPr>
              <a:t>CPB</a:t>
            </a:r>
            <a:br>
              <a:rPr lang="en-US">
                <a:latin typeface="Fago Pro"/>
              </a:rPr>
            </a:br>
            <a:r>
              <a:rPr lang="en-US">
                <a:latin typeface="Fago Pro"/>
              </a:rPr>
              <a:t>Go beyond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30E0BF-EFD0-4F09-4351-5C0A32725F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D4C445-7EAD-90AB-5D54-366EA4E8F4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err="1"/>
              <a:t>Automatic</a:t>
            </a:r>
            <a:r>
              <a:rPr lang="de-DE"/>
              <a:t> Tool Changer CPB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25D1487-5AFE-543B-A8DE-2CF4B8C1B3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830651"/>
            <a:ext cx="11198225" cy="4553702"/>
          </a:xfrm>
        </p:spPr>
        <p:txBody>
          <a:bodyPr vert="horz" lIns="0" tIns="0" rIns="0" bIns="0" rtlCol="0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1"/>
                </a:solidFill>
              </a:rPr>
              <a:t>Robust, bolt-locking mechanism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Proven technology in stationary </a:t>
            </a:r>
            <a:r>
              <a:rPr lang="en-US" sz="1600" err="1">
                <a:solidFill>
                  <a:schemeClr val="accent1"/>
                </a:solidFill>
              </a:rPr>
              <a:t>workholding</a:t>
            </a:r>
            <a:r>
              <a:rPr lang="en-US" sz="1600">
                <a:solidFill>
                  <a:schemeClr val="accent1"/>
                </a:solidFill>
              </a:rPr>
              <a:t> systems for over 20 years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Internal locking mechanism made of vacuum-hardened stainless steel</a:t>
            </a:r>
          </a:p>
          <a:p>
            <a:pPr marL="628650" lvl="1" indent="-171450"/>
            <a:r>
              <a:rPr lang="en-US" sz="1600">
                <a:solidFill>
                  <a:schemeClr val="accent1"/>
                </a:solidFill>
              </a:rPr>
              <a:t>Housing made of anodized, high-strength aluminum</a:t>
            </a:r>
          </a:p>
          <a:p>
            <a:pPr marL="628650" lvl="1" indent="-171450"/>
            <a:r>
              <a:rPr lang="en-US" sz="1600">
                <a:solidFill>
                  <a:schemeClr val="accent1"/>
                </a:solidFill>
              </a:rPr>
              <a:t>Integrated spring to minimize gap in case of loss of air between master and tool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sz="80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1"/>
                </a:solidFill>
              </a:rPr>
              <a:t>More flexibility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Integrated sensors for monitoring lock/unlock conditions and tool presence</a:t>
            </a:r>
          </a:p>
          <a:p>
            <a:pPr marL="628650" lvl="1" indent="-171450"/>
            <a:r>
              <a:rPr lang="en-US" sz="1600">
                <a:solidFill>
                  <a:schemeClr val="accent1"/>
                </a:solidFill>
              </a:rPr>
              <a:t>Newly developed optional modules with universal bolt interface for various media</a:t>
            </a:r>
          </a:p>
          <a:p>
            <a:pPr marL="628650" lvl="1" indent="-171450"/>
            <a:r>
              <a:rPr lang="en-US" sz="1600">
                <a:solidFill>
                  <a:schemeClr val="accent1"/>
                </a:solidFill>
              </a:rPr>
              <a:t>Additional integrated pneumatic feed-throughs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More screw-on surfaces for feed-through modules due the rectangular or hexagonal design</a:t>
            </a:r>
            <a:endParaRPr lang="de-DE" sz="80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1"/>
                </a:solidFill>
              </a:rPr>
              <a:t>Easy to use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Integrated ISO flange pattern master and tool side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Integrated feed-throughs on the adapter can be used radial or axial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On the adapter side, end effectors can be bolted either onto the quick-change adapter (bolt-up) or through it (bolt-down)</a:t>
            </a:r>
            <a:endParaRPr lang="en-US">
              <a:solidFill>
                <a:srgbClr val="002060"/>
              </a:solidFill>
              <a:latin typeface="Fago Pro"/>
            </a:endParaRPr>
          </a:p>
        </p:txBody>
      </p:sp>
    </p:spTree>
    <p:extLst>
      <p:ext uri="{BB962C8B-B14F-4D97-AF65-F5344CB8AC3E}">
        <p14:creationId xmlns:p14="http://schemas.microsoft.com/office/powerpoint/2010/main" val="1373143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28643-708D-B26D-E61B-052A231AC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E68D8F-92C7-B3C8-F742-FF052F0F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en-US">
                <a:latin typeface="Fago Pro"/>
              </a:rPr>
              <a:t>CPB</a:t>
            </a:r>
            <a:br>
              <a:rPr lang="en-US">
                <a:latin typeface="Fago Pro"/>
              </a:rPr>
            </a:br>
            <a:r>
              <a:rPr lang="en-US">
                <a:latin typeface="Fago Pro"/>
              </a:rPr>
              <a:t>From the Machine Table to the Robot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503DCB6-D277-03A7-B234-4388F66A3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3" y="6247490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E35538-B8FD-8E29-99D0-BAA0A02263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err="1"/>
              <a:t>Automatic</a:t>
            </a:r>
            <a:r>
              <a:rPr lang="de-DE"/>
              <a:t> Tool Changer CPB</a:t>
            </a:r>
            <a:endParaRPr lang="en-US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926AAB2-5900-7959-884A-5F7D8A17D720}"/>
              </a:ext>
            </a:extLst>
          </p:cNvPr>
          <p:cNvGrpSpPr/>
          <p:nvPr/>
        </p:nvGrpSpPr>
        <p:grpSpPr>
          <a:xfrm>
            <a:off x="674297" y="4001951"/>
            <a:ext cx="11214361" cy="2561167"/>
            <a:chOff x="674297" y="4001951"/>
            <a:chExt cx="11214361" cy="2561167"/>
          </a:xfrm>
        </p:grpSpPr>
        <p:pic>
          <p:nvPicPr>
            <p:cNvPr id="7" name="Grafik 6" descr="Ein Bild, das Kreis, Hebel, Design enthält.&#10;&#10;Automatisch generierte Beschreibung">
              <a:extLst>
                <a:ext uri="{FF2B5EF4-FFF2-40B4-BE49-F238E27FC236}">
                  <a16:creationId xmlns:a16="http://schemas.microsoft.com/office/drawing/2014/main" id="{1F68E8CD-7660-7F36-60AF-19912F150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297" y="4334510"/>
              <a:ext cx="710806" cy="947203"/>
            </a:xfrm>
            <a:prstGeom prst="rect">
              <a:avLst/>
            </a:prstGeom>
          </p:spPr>
        </p:pic>
        <p:pic>
          <p:nvPicPr>
            <p:cNvPr id="10" name="Grafik 9" descr="Ein Bild, das Kreis, Design enthält.&#10;&#10;Automatisch generierte Beschreibung">
              <a:extLst>
                <a:ext uri="{FF2B5EF4-FFF2-40B4-BE49-F238E27FC236}">
                  <a16:creationId xmlns:a16="http://schemas.microsoft.com/office/drawing/2014/main" id="{49C3F83F-4789-053C-542B-6B3A6283E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9543" y="4334510"/>
              <a:ext cx="905903" cy="1166467"/>
            </a:xfrm>
            <a:prstGeom prst="rect">
              <a:avLst/>
            </a:prstGeom>
          </p:spPr>
        </p:pic>
        <p:pic>
          <p:nvPicPr>
            <p:cNvPr id="11" name="Grafik 10" descr="Ein Bild, das Kreis, Hebel enthält.&#10;&#10;Automatisch generierte Beschreibung">
              <a:extLst>
                <a:ext uri="{FF2B5EF4-FFF2-40B4-BE49-F238E27FC236}">
                  <a16:creationId xmlns:a16="http://schemas.microsoft.com/office/drawing/2014/main" id="{6E13DE8C-42AD-B576-BCDA-BEDAE1625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9886" y="4329962"/>
              <a:ext cx="1077716" cy="1456911"/>
            </a:xfrm>
            <a:prstGeom prst="rect">
              <a:avLst/>
            </a:prstGeom>
          </p:spPr>
        </p:pic>
        <p:pic>
          <p:nvPicPr>
            <p:cNvPr id="12" name="Grafik 11" descr="Ein Bild, das Kreis enthält.&#10;&#10;Automatisch generierte Beschreibung">
              <a:extLst>
                <a:ext uri="{FF2B5EF4-FFF2-40B4-BE49-F238E27FC236}">
                  <a16:creationId xmlns:a16="http://schemas.microsoft.com/office/drawing/2014/main" id="{F1240ADF-0515-84F9-F2DE-606E25BA5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2043" y="4329963"/>
              <a:ext cx="1353062" cy="1629977"/>
            </a:xfrm>
            <a:prstGeom prst="rect">
              <a:avLst/>
            </a:prstGeom>
          </p:spPr>
        </p:pic>
        <p:pic>
          <p:nvPicPr>
            <p:cNvPr id="13" name="Grafik 12" descr="Ein Bild, das Kreis enthält.&#10;&#10;Automatisch generierte Beschreibung">
              <a:extLst>
                <a:ext uri="{FF2B5EF4-FFF2-40B4-BE49-F238E27FC236}">
                  <a16:creationId xmlns:a16="http://schemas.microsoft.com/office/drawing/2014/main" id="{1B8E8EEC-E3F0-C649-E795-735F13FC2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083" y="4329962"/>
              <a:ext cx="1551682" cy="1890969"/>
            </a:xfrm>
            <a:prstGeom prst="rect">
              <a:avLst/>
            </a:prstGeom>
          </p:spPr>
        </p:pic>
        <p:pic>
          <p:nvPicPr>
            <p:cNvPr id="14" name="Grafik 13" descr="Ein Bild, das Kreis, Design enthält.&#10;&#10;Automatisch generierte Beschreibung">
              <a:extLst>
                <a:ext uri="{FF2B5EF4-FFF2-40B4-BE49-F238E27FC236}">
                  <a16:creationId xmlns:a16="http://schemas.microsoft.com/office/drawing/2014/main" id="{68BE514C-7D58-564A-F4A1-E76DB8F0F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743" y="4113767"/>
              <a:ext cx="1890489" cy="2323358"/>
            </a:xfrm>
            <a:prstGeom prst="rect">
              <a:avLst/>
            </a:prstGeom>
          </p:spPr>
        </p:pic>
        <p:pic>
          <p:nvPicPr>
            <p:cNvPr id="15" name="Grafik 14" descr="Ein Bild, das Kreis, Screenshot, Design enthält.&#10;&#10;Automatisch generierte Beschreibung">
              <a:extLst>
                <a:ext uri="{FF2B5EF4-FFF2-40B4-BE49-F238E27FC236}">
                  <a16:creationId xmlns:a16="http://schemas.microsoft.com/office/drawing/2014/main" id="{334205A3-C616-3211-23AF-20E879787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1517" y="4001951"/>
              <a:ext cx="2167141" cy="2561167"/>
            </a:xfrm>
            <a:prstGeom prst="rect">
              <a:avLst/>
            </a:prstGeom>
          </p:spPr>
        </p:pic>
      </p:grp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9D09B3F-201F-16CF-9C48-523EC1BE2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104624"/>
              </p:ext>
            </p:extLst>
          </p:nvPr>
        </p:nvGraphicFramePr>
        <p:xfrm>
          <a:off x="414570" y="1758735"/>
          <a:ext cx="11362861" cy="4883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285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088480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123126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500996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406106">
                  <a:extLst>
                    <a:ext uri="{9D8B030D-6E8A-4147-A177-3AD203B41FA5}">
                      <a16:colId xmlns:a16="http://schemas.microsoft.com/office/drawing/2014/main" val="3104150639"/>
                    </a:ext>
                  </a:extLst>
                </a:gridCol>
                <a:gridCol w="1388853">
                  <a:extLst>
                    <a:ext uri="{9D8B030D-6E8A-4147-A177-3AD203B41FA5}">
                      <a16:colId xmlns:a16="http://schemas.microsoft.com/office/drawing/2014/main" val="1389947125"/>
                    </a:ext>
                  </a:extLst>
                </a:gridCol>
                <a:gridCol w="1069675">
                  <a:extLst>
                    <a:ext uri="{9D8B030D-6E8A-4147-A177-3AD203B41FA5}">
                      <a16:colId xmlns:a16="http://schemas.microsoft.com/office/drawing/2014/main" val="1631955805"/>
                    </a:ext>
                  </a:extLst>
                </a:gridCol>
                <a:gridCol w="942981">
                  <a:extLst>
                    <a:ext uri="{9D8B030D-6E8A-4147-A177-3AD203B41FA5}">
                      <a16:colId xmlns:a16="http://schemas.microsoft.com/office/drawing/2014/main" val="1304248865"/>
                    </a:ext>
                  </a:extLst>
                </a:gridCol>
                <a:gridCol w="1434359">
                  <a:extLst>
                    <a:ext uri="{9D8B030D-6E8A-4147-A177-3AD203B41FA5}">
                      <a16:colId xmlns:a16="http://schemas.microsoft.com/office/drawing/2014/main" val="3536832934"/>
                    </a:ext>
                  </a:extLst>
                </a:gridCol>
              </a:tblGrid>
              <a:tr h="793494">
                <a:tc>
                  <a:txBody>
                    <a:bodyPr/>
                    <a:lstStyle/>
                    <a:p>
                      <a:r>
                        <a:rPr lang="de-DE" sz="1400" b="1" i="0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18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latin typeface="Fago Pro" panose="02000506040000020004" pitchFamily="50" charset="0"/>
                        </a:rPr>
                        <a:t>Payload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err="1">
                          <a:latin typeface="Fago Pro" panose="02000506040000020004" pitchFamily="50" charset="0"/>
                        </a:rPr>
                        <a:t>Weight</a:t>
                      </a:r>
                      <a:r>
                        <a:rPr lang="de-DE" sz="1400" b="1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400" b="1" err="1">
                          <a:latin typeface="Fago Pro" panose="02000506040000020004" pitchFamily="50" charset="0"/>
                        </a:rPr>
                        <a:t>when</a:t>
                      </a:r>
                      <a:r>
                        <a:rPr lang="de-DE" sz="1400" b="1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400" b="1" err="1">
                          <a:latin typeface="Fago Pro" panose="02000506040000020004" pitchFamily="50" charset="0"/>
                        </a:rPr>
                        <a:t>coupled</a:t>
                      </a:r>
                      <a:endParaRPr lang="de-DE" sz="14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latin typeface="Fago Pro" panose="02000506040000020004" pitchFamily="50" charset="0"/>
                        </a:rPr>
                        <a:t>Max. </a:t>
                      </a:r>
                      <a:r>
                        <a:rPr lang="de-DE" sz="1400" b="1" err="1">
                          <a:latin typeface="Fago Pro" panose="02000506040000020004" pitchFamily="50" charset="0"/>
                        </a:rPr>
                        <a:t>dynamic</a:t>
                      </a:r>
                      <a:r>
                        <a:rPr lang="de-DE" sz="1400" b="1">
                          <a:latin typeface="Fago Pro" panose="02000506040000020004" pitchFamily="50" charset="0"/>
                        </a:rPr>
                        <a:t> </a:t>
                      </a:r>
                    </a:p>
                    <a:p>
                      <a:r>
                        <a:rPr lang="de-DE" sz="1400" b="1" err="1">
                          <a:latin typeface="Fago Pro" panose="02000506040000020004" pitchFamily="50" charset="0"/>
                        </a:rPr>
                        <a:t>moment</a:t>
                      </a:r>
                      <a:endParaRPr lang="de-DE" sz="1400" b="1">
                        <a:latin typeface="Fago Pro" panose="02000506040000020004" pitchFamily="50" charset="0"/>
                      </a:endParaRPr>
                    </a:p>
                    <a:p>
                      <a:r>
                        <a:rPr lang="de-DE" sz="1400" b="1">
                          <a:latin typeface="Fago Pro" panose="02000506040000020004" pitchFamily="50" charset="0"/>
                        </a:rPr>
                        <a:t>M</a:t>
                      </a:r>
                      <a:r>
                        <a:rPr lang="de-DE" sz="1400" b="1" baseline="-25000">
                          <a:latin typeface="Fago Pro" panose="02000506040000020004" pitchFamily="50" charset="0"/>
                        </a:rPr>
                        <a:t>X</a:t>
                      </a:r>
                      <a:r>
                        <a:rPr lang="de-DE" sz="1400" b="1" baseline="0">
                          <a:latin typeface="Fago Pro" panose="02000506040000020004" pitchFamily="50" charset="0"/>
                        </a:rPr>
                        <a:t> / </a:t>
                      </a:r>
                      <a:r>
                        <a:rPr lang="de-DE" sz="1400" b="1">
                          <a:latin typeface="Fago Pro" panose="02000506040000020004" pitchFamily="50" charset="0"/>
                        </a:rPr>
                        <a:t>M</a:t>
                      </a:r>
                      <a:r>
                        <a:rPr lang="de-DE" sz="1400" b="1" baseline="-25000">
                          <a:latin typeface="Fago Pro" panose="02000506040000020004" pitchFamily="50" charset="0"/>
                        </a:rPr>
                        <a:t>Z</a:t>
                      </a:r>
                    </a:p>
                    <a:p>
                      <a:endParaRPr lang="de-DE" sz="1400" b="1" baseline="-2500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Sensors inductive for lock/unlock prepared </a:t>
                      </a:r>
                      <a:endParaRPr lang="de-DE" sz="1400" b="1" kern="120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Sensors inductive for tool presence prepared </a:t>
                      </a:r>
                      <a:endParaRPr lang="de-DE" sz="1400" b="1" kern="120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  <a:p>
                      <a:endParaRPr lang="de-DE" sz="1400" b="1" kern="120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Repeat </a:t>
                      </a:r>
                      <a:r>
                        <a:rPr lang="de-DE" sz="1400" b="1" kern="1200" err="1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accuracy</a:t>
                      </a:r>
                      <a:endParaRPr lang="de-DE" sz="1400" b="1" kern="120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Operating </a:t>
                      </a:r>
                      <a:r>
                        <a:rPr lang="de-DE" sz="1400" err="1"/>
                        <a:t>pressure</a:t>
                      </a:r>
                      <a:endParaRPr lang="de-DE" sz="1400" b="1" kern="120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Amount of mounting surfaces for optional modules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417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1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[kg]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[kg]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</a:t>
                      </a:r>
                      <a:r>
                        <a:rPr lang="de-DE" sz="1600" b="1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Nm</a:t>
                      </a:r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b="1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b="1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[bar]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b="1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40772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040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0,41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/ 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0,015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4,5-7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4860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050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  35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 0,57   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125 / 125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000" marR="36000" marT="36000" marB="3600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2491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220110"/>
                  </a:ext>
                </a:extLst>
              </a:tr>
              <a:tr h="33720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063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1,23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350</a:t>
                      </a:r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/ 350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007481"/>
                  </a:ext>
                </a:extLst>
              </a:tr>
              <a:tr h="33948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CPB 080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1,92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500 / 500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45616"/>
                  </a:ext>
                </a:extLst>
              </a:tr>
              <a:tr h="34176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3,03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800 / 600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3*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996034"/>
                  </a:ext>
                </a:extLst>
              </a:tr>
              <a:tr h="3440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7,22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rgbClr val="00B0F0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2.000</a:t>
                      </a:r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/ 1.000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  <a:tr h="40772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CPB 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 300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   10,56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3.000 / 1.500</a:t>
                      </a:r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3*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93557"/>
                  </a:ext>
                </a:extLst>
              </a:tr>
              <a:tr h="552697">
                <a:tc gridSpan="9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*</a:t>
                      </a:r>
                      <a:r>
                        <a:rPr lang="de-DE" sz="12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doppeltes Anschraubbild, Anschraubbild J (</a:t>
                      </a:r>
                      <a:r>
                        <a:rPr lang="de-DE" sz="1200" b="1" kern="1200" err="1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bsp.</a:t>
                      </a:r>
                      <a:r>
                        <a:rPr lang="de-DE" sz="1200" b="1" kern="120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für COS R19 Optionsmodul) vorbereitet.</a:t>
                      </a:r>
                      <a:endParaRPr lang="de-DE" sz="1400" b="1" kern="120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105049"/>
                  </a:ext>
                </a:extLst>
              </a:tr>
            </a:tbl>
          </a:graphicData>
        </a:graphic>
      </p:graphicFrame>
      <p:pic>
        <p:nvPicPr>
          <p:cNvPr id="6" name="Grafik 5" descr="Häkchen mit einfarbiger Füllung">
            <a:extLst>
              <a:ext uri="{FF2B5EF4-FFF2-40B4-BE49-F238E27FC236}">
                <a16:creationId xmlns:a16="http://schemas.microsoft.com/office/drawing/2014/main" id="{11F8D912-B38B-3B21-D341-EB0E0BBF14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3775969"/>
            <a:ext cx="360000" cy="360000"/>
          </a:xfrm>
          <a:prstGeom prst="rect">
            <a:avLst/>
          </a:prstGeom>
        </p:spPr>
      </p:pic>
      <p:pic>
        <p:nvPicPr>
          <p:cNvPr id="8" name="Grafik 7" descr="Häkchen mit einfarbiger Füllung">
            <a:extLst>
              <a:ext uri="{FF2B5EF4-FFF2-40B4-BE49-F238E27FC236}">
                <a16:creationId xmlns:a16="http://schemas.microsoft.com/office/drawing/2014/main" id="{FE447EC2-94FA-23F4-F75F-017D72ECF4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3334372"/>
            <a:ext cx="360000" cy="360000"/>
          </a:xfrm>
          <a:prstGeom prst="rect">
            <a:avLst/>
          </a:prstGeom>
        </p:spPr>
      </p:pic>
      <p:pic>
        <p:nvPicPr>
          <p:cNvPr id="16" name="Grafik 15" descr="Häkchen mit einfarbiger Füllung">
            <a:extLst>
              <a:ext uri="{FF2B5EF4-FFF2-40B4-BE49-F238E27FC236}">
                <a16:creationId xmlns:a16="http://schemas.microsoft.com/office/drawing/2014/main" id="{C77968FD-7C62-D6DE-5121-1A840ADB27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4575453"/>
            <a:ext cx="360000" cy="360000"/>
          </a:xfrm>
          <a:prstGeom prst="rect">
            <a:avLst/>
          </a:prstGeom>
        </p:spPr>
      </p:pic>
      <p:pic>
        <p:nvPicPr>
          <p:cNvPr id="18" name="Grafik 17" descr="Häkchen mit einfarbiger Füllung">
            <a:extLst>
              <a:ext uri="{FF2B5EF4-FFF2-40B4-BE49-F238E27FC236}">
                <a16:creationId xmlns:a16="http://schemas.microsoft.com/office/drawing/2014/main" id="{153F696E-8BB7-2EA3-C8C2-68F18D3DA3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4984925"/>
            <a:ext cx="360000" cy="360000"/>
          </a:xfrm>
          <a:prstGeom prst="rect">
            <a:avLst/>
          </a:prstGeom>
        </p:spPr>
      </p:pic>
      <p:pic>
        <p:nvPicPr>
          <p:cNvPr id="19" name="Grafik 18" descr="Häkchen mit einfarbiger Füllung">
            <a:extLst>
              <a:ext uri="{FF2B5EF4-FFF2-40B4-BE49-F238E27FC236}">
                <a16:creationId xmlns:a16="http://schemas.microsoft.com/office/drawing/2014/main" id="{9BC9F024-A19E-B27A-B040-E6BBDFF42E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5357919"/>
            <a:ext cx="360000" cy="360000"/>
          </a:xfrm>
          <a:prstGeom prst="rect">
            <a:avLst/>
          </a:prstGeom>
        </p:spPr>
      </p:pic>
      <p:pic>
        <p:nvPicPr>
          <p:cNvPr id="20" name="Grafik 19" descr="Häkchen mit einfarbiger Füllung">
            <a:extLst>
              <a:ext uri="{FF2B5EF4-FFF2-40B4-BE49-F238E27FC236}">
                <a16:creationId xmlns:a16="http://schemas.microsoft.com/office/drawing/2014/main" id="{C3A95213-05B4-5033-E2E5-B618CDF937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5752041"/>
            <a:ext cx="360000" cy="360000"/>
          </a:xfrm>
          <a:prstGeom prst="rect">
            <a:avLst/>
          </a:prstGeom>
        </p:spPr>
      </p:pic>
      <p:pic>
        <p:nvPicPr>
          <p:cNvPr id="21" name="Grafik 20" descr="Häkchen mit einfarbiger Füllung">
            <a:extLst>
              <a:ext uri="{FF2B5EF4-FFF2-40B4-BE49-F238E27FC236}">
                <a16:creationId xmlns:a16="http://schemas.microsoft.com/office/drawing/2014/main" id="{5E377619-95D6-D943-B189-F8BABC31CB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0400" y="4179104"/>
            <a:ext cx="360000" cy="360000"/>
          </a:xfrm>
          <a:prstGeom prst="rect">
            <a:avLst/>
          </a:prstGeom>
        </p:spPr>
      </p:pic>
      <p:pic>
        <p:nvPicPr>
          <p:cNvPr id="23" name="Grafik 22" descr="Häkchen mit einfarbiger Füllung">
            <a:extLst>
              <a:ext uri="{FF2B5EF4-FFF2-40B4-BE49-F238E27FC236}">
                <a16:creationId xmlns:a16="http://schemas.microsoft.com/office/drawing/2014/main" id="{5A5757B1-DD26-4673-75DF-9CEB4EC362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3775969"/>
            <a:ext cx="360000" cy="360000"/>
          </a:xfrm>
          <a:prstGeom prst="rect">
            <a:avLst/>
          </a:prstGeom>
        </p:spPr>
      </p:pic>
      <p:pic>
        <p:nvPicPr>
          <p:cNvPr id="24" name="Grafik 23" descr="Häkchen mit einfarbiger Füllung">
            <a:extLst>
              <a:ext uri="{FF2B5EF4-FFF2-40B4-BE49-F238E27FC236}">
                <a16:creationId xmlns:a16="http://schemas.microsoft.com/office/drawing/2014/main" id="{C6FAB1F9-5142-8E14-5A09-E9D1732FEA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3334372"/>
            <a:ext cx="360000" cy="360000"/>
          </a:xfrm>
          <a:prstGeom prst="rect">
            <a:avLst/>
          </a:prstGeom>
        </p:spPr>
      </p:pic>
      <p:pic>
        <p:nvPicPr>
          <p:cNvPr id="25" name="Grafik 24" descr="Häkchen mit einfarbiger Füllung">
            <a:extLst>
              <a:ext uri="{FF2B5EF4-FFF2-40B4-BE49-F238E27FC236}">
                <a16:creationId xmlns:a16="http://schemas.microsoft.com/office/drawing/2014/main" id="{86A1DEFB-2120-7F33-E30B-7B9FB09EE4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4575453"/>
            <a:ext cx="360000" cy="360000"/>
          </a:xfrm>
          <a:prstGeom prst="rect">
            <a:avLst/>
          </a:prstGeom>
        </p:spPr>
      </p:pic>
      <p:pic>
        <p:nvPicPr>
          <p:cNvPr id="26" name="Grafik 25" descr="Häkchen mit einfarbiger Füllung">
            <a:extLst>
              <a:ext uri="{FF2B5EF4-FFF2-40B4-BE49-F238E27FC236}">
                <a16:creationId xmlns:a16="http://schemas.microsoft.com/office/drawing/2014/main" id="{68C91843-B1CA-3304-132D-1182F6426F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4984925"/>
            <a:ext cx="360000" cy="360000"/>
          </a:xfrm>
          <a:prstGeom prst="rect">
            <a:avLst/>
          </a:prstGeom>
        </p:spPr>
      </p:pic>
      <p:pic>
        <p:nvPicPr>
          <p:cNvPr id="27" name="Grafik 26" descr="Häkchen mit einfarbiger Füllung">
            <a:extLst>
              <a:ext uri="{FF2B5EF4-FFF2-40B4-BE49-F238E27FC236}">
                <a16:creationId xmlns:a16="http://schemas.microsoft.com/office/drawing/2014/main" id="{2C2105C9-F17E-4314-1CB9-95D4BF6E25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86847" y="5393317"/>
            <a:ext cx="360000" cy="360000"/>
          </a:xfrm>
          <a:prstGeom prst="rect">
            <a:avLst/>
          </a:prstGeom>
        </p:spPr>
      </p:pic>
      <p:pic>
        <p:nvPicPr>
          <p:cNvPr id="28" name="Grafik 27" descr="Häkchen mit einfarbiger Füllung">
            <a:extLst>
              <a:ext uri="{FF2B5EF4-FFF2-40B4-BE49-F238E27FC236}">
                <a16:creationId xmlns:a16="http://schemas.microsoft.com/office/drawing/2014/main" id="{BED0C8B3-FBBE-F2E5-980B-5DCBEED0EE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5752041"/>
            <a:ext cx="360000" cy="360000"/>
          </a:xfrm>
          <a:prstGeom prst="rect">
            <a:avLst/>
          </a:prstGeom>
        </p:spPr>
      </p:pic>
      <p:pic>
        <p:nvPicPr>
          <p:cNvPr id="29" name="Grafik 28" descr="Häkchen mit einfarbiger Füllung">
            <a:extLst>
              <a:ext uri="{FF2B5EF4-FFF2-40B4-BE49-F238E27FC236}">
                <a16:creationId xmlns:a16="http://schemas.microsoft.com/office/drawing/2014/main" id="{A494CB18-C1C9-4A8E-D3C4-B0F014EE10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5695" y="417910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42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323DF-9278-C261-8012-AF33CDEE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97656E-5142-3BF8-E3CE-AF525E922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692885" cy="456394"/>
          </a:xfrm>
        </p:spPr>
        <p:txBody>
          <a:bodyPr/>
          <a:lstStyle/>
          <a:p>
            <a:r>
              <a:rPr lang="en-US">
                <a:latin typeface="Fago Pro"/>
              </a:rPr>
              <a:t>COB</a:t>
            </a:r>
            <a:br>
              <a:rPr lang="en-US">
                <a:latin typeface="Fago Pro"/>
              </a:rPr>
            </a:br>
            <a:r>
              <a:rPr lang="en-US">
                <a:latin typeface="Fago Pro"/>
              </a:rPr>
              <a:t>Optional Modules for Media feed-through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3BEBE87-1E93-0E5A-8946-A4E28ED80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401217-F6F7-6895-238D-6712802D0C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err="1"/>
              <a:t>Automatic</a:t>
            </a:r>
            <a:r>
              <a:rPr lang="de-DE"/>
              <a:t> Tool Changer CPB</a:t>
            </a:r>
            <a:endParaRPr lang="en-US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83E5A4C9-FE21-5FAC-10C8-0F2ACA4BF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266144"/>
              </p:ext>
            </p:extLst>
          </p:nvPr>
        </p:nvGraphicFramePr>
        <p:xfrm>
          <a:off x="678956" y="1803459"/>
          <a:ext cx="7637671" cy="3097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221236724"/>
                    </a:ext>
                  </a:extLst>
                </a:gridCol>
                <a:gridCol w="1996366">
                  <a:extLst>
                    <a:ext uri="{9D8B030D-6E8A-4147-A177-3AD203B41FA5}">
                      <a16:colId xmlns:a16="http://schemas.microsoft.com/office/drawing/2014/main" val="912858099"/>
                    </a:ext>
                  </a:extLst>
                </a:gridCol>
                <a:gridCol w="1399430">
                  <a:extLst>
                    <a:ext uri="{9D8B030D-6E8A-4147-A177-3AD203B41FA5}">
                      <a16:colId xmlns:a16="http://schemas.microsoft.com/office/drawing/2014/main" val="1512084867"/>
                    </a:ext>
                  </a:extLst>
                </a:gridCol>
                <a:gridCol w="1532541">
                  <a:extLst>
                    <a:ext uri="{9D8B030D-6E8A-4147-A177-3AD203B41FA5}">
                      <a16:colId xmlns:a16="http://schemas.microsoft.com/office/drawing/2014/main" val="105598510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70562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SIGNAL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PNEUMATIC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VACUUM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6526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18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&gt; 50 </a:t>
                      </a:r>
                      <a:r>
                        <a:rPr lang="de-DE" sz="18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variants</a:t>
                      </a:r>
                      <a:endParaRPr lang="de-DE" sz="18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3120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S12R/L</a:t>
                      </a:r>
                    </a:p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plus </a:t>
                      </a:r>
                      <a:r>
                        <a:rPr lang="de-DE" sz="14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tool</a:t>
                      </a:r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coding</a:t>
                      </a:r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A6M5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V1A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1412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P4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A618A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V2A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8403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S8</a:t>
                      </a:r>
                    </a:p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plus </a:t>
                      </a:r>
                      <a:r>
                        <a:rPr lang="de-DE" sz="14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tool</a:t>
                      </a:r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kern="1200" err="1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coding</a:t>
                      </a:r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CIO1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A10M5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8786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CB3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898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CB4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1493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CB6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8000652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B279CE8B-BD6C-85A5-01BA-47134893F3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4975" y="1803459"/>
            <a:ext cx="2786014" cy="360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09A5F01-74FB-363B-0605-ECD141BBB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805" y="5068575"/>
            <a:ext cx="2036492" cy="144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AF4B56D-7F55-4793-F43B-2508FD03D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360" y="5070131"/>
            <a:ext cx="2281267" cy="151598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98B5496-A5DD-0FC6-D2AE-769F16D479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4" y="5213902"/>
            <a:ext cx="3275315" cy="1440000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B6B37927-5CAA-D094-73A0-F6EFADD0D35F}"/>
              </a:ext>
            </a:extLst>
          </p:cNvPr>
          <p:cNvSpPr txBox="1"/>
          <p:nvPr/>
        </p:nvSpPr>
        <p:spPr>
          <a:xfrm>
            <a:off x="678551" y="4933762"/>
            <a:ext cx="7622922" cy="179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35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400">
                <a:solidFill>
                  <a:schemeClr val="tx2"/>
                </a:solidFill>
                <a:latin typeface="+mj-lt"/>
                <a:cs typeface="Segoe UI"/>
              </a:rPr>
              <a:t>All optional modules with serialization via DMC code</a:t>
            </a:r>
            <a:endParaRPr lang="en-US" sz="12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1255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C1B62-5AD8-5B89-81D4-C033F2083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AA64C-B730-095A-7E8A-274CBDC9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en-US">
                <a:latin typeface="Fago Pro"/>
              </a:rPr>
              <a:t>CTS B</a:t>
            </a:r>
            <a:br>
              <a:rPr lang="en-US">
                <a:latin typeface="Fago Pro"/>
              </a:rPr>
            </a:br>
            <a:r>
              <a:rPr lang="en-US">
                <a:latin typeface="Fago Pro"/>
              </a:rPr>
              <a:t>Bolt Storage</a:t>
            </a:r>
            <a:endParaRPr lang="en-US" noProof="0" err="1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3EA1C7C-31DC-33C6-6B2D-556F21356D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6C0D86-1298-C709-9DCC-0FF2AF7B2C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err="1"/>
              <a:t>Automatic</a:t>
            </a:r>
            <a:r>
              <a:rPr lang="de-DE"/>
              <a:t> Tool Changer CPB</a:t>
            </a:r>
            <a:endParaRPr lang="en-US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3B07BC9-8532-FD7B-9F86-9326420BA6FF}"/>
              </a:ext>
            </a:extLst>
          </p:cNvPr>
          <p:cNvGrpSpPr/>
          <p:nvPr/>
        </p:nvGrpSpPr>
        <p:grpSpPr>
          <a:xfrm>
            <a:off x="674298" y="3630082"/>
            <a:ext cx="5879606" cy="2561167"/>
            <a:chOff x="674297" y="4001951"/>
            <a:chExt cx="11214361" cy="2561167"/>
          </a:xfrm>
        </p:grpSpPr>
        <p:pic>
          <p:nvPicPr>
            <p:cNvPr id="7" name="Grafik 6" descr="Ein Bild, das Kreis, Hebel, Design enthält.&#10;&#10;Automatisch generierte Beschreibung">
              <a:extLst>
                <a:ext uri="{FF2B5EF4-FFF2-40B4-BE49-F238E27FC236}">
                  <a16:creationId xmlns:a16="http://schemas.microsoft.com/office/drawing/2014/main" id="{480983BB-A2E4-E94E-19BB-9363AEF2E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297" y="4334510"/>
              <a:ext cx="710806" cy="947203"/>
            </a:xfrm>
            <a:prstGeom prst="rect">
              <a:avLst/>
            </a:prstGeom>
          </p:spPr>
        </p:pic>
        <p:pic>
          <p:nvPicPr>
            <p:cNvPr id="10" name="Grafik 9" descr="Ein Bild, das Kreis, Design enthält.&#10;&#10;Automatisch generierte Beschreibung">
              <a:extLst>
                <a:ext uri="{FF2B5EF4-FFF2-40B4-BE49-F238E27FC236}">
                  <a16:creationId xmlns:a16="http://schemas.microsoft.com/office/drawing/2014/main" id="{D9D009F1-684D-E3C4-6A1C-9A001EB1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9543" y="4334510"/>
              <a:ext cx="905903" cy="1166467"/>
            </a:xfrm>
            <a:prstGeom prst="rect">
              <a:avLst/>
            </a:prstGeom>
          </p:spPr>
        </p:pic>
        <p:pic>
          <p:nvPicPr>
            <p:cNvPr id="11" name="Grafik 10" descr="Ein Bild, das Kreis, Hebel enthält.&#10;&#10;Automatisch generierte Beschreibung">
              <a:extLst>
                <a:ext uri="{FF2B5EF4-FFF2-40B4-BE49-F238E27FC236}">
                  <a16:creationId xmlns:a16="http://schemas.microsoft.com/office/drawing/2014/main" id="{18CE590E-2663-E85A-B220-DDFB7E98C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9886" y="4329962"/>
              <a:ext cx="1077716" cy="1456911"/>
            </a:xfrm>
            <a:prstGeom prst="rect">
              <a:avLst/>
            </a:prstGeom>
          </p:spPr>
        </p:pic>
        <p:pic>
          <p:nvPicPr>
            <p:cNvPr id="12" name="Grafik 11" descr="Ein Bild, das Kreis enthält.&#10;&#10;Automatisch generierte Beschreibung">
              <a:extLst>
                <a:ext uri="{FF2B5EF4-FFF2-40B4-BE49-F238E27FC236}">
                  <a16:creationId xmlns:a16="http://schemas.microsoft.com/office/drawing/2014/main" id="{CB7AE0CF-CB70-D877-6B40-FB0DAEA6A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2043" y="4329963"/>
              <a:ext cx="1353062" cy="1629977"/>
            </a:xfrm>
            <a:prstGeom prst="rect">
              <a:avLst/>
            </a:prstGeom>
          </p:spPr>
        </p:pic>
        <p:pic>
          <p:nvPicPr>
            <p:cNvPr id="13" name="Grafik 12" descr="Ein Bild, das Kreis enthält.&#10;&#10;Automatisch generierte Beschreibung">
              <a:extLst>
                <a:ext uri="{FF2B5EF4-FFF2-40B4-BE49-F238E27FC236}">
                  <a16:creationId xmlns:a16="http://schemas.microsoft.com/office/drawing/2014/main" id="{7C972E1E-6432-197E-409B-08ACE3EE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083" y="4329962"/>
              <a:ext cx="1551682" cy="1890969"/>
            </a:xfrm>
            <a:prstGeom prst="rect">
              <a:avLst/>
            </a:prstGeom>
          </p:spPr>
        </p:pic>
        <p:pic>
          <p:nvPicPr>
            <p:cNvPr id="14" name="Grafik 13" descr="Ein Bild, das Kreis, Design enthält.&#10;&#10;Automatisch generierte Beschreibung">
              <a:extLst>
                <a:ext uri="{FF2B5EF4-FFF2-40B4-BE49-F238E27FC236}">
                  <a16:creationId xmlns:a16="http://schemas.microsoft.com/office/drawing/2014/main" id="{450312F4-65B2-FF73-6259-399D1AFAE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743" y="4113767"/>
              <a:ext cx="1890489" cy="2323358"/>
            </a:xfrm>
            <a:prstGeom prst="rect">
              <a:avLst/>
            </a:prstGeom>
          </p:spPr>
        </p:pic>
        <p:pic>
          <p:nvPicPr>
            <p:cNvPr id="15" name="Grafik 14" descr="Ein Bild, das Kreis, Screenshot, Design enthält.&#10;&#10;Automatisch generierte Beschreibung">
              <a:extLst>
                <a:ext uri="{FF2B5EF4-FFF2-40B4-BE49-F238E27FC236}">
                  <a16:creationId xmlns:a16="http://schemas.microsoft.com/office/drawing/2014/main" id="{7337B7F2-5446-81F5-AB41-4CA6AC80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1517" y="4001951"/>
              <a:ext cx="2167141" cy="2561167"/>
            </a:xfrm>
            <a:prstGeom prst="rect">
              <a:avLst/>
            </a:prstGeom>
          </p:spPr>
        </p:pic>
      </p:grp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3E41EDC-B9A7-C435-5BA0-D8AAC7985E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742681"/>
            <a:ext cx="10960967" cy="1944213"/>
          </a:xfrm>
        </p:spPr>
        <p:txBody>
          <a:bodyPr/>
          <a:lstStyle/>
          <a:p>
            <a:r>
              <a:rPr lang="en-US" noProof="0"/>
              <a:t>2 sizes 050 and 085, each available in active (with locking) and passive version (without locking)</a:t>
            </a:r>
          </a:p>
          <a:p>
            <a:r>
              <a:rPr lang="en-US" noProof="0"/>
              <a:t>Further sizes available from the end of 2025 (up to 250 kg payload)</a:t>
            </a:r>
          </a:p>
          <a:p>
            <a:r>
              <a:rPr lang="en-US" noProof="0"/>
              <a:t>Screw-on surface “A” </a:t>
            </a:r>
            <a:r>
              <a:rPr lang="en-US" noProof="0" err="1"/>
              <a:t>prepard</a:t>
            </a:r>
            <a:r>
              <a:rPr lang="en-US" noProof="0"/>
              <a:t> on all CPB adapters for mounting the support bolt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1E0371D-E453-9304-7FA8-3514320014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97" y="3749881"/>
            <a:ext cx="5728091" cy="2880000"/>
          </a:xfrm>
          <a:prstGeom prst="rect">
            <a:avLst/>
          </a:prstGeom>
        </p:spPr>
      </p:pic>
      <p:pic>
        <p:nvPicPr>
          <p:cNvPr id="6" name="Grafik 5" descr="Ein Bild, das Design, Gerät enthält.&#10;&#10;Automatisch generierte Beschreibung">
            <a:extLst>
              <a:ext uri="{FF2B5EF4-FFF2-40B4-BE49-F238E27FC236}">
                <a16:creationId xmlns:a16="http://schemas.microsoft.com/office/drawing/2014/main" id="{88B749BB-9782-544D-0069-91B822713E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687" y="4632033"/>
            <a:ext cx="1623680" cy="956038"/>
          </a:xfrm>
          <a:prstGeom prst="rect">
            <a:avLst/>
          </a:prstGeom>
        </p:spPr>
      </p:pic>
      <p:pic>
        <p:nvPicPr>
          <p:cNvPr id="8" name="Grafik 7" descr="Ein Bild, das Text, Kreis, Design enthält.&#10;&#10;Automatisch generierte Beschreibung">
            <a:extLst>
              <a:ext uri="{FF2B5EF4-FFF2-40B4-BE49-F238E27FC236}">
                <a16:creationId xmlns:a16="http://schemas.microsoft.com/office/drawing/2014/main" id="{79597784-D487-384F-2BFB-8C74914A15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222" y="4545874"/>
            <a:ext cx="1344419" cy="134311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8EC8B41-5FF2-782F-5427-B67D826A61FC}"/>
              </a:ext>
            </a:extLst>
          </p:cNvPr>
          <p:cNvSpPr txBox="1"/>
          <p:nvPr/>
        </p:nvSpPr>
        <p:spPr>
          <a:xfrm>
            <a:off x="6512016" y="4208103"/>
            <a:ext cx="2081535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B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de-DE" b="1">
                <a:solidFill>
                  <a:schemeClr val="tx2"/>
                </a:solidFill>
              </a:rPr>
              <a:t>passive</a:t>
            </a: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C7426B9-5B80-1477-9D0B-B335284C8D09}"/>
              </a:ext>
            </a:extLst>
          </p:cNvPr>
          <p:cNvSpPr txBox="1"/>
          <p:nvPr/>
        </p:nvSpPr>
        <p:spPr>
          <a:xfrm>
            <a:off x="8551663" y="4208104"/>
            <a:ext cx="2081535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B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aktive</a:t>
            </a: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228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3d16ab-2836-4371-bb99-a98130dfed21">
      <Terms xmlns="http://schemas.microsoft.com/office/infopath/2007/PartnerControls"/>
    </lcf76f155ced4ddcb4097134ff3c332f>
    <TaxCatchAll xmlns="4073f15e-743a-4f14-9fe4-769ab45ddcc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263BC42D19EC4CAC51B36353F0518D" ma:contentTypeVersion="13" ma:contentTypeDescription="Ein neues Dokument erstellen." ma:contentTypeScope="" ma:versionID="1979f1689177bf55017b964bd5c08c93">
  <xsd:schema xmlns:xsd="http://www.w3.org/2001/XMLSchema" xmlns:xs="http://www.w3.org/2001/XMLSchema" xmlns:p="http://schemas.microsoft.com/office/2006/metadata/properties" xmlns:ns2="c33d16ab-2836-4371-bb99-a98130dfed21" xmlns:ns3="4073f15e-743a-4f14-9fe4-769ab45ddcc9" targetNamespace="http://schemas.microsoft.com/office/2006/metadata/properties" ma:root="true" ma:fieldsID="7d97ec7e8e3eca65773566ca7de430b3" ns2:_="" ns3:_="">
    <xsd:import namespace="c33d16ab-2836-4371-bb99-a98130dfed21"/>
    <xsd:import namespace="4073f15e-743a-4f14-9fe4-769ab45ddc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d16ab-2836-4371-bb99-a98130dfed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3f15e-743a-4f14-9fe4-769ab45ddcc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fb7dcc9-f941-4756-a3d5-7bfae1f88c4d}" ma:internalName="TaxCatchAll" ma:showField="CatchAllData" ma:web="4073f15e-743a-4f14-9fe4-769ab45ddc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3AFEF1-913D-4D9F-90B7-90BF222F7489}">
  <ds:schemaRefs>
    <ds:schemaRef ds:uri="4073f15e-743a-4f14-9fe4-769ab45ddcc9"/>
    <ds:schemaRef ds:uri="c33d16ab-2836-4371-bb99-a98130dfed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EE7425B-643A-4020-8D4D-A3FE2BA203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6837A9-FCF9-4F99-AC0B-A51A02BCA8C1}">
  <ds:schemaRefs>
    <ds:schemaRef ds:uri="4073f15e-743a-4f14-9fe4-769ab45ddcc9"/>
    <ds:schemaRef ds:uri="c33d16ab-2836-4371-bb99-a98130dfed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</vt:lpstr>
      <vt:lpstr>Product Presentation CPB</vt:lpstr>
      <vt:lpstr>CPB Developed and manufactured in Germany</vt:lpstr>
      <vt:lpstr>CPB Go beyond</vt:lpstr>
      <vt:lpstr>CPB From the Machine Table to the Robot</vt:lpstr>
      <vt:lpstr>COB Optional Modules for Media feed-through</vt:lpstr>
      <vt:lpstr>CTS B Bolt Storage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revision>1</cp:revision>
  <dcterms:created xsi:type="dcterms:W3CDTF">2022-07-14T15:38:34Z</dcterms:created>
  <dcterms:modified xsi:type="dcterms:W3CDTF">2025-06-04T12:30:06Z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0x010100664D347772E57A44B478AE82317EDD2A</vt:lpwstr>
  </property>
</Properties>
</file>