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20" r:id="rId5"/>
    <p:sldId id="2147480105" r:id="rId6"/>
    <p:sldId id="2147480106" r:id="rId7"/>
    <p:sldId id="2147480107" r:id="rId8"/>
    <p:sldId id="2147480109" r:id="rId9"/>
    <p:sldId id="2147480108" r:id="rId10"/>
    <p:sldId id="2147480110" r:id="rId11"/>
    <p:sldId id="268" r:id="rId12"/>
  </p:sldIdLst>
  <p:sldSz cx="12192000" cy="6858000"/>
  <p:notesSz cx="9144000" cy="6858000"/>
  <p:embeddedFontLst>
    <p:embeddedFont>
      <p:font typeface="Fago Pro" panose="02000506040000020004" pitchFamily="2" charset="0"/>
      <p:regular r:id="rId15"/>
      <p:bold r:id="rId16"/>
      <p:italic r:id="rId17"/>
      <p:boldItalic r:id="rId1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53CC28-BF71-6D54-2F26-0215610240F8}" name="Matyssek, Barbara" initials="BM" userId="S::Barbara.Matyssek@de.schunk.com::3c18b6e4-21ed-423f-8be6-13295b1eae06" providerId="AD"/>
  <p188:author id="{1AD324FA-D348-6377-1E75-77E99FCF12DC}" name="Quenzer, Lisa Helena" initials="QLH" userId="S::Lisa.Quenzer@de.schunk.com::2cbe57a9-7333-4e97-a49d-ff2f044d65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eifer, Alexander" initials="PA" lastIdx="1" clrIdx="0">
    <p:extLst>
      <p:ext uri="{19B8F6BF-5375-455C-9EA6-DF929625EA0E}">
        <p15:presenceInfo xmlns:p15="http://schemas.microsoft.com/office/powerpoint/2012/main" userId="S::alexander.pfeifer@de.schunk.com::4c6a4c94-d5bb-4e2a-b715-9f960b6d2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ADEE"/>
    <a:srgbClr val="00B050"/>
    <a:srgbClr val="F08A01"/>
    <a:srgbClr val="00B0F0"/>
    <a:srgbClr val="003D6A"/>
    <a:srgbClr val="FF0000"/>
    <a:srgbClr val="92D050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78517-4292-4262-83AB-13A37716733E}" v="2" dt="2025-10-24T06:19:18.1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übsch, Florian" userId="733b0dc5-10c0-4b95-a979-d5ddd64819e3" providerId="ADAL" clId="{89E3F5DC-5D29-4C76-B581-C3FEDA57C10C}"/>
    <pc:docChg chg="modSld">
      <pc:chgData name="Hübsch, Florian" userId="733b0dc5-10c0-4b95-a979-d5ddd64819e3" providerId="ADAL" clId="{89E3F5DC-5D29-4C76-B581-C3FEDA57C10C}" dt="2025-05-28T08:23:43.732" v="145" actId="1035"/>
      <pc:docMkLst>
        <pc:docMk/>
      </pc:docMkLst>
      <pc:sldChg chg="modSp mod">
        <pc:chgData name="Hübsch, Florian" userId="733b0dc5-10c0-4b95-a979-d5ddd64819e3" providerId="ADAL" clId="{89E3F5DC-5D29-4C76-B581-C3FEDA57C10C}" dt="2025-05-28T08:23:43.732" v="145" actId="1035"/>
        <pc:sldMkLst>
          <pc:docMk/>
          <pc:sldMk cId="2624533054" sldId="2147480105"/>
        </pc:sldMkLst>
      </pc:sldChg>
    </pc:docChg>
  </pc:docChgLst>
  <pc:docChgLst>
    <pc:chgData name="Schilling, Tobias" userId="4804db97-69c2-4ee4-bc79-581271e09c57" providerId="ADAL" clId="{37378517-4292-4262-83AB-13A37716733E}"/>
    <pc:docChg chg="modSld">
      <pc:chgData name="Schilling, Tobias" userId="4804db97-69c2-4ee4-bc79-581271e09c57" providerId="ADAL" clId="{37378517-4292-4262-83AB-13A37716733E}" dt="2025-10-24T06:19:19.697" v="16" actId="108"/>
      <pc:docMkLst>
        <pc:docMk/>
      </pc:docMkLst>
      <pc:sldChg chg="addSp modSp mod">
        <pc:chgData name="Schilling, Tobias" userId="4804db97-69c2-4ee4-bc79-581271e09c57" providerId="ADAL" clId="{37378517-4292-4262-83AB-13A37716733E}" dt="2025-10-24T06:19:05.334" v="3" actId="1035"/>
        <pc:sldMkLst>
          <pc:docMk/>
          <pc:sldMk cId="2909805860" sldId="2147480106"/>
        </pc:sldMkLst>
        <pc:spChg chg="add mod">
          <ac:chgData name="Schilling, Tobias" userId="4804db97-69c2-4ee4-bc79-581271e09c57" providerId="ADAL" clId="{37378517-4292-4262-83AB-13A37716733E}" dt="2025-10-24T06:19:05.334" v="3" actId="1035"/>
          <ac:spMkLst>
            <pc:docMk/>
            <pc:sldMk cId="2909805860" sldId="2147480106"/>
            <ac:spMk id="3" creationId="{5C76398D-F1BE-57EF-859C-D74C2E0C9B20}"/>
          </ac:spMkLst>
        </pc:spChg>
        <pc:spChg chg="add mod">
          <ac:chgData name="Schilling, Tobias" userId="4804db97-69c2-4ee4-bc79-581271e09c57" providerId="ADAL" clId="{37378517-4292-4262-83AB-13A37716733E}" dt="2025-10-24T06:19:05.334" v="3" actId="1035"/>
          <ac:spMkLst>
            <pc:docMk/>
            <pc:sldMk cId="2909805860" sldId="2147480106"/>
            <ac:spMk id="4" creationId="{D860E2D8-C1BE-7B59-2B1A-0FF527DEA808}"/>
          </ac:spMkLst>
        </pc:spChg>
      </pc:sldChg>
      <pc:sldChg chg="modSp mod">
        <pc:chgData name="Schilling, Tobias" userId="4804db97-69c2-4ee4-bc79-581271e09c57" providerId="ADAL" clId="{37378517-4292-4262-83AB-13A37716733E}" dt="2025-10-24T06:19:19.697" v="16" actId="108"/>
        <pc:sldMkLst>
          <pc:docMk/>
          <pc:sldMk cId="3273435726" sldId="2147480107"/>
        </pc:sldMkLst>
        <pc:graphicFrameChg chg="mod modGraphic">
          <ac:chgData name="Schilling, Tobias" userId="4804db97-69c2-4ee4-bc79-581271e09c57" providerId="ADAL" clId="{37378517-4292-4262-83AB-13A37716733E}" dt="2025-10-24T06:19:19.697" v="16" actId="108"/>
          <ac:graphicFrameMkLst>
            <pc:docMk/>
            <pc:sldMk cId="3273435726" sldId="2147480107"/>
            <ac:graphicFrameMk id="4" creationId="{5B9C2E1C-09F3-86B6-D262-13459EB80448}"/>
          </ac:graphicFrameMkLst>
        </pc:graphicFrameChg>
      </pc:sldChg>
    </pc:docChg>
  </pc:docChgLst>
  <pc:docChgLst>
    <pc:chgData name="Hübsch, Florian" userId="S::florian.huebsch@de.schunk.com::733b0dc5-10c0-4b95-a979-d5ddd64819e3" providerId="AD" clId="Web-{CE03D24A-AC50-C2FC-192A-1AACBDF28B3A}"/>
    <pc:docChg chg="modSld">
      <pc:chgData name="Hübsch, Florian" userId="S::florian.huebsch@de.schunk.com::733b0dc5-10c0-4b95-a979-d5ddd64819e3" providerId="AD" clId="Web-{CE03D24A-AC50-C2FC-192A-1AACBDF28B3A}" dt="2025-05-27T10:06:30.403" v="0" actId="20577"/>
      <pc:docMkLst>
        <pc:docMk/>
      </pc:docMkLst>
      <pc:sldChg chg="modSp">
        <pc:chgData name="Hübsch, Florian" userId="S::florian.huebsch@de.schunk.com::733b0dc5-10c0-4b95-a979-d5ddd64819e3" providerId="AD" clId="Web-{CE03D24A-AC50-C2FC-192A-1AACBDF28B3A}" dt="2025-05-27T10:06:30.403" v="0" actId="20577"/>
        <pc:sldMkLst>
          <pc:docMk/>
          <pc:sldMk cId="4188209353" sldId="320"/>
        </pc:sldMkLst>
      </pc:sldChg>
    </pc:docChg>
  </pc:docChgLst>
  <pc:docChgLst>
    <pc:chgData name="Schilling, Tobias" userId="4804db97-69c2-4ee4-bc79-581271e09c57" providerId="ADAL" clId="{B0A084C4-F3D2-4F1D-BD8C-0A10A5E539B4}"/>
    <pc:docChg chg="undo custSel modSld sldOrd">
      <pc:chgData name="Schilling, Tobias" userId="4804db97-69c2-4ee4-bc79-581271e09c57" providerId="ADAL" clId="{B0A084C4-F3D2-4F1D-BD8C-0A10A5E539B4}" dt="2025-05-26T10:35:53.209" v="808" actId="20577"/>
      <pc:docMkLst>
        <pc:docMk/>
      </pc:docMkLst>
      <pc:sldChg chg="modSp mod">
        <pc:chgData name="Schilling, Tobias" userId="4804db97-69c2-4ee4-bc79-581271e09c57" providerId="ADAL" clId="{B0A084C4-F3D2-4F1D-BD8C-0A10A5E539B4}" dt="2025-05-19T13:41:23.820" v="33" actId="20577"/>
        <pc:sldMkLst>
          <pc:docMk/>
          <pc:sldMk cId="4188209353" sldId="320"/>
        </pc:sldMkLst>
      </pc:sldChg>
      <pc:sldChg chg="delSp modSp mod">
        <pc:chgData name="Schilling, Tobias" userId="4804db97-69c2-4ee4-bc79-581271e09c57" providerId="ADAL" clId="{B0A084C4-F3D2-4F1D-BD8C-0A10A5E539B4}" dt="2025-05-21T12:47:41.131" v="763" actId="29295"/>
        <pc:sldMkLst>
          <pc:docMk/>
          <pc:sldMk cId="2624533054" sldId="2147480105"/>
        </pc:sldMkLst>
      </pc:sldChg>
      <pc:sldChg chg="addSp delSp modSp mod">
        <pc:chgData name="Schilling, Tobias" userId="4804db97-69c2-4ee4-bc79-581271e09c57" providerId="ADAL" clId="{B0A084C4-F3D2-4F1D-BD8C-0A10A5E539B4}" dt="2025-05-19T14:00:27.699" v="222" actId="20577"/>
        <pc:sldMkLst>
          <pc:docMk/>
          <pc:sldMk cId="2909805860" sldId="2147480106"/>
        </pc:sldMkLst>
      </pc:sldChg>
      <pc:sldChg chg="addSp delSp modSp mod">
        <pc:chgData name="Schilling, Tobias" userId="4804db97-69c2-4ee4-bc79-581271e09c57" providerId="ADAL" clId="{B0A084C4-F3D2-4F1D-BD8C-0A10A5E539B4}" dt="2025-05-22T12:38:20.557" v="802" actId="27107"/>
        <pc:sldMkLst>
          <pc:docMk/>
          <pc:sldMk cId="3273435726" sldId="2147480107"/>
        </pc:sldMkLst>
      </pc:sldChg>
      <pc:sldChg chg="addSp delSp modSp mod">
        <pc:chgData name="Schilling, Tobias" userId="4804db97-69c2-4ee4-bc79-581271e09c57" providerId="ADAL" clId="{B0A084C4-F3D2-4F1D-BD8C-0A10A5E539B4}" dt="2025-05-21T12:50:20.347" v="799" actId="207"/>
        <pc:sldMkLst>
          <pc:docMk/>
          <pc:sldMk cId="1650365977" sldId="2147480108"/>
        </pc:sldMkLst>
      </pc:sldChg>
      <pc:sldChg chg="addSp delSp modSp mod">
        <pc:chgData name="Schilling, Tobias" userId="4804db97-69c2-4ee4-bc79-581271e09c57" providerId="ADAL" clId="{B0A084C4-F3D2-4F1D-BD8C-0A10A5E539B4}" dt="2025-05-19T14:10:27.098" v="755" actId="20577"/>
        <pc:sldMkLst>
          <pc:docMk/>
          <pc:sldMk cId="2690351538" sldId="2147480109"/>
        </pc:sldMkLst>
      </pc:sldChg>
      <pc:sldChg chg="addSp delSp modSp mod ord">
        <pc:chgData name="Schilling, Tobias" userId="4804db97-69c2-4ee4-bc79-581271e09c57" providerId="ADAL" clId="{B0A084C4-F3D2-4F1D-BD8C-0A10A5E539B4}" dt="2025-05-26T10:35:53.209" v="808" actId="20577"/>
        <pc:sldMkLst>
          <pc:docMk/>
          <pc:sldMk cId="158389331" sldId="21474801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40F3654-0F9A-FDF5-4654-367CD0348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838D19-C6B1-594F-F450-0992C87A1B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DE1DD-CF23-429A-A948-664539766BA3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7241C1-7D2D-5899-926C-7D9BE2BB0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C8BC69-6583-9A0F-EA93-FBE198D0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D0DD8-E987-4BDA-9167-CB95BD1332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379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A609D-33A1-49C1-99CD-9DA0D02D59BC}" type="datetimeFigureOut">
              <a:rPr lang="de-DE" smtClean="0"/>
              <a:t>24.10.2025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4DAAC-953A-4DDC-ADA9-6566D2D086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104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04643-A56E-0406-AC77-3650391D1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E6ABC2B-6768-516C-E51A-B15E7119D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7186C4F-E042-7133-3C9C-1BE9402C7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E50CE3-1BFB-FCA4-F16C-2E16D9195E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4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B21D3-4135-772F-912F-99DC384A1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43D0AC7-95BC-1A79-6334-F89A543D42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76EAF6B-AB18-2AD1-6DB8-3C5FF987C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B5C40F8-A00B-CA6B-FC80-179596E8C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73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B78D-5638-616F-26C0-445305963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9EAB477-CBAB-45B6-DCD6-056091C70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1E44235-103A-365C-9206-DAA1B76C21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91CB3B-E014-6BAD-E946-8FD142B37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413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AA97-66FE-A101-25B0-C3D0F2C12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E28CF89-B95C-5741-897F-199B8787E9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0E3EB8D-1D81-125A-106E-4870FB9433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443408-CADD-1DAB-1F41-4D5D29E7C4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9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ECB62-D564-0977-2D36-6C2E31C91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31891F0-C3F8-CBC1-C96A-0BC20DD1A6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BC3A390-042C-A384-45FF-A0FC4018B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51E126-F4BA-D3B2-3FE4-EEFEC0F64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C4DAAC-953A-4DDC-ADA9-6566D2D0868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78CC97A4-1A82-DEDB-CB65-650832807737}"/>
              </a:ext>
            </a:extLst>
          </p:cNvPr>
          <p:cNvSpPr txBox="1"/>
          <p:nvPr userDrawn="1"/>
        </p:nvSpPr>
        <p:spPr>
          <a:xfrm>
            <a:off x="658813" y="271886"/>
            <a:ext cx="200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800" b="1">
                <a:solidFill>
                  <a:schemeClr val="bg2"/>
                </a:solidFill>
                <a:latin typeface="Fago Pro" panose="02000506040000020004" pitchFamily="50" charset="0"/>
              </a:rPr>
              <a:t>Agenda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01ECF792-B14B-88A1-18F5-A6044518CC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813" y="779585"/>
            <a:ext cx="8937625" cy="5494215"/>
          </a:xfrm>
        </p:spPr>
        <p:txBody>
          <a:bodyPr/>
          <a:lstStyle>
            <a:lvl1pPr marL="633413" indent="-633413">
              <a:buFont typeface="+mj-lt"/>
              <a:buAutoNum type="arabicPeriod"/>
              <a:defRPr sz="3000" b="1">
                <a:latin typeface="Fago Pro" panose="02000506040000020004" pitchFamily="50" charset="0"/>
              </a:defRPr>
            </a:lvl1pPr>
            <a:lvl2pPr marL="785813" indent="-176213">
              <a:tabLst>
                <a:tab pos="652463" algn="l"/>
                <a:tab pos="809625" algn="l"/>
              </a:tabLst>
              <a:defRPr sz="2000">
                <a:latin typeface="Fago Pro" panose="02000506040000020004" pitchFamily="50" charset="0"/>
              </a:defRPr>
            </a:lvl2pPr>
            <a:lvl3pPr marL="1014413" indent="-246063">
              <a:defRPr sz="2000">
                <a:latin typeface="Fago Pro" panose="02000506040000020004" pitchFamily="50" charset="0"/>
              </a:defRPr>
            </a:lvl3pPr>
            <a:lvl4pPr marL="1219200" indent="-204788">
              <a:defRPr sz="2000">
                <a:latin typeface="Fago Pro" panose="02000506040000020004" pitchFamily="50" charset="0"/>
              </a:defRPr>
            </a:lvl4pPr>
            <a:lvl5pPr marL="1441450" indent="-233363">
              <a:defRPr sz="2000">
                <a:latin typeface="Fago Pro" panose="02000506040000020004" pitchFamily="50" charset="0"/>
              </a:defRPr>
            </a:lvl5pPr>
          </a:lstStyle>
          <a:p>
            <a:pPr lvl="0"/>
            <a:r>
              <a:rPr lang="de-DE" err="1"/>
              <a:t>Agendapunkt</a:t>
            </a:r>
            <a:r>
              <a:rPr lang="de-DE"/>
              <a:t> eins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40E45D-1310-95F1-0289-F373E713D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608AA44-849E-76DD-D654-94961F4737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1C6B8FC-3DF4-DFC6-9D42-886621A4A3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271887"/>
            <a:ext cx="8996816" cy="33855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Hier steht das Kapitel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FACFECB-17DE-E53B-159A-D526856883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­­­­- Fazit - Empfe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792D1-F0A6-D256-D340-655CE5F32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666750"/>
            <a:ext cx="8996816" cy="328612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de-DE"/>
              <a:t>Hier steht ein Zitat / Empfehlung / Fazit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2253897-4149-A9A4-96B3-1666630B6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Grafik 22">
            <a:extLst>
              <a:ext uri="{FF2B5EF4-FFF2-40B4-BE49-F238E27FC236}">
                <a16:creationId xmlns:a16="http://schemas.microsoft.com/office/drawing/2014/main" id="{19CCC31C-6825-1ED2-D136-4A6E0AE52F11}"/>
              </a:ext>
            </a:extLst>
          </p:cNvPr>
          <p:cNvSpPr/>
          <p:nvPr/>
        </p:nvSpPr>
        <p:spPr>
          <a:xfrm>
            <a:off x="686183" y="4266814"/>
            <a:ext cx="2258186" cy="404695"/>
          </a:xfrm>
          <a:custGeom>
            <a:avLst/>
            <a:gdLst>
              <a:gd name="connsiteX0" fmla="*/ 1911685 w 3041035"/>
              <a:gd name="connsiteY0" fmla="*/ 185560 h 544991"/>
              <a:gd name="connsiteX1" fmla="*/ 1226038 w 3041035"/>
              <a:gd name="connsiteY1" fmla="*/ 544991 h 544991"/>
              <a:gd name="connsiteX2" fmla="*/ 0 w 3041035"/>
              <a:gd name="connsiteY2" fmla="*/ 544991 h 544991"/>
              <a:gd name="connsiteX3" fmla="*/ 0 w 3041035"/>
              <a:gd name="connsiteY3" fmla="*/ 359431 h 544991"/>
              <a:gd name="connsiteX4" fmla="*/ 1180367 w 3041035"/>
              <a:gd name="connsiteY4" fmla="*/ 359431 h 544991"/>
              <a:gd name="connsiteX5" fmla="*/ 1865971 w 3041035"/>
              <a:gd name="connsiteY5" fmla="*/ 0 h 544991"/>
              <a:gd name="connsiteX6" fmla="*/ 3041036 w 3041035"/>
              <a:gd name="connsiteY6" fmla="*/ 0 h 544991"/>
              <a:gd name="connsiteX7" fmla="*/ 3041036 w 3041035"/>
              <a:gd name="connsiteY7" fmla="*/ 185560 h 544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1035" h="544991">
                <a:moveTo>
                  <a:pt x="1911685" y="185560"/>
                </a:moveTo>
                <a:lnTo>
                  <a:pt x="1226038" y="544991"/>
                </a:lnTo>
                <a:lnTo>
                  <a:pt x="0" y="544991"/>
                </a:lnTo>
                <a:lnTo>
                  <a:pt x="0" y="359431"/>
                </a:lnTo>
                <a:lnTo>
                  <a:pt x="1180367" y="359431"/>
                </a:lnTo>
                <a:lnTo>
                  <a:pt x="1865971" y="0"/>
                </a:lnTo>
                <a:lnTo>
                  <a:pt x="3041036" y="0"/>
                </a:lnTo>
                <a:lnTo>
                  <a:pt x="3041036" y="185560"/>
                </a:lnTo>
              </a:path>
            </a:pathLst>
          </a:custGeom>
          <a:solidFill>
            <a:schemeClr val="bg2"/>
          </a:solidFill>
          <a:ln w="2124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0B18618C-AB6E-049B-38C5-4999CED06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5143500"/>
            <a:ext cx="8996816" cy="11303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2"/>
                </a:solidFill>
                <a:latin typeface="Fago Pro" panose="02000506040000020004" pitchFamily="50" charset="0"/>
              </a:defRPr>
            </a:lvl1pPr>
          </a:lstStyle>
          <a:p>
            <a:pPr lvl="0"/>
            <a:r>
              <a:rPr lang="de-DE"/>
              <a:t>Optional Zitatgeber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C5F3724-686E-CBBC-E9B6-90A5F7F4A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30968" y="351118"/>
            <a:ext cx="1826070" cy="4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503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F493582-DCC1-F192-74C6-EED58EE52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531" y="1886839"/>
            <a:ext cx="5214938" cy="1542161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2900A8C-B0B5-C546-9BE1-53E2ECB57D02}"/>
              </a:ext>
            </a:extLst>
          </p:cNvPr>
          <p:cNvSpPr txBox="1"/>
          <p:nvPr userDrawn="1"/>
        </p:nvSpPr>
        <p:spPr>
          <a:xfrm>
            <a:off x="4193381" y="5905500"/>
            <a:ext cx="3805238" cy="3683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© SCHUNK SE &amp; Co. KG</a:t>
            </a:r>
          </a:p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buFont typeface="Arial" panose="020B0604020202020204" pitchFamily="34" charset="0"/>
              <a:buNone/>
              <a:tabLst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ago Pro" panose="02000506040000020004" pitchFamily="50" charset="0"/>
                <a:ea typeface="+mn-ea"/>
                <a:cs typeface="+mn-cs"/>
              </a:rPr>
              <a:t>schunk.com</a:t>
            </a:r>
          </a:p>
        </p:txBody>
      </p:sp>
      <p:grpSp>
        <p:nvGrpSpPr>
          <p:cNvPr id="5" name="Grafik 6">
            <a:extLst>
              <a:ext uri="{FF2B5EF4-FFF2-40B4-BE49-F238E27FC236}">
                <a16:creationId xmlns:a16="http://schemas.microsoft.com/office/drawing/2014/main" id="{94BC3787-8E20-671D-7B41-38B60F6FDA7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474242" y="4744704"/>
            <a:ext cx="5269708" cy="324440"/>
            <a:chOff x="4381500" y="3324234"/>
            <a:chExt cx="3430676" cy="211216"/>
          </a:xfrm>
          <a:solidFill>
            <a:schemeClr val="bg1"/>
          </a:solidFill>
        </p:grpSpPr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B9AD97F3-99FA-A188-8AA3-9615E6F9F198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8B6A8E9D-4DA8-CFB1-1413-A17B09E1BC43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CB3D29B4-50AB-43DF-8566-2C7ECDEC7011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16DB84B-EF0D-C922-F83B-E8F6CDEF2FCD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630B98E-43B1-EF41-09CD-546ECB205F8A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45D5EEE-6290-E8CF-AD9D-51B0D2DBE7E2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7D5CC84-381F-6533-8AD9-177551CADF4E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92906D59-C67F-D48E-FD4C-1C787F0D018A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2BA0181B-0FD8-4750-65A4-1C63A382ADD9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DADD0553-C42A-60B7-9A7C-E8730FF6BDA8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F5883756-7C62-4F66-36BC-79DFF5C6225D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EE79465C-5991-5C91-AA32-EFA93511255C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D3432199-7093-5BB0-F834-EA6EC5DCA38C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C4269B68-93E6-860F-E11C-D4D2D0DF125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EFC8B9D1-197F-BA20-6F8F-37F1E4B8B1DD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888ADFD8-2147-57B7-B418-F2C3EA028AEC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14CA5783-03D3-C3E2-831A-AF4F5E82CB26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41379709-396A-169C-5C45-4076C9B3F722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1B2A0758-EF67-E539-4C1A-A4585148CE20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FC4CEFF2-EE32-95F5-BC66-118D603CDE5D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CDA27B0A-0E26-B0F8-4D48-D5FC8400CACD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68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A6669-BEC9-635E-C610-2A750E8B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F6F39E2-88FE-A04B-0206-C2A69CE7F6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114550"/>
            <a:ext cx="11198225" cy="4159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13746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F8DBE8-CEE5-4F80-8643-149D420D0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1501775"/>
            <a:ext cx="914400" cy="914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87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B176A3-0CCA-EE39-C7CC-A980B302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666751"/>
            <a:ext cx="8996816" cy="10203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547760-748F-E2D9-DB12-20A8218552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4942" y="6384353"/>
            <a:ext cx="612095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Fago Pro" panose="02000506040000020004" pitchFamily="50" charset="0"/>
              </a:defRPr>
            </a:lvl1pPr>
          </a:lstStyle>
          <a:p>
            <a:fld id="{73F7D4EC-FAF2-48D2-B8E5-457915FC50F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19924481-2BAC-44B6-A3F3-4FF71CB8E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4" y="2112579"/>
            <a:ext cx="11198224" cy="41612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359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Fago Pro" panose="02000506040000020004" pitchFamily="50" charset="0"/>
          <a:ea typeface="+mj-ea"/>
          <a:cs typeface="+mj-cs"/>
        </a:defRPr>
      </a:lvl1pPr>
    </p:titleStyle>
    <p:bodyStyle>
      <a:lvl1pPr marL="247650" indent="-24765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1pPr>
      <a:lvl2pPr marL="636588" indent="-179388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Arial" panose="020B0604020202020204" pitchFamily="34" charset="0"/>
        <a:buChar char="•"/>
        <a:tabLst>
          <a:tab pos="652463" algn="l"/>
        </a:tabLst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2pPr>
      <a:lvl3pPr marL="925513" indent="-2095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Courier New" panose="02070309020205020404" pitchFamily="49" charset="0"/>
        <a:buChar char="o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3pPr>
      <a:lvl4pPr marL="1250950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4pPr>
      <a:lvl5pPr marL="1497013" indent="-196850" algn="l" defTabSz="914400" rtl="0" eaLnBrk="1" latinLnBrk="0" hangingPunct="1">
        <a:lnSpc>
          <a:spcPct val="100000"/>
        </a:lnSpc>
        <a:spcBef>
          <a:spcPts val="300"/>
        </a:spcBef>
        <a:buClr>
          <a:schemeClr val="bg2"/>
        </a:buClr>
        <a:buFont typeface="Symbol" panose="05050102010706020507" pitchFamily="18" charset="2"/>
        <a:buChar char="-"/>
        <a:defRPr sz="1800" kern="1200">
          <a:solidFill>
            <a:schemeClr val="tx2"/>
          </a:solidFill>
          <a:latin typeface="Fago Pro" panose="0200050604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52" userDrawn="1">
          <p15:clr>
            <a:srgbClr val="F26B43"/>
          </p15:clr>
        </p15:guide>
        <p15:guide id="2" pos="415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orient="horz" pos="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D5C2B-E4E2-E5C4-4E52-B1B2B71AA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Im Haus, Maschine, Forschungsinstrument, Bautechnik enthält.&#10;&#10;KI-generierte Inhalte können fehlerhaft sein.">
            <a:extLst>
              <a:ext uri="{FF2B5EF4-FFF2-40B4-BE49-F238E27FC236}">
                <a16:creationId xmlns:a16="http://schemas.microsoft.com/office/drawing/2014/main" id="{FED337AD-6844-2A23-E0CB-B6A1A5FAB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rafik 8">
            <a:extLst>
              <a:ext uri="{FF2B5EF4-FFF2-40B4-BE49-F238E27FC236}">
                <a16:creationId xmlns:a16="http://schemas.microsoft.com/office/drawing/2014/main" id="{F521407C-5F7F-F914-0F0C-AEC4A2128634}"/>
              </a:ext>
            </a:extLst>
          </p:cNvPr>
          <p:cNvSpPr/>
          <p:nvPr/>
        </p:nvSpPr>
        <p:spPr>
          <a:xfrm>
            <a:off x="633413" y="1484431"/>
            <a:ext cx="4505515" cy="3865216"/>
          </a:xfrm>
          <a:custGeom>
            <a:avLst/>
            <a:gdLst>
              <a:gd name="connsiteX0" fmla="*/ 0 w 4881267"/>
              <a:gd name="connsiteY0" fmla="*/ 0 h 4669871"/>
              <a:gd name="connsiteX1" fmla="*/ 0 w 4881267"/>
              <a:gd name="connsiteY1" fmla="*/ 4669872 h 4669871"/>
              <a:gd name="connsiteX2" fmla="*/ 3988574 w 4881267"/>
              <a:gd name="connsiteY2" fmla="*/ 4669872 h 4669871"/>
              <a:gd name="connsiteX3" fmla="*/ 4881268 w 4881267"/>
              <a:gd name="connsiteY3" fmla="*/ 4201133 h 4669871"/>
              <a:gd name="connsiteX4" fmla="*/ 4881268 w 4881267"/>
              <a:gd name="connsiteY4" fmla="*/ 0 h 466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67" h="4669871">
                <a:moveTo>
                  <a:pt x="0" y="0"/>
                </a:moveTo>
                <a:lnTo>
                  <a:pt x="0" y="4669872"/>
                </a:lnTo>
                <a:lnTo>
                  <a:pt x="3988574" y="4669872"/>
                </a:lnTo>
                <a:lnTo>
                  <a:pt x="4881268" y="4201133"/>
                </a:lnTo>
                <a:lnTo>
                  <a:pt x="4881268" y="0"/>
                </a:lnTo>
                <a:close/>
              </a:path>
            </a:pathLst>
          </a:custGeom>
          <a:solidFill>
            <a:schemeClr val="bg2"/>
          </a:solidFill>
          <a:ln w="17078" cap="flat">
            <a:noFill/>
            <a:prstDash val="solid"/>
            <a:miter/>
          </a:ln>
        </p:spPr>
        <p:txBody>
          <a:bodyPr rtlCol="0" anchor="ctr"/>
          <a:lstStyle/>
          <a:p>
            <a:endParaRPr lang="de-DE">
              <a:latin typeface="Fago Pro" panose="02000506040000020004" pitchFamily="50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99AECDD-5E7F-B811-7EE4-8842C0475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20200" y="330418"/>
            <a:ext cx="2636837" cy="672663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CBAD8969-7309-7BA5-F33B-F4FDC71C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14" y="1895236"/>
            <a:ext cx="4505515" cy="2200275"/>
          </a:xfrm>
        </p:spPr>
        <p:txBody>
          <a:bodyPr lIns="504000"/>
          <a:lstStyle/>
          <a:p>
            <a:r>
              <a:rPr lang="de-DE" sz="3200" err="1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Product</a:t>
            </a:r>
            <a:r>
              <a:rPr lang="de-DE" sz="320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 </a:t>
            </a:r>
            <a:r>
              <a:rPr lang="de-DE" sz="3200" err="1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Presentation</a:t>
            </a:r>
            <a:br>
              <a:rPr lang="de-DE" sz="3200">
                <a:ea typeface="+mn-ea"/>
                <a:cs typeface="+mn-cs"/>
              </a:rPr>
            </a:br>
            <a:r>
              <a:rPr lang="de-DE" sz="3200">
                <a:solidFill>
                  <a:schemeClr val="bg1"/>
                </a:solidFill>
                <a:latin typeface="Fago Pro"/>
                <a:ea typeface="+mn-ea"/>
                <a:cs typeface="+mn-cs"/>
              </a:rPr>
              <a:t>FTS</a:t>
            </a:r>
            <a:endParaRPr lang="de-DE" sz="3200">
              <a:solidFill>
                <a:schemeClr val="bg1"/>
              </a:solidFill>
              <a:latin typeface="Fago Pro"/>
            </a:endParaRP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062B85B-B451-63B9-10FF-59D8B8CA9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96753" y="4095511"/>
            <a:ext cx="2732086" cy="805070"/>
          </a:xfrm>
        </p:spPr>
        <p:txBody>
          <a:bodyPr lIns="504000"/>
          <a:lstStyle/>
          <a:p>
            <a:pPr marL="0" indent="0">
              <a:buNone/>
            </a:pPr>
            <a:r>
              <a:rPr lang="de-DE" sz="2100" b="1"/>
              <a:t>Version </a:t>
            </a:r>
            <a:r>
              <a:rPr lang="de-DE" sz="2100" b="1" err="1"/>
              <a:t>english</a:t>
            </a:r>
            <a:r>
              <a:rPr lang="de-DE" sz="2100" b="1"/>
              <a:t> 01.06.2025</a:t>
            </a:r>
          </a:p>
        </p:txBody>
      </p:sp>
      <p:grpSp>
        <p:nvGrpSpPr>
          <p:cNvPr id="56" name="Grafik 6">
            <a:extLst>
              <a:ext uri="{FF2B5EF4-FFF2-40B4-BE49-F238E27FC236}">
                <a16:creationId xmlns:a16="http://schemas.microsoft.com/office/drawing/2014/main" id="{A79D7490-AF14-0CE0-D787-0CB3D7D33CFB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1" y="638375"/>
            <a:ext cx="2631282" cy="162000"/>
            <a:chOff x="4381500" y="3324234"/>
            <a:chExt cx="3430676" cy="211216"/>
          </a:xfrm>
          <a:solidFill>
            <a:schemeClr val="tx2"/>
          </a:solidFill>
        </p:grpSpPr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D362800C-1748-D45E-DDE5-6F51B856CC5D}"/>
                </a:ext>
              </a:extLst>
            </p:cNvPr>
            <p:cNvSpPr/>
            <p:nvPr/>
          </p:nvSpPr>
          <p:spPr>
            <a:xfrm>
              <a:off x="4381500" y="3343179"/>
              <a:ext cx="129997" cy="189566"/>
            </a:xfrm>
            <a:custGeom>
              <a:avLst/>
              <a:gdLst>
                <a:gd name="connsiteX0" fmla="*/ 92069 w 129997"/>
                <a:gd name="connsiteY0" fmla="*/ 189567 h 189566"/>
                <a:gd name="connsiteX1" fmla="*/ 92069 w 129997"/>
                <a:gd name="connsiteY1" fmla="*/ 102365 h 189566"/>
                <a:gd name="connsiteX2" fmla="*/ 37919 w 129997"/>
                <a:gd name="connsiteY2" fmla="*/ 102365 h 189566"/>
                <a:gd name="connsiteX3" fmla="*/ 37919 w 129997"/>
                <a:gd name="connsiteY3" fmla="*/ 189567 h 189566"/>
                <a:gd name="connsiteX4" fmla="*/ 0 w 129997"/>
                <a:gd name="connsiteY4" fmla="*/ 189567 h 189566"/>
                <a:gd name="connsiteX5" fmla="*/ 0 w 129997"/>
                <a:gd name="connsiteY5" fmla="*/ 0 h 189566"/>
                <a:gd name="connsiteX6" fmla="*/ 37919 w 129997"/>
                <a:gd name="connsiteY6" fmla="*/ 0 h 189566"/>
                <a:gd name="connsiteX7" fmla="*/ 37919 w 129997"/>
                <a:gd name="connsiteY7" fmla="*/ 73133 h 189566"/>
                <a:gd name="connsiteX8" fmla="*/ 92078 w 129997"/>
                <a:gd name="connsiteY8" fmla="*/ 73133 h 189566"/>
                <a:gd name="connsiteX9" fmla="*/ 92078 w 129997"/>
                <a:gd name="connsiteY9" fmla="*/ 0 h 189566"/>
                <a:gd name="connsiteX10" fmla="*/ 129997 w 129997"/>
                <a:gd name="connsiteY10" fmla="*/ 0 h 189566"/>
                <a:gd name="connsiteX11" fmla="*/ 129997 w 129997"/>
                <a:gd name="connsiteY11" fmla="*/ 189567 h 189566"/>
                <a:gd name="connsiteX12" fmla="*/ 92069 w 129997"/>
                <a:gd name="connsiteY12" fmla="*/ 189567 h 189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9997" h="189566">
                  <a:moveTo>
                    <a:pt x="92069" y="189567"/>
                  </a:moveTo>
                  <a:lnTo>
                    <a:pt x="92069" y="102365"/>
                  </a:lnTo>
                  <a:lnTo>
                    <a:pt x="37919" y="102365"/>
                  </a:lnTo>
                  <a:lnTo>
                    <a:pt x="37919" y="189567"/>
                  </a:lnTo>
                  <a:lnTo>
                    <a:pt x="0" y="1895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73133"/>
                  </a:lnTo>
                  <a:lnTo>
                    <a:pt x="92078" y="73133"/>
                  </a:lnTo>
                  <a:lnTo>
                    <a:pt x="92078" y="0"/>
                  </a:lnTo>
                  <a:lnTo>
                    <a:pt x="129997" y="0"/>
                  </a:lnTo>
                  <a:lnTo>
                    <a:pt x="129997" y="189567"/>
                  </a:lnTo>
                  <a:lnTo>
                    <a:pt x="92069" y="189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8" name="Freihandform: Form 57">
              <a:extLst>
                <a:ext uri="{FF2B5EF4-FFF2-40B4-BE49-F238E27FC236}">
                  <a16:creationId xmlns:a16="http://schemas.microsoft.com/office/drawing/2014/main" id="{C3F26E6F-B7DF-AEDF-EFE5-0528EF2A7388}"/>
                </a:ext>
              </a:extLst>
            </p:cNvPr>
            <p:cNvSpPr/>
            <p:nvPr/>
          </p:nvSpPr>
          <p:spPr>
            <a:xfrm>
              <a:off x="4545282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704 w 116433"/>
                <a:gd name="connsiteY15" fmla="*/ 77734 h 148942"/>
                <a:gd name="connsiteX16" fmla="*/ 37929 w 116433"/>
                <a:gd name="connsiteY16" fmla="*/ 101832 h 148942"/>
                <a:gd name="connsiteX17" fmla="*/ 54435 w 116433"/>
                <a:gd name="connsiteY17" fmla="*/ 120787 h 148942"/>
                <a:gd name="connsiteX18" fmla="*/ 78543 w 116433"/>
                <a:gd name="connsiteY18" fmla="*/ 113738 h 148942"/>
                <a:gd name="connsiteX19" fmla="*/ 78543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8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704" y="77734"/>
                  </a:lnTo>
                  <a:cubicBezTo>
                    <a:pt x="46320" y="78276"/>
                    <a:pt x="37929" y="83420"/>
                    <a:pt x="37929" y="101832"/>
                  </a:cubicBezTo>
                  <a:cubicBezTo>
                    <a:pt x="37929" y="116719"/>
                    <a:pt x="44691" y="120787"/>
                    <a:pt x="54435" y="120787"/>
                  </a:cubicBezTo>
                  <a:cubicBezTo>
                    <a:pt x="63922" y="120787"/>
                    <a:pt x="71228" y="117805"/>
                    <a:pt x="78543" y="113738"/>
                  </a:cubicBezTo>
                  <a:lnTo>
                    <a:pt x="78543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59" name="Freihandform: Form 58">
              <a:extLst>
                <a:ext uri="{FF2B5EF4-FFF2-40B4-BE49-F238E27FC236}">
                  <a16:creationId xmlns:a16="http://schemas.microsoft.com/office/drawing/2014/main" id="{578B124D-34E8-16CC-144D-8C8EB7DB00FF}"/>
                </a:ext>
              </a:extLst>
            </p:cNvPr>
            <p:cNvSpPr/>
            <p:nvPr/>
          </p:nvSpPr>
          <p:spPr>
            <a:xfrm>
              <a:off x="4703664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0" name="Freihandform: Form 59">
              <a:extLst>
                <a:ext uri="{FF2B5EF4-FFF2-40B4-BE49-F238E27FC236}">
                  <a16:creationId xmlns:a16="http://schemas.microsoft.com/office/drawing/2014/main" id="{0FE525E8-2A85-B038-ECE1-87ED0C98E9DC}"/>
                </a:ext>
              </a:extLst>
            </p:cNvPr>
            <p:cNvSpPr/>
            <p:nvPr/>
          </p:nvSpPr>
          <p:spPr>
            <a:xfrm>
              <a:off x="4862026" y="3337779"/>
              <a:ext cx="127292" cy="197672"/>
            </a:xfrm>
            <a:custGeom>
              <a:avLst/>
              <a:gdLst>
                <a:gd name="connsiteX0" fmla="*/ 96679 w 127292"/>
                <a:gd name="connsiteY0" fmla="*/ 194967 h 197672"/>
                <a:gd name="connsiteX1" fmla="*/ 92345 w 127292"/>
                <a:gd name="connsiteY1" fmla="*/ 183318 h 197672"/>
                <a:gd name="connsiteX2" fmla="*/ 54169 w 127292"/>
                <a:gd name="connsiteY2" fmla="*/ 197672 h 197672"/>
                <a:gd name="connsiteX3" fmla="*/ 0 w 127292"/>
                <a:gd name="connsiteY3" fmla="*/ 123206 h 197672"/>
                <a:gd name="connsiteX4" fmla="*/ 59579 w 127292"/>
                <a:gd name="connsiteY4" fmla="*/ 48739 h 197672"/>
                <a:gd name="connsiteX5" fmla="*/ 89373 w 127292"/>
                <a:gd name="connsiteY5" fmla="*/ 60103 h 197672"/>
                <a:gd name="connsiteX6" fmla="*/ 89373 w 127292"/>
                <a:gd name="connsiteY6" fmla="*/ 0 h 197672"/>
                <a:gd name="connsiteX7" fmla="*/ 127292 w 127292"/>
                <a:gd name="connsiteY7" fmla="*/ 0 h 197672"/>
                <a:gd name="connsiteX8" fmla="*/ 127292 w 127292"/>
                <a:gd name="connsiteY8" fmla="*/ 194967 h 197672"/>
                <a:gd name="connsiteX9" fmla="*/ 96679 w 127292"/>
                <a:gd name="connsiteY9" fmla="*/ 194967 h 197672"/>
                <a:gd name="connsiteX10" fmla="*/ 89383 w 127292"/>
                <a:gd name="connsiteY10" fmla="*/ 84753 h 197672"/>
                <a:gd name="connsiteX11" fmla="*/ 67713 w 127292"/>
                <a:gd name="connsiteY11" fmla="*/ 77429 h 197672"/>
                <a:gd name="connsiteX12" fmla="*/ 37919 w 127292"/>
                <a:gd name="connsiteY12" fmla="*/ 123196 h 197672"/>
                <a:gd name="connsiteX13" fmla="*/ 64999 w 127292"/>
                <a:gd name="connsiteY13" fmla="*/ 169507 h 197672"/>
                <a:gd name="connsiteX14" fmla="*/ 89373 w 127292"/>
                <a:gd name="connsiteY14" fmla="*/ 160582 h 197672"/>
                <a:gd name="connsiteX15" fmla="*/ 89373 w 12729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9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2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92" y="0"/>
                  </a:lnTo>
                  <a:lnTo>
                    <a:pt x="127292" y="194967"/>
                  </a:lnTo>
                  <a:lnTo>
                    <a:pt x="96679" y="194967"/>
                  </a:lnTo>
                  <a:close/>
                  <a:moveTo>
                    <a:pt x="89383" y="84753"/>
                  </a:moveTo>
                  <a:cubicBezTo>
                    <a:pt x="83420" y="80686"/>
                    <a:pt x="75571" y="77429"/>
                    <a:pt x="67713" y="77429"/>
                  </a:cubicBezTo>
                  <a:cubicBezTo>
                    <a:pt x="51730" y="77429"/>
                    <a:pt x="37919" y="80410"/>
                    <a:pt x="37919" y="123196"/>
                  </a:cubicBezTo>
                  <a:cubicBezTo>
                    <a:pt x="37919" y="166526"/>
                    <a:pt x="49835" y="169507"/>
                    <a:pt x="64999" y="169507"/>
                  </a:cubicBezTo>
                  <a:cubicBezTo>
                    <a:pt x="72857" y="169507"/>
                    <a:pt x="81791" y="165983"/>
                    <a:pt x="89373" y="160582"/>
                  </a:cubicBezTo>
                  <a:lnTo>
                    <a:pt x="89373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0854CA14-11CE-0406-A1D6-F2533631B8C9}"/>
                </a:ext>
              </a:extLst>
            </p:cNvPr>
            <p:cNvSpPr/>
            <p:nvPr/>
          </p:nvSpPr>
          <p:spPr>
            <a:xfrm>
              <a:off x="5118401" y="3324234"/>
              <a:ext cx="44967" cy="208511"/>
            </a:xfrm>
            <a:custGeom>
              <a:avLst/>
              <a:gdLst>
                <a:gd name="connsiteX0" fmla="*/ 22479 w 44967"/>
                <a:gd name="connsiteY0" fmla="*/ 46025 h 208511"/>
                <a:gd name="connsiteX1" fmla="*/ 0 w 44967"/>
                <a:gd name="connsiteY1" fmla="*/ 23012 h 208511"/>
                <a:gd name="connsiteX2" fmla="*/ 22479 w 44967"/>
                <a:gd name="connsiteY2" fmla="*/ 0 h 208511"/>
                <a:gd name="connsiteX3" fmla="*/ 44968 w 44967"/>
                <a:gd name="connsiteY3" fmla="*/ 23012 h 208511"/>
                <a:gd name="connsiteX4" fmla="*/ 22479 w 44967"/>
                <a:gd name="connsiteY4" fmla="*/ 46025 h 208511"/>
                <a:gd name="connsiteX5" fmla="*/ 3524 w 44967"/>
                <a:gd name="connsiteY5" fmla="*/ 208512 h 208511"/>
                <a:gd name="connsiteX6" fmla="*/ 3524 w 44967"/>
                <a:gd name="connsiteY6" fmla="*/ 64970 h 208511"/>
                <a:gd name="connsiteX7" fmla="*/ 41443 w 44967"/>
                <a:gd name="connsiteY7" fmla="*/ 64970 h 208511"/>
                <a:gd name="connsiteX8" fmla="*/ 41443 w 44967"/>
                <a:gd name="connsiteY8" fmla="*/ 208512 h 208511"/>
                <a:gd name="connsiteX9" fmla="*/ 3524 w 44967"/>
                <a:gd name="connsiteY9" fmla="*/ 208512 h 208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67" h="208511">
                  <a:moveTo>
                    <a:pt x="22479" y="46025"/>
                  </a:moveTo>
                  <a:cubicBezTo>
                    <a:pt x="9754" y="46025"/>
                    <a:pt x="0" y="35481"/>
                    <a:pt x="0" y="23012"/>
                  </a:cubicBezTo>
                  <a:cubicBezTo>
                    <a:pt x="0" y="10563"/>
                    <a:pt x="9744" y="0"/>
                    <a:pt x="22479" y="0"/>
                  </a:cubicBezTo>
                  <a:cubicBezTo>
                    <a:pt x="35214" y="0"/>
                    <a:pt x="44968" y="10563"/>
                    <a:pt x="44968" y="23012"/>
                  </a:cubicBezTo>
                  <a:cubicBezTo>
                    <a:pt x="44958" y="35471"/>
                    <a:pt x="35204" y="46025"/>
                    <a:pt x="22479" y="46025"/>
                  </a:cubicBezTo>
                  <a:close/>
                  <a:moveTo>
                    <a:pt x="3524" y="208512"/>
                  </a:moveTo>
                  <a:lnTo>
                    <a:pt x="3524" y="64970"/>
                  </a:lnTo>
                  <a:lnTo>
                    <a:pt x="41443" y="64970"/>
                  </a:lnTo>
                  <a:lnTo>
                    <a:pt x="41443" y="208512"/>
                  </a:lnTo>
                  <a:lnTo>
                    <a:pt x="3524" y="2085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5A5C81D1-9B5F-E302-A254-C3AD7542D2F9}"/>
                </a:ext>
              </a:extLst>
            </p:cNvPr>
            <p:cNvSpPr/>
            <p:nvPr/>
          </p:nvSpPr>
          <p:spPr>
            <a:xfrm>
              <a:off x="5201783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73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3" name="Freihandform: Form 62">
              <a:extLst>
                <a:ext uri="{FF2B5EF4-FFF2-40B4-BE49-F238E27FC236}">
                  <a16:creationId xmlns:a16="http://schemas.microsoft.com/office/drawing/2014/main" id="{D85DAADB-8F00-4CD7-D4D2-66CBC20D03FC}"/>
                </a:ext>
              </a:extLst>
            </p:cNvPr>
            <p:cNvSpPr/>
            <p:nvPr/>
          </p:nvSpPr>
          <p:spPr>
            <a:xfrm>
              <a:off x="5457624" y="3337779"/>
              <a:ext cx="124577" cy="194967"/>
            </a:xfrm>
            <a:custGeom>
              <a:avLst/>
              <a:gdLst>
                <a:gd name="connsiteX0" fmla="*/ 86659 w 124577"/>
                <a:gd name="connsiteY0" fmla="*/ 194967 h 194967"/>
                <a:gd name="connsiteX1" fmla="*/ 86659 w 124577"/>
                <a:gd name="connsiteY1" fmla="*/ 93678 h 194967"/>
                <a:gd name="connsiteX2" fmla="*/ 70409 w 124577"/>
                <a:gd name="connsiteY2" fmla="*/ 80153 h 194967"/>
                <a:gd name="connsiteX3" fmla="*/ 37919 w 124577"/>
                <a:gd name="connsiteY3" fmla="*/ 90440 h 194967"/>
                <a:gd name="connsiteX4" fmla="*/ 37919 w 124577"/>
                <a:gd name="connsiteY4" fmla="*/ 194967 h 194967"/>
                <a:gd name="connsiteX5" fmla="*/ 0 w 124577"/>
                <a:gd name="connsiteY5" fmla="*/ 194967 h 194967"/>
                <a:gd name="connsiteX6" fmla="*/ 0 w 124577"/>
                <a:gd name="connsiteY6" fmla="*/ 0 h 194967"/>
                <a:gd name="connsiteX7" fmla="*/ 37919 w 124577"/>
                <a:gd name="connsiteY7" fmla="*/ 0 h 194967"/>
                <a:gd name="connsiteX8" fmla="*/ 37919 w 124577"/>
                <a:gd name="connsiteY8" fmla="*/ 66342 h 194967"/>
                <a:gd name="connsiteX9" fmla="*/ 84773 w 124577"/>
                <a:gd name="connsiteY9" fmla="*/ 48730 h 194967"/>
                <a:gd name="connsiteX10" fmla="*/ 124578 w 124577"/>
                <a:gd name="connsiteY10" fmla="*/ 91516 h 194967"/>
                <a:gd name="connsiteX11" fmla="*/ 124578 w 124577"/>
                <a:gd name="connsiteY11" fmla="*/ 194967 h 194967"/>
                <a:gd name="connsiteX12" fmla="*/ 86659 w 124577"/>
                <a:gd name="connsiteY12" fmla="*/ 194967 h 19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77" h="194967">
                  <a:moveTo>
                    <a:pt x="86659" y="194967"/>
                  </a:moveTo>
                  <a:lnTo>
                    <a:pt x="86659" y="93678"/>
                  </a:lnTo>
                  <a:cubicBezTo>
                    <a:pt x="86659" y="83391"/>
                    <a:pt x="82868" y="80153"/>
                    <a:pt x="70409" y="80153"/>
                  </a:cubicBezTo>
                  <a:cubicBezTo>
                    <a:pt x="61741" y="80153"/>
                    <a:pt x="50378" y="84220"/>
                    <a:pt x="37919" y="90440"/>
                  </a:cubicBezTo>
                  <a:lnTo>
                    <a:pt x="37919" y="194967"/>
                  </a:lnTo>
                  <a:lnTo>
                    <a:pt x="0" y="194967"/>
                  </a:lnTo>
                  <a:lnTo>
                    <a:pt x="0" y="0"/>
                  </a:lnTo>
                  <a:lnTo>
                    <a:pt x="37919" y="0"/>
                  </a:lnTo>
                  <a:lnTo>
                    <a:pt x="37919" y="66342"/>
                  </a:lnTo>
                  <a:cubicBezTo>
                    <a:pt x="50644" y="56855"/>
                    <a:pt x="68247" y="48730"/>
                    <a:pt x="84773" y="48730"/>
                  </a:cubicBezTo>
                  <a:cubicBezTo>
                    <a:pt x="108595" y="48730"/>
                    <a:pt x="124578" y="59836"/>
                    <a:pt x="124578" y="91516"/>
                  </a:cubicBezTo>
                  <a:lnTo>
                    <a:pt x="124578" y="194967"/>
                  </a:lnTo>
                  <a:lnTo>
                    <a:pt x="86659" y="19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5CF2DBD5-6D82-BE08-D020-0EFC4E245C34}"/>
                </a:ext>
              </a:extLst>
            </p:cNvPr>
            <p:cNvSpPr/>
            <p:nvPr/>
          </p:nvSpPr>
          <p:spPr>
            <a:xfrm>
              <a:off x="5612206" y="3386508"/>
              <a:ext cx="116433" cy="148942"/>
            </a:xfrm>
            <a:custGeom>
              <a:avLst/>
              <a:gdLst>
                <a:gd name="connsiteX0" fmla="*/ 83410 w 116433"/>
                <a:gd name="connsiteY0" fmla="*/ 146237 h 148942"/>
                <a:gd name="connsiteX1" fmla="*/ 79343 w 116433"/>
                <a:gd name="connsiteY1" fmla="*/ 133512 h 148942"/>
                <a:gd name="connsiteX2" fmla="*/ 40615 w 116433"/>
                <a:gd name="connsiteY2" fmla="*/ 148942 h 148942"/>
                <a:gd name="connsiteX3" fmla="*/ 0 w 116433"/>
                <a:gd name="connsiteY3" fmla="*/ 102632 h 148942"/>
                <a:gd name="connsiteX4" fmla="*/ 53616 w 116433"/>
                <a:gd name="connsiteY4" fmla="*/ 56598 h 148942"/>
                <a:gd name="connsiteX5" fmla="*/ 78534 w 116433"/>
                <a:gd name="connsiteY5" fmla="*/ 56598 h 148942"/>
                <a:gd name="connsiteX6" fmla="*/ 78534 w 116433"/>
                <a:gd name="connsiteY6" fmla="*/ 46311 h 148942"/>
                <a:gd name="connsiteX7" fmla="*/ 58217 w 116433"/>
                <a:gd name="connsiteY7" fmla="*/ 30604 h 148942"/>
                <a:gd name="connsiteX8" fmla="*/ 12992 w 116433"/>
                <a:gd name="connsiteY8" fmla="*/ 38729 h 148942"/>
                <a:gd name="connsiteX9" fmla="*/ 12992 w 116433"/>
                <a:gd name="connsiteY9" fmla="*/ 8668 h 148942"/>
                <a:gd name="connsiteX10" fmla="*/ 64713 w 116433"/>
                <a:gd name="connsiteY10" fmla="*/ 0 h 148942"/>
                <a:gd name="connsiteX11" fmla="*/ 116434 w 116433"/>
                <a:gd name="connsiteY11" fmla="*/ 46568 h 148942"/>
                <a:gd name="connsiteX12" fmla="*/ 116434 w 116433"/>
                <a:gd name="connsiteY12" fmla="*/ 146237 h 148942"/>
                <a:gd name="connsiteX13" fmla="*/ 83410 w 116433"/>
                <a:gd name="connsiteY13" fmla="*/ 146237 h 148942"/>
                <a:gd name="connsiteX14" fmla="*/ 78534 w 116433"/>
                <a:gd name="connsiteY14" fmla="*/ 77448 h 148942"/>
                <a:gd name="connsiteX15" fmla="*/ 67694 w 116433"/>
                <a:gd name="connsiteY15" fmla="*/ 77724 h 148942"/>
                <a:gd name="connsiteX16" fmla="*/ 37919 w 116433"/>
                <a:gd name="connsiteY16" fmla="*/ 101822 h 148942"/>
                <a:gd name="connsiteX17" fmla="*/ 54426 w 116433"/>
                <a:gd name="connsiteY17" fmla="*/ 120777 h 148942"/>
                <a:gd name="connsiteX18" fmla="*/ 78534 w 116433"/>
                <a:gd name="connsiteY18" fmla="*/ 113729 h 148942"/>
                <a:gd name="connsiteX19" fmla="*/ 78534 w 116433"/>
                <a:gd name="connsiteY19" fmla="*/ 77448 h 148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33" h="148942">
                  <a:moveTo>
                    <a:pt x="83410" y="146237"/>
                  </a:moveTo>
                  <a:lnTo>
                    <a:pt x="79343" y="133512"/>
                  </a:lnTo>
                  <a:cubicBezTo>
                    <a:pt x="69599" y="142999"/>
                    <a:pt x="56055" y="148942"/>
                    <a:pt x="40615" y="148942"/>
                  </a:cubicBezTo>
                  <a:cubicBezTo>
                    <a:pt x="23012" y="148942"/>
                    <a:pt x="0" y="141637"/>
                    <a:pt x="0" y="102632"/>
                  </a:cubicBezTo>
                  <a:cubicBezTo>
                    <a:pt x="0" y="63370"/>
                    <a:pt x="32223" y="56598"/>
                    <a:pt x="53616" y="56598"/>
                  </a:cubicBezTo>
                  <a:lnTo>
                    <a:pt x="78534" y="56598"/>
                  </a:lnTo>
                  <a:lnTo>
                    <a:pt x="78534" y="46311"/>
                  </a:lnTo>
                  <a:cubicBezTo>
                    <a:pt x="78534" y="32223"/>
                    <a:pt x="71218" y="30604"/>
                    <a:pt x="58217" y="30604"/>
                  </a:cubicBezTo>
                  <a:cubicBezTo>
                    <a:pt x="44949" y="30604"/>
                    <a:pt x="26270" y="34404"/>
                    <a:pt x="12992" y="38729"/>
                  </a:cubicBezTo>
                  <a:lnTo>
                    <a:pt x="12992" y="8668"/>
                  </a:lnTo>
                  <a:cubicBezTo>
                    <a:pt x="28975" y="3524"/>
                    <a:pt x="47111" y="0"/>
                    <a:pt x="64713" y="0"/>
                  </a:cubicBezTo>
                  <a:cubicBezTo>
                    <a:pt x="92869" y="0"/>
                    <a:pt x="116434" y="7048"/>
                    <a:pt x="116434" y="46568"/>
                  </a:cubicBezTo>
                  <a:lnTo>
                    <a:pt x="116434" y="146237"/>
                  </a:lnTo>
                  <a:lnTo>
                    <a:pt x="83410" y="146237"/>
                  </a:lnTo>
                  <a:close/>
                  <a:moveTo>
                    <a:pt x="78534" y="77448"/>
                  </a:moveTo>
                  <a:lnTo>
                    <a:pt x="67694" y="77724"/>
                  </a:lnTo>
                  <a:cubicBezTo>
                    <a:pt x="46311" y="78267"/>
                    <a:pt x="37919" y="83410"/>
                    <a:pt x="37919" y="101822"/>
                  </a:cubicBezTo>
                  <a:cubicBezTo>
                    <a:pt x="37919" y="116710"/>
                    <a:pt x="44682" y="120777"/>
                    <a:pt x="54426" y="120777"/>
                  </a:cubicBezTo>
                  <a:cubicBezTo>
                    <a:pt x="63913" y="120777"/>
                    <a:pt x="71218" y="117796"/>
                    <a:pt x="78534" y="113729"/>
                  </a:cubicBezTo>
                  <a:lnTo>
                    <a:pt x="78534" y="77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5415E42F-8AC4-12CD-FC6C-E12C0325C89F}"/>
                </a:ext>
              </a:extLst>
            </p:cNvPr>
            <p:cNvSpPr/>
            <p:nvPr/>
          </p:nvSpPr>
          <p:spPr>
            <a:xfrm>
              <a:off x="5770578" y="3386499"/>
              <a:ext cx="124567" cy="146246"/>
            </a:xfrm>
            <a:custGeom>
              <a:avLst/>
              <a:gdLst>
                <a:gd name="connsiteX0" fmla="*/ 86658 w 124567"/>
                <a:gd name="connsiteY0" fmla="*/ 146247 h 146246"/>
                <a:gd name="connsiteX1" fmla="*/ 86658 w 124567"/>
                <a:gd name="connsiteY1" fmla="*/ 44958 h 146246"/>
                <a:gd name="connsiteX2" fmla="*/ 70409 w 124567"/>
                <a:gd name="connsiteY2" fmla="*/ 31433 h 146246"/>
                <a:gd name="connsiteX3" fmla="*/ 37919 w 124567"/>
                <a:gd name="connsiteY3" fmla="*/ 41720 h 146246"/>
                <a:gd name="connsiteX4" fmla="*/ 37919 w 124567"/>
                <a:gd name="connsiteY4" fmla="*/ 146247 h 146246"/>
                <a:gd name="connsiteX5" fmla="*/ 0 w 124567"/>
                <a:gd name="connsiteY5" fmla="*/ 146247 h 146246"/>
                <a:gd name="connsiteX6" fmla="*/ 0 w 124567"/>
                <a:gd name="connsiteY6" fmla="*/ 2705 h 146246"/>
                <a:gd name="connsiteX7" fmla="*/ 31680 w 124567"/>
                <a:gd name="connsiteY7" fmla="*/ 2705 h 146246"/>
                <a:gd name="connsiteX8" fmla="*/ 37100 w 124567"/>
                <a:gd name="connsiteY8" fmla="*/ 18155 h 146246"/>
                <a:gd name="connsiteX9" fmla="*/ 84763 w 124567"/>
                <a:gd name="connsiteY9" fmla="*/ 0 h 146246"/>
                <a:gd name="connsiteX10" fmla="*/ 124568 w 124567"/>
                <a:gd name="connsiteY10" fmla="*/ 42786 h 146246"/>
                <a:gd name="connsiteX11" fmla="*/ 124568 w 124567"/>
                <a:gd name="connsiteY11" fmla="*/ 146237 h 146246"/>
                <a:gd name="connsiteX12" fmla="*/ 86658 w 124567"/>
                <a:gd name="connsiteY12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567" h="146246">
                  <a:moveTo>
                    <a:pt x="86658" y="146247"/>
                  </a:moveTo>
                  <a:lnTo>
                    <a:pt x="86658" y="44958"/>
                  </a:lnTo>
                  <a:cubicBezTo>
                    <a:pt x="86658" y="34671"/>
                    <a:pt x="82591" y="31433"/>
                    <a:pt x="70409" y="31433"/>
                  </a:cubicBezTo>
                  <a:cubicBezTo>
                    <a:pt x="59855" y="31433"/>
                    <a:pt x="48206" y="35757"/>
                    <a:pt x="37919" y="41720"/>
                  </a:cubicBezTo>
                  <a:lnTo>
                    <a:pt x="3791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8155"/>
                  </a:lnTo>
                  <a:cubicBezTo>
                    <a:pt x="49282" y="8411"/>
                    <a:pt x="67151" y="0"/>
                    <a:pt x="84763" y="0"/>
                  </a:cubicBezTo>
                  <a:cubicBezTo>
                    <a:pt x="108585" y="0"/>
                    <a:pt x="124568" y="10563"/>
                    <a:pt x="124568" y="42786"/>
                  </a:cubicBezTo>
                  <a:lnTo>
                    <a:pt x="124568" y="146237"/>
                  </a:lnTo>
                  <a:lnTo>
                    <a:pt x="86658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6" name="Freihandform: Form 65">
              <a:extLst>
                <a:ext uri="{FF2B5EF4-FFF2-40B4-BE49-F238E27FC236}">
                  <a16:creationId xmlns:a16="http://schemas.microsoft.com/office/drawing/2014/main" id="{D8D6D499-A4B4-BC2B-D478-679E4A35898D}"/>
                </a:ext>
              </a:extLst>
            </p:cNvPr>
            <p:cNvSpPr/>
            <p:nvPr/>
          </p:nvSpPr>
          <p:spPr>
            <a:xfrm>
              <a:off x="5928941" y="3337779"/>
              <a:ext cx="127282" cy="197672"/>
            </a:xfrm>
            <a:custGeom>
              <a:avLst/>
              <a:gdLst>
                <a:gd name="connsiteX0" fmla="*/ 96679 w 127282"/>
                <a:gd name="connsiteY0" fmla="*/ 194967 h 197672"/>
                <a:gd name="connsiteX1" fmla="*/ 92345 w 127282"/>
                <a:gd name="connsiteY1" fmla="*/ 183318 h 197672"/>
                <a:gd name="connsiteX2" fmla="*/ 54169 w 127282"/>
                <a:gd name="connsiteY2" fmla="*/ 197672 h 197672"/>
                <a:gd name="connsiteX3" fmla="*/ 0 w 127282"/>
                <a:gd name="connsiteY3" fmla="*/ 123206 h 197672"/>
                <a:gd name="connsiteX4" fmla="*/ 59579 w 127282"/>
                <a:gd name="connsiteY4" fmla="*/ 48739 h 197672"/>
                <a:gd name="connsiteX5" fmla="*/ 89373 w 127282"/>
                <a:gd name="connsiteY5" fmla="*/ 60103 h 197672"/>
                <a:gd name="connsiteX6" fmla="*/ 89373 w 127282"/>
                <a:gd name="connsiteY6" fmla="*/ 0 h 197672"/>
                <a:gd name="connsiteX7" fmla="*/ 127283 w 127282"/>
                <a:gd name="connsiteY7" fmla="*/ 0 h 197672"/>
                <a:gd name="connsiteX8" fmla="*/ 127283 w 127282"/>
                <a:gd name="connsiteY8" fmla="*/ 194967 h 197672"/>
                <a:gd name="connsiteX9" fmla="*/ 96679 w 127282"/>
                <a:gd name="connsiteY9" fmla="*/ 194967 h 197672"/>
                <a:gd name="connsiteX10" fmla="*/ 89373 w 127282"/>
                <a:gd name="connsiteY10" fmla="*/ 84753 h 197672"/>
                <a:gd name="connsiteX11" fmla="*/ 67704 w 127282"/>
                <a:gd name="connsiteY11" fmla="*/ 77429 h 197672"/>
                <a:gd name="connsiteX12" fmla="*/ 37909 w 127282"/>
                <a:gd name="connsiteY12" fmla="*/ 123196 h 197672"/>
                <a:gd name="connsiteX13" fmla="*/ 64989 w 127282"/>
                <a:gd name="connsiteY13" fmla="*/ 169507 h 197672"/>
                <a:gd name="connsiteX14" fmla="*/ 89364 w 127282"/>
                <a:gd name="connsiteY14" fmla="*/ 160582 h 197672"/>
                <a:gd name="connsiteX15" fmla="*/ 89364 w 127282"/>
                <a:gd name="connsiteY15" fmla="*/ 84753 h 19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282" h="197672">
                  <a:moveTo>
                    <a:pt x="96679" y="194967"/>
                  </a:moveTo>
                  <a:lnTo>
                    <a:pt x="92345" y="183318"/>
                  </a:lnTo>
                  <a:cubicBezTo>
                    <a:pt x="83134" y="191443"/>
                    <a:pt x="69333" y="197672"/>
                    <a:pt x="54169" y="197672"/>
                  </a:cubicBezTo>
                  <a:cubicBezTo>
                    <a:pt x="31680" y="197672"/>
                    <a:pt x="0" y="188204"/>
                    <a:pt x="0" y="123206"/>
                  </a:cubicBezTo>
                  <a:cubicBezTo>
                    <a:pt x="0" y="56864"/>
                    <a:pt x="41434" y="48739"/>
                    <a:pt x="59579" y="48739"/>
                  </a:cubicBezTo>
                  <a:cubicBezTo>
                    <a:pt x="72038" y="48739"/>
                    <a:pt x="82867" y="53340"/>
                    <a:pt x="89373" y="60103"/>
                  </a:cubicBezTo>
                  <a:lnTo>
                    <a:pt x="89373" y="0"/>
                  </a:lnTo>
                  <a:lnTo>
                    <a:pt x="127283" y="0"/>
                  </a:lnTo>
                  <a:lnTo>
                    <a:pt x="127283" y="194967"/>
                  </a:lnTo>
                  <a:lnTo>
                    <a:pt x="96679" y="194967"/>
                  </a:lnTo>
                  <a:close/>
                  <a:moveTo>
                    <a:pt x="89373" y="84753"/>
                  </a:moveTo>
                  <a:cubicBezTo>
                    <a:pt x="83410" y="80686"/>
                    <a:pt x="75562" y="77429"/>
                    <a:pt x="67704" y="77429"/>
                  </a:cubicBezTo>
                  <a:cubicBezTo>
                    <a:pt x="51721" y="77429"/>
                    <a:pt x="37909" y="80410"/>
                    <a:pt x="37909" y="123196"/>
                  </a:cubicBezTo>
                  <a:cubicBezTo>
                    <a:pt x="37909" y="166526"/>
                    <a:pt x="49825" y="169507"/>
                    <a:pt x="64989" y="169507"/>
                  </a:cubicBezTo>
                  <a:cubicBezTo>
                    <a:pt x="72847" y="169507"/>
                    <a:pt x="81782" y="165983"/>
                    <a:pt x="89364" y="160582"/>
                  </a:cubicBezTo>
                  <a:lnTo>
                    <a:pt x="89364" y="84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7" name="Freihandform: Form 66">
              <a:extLst>
                <a:ext uri="{FF2B5EF4-FFF2-40B4-BE49-F238E27FC236}">
                  <a16:creationId xmlns:a16="http://schemas.microsoft.com/office/drawing/2014/main" id="{DEDD9EEA-D7BD-4CB0-4CC2-38DAB50CFD84}"/>
                </a:ext>
              </a:extLst>
            </p:cNvPr>
            <p:cNvSpPr/>
            <p:nvPr/>
          </p:nvSpPr>
          <p:spPr>
            <a:xfrm>
              <a:off x="6169885" y="3335054"/>
              <a:ext cx="105613" cy="197700"/>
            </a:xfrm>
            <a:custGeom>
              <a:avLst/>
              <a:gdLst>
                <a:gd name="connsiteX0" fmla="*/ 76638 w 105613"/>
                <a:gd name="connsiteY0" fmla="*/ 30061 h 197700"/>
                <a:gd name="connsiteX1" fmla="*/ 62284 w 105613"/>
                <a:gd name="connsiteY1" fmla="*/ 46596 h 197700"/>
                <a:gd name="connsiteX2" fmla="*/ 62284 w 105613"/>
                <a:gd name="connsiteY2" fmla="*/ 54159 h 197700"/>
                <a:gd name="connsiteX3" fmla="*/ 94783 w 105613"/>
                <a:gd name="connsiteY3" fmla="*/ 54159 h 197700"/>
                <a:gd name="connsiteX4" fmla="*/ 91002 w 105613"/>
                <a:gd name="connsiteY4" fmla="*/ 79619 h 197700"/>
                <a:gd name="connsiteX5" fmla="*/ 62284 w 105613"/>
                <a:gd name="connsiteY5" fmla="*/ 79619 h 197700"/>
                <a:gd name="connsiteX6" fmla="*/ 62284 w 105613"/>
                <a:gd name="connsiteY6" fmla="*/ 197701 h 197700"/>
                <a:gd name="connsiteX7" fmla="*/ 24365 w 105613"/>
                <a:gd name="connsiteY7" fmla="*/ 197701 h 197700"/>
                <a:gd name="connsiteX8" fmla="*/ 24365 w 105613"/>
                <a:gd name="connsiteY8" fmla="*/ 79610 h 197700"/>
                <a:gd name="connsiteX9" fmla="*/ 0 w 105613"/>
                <a:gd name="connsiteY9" fmla="*/ 79610 h 197700"/>
                <a:gd name="connsiteX10" fmla="*/ 0 w 105613"/>
                <a:gd name="connsiteY10" fmla="*/ 54150 h 197700"/>
                <a:gd name="connsiteX11" fmla="*/ 24365 w 105613"/>
                <a:gd name="connsiteY11" fmla="*/ 54150 h 197700"/>
                <a:gd name="connsiteX12" fmla="*/ 24365 w 105613"/>
                <a:gd name="connsiteY12" fmla="*/ 44691 h 197700"/>
                <a:gd name="connsiteX13" fmla="*/ 70152 w 105613"/>
                <a:gd name="connsiteY13" fmla="*/ 0 h 197700"/>
                <a:gd name="connsiteX14" fmla="*/ 105613 w 105613"/>
                <a:gd name="connsiteY14" fmla="*/ 6506 h 197700"/>
                <a:gd name="connsiteX15" fmla="*/ 105613 w 105613"/>
                <a:gd name="connsiteY15" fmla="*/ 34404 h 197700"/>
                <a:gd name="connsiteX16" fmla="*/ 76638 w 105613"/>
                <a:gd name="connsiteY16" fmla="*/ 30061 h 19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613" h="197700">
                  <a:moveTo>
                    <a:pt x="76638" y="30061"/>
                  </a:moveTo>
                  <a:cubicBezTo>
                    <a:pt x="66094" y="30061"/>
                    <a:pt x="62284" y="34661"/>
                    <a:pt x="62284" y="46596"/>
                  </a:cubicBezTo>
                  <a:lnTo>
                    <a:pt x="62284" y="54159"/>
                  </a:lnTo>
                  <a:lnTo>
                    <a:pt x="94783" y="54159"/>
                  </a:lnTo>
                  <a:lnTo>
                    <a:pt x="91002" y="79619"/>
                  </a:lnTo>
                  <a:lnTo>
                    <a:pt x="62284" y="79619"/>
                  </a:lnTo>
                  <a:lnTo>
                    <a:pt x="62284" y="197701"/>
                  </a:lnTo>
                  <a:lnTo>
                    <a:pt x="24365" y="197701"/>
                  </a:lnTo>
                  <a:lnTo>
                    <a:pt x="24365" y="79610"/>
                  </a:lnTo>
                  <a:lnTo>
                    <a:pt x="0" y="79610"/>
                  </a:lnTo>
                  <a:lnTo>
                    <a:pt x="0" y="54150"/>
                  </a:lnTo>
                  <a:lnTo>
                    <a:pt x="24365" y="54150"/>
                  </a:lnTo>
                  <a:lnTo>
                    <a:pt x="24365" y="44691"/>
                  </a:lnTo>
                  <a:cubicBezTo>
                    <a:pt x="24365" y="9744"/>
                    <a:pt x="46034" y="0"/>
                    <a:pt x="70152" y="0"/>
                  </a:cubicBezTo>
                  <a:cubicBezTo>
                    <a:pt x="83420" y="0"/>
                    <a:pt x="96945" y="2981"/>
                    <a:pt x="105613" y="6506"/>
                  </a:cubicBezTo>
                  <a:lnTo>
                    <a:pt x="105613" y="34404"/>
                  </a:lnTo>
                  <a:cubicBezTo>
                    <a:pt x="95869" y="31956"/>
                    <a:pt x="83677" y="30061"/>
                    <a:pt x="76638" y="300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8" name="Freihandform: Form 67">
              <a:extLst>
                <a:ext uri="{FF2B5EF4-FFF2-40B4-BE49-F238E27FC236}">
                  <a16:creationId xmlns:a16="http://schemas.microsoft.com/office/drawing/2014/main" id="{92D33683-F418-9B3E-BFC3-C7B31F7D311E}"/>
                </a:ext>
              </a:extLst>
            </p:cNvPr>
            <p:cNvSpPr/>
            <p:nvPr/>
          </p:nvSpPr>
          <p:spPr>
            <a:xfrm>
              <a:off x="6271679" y="3386518"/>
              <a:ext cx="131082" cy="148932"/>
            </a:xfrm>
            <a:custGeom>
              <a:avLst/>
              <a:gdLst>
                <a:gd name="connsiteX0" fmla="*/ 65541 w 131082"/>
                <a:gd name="connsiteY0" fmla="*/ 148933 h 148932"/>
                <a:gd name="connsiteX1" fmla="*/ 0 w 131082"/>
                <a:gd name="connsiteY1" fmla="*/ 74466 h 148932"/>
                <a:gd name="connsiteX2" fmla="*/ 65541 w 131082"/>
                <a:gd name="connsiteY2" fmla="*/ 0 h 148932"/>
                <a:gd name="connsiteX3" fmla="*/ 131083 w 131082"/>
                <a:gd name="connsiteY3" fmla="*/ 74466 h 148932"/>
                <a:gd name="connsiteX4" fmla="*/ 65541 w 131082"/>
                <a:gd name="connsiteY4" fmla="*/ 148933 h 148932"/>
                <a:gd name="connsiteX5" fmla="*/ 65541 w 131082"/>
                <a:gd name="connsiteY5" fmla="*/ 26803 h 148932"/>
                <a:gd name="connsiteX6" fmla="*/ 37919 w 131082"/>
                <a:gd name="connsiteY6" fmla="*/ 74457 h 148932"/>
                <a:gd name="connsiteX7" fmla="*/ 65541 w 131082"/>
                <a:gd name="connsiteY7" fmla="*/ 121853 h 148932"/>
                <a:gd name="connsiteX8" fmla="*/ 93164 w 131082"/>
                <a:gd name="connsiteY8" fmla="*/ 74457 h 148932"/>
                <a:gd name="connsiteX9" fmla="*/ 65541 w 131082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2" h="148932">
                  <a:moveTo>
                    <a:pt x="65541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1" y="0"/>
                  </a:cubicBezTo>
                  <a:cubicBezTo>
                    <a:pt x="95317" y="0"/>
                    <a:pt x="131083" y="10030"/>
                    <a:pt x="131083" y="74466"/>
                  </a:cubicBezTo>
                  <a:cubicBezTo>
                    <a:pt x="131093" y="139465"/>
                    <a:pt x="94240" y="148933"/>
                    <a:pt x="65541" y="148933"/>
                  </a:cubicBezTo>
                  <a:close/>
                  <a:moveTo>
                    <a:pt x="65541" y="26803"/>
                  </a:moveTo>
                  <a:cubicBezTo>
                    <a:pt x="50654" y="26803"/>
                    <a:pt x="37919" y="31661"/>
                    <a:pt x="37919" y="74457"/>
                  </a:cubicBezTo>
                  <a:cubicBezTo>
                    <a:pt x="37919" y="116710"/>
                    <a:pt x="53350" y="121853"/>
                    <a:pt x="65541" y="121853"/>
                  </a:cubicBezTo>
                  <a:cubicBezTo>
                    <a:pt x="77733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1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69" name="Freihandform: Form 68">
              <a:extLst>
                <a:ext uri="{FF2B5EF4-FFF2-40B4-BE49-F238E27FC236}">
                  <a16:creationId xmlns:a16="http://schemas.microsoft.com/office/drawing/2014/main" id="{C6DB17C8-6423-DB4F-868E-A00EEED00904}"/>
                </a:ext>
              </a:extLst>
            </p:cNvPr>
            <p:cNvSpPr/>
            <p:nvPr/>
          </p:nvSpPr>
          <p:spPr>
            <a:xfrm>
              <a:off x="6435194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10 w 78000"/>
                <a:gd name="connsiteY2" fmla="*/ 40081 h 146237"/>
                <a:gd name="connsiteX3" fmla="*/ 37910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5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6" y="36024"/>
                    <a:pt x="60389" y="34938"/>
                    <a:pt x="56321" y="34938"/>
                  </a:cubicBezTo>
                  <a:cubicBezTo>
                    <a:pt x="51464" y="34938"/>
                    <a:pt x="44415" y="36814"/>
                    <a:pt x="37910" y="40081"/>
                  </a:cubicBezTo>
                  <a:lnTo>
                    <a:pt x="37910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5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0" name="Freihandform: Form 69">
              <a:extLst>
                <a:ext uri="{FF2B5EF4-FFF2-40B4-BE49-F238E27FC236}">
                  <a16:creationId xmlns:a16="http://schemas.microsoft.com/office/drawing/2014/main" id="{19697B09-5F04-8663-11FB-212B74C827F4}"/>
                </a:ext>
              </a:extLst>
            </p:cNvPr>
            <p:cNvSpPr/>
            <p:nvPr/>
          </p:nvSpPr>
          <p:spPr>
            <a:xfrm>
              <a:off x="6605482" y="3345875"/>
              <a:ext cx="97488" cy="189576"/>
            </a:xfrm>
            <a:custGeom>
              <a:avLst/>
              <a:gdLst>
                <a:gd name="connsiteX0" fmla="*/ 63637 w 97488"/>
                <a:gd name="connsiteY0" fmla="*/ 189576 h 189576"/>
                <a:gd name="connsiteX1" fmla="*/ 24375 w 97488"/>
                <a:gd name="connsiteY1" fmla="*/ 150847 h 189576"/>
                <a:gd name="connsiteX2" fmla="*/ 24375 w 97488"/>
                <a:gd name="connsiteY2" fmla="*/ 68790 h 189576"/>
                <a:gd name="connsiteX3" fmla="*/ 0 w 97488"/>
                <a:gd name="connsiteY3" fmla="*/ 68790 h 189576"/>
                <a:gd name="connsiteX4" fmla="*/ 0 w 97488"/>
                <a:gd name="connsiteY4" fmla="*/ 43329 h 189576"/>
                <a:gd name="connsiteX5" fmla="*/ 24375 w 97488"/>
                <a:gd name="connsiteY5" fmla="*/ 43329 h 189576"/>
                <a:gd name="connsiteX6" fmla="*/ 27080 w 97488"/>
                <a:gd name="connsiteY6" fmla="*/ 11649 h 189576"/>
                <a:gd name="connsiteX7" fmla="*/ 62284 w 97488"/>
                <a:gd name="connsiteY7" fmla="*/ 0 h 189576"/>
                <a:gd name="connsiteX8" fmla="*/ 62284 w 97488"/>
                <a:gd name="connsiteY8" fmla="*/ 43329 h 189576"/>
                <a:gd name="connsiteX9" fmla="*/ 94783 w 97488"/>
                <a:gd name="connsiteY9" fmla="*/ 43329 h 189576"/>
                <a:gd name="connsiteX10" fmla="*/ 91002 w 97488"/>
                <a:gd name="connsiteY10" fmla="*/ 68790 h 189576"/>
                <a:gd name="connsiteX11" fmla="*/ 62284 w 97488"/>
                <a:gd name="connsiteY11" fmla="*/ 68790 h 189576"/>
                <a:gd name="connsiteX12" fmla="*/ 62284 w 97488"/>
                <a:gd name="connsiteY12" fmla="*/ 150305 h 189576"/>
                <a:gd name="connsiteX13" fmla="*/ 71495 w 97488"/>
                <a:gd name="connsiteY13" fmla="*/ 159515 h 189576"/>
                <a:gd name="connsiteX14" fmla="*/ 97488 w 97488"/>
                <a:gd name="connsiteY14" fmla="*/ 154657 h 189576"/>
                <a:gd name="connsiteX15" fmla="*/ 97488 w 97488"/>
                <a:gd name="connsiteY15" fmla="*/ 183356 h 189576"/>
                <a:gd name="connsiteX16" fmla="*/ 63637 w 97488"/>
                <a:gd name="connsiteY16" fmla="*/ 189576 h 1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7488" h="189576">
                  <a:moveTo>
                    <a:pt x="63637" y="189576"/>
                  </a:moveTo>
                  <a:cubicBezTo>
                    <a:pt x="44148" y="189576"/>
                    <a:pt x="24375" y="184718"/>
                    <a:pt x="24375" y="150847"/>
                  </a:cubicBezTo>
                  <a:lnTo>
                    <a:pt x="24375" y="68790"/>
                  </a:lnTo>
                  <a:lnTo>
                    <a:pt x="0" y="68790"/>
                  </a:lnTo>
                  <a:lnTo>
                    <a:pt x="0" y="43329"/>
                  </a:lnTo>
                  <a:lnTo>
                    <a:pt x="24375" y="43329"/>
                  </a:lnTo>
                  <a:lnTo>
                    <a:pt x="27080" y="11649"/>
                  </a:lnTo>
                  <a:lnTo>
                    <a:pt x="62284" y="0"/>
                  </a:lnTo>
                  <a:lnTo>
                    <a:pt x="62284" y="43329"/>
                  </a:lnTo>
                  <a:lnTo>
                    <a:pt x="94783" y="43329"/>
                  </a:lnTo>
                  <a:lnTo>
                    <a:pt x="91002" y="68790"/>
                  </a:lnTo>
                  <a:lnTo>
                    <a:pt x="62284" y="68790"/>
                  </a:lnTo>
                  <a:lnTo>
                    <a:pt x="62284" y="150305"/>
                  </a:lnTo>
                  <a:cubicBezTo>
                    <a:pt x="62284" y="158429"/>
                    <a:pt x="66627" y="159515"/>
                    <a:pt x="71495" y="159515"/>
                  </a:cubicBezTo>
                  <a:cubicBezTo>
                    <a:pt x="75019" y="159515"/>
                    <a:pt x="88030" y="157096"/>
                    <a:pt x="97488" y="154657"/>
                  </a:cubicBezTo>
                  <a:lnTo>
                    <a:pt x="97488" y="183356"/>
                  </a:lnTo>
                  <a:cubicBezTo>
                    <a:pt x="87192" y="187147"/>
                    <a:pt x="73924" y="189576"/>
                    <a:pt x="63637" y="1895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1" name="Freihandform: Form 70">
              <a:extLst>
                <a:ext uri="{FF2B5EF4-FFF2-40B4-BE49-F238E27FC236}">
                  <a16:creationId xmlns:a16="http://schemas.microsoft.com/office/drawing/2014/main" id="{87AB88CB-1A15-D08A-6A2B-1DCF027F14D2}"/>
                </a:ext>
              </a:extLst>
            </p:cNvPr>
            <p:cNvSpPr/>
            <p:nvPr/>
          </p:nvSpPr>
          <p:spPr>
            <a:xfrm>
              <a:off x="6714048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2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2" name="Freihandform: Form 71">
              <a:extLst>
                <a:ext uri="{FF2B5EF4-FFF2-40B4-BE49-F238E27FC236}">
                  <a16:creationId xmlns:a16="http://schemas.microsoft.com/office/drawing/2014/main" id="{CDF03B08-80DF-F8CD-5DA3-8A8174207924}"/>
                </a:ext>
              </a:extLst>
            </p:cNvPr>
            <p:cNvSpPr/>
            <p:nvPr/>
          </p:nvSpPr>
          <p:spPr>
            <a:xfrm>
              <a:off x="6877554" y="3386499"/>
              <a:ext cx="194995" cy="146246"/>
            </a:xfrm>
            <a:custGeom>
              <a:avLst/>
              <a:gdLst>
                <a:gd name="connsiteX0" fmla="*/ 157067 w 194995"/>
                <a:gd name="connsiteY0" fmla="*/ 146247 h 146246"/>
                <a:gd name="connsiteX1" fmla="*/ 157067 w 194995"/>
                <a:gd name="connsiteY1" fmla="*/ 43882 h 146246"/>
                <a:gd name="connsiteX2" fmla="*/ 142180 w 194995"/>
                <a:gd name="connsiteY2" fmla="*/ 31433 h 146246"/>
                <a:gd name="connsiteX3" fmla="*/ 116462 w 194995"/>
                <a:gd name="connsiteY3" fmla="*/ 39815 h 146246"/>
                <a:gd name="connsiteX4" fmla="*/ 116462 w 194995"/>
                <a:gd name="connsiteY4" fmla="*/ 146247 h 146246"/>
                <a:gd name="connsiteX5" fmla="*/ 78534 w 194995"/>
                <a:gd name="connsiteY5" fmla="*/ 146247 h 146246"/>
                <a:gd name="connsiteX6" fmla="*/ 78534 w 194995"/>
                <a:gd name="connsiteY6" fmla="*/ 43882 h 146246"/>
                <a:gd name="connsiteX7" fmla="*/ 63646 w 194995"/>
                <a:gd name="connsiteY7" fmla="*/ 31433 h 146246"/>
                <a:gd name="connsiteX8" fmla="*/ 37929 w 194995"/>
                <a:gd name="connsiteY8" fmla="*/ 39815 h 146246"/>
                <a:gd name="connsiteX9" fmla="*/ 37929 w 194995"/>
                <a:gd name="connsiteY9" fmla="*/ 146247 h 146246"/>
                <a:gd name="connsiteX10" fmla="*/ 0 w 194995"/>
                <a:gd name="connsiteY10" fmla="*/ 146247 h 146246"/>
                <a:gd name="connsiteX11" fmla="*/ 0 w 194995"/>
                <a:gd name="connsiteY11" fmla="*/ 2705 h 146246"/>
                <a:gd name="connsiteX12" fmla="*/ 31680 w 194995"/>
                <a:gd name="connsiteY12" fmla="*/ 2705 h 146246"/>
                <a:gd name="connsiteX13" fmla="*/ 37100 w 194995"/>
                <a:gd name="connsiteY13" fmla="*/ 16793 h 146246"/>
                <a:gd name="connsiteX14" fmla="*/ 77991 w 194995"/>
                <a:gd name="connsiteY14" fmla="*/ 0 h 146246"/>
                <a:gd name="connsiteX15" fmla="*/ 112395 w 194995"/>
                <a:gd name="connsiteY15" fmla="*/ 19774 h 146246"/>
                <a:gd name="connsiteX16" fmla="*/ 156524 w 194995"/>
                <a:gd name="connsiteY16" fmla="*/ 0 h 146246"/>
                <a:gd name="connsiteX17" fmla="*/ 194996 w 194995"/>
                <a:gd name="connsiteY17" fmla="*/ 42786 h 146246"/>
                <a:gd name="connsiteX18" fmla="*/ 194996 w 194995"/>
                <a:gd name="connsiteY18" fmla="*/ 146237 h 146246"/>
                <a:gd name="connsiteX19" fmla="*/ 157067 w 194995"/>
                <a:gd name="connsiteY19" fmla="*/ 146237 h 14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995" h="146246">
                  <a:moveTo>
                    <a:pt x="157067" y="146247"/>
                  </a:moveTo>
                  <a:lnTo>
                    <a:pt x="157067" y="43882"/>
                  </a:lnTo>
                  <a:cubicBezTo>
                    <a:pt x="157067" y="33880"/>
                    <a:pt x="151924" y="31433"/>
                    <a:pt x="142180" y="31433"/>
                  </a:cubicBezTo>
                  <a:cubicBezTo>
                    <a:pt x="134598" y="31433"/>
                    <a:pt x="124587" y="35214"/>
                    <a:pt x="116462" y="39815"/>
                  </a:cubicBezTo>
                  <a:lnTo>
                    <a:pt x="116462" y="146247"/>
                  </a:lnTo>
                  <a:lnTo>
                    <a:pt x="78534" y="146247"/>
                  </a:lnTo>
                  <a:lnTo>
                    <a:pt x="78534" y="43882"/>
                  </a:lnTo>
                  <a:cubicBezTo>
                    <a:pt x="78534" y="33880"/>
                    <a:pt x="73390" y="31433"/>
                    <a:pt x="63646" y="31433"/>
                  </a:cubicBezTo>
                  <a:cubicBezTo>
                    <a:pt x="55797" y="31433"/>
                    <a:pt x="46853" y="34414"/>
                    <a:pt x="37929" y="39815"/>
                  </a:cubicBezTo>
                  <a:lnTo>
                    <a:pt x="37929" y="146247"/>
                  </a:lnTo>
                  <a:lnTo>
                    <a:pt x="0" y="146247"/>
                  </a:lnTo>
                  <a:lnTo>
                    <a:pt x="0" y="2705"/>
                  </a:lnTo>
                  <a:lnTo>
                    <a:pt x="31680" y="2705"/>
                  </a:lnTo>
                  <a:lnTo>
                    <a:pt x="37100" y="16793"/>
                  </a:lnTo>
                  <a:cubicBezTo>
                    <a:pt x="46311" y="8125"/>
                    <a:pt x="61198" y="0"/>
                    <a:pt x="77991" y="0"/>
                  </a:cubicBezTo>
                  <a:cubicBezTo>
                    <a:pt x="95860" y="0"/>
                    <a:pt x="106975" y="6220"/>
                    <a:pt x="112395" y="19774"/>
                  </a:cubicBezTo>
                  <a:cubicBezTo>
                    <a:pt x="124301" y="8944"/>
                    <a:pt x="137855" y="0"/>
                    <a:pt x="156524" y="0"/>
                  </a:cubicBezTo>
                  <a:cubicBezTo>
                    <a:pt x="179279" y="0"/>
                    <a:pt x="194996" y="10830"/>
                    <a:pt x="194996" y="42786"/>
                  </a:cubicBezTo>
                  <a:lnTo>
                    <a:pt x="194996" y="146237"/>
                  </a:lnTo>
                  <a:lnTo>
                    <a:pt x="157067" y="1462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3" name="Freihandform: Form 72">
              <a:extLst>
                <a:ext uri="{FF2B5EF4-FFF2-40B4-BE49-F238E27FC236}">
                  <a16:creationId xmlns:a16="http://schemas.microsoft.com/office/drawing/2014/main" id="{9B95C7AC-5D4F-B063-B2D5-98BE3593C113}"/>
                </a:ext>
              </a:extLst>
            </p:cNvPr>
            <p:cNvSpPr/>
            <p:nvPr/>
          </p:nvSpPr>
          <p:spPr>
            <a:xfrm>
              <a:off x="7103630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5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39606E91-C14F-BEF1-B4CD-0A6ABE5B8CB9}"/>
                </a:ext>
              </a:extLst>
            </p:cNvPr>
            <p:cNvSpPr/>
            <p:nvPr/>
          </p:nvSpPr>
          <p:spPr>
            <a:xfrm>
              <a:off x="7267127" y="3386508"/>
              <a:ext cx="77990" cy="146237"/>
            </a:xfrm>
            <a:custGeom>
              <a:avLst/>
              <a:gdLst>
                <a:gd name="connsiteX0" fmla="*/ 77991 w 77990"/>
                <a:gd name="connsiteY0" fmla="*/ 37643 h 146237"/>
                <a:gd name="connsiteX1" fmla="*/ 56340 w 77990"/>
                <a:gd name="connsiteY1" fmla="*/ 34938 h 146237"/>
                <a:gd name="connsiteX2" fmla="*/ 37929 w 77990"/>
                <a:gd name="connsiteY2" fmla="*/ 40081 h 146237"/>
                <a:gd name="connsiteX3" fmla="*/ 37929 w 77990"/>
                <a:gd name="connsiteY3" fmla="*/ 146237 h 146237"/>
                <a:gd name="connsiteX4" fmla="*/ 0 w 77990"/>
                <a:gd name="connsiteY4" fmla="*/ 146237 h 146237"/>
                <a:gd name="connsiteX5" fmla="*/ 0 w 77990"/>
                <a:gd name="connsiteY5" fmla="*/ 2696 h 146237"/>
                <a:gd name="connsiteX6" fmla="*/ 30337 w 77990"/>
                <a:gd name="connsiteY6" fmla="*/ 2696 h 146237"/>
                <a:gd name="connsiteX7" fmla="*/ 35195 w 77990"/>
                <a:gd name="connsiteY7" fmla="*/ 17069 h 146237"/>
                <a:gd name="connsiteX8" fmla="*/ 62017 w 77990"/>
                <a:gd name="connsiteY8" fmla="*/ 0 h 146237"/>
                <a:gd name="connsiteX9" fmla="*/ 77991 w 77990"/>
                <a:gd name="connsiteY9" fmla="*/ 1619 h 146237"/>
                <a:gd name="connsiteX10" fmla="*/ 77991 w 7799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990" h="146237">
                  <a:moveTo>
                    <a:pt x="77991" y="37643"/>
                  </a:moveTo>
                  <a:cubicBezTo>
                    <a:pt x="69866" y="36024"/>
                    <a:pt x="60398" y="34938"/>
                    <a:pt x="56340" y="34938"/>
                  </a:cubicBezTo>
                  <a:cubicBezTo>
                    <a:pt x="51454" y="34938"/>
                    <a:pt x="44415" y="36814"/>
                    <a:pt x="37929" y="40081"/>
                  </a:cubicBezTo>
                  <a:lnTo>
                    <a:pt x="3792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37" y="2696"/>
                  </a:lnTo>
                  <a:lnTo>
                    <a:pt x="35195" y="17069"/>
                  </a:lnTo>
                  <a:cubicBezTo>
                    <a:pt x="41977" y="6220"/>
                    <a:pt x="51445" y="0"/>
                    <a:pt x="62017" y="0"/>
                  </a:cubicBezTo>
                  <a:cubicBezTo>
                    <a:pt x="67161" y="0"/>
                    <a:pt x="73666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A9CA9C7A-8C97-B546-C722-329D4A297099}"/>
                </a:ext>
              </a:extLst>
            </p:cNvPr>
            <p:cNvSpPr/>
            <p:nvPr/>
          </p:nvSpPr>
          <p:spPr>
            <a:xfrm>
              <a:off x="7368387" y="3386508"/>
              <a:ext cx="78000" cy="146237"/>
            </a:xfrm>
            <a:custGeom>
              <a:avLst/>
              <a:gdLst>
                <a:gd name="connsiteX0" fmla="*/ 78000 w 78000"/>
                <a:gd name="connsiteY0" fmla="*/ 37643 h 146237"/>
                <a:gd name="connsiteX1" fmla="*/ 56321 w 78000"/>
                <a:gd name="connsiteY1" fmla="*/ 34938 h 146237"/>
                <a:gd name="connsiteX2" fmla="*/ 37909 w 78000"/>
                <a:gd name="connsiteY2" fmla="*/ 40081 h 146237"/>
                <a:gd name="connsiteX3" fmla="*/ 37909 w 78000"/>
                <a:gd name="connsiteY3" fmla="*/ 146237 h 146237"/>
                <a:gd name="connsiteX4" fmla="*/ 0 w 78000"/>
                <a:gd name="connsiteY4" fmla="*/ 146237 h 146237"/>
                <a:gd name="connsiteX5" fmla="*/ 0 w 78000"/>
                <a:gd name="connsiteY5" fmla="*/ 2696 h 146237"/>
                <a:gd name="connsiteX6" fmla="*/ 30318 w 78000"/>
                <a:gd name="connsiteY6" fmla="*/ 2696 h 146237"/>
                <a:gd name="connsiteX7" fmla="*/ 35204 w 78000"/>
                <a:gd name="connsiteY7" fmla="*/ 17069 h 146237"/>
                <a:gd name="connsiteX8" fmla="*/ 61998 w 78000"/>
                <a:gd name="connsiteY8" fmla="*/ 0 h 146237"/>
                <a:gd name="connsiteX9" fmla="*/ 77991 w 78000"/>
                <a:gd name="connsiteY9" fmla="*/ 1619 h 146237"/>
                <a:gd name="connsiteX10" fmla="*/ 77991 w 78000"/>
                <a:gd name="connsiteY10" fmla="*/ 37643 h 1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00" h="146237">
                  <a:moveTo>
                    <a:pt x="78000" y="37643"/>
                  </a:moveTo>
                  <a:cubicBezTo>
                    <a:pt x="69875" y="36024"/>
                    <a:pt x="60388" y="34938"/>
                    <a:pt x="56321" y="34938"/>
                  </a:cubicBezTo>
                  <a:cubicBezTo>
                    <a:pt x="51463" y="34938"/>
                    <a:pt x="44415" y="36814"/>
                    <a:pt x="37909" y="40081"/>
                  </a:cubicBezTo>
                  <a:lnTo>
                    <a:pt x="37909" y="146237"/>
                  </a:lnTo>
                  <a:lnTo>
                    <a:pt x="0" y="146237"/>
                  </a:lnTo>
                  <a:lnTo>
                    <a:pt x="0" y="2696"/>
                  </a:lnTo>
                  <a:lnTo>
                    <a:pt x="30318" y="2696"/>
                  </a:lnTo>
                  <a:lnTo>
                    <a:pt x="35204" y="17069"/>
                  </a:lnTo>
                  <a:cubicBezTo>
                    <a:pt x="41967" y="6220"/>
                    <a:pt x="51454" y="0"/>
                    <a:pt x="61998" y="0"/>
                  </a:cubicBezTo>
                  <a:cubicBezTo>
                    <a:pt x="67142" y="0"/>
                    <a:pt x="73647" y="543"/>
                    <a:pt x="77991" y="1619"/>
                  </a:cubicBezTo>
                  <a:lnTo>
                    <a:pt x="77991" y="376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6" name="Freihandform: Form 75">
              <a:extLst>
                <a:ext uri="{FF2B5EF4-FFF2-40B4-BE49-F238E27FC236}">
                  <a16:creationId xmlns:a16="http://schemas.microsoft.com/office/drawing/2014/main" id="{D155DDE1-CFAF-FC4D-76D7-9497FAC5B715}"/>
                </a:ext>
              </a:extLst>
            </p:cNvPr>
            <p:cNvSpPr/>
            <p:nvPr/>
          </p:nvSpPr>
          <p:spPr>
            <a:xfrm>
              <a:off x="7457455" y="3386518"/>
              <a:ext cx="131064" cy="148932"/>
            </a:xfrm>
            <a:custGeom>
              <a:avLst/>
              <a:gdLst>
                <a:gd name="connsiteX0" fmla="*/ 65542 w 131064"/>
                <a:gd name="connsiteY0" fmla="*/ 148933 h 148932"/>
                <a:gd name="connsiteX1" fmla="*/ 0 w 131064"/>
                <a:gd name="connsiteY1" fmla="*/ 74466 h 148932"/>
                <a:gd name="connsiteX2" fmla="*/ 65542 w 131064"/>
                <a:gd name="connsiteY2" fmla="*/ 0 h 148932"/>
                <a:gd name="connsiteX3" fmla="*/ 131064 w 131064"/>
                <a:gd name="connsiteY3" fmla="*/ 74466 h 148932"/>
                <a:gd name="connsiteX4" fmla="*/ 65542 w 131064"/>
                <a:gd name="connsiteY4" fmla="*/ 148933 h 148932"/>
                <a:gd name="connsiteX5" fmla="*/ 65542 w 131064"/>
                <a:gd name="connsiteY5" fmla="*/ 26803 h 148932"/>
                <a:gd name="connsiteX6" fmla="*/ 37900 w 131064"/>
                <a:gd name="connsiteY6" fmla="*/ 74457 h 148932"/>
                <a:gd name="connsiteX7" fmla="*/ 65542 w 131064"/>
                <a:gd name="connsiteY7" fmla="*/ 121853 h 148932"/>
                <a:gd name="connsiteX8" fmla="*/ 93164 w 131064"/>
                <a:gd name="connsiteY8" fmla="*/ 74457 h 148932"/>
                <a:gd name="connsiteX9" fmla="*/ 65542 w 131064"/>
                <a:gd name="connsiteY9" fmla="*/ 26803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64" h="148932">
                  <a:moveTo>
                    <a:pt x="65542" y="148933"/>
                  </a:moveTo>
                  <a:cubicBezTo>
                    <a:pt x="36557" y="148933"/>
                    <a:pt x="0" y="138646"/>
                    <a:pt x="0" y="74466"/>
                  </a:cubicBezTo>
                  <a:cubicBezTo>
                    <a:pt x="0" y="11906"/>
                    <a:pt x="35481" y="0"/>
                    <a:pt x="65542" y="0"/>
                  </a:cubicBezTo>
                  <a:cubicBezTo>
                    <a:pt x="95317" y="0"/>
                    <a:pt x="131064" y="10030"/>
                    <a:pt x="131064" y="74466"/>
                  </a:cubicBezTo>
                  <a:cubicBezTo>
                    <a:pt x="131064" y="139465"/>
                    <a:pt x="94240" y="148933"/>
                    <a:pt x="65542" y="148933"/>
                  </a:cubicBezTo>
                  <a:close/>
                  <a:moveTo>
                    <a:pt x="65542" y="26803"/>
                  </a:moveTo>
                  <a:cubicBezTo>
                    <a:pt x="50635" y="26803"/>
                    <a:pt x="37900" y="31661"/>
                    <a:pt x="37900" y="74457"/>
                  </a:cubicBezTo>
                  <a:cubicBezTo>
                    <a:pt x="37900" y="116710"/>
                    <a:pt x="53350" y="121853"/>
                    <a:pt x="65542" y="121853"/>
                  </a:cubicBezTo>
                  <a:cubicBezTo>
                    <a:pt x="77705" y="121853"/>
                    <a:pt x="93164" y="116996"/>
                    <a:pt x="93164" y="74457"/>
                  </a:cubicBezTo>
                  <a:cubicBezTo>
                    <a:pt x="93164" y="30051"/>
                    <a:pt x="80429" y="26803"/>
                    <a:pt x="65542" y="268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93668F31-8272-606B-3D26-5AD36E2040D8}"/>
                </a:ext>
              </a:extLst>
            </p:cNvPr>
            <p:cNvSpPr/>
            <p:nvPr/>
          </p:nvSpPr>
          <p:spPr>
            <a:xfrm>
              <a:off x="7600950" y="3389204"/>
              <a:ext cx="211226" cy="143541"/>
            </a:xfrm>
            <a:custGeom>
              <a:avLst/>
              <a:gdLst>
                <a:gd name="connsiteX0" fmla="*/ 181165 w 211226"/>
                <a:gd name="connsiteY0" fmla="*/ 143542 h 143541"/>
                <a:gd name="connsiteX1" fmla="*/ 129426 w 211226"/>
                <a:gd name="connsiteY1" fmla="*/ 143542 h 143541"/>
                <a:gd name="connsiteX2" fmla="*/ 117520 w 211226"/>
                <a:gd name="connsiteY2" fmla="*/ 85325 h 143541"/>
                <a:gd name="connsiteX3" fmla="*/ 105613 w 211226"/>
                <a:gd name="connsiteY3" fmla="*/ 22498 h 143541"/>
                <a:gd name="connsiteX4" fmla="*/ 93421 w 211226"/>
                <a:gd name="connsiteY4" fmla="*/ 83963 h 143541"/>
                <a:gd name="connsiteX5" fmla="*/ 81772 w 211226"/>
                <a:gd name="connsiteY5" fmla="*/ 143542 h 143541"/>
                <a:gd name="connsiteX6" fmla="*/ 30061 w 211226"/>
                <a:gd name="connsiteY6" fmla="*/ 143542 h 143541"/>
                <a:gd name="connsiteX7" fmla="*/ 0 w 211226"/>
                <a:gd name="connsiteY7" fmla="*/ 0 h 143541"/>
                <a:gd name="connsiteX8" fmla="*/ 41691 w 211226"/>
                <a:gd name="connsiteY8" fmla="*/ 0 h 143541"/>
                <a:gd name="connsiteX9" fmla="*/ 50102 w 211226"/>
                <a:gd name="connsiteY9" fmla="*/ 66904 h 143541"/>
                <a:gd name="connsiteX10" fmla="*/ 56064 w 211226"/>
                <a:gd name="connsiteY10" fmla="*/ 122958 h 143541"/>
                <a:gd name="connsiteX11" fmla="*/ 65808 w 211226"/>
                <a:gd name="connsiteY11" fmla="*/ 66904 h 143541"/>
                <a:gd name="connsiteX12" fmla="*/ 79877 w 211226"/>
                <a:gd name="connsiteY12" fmla="*/ 0 h 143541"/>
                <a:gd name="connsiteX13" fmla="*/ 131331 w 211226"/>
                <a:gd name="connsiteY13" fmla="*/ 0 h 143541"/>
                <a:gd name="connsiteX14" fmla="*/ 145418 w 211226"/>
                <a:gd name="connsiteY14" fmla="*/ 66904 h 143541"/>
                <a:gd name="connsiteX15" fmla="*/ 154629 w 211226"/>
                <a:gd name="connsiteY15" fmla="*/ 122958 h 143541"/>
                <a:gd name="connsiteX16" fmla="*/ 160849 w 211226"/>
                <a:gd name="connsiteY16" fmla="*/ 66904 h 143541"/>
                <a:gd name="connsiteX17" fmla="*/ 170059 w 211226"/>
                <a:gd name="connsiteY17" fmla="*/ 0 h 143541"/>
                <a:gd name="connsiteX18" fmla="*/ 211226 w 211226"/>
                <a:gd name="connsiteY18" fmla="*/ 0 h 143541"/>
                <a:gd name="connsiteX19" fmla="*/ 181165 w 211226"/>
                <a:gd name="connsiteY19" fmla="*/ 143542 h 14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11226" h="143541">
                  <a:moveTo>
                    <a:pt x="181165" y="143542"/>
                  </a:moveTo>
                  <a:lnTo>
                    <a:pt x="129426" y="143542"/>
                  </a:lnTo>
                  <a:lnTo>
                    <a:pt x="117520" y="85325"/>
                  </a:lnTo>
                  <a:cubicBezTo>
                    <a:pt x="115357" y="74495"/>
                    <a:pt x="109937" y="46320"/>
                    <a:pt x="105613" y="22498"/>
                  </a:cubicBezTo>
                  <a:cubicBezTo>
                    <a:pt x="100727" y="46053"/>
                    <a:pt x="95326" y="73676"/>
                    <a:pt x="93421" y="83963"/>
                  </a:cubicBezTo>
                  <a:lnTo>
                    <a:pt x="81772" y="143542"/>
                  </a:lnTo>
                  <a:lnTo>
                    <a:pt x="30061" y="143542"/>
                  </a:lnTo>
                  <a:lnTo>
                    <a:pt x="0" y="0"/>
                  </a:lnTo>
                  <a:lnTo>
                    <a:pt x="41691" y="0"/>
                  </a:lnTo>
                  <a:lnTo>
                    <a:pt x="50102" y="66904"/>
                  </a:lnTo>
                  <a:cubicBezTo>
                    <a:pt x="52264" y="83953"/>
                    <a:pt x="55788" y="120777"/>
                    <a:pt x="56064" y="122958"/>
                  </a:cubicBezTo>
                  <a:cubicBezTo>
                    <a:pt x="56607" y="119691"/>
                    <a:pt x="62008" y="84773"/>
                    <a:pt x="65808" y="66904"/>
                  </a:cubicBezTo>
                  <a:lnTo>
                    <a:pt x="79877" y="0"/>
                  </a:lnTo>
                  <a:lnTo>
                    <a:pt x="131331" y="0"/>
                  </a:lnTo>
                  <a:lnTo>
                    <a:pt x="145418" y="66904"/>
                  </a:lnTo>
                  <a:cubicBezTo>
                    <a:pt x="148657" y="83153"/>
                    <a:pt x="154086" y="119158"/>
                    <a:pt x="154629" y="122958"/>
                  </a:cubicBezTo>
                  <a:cubicBezTo>
                    <a:pt x="154886" y="120520"/>
                    <a:pt x="158410" y="83410"/>
                    <a:pt x="160849" y="66904"/>
                  </a:cubicBezTo>
                  <a:lnTo>
                    <a:pt x="170059" y="0"/>
                  </a:lnTo>
                  <a:lnTo>
                    <a:pt x="211226" y="0"/>
                  </a:lnTo>
                  <a:lnTo>
                    <a:pt x="181165" y="14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>
                <a:latin typeface="Fago Pro" panose="0200050604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20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6A242-FCBA-1B53-7D9F-005624C20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A0F0B-9787-776C-7AA1-9A1E58C9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FTS</a:t>
            </a:r>
            <a:br>
              <a:rPr lang="de-DE" sz="2400"/>
            </a:br>
            <a:r>
              <a:rPr lang="de-DE" sz="2400" err="1"/>
              <a:t>Developed</a:t>
            </a:r>
            <a:r>
              <a:rPr lang="de-DE" sz="2400"/>
              <a:t> and </a:t>
            </a:r>
            <a:r>
              <a:rPr lang="de-DE" sz="2400" err="1"/>
              <a:t>manufactured</a:t>
            </a:r>
            <a:r>
              <a:rPr lang="de-DE" sz="2400"/>
              <a:t> in Germany</a:t>
            </a:r>
          </a:p>
        </p:txBody>
      </p:sp>
      <p:sp>
        <p:nvSpPr>
          <p:cNvPr id="3" name="Textplatzhalter 3">
            <a:extLst>
              <a:ext uri="{FF2B5EF4-FFF2-40B4-BE49-F238E27FC236}">
                <a16:creationId xmlns:a16="http://schemas.microsoft.com/office/drawing/2014/main" id="{721144EC-E7B3-8ED0-4529-6570F8332B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FF350CB-1E50-EA13-00F7-11408C0EA869}"/>
              </a:ext>
            </a:extLst>
          </p:cNvPr>
          <p:cNvSpPr txBox="1"/>
          <p:nvPr/>
        </p:nvSpPr>
        <p:spPr>
          <a:xfrm>
            <a:off x="627783" y="3132947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047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1FDDAB-C6B6-E576-93BD-0B295776E28F}"/>
              </a:ext>
            </a:extLst>
          </p:cNvPr>
          <p:cNvSpPr txBox="1"/>
          <p:nvPr/>
        </p:nvSpPr>
        <p:spPr>
          <a:xfrm>
            <a:off x="2035268" y="3114737"/>
            <a:ext cx="91855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056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1F2E3E4-FC84-6AB9-0B5A-8BCEA1A07B38}"/>
              </a:ext>
            </a:extLst>
          </p:cNvPr>
          <p:cNvSpPr txBox="1"/>
          <p:nvPr/>
        </p:nvSpPr>
        <p:spPr>
          <a:xfrm>
            <a:off x="3714041" y="3132947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070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5C5F527-EE1F-0E25-E1AD-AA77A0E95C94}"/>
              </a:ext>
            </a:extLst>
          </p:cNvPr>
          <p:cNvSpPr txBox="1"/>
          <p:nvPr/>
        </p:nvSpPr>
        <p:spPr>
          <a:xfrm>
            <a:off x="5588904" y="3132947"/>
            <a:ext cx="1007107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085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E0BF5B9-1239-9180-D281-F9D1355EEC03}"/>
              </a:ext>
            </a:extLst>
          </p:cNvPr>
          <p:cNvSpPr txBox="1"/>
          <p:nvPr/>
        </p:nvSpPr>
        <p:spPr>
          <a:xfrm>
            <a:off x="7883008" y="3132947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105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978EB21-F885-68B8-DDA1-242BA58CC602}"/>
              </a:ext>
            </a:extLst>
          </p:cNvPr>
          <p:cNvSpPr txBox="1"/>
          <p:nvPr/>
        </p:nvSpPr>
        <p:spPr>
          <a:xfrm>
            <a:off x="10299788" y="3114737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125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3140565-203A-EC0B-E0C9-F6F45978A85B}"/>
              </a:ext>
            </a:extLst>
          </p:cNvPr>
          <p:cNvSpPr txBox="1"/>
          <p:nvPr/>
        </p:nvSpPr>
        <p:spPr>
          <a:xfrm>
            <a:off x="1376601" y="6332100"/>
            <a:ext cx="813982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160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A61CF2B-3528-FBA6-DE20-F58235FA818F}"/>
              </a:ext>
            </a:extLst>
          </p:cNvPr>
          <p:cNvSpPr txBox="1"/>
          <p:nvPr/>
        </p:nvSpPr>
        <p:spPr>
          <a:xfrm>
            <a:off x="4856776" y="6332100"/>
            <a:ext cx="1059846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200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100F68C-CF72-1443-2DCA-CA3D0321C8AE}"/>
              </a:ext>
            </a:extLst>
          </p:cNvPr>
          <p:cNvSpPr txBox="1"/>
          <p:nvPr/>
        </p:nvSpPr>
        <p:spPr>
          <a:xfrm>
            <a:off x="9083544" y="6339724"/>
            <a:ext cx="963604" cy="4485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FTS 250</a:t>
            </a:r>
          </a:p>
        </p:txBody>
      </p:sp>
      <p:pic>
        <p:nvPicPr>
          <p:cNvPr id="25" name="Grafik 24" descr="Ein Bild, das Zylinder, Kreis, Haushaltsgerät, Im Haus enthält.&#10;&#10;KI-generierte Inhalte können fehlerhaft sein.">
            <a:extLst>
              <a:ext uri="{FF2B5EF4-FFF2-40B4-BE49-F238E27FC236}">
                <a16:creationId xmlns:a16="http://schemas.microsoft.com/office/drawing/2014/main" id="{04EA49AB-05EF-D7A9-69D5-C9BBD17BC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61" y="2439375"/>
            <a:ext cx="674827" cy="651071"/>
          </a:xfrm>
          <a:prstGeom prst="rect">
            <a:avLst/>
          </a:prstGeom>
        </p:spPr>
      </p:pic>
      <p:pic>
        <p:nvPicPr>
          <p:cNvPr id="27" name="Grafik 26" descr="Ein Bild, das Haushaltsgerät, Kreis, Gerät, Im Haus enthält.&#10;&#10;KI-generierte Inhalte können fehlerhaft sein.">
            <a:extLst>
              <a:ext uri="{FF2B5EF4-FFF2-40B4-BE49-F238E27FC236}">
                <a16:creationId xmlns:a16="http://schemas.microsoft.com/office/drawing/2014/main" id="{FC22A477-0460-DD3B-4D1B-736CC2D98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048" y="2349308"/>
            <a:ext cx="802992" cy="742057"/>
          </a:xfrm>
          <a:prstGeom prst="rect">
            <a:avLst/>
          </a:prstGeom>
        </p:spPr>
      </p:pic>
      <p:pic>
        <p:nvPicPr>
          <p:cNvPr id="29" name="Grafik 28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46C236D4-7F6E-24E4-0AEB-66B0F239A9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900" y="2199418"/>
            <a:ext cx="1008264" cy="908393"/>
          </a:xfrm>
          <a:prstGeom prst="rect">
            <a:avLst/>
          </a:prstGeom>
        </p:spPr>
      </p:pic>
      <p:pic>
        <p:nvPicPr>
          <p:cNvPr id="31" name="Grafik 30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B8EF44E9-07C3-B560-FB6E-61CB68B47F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699" y="1999267"/>
            <a:ext cx="1238508" cy="1115470"/>
          </a:xfrm>
          <a:prstGeom prst="rect">
            <a:avLst/>
          </a:prstGeom>
        </p:spPr>
      </p:pic>
      <p:pic>
        <p:nvPicPr>
          <p:cNvPr id="33" name="Grafik 32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30187651-AE88-0333-C1B8-539590E9A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455" y="1777216"/>
            <a:ext cx="1587089" cy="1330595"/>
          </a:xfrm>
          <a:prstGeom prst="rect">
            <a:avLst/>
          </a:prstGeom>
        </p:spPr>
      </p:pic>
      <p:pic>
        <p:nvPicPr>
          <p:cNvPr id="35" name="Grafik 34" descr="Ein Bild, das Haushaltsgerät, Gerät, Im Haus enthält.&#10;&#10;KI-generierte Inhalte können fehlerhaft sein.">
            <a:extLst>
              <a:ext uri="{FF2B5EF4-FFF2-40B4-BE49-F238E27FC236}">
                <a16:creationId xmlns:a16="http://schemas.microsoft.com/office/drawing/2014/main" id="{C7AA155C-33BD-61BE-4E04-BEA5A0C36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0074" y="1602556"/>
            <a:ext cx="1793410" cy="1493503"/>
          </a:xfrm>
          <a:prstGeom prst="rect">
            <a:avLst/>
          </a:prstGeom>
        </p:spPr>
      </p:pic>
      <p:pic>
        <p:nvPicPr>
          <p:cNvPr id="37" name="Grafik 36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4B0207BA-D8D0-3AA8-C453-427546BAB6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783" y="4600550"/>
            <a:ext cx="2311619" cy="1731550"/>
          </a:xfrm>
          <a:prstGeom prst="rect">
            <a:avLst/>
          </a:prstGeom>
        </p:spPr>
      </p:pic>
      <p:pic>
        <p:nvPicPr>
          <p:cNvPr id="38" name="Grafik 37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35CE6815-DE2E-4979-DE6B-EEC63C4C27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893" y="4268807"/>
            <a:ext cx="2762314" cy="206914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pic>
        <p:nvPicPr>
          <p:cNvPr id="39" name="Grafik 38" descr="Ein Bild, das Kreis, Haushaltsgerät, Gerät enthält.&#10;&#10;KI-generierte Inhalte können fehlerhaft sein.">
            <a:extLst>
              <a:ext uri="{FF2B5EF4-FFF2-40B4-BE49-F238E27FC236}">
                <a16:creationId xmlns:a16="http://schemas.microsoft.com/office/drawing/2014/main" id="{B6885475-D48E-046C-5751-FAEE1251DA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698" y="3668397"/>
            <a:ext cx="3566221" cy="267132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453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B5B97-F2EB-393C-D1C6-8FA53DF5B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0B74DC-A173-739C-3675-977EA6DE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Communication Interfaces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7743F91-216D-2ADE-A5FD-BBE8EAA177CC}"/>
              </a:ext>
            </a:extLst>
          </p:cNvPr>
          <p:cNvGrpSpPr/>
          <p:nvPr/>
        </p:nvGrpSpPr>
        <p:grpSpPr>
          <a:xfrm>
            <a:off x="1110750" y="1720972"/>
            <a:ext cx="9594398" cy="3806413"/>
            <a:chOff x="1110750" y="1720972"/>
            <a:chExt cx="9594398" cy="3806413"/>
          </a:xfrm>
        </p:grpSpPr>
        <p:pic>
          <p:nvPicPr>
            <p:cNvPr id="7" name="Grafik 6" descr="Ein Bild, das Haushaltsgerät, Elektronik, Maschine, Im Haus enthält.&#10;&#10;Automatisch generierte Beschreibung">
              <a:extLst>
                <a:ext uri="{FF2B5EF4-FFF2-40B4-BE49-F238E27FC236}">
                  <a16:creationId xmlns:a16="http://schemas.microsoft.com/office/drawing/2014/main" id="{FFD05F6B-4429-9087-DA7B-8D7D0DDE5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0750" y="2245357"/>
              <a:ext cx="1746527" cy="3282028"/>
            </a:xfrm>
            <a:prstGeom prst="rect">
              <a:avLst/>
            </a:prstGeom>
          </p:spPr>
        </p:pic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1B61EA0D-CD32-FB6A-8D21-C51695A4C9BC}"/>
                </a:ext>
              </a:extLst>
            </p:cNvPr>
            <p:cNvGrpSpPr/>
            <p:nvPr/>
          </p:nvGrpSpPr>
          <p:grpSpPr>
            <a:xfrm>
              <a:off x="2662687" y="1720972"/>
              <a:ext cx="5687681" cy="3717984"/>
              <a:chOff x="2662687" y="1720972"/>
              <a:chExt cx="5687681" cy="3717984"/>
            </a:xfrm>
          </p:grpSpPr>
          <p:pic>
            <p:nvPicPr>
              <p:cNvPr id="26" name="Grafik 25" descr="Stecker mit einfarbiger Füllung">
                <a:extLst>
                  <a:ext uri="{FF2B5EF4-FFF2-40B4-BE49-F238E27FC236}">
                    <a16:creationId xmlns:a16="http://schemas.microsoft.com/office/drawing/2014/main" id="{9EB223B5-3312-6AA3-3667-B5DF541D0E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5400000">
                <a:off x="2677065" y="1706594"/>
                <a:ext cx="3717984" cy="3746739"/>
              </a:xfrm>
              <a:prstGeom prst="rect">
                <a:avLst/>
              </a:prstGeom>
            </p:spPr>
          </p:pic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5744C089-5E76-41AC-5BED-81D37D9F43D7}"/>
                  </a:ext>
                </a:extLst>
              </p:cNvPr>
              <p:cNvSpPr/>
              <p:nvPr/>
            </p:nvSpPr>
            <p:spPr>
              <a:xfrm>
                <a:off x="5692715" y="3230593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/>
                  <a:t>EtherCAT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4281B140-6E1E-C9DA-F25B-8E54B27BB7D8}"/>
                  </a:ext>
                </a:extLst>
              </p:cNvPr>
              <p:cNvSpPr/>
              <p:nvPr/>
            </p:nvSpPr>
            <p:spPr>
              <a:xfrm>
                <a:off x="4855233" y="2486564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 err="1"/>
                  <a:t>EtherNet</a:t>
                </a:r>
                <a:r>
                  <a:rPr lang="de-DE"/>
                  <a:t> &amp; Ethernet/IP</a:t>
                </a: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B198B1E1-AAED-4242-FA67-1BDCCFABCAA8}"/>
                  </a:ext>
                </a:extLst>
              </p:cNvPr>
              <p:cNvSpPr/>
              <p:nvPr/>
            </p:nvSpPr>
            <p:spPr>
              <a:xfrm>
                <a:off x="5200290" y="3992593"/>
                <a:ext cx="2657653" cy="70592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de-DE" err="1"/>
                  <a:t>ProfiNET</a:t>
                </a:r>
                <a:endParaRPr lang="de-DE"/>
              </a:p>
            </p:txBody>
          </p:sp>
        </p:grpSp>
        <p:pic>
          <p:nvPicPr>
            <p:cNvPr id="23" name="Grafik 22" descr="Ein Bild, das Schrift, Text, Logo, Symbol enthält.&#10;&#10;Beschreibung automatisch generiert.">
              <a:extLst>
                <a:ext uri="{FF2B5EF4-FFF2-40B4-BE49-F238E27FC236}">
                  <a16:creationId xmlns:a16="http://schemas.microsoft.com/office/drawing/2014/main" id="{BEC1AB78-BC53-DDA9-5112-43168408F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26705" y="4076700"/>
              <a:ext cx="2061210" cy="982980"/>
            </a:xfrm>
            <a:prstGeom prst="rect">
              <a:avLst/>
            </a:prstGeom>
          </p:spPr>
        </p:pic>
        <p:pic>
          <p:nvPicPr>
            <p:cNvPr id="24" name="Grafik 23" descr="Ein Bild, das Schrift, Logo, Grafiken, Text enthält.&#10;&#10;Beschreibung automatisch generiert.">
              <a:extLst>
                <a:ext uri="{FF2B5EF4-FFF2-40B4-BE49-F238E27FC236}">
                  <a16:creationId xmlns:a16="http://schemas.microsoft.com/office/drawing/2014/main" id="{C575A95C-762D-E447-1BFC-2C5C2D27A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3933" y="3277553"/>
              <a:ext cx="2101215" cy="607695"/>
            </a:xfrm>
            <a:prstGeom prst="rect">
              <a:avLst/>
            </a:prstGeom>
          </p:spPr>
        </p:pic>
        <p:pic>
          <p:nvPicPr>
            <p:cNvPr id="25" name="Grafik 24" descr="Ein Bild, das Schrift, Logo, Grafiken, Text enthält.&#10;&#10;Beschreibung automatisch generiert.">
              <a:extLst>
                <a:ext uri="{FF2B5EF4-FFF2-40B4-BE49-F238E27FC236}">
                  <a16:creationId xmlns:a16="http://schemas.microsoft.com/office/drawing/2014/main" id="{30B14C99-5C5E-A34B-82AF-19F47A58A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7630" y="2576513"/>
              <a:ext cx="2080260" cy="607695"/>
            </a:xfrm>
            <a:prstGeom prst="rect">
              <a:avLst/>
            </a:prstGeom>
          </p:spPr>
        </p:pic>
      </p:grpSp>
      <p:pic>
        <p:nvPicPr>
          <p:cNvPr id="30" name="Grafik 29">
            <a:extLst>
              <a:ext uri="{FF2B5EF4-FFF2-40B4-BE49-F238E27FC236}">
                <a16:creationId xmlns:a16="http://schemas.microsoft.com/office/drawing/2014/main" id="{CFEA6DDF-D434-1035-617C-685D7AE834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114" y="5251132"/>
            <a:ext cx="1938608" cy="957396"/>
          </a:xfrm>
          <a:prstGeom prst="rect">
            <a:avLst/>
          </a:prstGeom>
        </p:spPr>
      </p:pic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B6C610D-FA46-4239-F369-F6E2B06EA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C76398D-F1BE-57EF-859C-D74C2E0C9B20}"/>
              </a:ext>
            </a:extLst>
          </p:cNvPr>
          <p:cNvSpPr/>
          <p:nvPr/>
        </p:nvSpPr>
        <p:spPr>
          <a:xfrm>
            <a:off x="4933529" y="1736297"/>
            <a:ext cx="2657653" cy="7059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Ethernet TCP/UDP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D860E2D8-C1BE-7B59-2B1A-0FF527DEA808}"/>
              </a:ext>
            </a:extLst>
          </p:cNvPr>
          <p:cNvSpPr/>
          <p:nvPr/>
        </p:nvSpPr>
        <p:spPr>
          <a:xfrm rot="17908212">
            <a:off x="4270292" y="2315589"/>
            <a:ext cx="1024660" cy="1452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805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FFCB2-3D54-5B54-CA48-84F9E466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117837-5CBB-B711-CFF9-332DA3E9E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 err="1"/>
              <a:t>Product</a:t>
            </a:r>
            <a:r>
              <a:rPr lang="de-DE" sz="2400"/>
              <a:t> Description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B9C2E1C-09F3-86B6-D262-13459EB80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9347"/>
              </p:ext>
            </p:extLst>
          </p:nvPr>
        </p:nvGraphicFramePr>
        <p:xfrm>
          <a:off x="2546585" y="1371421"/>
          <a:ext cx="9050868" cy="5111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078">
                  <a:extLst>
                    <a:ext uri="{9D8B030D-6E8A-4147-A177-3AD203B41FA5}">
                      <a16:colId xmlns:a16="http://schemas.microsoft.com/office/drawing/2014/main" val="795684143"/>
                    </a:ext>
                  </a:extLst>
                </a:gridCol>
                <a:gridCol w="1757600">
                  <a:extLst>
                    <a:ext uri="{9D8B030D-6E8A-4147-A177-3AD203B41FA5}">
                      <a16:colId xmlns:a16="http://schemas.microsoft.com/office/drawing/2014/main" val="3249423921"/>
                    </a:ext>
                  </a:extLst>
                </a:gridCol>
                <a:gridCol w="1929161">
                  <a:extLst>
                    <a:ext uri="{9D8B030D-6E8A-4147-A177-3AD203B41FA5}">
                      <a16:colId xmlns:a16="http://schemas.microsoft.com/office/drawing/2014/main" val="730941648"/>
                    </a:ext>
                  </a:extLst>
                </a:gridCol>
                <a:gridCol w="1700025">
                  <a:extLst>
                    <a:ext uri="{9D8B030D-6E8A-4147-A177-3AD203B41FA5}">
                      <a16:colId xmlns:a16="http://schemas.microsoft.com/office/drawing/2014/main" val="3043016379"/>
                    </a:ext>
                  </a:extLst>
                </a:gridCol>
                <a:gridCol w="1902004">
                  <a:extLst>
                    <a:ext uri="{9D8B030D-6E8A-4147-A177-3AD203B41FA5}">
                      <a16:colId xmlns:a16="http://schemas.microsoft.com/office/drawing/2014/main" val="3919050849"/>
                    </a:ext>
                  </a:extLst>
                </a:gridCol>
              </a:tblGrid>
              <a:tr h="227378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056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600" b="1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61618"/>
                  </a:ext>
                </a:extLst>
              </a:tr>
              <a:tr h="1369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Series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T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orque</a:t>
                      </a:r>
                      <a:r>
                        <a:rPr lang="de-DE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  <a:endParaRPr lang="de-DE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Size</a:t>
                      </a:r>
                    </a:p>
                    <a:p>
                      <a:pPr algn="l"/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Outer Diameter Ø56mm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Measurement Range  </a:t>
                      </a:r>
                    </a:p>
                    <a:p>
                      <a:pPr algn="l"/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Fz</a:t>
                      </a:r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600 N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Measurement Range</a:t>
                      </a:r>
                    </a:p>
                    <a:p>
                      <a:pPr algn="l"/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Mxyz</a:t>
                      </a:r>
                      <a:r>
                        <a:rPr lang="de-DE" sz="180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11 </a:t>
                      </a:r>
                      <a:r>
                        <a:rPr lang="de-DE" sz="1800" kern="120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endParaRPr lang="de-DE" sz="1800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65222"/>
                  </a:ext>
                </a:extLst>
              </a:tr>
              <a:tr h="346855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IFB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PN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07309"/>
                  </a:ext>
                </a:extLst>
              </a:tr>
              <a:tr h="1321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Series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T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  <a:endParaRPr lang="de-DE">
                        <a:solidFill>
                          <a:schemeClr val="accent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nterface</a:t>
                      </a:r>
                      <a:r>
                        <a:rPr lang="de-DE" dirty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 dirty="0">
                          <a:solidFill>
                            <a:schemeClr val="accent1"/>
                          </a:solidFill>
                        </a:rPr>
                        <a:t>ace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ox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PN </a:t>
                      </a:r>
                      <a:r>
                        <a:rPr lang="de-DE" sz="180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ProfiNet</a:t>
                      </a:r>
                      <a:endParaRPr lang="de-DE" sz="180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EI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Ethernet/IP</a:t>
                      </a:r>
                      <a:endParaRPr lang="de-DE" sz="1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EC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EtherCAT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EN </a:t>
                      </a:r>
                      <a:r>
                        <a:rPr lang="de-DE" sz="18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Ethernet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  <a:p>
                      <a:pPr algn="l"/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IP67 (optional)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1400" b="1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88794"/>
                  </a:ext>
                </a:extLst>
              </a:tr>
              <a:tr h="3239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FTS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600" b="1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M8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M12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711221"/>
                  </a:ext>
                </a:extLst>
              </a:tr>
              <a:tr h="13216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>
                          <a:solidFill>
                            <a:schemeClr val="accent1"/>
                          </a:solidFill>
                        </a:rPr>
                        <a:t>Series</a:t>
                      </a:r>
                      <a:endParaRPr lang="de-DE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F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rgbClr val="00B0F0"/>
                          </a:solidFill>
                        </a:rPr>
                        <a:t>T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orque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S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ensor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de-DE">
                          <a:solidFill>
                            <a:schemeClr val="accent1"/>
                          </a:solidFill>
                        </a:rPr>
                        <a:t>able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M8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Size 047 - 085</a:t>
                      </a:r>
                      <a:r>
                        <a:rPr lang="de-DE" sz="1800" b="1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M12 </a:t>
                      </a:r>
                    </a:p>
                    <a:p>
                      <a:pPr marL="0" algn="l" defTabSz="914400" rtl="0" eaLnBrk="1" latinLnBrk="0" hangingPunct="1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Size 105 - 250</a:t>
                      </a:r>
                      <a:endParaRPr lang="de-DE" sz="1800" b="1" kern="12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800" b="1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M12</a:t>
                      </a:r>
                    </a:p>
                    <a:p>
                      <a:pPr algn="l"/>
                      <a:r>
                        <a:rPr lang="de-DE" sz="1800" b="0" kern="120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Interface Box</a:t>
                      </a: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10 m </a:t>
                      </a:r>
                    </a:p>
                    <a:p>
                      <a:pPr algn="l"/>
                      <a:r>
                        <a:rPr lang="de-DE" sz="1800" b="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Cable </a:t>
                      </a:r>
                      <a:r>
                        <a:rPr lang="de-DE" sz="1800" b="0" kern="12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endParaRPr lang="de-DE" sz="1800" b="0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25137"/>
                  </a:ext>
                </a:extLst>
              </a:tr>
            </a:tbl>
          </a:graphicData>
        </a:graphic>
      </p:graphicFrame>
      <p:pic>
        <p:nvPicPr>
          <p:cNvPr id="5" name="Grafik 4" descr="Ein Bild, das Screenshot, Kreis, Panorama, Design enthält.&#10;&#10;KI-generierte Inhalte können fehlerhaft sein.">
            <a:extLst>
              <a:ext uri="{FF2B5EF4-FFF2-40B4-BE49-F238E27FC236}">
                <a16:creationId xmlns:a16="http://schemas.microsoft.com/office/drawing/2014/main" id="{FE32CECE-C850-4C93-7EAC-3460463501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10" y="1348986"/>
            <a:ext cx="1998691" cy="147870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A67C72C-C86A-C516-F370-87B8DCF5D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52" y="3004289"/>
            <a:ext cx="857406" cy="184531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E072D1-95ED-5600-DD7F-26385A44AE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7" y="5296504"/>
            <a:ext cx="1771844" cy="1087849"/>
          </a:xfrm>
          <a:prstGeom prst="rect">
            <a:avLst/>
          </a:prstGeom>
        </p:spPr>
      </p:pic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7D4798C0-2036-4D45-2764-E0CABD0B40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</p:spTree>
    <p:extLst>
      <p:ext uri="{BB962C8B-B14F-4D97-AF65-F5344CB8AC3E}">
        <p14:creationId xmlns:p14="http://schemas.microsoft.com/office/powerpoint/2010/main" val="327343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5F246-3364-7F92-BBA3-4DD720A36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EC0151-910B-0A73-5110-4785E5979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Portfolio </a:t>
            </a:r>
            <a:r>
              <a:rPr lang="de-DE" sz="2400" err="1"/>
              <a:t>overview</a:t>
            </a:r>
            <a:endParaRPr lang="de-DE" sz="24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83235BD-9D33-9782-1454-B14465E6BD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1293" y="1323296"/>
            <a:ext cx="5169191" cy="445528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86BEB98-DB7A-4840-BD4E-FEBA8604C6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882" y="3666681"/>
            <a:ext cx="1134697" cy="244209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4C8698D-85F8-2713-3B96-C83F36A3F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233" y="2743114"/>
            <a:ext cx="4928135" cy="293167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6ED1B7C-A939-4227-5D94-6A3CEF9E6F49}"/>
              </a:ext>
            </a:extLst>
          </p:cNvPr>
          <p:cNvSpPr txBox="1"/>
          <p:nvPr/>
        </p:nvSpPr>
        <p:spPr>
          <a:xfrm>
            <a:off x="9329960" y="5347085"/>
            <a:ext cx="2617408" cy="7591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400" b="1">
                <a:solidFill>
                  <a:srgbClr val="003D6A"/>
                </a:solidFill>
              </a:rPr>
              <a:t>Sensor</a:t>
            </a: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9 Sizes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9787FB7-661F-B7A6-C259-262D364F5FEB}"/>
              </a:ext>
            </a:extLst>
          </p:cNvPr>
          <p:cNvSpPr txBox="1"/>
          <p:nvPr/>
        </p:nvSpPr>
        <p:spPr>
          <a:xfrm>
            <a:off x="-453002" y="4208949"/>
            <a:ext cx="3239020" cy="10203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Interface-Box</a:t>
            </a:r>
            <a:endParaRPr lang="de-DE" sz="2400" b="1">
              <a:solidFill>
                <a:srgbClr val="003D6A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 1 </a:t>
            </a:r>
            <a:r>
              <a:rPr lang="de-DE" sz="1600" err="1">
                <a:solidFill>
                  <a:srgbClr val="003D6A"/>
                </a:solidFill>
              </a:rPr>
              <a:t>for</a:t>
            </a:r>
            <a:r>
              <a:rPr lang="de-DE" sz="1600">
                <a:solidFill>
                  <a:srgbClr val="003D6A"/>
                </a:solidFill>
              </a:rPr>
              <a:t> all Interfaces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2 </a:t>
            </a:r>
            <a:r>
              <a:rPr kumimoji="0" lang="de-DE" sz="1600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Variants</a:t>
            </a:r>
            <a:r>
              <a:rPr kumimoji="0" lang="de-DE" sz="1600" i="0" u="none" strike="noStrike" kern="1200" cap="none" spc="0" normalizeH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 (IP)</a:t>
            </a:r>
            <a:endParaRPr kumimoji="0" lang="de-DE" sz="160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4E98001-972E-797E-803A-1DDA871C0914}"/>
              </a:ext>
            </a:extLst>
          </p:cNvPr>
          <p:cNvSpPr txBox="1"/>
          <p:nvPr/>
        </p:nvSpPr>
        <p:spPr>
          <a:xfrm>
            <a:off x="8648158" y="1563406"/>
            <a:ext cx="3359278" cy="82195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ISO </a:t>
            </a:r>
            <a:r>
              <a:rPr kumimoji="0" lang="de-DE" sz="2400" b="1" i="0" u="none" strike="noStrike" kern="1200" cap="none" spc="0" normalizeH="0" baseline="0" noProof="0" err="1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adapter</a:t>
            </a:r>
            <a:endParaRPr lang="de-DE" sz="2400" b="1">
              <a:solidFill>
                <a:srgbClr val="003D6A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3 </a:t>
            </a:r>
            <a:r>
              <a:rPr lang="de-DE" sz="1600" noProof="0">
                <a:solidFill>
                  <a:srgbClr val="003D6A"/>
                </a:solidFill>
              </a:rPr>
              <a:t>s</a:t>
            </a:r>
            <a:r>
              <a:rPr lang="de-DE" sz="1600">
                <a:solidFill>
                  <a:srgbClr val="003D6A"/>
                </a:solidFill>
              </a:rPr>
              <a:t>izes </a:t>
            </a:r>
            <a:r>
              <a:rPr lang="de-DE" sz="1600" err="1">
                <a:solidFill>
                  <a:srgbClr val="003D6A"/>
                </a:solidFill>
              </a:rPr>
              <a:t>for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each</a:t>
            </a:r>
            <a:r>
              <a:rPr lang="de-DE" sz="1600">
                <a:solidFill>
                  <a:srgbClr val="003D6A"/>
                </a:solidFill>
              </a:rPr>
              <a:t> FTS Sensor</a:t>
            </a:r>
            <a:endParaRPr kumimoji="0" lang="de-DE" sz="160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5798C9A-C281-34AE-C908-BB11B61E9BFF}"/>
              </a:ext>
            </a:extLst>
          </p:cNvPr>
          <p:cNvSpPr/>
          <p:nvPr/>
        </p:nvSpPr>
        <p:spPr>
          <a:xfrm>
            <a:off x="2210089" y="2138793"/>
            <a:ext cx="6750932" cy="4186382"/>
          </a:xfrm>
          <a:custGeom>
            <a:avLst/>
            <a:gdLst>
              <a:gd name="connsiteX0" fmla="*/ 8998857 w 9225930"/>
              <a:gd name="connsiteY0" fmla="*/ 3219685 h 3777523"/>
              <a:gd name="connsiteX1" fmla="*/ 9158514 w 9225930"/>
              <a:gd name="connsiteY1" fmla="*/ 3582542 h 3777523"/>
              <a:gd name="connsiteX2" fmla="*/ 8026400 w 9225930"/>
              <a:gd name="connsiteY2" fmla="*/ 3640599 h 3777523"/>
              <a:gd name="connsiteX3" fmla="*/ 6923314 w 9225930"/>
              <a:gd name="connsiteY3" fmla="*/ 2987456 h 3777523"/>
              <a:gd name="connsiteX4" fmla="*/ 6342742 w 9225930"/>
              <a:gd name="connsiteY4" fmla="*/ 2305285 h 3777523"/>
              <a:gd name="connsiteX5" fmla="*/ 5312228 w 9225930"/>
              <a:gd name="connsiteY5" fmla="*/ 1623114 h 3777523"/>
              <a:gd name="connsiteX6" fmla="*/ 4905828 w 9225930"/>
              <a:gd name="connsiteY6" fmla="*/ 1086085 h 3777523"/>
              <a:gd name="connsiteX7" fmla="*/ 4891314 w 9225930"/>
              <a:gd name="connsiteY7" fmla="*/ 244256 h 3777523"/>
              <a:gd name="connsiteX8" fmla="*/ 4194628 w 9225930"/>
              <a:gd name="connsiteY8" fmla="*/ 12028 h 3777523"/>
              <a:gd name="connsiteX9" fmla="*/ 3991428 w 9225930"/>
              <a:gd name="connsiteY9" fmla="*/ 534542 h 3777523"/>
              <a:gd name="connsiteX10" fmla="*/ 4194628 w 9225930"/>
              <a:gd name="connsiteY10" fmla="*/ 1361856 h 3777523"/>
              <a:gd name="connsiteX11" fmla="*/ 4557485 w 9225930"/>
              <a:gd name="connsiteY11" fmla="*/ 2160142 h 3777523"/>
              <a:gd name="connsiteX12" fmla="*/ 4833257 w 9225930"/>
              <a:gd name="connsiteY12" fmla="*/ 3089056 h 3777523"/>
              <a:gd name="connsiteX13" fmla="*/ 4470400 w 9225930"/>
              <a:gd name="connsiteY13" fmla="*/ 3422885 h 3777523"/>
              <a:gd name="connsiteX14" fmla="*/ 3715657 w 9225930"/>
              <a:gd name="connsiteY14" fmla="*/ 3524485 h 3777523"/>
              <a:gd name="connsiteX15" fmla="*/ 2569028 w 9225930"/>
              <a:gd name="connsiteY15" fmla="*/ 3480942 h 3777523"/>
              <a:gd name="connsiteX16" fmla="*/ 1770742 w 9225930"/>
              <a:gd name="connsiteY16" fmla="*/ 3597056 h 3777523"/>
              <a:gd name="connsiteX17" fmla="*/ 827314 w 9225930"/>
              <a:gd name="connsiteY17" fmla="*/ 3727685 h 3777523"/>
              <a:gd name="connsiteX18" fmla="*/ 0 w 9225930"/>
              <a:gd name="connsiteY18" fmla="*/ 2682656 h 3777523"/>
              <a:gd name="connsiteX0" fmla="*/ 9144000 w 9371073"/>
              <a:gd name="connsiteY0" fmla="*/ 3219685 h 3777523"/>
              <a:gd name="connsiteX1" fmla="*/ 9303657 w 9371073"/>
              <a:gd name="connsiteY1" fmla="*/ 3582542 h 3777523"/>
              <a:gd name="connsiteX2" fmla="*/ 8171543 w 9371073"/>
              <a:gd name="connsiteY2" fmla="*/ 3640599 h 3777523"/>
              <a:gd name="connsiteX3" fmla="*/ 7068457 w 9371073"/>
              <a:gd name="connsiteY3" fmla="*/ 2987456 h 3777523"/>
              <a:gd name="connsiteX4" fmla="*/ 6487885 w 9371073"/>
              <a:gd name="connsiteY4" fmla="*/ 2305285 h 3777523"/>
              <a:gd name="connsiteX5" fmla="*/ 5457371 w 9371073"/>
              <a:gd name="connsiteY5" fmla="*/ 1623114 h 3777523"/>
              <a:gd name="connsiteX6" fmla="*/ 5050971 w 9371073"/>
              <a:gd name="connsiteY6" fmla="*/ 1086085 h 3777523"/>
              <a:gd name="connsiteX7" fmla="*/ 5036457 w 9371073"/>
              <a:gd name="connsiteY7" fmla="*/ 244256 h 3777523"/>
              <a:gd name="connsiteX8" fmla="*/ 4339771 w 9371073"/>
              <a:gd name="connsiteY8" fmla="*/ 12028 h 3777523"/>
              <a:gd name="connsiteX9" fmla="*/ 4136571 w 9371073"/>
              <a:gd name="connsiteY9" fmla="*/ 534542 h 3777523"/>
              <a:gd name="connsiteX10" fmla="*/ 4339771 w 9371073"/>
              <a:gd name="connsiteY10" fmla="*/ 1361856 h 3777523"/>
              <a:gd name="connsiteX11" fmla="*/ 4702628 w 9371073"/>
              <a:gd name="connsiteY11" fmla="*/ 2160142 h 3777523"/>
              <a:gd name="connsiteX12" fmla="*/ 4978400 w 9371073"/>
              <a:gd name="connsiteY12" fmla="*/ 3089056 h 3777523"/>
              <a:gd name="connsiteX13" fmla="*/ 4615543 w 9371073"/>
              <a:gd name="connsiteY13" fmla="*/ 3422885 h 3777523"/>
              <a:gd name="connsiteX14" fmla="*/ 3860800 w 9371073"/>
              <a:gd name="connsiteY14" fmla="*/ 3524485 h 3777523"/>
              <a:gd name="connsiteX15" fmla="*/ 2714171 w 9371073"/>
              <a:gd name="connsiteY15" fmla="*/ 3480942 h 3777523"/>
              <a:gd name="connsiteX16" fmla="*/ 1915885 w 9371073"/>
              <a:gd name="connsiteY16" fmla="*/ 3597056 h 3777523"/>
              <a:gd name="connsiteX17" fmla="*/ 972457 w 9371073"/>
              <a:gd name="connsiteY17" fmla="*/ 3727685 h 3777523"/>
              <a:gd name="connsiteX18" fmla="*/ 0 w 9371073"/>
              <a:gd name="connsiteY18" fmla="*/ 2087571 h 3777523"/>
              <a:gd name="connsiteX0" fmla="*/ 9144000 w 9371073"/>
              <a:gd name="connsiteY0" fmla="*/ 3510228 h 4068066"/>
              <a:gd name="connsiteX1" fmla="*/ 9303657 w 9371073"/>
              <a:gd name="connsiteY1" fmla="*/ 3873085 h 4068066"/>
              <a:gd name="connsiteX2" fmla="*/ 8171543 w 9371073"/>
              <a:gd name="connsiteY2" fmla="*/ 3931142 h 4068066"/>
              <a:gd name="connsiteX3" fmla="*/ 7068457 w 9371073"/>
              <a:gd name="connsiteY3" fmla="*/ 3277999 h 4068066"/>
              <a:gd name="connsiteX4" fmla="*/ 6487885 w 9371073"/>
              <a:gd name="connsiteY4" fmla="*/ 2595828 h 4068066"/>
              <a:gd name="connsiteX5" fmla="*/ 5457371 w 9371073"/>
              <a:gd name="connsiteY5" fmla="*/ 1913657 h 4068066"/>
              <a:gd name="connsiteX6" fmla="*/ 5050971 w 9371073"/>
              <a:gd name="connsiteY6" fmla="*/ 1376628 h 4068066"/>
              <a:gd name="connsiteX7" fmla="*/ 5675086 w 9371073"/>
              <a:gd name="connsiteY7" fmla="*/ 55828 h 4068066"/>
              <a:gd name="connsiteX8" fmla="*/ 4339771 w 9371073"/>
              <a:gd name="connsiteY8" fmla="*/ 302571 h 4068066"/>
              <a:gd name="connsiteX9" fmla="*/ 4136571 w 9371073"/>
              <a:gd name="connsiteY9" fmla="*/ 825085 h 4068066"/>
              <a:gd name="connsiteX10" fmla="*/ 4339771 w 9371073"/>
              <a:gd name="connsiteY10" fmla="*/ 1652399 h 4068066"/>
              <a:gd name="connsiteX11" fmla="*/ 4702628 w 9371073"/>
              <a:gd name="connsiteY11" fmla="*/ 2450685 h 4068066"/>
              <a:gd name="connsiteX12" fmla="*/ 4978400 w 9371073"/>
              <a:gd name="connsiteY12" fmla="*/ 3379599 h 4068066"/>
              <a:gd name="connsiteX13" fmla="*/ 4615543 w 9371073"/>
              <a:gd name="connsiteY13" fmla="*/ 3713428 h 4068066"/>
              <a:gd name="connsiteX14" fmla="*/ 3860800 w 9371073"/>
              <a:gd name="connsiteY14" fmla="*/ 3815028 h 4068066"/>
              <a:gd name="connsiteX15" fmla="*/ 2714171 w 9371073"/>
              <a:gd name="connsiteY15" fmla="*/ 3771485 h 4068066"/>
              <a:gd name="connsiteX16" fmla="*/ 1915885 w 9371073"/>
              <a:gd name="connsiteY16" fmla="*/ 3887599 h 4068066"/>
              <a:gd name="connsiteX17" fmla="*/ 972457 w 9371073"/>
              <a:gd name="connsiteY17" fmla="*/ 4018228 h 4068066"/>
              <a:gd name="connsiteX18" fmla="*/ 0 w 9371073"/>
              <a:gd name="connsiteY18" fmla="*/ 2378114 h 4068066"/>
              <a:gd name="connsiteX0" fmla="*/ 9144000 w 9371073"/>
              <a:gd name="connsiteY0" fmla="*/ 3546879 h 4104717"/>
              <a:gd name="connsiteX1" fmla="*/ 9303657 w 9371073"/>
              <a:gd name="connsiteY1" fmla="*/ 3909736 h 4104717"/>
              <a:gd name="connsiteX2" fmla="*/ 8171543 w 9371073"/>
              <a:gd name="connsiteY2" fmla="*/ 3967793 h 4104717"/>
              <a:gd name="connsiteX3" fmla="*/ 7068457 w 9371073"/>
              <a:gd name="connsiteY3" fmla="*/ 3314650 h 4104717"/>
              <a:gd name="connsiteX4" fmla="*/ 6487885 w 9371073"/>
              <a:gd name="connsiteY4" fmla="*/ 2632479 h 4104717"/>
              <a:gd name="connsiteX5" fmla="*/ 5457371 w 9371073"/>
              <a:gd name="connsiteY5" fmla="*/ 1950308 h 4104717"/>
              <a:gd name="connsiteX6" fmla="*/ 5050971 w 9371073"/>
              <a:gd name="connsiteY6" fmla="*/ 1413279 h 4104717"/>
              <a:gd name="connsiteX7" fmla="*/ 5675086 w 9371073"/>
              <a:gd name="connsiteY7" fmla="*/ 92479 h 4104717"/>
              <a:gd name="connsiteX8" fmla="*/ 4339771 w 9371073"/>
              <a:gd name="connsiteY8" fmla="*/ 194079 h 4104717"/>
              <a:gd name="connsiteX9" fmla="*/ 4136571 w 9371073"/>
              <a:gd name="connsiteY9" fmla="*/ 861736 h 4104717"/>
              <a:gd name="connsiteX10" fmla="*/ 4339771 w 9371073"/>
              <a:gd name="connsiteY10" fmla="*/ 1689050 h 4104717"/>
              <a:gd name="connsiteX11" fmla="*/ 4702628 w 9371073"/>
              <a:gd name="connsiteY11" fmla="*/ 2487336 h 4104717"/>
              <a:gd name="connsiteX12" fmla="*/ 4978400 w 9371073"/>
              <a:gd name="connsiteY12" fmla="*/ 3416250 h 4104717"/>
              <a:gd name="connsiteX13" fmla="*/ 4615543 w 9371073"/>
              <a:gd name="connsiteY13" fmla="*/ 3750079 h 4104717"/>
              <a:gd name="connsiteX14" fmla="*/ 3860800 w 9371073"/>
              <a:gd name="connsiteY14" fmla="*/ 3851679 h 4104717"/>
              <a:gd name="connsiteX15" fmla="*/ 2714171 w 9371073"/>
              <a:gd name="connsiteY15" fmla="*/ 3808136 h 4104717"/>
              <a:gd name="connsiteX16" fmla="*/ 1915885 w 9371073"/>
              <a:gd name="connsiteY16" fmla="*/ 3924250 h 4104717"/>
              <a:gd name="connsiteX17" fmla="*/ 972457 w 9371073"/>
              <a:gd name="connsiteY17" fmla="*/ 4054879 h 4104717"/>
              <a:gd name="connsiteX18" fmla="*/ 0 w 9371073"/>
              <a:gd name="connsiteY18" fmla="*/ 2414765 h 4104717"/>
              <a:gd name="connsiteX0" fmla="*/ 9144000 w 9371073"/>
              <a:gd name="connsiteY0" fmla="*/ 3538526 h 4096364"/>
              <a:gd name="connsiteX1" fmla="*/ 9303657 w 9371073"/>
              <a:gd name="connsiteY1" fmla="*/ 3901383 h 4096364"/>
              <a:gd name="connsiteX2" fmla="*/ 8171543 w 9371073"/>
              <a:gd name="connsiteY2" fmla="*/ 3959440 h 4096364"/>
              <a:gd name="connsiteX3" fmla="*/ 7068457 w 9371073"/>
              <a:gd name="connsiteY3" fmla="*/ 3306297 h 4096364"/>
              <a:gd name="connsiteX4" fmla="*/ 6487885 w 9371073"/>
              <a:gd name="connsiteY4" fmla="*/ 2624126 h 4096364"/>
              <a:gd name="connsiteX5" fmla="*/ 5457371 w 9371073"/>
              <a:gd name="connsiteY5" fmla="*/ 1941955 h 4096364"/>
              <a:gd name="connsiteX6" fmla="*/ 5050971 w 9371073"/>
              <a:gd name="connsiteY6" fmla="*/ 1404926 h 4096364"/>
              <a:gd name="connsiteX7" fmla="*/ 5675086 w 9371073"/>
              <a:gd name="connsiteY7" fmla="*/ 84126 h 4096364"/>
              <a:gd name="connsiteX8" fmla="*/ 4339771 w 9371073"/>
              <a:gd name="connsiteY8" fmla="*/ 185726 h 4096364"/>
              <a:gd name="connsiteX9" fmla="*/ 3918857 w 9371073"/>
              <a:gd name="connsiteY9" fmla="*/ 606641 h 4096364"/>
              <a:gd name="connsiteX10" fmla="*/ 4339771 w 9371073"/>
              <a:gd name="connsiteY10" fmla="*/ 1680697 h 4096364"/>
              <a:gd name="connsiteX11" fmla="*/ 4702628 w 9371073"/>
              <a:gd name="connsiteY11" fmla="*/ 2478983 h 4096364"/>
              <a:gd name="connsiteX12" fmla="*/ 4978400 w 9371073"/>
              <a:gd name="connsiteY12" fmla="*/ 3407897 h 4096364"/>
              <a:gd name="connsiteX13" fmla="*/ 4615543 w 9371073"/>
              <a:gd name="connsiteY13" fmla="*/ 3741726 h 4096364"/>
              <a:gd name="connsiteX14" fmla="*/ 3860800 w 9371073"/>
              <a:gd name="connsiteY14" fmla="*/ 3843326 h 4096364"/>
              <a:gd name="connsiteX15" fmla="*/ 2714171 w 9371073"/>
              <a:gd name="connsiteY15" fmla="*/ 3799783 h 4096364"/>
              <a:gd name="connsiteX16" fmla="*/ 1915885 w 9371073"/>
              <a:gd name="connsiteY16" fmla="*/ 3915897 h 4096364"/>
              <a:gd name="connsiteX17" fmla="*/ 972457 w 9371073"/>
              <a:gd name="connsiteY17" fmla="*/ 4046526 h 4096364"/>
              <a:gd name="connsiteX18" fmla="*/ 0 w 9371073"/>
              <a:gd name="connsiteY18" fmla="*/ 2406412 h 4096364"/>
              <a:gd name="connsiteX0" fmla="*/ 9042400 w 9347823"/>
              <a:gd name="connsiteY0" fmla="*/ 3016012 h 4096364"/>
              <a:gd name="connsiteX1" fmla="*/ 9303657 w 9347823"/>
              <a:gd name="connsiteY1" fmla="*/ 3901383 h 4096364"/>
              <a:gd name="connsiteX2" fmla="*/ 8171543 w 9347823"/>
              <a:gd name="connsiteY2" fmla="*/ 3959440 h 4096364"/>
              <a:gd name="connsiteX3" fmla="*/ 7068457 w 9347823"/>
              <a:gd name="connsiteY3" fmla="*/ 3306297 h 4096364"/>
              <a:gd name="connsiteX4" fmla="*/ 6487885 w 9347823"/>
              <a:gd name="connsiteY4" fmla="*/ 2624126 h 4096364"/>
              <a:gd name="connsiteX5" fmla="*/ 5457371 w 9347823"/>
              <a:gd name="connsiteY5" fmla="*/ 1941955 h 4096364"/>
              <a:gd name="connsiteX6" fmla="*/ 5050971 w 9347823"/>
              <a:gd name="connsiteY6" fmla="*/ 1404926 h 4096364"/>
              <a:gd name="connsiteX7" fmla="*/ 5675086 w 9347823"/>
              <a:gd name="connsiteY7" fmla="*/ 84126 h 4096364"/>
              <a:gd name="connsiteX8" fmla="*/ 4339771 w 9347823"/>
              <a:gd name="connsiteY8" fmla="*/ 185726 h 4096364"/>
              <a:gd name="connsiteX9" fmla="*/ 3918857 w 9347823"/>
              <a:gd name="connsiteY9" fmla="*/ 606641 h 4096364"/>
              <a:gd name="connsiteX10" fmla="*/ 4339771 w 9347823"/>
              <a:gd name="connsiteY10" fmla="*/ 1680697 h 4096364"/>
              <a:gd name="connsiteX11" fmla="*/ 4702628 w 9347823"/>
              <a:gd name="connsiteY11" fmla="*/ 2478983 h 4096364"/>
              <a:gd name="connsiteX12" fmla="*/ 4978400 w 9347823"/>
              <a:gd name="connsiteY12" fmla="*/ 3407897 h 4096364"/>
              <a:gd name="connsiteX13" fmla="*/ 4615543 w 9347823"/>
              <a:gd name="connsiteY13" fmla="*/ 3741726 h 4096364"/>
              <a:gd name="connsiteX14" fmla="*/ 3860800 w 9347823"/>
              <a:gd name="connsiteY14" fmla="*/ 3843326 h 4096364"/>
              <a:gd name="connsiteX15" fmla="*/ 2714171 w 9347823"/>
              <a:gd name="connsiteY15" fmla="*/ 3799783 h 4096364"/>
              <a:gd name="connsiteX16" fmla="*/ 1915885 w 9347823"/>
              <a:gd name="connsiteY16" fmla="*/ 3915897 h 4096364"/>
              <a:gd name="connsiteX17" fmla="*/ 972457 w 9347823"/>
              <a:gd name="connsiteY17" fmla="*/ 4046526 h 4096364"/>
              <a:gd name="connsiteX18" fmla="*/ 0 w 9347823"/>
              <a:gd name="connsiteY18" fmla="*/ 2406412 h 4096364"/>
              <a:gd name="connsiteX0" fmla="*/ 9042400 w 9398691"/>
              <a:gd name="connsiteY0" fmla="*/ 3016012 h 4096364"/>
              <a:gd name="connsiteX1" fmla="*/ 9303657 w 9398691"/>
              <a:gd name="connsiteY1" fmla="*/ 3901383 h 4096364"/>
              <a:gd name="connsiteX2" fmla="*/ 7432131 w 9398691"/>
              <a:gd name="connsiteY2" fmla="*/ 2527247 h 4096364"/>
              <a:gd name="connsiteX3" fmla="*/ 7068457 w 9398691"/>
              <a:gd name="connsiteY3" fmla="*/ 3306297 h 4096364"/>
              <a:gd name="connsiteX4" fmla="*/ 6487885 w 9398691"/>
              <a:gd name="connsiteY4" fmla="*/ 2624126 h 4096364"/>
              <a:gd name="connsiteX5" fmla="*/ 5457371 w 9398691"/>
              <a:gd name="connsiteY5" fmla="*/ 1941955 h 4096364"/>
              <a:gd name="connsiteX6" fmla="*/ 5050971 w 9398691"/>
              <a:gd name="connsiteY6" fmla="*/ 1404926 h 4096364"/>
              <a:gd name="connsiteX7" fmla="*/ 5675086 w 9398691"/>
              <a:gd name="connsiteY7" fmla="*/ 84126 h 4096364"/>
              <a:gd name="connsiteX8" fmla="*/ 4339771 w 9398691"/>
              <a:gd name="connsiteY8" fmla="*/ 185726 h 4096364"/>
              <a:gd name="connsiteX9" fmla="*/ 3918857 w 9398691"/>
              <a:gd name="connsiteY9" fmla="*/ 606641 h 4096364"/>
              <a:gd name="connsiteX10" fmla="*/ 4339771 w 9398691"/>
              <a:gd name="connsiteY10" fmla="*/ 1680697 h 4096364"/>
              <a:gd name="connsiteX11" fmla="*/ 4702628 w 9398691"/>
              <a:gd name="connsiteY11" fmla="*/ 2478983 h 4096364"/>
              <a:gd name="connsiteX12" fmla="*/ 4978400 w 9398691"/>
              <a:gd name="connsiteY12" fmla="*/ 3407897 h 4096364"/>
              <a:gd name="connsiteX13" fmla="*/ 4615543 w 9398691"/>
              <a:gd name="connsiteY13" fmla="*/ 3741726 h 4096364"/>
              <a:gd name="connsiteX14" fmla="*/ 3860800 w 9398691"/>
              <a:gd name="connsiteY14" fmla="*/ 3843326 h 4096364"/>
              <a:gd name="connsiteX15" fmla="*/ 2714171 w 9398691"/>
              <a:gd name="connsiteY15" fmla="*/ 3799783 h 4096364"/>
              <a:gd name="connsiteX16" fmla="*/ 1915885 w 9398691"/>
              <a:gd name="connsiteY16" fmla="*/ 3915897 h 4096364"/>
              <a:gd name="connsiteX17" fmla="*/ 972457 w 9398691"/>
              <a:gd name="connsiteY17" fmla="*/ 4046526 h 4096364"/>
              <a:gd name="connsiteX18" fmla="*/ 0 w 9398691"/>
              <a:gd name="connsiteY18" fmla="*/ 2406412 h 4096364"/>
              <a:gd name="connsiteX0" fmla="*/ 9042400 w 9063070"/>
              <a:gd name="connsiteY0" fmla="*/ 3016012 h 4096364"/>
              <a:gd name="connsiteX1" fmla="*/ 8112383 w 9063070"/>
              <a:gd name="connsiteY1" fmla="*/ 2810713 h 4096364"/>
              <a:gd name="connsiteX2" fmla="*/ 7432131 w 9063070"/>
              <a:gd name="connsiteY2" fmla="*/ 2527247 h 4096364"/>
              <a:gd name="connsiteX3" fmla="*/ 7068457 w 9063070"/>
              <a:gd name="connsiteY3" fmla="*/ 3306297 h 4096364"/>
              <a:gd name="connsiteX4" fmla="*/ 6487885 w 9063070"/>
              <a:gd name="connsiteY4" fmla="*/ 2624126 h 4096364"/>
              <a:gd name="connsiteX5" fmla="*/ 5457371 w 9063070"/>
              <a:gd name="connsiteY5" fmla="*/ 1941955 h 4096364"/>
              <a:gd name="connsiteX6" fmla="*/ 5050971 w 9063070"/>
              <a:gd name="connsiteY6" fmla="*/ 1404926 h 4096364"/>
              <a:gd name="connsiteX7" fmla="*/ 5675086 w 9063070"/>
              <a:gd name="connsiteY7" fmla="*/ 84126 h 4096364"/>
              <a:gd name="connsiteX8" fmla="*/ 4339771 w 9063070"/>
              <a:gd name="connsiteY8" fmla="*/ 185726 h 4096364"/>
              <a:gd name="connsiteX9" fmla="*/ 3918857 w 9063070"/>
              <a:gd name="connsiteY9" fmla="*/ 606641 h 4096364"/>
              <a:gd name="connsiteX10" fmla="*/ 4339771 w 9063070"/>
              <a:gd name="connsiteY10" fmla="*/ 1680697 h 4096364"/>
              <a:gd name="connsiteX11" fmla="*/ 4702628 w 9063070"/>
              <a:gd name="connsiteY11" fmla="*/ 2478983 h 4096364"/>
              <a:gd name="connsiteX12" fmla="*/ 4978400 w 9063070"/>
              <a:gd name="connsiteY12" fmla="*/ 3407897 h 4096364"/>
              <a:gd name="connsiteX13" fmla="*/ 4615543 w 9063070"/>
              <a:gd name="connsiteY13" fmla="*/ 3741726 h 4096364"/>
              <a:gd name="connsiteX14" fmla="*/ 3860800 w 9063070"/>
              <a:gd name="connsiteY14" fmla="*/ 3843326 h 4096364"/>
              <a:gd name="connsiteX15" fmla="*/ 2714171 w 9063070"/>
              <a:gd name="connsiteY15" fmla="*/ 3799783 h 4096364"/>
              <a:gd name="connsiteX16" fmla="*/ 1915885 w 9063070"/>
              <a:gd name="connsiteY16" fmla="*/ 3915897 h 4096364"/>
              <a:gd name="connsiteX17" fmla="*/ 972457 w 9063070"/>
              <a:gd name="connsiteY17" fmla="*/ 4046526 h 4096364"/>
              <a:gd name="connsiteX18" fmla="*/ 0 w 9063070"/>
              <a:gd name="connsiteY18" fmla="*/ 2406412 h 4096364"/>
              <a:gd name="connsiteX0" fmla="*/ 9042400 w 9065300"/>
              <a:gd name="connsiteY0" fmla="*/ 3016012 h 4096364"/>
              <a:gd name="connsiteX1" fmla="*/ 8112383 w 9065300"/>
              <a:gd name="connsiteY1" fmla="*/ 2810713 h 4096364"/>
              <a:gd name="connsiteX2" fmla="*/ 7432131 w 9065300"/>
              <a:gd name="connsiteY2" fmla="*/ 2527247 h 4096364"/>
              <a:gd name="connsiteX3" fmla="*/ 7068457 w 9065300"/>
              <a:gd name="connsiteY3" fmla="*/ 3306297 h 4096364"/>
              <a:gd name="connsiteX4" fmla="*/ 6487885 w 9065300"/>
              <a:gd name="connsiteY4" fmla="*/ 2624126 h 4096364"/>
              <a:gd name="connsiteX5" fmla="*/ 5457371 w 9065300"/>
              <a:gd name="connsiteY5" fmla="*/ 1941955 h 4096364"/>
              <a:gd name="connsiteX6" fmla="*/ 5050971 w 9065300"/>
              <a:gd name="connsiteY6" fmla="*/ 1404926 h 4096364"/>
              <a:gd name="connsiteX7" fmla="*/ 5675086 w 9065300"/>
              <a:gd name="connsiteY7" fmla="*/ 84126 h 4096364"/>
              <a:gd name="connsiteX8" fmla="*/ 4339771 w 9065300"/>
              <a:gd name="connsiteY8" fmla="*/ 185726 h 4096364"/>
              <a:gd name="connsiteX9" fmla="*/ 3918857 w 9065300"/>
              <a:gd name="connsiteY9" fmla="*/ 606641 h 4096364"/>
              <a:gd name="connsiteX10" fmla="*/ 4339771 w 9065300"/>
              <a:gd name="connsiteY10" fmla="*/ 1680697 h 4096364"/>
              <a:gd name="connsiteX11" fmla="*/ 4702628 w 9065300"/>
              <a:gd name="connsiteY11" fmla="*/ 2478983 h 4096364"/>
              <a:gd name="connsiteX12" fmla="*/ 4978400 w 9065300"/>
              <a:gd name="connsiteY12" fmla="*/ 3407897 h 4096364"/>
              <a:gd name="connsiteX13" fmla="*/ 4615543 w 9065300"/>
              <a:gd name="connsiteY13" fmla="*/ 3741726 h 4096364"/>
              <a:gd name="connsiteX14" fmla="*/ 3860800 w 9065300"/>
              <a:gd name="connsiteY14" fmla="*/ 3843326 h 4096364"/>
              <a:gd name="connsiteX15" fmla="*/ 2714171 w 9065300"/>
              <a:gd name="connsiteY15" fmla="*/ 3799783 h 4096364"/>
              <a:gd name="connsiteX16" fmla="*/ 1915885 w 9065300"/>
              <a:gd name="connsiteY16" fmla="*/ 3915897 h 4096364"/>
              <a:gd name="connsiteX17" fmla="*/ 972457 w 9065300"/>
              <a:gd name="connsiteY17" fmla="*/ 4046526 h 4096364"/>
              <a:gd name="connsiteX18" fmla="*/ 0 w 9065300"/>
              <a:gd name="connsiteY18" fmla="*/ 2406412 h 4096364"/>
              <a:gd name="connsiteX0" fmla="*/ 9124558 w 9143829"/>
              <a:gd name="connsiteY0" fmla="*/ 3313468 h 4096364"/>
              <a:gd name="connsiteX1" fmla="*/ 8112383 w 9143829"/>
              <a:gd name="connsiteY1" fmla="*/ 2810713 h 4096364"/>
              <a:gd name="connsiteX2" fmla="*/ 7432131 w 9143829"/>
              <a:gd name="connsiteY2" fmla="*/ 2527247 h 4096364"/>
              <a:gd name="connsiteX3" fmla="*/ 7068457 w 9143829"/>
              <a:gd name="connsiteY3" fmla="*/ 3306297 h 4096364"/>
              <a:gd name="connsiteX4" fmla="*/ 6487885 w 9143829"/>
              <a:gd name="connsiteY4" fmla="*/ 2624126 h 4096364"/>
              <a:gd name="connsiteX5" fmla="*/ 5457371 w 9143829"/>
              <a:gd name="connsiteY5" fmla="*/ 1941955 h 4096364"/>
              <a:gd name="connsiteX6" fmla="*/ 5050971 w 9143829"/>
              <a:gd name="connsiteY6" fmla="*/ 1404926 h 4096364"/>
              <a:gd name="connsiteX7" fmla="*/ 5675086 w 9143829"/>
              <a:gd name="connsiteY7" fmla="*/ 84126 h 4096364"/>
              <a:gd name="connsiteX8" fmla="*/ 4339771 w 9143829"/>
              <a:gd name="connsiteY8" fmla="*/ 185726 h 4096364"/>
              <a:gd name="connsiteX9" fmla="*/ 3918857 w 9143829"/>
              <a:gd name="connsiteY9" fmla="*/ 606641 h 4096364"/>
              <a:gd name="connsiteX10" fmla="*/ 4339771 w 9143829"/>
              <a:gd name="connsiteY10" fmla="*/ 1680697 h 4096364"/>
              <a:gd name="connsiteX11" fmla="*/ 4702628 w 9143829"/>
              <a:gd name="connsiteY11" fmla="*/ 2478983 h 4096364"/>
              <a:gd name="connsiteX12" fmla="*/ 4978400 w 9143829"/>
              <a:gd name="connsiteY12" fmla="*/ 3407897 h 4096364"/>
              <a:gd name="connsiteX13" fmla="*/ 4615543 w 9143829"/>
              <a:gd name="connsiteY13" fmla="*/ 3741726 h 4096364"/>
              <a:gd name="connsiteX14" fmla="*/ 3860800 w 9143829"/>
              <a:gd name="connsiteY14" fmla="*/ 3843326 h 4096364"/>
              <a:gd name="connsiteX15" fmla="*/ 2714171 w 9143829"/>
              <a:gd name="connsiteY15" fmla="*/ 3799783 h 4096364"/>
              <a:gd name="connsiteX16" fmla="*/ 1915885 w 9143829"/>
              <a:gd name="connsiteY16" fmla="*/ 3915897 h 4096364"/>
              <a:gd name="connsiteX17" fmla="*/ 972457 w 9143829"/>
              <a:gd name="connsiteY17" fmla="*/ 4046526 h 4096364"/>
              <a:gd name="connsiteX18" fmla="*/ 0 w 9143829"/>
              <a:gd name="connsiteY18" fmla="*/ 2406412 h 4096364"/>
              <a:gd name="connsiteX0" fmla="*/ 9124558 w 9159839"/>
              <a:gd name="connsiteY0" fmla="*/ 3313468 h 4096364"/>
              <a:gd name="connsiteX1" fmla="*/ 8577939 w 9159839"/>
              <a:gd name="connsiteY1" fmla="*/ 3416641 h 4096364"/>
              <a:gd name="connsiteX2" fmla="*/ 7432131 w 9159839"/>
              <a:gd name="connsiteY2" fmla="*/ 2527247 h 4096364"/>
              <a:gd name="connsiteX3" fmla="*/ 7068457 w 9159839"/>
              <a:gd name="connsiteY3" fmla="*/ 3306297 h 4096364"/>
              <a:gd name="connsiteX4" fmla="*/ 6487885 w 9159839"/>
              <a:gd name="connsiteY4" fmla="*/ 2624126 h 4096364"/>
              <a:gd name="connsiteX5" fmla="*/ 5457371 w 9159839"/>
              <a:gd name="connsiteY5" fmla="*/ 1941955 h 4096364"/>
              <a:gd name="connsiteX6" fmla="*/ 5050971 w 9159839"/>
              <a:gd name="connsiteY6" fmla="*/ 1404926 h 4096364"/>
              <a:gd name="connsiteX7" fmla="*/ 5675086 w 9159839"/>
              <a:gd name="connsiteY7" fmla="*/ 84126 h 4096364"/>
              <a:gd name="connsiteX8" fmla="*/ 4339771 w 9159839"/>
              <a:gd name="connsiteY8" fmla="*/ 185726 h 4096364"/>
              <a:gd name="connsiteX9" fmla="*/ 3918857 w 9159839"/>
              <a:gd name="connsiteY9" fmla="*/ 606641 h 4096364"/>
              <a:gd name="connsiteX10" fmla="*/ 4339771 w 9159839"/>
              <a:gd name="connsiteY10" fmla="*/ 1680697 h 4096364"/>
              <a:gd name="connsiteX11" fmla="*/ 4702628 w 9159839"/>
              <a:gd name="connsiteY11" fmla="*/ 2478983 h 4096364"/>
              <a:gd name="connsiteX12" fmla="*/ 4978400 w 9159839"/>
              <a:gd name="connsiteY12" fmla="*/ 3407897 h 4096364"/>
              <a:gd name="connsiteX13" fmla="*/ 4615543 w 9159839"/>
              <a:gd name="connsiteY13" fmla="*/ 3741726 h 4096364"/>
              <a:gd name="connsiteX14" fmla="*/ 3860800 w 9159839"/>
              <a:gd name="connsiteY14" fmla="*/ 3843326 h 4096364"/>
              <a:gd name="connsiteX15" fmla="*/ 2714171 w 9159839"/>
              <a:gd name="connsiteY15" fmla="*/ 3799783 h 4096364"/>
              <a:gd name="connsiteX16" fmla="*/ 1915885 w 9159839"/>
              <a:gd name="connsiteY16" fmla="*/ 3915897 h 4096364"/>
              <a:gd name="connsiteX17" fmla="*/ 972457 w 9159839"/>
              <a:gd name="connsiteY17" fmla="*/ 4046526 h 4096364"/>
              <a:gd name="connsiteX18" fmla="*/ 0 w 9159839"/>
              <a:gd name="connsiteY18" fmla="*/ 2406412 h 4096364"/>
              <a:gd name="connsiteX0" fmla="*/ 9124558 w 9163159"/>
              <a:gd name="connsiteY0" fmla="*/ 3313468 h 4096364"/>
              <a:gd name="connsiteX1" fmla="*/ 8577939 w 9163159"/>
              <a:gd name="connsiteY1" fmla="*/ 3416641 h 4096364"/>
              <a:gd name="connsiteX2" fmla="*/ 7117196 w 9163159"/>
              <a:gd name="connsiteY2" fmla="*/ 1271324 h 4096364"/>
              <a:gd name="connsiteX3" fmla="*/ 7068457 w 9163159"/>
              <a:gd name="connsiteY3" fmla="*/ 3306297 h 4096364"/>
              <a:gd name="connsiteX4" fmla="*/ 6487885 w 9163159"/>
              <a:gd name="connsiteY4" fmla="*/ 2624126 h 4096364"/>
              <a:gd name="connsiteX5" fmla="*/ 5457371 w 9163159"/>
              <a:gd name="connsiteY5" fmla="*/ 1941955 h 4096364"/>
              <a:gd name="connsiteX6" fmla="*/ 5050971 w 9163159"/>
              <a:gd name="connsiteY6" fmla="*/ 1404926 h 4096364"/>
              <a:gd name="connsiteX7" fmla="*/ 5675086 w 9163159"/>
              <a:gd name="connsiteY7" fmla="*/ 84126 h 4096364"/>
              <a:gd name="connsiteX8" fmla="*/ 4339771 w 9163159"/>
              <a:gd name="connsiteY8" fmla="*/ 185726 h 4096364"/>
              <a:gd name="connsiteX9" fmla="*/ 3918857 w 9163159"/>
              <a:gd name="connsiteY9" fmla="*/ 606641 h 4096364"/>
              <a:gd name="connsiteX10" fmla="*/ 4339771 w 9163159"/>
              <a:gd name="connsiteY10" fmla="*/ 1680697 h 4096364"/>
              <a:gd name="connsiteX11" fmla="*/ 4702628 w 9163159"/>
              <a:gd name="connsiteY11" fmla="*/ 2478983 h 4096364"/>
              <a:gd name="connsiteX12" fmla="*/ 4978400 w 9163159"/>
              <a:gd name="connsiteY12" fmla="*/ 3407897 h 4096364"/>
              <a:gd name="connsiteX13" fmla="*/ 4615543 w 9163159"/>
              <a:gd name="connsiteY13" fmla="*/ 3741726 h 4096364"/>
              <a:gd name="connsiteX14" fmla="*/ 3860800 w 9163159"/>
              <a:gd name="connsiteY14" fmla="*/ 3843326 h 4096364"/>
              <a:gd name="connsiteX15" fmla="*/ 2714171 w 9163159"/>
              <a:gd name="connsiteY15" fmla="*/ 3799783 h 4096364"/>
              <a:gd name="connsiteX16" fmla="*/ 1915885 w 9163159"/>
              <a:gd name="connsiteY16" fmla="*/ 3915897 h 4096364"/>
              <a:gd name="connsiteX17" fmla="*/ 972457 w 9163159"/>
              <a:gd name="connsiteY17" fmla="*/ 4046526 h 4096364"/>
              <a:gd name="connsiteX18" fmla="*/ 0 w 9163159"/>
              <a:gd name="connsiteY18" fmla="*/ 2406412 h 4096364"/>
              <a:gd name="connsiteX0" fmla="*/ 9124558 w 9163159"/>
              <a:gd name="connsiteY0" fmla="*/ 3313468 h 4096364"/>
              <a:gd name="connsiteX1" fmla="*/ 8577939 w 9163159"/>
              <a:gd name="connsiteY1" fmla="*/ 3416641 h 4096364"/>
              <a:gd name="connsiteX2" fmla="*/ 7117196 w 9163159"/>
              <a:gd name="connsiteY2" fmla="*/ 1271324 h 4096364"/>
              <a:gd name="connsiteX3" fmla="*/ 7123229 w 9163159"/>
              <a:gd name="connsiteY3" fmla="*/ 56321 h 4096364"/>
              <a:gd name="connsiteX4" fmla="*/ 6487885 w 9163159"/>
              <a:gd name="connsiteY4" fmla="*/ 2624126 h 4096364"/>
              <a:gd name="connsiteX5" fmla="*/ 5457371 w 9163159"/>
              <a:gd name="connsiteY5" fmla="*/ 1941955 h 4096364"/>
              <a:gd name="connsiteX6" fmla="*/ 5050971 w 9163159"/>
              <a:gd name="connsiteY6" fmla="*/ 1404926 h 4096364"/>
              <a:gd name="connsiteX7" fmla="*/ 5675086 w 9163159"/>
              <a:gd name="connsiteY7" fmla="*/ 84126 h 4096364"/>
              <a:gd name="connsiteX8" fmla="*/ 4339771 w 9163159"/>
              <a:gd name="connsiteY8" fmla="*/ 185726 h 4096364"/>
              <a:gd name="connsiteX9" fmla="*/ 3918857 w 9163159"/>
              <a:gd name="connsiteY9" fmla="*/ 606641 h 4096364"/>
              <a:gd name="connsiteX10" fmla="*/ 4339771 w 9163159"/>
              <a:gd name="connsiteY10" fmla="*/ 1680697 h 4096364"/>
              <a:gd name="connsiteX11" fmla="*/ 4702628 w 9163159"/>
              <a:gd name="connsiteY11" fmla="*/ 2478983 h 4096364"/>
              <a:gd name="connsiteX12" fmla="*/ 4978400 w 9163159"/>
              <a:gd name="connsiteY12" fmla="*/ 3407897 h 4096364"/>
              <a:gd name="connsiteX13" fmla="*/ 4615543 w 9163159"/>
              <a:gd name="connsiteY13" fmla="*/ 3741726 h 4096364"/>
              <a:gd name="connsiteX14" fmla="*/ 3860800 w 9163159"/>
              <a:gd name="connsiteY14" fmla="*/ 3843326 h 4096364"/>
              <a:gd name="connsiteX15" fmla="*/ 2714171 w 9163159"/>
              <a:gd name="connsiteY15" fmla="*/ 3799783 h 4096364"/>
              <a:gd name="connsiteX16" fmla="*/ 1915885 w 9163159"/>
              <a:gd name="connsiteY16" fmla="*/ 3915897 h 4096364"/>
              <a:gd name="connsiteX17" fmla="*/ 972457 w 9163159"/>
              <a:gd name="connsiteY17" fmla="*/ 4046526 h 4096364"/>
              <a:gd name="connsiteX18" fmla="*/ 0 w 9163159"/>
              <a:gd name="connsiteY18" fmla="*/ 2406412 h 4096364"/>
              <a:gd name="connsiteX0" fmla="*/ 9124558 w 9163159"/>
              <a:gd name="connsiteY0" fmla="*/ 3569699 h 4352595"/>
              <a:gd name="connsiteX1" fmla="*/ 8577939 w 9163159"/>
              <a:gd name="connsiteY1" fmla="*/ 3672872 h 4352595"/>
              <a:gd name="connsiteX2" fmla="*/ 7117196 w 9163159"/>
              <a:gd name="connsiteY2" fmla="*/ 1527555 h 4352595"/>
              <a:gd name="connsiteX3" fmla="*/ 7123229 w 9163159"/>
              <a:gd name="connsiteY3" fmla="*/ 312552 h 4352595"/>
              <a:gd name="connsiteX4" fmla="*/ 6515271 w 9163159"/>
              <a:gd name="connsiteY4" fmla="*/ 148174 h 4352595"/>
              <a:gd name="connsiteX5" fmla="*/ 5457371 w 9163159"/>
              <a:gd name="connsiteY5" fmla="*/ 2198186 h 4352595"/>
              <a:gd name="connsiteX6" fmla="*/ 5050971 w 9163159"/>
              <a:gd name="connsiteY6" fmla="*/ 1661157 h 4352595"/>
              <a:gd name="connsiteX7" fmla="*/ 5675086 w 9163159"/>
              <a:gd name="connsiteY7" fmla="*/ 340357 h 4352595"/>
              <a:gd name="connsiteX8" fmla="*/ 4339771 w 9163159"/>
              <a:gd name="connsiteY8" fmla="*/ 441957 h 4352595"/>
              <a:gd name="connsiteX9" fmla="*/ 3918857 w 9163159"/>
              <a:gd name="connsiteY9" fmla="*/ 862872 h 4352595"/>
              <a:gd name="connsiteX10" fmla="*/ 4339771 w 9163159"/>
              <a:gd name="connsiteY10" fmla="*/ 1936928 h 4352595"/>
              <a:gd name="connsiteX11" fmla="*/ 4702628 w 9163159"/>
              <a:gd name="connsiteY11" fmla="*/ 2735214 h 4352595"/>
              <a:gd name="connsiteX12" fmla="*/ 4978400 w 9163159"/>
              <a:gd name="connsiteY12" fmla="*/ 3664128 h 4352595"/>
              <a:gd name="connsiteX13" fmla="*/ 4615543 w 9163159"/>
              <a:gd name="connsiteY13" fmla="*/ 3997957 h 4352595"/>
              <a:gd name="connsiteX14" fmla="*/ 3860800 w 9163159"/>
              <a:gd name="connsiteY14" fmla="*/ 4099557 h 4352595"/>
              <a:gd name="connsiteX15" fmla="*/ 2714171 w 9163159"/>
              <a:gd name="connsiteY15" fmla="*/ 4056014 h 4352595"/>
              <a:gd name="connsiteX16" fmla="*/ 1915885 w 9163159"/>
              <a:gd name="connsiteY16" fmla="*/ 4172128 h 4352595"/>
              <a:gd name="connsiteX17" fmla="*/ 972457 w 9163159"/>
              <a:gd name="connsiteY17" fmla="*/ 4302757 h 4352595"/>
              <a:gd name="connsiteX18" fmla="*/ 0 w 9163159"/>
              <a:gd name="connsiteY18" fmla="*/ 2662643 h 4352595"/>
              <a:gd name="connsiteX0" fmla="*/ 9124558 w 9167811"/>
              <a:gd name="connsiteY0" fmla="*/ 3557130 h 4340026"/>
              <a:gd name="connsiteX1" fmla="*/ 8577939 w 9167811"/>
              <a:gd name="connsiteY1" fmla="*/ 3660303 h 4340026"/>
              <a:gd name="connsiteX2" fmla="*/ 6747490 w 9167811"/>
              <a:gd name="connsiteY2" fmla="*/ 1162446 h 4340026"/>
              <a:gd name="connsiteX3" fmla="*/ 7123229 w 9167811"/>
              <a:gd name="connsiteY3" fmla="*/ 299983 h 4340026"/>
              <a:gd name="connsiteX4" fmla="*/ 6515271 w 9167811"/>
              <a:gd name="connsiteY4" fmla="*/ 135605 h 4340026"/>
              <a:gd name="connsiteX5" fmla="*/ 5457371 w 9167811"/>
              <a:gd name="connsiteY5" fmla="*/ 2185617 h 4340026"/>
              <a:gd name="connsiteX6" fmla="*/ 5050971 w 9167811"/>
              <a:gd name="connsiteY6" fmla="*/ 1648588 h 4340026"/>
              <a:gd name="connsiteX7" fmla="*/ 5675086 w 9167811"/>
              <a:gd name="connsiteY7" fmla="*/ 327788 h 4340026"/>
              <a:gd name="connsiteX8" fmla="*/ 4339771 w 9167811"/>
              <a:gd name="connsiteY8" fmla="*/ 429388 h 4340026"/>
              <a:gd name="connsiteX9" fmla="*/ 3918857 w 9167811"/>
              <a:gd name="connsiteY9" fmla="*/ 850303 h 4340026"/>
              <a:gd name="connsiteX10" fmla="*/ 4339771 w 9167811"/>
              <a:gd name="connsiteY10" fmla="*/ 1924359 h 4340026"/>
              <a:gd name="connsiteX11" fmla="*/ 4702628 w 9167811"/>
              <a:gd name="connsiteY11" fmla="*/ 2722645 h 4340026"/>
              <a:gd name="connsiteX12" fmla="*/ 4978400 w 9167811"/>
              <a:gd name="connsiteY12" fmla="*/ 3651559 h 4340026"/>
              <a:gd name="connsiteX13" fmla="*/ 4615543 w 9167811"/>
              <a:gd name="connsiteY13" fmla="*/ 3985388 h 4340026"/>
              <a:gd name="connsiteX14" fmla="*/ 3860800 w 9167811"/>
              <a:gd name="connsiteY14" fmla="*/ 4086988 h 4340026"/>
              <a:gd name="connsiteX15" fmla="*/ 2714171 w 9167811"/>
              <a:gd name="connsiteY15" fmla="*/ 4043445 h 4340026"/>
              <a:gd name="connsiteX16" fmla="*/ 1915885 w 9167811"/>
              <a:gd name="connsiteY16" fmla="*/ 4159559 h 4340026"/>
              <a:gd name="connsiteX17" fmla="*/ 972457 w 9167811"/>
              <a:gd name="connsiteY17" fmla="*/ 4290188 h 4340026"/>
              <a:gd name="connsiteX18" fmla="*/ 0 w 9167811"/>
              <a:gd name="connsiteY18" fmla="*/ 2650074 h 4340026"/>
              <a:gd name="connsiteX0" fmla="*/ 9015016 w 9068294"/>
              <a:gd name="connsiteY0" fmla="*/ 3612214 h 4340026"/>
              <a:gd name="connsiteX1" fmla="*/ 8577939 w 9068294"/>
              <a:gd name="connsiteY1" fmla="*/ 3660303 h 4340026"/>
              <a:gd name="connsiteX2" fmla="*/ 6747490 w 9068294"/>
              <a:gd name="connsiteY2" fmla="*/ 1162446 h 4340026"/>
              <a:gd name="connsiteX3" fmla="*/ 7123229 w 9068294"/>
              <a:gd name="connsiteY3" fmla="*/ 299983 h 4340026"/>
              <a:gd name="connsiteX4" fmla="*/ 6515271 w 9068294"/>
              <a:gd name="connsiteY4" fmla="*/ 135605 h 4340026"/>
              <a:gd name="connsiteX5" fmla="*/ 5457371 w 9068294"/>
              <a:gd name="connsiteY5" fmla="*/ 2185617 h 4340026"/>
              <a:gd name="connsiteX6" fmla="*/ 5050971 w 9068294"/>
              <a:gd name="connsiteY6" fmla="*/ 1648588 h 4340026"/>
              <a:gd name="connsiteX7" fmla="*/ 5675086 w 9068294"/>
              <a:gd name="connsiteY7" fmla="*/ 327788 h 4340026"/>
              <a:gd name="connsiteX8" fmla="*/ 4339771 w 9068294"/>
              <a:gd name="connsiteY8" fmla="*/ 429388 h 4340026"/>
              <a:gd name="connsiteX9" fmla="*/ 3918857 w 9068294"/>
              <a:gd name="connsiteY9" fmla="*/ 850303 h 4340026"/>
              <a:gd name="connsiteX10" fmla="*/ 4339771 w 9068294"/>
              <a:gd name="connsiteY10" fmla="*/ 1924359 h 4340026"/>
              <a:gd name="connsiteX11" fmla="*/ 4702628 w 9068294"/>
              <a:gd name="connsiteY11" fmla="*/ 2722645 h 4340026"/>
              <a:gd name="connsiteX12" fmla="*/ 4978400 w 9068294"/>
              <a:gd name="connsiteY12" fmla="*/ 3651559 h 4340026"/>
              <a:gd name="connsiteX13" fmla="*/ 4615543 w 9068294"/>
              <a:gd name="connsiteY13" fmla="*/ 3985388 h 4340026"/>
              <a:gd name="connsiteX14" fmla="*/ 3860800 w 9068294"/>
              <a:gd name="connsiteY14" fmla="*/ 4086988 h 4340026"/>
              <a:gd name="connsiteX15" fmla="*/ 2714171 w 9068294"/>
              <a:gd name="connsiteY15" fmla="*/ 4043445 h 4340026"/>
              <a:gd name="connsiteX16" fmla="*/ 1915885 w 9068294"/>
              <a:gd name="connsiteY16" fmla="*/ 4159559 h 4340026"/>
              <a:gd name="connsiteX17" fmla="*/ 972457 w 9068294"/>
              <a:gd name="connsiteY17" fmla="*/ 4290188 h 4340026"/>
              <a:gd name="connsiteX18" fmla="*/ 0 w 9068294"/>
              <a:gd name="connsiteY18" fmla="*/ 2650074 h 4340026"/>
              <a:gd name="connsiteX0" fmla="*/ 9015016 w 9015016"/>
              <a:gd name="connsiteY0" fmla="*/ 3612214 h 4340026"/>
              <a:gd name="connsiteX1" fmla="*/ 8577939 w 9015016"/>
              <a:gd name="connsiteY1" fmla="*/ 3660303 h 4340026"/>
              <a:gd name="connsiteX2" fmla="*/ 6747490 w 9015016"/>
              <a:gd name="connsiteY2" fmla="*/ 1162446 h 4340026"/>
              <a:gd name="connsiteX3" fmla="*/ 7123229 w 9015016"/>
              <a:gd name="connsiteY3" fmla="*/ 299983 h 4340026"/>
              <a:gd name="connsiteX4" fmla="*/ 6515271 w 9015016"/>
              <a:gd name="connsiteY4" fmla="*/ 135605 h 4340026"/>
              <a:gd name="connsiteX5" fmla="*/ 5457371 w 9015016"/>
              <a:gd name="connsiteY5" fmla="*/ 2185617 h 4340026"/>
              <a:gd name="connsiteX6" fmla="*/ 5050971 w 9015016"/>
              <a:gd name="connsiteY6" fmla="*/ 1648588 h 4340026"/>
              <a:gd name="connsiteX7" fmla="*/ 5675086 w 9015016"/>
              <a:gd name="connsiteY7" fmla="*/ 327788 h 4340026"/>
              <a:gd name="connsiteX8" fmla="*/ 4339771 w 9015016"/>
              <a:gd name="connsiteY8" fmla="*/ 429388 h 4340026"/>
              <a:gd name="connsiteX9" fmla="*/ 3918857 w 9015016"/>
              <a:gd name="connsiteY9" fmla="*/ 850303 h 4340026"/>
              <a:gd name="connsiteX10" fmla="*/ 4339771 w 9015016"/>
              <a:gd name="connsiteY10" fmla="*/ 1924359 h 4340026"/>
              <a:gd name="connsiteX11" fmla="*/ 4702628 w 9015016"/>
              <a:gd name="connsiteY11" fmla="*/ 2722645 h 4340026"/>
              <a:gd name="connsiteX12" fmla="*/ 4978400 w 9015016"/>
              <a:gd name="connsiteY12" fmla="*/ 3651559 h 4340026"/>
              <a:gd name="connsiteX13" fmla="*/ 4615543 w 9015016"/>
              <a:gd name="connsiteY13" fmla="*/ 3985388 h 4340026"/>
              <a:gd name="connsiteX14" fmla="*/ 3860800 w 9015016"/>
              <a:gd name="connsiteY14" fmla="*/ 4086988 h 4340026"/>
              <a:gd name="connsiteX15" fmla="*/ 2714171 w 9015016"/>
              <a:gd name="connsiteY15" fmla="*/ 4043445 h 4340026"/>
              <a:gd name="connsiteX16" fmla="*/ 1915885 w 9015016"/>
              <a:gd name="connsiteY16" fmla="*/ 4159559 h 4340026"/>
              <a:gd name="connsiteX17" fmla="*/ 972457 w 9015016"/>
              <a:gd name="connsiteY17" fmla="*/ 4290188 h 4340026"/>
              <a:gd name="connsiteX18" fmla="*/ 0 w 9015016"/>
              <a:gd name="connsiteY18" fmla="*/ 2650074 h 4340026"/>
              <a:gd name="connsiteX0" fmla="*/ 9261486 w 9261486"/>
              <a:gd name="connsiteY0" fmla="*/ 3557130 h 4340026"/>
              <a:gd name="connsiteX1" fmla="*/ 8577939 w 9261486"/>
              <a:gd name="connsiteY1" fmla="*/ 3660303 h 4340026"/>
              <a:gd name="connsiteX2" fmla="*/ 6747490 w 9261486"/>
              <a:gd name="connsiteY2" fmla="*/ 1162446 h 4340026"/>
              <a:gd name="connsiteX3" fmla="*/ 7123229 w 9261486"/>
              <a:gd name="connsiteY3" fmla="*/ 299983 h 4340026"/>
              <a:gd name="connsiteX4" fmla="*/ 6515271 w 9261486"/>
              <a:gd name="connsiteY4" fmla="*/ 135605 h 4340026"/>
              <a:gd name="connsiteX5" fmla="*/ 5457371 w 9261486"/>
              <a:gd name="connsiteY5" fmla="*/ 2185617 h 4340026"/>
              <a:gd name="connsiteX6" fmla="*/ 5050971 w 9261486"/>
              <a:gd name="connsiteY6" fmla="*/ 1648588 h 4340026"/>
              <a:gd name="connsiteX7" fmla="*/ 5675086 w 9261486"/>
              <a:gd name="connsiteY7" fmla="*/ 327788 h 4340026"/>
              <a:gd name="connsiteX8" fmla="*/ 4339771 w 9261486"/>
              <a:gd name="connsiteY8" fmla="*/ 429388 h 4340026"/>
              <a:gd name="connsiteX9" fmla="*/ 3918857 w 9261486"/>
              <a:gd name="connsiteY9" fmla="*/ 850303 h 4340026"/>
              <a:gd name="connsiteX10" fmla="*/ 4339771 w 9261486"/>
              <a:gd name="connsiteY10" fmla="*/ 1924359 h 4340026"/>
              <a:gd name="connsiteX11" fmla="*/ 4702628 w 9261486"/>
              <a:gd name="connsiteY11" fmla="*/ 2722645 h 4340026"/>
              <a:gd name="connsiteX12" fmla="*/ 4978400 w 9261486"/>
              <a:gd name="connsiteY12" fmla="*/ 3651559 h 4340026"/>
              <a:gd name="connsiteX13" fmla="*/ 4615543 w 9261486"/>
              <a:gd name="connsiteY13" fmla="*/ 3985388 h 4340026"/>
              <a:gd name="connsiteX14" fmla="*/ 3860800 w 9261486"/>
              <a:gd name="connsiteY14" fmla="*/ 4086988 h 4340026"/>
              <a:gd name="connsiteX15" fmla="*/ 2714171 w 9261486"/>
              <a:gd name="connsiteY15" fmla="*/ 4043445 h 4340026"/>
              <a:gd name="connsiteX16" fmla="*/ 1915885 w 9261486"/>
              <a:gd name="connsiteY16" fmla="*/ 4159559 h 4340026"/>
              <a:gd name="connsiteX17" fmla="*/ 972457 w 9261486"/>
              <a:gd name="connsiteY17" fmla="*/ 4290188 h 4340026"/>
              <a:gd name="connsiteX18" fmla="*/ 0 w 9261486"/>
              <a:gd name="connsiteY18" fmla="*/ 2650074 h 4340026"/>
              <a:gd name="connsiteX0" fmla="*/ 9261486 w 9261486"/>
              <a:gd name="connsiteY0" fmla="*/ 3477544 h 4260440"/>
              <a:gd name="connsiteX1" fmla="*/ 8577939 w 9261486"/>
              <a:gd name="connsiteY1" fmla="*/ 3580717 h 4260440"/>
              <a:gd name="connsiteX2" fmla="*/ 6747490 w 9261486"/>
              <a:gd name="connsiteY2" fmla="*/ 1082860 h 4260440"/>
              <a:gd name="connsiteX3" fmla="*/ 7123229 w 9261486"/>
              <a:gd name="connsiteY3" fmla="*/ 220397 h 4260440"/>
              <a:gd name="connsiteX4" fmla="*/ 6515271 w 9261486"/>
              <a:gd name="connsiteY4" fmla="*/ 56019 h 4260440"/>
              <a:gd name="connsiteX5" fmla="*/ 6183091 w 9261486"/>
              <a:gd name="connsiteY5" fmla="*/ 145029 h 4260440"/>
              <a:gd name="connsiteX6" fmla="*/ 5050971 w 9261486"/>
              <a:gd name="connsiteY6" fmla="*/ 1569002 h 4260440"/>
              <a:gd name="connsiteX7" fmla="*/ 5675086 w 9261486"/>
              <a:gd name="connsiteY7" fmla="*/ 248202 h 4260440"/>
              <a:gd name="connsiteX8" fmla="*/ 4339771 w 9261486"/>
              <a:gd name="connsiteY8" fmla="*/ 349802 h 4260440"/>
              <a:gd name="connsiteX9" fmla="*/ 3918857 w 9261486"/>
              <a:gd name="connsiteY9" fmla="*/ 770717 h 4260440"/>
              <a:gd name="connsiteX10" fmla="*/ 4339771 w 9261486"/>
              <a:gd name="connsiteY10" fmla="*/ 1844773 h 4260440"/>
              <a:gd name="connsiteX11" fmla="*/ 4702628 w 9261486"/>
              <a:gd name="connsiteY11" fmla="*/ 2643059 h 4260440"/>
              <a:gd name="connsiteX12" fmla="*/ 4978400 w 9261486"/>
              <a:gd name="connsiteY12" fmla="*/ 3571973 h 4260440"/>
              <a:gd name="connsiteX13" fmla="*/ 4615543 w 9261486"/>
              <a:gd name="connsiteY13" fmla="*/ 3905802 h 4260440"/>
              <a:gd name="connsiteX14" fmla="*/ 3860800 w 9261486"/>
              <a:gd name="connsiteY14" fmla="*/ 4007402 h 4260440"/>
              <a:gd name="connsiteX15" fmla="*/ 2714171 w 9261486"/>
              <a:gd name="connsiteY15" fmla="*/ 3963859 h 4260440"/>
              <a:gd name="connsiteX16" fmla="*/ 1915885 w 9261486"/>
              <a:gd name="connsiteY16" fmla="*/ 4079973 h 4260440"/>
              <a:gd name="connsiteX17" fmla="*/ 972457 w 9261486"/>
              <a:gd name="connsiteY17" fmla="*/ 4210602 h 4260440"/>
              <a:gd name="connsiteX18" fmla="*/ 0 w 9261486"/>
              <a:gd name="connsiteY18" fmla="*/ 2570488 h 4260440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4702628 w 9261486"/>
              <a:gd name="connsiteY11" fmla="*/ 2703030 h 4320411"/>
              <a:gd name="connsiteX12" fmla="*/ 4978400 w 9261486"/>
              <a:gd name="connsiteY12" fmla="*/ 3631944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4702628 w 9261486"/>
              <a:gd name="connsiteY11" fmla="*/ 270303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4339771 w 9261486"/>
              <a:gd name="connsiteY10" fmla="*/ 1904744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3918857 w 9261486"/>
              <a:gd name="connsiteY9" fmla="*/ 830688 h 4320411"/>
              <a:gd name="connsiteX10" fmla="*/ 5133955 w 9261486"/>
              <a:gd name="connsiteY10" fmla="*/ 1805593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37515 h 4320411"/>
              <a:gd name="connsiteX1" fmla="*/ 8577939 w 9261486"/>
              <a:gd name="connsiteY1" fmla="*/ 3640688 h 4320411"/>
              <a:gd name="connsiteX2" fmla="*/ 6747490 w 9261486"/>
              <a:gd name="connsiteY2" fmla="*/ 1142831 h 4320411"/>
              <a:gd name="connsiteX3" fmla="*/ 7123229 w 9261486"/>
              <a:gd name="connsiteY3" fmla="*/ 280368 h 4320411"/>
              <a:gd name="connsiteX4" fmla="*/ 6871284 w 9261486"/>
              <a:gd name="connsiteY4" fmla="*/ 16838 h 4320411"/>
              <a:gd name="connsiteX5" fmla="*/ 6183091 w 9261486"/>
              <a:gd name="connsiteY5" fmla="*/ 205000 h 4320411"/>
              <a:gd name="connsiteX6" fmla="*/ 5050971 w 9261486"/>
              <a:gd name="connsiteY6" fmla="*/ 1628973 h 4320411"/>
              <a:gd name="connsiteX7" fmla="*/ 5675086 w 9261486"/>
              <a:gd name="connsiteY7" fmla="*/ 308173 h 4320411"/>
              <a:gd name="connsiteX8" fmla="*/ 4339771 w 9261486"/>
              <a:gd name="connsiteY8" fmla="*/ 409773 h 4320411"/>
              <a:gd name="connsiteX9" fmla="*/ 4740426 w 9261486"/>
              <a:gd name="connsiteY9" fmla="*/ 775604 h 4320411"/>
              <a:gd name="connsiteX10" fmla="*/ 5133955 w 9261486"/>
              <a:gd name="connsiteY10" fmla="*/ 1805593 h 4320411"/>
              <a:gd name="connsiteX11" fmla="*/ 5400962 w 9261486"/>
              <a:gd name="connsiteY11" fmla="*/ 2174220 h 4320411"/>
              <a:gd name="connsiteX12" fmla="*/ 5923205 w 9261486"/>
              <a:gd name="connsiteY12" fmla="*/ 3609910 h 4320411"/>
              <a:gd name="connsiteX13" fmla="*/ 4615543 w 9261486"/>
              <a:gd name="connsiteY13" fmla="*/ 3965773 h 4320411"/>
              <a:gd name="connsiteX14" fmla="*/ 3860800 w 9261486"/>
              <a:gd name="connsiteY14" fmla="*/ 4067373 h 4320411"/>
              <a:gd name="connsiteX15" fmla="*/ 2714171 w 9261486"/>
              <a:gd name="connsiteY15" fmla="*/ 4023830 h 4320411"/>
              <a:gd name="connsiteX16" fmla="*/ 1915885 w 9261486"/>
              <a:gd name="connsiteY16" fmla="*/ 4139944 h 4320411"/>
              <a:gd name="connsiteX17" fmla="*/ 972457 w 9261486"/>
              <a:gd name="connsiteY17" fmla="*/ 4270573 h 4320411"/>
              <a:gd name="connsiteX18" fmla="*/ 0 w 9261486"/>
              <a:gd name="connsiteY18" fmla="*/ 2630459 h 4320411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675086 w 9261486"/>
              <a:gd name="connsiteY7" fmla="*/ 292015 h 4304253"/>
              <a:gd name="connsiteX8" fmla="*/ 4339771 w 9261486"/>
              <a:gd name="connsiteY8" fmla="*/ 393615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675086 w 9261486"/>
              <a:gd name="connsiteY7" fmla="*/ 292015 h 4304253"/>
              <a:gd name="connsiteX8" fmla="*/ 4873791 w 9261486"/>
              <a:gd name="connsiteY8" fmla="*/ 470733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357 h 4304253"/>
              <a:gd name="connsiteX1" fmla="*/ 8577939 w 9261486"/>
              <a:gd name="connsiteY1" fmla="*/ 3624530 h 4304253"/>
              <a:gd name="connsiteX2" fmla="*/ 6747490 w 9261486"/>
              <a:gd name="connsiteY2" fmla="*/ 1126673 h 4304253"/>
              <a:gd name="connsiteX3" fmla="*/ 7123229 w 9261486"/>
              <a:gd name="connsiteY3" fmla="*/ 264210 h 4304253"/>
              <a:gd name="connsiteX4" fmla="*/ 6871284 w 9261486"/>
              <a:gd name="connsiteY4" fmla="*/ 680 h 4304253"/>
              <a:gd name="connsiteX5" fmla="*/ 6183091 w 9261486"/>
              <a:gd name="connsiteY5" fmla="*/ 188842 h 4304253"/>
              <a:gd name="connsiteX6" fmla="*/ 5886234 w 9261486"/>
              <a:gd name="connsiteY6" fmla="*/ 213673 h 4304253"/>
              <a:gd name="connsiteX7" fmla="*/ 5442310 w 9261486"/>
              <a:gd name="connsiteY7" fmla="*/ 336082 h 4304253"/>
              <a:gd name="connsiteX8" fmla="*/ 4873791 w 9261486"/>
              <a:gd name="connsiteY8" fmla="*/ 470733 h 4304253"/>
              <a:gd name="connsiteX9" fmla="*/ 4740426 w 9261486"/>
              <a:gd name="connsiteY9" fmla="*/ 759446 h 4304253"/>
              <a:gd name="connsiteX10" fmla="*/ 5133955 w 9261486"/>
              <a:gd name="connsiteY10" fmla="*/ 1789435 h 4304253"/>
              <a:gd name="connsiteX11" fmla="*/ 5400962 w 9261486"/>
              <a:gd name="connsiteY11" fmla="*/ 2158062 h 4304253"/>
              <a:gd name="connsiteX12" fmla="*/ 5923205 w 9261486"/>
              <a:gd name="connsiteY12" fmla="*/ 3593752 h 4304253"/>
              <a:gd name="connsiteX13" fmla="*/ 4615543 w 9261486"/>
              <a:gd name="connsiteY13" fmla="*/ 3949615 h 4304253"/>
              <a:gd name="connsiteX14" fmla="*/ 3860800 w 9261486"/>
              <a:gd name="connsiteY14" fmla="*/ 4051215 h 4304253"/>
              <a:gd name="connsiteX15" fmla="*/ 2714171 w 9261486"/>
              <a:gd name="connsiteY15" fmla="*/ 4007672 h 4304253"/>
              <a:gd name="connsiteX16" fmla="*/ 1915885 w 9261486"/>
              <a:gd name="connsiteY16" fmla="*/ 4123786 h 4304253"/>
              <a:gd name="connsiteX17" fmla="*/ 972457 w 9261486"/>
              <a:gd name="connsiteY17" fmla="*/ 4254415 h 4304253"/>
              <a:gd name="connsiteX18" fmla="*/ 0 w 9261486"/>
              <a:gd name="connsiteY18" fmla="*/ 2614301 h 4304253"/>
              <a:gd name="connsiteX0" fmla="*/ 9261486 w 9261486"/>
              <a:gd name="connsiteY0" fmla="*/ 3521401 h 4304297"/>
              <a:gd name="connsiteX1" fmla="*/ 8577939 w 9261486"/>
              <a:gd name="connsiteY1" fmla="*/ 3624574 h 4304297"/>
              <a:gd name="connsiteX2" fmla="*/ 6747490 w 9261486"/>
              <a:gd name="connsiteY2" fmla="*/ 1126717 h 4304297"/>
              <a:gd name="connsiteX3" fmla="*/ 7123229 w 9261486"/>
              <a:gd name="connsiteY3" fmla="*/ 264254 h 4304297"/>
              <a:gd name="connsiteX4" fmla="*/ 6871284 w 9261486"/>
              <a:gd name="connsiteY4" fmla="*/ 724 h 4304297"/>
              <a:gd name="connsiteX5" fmla="*/ 6183091 w 9261486"/>
              <a:gd name="connsiteY5" fmla="*/ 188886 h 4304297"/>
              <a:gd name="connsiteX6" fmla="*/ 5858848 w 9261486"/>
              <a:gd name="connsiteY6" fmla="*/ 279818 h 4304297"/>
              <a:gd name="connsiteX7" fmla="*/ 5442310 w 9261486"/>
              <a:gd name="connsiteY7" fmla="*/ 336126 h 4304297"/>
              <a:gd name="connsiteX8" fmla="*/ 4873791 w 9261486"/>
              <a:gd name="connsiteY8" fmla="*/ 470777 h 4304297"/>
              <a:gd name="connsiteX9" fmla="*/ 4740426 w 9261486"/>
              <a:gd name="connsiteY9" fmla="*/ 759490 h 4304297"/>
              <a:gd name="connsiteX10" fmla="*/ 5133955 w 9261486"/>
              <a:gd name="connsiteY10" fmla="*/ 1789479 h 4304297"/>
              <a:gd name="connsiteX11" fmla="*/ 5400962 w 9261486"/>
              <a:gd name="connsiteY11" fmla="*/ 2158106 h 4304297"/>
              <a:gd name="connsiteX12" fmla="*/ 5923205 w 9261486"/>
              <a:gd name="connsiteY12" fmla="*/ 3593796 h 4304297"/>
              <a:gd name="connsiteX13" fmla="*/ 4615543 w 9261486"/>
              <a:gd name="connsiteY13" fmla="*/ 3949659 h 4304297"/>
              <a:gd name="connsiteX14" fmla="*/ 3860800 w 9261486"/>
              <a:gd name="connsiteY14" fmla="*/ 4051259 h 4304297"/>
              <a:gd name="connsiteX15" fmla="*/ 2714171 w 9261486"/>
              <a:gd name="connsiteY15" fmla="*/ 4007716 h 4304297"/>
              <a:gd name="connsiteX16" fmla="*/ 1915885 w 9261486"/>
              <a:gd name="connsiteY16" fmla="*/ 4123830 h 4304297"/>
              <a:gd name="connsiteX17" fmla="*/ 972457 w 9261486"/>
              <a:gd name="connsiteY17" fmla="*/ 4254459 h 4304297"/>
              <a:gd name="connsiteX18" fmla="*/ 0 w 9261486"/>
              <a:gd name="connsiteY18" fmla="*/ 2614345 h 4304297"/>
              <a:gd name="connsiteX0" fmla="*/ 9261486 w 9261486"/>
              <a:gd name="connsiteY0" fmla="*/ 3528948 h 4311844"/>
              <a:gd name="connsiteX1" fmla="*/ 8577939 w 9261486"/>
              <a:gd name="connsiteY1" fmla="*/ 3632121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400962 w 9261486"/>
              <a:gd name="connsiteY11" fmla="*/ 2165653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400962 w 9261486"/>
              <a:gd name="connsiteY11" fmla="*/ 2165653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4873791 w 9261486"/>
              <a:gd name="connsiteY8" fmla="*/ 478324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661127 w 9261486"/>
              <a:gd name="connsiteY11" fmla="*/ 2694462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311844"/>
              <a:gd name="connsiteX1" fmla="*/ 7674213 w 9261486"/>
              <a:gd name="connsiteY1" fmla="*/ 2783823 h 4311844"/>
              <a:gd name="connsiteX2" fmla="*/ 6747490 w 9261486"/>
              <a:gd name="connsiteY2" fmla="*/ 1134264 h 4311844"/>
              <a:gd name="connsiteX3" fmla="*/ 7123229 w 9261486"/>
              <a:gd name="connsiteY3" fmla="*/ 271801 h 4311844"/>
              <a:gd name="connsiteX4" fmla="*/ 6871284 w 9261486"/>
              <a:gd name="connsiteY4" fmla="*/ 8271 h 4311844"/>
              <a:gd name="connsiteX5" fmla="*/ 6484333 w 9261486"/>
              <a:gd name="connsiteY5" fmla="*/ 86264 h 4311844"/>
              <a:gd name="connsiteX6" fmla="*/ 5858848 w 9261486"/>
              <a:gd name="connsiteY6" fmla="*/ 287365 h 4311844"/>
              <a:gd name="connsiteX7" fmla="*/ 5442310 w 9261486"/>
              <a:gd name="connsiteY7" fmla="*/ 343673 h 4311844"/>
              <a:gd name="connsiteX8" fmla="*/ 5147648 w 9261486"/>
              <a:gd name="connsiteY8" fmla="*/ 401206 h 4311844"/>
              <a:gd name="connsiteX9" fmla="*/ 4740426 w 9261486"/>
              <a:gd name="connsiteY9" fmla="*/ 767037 h 4311844"/>
              <a:gd name="connsiteX10" fmla="*/ 5133955 w 9261486"/>
              <a:gd name="connsiteY10" fmla="*/ 1797026 h 4311844"/>
              <a:gd name="connsiteX11" fmla="*/ 5661127 w 9261486"/>
              <a:gd name="connsiteY11" fmla="*/ 2694462 h 4311844"/>
              <a:gd name="connsiteX12" fmla="*/ 5923205 w 9261486"/>
              <a:gd name="connsiteY12" fmla="*/ 3601343 h 4311844"/>
              <a:gd name="connsiteX13" fmla="*/ 4615543 w 9261486"/>
              <a:gd name="connsiteY13" fmla="*/ 3957206 h 4311844"/>
              <a:gd name="connsiteX14" fmla="*/ 3860800 w 9261486"/>
              <a:gd name="connsiteY14" fmla="*/ 4058806 h 4311844"/>
              <a:gd name="connsiteX15" fmla="*/ 2714171 w 9261486"/>
              <a:gd name="connsiteY15" fmla="*/ 4015263 h 4311844"/>
              <a:gd name="connsiteX16" fmla="*/ 1915885 w 9261486"/>
              <a:gd name="connsiteY16" fmla="*/ 4131377 h 4311844"/>
              <a:gd name="connsiteX17" fmla="*/ 972457 w 9261486"/>
              <a:gd name="connsiteY17" fmla="*/ 4262006 h 4311844"/>
              <a:gd name="connsiteX18" fmla="*/ 0 w 9261486"/>
              <a:gd name="connsiteY18" fmla="*/ 2621892 h 4311844"/>
              <a:gd name="connsiteX0" fmla="*/ 9261486 w 9261486"/>
              <a:gd name="connsiteY0" fmla="*/ 3528948 h 4186382"/>
              <a:gd name="connsiteX1" fmla="*/ 7674213 w 9261486"/>
              <a:gd name="connsiteY1" fmla="*/ 2783823 h 4186382"/>
              <a:gd name="connsiteX2" fmla="*/ 6747490 w 9261486"/>
              <a:gd name="connsiteY2" fmla="*/ 1134264 h 4186382"/>
              <a:gd name="connsiteX3" fmla="*/ 7123229 w 9261486"/>
              <a:gd name="connsiteY3" fmla="*/ 271801 h 4186382"/>
              <a:gd name="connsiteX4" fmla="*/ 6871284 w 9261486"/>
              <a:gd name="connsiteY4" fmla="*/ 8271 h 4186382"/>
              <a:gd name="connsiteX5" fmla="*/ 6484333 w 9261486"/>
              <a:gd name="connsiteY5" fmla="*/ 86264 h 4186382"/>
              <a:gd name="connsiteX6" fmla="*/ 5858848 w 9261486"/>
              <a:gd name="connsiteY6" fmla="*/ 287365 h 4186382"/>
              <a:gd name="connsiteX7" fmla="*/ 5442310 w 9261486"/>
              <a:gd name="connsiteY7" fmla="*/ 343673 h 4186382"/>
              <a:gd name="connsiteX8" fmla="*/ 5147648 w 9261486"/>
              <a:gd name="connsiteY8" fmla="*/ 401206 h 4186382"/>
              <a:gd name="connsiteX9" fmla="*/ 4740426 w 9261486"/>
              <a:gd name="connsiteY9" fmla="*/ 767037 h 4186382"/>
              <a:gd name="connsiteX10" fmla="*/ 5133955 w 9261486"/>
              <a:gd name="connsiteY10" fmla="*/ 1797026 h 4186382"/>
              <a:gd name="connsiteX11" fmla="*/ 5661127 w 9261486"/>
              <a:gd name="connsiteY11" fmla="*/ 2694462 h 4186382"/>
              <a:gd name="connsiteX12" fmla="*/ 5923205 w 9261486"/>
              <a:gd name="connsiteY12" fmla="*/ 3601343 h 4186382"/>
              <a:gd name="connsiteX13" fmla="*/ 4615543 w 9261486"/>
              <a:gd name="connsiteY13" fmla="*/ 3957206 h 4186382"/>
              <a:gd name="connsiteX14" fmla="*/ 3860800 w 9261486"/>
              <a:gd name="connsiteY14" fmla="*/ 4058806 h 4186382"/>
              <a:gd name="connsiteX15" fmla="*/ 2714171 w 9261486"/>
              <a:gd name="connsiteY15" fmla="*/ 4015263 h 4186382"/>
              <a:gd name="connsiteX16" fmla="*/ 1915885 w 9261486"/>
              <a:gd name="connsiteY16" fmla="*/ 4131377 h 4186382"/>
              <a:gd name="connsiteX17" fmla="*/ 1040922 w 9261486"/>
              <a:gd name="connsiteY17" fmla="*/ 4107770 h 4186382"/>
              <a:gd name="connsiteX18" fmla="*/ 0 w 9261486"/>
              <a:gd name="connsiteY18" fmla="*/ 2621892 h 4186382"/>
              <a:gd name="connsiteX0" fmla="*/ 8275670 w 8275670"/>
              <a:gd name="connsiteY0" fmla="*/ 3528948 h 4186382"/>
              <a:gd name="connsiteX1" fmla="*/ 6688397 w 8275670"/>
              <a:gd name="connsiteY1" fmla="*/ 2783823 h 4186382"/>
              <a:gd name="connsiteX2" fmla="*/ 5761674 w 8275670"/>
              <a:gd name="connsiteY2" fmla="*/ 1134264 h 4186382"/>
              <a:gd name="connsiteX3" fmla="*/ 6137413 w 8275670"/>
              <a:gd name="connsiteY3" fmla="*/ 271801 h 4186382"/>
              <a:gd name="connsiteX4" fmla="*/ 5885468 w 8275670"/>
              <a:gd name="connsiteY4" fmla="*/ 8271 h 4186382"/>
              <a:gd name="connsiteX5" fmla="*/ 5498517 w 8275670"/>
              <a:gd name="connsiteY5" fmla="*/ 86264 h 4186382"/>
              <a:gd name="connsiteX6" fmla="*/ 4873032 w 8275670"/>
              <a:gd name="connsiteY6" fmla="*/ 287365 h 4186382"/>
              <a:gd name="connsiteX7" fmla="*/ 4456494 w 8275670"/>
              <a:gd name="connsiteY7" fmla="*/ 343673 h 4186382"/>
              <a:gd name="connsiteX8" fmla="*/ 4161832 w 8275670"/>
              <a:gd name="connsiteY8" fmla="*/ 401206 h 4186382"/>
              <a:gd name="connsiteX9" fmla="*/ 3754610 w 8275670"/>
              <a:gd name="connsiteY9" fmla="*/ 767037 h 4186382"/>
              <a:gd name="connsiteX10" fmla="*/ 4148139 w 8275670"/>
              <a:gd name="connsiteY10" fmla="*/ 1797026 h 4186382"/>
              <a:gd name="connsiteX11" fmla="*/ 4675311 w 8275670"/>
              <a:gd name="connsiteY11" fmla="*/ 2694462 h 4186382"/>
              <a:gd name="connsiteX12" fmla="*/ 4937389 w 8275670"/>
              <a:gd name="connsiteY12" fmla="*/ 3601343 h 4186382"/>
              <a:gd name="connsiteX13" fmla="*/ 3629727 w 8275670"/>
              <a:gd name="connsiteY13" fmla="*/ 3957206 h 4186382"/>
              <a:gd name="connsiteX14" fmla="*/ 2874984 w 8275670"/>
              <a:gd name="connsiteY14" fmla="*/ 4058806 h 4186382"/>
              <a:gd name="connsiteX15" fmla="*/ 1728355 w 8275670"/>
              <a:gd name="connsiteY15" fmla="*/ 4015263 h 4186382"/>
              <a:gd name="connsiteX16" fmla="*/ 930069 w 8275670"/>
              <a:gd name="connsiteY16" fmla="*/ 4131377 h 4186382"/>
              <a:gd name="connsiteX17" fmla="*/ 55106 w 8275670"/>
              <a:gd name="connsiteY17" fmla="*/ 4107770 h 4186382"/>
              <a:gd name="connsiteX18" fmla="*/ 493010 w 8275670"/>
              <a:gd name="connsiteY18" fmla="*/ 2621892 h 4186382"/>
              <a:gd name="connsiteX0" fmla="*/ 8390710 w 8390710"/>
              <a:gd name="connsiteY0" fmla="*/ 3528948 h 4186382"/>
              <a:gd name="connsiteX1" fmla="*/ 6803437 w 8390710"/>
              <a:gd name="connsiteY1" fmla="*/ 2783823 h 4186382"/>
              <a:gd name="connsiteX2" fmla="*/ 5876714 w 8390710"/>
              <a:gd name="connsiteY2" fmla="*/ 1134264 h 4186382"/>
              <a:gd name="connsiteX3" fmla="*/ 6252453 w 8390710"/>
              <a:gd name="connsiteY3" fmla="*/ 271801 h 4186382"/>
              <a:gd name="connsiteX4" fmla="*/ 6000508 w 8390710"/>
              <a:gd name="connsiteY4" fmla="*/ 8271 h 4186382"/>
              <a:gd name="connsiteX5" fmla="*/ 5613557 w 8390710"/>
              <a:gd name="connsiteY5" fmla="*/ 86264 h 4186382"/>
              <a:gd name="connsiteX6" fmla="*/ 4988072 w 8390710"/>
              <a:gd name="connsiteY6" fmla="*/ 287365 h 4186382"/>
              <a:gd name="connsiteX7" fmla="*/ 4571534 w 8390710"/>
              <a:gd name="connsiteY7" fmla="*/ 343673 h 4186382"/>
              <a:gd name="connsiteX8" fmla="*/ 4276872 w 8390710"/>
              <a:gd name="connsiteY8" fmla="*/ 401206 h 4186382"/>
              <a:gd name="connsiteX9" fmla="*/ 3869650 w 8390710"/>
              <a:gd name="connsiteY9" fmla="*/ 767037 h 4186382"/>
              <a:gd name="connsiteX10" fmla="*/ 4263179 w 8390710"/>
              <a:gd name="connsiteY10" fmla="*/ 1797026 h 4186382"/>
              <a:gd name="connsiteX11" fmla="*/ 4790351 w 8390710"/>
              <a:gd name="connsiteY11" fmla="*/ 2694462 h 4186382"/>
              <a:gd name="connsiteX12" fmla="*/ 5052429 w 8390710"/>
              <a:gd name="connsiteY12" fmla="*/ 3601343 h 4186382"/>
              <a:gd name="connsiteX13" fmla="*/ 3744767 w 8390710"/>
              <a:gd name="connsiteY13" fmla="*/ 3957206 h 4186382"/>
              <a:gd name="connsiteX14" fmla="*/ 2990024 w 8390710"/>
              <a:gd name="connsiteY14" fmla="*/ 4058806 h 4186382"/>
              <a:gd name="connsiteX15" fmla="*/ 1843395 w 8390710"/>
              <a:gd name="connsiteY15" fmla="*/ 4015263 h 4186382"/>
              <a:gd name="connsiteX16" fmla="*/ 1045109 w 8390710"/>
              <a:gd name="connsiteY16" fmla="*/ 4131377 h 4186382"/>
              <a:gd name="connsiteX17" fmla="*/ 170146 w 8390710"/>
              <a:gd name="connsiteY17" fmla="*/ 4107770 h 4186382"/>
              <a:gd name="connsiteX18" fmla="*/ 608050 w 8390710"/>
              <a:gd name="connsiteY18" fmla="*/ 2621892 h 418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90710" h="4186382">
                <a:moveTo>
                  <a:pt x="8390710" y="3528948"/>
                </a:moveTo>
                <a:cubicBezTo>
                  <a:pt x="8154484" y="3829536"/>
                  <a:pt x="7222436" y="3182937"/>
                  <a:pt x="6803437" y="2783823"/>
                </a:cubicBezTo>
                <a:cubicBezTo>
                  <a:pt x="6384438" y="2384709"/>
                  <a:pt x="5968545" y="1552934"/>
                  <a:pt x="5876714" y="1134264"/>
                </a:cubicBezTo>
                <a:cubicBezTo>
                  <a:pt x="5784883" y="715594"/>
                  <a:pt x="6231821" y="459466"/>
                  <a:pt x="6252453" y="271801"/>
                </a:cubicBezTo>
                <a:cubicBezTo>
                  <a:pt x="6273085" y="84136"/>
                  <a:pt x="6106991" y="39194"/>
                  <a:pt x="6000508" y="8271"/>
                </a:cubicBezTo>
                <a:cubicBezTo>
                  <a:pt x="5894025" y="-22652"/>
                  <a:pt x="5782296" y="39748"/>
                  <a:pt x="5613557" y="86264"/>
                </a:cubicBezTo>
                <a:cubicBezTo>
                  <a:pt x="5444818" y="132780"/>
                  <a:pt x="5161742" y="244464"/>
                  <a:pt x="4988072" y="287365"/>
                </a:cubicBezTo>
                <a:cubicBezTo>
                  <a:pt x="4814402" y="330266"/>
                  <a:pt x="4690067" y="324700"/>
                  <a:pt x="4571534" y="343673"/>
                </a:cubicBezTo>
                <a:cubicBezTo>
                  <a:pt x="4453001" y="362646"/>
                  <a:pt x="4393853" y="330645"/>
                  <a:pt x="4276872" y="401206"/>
                </a:cubicBezTo>
                <a:cubicBezTo>
                  <a:pt x="4159891" y="471767"/>
                  <a:pt x="3871932" y="534400"/>
                  <a:pt x="3869650" y="767037"/>
                </a:cubicBezTo>
                <a:cubicBezTo>
                  <a:pt x="3867368" y="999674"/>
                  <a:pt x="4109729" y="1475789"/>
                  <a:pt x="4263179" y="1797026"/>
                </a:cubicBezTo>
                <a:cubicBezTo>
                  <a:pt x="4416629" y="2118264"/>
                  <a:pt x="4658809" y="2393742"/>
                  <a:pt x="4790351" y="2694462"/>
                </a:cubicBezTo>
                <a:cubicBezTo>
                  <a:pt x="4921893" y="2995182"/>
                  <a:pt x="5226693" y="3390886"/>
                  <a:pt x="5052429" y="3601343"/>
                </a:cubicBezTo>
                <a:cubicBezTo>
                  <a:pt x="4878165" y="3811800"/>
                  <a:pt x="4088501" y="3880962"/>
                  <a:pt x="3744767" y="3957206"/>
                </a:cubicBezTo>
                <a:cubicBezTo>
                  <a:pt x="3401033" y="4033450"/>
                  <a:pt x="3306919" y="4049130"/>
                  <a:pt x="2990024" y="4058806"/>
                </a:cubicBezTo>
                <a:cubicBezTo>
                  <a:pt x="2673129" y="4068482"/>
                  <a:pt x="2167547" y="4003168"/>
                  <a:pt x="1843395" y="4015263"/>
                </a:cubicBezTo>
                <a:cubicBezTo>
                  <a:pt x="1519243" y="4027358"/>
                  <a:pt x="1323984" y="4115959"/>
                  <a:pt x="1045109" y="4131377"/>
                </a:cubicBezTo>
                <a:cubicBezTo>
                  <a:pt x="766234" y="4146795"/>
                  <a:pt x="465270" y="4260170"/>
                  <a:pt x="170146" y="4107770"/>
                </a:cubicBezTo>
                <a:cubicBezTo>
                  <a:pt x="-124978" y="3955370"/>
                  <a:pt x="-70660" y="3013122"/>
                  <a:pt x="608050" y="2621892"/>
                </a:cubicBezTo>
              </a:path>
            </a:pathLst>
          </a:custGeom>
          <a:noFill/>
          <a:ln w="381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34AF0433-216B-F999-6380-3BC55106F742}"/>
              </a:ext>
            </a:extLst>
          </p:cNvPr>
          <p:cNvCxnSpPr>
            <a:cxnSpLocks/>
          </p:cNvCxnSpPr>
          <p:nvPr/>
        </p:nvCxnSpPr>
        <p:spPr>
          <a:xfrm>
            <a:off x="1828800" y="2960944"/>
            <a:ext cx="957218" cy="765929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 descr="Monitor Silhouette">
            <a:extLst>
              <a:ext uri="{FF2B5EF4-FFF2-40B4-BE49-F238E27FC236}">
                <a16:creationId xmlns:a16="http://schemas.microsoft.com/office/drawing/2014/main" id="{B8EF39F5-C5D5-51BA-9C31-D21E2C078F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0520" y="1152709"/>
            <a:ext cx="2035667" cy="203566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C3CC6FD-409F-ACF6-031E-02A26553F2D2}"/>
              </a:ext>
            </a:extLst>
          </p:cNvPr>
          <p:cNvSpPr txBox="1"/>
          <p:nvPr/>
        </p:nvSpPr>
        <p:spPr>
          <a:xfrm>
            <a:off x="2305822" y="2729789"/>
            <a:ext cx="2159765" cy="91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</a:rPr>
              <a:t>Control Center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800" b="1">
                <a:solidFill>
                  <a:srgbClr val="003D6A"/>
                </a:solidFill>
              </a:rPr>
              <a:t>Robot Control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b="1">
                <a:solidFill>
                  <a:srgbClr val="003D6A"/>
                </a:solidFill>
              </a:rPr>
              <a:t>SPS/PLC</a:t>
            </a:r>
            <a:endParaRPr lang="de-DE" sz="1800" b="1">
              <a:solidFill>
                <a:srgbClr val="003D6A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5C60555-9629-C29E-3C36-F48C03C33288}"/>
              </a:ext>
            </a:extLst>
          </p:cNvPr>
          <p:cNvSpPr txBox="1"/>
          <p:nvPr/>
        </p:nvSpPr>
        <p:spPr>
          <a:xfrm>
            <a:off x="5882500" y="5285440"/>
            <a:ext cx="2469328" cy="10203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2400" b="1" noProof="0">
                <a:solidFill>
                  <a:srgbClr val="003D6A"/>
                </a:solidFill>
              </a:rPr>
              <a:t>C</a:t>
            </a:r>
            <a:r>
              <a: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  <a:ea typeface="+mn-ea"/>
                <a:cs typeface="+mn-cs"/>
              </a:rPr>
              <a:t>able</a:t>
            </a: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lang="de-DE" sz="1600">
                <a:solidFill>
                  <a:srgbClr val="003D6A"/>
                </a:solidFill>
              </a:rPr>
              <a:t>5 </a:t>
            </a:r>
            <a:r>
              <a:rPr lang="de-DE" sz="1600" err="1">
                <a:solidFill>
                  <a:srgbClr val="003D6A"/>
                </a:solidFill>
              </a:rPr>
              <a:t>lenghts</a:t>
            </a:r>
            <a:endParaRPr lang="de-DE" sz="1600">
              <a:solidFill>
                <a:srgbClr val="003D6A"/>
              </a:solidFill>
            </a:endParaRPr>
          </a:p>
          <a:p>
            <a:pPr marR="0" algn="ctr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r>
              <a: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003D6A"/>
                </a:solidFill>
                <a:effectLst/>
                <a:uLnTx/>
                <a:uFillTx/>
              </a:rPr>
              <a:t>2 </a:t>
            </a:r>
            <a:r>
              <a:rPr lang="de-DE" sz="1600" err="1">
                <a:solidFill>
                  <a:srgbClr val="003D6A"/>
                </a:solidFill>
              </a:rPr>
              <a:t>variants</a:t>
            </a:r>
            <a:endParaRPr kumimoji="0" lang="de-DE" sz="160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9770200-3DA9-E512-31C0-4762BF1982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582" y="4551041"/>
            <a:ext cx="1162305" cy="71361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A2734D8-3FB2-2F58-28B5-07F461C7B4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91" y="1659920"/>
            <a:ext cx="1361452" cy="725440"/>
          </a:xfrm>
          <a:prstGeom prst="rect">
            <a:avLst/>
          </a:prstGeom>
        </p:spPr>
      </p:pic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38A19B8-2665-E2FA-16B2-9277EBCB4A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</p:spTree>
    <p:extLst>
      <p:ext uri="{BB962C8B-B14F-4D97-AF65-F5344CB8AC3E}">
        <p14:creationId xmlns:p14="http://schemas.microsoft.com/office/powerpoint/2010/main" val="26903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 animBg="1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F3D5-5564-A42D-AA15-9B3B261E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87F81-5521-AA6D-62CB-BD880D3E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Sizes and Interface </a:t>
            </a:r>
            <a:r>
              <a:rPr lang="de-DE" sz="2400" err="1"/>
              <a:t>plates</a:t>
            </a:r>
            <a:endParaRPr lang="de-DE" sz="240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AD9EA0-AA31-194D-9224-B045A3CD7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21" y="256146"/>
            <a:ext cx="1214048" cy="1088022"/>
          </a:xfrm>
          <a:prstGeom prst="rect">
            <a:avLst/>
          </a:prstGeom>
        </p:spPr>
      </p:pic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6BEAF3B8-B8A7-4078-0169-01F6882E7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869027"/>
              </p:ext>
            </p:extLst>
          </p:nvPr>
        </p:nvGraphicFramePr>
        <p:xfrm>
          <a:off x="658814" y="1433821"/>
          <a:ext cx="10776193" cy="4500635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226019">
                  <a:extLst>
                    <a:ext uri="{9D8B030D-6E8A-4147-A177-3AD203B41FA5}">
                      <a16:colId xmlns:a16="http://schemas.microsoft.com/office/drawing/2014/main" val="2173432280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037782457"/>
                    </a:ext>
                  </a:extLst>
                </a:gridCol>
                <a:gridCol w="1119947">
                  <a:extLst>
                    <a:ext uri="{9D8B030D-6E8A-4147-A177-3AD203B41FA5}">
                      <a16:colId xmlns:a16="http://schemas.microsoft.com/office/drawing/2014/main" val="3027677068"/>
                    </a:ext>
                  </a:extLst>
                </a:gridCol>
                <a:gridCol w="1267596">
                  <a:extLst>
                    <a:ext uri="{9D8B030D-6E8A-4147-A177-3AD203B41FA5}">
                      <a16:colId xmlns:a16="http://schemas.microsoft.com/office/drawing/2014/main" val="2871266929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1490416919"/>
                    </a:ext>
                  </a:extLst>
                </a:gridCol>
                <a:gridCol w="1289777">
                  <a:extLst>
                    <a:ext uri="{9D8B030D-6E8A-4147-A177-3AD203B41FA5}">
                      <a16:colId xmlns:a16="http://schemas.microsoft.com/office/drawing/2014/main" val="3161304527"/>
                    </a:ext>
                  </a:extLst>
                </a:gridCol>
                <a:gridCol w="1097766">
                  <a:extLst>
                    <a:ext uri="{9D8B030D-6E8A-4147-A177-3AD203B41FA5}">
                      <a16:colId xmlns:a16="http://schemas.microsoft.com/office/drawing/2014/main" val="1331336812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193871658"/>
                    </a:ext>
                  </a:extLst>
                </a:gridCol>
                <a:gridCol w="1193772">
                  <a:extLst>
                    <a:ext uri="{9D8B030D-6E8A-4147-A177-3AD203B41FA5}">
                      <a16:colId xmlns:a16="http://schemas.microsoft.com/office/drawing/2014/main" val="2753625580"/>
                    </a:ext>
                  </a:extLst>
                </a:gridCol>
              </a:tblGrid>
              <a:tr h="517901"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Size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Diameter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Measurement Range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Tool Side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 Side Interface Plate Options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584745"/>
                  </a:ext>
                </a:extLst>
              </a:tr>
              <a:tr h="517901">
                <a:tc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Fx/Fy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Mx/My/Mz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de-DE" sz="1200" b="1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</a:t>
                      </a:r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(medium)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</a:p>
                    <a:p>
                      <a:pPr algn="ctr"/>
                      <a:r>
                        <a:rPr lang="de-DE"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(large)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950896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047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3816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FTS 056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de-DE" sz="1400" b="0" kern="12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Nm</a:t>
                      </a:r>
                      <a:endParaRPr lang="de-DE" sz="1400" b="0" kern="1200">
                        <a:solidFill>
                          <a:schemeClr val="accen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kern="12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 40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518052"/>
                  </a:ext>
                </a:extLst>
              </a:tr>
              <a:tr h="487882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070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31,5 + ISO 40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95437"/>
                  </a:ext>
                </a:extLst>
              </a:tr>
              <a:tr h="358277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085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50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014690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105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 </a:t>
                      </a:r>
                      <a:r>
                        <a:rPr lang="de-DE" sz="1400" b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63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71967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</a:t>
                      </a:r>
                      <a:r>
                        <a:rPr lang="de-DE" sz="14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80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73787"/>
                  </a:ext>
                </a:extLst>
              </a:tr>
              <a:tr h="370654"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 </a:t>
                      </a:r>
                      <a:r>
                        <a:rPr lang="de-DE" sz="140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92647"/>
                  </a:ext>
                </a:extLst>
              </a:tr>
              <a:tr h="387654"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200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mm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20000 N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1400 </a:t>
                      </a:r>
                      <a:r>
                        <a:rPr lang="de-DE" sz="1400" b="0" i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b="0" i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125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CBDF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9375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FTS 250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mm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 N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 </a:t>
                      </a:r>
                      <a:r>
                        <a:rPr lang="de-DE" sz="1400" i="0" err="1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</a:t>
                      </a:r>
                      <a:endParaRPr lang="de-DE" sz="1400" i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160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200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i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 250</a:t>
                      </a:r>
                    </a:p>
                  </a:txBody>
                  <a:tcPr>
                    <a:solidFill>
                      <a:srgbClr val="E7F0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772411"/>
                  </a:ext>
                </a:extLst>
              </a:tr>
            </a:tbl>
          </a:graphicData>
        </a:graphic>
      </p:graphicFrame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8C57EDD-C392-D52C-CB7E-C830FCC3E8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</p:spTree>
    <p:extLst>
      <p:ext uri="{BB962C8B-B14F-4D97-AF65-F5344CB8AC3E}">
        <p14:creationId xmlns:p14="http://schemas.microsoft.com/office/powerpoint/2010/main" val="165036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DD4A758-443C-9CBC-B9EA-BDB59F472F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7D4EC-FAF2-48D2-B8E5-457915FC50F3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0C1F762-F4FC-9B05-0DAE-E4DB1C2CB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4" y="922783"/>
            <a:ext cx="8996816" cy="421385"/>
          </a:xfrm>
        </p:spPr>
        <p:txBody>
          <a:bodyPr/>
          <a:lstStyle/>
          <a:p>
            <a:r>
              <a:rPr lang="de-DE" sz="2400"/>
              <a:t>Advantages and </a:t>
            </a:r>
            <a:r>
              <a:rPr lang="de-DE" sz="2400" err="1"/>
              <a:t>benefits</a:t>
            </a:r>
            <a:endParaRPr lang="de-DE" sz="240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EB4DA0-75F2-D401-D95E-CF64CFCD12FC}"/>
              </a:ext>
            </a:extLst>
          </p:cNvPr>
          <p:cNvSpPr txBox="1"/>
          <p:nvPr/>
        </p:nvSpPr>
        <p:spPr>
          <a:xfrm>
            <a:off x="658814" y="1656510"/>
            <a:ext cx="10012234" cy="38106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3D6A"/>
                </a:solidFill>
              </a:rPr>
              <a:t>Standard IP67 </a:t>
            </a:r>
            <a:r>
              <a:rPr lang="de-DE" sz="1600" err="1">
                <a:solidFill>
                  <a:srgbClr val="003D6A"/>
                </a:solidFill>
              </a:rPr>
              <a:t>for</a:t>
            </a:r>
            <a:r>
              <a:rPr lang="de-DE" sz="1600">
                <a:solidFill>
                  <a:srgbClr val="003D6A"/>
                </a:solidFill>
              </a:rPr>
              <a:t> all FTS </a:t>
            </a:r>
            <a:r>
              <a:rPr lang="de-DE" sz="1600" err="1">
                <a:solidFill>
                  <a:srgbClr val="003D6A"/>
                </a:solidFill>
              </a:rPr>
              <a:t>sizes</a:t>
            </a:r>
            <a:endParaRPr lang="de-DE" sz="1600">
              <a:solidFill>
                <a:srgbClr val="003D6A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de-DE" sz="1600" err="1">
                <a:solidFill>
                  <a:srgbClr val="003D6A"/>
                </a:solidFill>
              </a:rPr>
              <a:t>LED´s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for</a:t>
            </a:r>
            <a:r>
              <a:rPr lang="de-DE" sz="1600">
                <a:solidFill>
                  <a:srgbClr val="003D6A"/>
                </a:solidFill>
              </a:rPr>
              <a:t> Power, Communication &amp; Sensor Status </a:t>
            </a:r>
            <a:r>
              <a:rPr lang="de-DE" sz="1600" err="1">
                <a:solidFill>
                  <a:srgbClr val="003D6A"/>
                </a:solidFill>
              </a:rPr>
              <a:t>integrated</a:t>
            </a:r>
            <a:r>
              <a:rPr lang="de-DE" sz="1600">
                <a:solidFill>
                  <a:srgbClr val="003D6A"/>
                </a:solidFill>
              </a:rPr>
              <a:t> in all FTS </a:t>
            </a:r>
            <a:r>
              <a:rPr lang="de-DE" sz="1600" err="1">
                <a:solidFill>
                  <a:srgbClr val="003D6A"/>
                </a:solidFill>
              </a:rPr>
              <a:t>sizes</a:t>
            </a:r>
            <a:r>
              <a:rPr lang="de-DE" sz="1600">
                <a:solidFill>
                  <a:srgbClr val="003D6A"/>
                </a:solidFill>
              </a:rPr>
              <a:t> (</a:t>
            </a:r>
            <a:r>
              <a:rPr lang="de-DE" sz="1600" err="1">
                <a:solidFill>
                  <a:srgbClr val="003D6A"/>
                </a:solidFill>
              </a:rPr>
              <a:t>with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exception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size</a:t>
            </a:r>
            <a:r>
              <a:rPr lang="de-DE" sz="1600">
                <a:solidFill>
                  <a:srgbClr val="003D6A"/>
                </a:solidFill>
              </a:rPr>
              <a:t> FTS 047)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3D6A"/>
                </a:solidFill>
              </a:rPr>
              <a:t>All FTS </a:t>
            </a:r>
            <a:r>
              <a:rPr lang="de-DE" sz="1600" err="1">
                <a:solidFill>
                  <a:srgbClr val="003D6A"/>
                </a:solidFill>
              </a:rPr>
              <a:t>sizes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with</a:t>
            </a:r>
            <a:r>
              <a:rPr lang="de-DE" sz="1600">
                <a:solidFill>
                  <a:srgbClr val="003D6A"/>
                </a:solidFill>
              </a:rPr>
              <a:t> digital </a:t>
            </a:r>
            <a:r>
              <a:rPr lang="de-DE" sz="1600" err="1">
                <a:solidFill>
                  <a:srgbClr val="003D6A"/>
                </a:solidFill>
              </a:rPr>
              <a:t>signal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output</a:t>
            </a:r>
            <a:r>
              <a:rPr lang="de-DE" sz="1600">
                <a:solidFill>
                  <a:srgbClr val="003D6A"/>
                </a:solidFill>
              </a:rPr>
              <a:t>, </a:t>
            </a:r>
            <a:r>
              <a:rPr lang="de-DE" sz="1600" err="1">
                <a:solidFill>
                  <a:srgbClr val="003D6A"/>
                </a:solidFill>
              </a:rPr>
              <a:t>sensor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is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independent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of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cable</a:t>
            </a:r>
            <a:r>
              <a:rPr lang="de-DE" sz="1600">
                <a:solidFill>
                  <a:srgbClr val="003D6A"/>
                </a:solidFill>
              </a:rPr>
              <a:t> and Interface Box.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3D6A"/>
                </a:solidFill>
              </a:rPr>
              <a:t>The Interface Box has In and Out connections and can therefore be easily integrated into existing network topologies.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buClr>
                <a:srgbClr val="009EE0"/>
              </a:buClr>
              <a:buFont typeface="Arial" panose="020B0604020202020204" pitchFamily="34" charset="0"/>
              <a:buChar char="•"/>
            </a:pPr>
            <a:r>
              <a:rPr lang="de-DE" sz="1600">
                <a:solidFill>
                  <a:srgbClr val="003D6A"/>
                </a:solidFill>
              </a:rPr>
              <a:t>Product </a:t>
            </a:r>
            <a:r>
              <a:rPr lang="de-DE" sz="1600" err="1">
                <a:solidFill>
                  <a:srgbClr val="003D6A"/>
                </a:solidFill>
              </a:rPr>
              <a:t>configuration</a:t>
            </a:r>
            <a:r>
              <a:rPr lang="de-DE" sz="1600">
                <a:solidFill>
                  <a:srgbClr val="003D6A"/>
                </a:solidFill>
              </a:rPr>
              <a:t>: SCHUNK Control Center </a:t>
            </a:r>
            <a:r>
              <a:rPr lang="de-DE" sz="1600" err="1">
                <a:solidFill>
                  <a:srgbClr val="003D6A"/>
                </a:solidFill>
              </a:rPr>
              <a:t>allows</a:t>
            </a:r>
            <a:r>
              <a:rPr lang="de-DE" sz="1600">
                <a:solidFill>
                  <a:srgbClr val="003D6A"/>
                </a:solidFill>
              </a:rPr>
              <a:t> easy </a:t>
            </a:r>
            <a:r>
              <a:rPr lang="de-DE" sz="1600" err="1">
                <a:solidFill>
                  <a:srgbClr val="003D6A"/>
                </a:solidFill>
              </a:rPr>
              <a:t>setup</a:t>
            </a:r>
            <a:r>
              <a:rPr lang="de-DE" sz="1600">
                <a:solidFill>
                  <a:srgbClr val="003D6A"/>
                </a:solidFill>
              </a:rPr>
              <a:t> and easy </a:t>
            </a:r>
            <a:r>
              <a:rPr lang="de-DE" sz="1600" err="1">
                <a:solidFill>
                  <a:srgbClr val="003D6A"/>
                </a:solidFill>
              </a:rPr>
              <a:t>data</a:t>
            </a:r>
            <a:r>
              <a:rPr lang="de-DE" sz="1600">
                <a:solidFill>
                  <a:srgbClr val="003D6A"/>
                </a:solidFill>
              </a:rPr>
              <a:t> </a:t>
            </a:r>
            <a:r>
              <a:rPr lang="de-DE" sz="1600" err="1">
                <a:solidFill>
                  <a:srgbClr val="003D6A"/>
                </a:solidFill>
              </a:rPr>
              <a:t>logging</a:t>
            </a:r>
            <a:r>
              <a:rPr lang="de-DE" sz="1600">
                <a:solidFill>
                  <a:srgbClr val="003D6A"/>
                </a:solidFill>
              </a:rPr>
              <a:t>.</a:t>
            </a:r>
          </a:p>
          <a:p>
            <a:pPr marR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09EE0"/>
              </a:buClr>
              <a:buSzTx/>
              <a:tabLst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srgbClr val="003D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9DCA62DA-2431-0E13-72F4-8806FA8E6F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4" y="271887"/>
            <a:ext cx="8996816" cy="338554"/>
          </a:xfrm>
        </p:spPr>
        <p:txBody>
          <a:bodyPr/>
          <a:lstStyle/>
          <a:p>
            <a:r>
              <a:rPr lang="de-DE"/>
              <a:t>Force-Torque-Sensors FTS</a:t>
            </a:r>
          </a:p>
        </p:txBody>
      </p:sp>
    </p:spTree>
    <p:extLst>
      <p:ext uri="{BB962C8B-B14F-4D97-AF65-F5344CB8AC3E}">
        <p14:creationId xmlns:p14="http://schemas.microsoft.com/office/powerpoint/2010/main" val="15838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54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CHUNK">
      <a:dk1>
        <a:sysClr val="windowText" lastClr="000000"/>
      </a:dk1>
      <a:lt1>
        <a:sysClr val="window" lastClr="FFFFFF"/>
      </a:lt1>
      <a:dk2>
        <a:srgbClr val="003D6A"/>
      </a:dk2>
      <a:lt2>
        <a:srgbClr val="009EE0"/>
      </a:lt2>
      <a:accent1>
        <a:srgbClr val="003D6A"/>
      </a:accent1>
      <a:accent2>
        <a:srgbClr val="009EE0"/>
      </a:accent2>
      <a:accent3>
        <a:srgbClr val="BCCF00"/>
      </a:accent3>
      <a:accent4>
        <a:srgbClr val="D2006F"/>
      </a:accent4>
      <a:accent5>
        <a:srgbClr val="009263"/>
      </a:accent5>
      <a:accent6>
        <a:srgbClr val="D8BA22"/>
      </a:accent6>
      <a:hlink>
        <a:srgbClr val="009EE0"/>
      </a:hlink>
      <a:folHlink>
        <a:srgbClr val="A4A4A4"/>
      </a:folHlink>
    </a:clrScheme>
    <a:fontScheme name="Schunk Fago">
      <a:majorFont>
        <a:latin typeface="Fago Pro"/>
        <a:ea typeface=""/>
        <a:cs typeface=""/>
      </a:majorFont>
      <a:minorFont>
        <a:latin typeface="Fago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noAutofit/>
      </a:bodyPr>
      <a:lstStyle>
        <a:defPPr marR="0" algn="l" defTabSz="914400" rtl="0" eaLnBrk="1" fontAlgn="auto" latinLnBrk="0" hangingPunct="1">
          <a:lnSpc>
            <a:spcPct val="90000"/>
          </a:lnSpc>
          <a:spcBef>
            <a:spcPts val="300"/>
          </a:spcBef>
          <a:spcAft>
            <a:spcPts val="0"/>
          </a:spcAft>
          <a:buClr>
            <a:srgbClr val="009EE0"/>
          </a:buClr>
          <a:buSzTx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rgbClr val="003D6A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chunk_PPT-Vorlage_Hand_in_Hand_DE_0823.pptx" id="{0908F539-6961-4618-A731-585400C20ACB}" vid="{13E448AE-E675-44FD-B3B2-325C78A9053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F4E3D21-0504-4254-8BDB-C2E09773823B}">
  <we:reference id="ea4a38c2-de38-11e9-a1c6-00155de8db01" version="1.2.0.2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05955DAF37D004198C18024AFE23846" ma:contentTypeVersion="11" ma:contentTypeDescription="Ein neues Dokument erstellen." ma:contentTypeScope="" ma:versionID="4d44ead8f6eff42f9289aa4fb6c77092">
  <xsd:schema xmlns:xsd="http://www.w3.org/2001/XMLSchema" xmlns:xs="http://www.w3.org/2001/XMLSchema" xmlns:p="http://schemas.microsoft.com/office/2006/metadata/properties" xmlns:ns2="da761a9c-295b-487e-856e-4acc25a2f5f6" targetNamespace="http://schemas.microsoft.com/office/2006/metadata/properties" ma:root="true" ma:fieldsID="2cabf3c1147888756fcdcf23adb22764" ns2:_="">
    <xsd:import namespace="da761a9c-295b-487e-856e-4acc25a2f5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61a9c-295b-487e-856e-4acc25a2f5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AAF962-9B49-4F43-898A-0D92227008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5EE553-E72F-4CF9-A5BD-68614ECA3E5C}">
  <ds:schemaRefs>
    <ds:schemaRef ds:uri="da761a9c-295b-487e-856e-4acc25a2f5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C292B03-F627-4B7B-B135-82C3D78E9D00}">
  <ds:schemaRefs>
    <ds:schemaRef ds:uri="da761a9c-295b-487e-856e-4acc25a2f5f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Schunk_PPT-Vorlage_Hand_in_Hand_DE_0823 (3)</Template>
  <TotalTime>0</TotalTime>
  <Words>458</Words>
  <Application>Microsoft Office PowerPoint</Application>
  <PresentationFormat>Breitbild</PresentationFormat>
  <Paragraphs>195</Paragraphs>
  <Slides>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Fago Pro</vt:lpstr>
      <vt:lpstr>Wingdings</vt:lpstr>
      <vt:lpstr>Courier New</vt:lpstr>
      <vt:lpstr>Arial</vt:lpstr>
      <vt:lpstr>Calibri</vt:lpstr>
      <vt:lpstr>Symbol</vt:lpstr>
      <vt:lpstr>Office</vt:lpstr>
      <vt:lpstr>Product Presentation FTS</vt:lpstr>
      <vt:lpstr>FTS Developed and manufactured in Germany</vt:lpstr>
      <vt:lpstr>Communication Interfaces</vt:lpstr>
      <vt:lpstr>Product Description</vt:lpstr>
      <vt:lpstr>Portfolio overview</vt:lpstr>
      <vt:lpstr>Sizes and Interface plates</vt:lpstr>
      <vt:lpstr>Advantages and benefits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 der Präsentation auch zweizeilig</dc:title>
  <dc:creator>Quenzer, Lisa Helena</dc:creator>
  <cp:lastModifiedBy>Schilling, Tobias</cp:lastModifiedBy>
  <cp:revision>1</cp:revision>
  <dcterms:created xsi:type="dcterms:W3CDTF">2024-03-01T12:16:54Z</dcterms:created>
  <dcterms:modified xsi:type="dcterms:W3CDTF">2025-10-24T06:19:21Z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0x010100805955DAF37D004198C18024AFE23846</vt:lpwstr>
  </property>
</Properties>
</file>