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8" r:id="rId5"/>
    <p:sldId id="2147480107" r:id="rId6"/>
    <p:sldId id="293" r:id="rId7"/>
    <p:sldId id="2147480108" r:id="rId8"/>
    <p:sldId id="2147480109" r:id="rId9"/>
    <p:sldId id="2147480110" r:id="rId10"/>
    <p:sldId id="2147480111" r:id="rId11"/>
    <p:sldId id="2147480103" r:id="rId12"/>
    <p:sldId id="2147480112" r:id="rId13"/>
    <p:sldId id="268" r:id="rId14"/>
  </p:sldIdLst>
  <p:sldSz cx="12192000" cy="6858000"/>
  <p:notesSz cx="9144000" cy="6858000"/>
  <p:embeddedFontLst>
    <p:embeddedFont>
      <p:font typeface="Fago Pro" panose="02000506040000020004" pitchFamily="2" charset="0"/>
      <p:regular r:id="rId17"/>
      <p:bold r:id="rId18"/>
      <p:italic r:id="rId19"/>
      <p:boldItalic r:id="rId2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53CC28-BF71-6D54-2F26-0215610240F8}" name="Matyssek, Barbara" initials="BM" userId="S::Barbara.Matyssek@de.schunk.com::3c18b6e4-21ed-423f-8be6-13295b1eae06" providerId="AD"/>
  <p188:author id="{1AD324FA-D348-6377-1E75-77E99FCF12DC}" name="Quenzer, Lisa Helena" initials="QLH" userId="S::Lisa.Quenzer@de.schunk.com::2cbe57a9-7333-4e97-a49d-ff2f044d65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ADEE"/>
    <a:srgbClr val="00B050"/>
    <a:srgbClr val="F08A01"/>
    <a:srgbClr val="00B0F0"/>
    <a:srgbClr val="003D6A"/>
    <a:srgbClr val="FF0000"/>
    <a:srgbClr val="92D05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24786-3416-44C3-8E24-0764220F8342}" v="2" dt="2025-12-08T10:57:41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eyaufmüller, Lisa Helena" userId="2cbe57a9-7333-4e97-a49d-ff2f044d65f0" providerId="ADAL" clId="{03A7584A-FE69-4701-8B8B-DDE553C1C48E}"/>
    <pc:docChg chg="modSld">
      <pc:chgData name="Creyaufmüller, Lisa Helena" userId="2cbe57a9-7333-4e97-a49d-ff2f044d65f0" providerId="ADAL" clId="{03A7584A-FE69-4701-8B8B-DDE553C1C48E}" dt="2025-12-08T10:57:45.923" v="10" actId="1036"/>
      <pc:docMkLst>
        <pc:docMk/>
      </pc:docMkLst>
      <pc:sldChg chg="modSp mod">
        <pc:chgData name="Creyaufmüller, Lisa Helena" userId="2cbe57a9-7333-4e97-a49d-ff2f044d65f0" providerId="ADAL" clId="{03A7584A-FE69-4701-8B8B-DDE553C1C48E}" dt="2025-12-08T10:57:01.263" v="5" actId="20577"/>
        <pc:sldMkLst>
          <pc:docMk/>
          <pc:sldMk cId="1065568376" sldId="293"/>
        </pc:sldMkLst>
        <pc:spChg chg="mod">
          <ac:chgData name="Creyaufmüller, Lisa Helena" userId="2cbe57a9-7333-4e97-a49d-ff2f044d65f0" providerId="ADAL" clId="{03A7584A-FE69-4701-8B8B-DDE553C1C48E}" dt="2025-12-08T10:57:01.263" v="5" actId="20577"/>
          <ac:spMkLst>
            <pc:docMk/>
            <pc:sldMk cId="1065568376" sldId="293"/>
            <ac:spMk id="18" creationId="{C678C608-F1F9-4B78-A7E0-B5F541F8C095}"/>
          </ac:spMkLst>
        </pc:spChg>
      </pc:sldChg>
      <pc:sldChg chg="modSp mod">
        <pc:chgData name="Creyaufmüller, Lisa Helena" userId="2cbe57a9-7333-4e97-a49d-ff2f044d65f0" providerId="ADAL" clId="{03A7584A-FE69-4701-8B8B-DDE553C1C48E}" dt="2025-12-08T10:56:54.072" v="3" actId="20577"/>
        <pc:sldMkLst>
          <pc:docMk/>
          <pc:sldMk cId="4145210704" sldId="318"/>
        </pc:sldMkLst>
        <pc:spChg chg="mod">
          <ac:chgData name="Creyaufmüller, Lisa Helena" userId="2cbe57a9-7333-4e97-a49d-ff2f044d65f0" providerId="ADAL" clId="{03A7584A-FE69-4701-8B8B-DDE553C1C48E}" dt="2025-12-08T10:56:54.072" v="3" actId="20577"/>
          <ac:spMkLst>
            <pc:docMk/>
            <pc:sldMk cId="4145210704" sldId="318"/>
            <ac:spMk id="10" creationId="{B129D9E3-446B-6667-9C2E-A78432B0212E}"/>
          </ac:spMkLst>
        </pc:spChg>
      </pc:sldChg>
      <pc:sldChg chg="modSp">
        <pc:chgData name="Creyaufmüller, Lisa Helena" userId="2cbe57a9-7333-4e97-a49d-ff2f044d65f0" providerId="ADAL" clId="{03A7584A-FE69-4701-8B8B-DDE553C1C48E}" dt="2025-12-08T10:57:19.212" v="6"/>
        <pc:sldMkLst>
          <pc:docMk/>
          <pc:sldMk cId="392493690" sldId="2147480108"/>
        </pc:sldMkLst>
        <pc:graphicFrameChg chg="mod">
          <ac:chgData name="Creyaufmüller, Lisa Helena" userId="2cbe57a9-7333-4e97-a49d-ff2f044d65f0" providerId="ADAL" clId="{03A7584A-FE69-4701-8B8B-DDE553C1C48E}" dt="2025-12-08T10:57:19.212" v="6"/>
          <ac:graphicFrameMkLst>
            <pc:docMk/>
            <pc:sldMk cId="392493690" sldId="2147480108"/>
            <ac:graphicFrameMk id="8" creationId="{5E9FD773-8BE9-B2EB-A16C-020B349CA521}"/>
          </ac:graphicFrameMkLst>
        </pc:graphicFrameChg>
      </pc:sldChg>
      <pc:sldChg chg="modSp mod">
        <pc:chgData name="Creyaufmüller, Lisa Helena" userId="2cbe57a9-7333-4e97-a49d-ff2f044d65f0" providerId="ADAL" clId="{03A7584A-FE69-4701-8B8B-DDE553C1C48E}" dt="2025-12-08T10:57:45.923" v="10" actId="1036"/>
        <pc:sldMkLst>
          <pc:docMk/>
          <pc:sldMk cId="471221378" sldId="2147480110"/>
        </pc:sldMkLst>
        <pc:spChg chg="mod">
          <ac:chgData name="Creyaufmüller, Lisa Helena" userId="2cbe57a9-7333-4e97-a49d-ff2f044d65f0" providerId="ADAL" clId="{03A7584A-FE69-4701-8B8B-DDE553C1C48E}" dt="2025-12-08T10:57:45.923" v="10" actId="1036"/>
          <ac:spMkLst>
            <pc:docMk/>
            <pc:sldMk cId="471221378" sldId="2147480110"/>
            <ac:spMk id="5" creationId="{BF5BB611-E60C-3D88-95C7-33FC3BFF757C}"/>
          </ac:spMkLst>
        </pc:spChg>
        <pc:graphicFrameChg chg="mod">
          <ac:chgData name="Creyaufmüller, Lisa Helena" userId="2cbe57a9-7333-4e97-a49d-ff2f044d65f0" providerId="ADAL" clId="{03A7584A-FE69-4701-8B8B-DDE553C1C48E}" dt="2025-12-08T10:57:41.716" v="7"/>
          <ac:graphicFrameMkLst>
            <pc:docMk/>
            <pc:sldMk cId="471221378" sldId="2147480110"/>
            <ac:graphicFrameMk id="8" creationId="{5BCBD702-C5DC-C16E-B5F6-389C2E1F1720}"/>
          </ac:graphicFrameMkLst>
        </pc:graphicFrameChg>
      </pc:sldChg>
    </pc:docChg>
  </pc:docChgLst>
  <pc:docChgLst>
    <pc:chgData name="Derksen, Fabian" userId="S::fabian.derksen@de.schunk.com::31c36845-6767-4836-b2aa-46bd792ef2b7" providerId="AD" clId="Web-{73CB9B78-2A36-6AE4-EF74-A03DA85DA1CF}"/>
    <pc:docChg chg="modSld">
      <pc:chgData name="Derksen, Fabian" userId="S::fabian.derksen@de.schunk.com::31c36845-6767-4836-b2aa-46bd792ef2b7" providerId="AD" clId="Web-{73CB9B78-2A36-6AE4-EF74-A03DA85DA1CF}" dt="2025-05-19T15:23:28.390" v="75" actId="20577"/>
      <pc:docMkLst>
        <pc:docMk/>
      </pc:docMkLst>
      <pc:sldChg chg="modSp">
        <pc:chgData name="Derksen, Fabian" userId="S::fabian.derksen@de.schunk.com::31c36845-6767-4836-b2aa-46bd792ef2b7" providerId="AD" clId="Web-{73CB9B78-2A36-6AE4-EF74-A03DA85DA1CF}" dt="2025-05-19T15:23:28.390" v="75" actId="20577"/>
        <pc:sldMkLst>
          <pc:docMk/>
          <pc:sldMk cId="1024668958" sldId="2147480103"/>
        </pc:sldMkLst>
      </pc:sldChg>
      <pc:sldChg chg="modSp">
        <pc:chgData name="Derksen, Fabian" userId="S::fabian.derksen@de.schunk.com::31c36845-6767-4836-b2aa-46bd792ef2b7" providerId="AD" clId="Web-{73CB9B78-2A36-6AE4-EF74-A03DA85DA1CF}" dt="2025-05-19T15:19:41.396" v="1"/>
        <pc:sldMkLst>
          <pc:docMk/>
          <pc:sldMk cId="675908630" sldId="2147480111"/>
        </pc:sldMkLst>
      </pc:sldChg>
    </pc:docChg>
  </pc:docChgLst>
  <pc:docChgLst>
    <pc:chgData name="Quenzer, Lisa Helena" userId="2cbe57a9-7333-4e97-a49d-ff2f044d65f0" providerId="ADAL" clId="{93EFEED7-4D84-4E66-8548-204654F17E60}"/>
    <pc:docChg chg="undo custSel delSld modSld">
      <pc:chgData name="Quenzer, Lisa Helena" userId="2cbe57a9-7333-4e97-a49d-ff2f044d65f0" providerId="ADAL" clId="{93EFEED7-4D84-4E66-8548-204654F17E60}" dt="2025-05-19T13:02:17.674" v="411" actId="790"/>
      <pc:docMkLst>
        <pc:docMk/>
      </pc:docMkLst>
      <pc:sldChg chg="addSp delSp mod">
        <pc:chgData name="Quenzer, Lisa Helena" userId="2cbe57a9-7333-4e97-a49d-ff2f044d65f0" providerId="ADAL" clId="{93EFEED7-4D84-4E66-8548-204654F17E60}" dt="2025-05-19T12:20:40.667" v="304" actId="478"/>
        <pc:sldMkLst>
          <pc:docMk/>
          <pc:sldMk cId="2202409644" sldId="276"/>
        </pc:sldMkLst>
      </pc:sldChg>
      <pc:sldChg chg="addSp modSp mod">
        <pc:chgData name="Quenzer, Lisa Helena" userId="2cbe57a9-7333-4e97-a49d-ff2f044d65f0" providerId="ADAL" clId="{93EFEED7-4D84-4E66-8548-204654F17E60}" dt="2025-05-19T13:00:39.634" v="404" actId="790"/>
        <pc:sldMkLst>
          <pc:docMk/>
          <pc:sldMk cId="1065568376" sldId="293"/>
        </pc:sldMkLst>
      </pc:sldChg>
      <pc:sldChg chg="delSp modSp mod">
        <pc:chgData name="Quenzer, Lisa Helena" userId="2cbe57a9-7333-4e97-a49d-ff2f044d65f0" providerId="ADAL" clId="{93EFEED7-4D84-4E66-8548-204654F17E60}" dt="2025-05-19T13:01:28.163" v="409" actId="790"/>
        <pc:sldMkLst>
          <pc:docMk/>
          <pc:sldMk cId="1090674906" sldId="3574"/>
        </pc:sldMkLst>
      </pc:sldChg>
      <pc:sldChg chg="modSp mod">
        <pc:chgData name="Quenzer, Lisa Helena" userId="2cbe57a9-7333-4e97-a49d-ff2f044d65f0" providerId="ADAL" clId="{93EFEED7-4D84-4E66-8548-204654F17E60}" dt="2025-05-19T12:56:49.539" v="383" actId="790"/>
        <pc:sldMkLst>
          <pc:docMk/>
          <pc:sldMk cId="1024668958" sldId="2147480103"/>
        </pc:sldMkLst>
      </pc:sldChg>
      <pc:sldChg chg="del mod modShow">
        <pc:chgData name="Quenzer, Lisa Helena" userId="2cbe57a9-7333-4e97-a49d-ff2f044d65f0" providerId="ADAL" clId="{93EFEED7-4D84-4E66-8548-204654F17E60}" dt="2025-05-19T12:55:03.199" v="371" actId="2696"/>
        <pc:sldMkLst>
          <pc:docMk/>
          <pc:sldMk cId="829626997" sldId="2147480106"/>
        </pc:sldMkLst>
      </pc:sldChg>
      <pc:sldChg chg="delSp modSp mod">
        <pc:chgData name="Quenzer, Lisa Helena" userId="2cbe57a9-7333-4e97-a49d-ff2f044d65f0" providerId="ADAL" clId="{93EFEED7-4D84-4E66-8548-204654F17E60}" dt="2025-05-19T13:02:17.674" v="411" actId="790"/>
        <pc:sldMkLst>
          <pc:docMk/>
          <pc:sldMk cId="3612372429" sldId="2147480107"/>
        </pc:sldMkLst>
      </pc:sldChg>
      <pc:sldChg chg="modSp mod">
        <pc:chgData name="Quenzer, Lisa Helena" userId="2cbe57a9-7333-4e97-a49d-ff2f044d65f0" providerId="ADAL" clId="{93EFEED7-4D84-4E66-8548-204654F17E60}" dt="2025-05-19T13:00:00.690" v="403" actId="790"/>
        <pc:sldMkLst>
          <pc:docMk/>
          <pc:sldMk cId="392493690" sldId="2147480108"/>
        </pc:sldMkLst>
      </pc:sldChg>
      <pc:sldChg chg="delSp modSp mod">
        <pc:chgData name="Quenzer, Lisa Helena" userId="2cbe57a9-7333-4e97-a49d-ff2f044d65f0" providerId="ADAL" clId="{93EFEED7-4D84-4E66-8548-204654F17E60}" dt="2025-05-19T13:01:47.683" v="410" actId="790"/>
        <pc:sldMkLst>
          <pc:docMk/>
          <pc:sldMk cId="2907199122" sldId="2147480109"/>
        </pc:sldMkLst>
      </pc:sldChg>
      <pc:sldChg chg="addSp delSp modSp mod">
        <pc:chgData name="Quenzer, Lisa Helena" userId="2cbe57a9-7333-4e97-a49d-ff2f044d65f0" providerId="ADAL" clId="{93EFEED7-4D84-4E66-8548-204654F17E60}" dt="2025-05-19T12:58:50.657" v="397" actId="1076"/>
        <pc:sldMkLst>
          <pc:docMk/>
          <pc:sldMk cId="471221378" sldId="2147480110"/>
        </pc:sldMkLst>
      </pc:sldChg>
      <pc:sldChg chg="addSp delSp modSp mod">
        <pc:chgData name="Quenzer, Lisa Helena" userId="2cbe57a9-7333-4e97-a49d-ff2f044d65f0" providerId="ADAL" clId="{93EFEED7-4D84-4E66-8548-204654F17E60}" dt="2025-05-19T12:58:58.378" v="398" actId="1076"/>
        <pc:sldMkLst>
          <pc:docMk/>
          <pc:sldMk cId="675908630" sldId="2147480111"/>
        </pc:sldMkLst>
      </pc:sldChg>
      <pc:sldChg chg="modSp mod">
        <pc:chgData name="Quenzer, Lisa Helena" userId="2cbe57a9-7333-4e97-a49d-ff2f044d65f0" providerId="ADAL" clId="{93EFEED7-4D84-4E66-8548-204654F17E60}" dt="2025-05-19T12:56:08.632" v="378" actId="790"/>
        <pc:sldMkLst>
          <pc:docMk/>
          <pc:sldMk cId="2734459019" sldId="2147480112"/>
        </pc:sldMkLst>
      </pc:sldChg>
    </pc:docChg>
  </pc:docChgLst>
  <pc:docChgLst>
    <pc:chgData name="Derksen, Fabian" userId="S::fabian.derksen@de.schunk.com::31c36845-6767-4836-b2aa-46bd792ef2b7" providerId="AD" clId="Web-{C249E7AC-A6E0-CA9B-1EE2-7653F2C726AA}"/>
    <pc:docChg chg="modSld">
      <pc:chgData name="Derksen, Fabian" userId="S::fabian.derksen@de.schunk.com::31c36845-6767-4836-b2aa-46bd792ef2b7" providerId="AD" clId="Web-{C249E7AC-A6E0-CA9B-1EE2-7653F2C726AA}" dt="2025-05-20T06:19:13.205" v="6" actId="20577"/>
      <pc:docMkLst>
        <pc:docMk/>
      </pc:docMkLst>
      <pc:sldChg chg="modSp">
        <pc:chgData name="Derksen, Fabian" userId="S::fabian.derksen@de.schunk.com::31c36845-6767-4836-b2aa-46bd792ef2b7" providerId="AD" clId="Web-{C249E7AC-A6E0-CA9B-1EE2-7653F2C726AA}" dt="2025-05-20T06:19:13.205" v="6" actId="20577"/>
        <pc:sldMkLst>
          <pc:docMk/>
          <pc:sldMk cId="1024668958" sldId="2147480103"/>
        </pc:sldMkLst>
      </pc:sldChg>
    </pc:docChg>
  </pc:docChgLst>
  <pc:docChgLst>
    <pc:chgData name="Eißele, Fabian" userId="c369dae1-fd1d-41ec-90fe-5f079d675bda" providerId="ADAL" clId="{AE14243D-724D-4411-BF6D-44B76F672C68}"/>
    <pc:docChg chg="undo custSel addSld delSld modSld">
      <pc:chgData name="Eißele, Fabian" userId="c369dae1-fd1d-41ec-90fe-5f079d675bda" providerId="ADAL" clId="{AE14243D-724D-4411-BF6D-44B76F672C68}" dt="2025-05-19T09:49:15.606" v="3059" actId="13926"/>
      <pc:docMkLst>
        <pc:docMk/>
      </pc:docMkLst>
      <pc:sldChg chg="modSp mod">
        <pc:chgData name="Eißele, Fabian" userId="c369dae1-fd1d-41ec-90fe-5f079d675bda" providerId="ADAL" clId="{AE14243D-724D-4411-BF6D-44B76F672C68}" dt="2025-05-19T07:05:09.392" v="2758" actId="20577"/>
        <pc:sldMkLst>
          <pc:docMk/>
          <pc:sldMk cId="2202409644" sldId="276"/>
        </pc:sldMkLst>
      </pc:sldChg>
      <pc:sldChg chg="delSp modSp mod">
        <pc:chgData name="Eißele, Fabian" userId="c369dae1-fd1d-41ec-90fe-5f079d675bda" providerId="ADAL" clId="{AE14243D-724D-4411-BF6D-44B76F672C68}" dt="2025-05-19T09:45:23.120" v="3018" actId="478"/>
        <pc:sldMkLst>
          <pc:docMk/>
          <pc:sldMk cId="1065568376" sldId="293"/>
        </pc:sldMkLst>
      </pc:sldChg>
      <pc:sldChg chg="modSp mod">
        <pc:chgData name="Eißele, Fabian" userId="c369dae1-fd1d-41ec-90fe-5f079d675bda" providerId="ADAL" clId="{AE14243D-724D-4411-BF6D-44B76F672C68}" dt="2025-05-19T06:49:26.548" v="2135" actId="20577"/>
        <pc:sldMkLst>
          <pc:docMk/>
          <pc:sldMk cId="1090674906" sldId="3574"/>
        </pc:sldMkLst>
      </pc:sldChg>
      <pc:sldChg chg="modSp del mod">
        <pc:chgData name="Eißele, Fabian" userId="c369dae1-fd1d-41ec-90fe-5f079d675bda" providerId="ADAL" clId="{AE14243D-724D-4411-BF6D-44B76F672C68}" dt="2025-05-19T06:51:41.007" v="2143" actId="47"/>
        <pc:sldMkLst>
          <pc:docMk/>
          <pc:sldMk cId="2303142011" sldId="5957"/>
        </pc:sldMkLst>
      </pc:sldChg>
      <pc:sldChg chg="modSp del mod">
        <pc:chgData name="Eißele, Fabian" userId="c369dae1-fd1d-41ec-90fe-5f079d675bda" providerId="ADAL" clId="{AE14243D-724D-4411-BF6D-44B76F672C68}" dt="2025-05-19T06:20:24.035" v="1575" actId="47"/>
        <pc:sldMkLst>
          <pc:docMk/>
          <pc:sldMk cId="1700095989" sldId="2147479758"/>
        </pc:sldMkLst>
      </pc:sldChg>
      <pc:sldChg chg="modSp del mod">
        <pc:chgData name="Eißele, Fabian" userId="c369dae1-fd1d-41ec-90fe-5f079d675bda" providerId="ADAL" clId="{AE14243D-724D-4411-BF6D-44B76F672C68}" dt="2025-05-19T06:24:35.725" v="1584" actId="47"/>
        <pc:sldMkLst>
          <pc:docMk/>
          <pc:sldMk cId="1419635540" sldId="2147480056"/>
        </pc:sldMkLst>
      </pc:sldChg>
      <pc:sldChg chg="addSp delSp modSp del mod">
        <pc:chgData name="Eißele, Fabian" userId="c369dae1-fd1d-41ec-90fe-5f079d675bda" providerId="ADAL" clId="{AE14243D-724D-4411-BF6D-44B76F672C68}" dt="2025-05-19T06:28:58.337" v="1635" actId="47"/>
        <pc:sldMkLst>
          <pc:docMk/>
          <pc:sldMk cId="194812663" sldId="2147480080"/>
        </pc:sldMkLst>
      </pc:sldChg>
      <pc:sldChg chg="modSp del mod">
        <pc:chgData name="Eißele, Fabian" userId="c369dae1-fd1d-41ec-90fe-5f079d675bda" providerId="ADAL" clId="{AE14243D-724D-4411-BF6D-44B76F672C68}" dt="2025-05-19T06:37:39.429" v="1851" actId="47"/>
        <pc:sldMkLst>
          <pc:docMk/>
          <pc:sldMk cId="810801108" sldId="2147480081"/>
        </pc:sldMkLst>
      </pc:sldChg>
      <pc:sldChg chg="modSp mod">
        <pc:chgData name="Eißele, Fabian" userId="c369dae1-fd1d-41ec-90fe-5f079d675bda" providerId="ADAL" clId="{AE14243D-724D-4411-BF6D-44B76F672C68}" dt="2025-05-19T07:02:59.930" v="2745" actId="20577"/>
        <pc:sldMkLst>
          <pc:docMk/>
          <pc:sldMk cId="1024668958" sldId="2147480103"/>
        </pc:sldMkLst>
      </pc:sldChg>
      <pc:sldChg chg="modSp del mod">
        <pc:chgData name="Eißele, Fabian" userId="c369dae1-fd1d-41ec-90fe-5f079d675bda" providerId="ADAL" clId="{AE14243D-724D-4411-BF6D-44B76F672C68}" dt="2025-05-19T06:33:56.413" v="1789" actId="47"/>
        <pc:sldMkLst>
          <pc:docMk/>
          <pc:sldMk cId="3329977352" sldId="2147480104"/>
        </pc:sldMkLst>
      </pc:sldChg>
      <pc:sldChg chg="modSp del mod">
        <pc:chgData name="Eißele, Fabian" userId="c369dae1-fd1d-41ec-90fe-5f079d675bda" providerId="ADAL" clId="{AE14243D-724D-4411-BF6D-44B76F672C68}" dt="2025-05-19T06:34:24.854" v="1791" actId="47"/>
        <pc:sldMkLst>
          <pc:docMk/>
          <pc:sldMk cId="165986460" sldId="2147480105"/>
        </pc:sldMkLst>
      </pc:sldChg>
      <pc:sldChg chg="modSp mod">
        <pc:chgData name="Eißele, Fabian" userId="c369dae1-fd1d-41ec-90fe-5f079d675bda" providerId="ADAL" clId="{AE14243D-724D-4411-BF6D-44B76F672C68}" dt="2025-05-19T07:04:25.624" v="2756" actId="255"/>
        <pc:sldMkLst>
          <pc:docMk/>
          <pc:sldMk cId="829626997" sldId="2147480106"/>
        </pc:sldMkLst>
      </pc:sldChg>
      <pc:sldChg chg="modSp add mod">
        <pc:chgData name="Eißele, Fabian" userId="c369dae1-fd1d-41ec-90fe-5f079d675bda" providerId="ADAL" clId="{AE14243D-724D-4411-BF6D-44B76F672C68}" dt="2025-05-19T06:27:37.799" v="1621" actId="20577"/>
        <pc:sldMkLst>
          <pc:docMk/>
          <pc:sldMk cId="3612372429" sldId="2147480107"/>
        </pc:sldMkLst>
      </pc:sldChg>
      <pc:sldChg chg="modSp add mod">
        <pc:chgData name="Eißele, Fabian" userId="c369dae1-fd1d-41ec-90fe-5f079d675bda" providerId="ADAL" clId="{AE14243D-724D-4411-BF6D-44B76F672C68}" dt="2025-05-19T06:47:02.624" v="2096" actId="255"/>
        <pc:sldMkLst>
          <pc:docMk/>
          <pc:sldMk cId="392493690" sldId="2147480108"/>
        </pc:sldMkLst>
      </pc:sldChg>
      <pc:sldChg chg="addSp delSp modSp add mod">
        <pc:chgData name="Eißele, Fabian" userId="c369dae1-fd1d-41ec-90fe-5f079d675bda" providerId="ADAL" clId="{AE14243D-724D-4411-BF6D-44B76F672C68}" dt="2025-05-19T06:28:40.288" v="1634" actId="1076"/>
        <pc:sldMkLst>
          <pc:docMk/>
          <pc:sldMk cId="2907199122" sldId="2147480109"/>
        </pc:sldMkLst>
      </pc:sldChg>
      <pc:sldChg chg="modSp add mod">
        <pc:chgData name="Eißele, Fabian" userId="c369dae1-fd1d-41ec-90fe-5f079d675bda" providerId="ADAL" clId="{AE14243D-724D-4411-BF6D-44B76F672C68}" dt="2025-05-19T09:48:51.244" v="3054" actId="13926"/>
        <pc:sldMkLst>
          <pc:docMk/>
          <pc:sldMk cId="471221378" sldId="2147480110"/>
        </pc:sldMkLst>
      </pc:sldChg>
      <pc:sldChg chg="modSp add mod">
        <pc:chgData name="Eißele, Fabian" userId="c369dae1-fd1d-41ec-90fe-5f079d675bda" providerId="ADAL" clId="{AE14243D-724D-4411-BF6D-44B76F672C68}" dt="2025-05-19T09:49:15.606" v="3059" actId="13926"/>
        <pc:sldMkLst>
          <pc:docMk/>
          <pc:sldMk cId="675908630" sldId="2147480111"/>
        </pc:sldMkLst>
      </pc:sldChg>
      <pc:sldChg chg="modSp add mod">
        <pc:chgData name="Eißele, Fabian" userId="c369dae1-fd1d-41ec-90fe-5f079d675bda" providerId="ADAL" clId="{AE14243D-724D-4411-BF6D-44B76F672C68}" dt="2025-05-19T07:03:32.400" v="2751"/>
        <pc:sldMkLst>
          <pc:docMk/>
          <pc:sldMk cId="2734459019" sldId="2147480112"/>
        </pc:sldMkLst>
      </pc:sldChg>
    </pc:docChg>
  </pc:docChgLst>
  <pc:docChgLst>
    <pc:chgData name="Hübsch, Florian" userId="S::florian.huebsch@de.schunk.com::733b0dc5-10c0-4b95-a979-d5ddd64819e3" providerId="AD" clId="Web-{52ADC522-B09F-ADF0-0059-EB85C6163356}"/>
    <pc:docChg chg="modSld">
      <pc:chgData name="Hübsch, Florian" userId="S::florian.huebsch@de.schunk.com::733b0dc5-10c0-4b95-a979-d5ddd64819e3" providerId="AD" clId="Web-{52ADC522-B09F-ADF0-0059-EB85C6163356}" dt="2025-05-27T10:04:59.005" v="0" actId="20577"/>
      <pc:docMkLst>
        <pc:docMk/>
      </pc:docMkLst>
      <pc:sldChg chg="modSp">
        <pc:chgData name="Hübsch, Florian" userId="S::florian.huebsch@de.schunk.com::733b0dc5-10c0-4b95-a979-d5ddd64819e3" providerId="AD" clId="Web-{52ADC522-B09F-ADF0-0059-EB85C6163356}" dt="2025-05-27T10:04:59.005" v="0" actId="20577"/>
        <pc:sldMkLst>
          <pc:docMk/>
          <pc:sldMk cId="4145210704" sldId="318"/>
        </pc:sldMkLst>
      </pc:sldChg>
    </pc:docChg>
  </pc:docChgLst>
  <pc:docChgLst>
    <pc:chgData name="Quenzer, Lisa Helena" userId="2cbe57a9-7333-4e97-a49d-ff2f044d65f0" providerId="ADAL" clId="{BCB2D889-FE10-4858-AC19-E50CC66C1359}"/>
    <pc:docChg chg="custSel addSld delSld modSld sldOrd">
      <pc:chgData name="Quenzer, Lisa Helena" userId="2cbe57a9-7333-4e97-a49d-ff2f044d65f0" providerId="ADAL" clId="{BCB2D889-FE10-4858-AC19-E50CC66C1359}" dt="2025-05-26T13:20:46.262" v="72"/>
      <pc:docMkLst>
        <pc:docMk/>
      </pc:docMkLst>
      <pc:sldChg chg="del">
        <pc:chgData name="Quenzer, Lisa Helena" userId="2cbe57a9-7333-4e97-a49d-ff2f044d65f0" providerId="ADAL" clId="{BCB2D889-FE10-4858-AC19-E50CC66C1359}" dt="2025-05-19T13:32:09.613" v="7" actId="2696"/>
        <pc:sldMkLst>
          <pc:docMk/>
          <pc:sldMk cId="2202409644" sldId="276"/>
        </pc:sldMkLst>
      </pc:sldChg>
      <pc:sldChg chg="modSp add del mod">
        <pc:chgData name="Quenzer, Lisa Helena" userId="2cbe57a9-7333-4e97-a49d-ff2f044d65f0" providerId="ADAL" clId="{BCB2D889-FE10-4858-AC19-E50CC66C1359}" dt="2025-05-19T13:34:57.419" v="12" actId="2696"/>
        <pc:sldMkLst>
          <pc:docMk/>
          <pc:sldMk cId="3666663956" sldId="277"/>
        </pc:sldMkLst>
      </pc:sldChg>
      <pc:sldChg chg="ord">
        <pc:chgData name="Quenzer, Lisa Helena" userId="2cbe57a9-7333-4e97-a49d-ff2f044d65f0" providerId="ADAL" clId="{BCB2D889-FE10-4858-AC19-E50CC66C1359}" dt="2025-05-26T13:20:46.262" v="72"/>
        <pc:sldMkLst>
          <pc:docMk/>
          <pc:sldMk cId="1065568376" sldId="293"/>
        </pc:sldMkLst>
      </pc:sldChg>
      <pc:sldChg chg="addSp delSp modSp add mod">
        <pc:chgData name="Quenzer, Lisa Helena" userId="2cbe57a9-7333-4e97-a49d-ff2f044d65f0" providerId="ADAL" clId="{BCB2D889-FE10-4858-AC19-E50CC66C1359}" dt="2025-05-19T13:52:37.121" v="50" actId="790"/>
        <pc:sldMkLst>
          <pc:docMk/>
          <pc:sldMk cId="4145210704" sldId="318"/>
        </pc:sldMkLst>
      </pc:sldChg>
      <pc:sldChg chg="del">
        <pc:chgData name="Quenzer, Lisa Helena" userId="2cbe57a9-7333-4e97-a49d-ff2f044d65f0" providerId="ADAL" clId="{BCB2D889-FE10-4858-AC19-E50CC66C1359}" dt="2025-05-26T13:08:03.566" v="51" actId="47"/>
        <pc:sldMkLst>
          <pc:docMk/>
          <pc:sldMk cId="1090674906" sldId="3574"/>
        </pc:sldMkLst>
      </pc:sldChg>
      <pc:sldChg chg="delSp modSp mod">
        <pc:chgData name="Quenzer, Lisa Helena" userId="2cbe57a9-7333-4e97-a49d-ff2f044d65f0" providerId="ADAL" clId="{BCB2D889-FE10-4858-AC19-E50CC66C1359}" dt="2025-05-26T13:18:20.787" v="70" actId="1076"/>
        <pc:sldMkLst>
          <pc:docMk/>
          <pc:sldMk cId="1024668958" sldId="2147480103"/>
        </pc:sldMkLst>
      </pc:sldChg>
      <pc:sldChg chg="ord">
        <pc:chgData name="Quenzer, Lisa Helena" userId="2cbe57a9-7333-4e97-a49d-ff2f044d65f0" providerId="ADAL" clId="{BCB2D889-FE10-4858-AC19-E50CC66C1359}" dt="2025-05-26T13:08:19.034" v="53"/>
        <pc:sldMkLst>
          <pc:docMk/>
          <pc:sldMk cId="3612372429" sldId="2147480107"/>
        </pc:sldMkLst>
      </pc:sldChg>
    </pc:docChg>
  </pc:docChgLst>
  <pc:docChgLst>
    <pc:chgData name="Hoffmann, Jana " userId="d7ce8762-0fc5-4354-ae5f-18f111c5e720" providerId="ADAL" clId="{22FCD875-7D9A-438B-805F-C48A7C4DE647}"/>
    <pc:docChg chg="modSld">
      <pc:chgData name="Hoffmann, Jana " userId="d7ce8762-0fc5-4354-ae5f-18f111c5e720" providerId="ADAL" clId="{22FCD875-7D9A-438B-805F-C48A7C4DE647}" dt="2025-05-27T09:03:37.896" v="0" actId="1076"/>
      <pc:docMkLst>
        <pc:docMk/>
      </pc:docMkLst>
      <pc:sldChg chg="modSp mod">
        <pc:chgData name="Hoffmann, Jana " userId="d7ce8762-0fc5-4354-ae5f-18f111c5e720" providerId="ADAL" clId="{22FCD875-7D9A-438B-805F-C48A7C4DE647}" dt="2025-05-27T09:03:37.896" v="0" actId="1076"/>
        <pc:sldMkLst>
          <pc:docMk/>
          <pc:sldMk cId="2907199122" sldId="21474801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40F3654-0F9A-FDF5-4654-367CD0348B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838D19-C6B1-594F-F450-0992C87A1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DE1DD-CF23-429A-A948-664539766BA3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7241C1-7D2D-5899-926C-7D9BE2BB0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C8BC69-6583-9A0F-EA93-FBE198D02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D0DD8-E987-4BDA-9167-CB95BD133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379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08.12.2025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Folie fertig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18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2BB69-644C-23A8-E679-18C58024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BBE5BAE-7087-8E42-8489-9C8313927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EA4BDFC-AAB5-70C4-798A-83CB8E6FE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1F0A1E-265F-42E1-4BBB-9D0A032C38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94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0BC0D-6EA3-399C-2D36-E60191F6C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AF5167-E7DD-CEFD-3333-365956FBCE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7FCAA3-FEF2-6C6D-0D87-3107CB764A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Ausgleichseinheiten „nur größer“ gezogen, da noch kein BG Rendering verfügbar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49A748-E07D-A870-3371-72F143628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73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1A3C8-35E7-1EF0-6A5C-E761B423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D424C1-D9EA-9F94-22CE-AFB01F830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7271BF8-849B-57CD-4A05-45B12340D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235B25-1378-2FB1-0102-1FEEAAC363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780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3E79C-A18E-05E4-09EF-4B02D975A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B1F6EF4-97F9-7DBC-60D6-EB5BBE911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145BFB5-7826-C35B-5E3F-F896F7B43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Folie fertig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3127E9-15C4-3A3C-35C7-24898D5B8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89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B118-4BEB-6F25-ECFF-85891CDC6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Im Haus, Wand, medizinische Ausrüstung, Forschungsinstrument enthält.&#10;&#10;KI-generierte Inhalte können fehlerhaft sein.">
            <a:extLst>
              <a:ext uri="{FF2B5EF4-FFF2-40B4-BE49-F238E27FC236}">
                <a16:creationId xmlns:a16="http://schemas.microsoft.com/office/drawing/2014/main" id="{C895AEFD-4791-6537-DE43-CC924B352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6"/>
          <a:stretch/>
        </p:blipFill>
        <p:spPr>
          <a:xfrm>
            <a:off x="0" y="0"/>
            <a:ext cx="12192000" cy="68629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55B9EB8-0C3E-5C7B-4422-E6D975BE2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grpSp>
        <p:nvGrpSpPr>
          <p:cNvPr id="56" name="Grafik 6">
            <a:extLst>
              <a:ext uri="{FF2B5EF4-FFF2-40B4-BE49-F238E27FC236}">
                <a16:creationId xmlns:a16="http://schemas.microsoft.com/office/drawing/2014/main" id="{5B57192B-C4AF-231B-F510-4C2E2DF84350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B47FAC2-3F23-01F1-490B-8D8B18BDBA8A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CE2FBF79-83EB-4604-91FE-5DE2FC1CCF97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BA97316E-CA71-6133-E02F-F6C30643FF19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B9CCA222-2445-F7C2-E7F1-4CC47CE8F115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5247A290-4561-CF04-A325-1123D31089CD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4A526196-8C35-2517-A535-06B97C28ED28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125DBD35-EAAE-7A28-9DE6-4F2FB078A30D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04FAF1CA-DBD4-9475-ACDD-475C0A24575B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5C30AA4C-B9E5-7442-A50C-CA380E657CD8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DBE5FC14-1F56-6647-8B34-E40DA6BCB559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4A0BB6D9-74AF-E762-C0BD-F2D1AFB2A6E9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03B802E4-DECA-67B3-BA9B-A0F98759C92B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26424AA3-3E9C-2890-AEEF-6CF73A6E51AE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DB5B19F7-A532-B33A-EC81-BFA9339BD891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238AEEC0-5B30-C905-982C-07DD19A0BD72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4252C1E4-27FF-FA8B-A1B5-2E7CED5ABB27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F12AE653-C2C1-7A04-533E-A971910D4950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25485A9E-4D57-0A27-4C7C-D850C15D837C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D52666CF-4380-7C93-9363-095917400C9C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F02031D3-3C2C-1E0C-AF2D-38CB75EB276F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181917B-7D29-D598-E03E-93908F9276C8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  <p:sp>
        <p:nvSpPr>
          <p:cNvPr id="8" name="Grafik 8">
            <a:extLst>
              <a:ext uri="{FF2B5EF4-FFF2-40B4-BE49-F238E27FC236}">
                <a16:creationId xmlns:a16="http://schemas.microsoft.com/office/drawing/2014/main" id="{313CDF02-18AE-4DD2-3151-452422AE7C77}"/>
              </a:ext>
            </a:extLst>
          </p:cNvPr>
          <p:cNvSpPr/>
          <p:nvPr/>
        </p:nvSpPr>
        <p:spPr>
          <a:xfrm>
            <a:off x="633413" y="1484431"/>
            <a:ext cx="4505515" cy="3865216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9" name="Titel 11">
            <a:extLst>
              <a:ext uri="{FF2B5EF4-FFF2-40B4-BE49-F238E27FC236}">
                <a16:creationId xmlns:a16="http://schemas.microsoft.com/office/drawing/2014/main" id="{5280C8B3-74B8-6FBB-29E3-9CCB8A1D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4" y="1895236"/>
            <a:ext cx="4505515" cy="2200275"/>
          </a:xfrm>
        </p:spPr>
        <p:txBody>
          <a:bodyPr lIns="504000"/>
          <a:lstStyle/>
          <a:p>
            <a:r>
              <a:rPr lang="en-US" sz="3200" dirty="0">
                <a:solidFill>
                  <a:schemeClr val="bg1"/>
                </a:solidFill>
                <a:latin typeface="Fago Pro"/>
                <a:ea typeface="+mn-ea"/>
                <a:cs typeface="+mn-cs"/>
              </a:rPr>
              <a:t>Product Presentation</a:t>
            </a:r>
            <a:br>
              <a:rPr lang="de-DE" sz="3200" dirty="0">
                <a:ea typeface="+mn-ea"/>
                <a:cs typeface="+mn-cs"/>
              </a:rPr>
            </a:br>
            <a:r>
              <a:rPr lang="de-DE" sz="3200" dirty="0">
                <a:solidFill>
                  <a:schemeClr val="bg1"/>
                </a:solidFill>
                <a:latin typeface="Fago Pro"/>
                <a:ea typeface="+mn-ea"/>
                <a:cs typeface="+mn-cs"/>
              </a:rPr>
              <a:t>AGM</a:t>
            </a:r>
            <a:endParaRPr lang="de-DE" sz="3200" dirty="0">
              <a:solidFill>
                <a:schemeClr val="bg1"/>
              </a:solidFill>
              <a:latin typeface="Fago Pro"/>
            </a:endParaRP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B129D9E3-446B-6667-9C2E-A78432B021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753" y="4095511"/>
            <a:ext cx="2732086" cy="805070"/>
          </a:xfrm>
        </p:spPr>
        <p:txBody>
          <a:bodyPr lIns="504000"/>
          <a:lstStyle/>
          <a:p>
            <a:pPr marL="0" indent="0">
              <a:buNone/>
            </a:pPr>
            <a:r>
              <a:rPr lang="de-DE" sz="2100" b="1" dirty="0"/>
              <a:t>Version </a:t>
            </a:r>
            <a:r>
              <a:rPr lang="en-US" sz="2100" b="1" dirty="0" err="1"/>
              <a:t>english</a:t>
            </a:r>
            <a:r>
              <a:rPr lang="de-DE" sz="2100" b="1" dirty="0"/>
              <a:t> 10.12.2025</a:t>
            </a:r>
          </a:p>
        </p:txBody>
      </p:sp>
    </p:spTree>
    <p:extLst>
      <p:ext uri="{BB962C8B-B14F-4D97-AF65-F5344CB8AC3E}">
        <p14:creationId xmlns:p14="http://schemas.microsoft.com/office/powerpoint/2010/main" val="414521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5A4D1-5BA9-828A-A7AB-5278AC3DE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10340112" cy="1020318"/>
          </a:xfrm>
        </p:spPr>
        <p:txBody>
          <a:bodyPr/>
          <a:lstStyle/>
          <a:p>
            <a:r>
              <a:rPr lang="de-DE" sz="3200" dirty="0"/>
              <a:t>AGM-Z</a:t>
            </a:r>
            <a:br>
              <a:rPr lang="de-DE" sz="3200" dirty="0"/>
            </a:br>
            <a:r>
              <a:rPr lang="de-DE" sz="2400" dirty="0">
                <a:solidFill>
                  <a:schemeClr val="accent1"/>
                </a:solidFill>
              </a:rPr>
              <a:t>Mastering </a:t>
            </a:r>
            <a:r>
              <a:rPr lang="en-US" sz="2400" dirty="0">
                <a:solidFill>
                  <a:schemeClr val="accent1"/>
                </a:solidFill>
              </a:rPr>
              <a:t>tolerances and increasing reliability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</a:br>
            <a:br>
              <a:rPr lang="de-DE" sz="3200" dirty="0"/>
            </a:br>
            <a:endParaRPr lang="de-DE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BD7EDF-7EF7-F191-590C-B4D8154B3E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A059C89A-6134-825C-FBAB-21F7C3497F54}"/>
              </a:ext>
            </a:extLst>
          </p:cNvPr>
          <p:cNvSpPr txBox="1">
            <a:spLocks/>
          </p:cNvSpPr>
          <p:nvPr/>
        </p:nvSpPr>
        <p:spPr>
          <a:xfrm>
            <a:off x="602084" y="260885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Modular </a:t>
            </a:r>
            <a:r>
              <a:rPr lang="de-DE" dirty="0" err="1"/>
              <a:t>Compensation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AGM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490F06-B00C-353D-5533-8F3C88A68957}"/>
              </a:ext>
            </a:extLst>
          </p:cNvPr>
          <p:cNvGrpSpPr/>
          <p:nvPr/>
        </p:nvGrpSpPr>
        <p:grpSpPr>
          <a:xfrm>
            <a:off x="257190" y="1872711"/>
            <a:ext cx="11599847" cy="4318538"/>
            <a:chOff x="171484" y="1298994"/>
            <a:chExt cx="11714147" cy="4408779"/>
          </a:xfrm>
        </p:grpSpPr>
        <p:pic>
          <p:nvPicPr>
            <p:cNvPr id="6" name="Grafik 5" descr="Ein Bild, das Design enthält.&#10;&#10;KI-generierte Inhalte können fehlerhaft sein.">
              <a:extLst>
                <a:ext uri="{FF2B5EF4-FFF2-40B4-BE49-F238E27FC236}">
                  <a16:creationId xmlns:a16="http://schemas.microsoft.com/office/drawing/2014/main" id="{CF59047F-A312-3284-25DB-5D611F2C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73783" y="3648116"/>
              <a:ext cx="3311848" cy="2059657"/>
            </a:xfrm>
            <a:prstGeom prst="rect">
              <a:avLst/>
            </a:prstGeom>
          </p:spPr>
        </p:pic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488DA882-A8AB-4D93-99AC-9A3568D6B37E}"/>
                </a:ext>
              </a:extLst>
            </p:cNvPr>
            <p:cNvGrpSpPr/>
            <p:nvPr/>
          </p:nvGrpSpPr>
          <p:grpSpPr>
            <a:xfrm>
              <a:off x="171484" y="1298994"/>
              <a:ext cx="11393753" cy="4123075"/>
              <a:chOff x="171484" y="1298994"/>
              <a:chExt cx="11393753" cy="4123075"/>
            </a:xfrm>
          </p:grpSpPr>
          <p:pic>
            <p:nvPicPr>
              <p:cNvPr id="9" name="Grafik 8" descr="Ein Bild, das Text, Band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A55325AC-75C3-C15E-CADE-F9C55FB12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9672" y="1587880"/>
                <a:ext cx="1254622" cy="947770"/>
              </a:xfrm>
              <a:prstGeom prst="rect">
                <a:avLst/>
              </a:prstGeom>
            </p:spPr>
          </p:pic>
          <p:pic>
            <p:nvPicPr>
              <p:cNvPr id="10" name="Grafik 9" descr="Ein Bild, das Text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2318DC0A-5F40-0696-B5B4-D1EB0CD45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1674" y="1571994"/>
                <a:ext cx="1404822" cy="1039560"/>
              </a:xfrm>
              <a:prstGeom prst="rect">
                <a:avLst/>
              </a:prstGeom>
            </p:spPr>
          </p:pic>
          <p:pic>
            <p:nvPicPr>
              <p:cNvPr id="12" name="Grafik 11" descr="Ein Bild, das Text, Screenshot, Kreis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27B706F4-1BB8-9C55-097E-981E90B44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78553" y="1521711"/>
                <a:ext cx="1551048" cy="1130451"/>
              </a:xfrm>
              <a:prstGeom prst="rect">
                <a:avLst/>
              </a:prstGeom>
            </p:spPr>
          </p:pic>
          <p:pic>
            <p:nvPicPr>
              <p:cNvPr id="14" name="Grafik 13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AD453529-1C61-88E6-7CAF-BAE364584F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03959" y="1599385"/>
                <a:ext cx="1797434" cy="1217979"/>
              </a:xfrm>
              <a:prstGeom prst="rect">
                <a:avLst/>
              </a:prstGeom>
            </p:spPr>
          </p:pic>
          <p:pic>
            <p:nvPicPr>
              <p:cNvPr id="16" name="Grafik 15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CB8C07F4-7D84-4975-34B8-3248D719E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64233" y="1587880"/>
                <a:ext cx="2017099" cy="1443168"/>
              </a:xfrm>
              <a:prstGeom prst="rect">
                <a:avLst/>
              </a:prstGeom>
            </p:spPr>
          </p:pic>
          <p:pic>
            <p:nvPicPr>
              <p:cNvPr id="18" name="Grafik 17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593C144E-17A6-16FB-B8E8-63A76D812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30342" y="1690827"/>
                <a:ext cx="2334895" cy="1565526"/>
              </a:xfrm>
              <a:prstGeom prst="rect">
                <a:avLst/>
              </a:prstGeom>
            </p:spPr>
          </p:pic>
          <p:pic>
            <p:nvPicPr>
              <p:cNvPr id="20" name="Grafik 19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5D1BC277-CAB9-07AA-37DB-233B88E3E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484" y="3570701"/>
                <a:ext cx="2314173" cy="1425335"/>
              </a:xfrm>
              <a:prstGeom prst="rect">
                <a:avLst/>
              </a:prstGeom>
            </p:spPr>
          </p:pic>
          <p:pic>
            <p:nvPicPr>
              <p:cNvPr id="22" name="Grafik 21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4D1F5125-B81C-81D0-269D-04EC37DCF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48262" y="3605914"/>
                <a:ext cx="2920306" cy="1816155"/>
              </a:xfrm>
              <a:prstGeom prst="rect">
                <a:avLst/>
              </a:prstGeom>
            </p:spPr>
          </p:pic>
          <p:pic>
            <p:nvPicPr>
              <p:cNvPr id="24" name="Grafik 23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80C7175A-CC60-08A5-DA23-20D60A4834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68543" y="3602252"/>
                <a:ext cx="2674425" cy="1663240"/>
              </a:xfrm>
              <a:prstGeom prst="rect">
                <a:avLst/>
              </a:prstGeom>
            </p:spPr>
          </p:pic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1D8EC715-419D-01A1-6108-BADEB0A9DAE6}"/>
                  </a:ext>
                </a:extLst>
              </p:cNvPr>
              <p:cNvSpPr txBox="1"/>
              <p:nvPr/>
            </p:nvSpPr>
            <p:spPr>
              <a:xfrm>
                <a:off x="529953" y="1358712"/>
                <a:ext cx="1070825" cy="36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031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FE1EE3F6-108C-72F0-388F-6E34C5CEF0DD}"/>
                  </a:ext>
                </a:extLst>
              </p:cNvPr>
              <p:cNvSpPr txBox="1"/>
              <p:nvPr/>
            </p:nvSpPr>
            <p:spPr>
              <a:xfrm>
                <a:off x="2014703" y="1354765"/>
                <a:ext cx="1070825" cy="36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040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677E9B0F-C560-8140-A84C-288200C88378}"/>
                  </a:ext>
                </a:extLst>
              </p:cNvPr>
              <p:cNvSpPr txBox="1"/>
              <p:nvPr/>
            </p:nvSpPr>
            <p:spPr>
              <a:xfrm>
                <a:off x="3659152" y="1298994"/>
                <a:ext cx="1070825" cy="361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050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36FABD9D-D4CC-A0C6-0DA2-7A97DC2D2169}"/>
                  </a:ext>
                </a:extLst>
              </p:cNvPr>
              <p:cNvSpPr txBox="1"/>
              <p:nvPr/>
            </p:nvSpPr>
            <p:spPr>
              <a:xfrm>
                <a:off x="5461505" y="1360637"/>
                <a:ext cx="1070825" cy="361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063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AFFF5110-5328-F37E-9964-E295AADF59D8}"/>
                  </a:ext>
                </a:extLst>
              </p:cNvPr>
              <p:cNvSpPr txBox="1"/>
              <p:nvPr/>
            </p:nvSpPr>
            <p:spPr>
              <a:xfrm>
                <a:off x="7566239" y="1368434"/>
                <a:ext cx="1070825" cy="361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080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823DB30A-8C7D-F041-3E4C-DFEB8566C04C}"/>
                  </a:ext>
                </a:extLst>
              </p:cNvPr>
              <p:cNvSpPr txBox="1"/>
              <p:nvPr/>
            </p:nvSpPr>
            <p:spPr>
              <a:xfrm>
                <a:off x="9764517" y="1421829"/>
                <a:ext cx="1070825" cy="3610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100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9C8C733A-7B35-0099-EFC8-A2D5A233CA98}"/>
                  </a:ext>
                </a:extLst>
              </p:cNvPr>
              <p:cNvSpPr txBox="1"/>
              <p:nvPr/>
            </p:nvSpPr>
            <p:spPr>
              <a:xfrm>
                <a:off x="723570" y="3323418"/>
                <a:ext cx="1070825" cy="361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125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1E542CAA-42E1-D308-1924-8DBEE35CD814}"/>
                  </a:ext>
                </a:extLst>
              </p:cNvPr>
              <p:cNvSpPr txBox="1"/>
              <p:nvPr/>
            </p:nvSpPr>
            <p:spPr>
              <a:xfrm>
                <a:off x="3346643" y="3322038"/>
                <a:ext cx="1070825" cy="361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160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B4E4135D-0DCD-60DE-AD61-0B548EDDF25B}"/>
                  </a:ext>
                </a:extLst>
              </p:cNvPr>
              <p:cNvSpPr txBox="1"/>
              <p:nvPr/>
            </p:nvSpPr>
            <p:spPr>
              <a:xfrm>
                <a:off x="6401184" y="3362498"/>
                <a:ext cx="1281296" cy="361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160L</a:t>
                </a:r>
                <a:endParaRPr lang="de-DE" sz="160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  <p:sp>
            <p:nvSpPr>
              <p:cNvPr id="49" name="Textfeld 48">
                <a:extLst>
                  <a:ext uri="{FF2B5EF4-FFF2-40B4-BE49-F238E27FC236}">
                    <a16:creationId xmlns:a16="http://schemas.microsoft.com/office/drawing/2014/main" id="{4B436E45-55AC-7BB3-F0BD-B9C5A8CDB547}"/>
                  </a:ext>
                </a:extLst>
              </p:cNvPr>
              <p:cNvSpPr txBox="1"/>
              <p:nvPr/>
            </p:nvSpPr>
            <p:spPr>
              <a:xfrm>
                <a:off x="9502724" y="3408794"/>
                <a:ext cx="1491603" cy="361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ctr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 dirty="0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AGM-Z 200</a:t>
                </a:r>
                <a:endParaRPr lang="de-DE" sz="1600" dirty="0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237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43A1DC-F018-4434-8CFF-C8300089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AGM</a:t>
            </a:r>
            <a:br>
              <a:rPr lang="en-US" sz="2800" dirty="0"/>
            </a:br>
            <a:r>
              <a:rPr lang="en-US" sz="2400" dirty="0"/>
              <a:t>Product family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1D159F7-B258-492B-8995-8DABF321A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D6DFA49-1EFD-4F6E-B596-8CCA8BAA4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2" b="91736" l="6723" r="94118">
                        <a14:foregroundMark x1="49580" y1="23140" x2="50420" y2="60331"/>
                        <a14:foregroundMark x1="54622" y1="90909" x2="45378" y2="91736"/>
                        <a14:foregroundMark x1="7563" y1="55372" x2="7563" y2="54545"/>
                        <a14:foregroundMark x1="90756" y1="54545" x2="90756" y2="43802"/>
                        <a14:foregroundMark x1="56303" y1="6612" x2="39496" y2="6612"/>
                        <a14:foregroundMark x1="94118" y1="47934" x2="94118" y2="52066"/>
                        <a14:foregroundMark x1="63866" y1="50413" x2="33613" y2="51240"/>
                        <a14:foregroundMark x1="45378" y1="30579" x2="42017" y2="6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706" y="2129958"/>
            <a:ext cx="271541" cy="27610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5F753D8-C9E1-4DD1-A36E-465228574A61}"/>
              </a:ext>
            </a:extLst>
          </p:cNvPr>
          <p:cNvSpPr txBox="1"/>
          <p:nvPr/>
        </p:nvSpPr>
        <p:spPr>
          <a:xfrm>
            <a:off x="5262012" y="2118449"/>
            <a:ext cx="4488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Broad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load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capacity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range</a:t>
            </a:r>
            <a:endParaRPr lang="en-US" sz="14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78C608-F1F9-4B78-A7E0-B5F541F8C095}"/>
              </a:ext>
            </a:extLst>
          </p:cNvPr>
          <p:cNvSpPr txBox="1"/>
          <p:nvPr/>
        </p:nvSpPr>
        <p:spPr>
          <a:xfrm>
            <a:off x="5262012" y="2350026"/>
            <a:ext cx="4393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With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the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AGM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units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,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loads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ranging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from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a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few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grams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to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over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500 kg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can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be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handled</a:t>
            </a:r>
            <a:endParaRPr lang="en-US" sz="1400" dirty="0">
              <a:solidFill>
                <a:schemeClr val="tx2"/>
              </a:solidFill>
              <a:latin typeface="Fago Pro" panose="02000506040000020004" pitchFamily="50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CC9992F-F4FA-4A65-A32E-7801F1898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2" b="91736" l="6723" r="94118">
                        <a14:foregroundMark x1="49580" y1="23140" x2="50420" y2="60331"/>
                        <a14:foregroundMark x1="54622" y1="90909" x2="45378" y2="91736"/>
                        <a14:foregroundMark x1="7563" y1="55372" x2="7563" y2="54545"/>
                        <a14:foregroundMark x1="90756" y1="54545" x2="90756" y2="43802"/>
                        <a14:foregroundMark x1="56303" y1="6612" x2="39496" y2="6612"/>
                        <a14:foregroundMark x1="94118" y1="47934" x2="94118" y2="52066"/>
                        <a14:foregroundMark x1="63866" y1="50413" x2="33613" y2="51240"/>
                        <a14:foregroundMark x1="45378" y1="30579" x2="42017" y2="6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706" y="3010465"/>
            <a:ext cx="271541" cy="27610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7EF21B89-2E8A-46E7-8170-2133BFB540E9}"/>
              </a:ext>
            </a:extLst>
          </p:cNvPr>
          <p:cNvSpPr txBox="1"/>
          <p:nvPr/>
        </p:nvSpPr>
        <p:spPr>
          <a:xfrm>
            <a:off x="5262012" y="2998956"/>
            <a:ext cx="4488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No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compromises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on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the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interfering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contour</a:t>
            </a:r>
            <a:endParaRPr lang="en-US" sz="1400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F264575-8BC3-466B-B4D2-2E563F364B55}"/>
              </a:ext>
            </a:extLst>
          </p:cNvPr>
          <p:cNvSpPr txBox="1"/>
          <p:nvPr/>
        </p:nvSpPr>
        <p:spPr>
          <a:xfrm>
            <a:off x="5262012" y="3230533"/>
            <a:ext cx="41928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Fago Pro" panose="02000506040000020004" pitchFamily="50" charset="0"/>
              </a:rPr>
              <a:t>The AGM product family offers the perfect unit for a wide range of applications with 23 sizes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0F2EAF3-E200-4345-83D0-9DE899F2E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2" b="91736" l="6723" r="94118">
                        <a14:foregroundMark x1="49580" y1="23140" x2="50420" y2="60331"/>
                        <a14:foregroundMark x1="54622" y1="90909" x2="45378" y2="91736"/>
                        <a14:foregroundMark x1="7563" y1="55372" x2="7563" y2="54545"/>
                        <a14:foregroundMark x1="90756" y1="54545" x2="90756" y2="43802"/>
                        <a14:foregroundMark x1="56303" y1="6612" x2="39496" y2="6612"/>
                        <a14:foregroundMark x1="94118" y1="47934" x2="94118" y2="52066"/>
                        <a14:foregroundMark x1="63866" y1="50413" x2="33613" y2="51240"/>
                        <a14:foregroundMark x1="45378" y1="30579" x2="42017" y2="6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706" y="3911091"/>
            <a:ext cx="271541" cy="27610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319C763-A116-4370-9B4B-21B8F5EDD8CB}"/>
              </a:ext>
            </a:extLst>
          </p:cNvPr>
          <p:cNvSpPr txBox="1"/>
          <p:nvPr/>
        </p:nvSpPr>
        <p:spPr>
          <a:xfrm>
            <a:off x="5262012" y="3899582"/>
            <a:ext cx="4488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Easy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to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assemble</a:t>
            </a:r>
            <a:endParaRPr lang="en-US" sz="1400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F181B7F-8388-4EE5-BBC3-A81A2F6252EE}"/>
              </a:ext>
            </a:extLst>
          </p:cNvPr>
          <p:cNvSpPr txBox="1"/>
          <p:nvPr/>
        </p:nvSpPr>
        <p:spPr>
          <a:xfrm>
            <a:off x="5262012" y="4131159"/>
            <a:ext cx="41288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Fago Pro" panose="02000506040000020004" pitchFamily="50" charset="0"/>
              </a:rPr>
              <a:t>The integrated, continuous ISO interface on both the robot and tool sides, from ISO 31,5 to ISO 200, is compatible with most robot types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F92E585-B13E-4E97-ABBE-E5FDBBB4F9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12" b="91736" l="6723" r="94118">
                        <a14:foregroundMark x1="49580" y1="23140" x2="50420" y2="60331"/>
                        <a14:foregroundMark x1="54622" y1="90909" x2="45378" y2="91736"/>
                        <a14:foregroundMark x1="7563" y1="55372" x2="7563" y2="54545"/>
                        <a14:foregroundMark x1="90756" y1="54545" x2="90756" y2="43802"/>
                        <a14:foregroundMark x1="56303" y1="6612" x2="39496" y2="6612"/>
                        <a14:foregroundMark x1="94118" y1="47934" x2="94118" y2="52066"/>
                        <a14:foregroundMark x1="63866" y1="50413" x2="33613" y2="51240"/>
                        <a14:foregroundMark x1="45378" y1="30579" x2="42017" y2="66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706" y="5015652"/>
            <a:ext cx="271541" cy="27610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252EBADD-98F7-444E-A20D-1FF3BFED3DC3}"/>
              </a:ext>
            </a:extLst>
          </p:cNvPr>
          <p:cNvSpPr txBox="1"/>
          <p:nvPr/>
        </p:nvSpPr>
        <p:spPr>
          <a:xfrm>
            <a:off x="5262012" y="5004143"/>
            <a:ext cx="44880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Always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the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right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compensation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b="1" dirty="0" err="1">
                <a:solidFill>
                  <a:schemeClr val="tx2"/>
                </a:solidFill>
                <a:latin typeface="Fago Pro" panose="02000506040000020004" pitchFamily="50" charset="0"/>
              </a:rPr>
              <a:t>behaviour</a:t>
            </a:r>
            <a:r>
              <a:rPr lang="de-DE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endParaRPr lang="en-US" sz="1400" b="1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A608649-467A-4010-9C36-EA1B6465390B}"/>
              </a:ext>
            </a:extLst>
          </p:cNvPr>
          <p:cNvSpPr txBox="1"/>
          <p:nvPr/>
        </p:nvSpPr>
        <p:spPr>
          <a:xfrm>
            <a:off x="5262012" y="5248420"/>
            <a:ext cx="40648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The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wide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portfolio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enables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compensation</a:t>
            </a:r>
            <a:r>
              <a:rPr lang="de-DE" sz="1400" dirty="0">
                <a:solidFill>
                  <a:schemeClr val="tx2"/>
                </a:solidFill>
                <a:latin typeface="Fago Pro" panose="02000506040000020004" pitchFamily="50" charset="0"/>
              </a:rPr>
              <a:t> in XY-, Z-, W-, XYZ-, WZ-</a:t>
            </a:r>
            <a:r>
              <a:rPr lang="de-DE" sz="1400" dirty="0" err="1">
                <a:solidFill>
                  <a:schemeClr val="tx2"/>
                </a:solidFill>
                <a:latin typeface="Fago Pro" panose="02000506040000020004" pitchFamily="50" charset="0"/>
              </a:rPr>
              <a:t>direction</a:t>
            </a:r>
            <a:endParaRPr lang="en-US" sz="1400" dirty="0">
              <a:solidFill>
                <a:schemeClr val="tx2"/>
              </a:solidFill>
              <a:latin typeface="Fago Pro" panose="02000506040000020004" pitchFamily="50" charset="0"/>
            </a:endParaRPr>
          </a:p>
        </p:txBody>
      </p:sp>
      <p:pic>
        <p:nvPicPr>
          <p:cNvPr id="5" name="Grafik 4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6AE01F22-E847-EFA7-3047-75CA9DA18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95" y="2543358"/>
            <a:ext cx="3456253" cy="2193214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4477E25-3486-B44D-4E5D-2C9EC105092B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658813" y="271463"/>
            <a:ext cx="8996362" cy="339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Modular </a:t>
            </a:r>
            <a:r>
              <a:rPr lang="en-US" dirty="0"/>
              <a:t>Compensation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AGM</a:t>
            </a:r>
          </a:p>
        </p:txBody>
      </p:sp>
    </p:spTree>
    <p:extLst>
      <p:ext uri="{BB962C8B-B14F-4D97-AF65-F5344CB8AC3E}">
        <p14:creationId xmlns:p14="http://schemas.microsoft.com/office/powerpoint/2010/main" val="106556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48BB2-D12A-CC66-86E2-097411096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22615-70D0-62D5-BBBA-D2F2B49C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22251"/>
            <a:ext cx="8996816" cy="1020318"/>
          </a:xfrm>
        </p:spPr>
        <p:txBody>
          <a:bodyPr/>
          <a:lstStyle/>
          <a:p>
            <a:r>
              <a:rPr lang="de-DE" sz="3200" dirty="0">
                <a:latin typeface="Fago Pro"/>
              </a:rPr>
              <a:t>AGM-Z</a:t>
            </a:r>
            <a:br>
              <a:rPr lang="de-DE" sz="3200" dirty="0">
                <a:latin typeface="Fago Pro"/>
              </a:rPr>
            </a:br>
            <a:r>
              <a:rPr lang="de-DE" sz="2400" dirty="0">
                <a:latin typeface="Fago Pro"/>
              </a:rPr>
              <a:t>Technical </a:t>
            </a:r>
            <a:r>
              <a:rPr lang="de-DE" sz="2400" dirty="0" err="1">
                <a:latin typeface="Fago Pro"/>
              </a:rPr>
              <a:t>data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F559E8-5300-BC80-C12F-048B0781C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4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E9FD773-8BE9-B2EB-A16C-020B349CA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69992"/>
              </p:ext>
            </p:extLst>
          </p:nvPr>
        </p:nvGraphicFramePr>
        <p:xfrm>
          <a:off x="656574" y="1430791"/>
          <a:ext cx="11304000" cy="4934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6976">
                  <a:extLst>
                    <a:ext uri="{9D8B030D-6E8A-4147-A177-3AD203B41FA5}">
                      <a16:colId xmlns:a16="http://schemas.microsoft.com/office/drawing/2014/main" val="3406358505"/>
                    </a:ext>
                  </a:extLst>
                </a:gridCol>
                <a:gridCol w="1435024">
                  <a:extLst>
                    <a:ext uri="{9D8B030D-6E8A-4147-A177-3AD203B41FA5}">
                      <a16:colId xmlns:a16="http://schemas.microsoft.com/office/drawing/2014/main" val="643561164"/>
                    </a:ext>
                  </a:extLst>
                </a:gridCol>
                <a:gridCol w="1256000">
                  <a:extLst>
                    <a:ext uri="{9D8B030D-6E8A-4147-A177-3AD203B41FA5}">
                      <a16:colId xmlns:a16="http://schemas.microsoft.com/office/drawing/2014/main" val="2560296895"/>
                    </a:ext>
                  </a:extLst>
                </a:gridCol>
                <a:gridCol w="1256000">
                  <a:extLst>
                    <a:ext uri="{9D8B030D-6E8A-4147-A177-3AD203B41FA5}">
                      <a16:colId xmlns:a16="http://schemas.microsoft.com/office/drawing/2014/main" val="292921845"/>
                    </a:ext>
                  </a:extLst>
                </a:gridCol>
                <a:gridCol w="1256000">
                  <a:extLst>
                    <a:ext uri="{9D8B030D-6E8A-4147-A177-3AD203B41FA5}">
                      <a16:colId xmlns:a16="http://schemas.microsoft.com/office/drawing/2014/main" val="1732002672"/>
                    </a:ext>
                  </a:extLst>
                </a:gridCol>
                <a:gridCol w="1256000">
                  <a:extLst>
                    <a:ext uri="{9D8B030D-6E8A-4147-A177-3AD203B41FA5}">
                      <a16:colId xmlns:a16="http://schemas.microsoft.com/office/drawing/2014/main" val="2844966243"/>
                    </a:ext>
                  </a:extLst>
                </a:gridCol>
                <a:gridCol w="1256000">
                  <a:extLst>
                    <a:ext uri="{9D8B030D-6E8A-4147-A177-3AD203B41FA5}">
                      <a16:colId xmlns:a16="http://schemas.microsoft.com/office/drawing/2014/main" val="3226549011"/>
                    </a:ext>
                  </a:extLst>
                </a:gridCol>
                <a:gridCol w="1256000">
                  <a:extLst>
                    <a:ext uri="{9D8B030D-6E8A-4147-A177-3AD203B41FA5}">
                      <a16:colId xmlns:a16="http://schemas.microsoft.com/office/drawing/2014/main" val="4233249920"/>
                    </a:ext>
                  </a:extLst>
                </a:gridCol>
                <a:gridCol w="1256000">
                  <a:extLst>
                    <a:ext uri="{9D8B030D-6E8A-4147-A177-3AD203B41FA5}">
                      <a16:colId xmlns:a16="http://schemas.microsoft.com/office/drawing/2014/main" val="3429734173"/>
                    </a:ext>
                  </a:extLst>
                </a:gridCol>
              </a:tblGrid>
              <a:tr h="5705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Recommended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Recommended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 weight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horizontal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Compensation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 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Net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Monitoring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Standard </a:t>
                      </a:r>
                      <a:b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adapter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plates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Modularity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Modularity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06330"/>
                  </a:ext>
                </a:extLst>
              </a:tr>
              <a:tr h="41125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322233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031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de-DE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inductive</a:t>
                      </a:r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or</a:t>
                      </a:r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magnetic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79950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040 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48477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050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35141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063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70390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080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2426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100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92871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125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612895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160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145987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160L</a:t>
                      </a:r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290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</a:rPr>
                        <a:t>25,2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75701"/>
                  </a:ext>
                </a:extLst>
              </a:tr>
              <a:tr h="3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AGM-Z 200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500*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360*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37,8*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05564"/>
                  </a:ext>
                </a:extLst>
              </a:tr>
            </a:tbl>
          </a:graphicData>
        </a:graphic>
      </p:graphicFrame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C209BC4-6FD7-997D-16EF-200322163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271463"/>
            <a:ext cx="8996362" cy="339725"/>
          </a:xfrm>
        </p:spPr>
        <p:txBody>
          <a:bodyPr/>
          <a:lstStyle/>
          <a:p>
            <a:r>
              <a:rPr lang="de-DE" dirty="0"/>
              <a:t>Modular </a:t>
            </a:r>
            <a:r>
              <a:rPr lang="de-DE" dirty="0" err="1"/>
              <a:t>Compensation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AGM</a:t>
            </a:r>
          </a:p>
        </p:txBody>
      </p:sp>
      <p:pic>
        <p:nvPicPr>
          <p:cNvPr id="5" name="Grafik 4" descr="Ein Bild, das Design enthält.&#10;&#10;KI-generierte Inhalte können fehlerhaft sein.">
            <a:extLst>
              <a:ext uri="{FF2B5EF4-FFF2-40B4-BE49-F238E27FC236}">
                <a16:creationId xmlns:a16="http://schemas.microsoft.com/office/drawing/2014/main" id="{C8FF3048-41A2-A286-2B38-CACA3697F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525" y="148916"/>
            <a:ext cx="1636472" cy="1017731"/>
          </a:xfrm>
          <a:prstGeom prst="rect">
            <a:avLst/>
          </a:prstGeom>
        </p:spPr>
      </p:pic>
      <p:pic>
        <p:nvPicPr>
          <p:cNvPr id="10" name="Grafik 9" descr="Häkchen mit einfarbiger Füllung">
            <a:extLst>
              <a:ext uri="{FF2B5EF4-FFF2-40B4-BE49-F238E27FC236}">
                <a16:creationId xmlns:a16="http://schemas.microsoft.com/office/drawing/2014/main" id="{6C6E03E8-5F83-B8E0-D74D-81ACB2FCD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26120" y="4184330"/>
            <a:ext cx="527694" cy="527694"/>
          </a:xfrm>
          <a:prstGeom prst="rect">
            <a:avLst/>
          </a:prstGeom>
        </p:spPr>
      </p:pic>
      <p:pic>
        <p:nvPicPr>
          <p:cNvPr id="11" name="Grafik 10" descr="Häkchen mit einfarbiger Füllung">
            <a:extLst>
              <a:ext uri="{FF2B5EF4-FFF2-40B4-BE49-F238E27FC236}">
                <a16:creationId xmlns:a16="http://schemas.microsoft.com/office/drawing/2014/main" id="{0018004E-50CA-0D07-67D0-DF46999B0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858" y="4184330"/>
            <a:ext cx="527694" cy="527694"/>
          </a:xfrm>
          <a:prstGeom prst="rect">
            <a:avLst/>
          </a:prstGeom>
        </p:spPr>
      </p:pic>
      <p:pic>
        <p:nvPicPr>
          <p:cNvPr id="12" name="Grafik 11" descr="Häkchen mit einfarbiger Füllung">
            <a:extLst>
              <a:ext uri="{FF2B5EF4-FFF2-40B4-BE49-F238E27FC236}">
                <a16:creationId xmlns:a16="http://schemas.microsoft.com/office/drawing/2014/main" id="{316568C9-DF4D-20B8-A315-0AF0FC769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5080" y="4184330"/>
            <a:ext cx="527694" cy="527694"/>
          </a:xfrm>
          <a:prstGeom prst="rect">
            <a:avLst/>
          </a:prstGeom>
        </p:spPr>
      </p:pic>
      <p:pic>
        <p:nvPicPr>
          <p:cNvPr id="4" name="Grafik 3" descr="Häkchen mit einfarbiger Füllung">
            <a:extLst>
              <a:ext uri="{FF2B5EF4-FFF2-40B4-BE49-F238E27FC236}">
                <a16:creationId xmlns:a16="http://schemas.microsoft.com/office/drawing/2014/main" id="{5558330F-6B7F-94F7-BBF0-3AC1F4308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9370" y="4184330"/>
            <a:ext cx="527694" cy="5276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5215DA5-7FA5-1C25-843F-42BB476E7F30}"/>
              </a:ext>
            </a:extLst>
          </p:cNvPr>
          <p:cNvSpPr txBox="1"/>
          <p:nvPr/>
        </p:nvSpPr>
        <p:spPr>
          <a:xfrm>
            <a:off x="656574" y="6426296"/>
            <a:ext cx="2458101" cy="2412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* Technical Data </a:t>
            </a:r>
            <a:r>
              <a:rPr lang="de-DE" sz="1050" dirty="0">
                <a:solidFill>
                  <a:srgbClr val="003D6A"/>
                </a:solidFill>
              </a:rPr>
              <a:t>u</a:t>
            </a:r>
            <a:r>
              <a:rPr kumimoji="0" lang="de-D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nder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reservation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9B29E51A-542A-2FD9-2D07-A9754807C643}"/>
              </a:ext>
            </a:extLst>
          </p:cNvPr>
          <p:cNvCxnSpPr>
            <a:cxnSpLocks/>
          </p:cNvCxnSpPr>
          <p:nvPr/>
        </p:nvCxnSpPr>
        <p:spPr>
          <a:xfrm>
            <a:off x="8108483" y="622251"/>
            <a:ext cx="0" cy="42862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22C87-4F81-081A-8FDE-5E2D3BF5A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50B54-C41A-E184-E687-8E482F43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10425870" cy="1020318"/>
          </a:xfrm>
        </p:spPr>
        <p:txBody>
          <a:bodyPr/>
          <a:lstStyle/>
          <a:p>
            <a:r>
              <a:rPr lang="en-US" sz="3200" dirty="0"/>
              <a:t>AGM-XY</a:t>
            </a:r>
            <a:br>
              <a:rPr lang="en-US" sz="3200" dirty="0"/>
            </a:br>
            <a:r>
              <a:rPr lang="en-US" sz="2400" dirty="0">
                <a:solidFill>
                  <a:schemeClr val="accent1"/>
                </a:solidFill>
              </a:rPr>
              <a:t>Mastering tolerances and increasing reliability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de-DE" sz="32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EF9B3E-B40E-5D01-56E2-797C9552D2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80D856C4-549B-8E88-454E-19674ED48A64}"/>
              </a:ext>
            </a:extLst>
          </p:cNvPr>
          <p:cNvSpPr txBox="1">
            <a:spLocks/>
          </p:cNvSpPr>
          <p:nvPr/>
        </p:nvSpPr>
        <p:spPr>
          <a:xfrm>
            <a:off x="596265" y="300472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Modular </a:t>
            </a:r>
            <a:r>
              <a:rPr lang="de-DE" dirty="0" err="1"/>
              <a:t>Compensation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</a:t>
            </a:r>
            <a:r>
              <a:rPr lang="en-US" dirty="0"/>
              <a:t>AGM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B297192-79B1-6ABB-EE4C-215DC115BC44}"/>
              </a:ext>
            </a:extLst>
          </p:cNvPr>
          <p:cNvGrpSpPr/>
          <p:nvPr/>
        </p:nvGrpSpPr>
        <p:grpSpPr>
          <a:xfrm>
            <a:off x="658814" y="1905966"/>
            <a:ext cx="10480251" cy="2208241"/>
            <a:chOff x="625203" y="1354765"/>
            <a:chExt cx="10480251" cy="2208241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D000FF8-10B5-590A-1172-1D5BEB55B3D0}"/>
                </a:ext>
              </a:extLst>
            </p:cNvPr>
            <p:cNvSpPr txBox="1"/>
            <p:nvPr/>
          </p:nvSpPr>
          <p:spPr>
            <a:xfrm>
              <a:off x="625203" y="1358712"/>
              <a:ext cx="1070825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031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3939754-30FE-38DD-FD5C-08B910D363A5}"/>
                </a:ext>
              </a:extLst>
            </p:cNvPr>
            <p:cNvSpPr txBox="1"/>
            <p:nvPr/>
          </p:nvSpPr>
          <p:spPr>
            <a:xfrm>
              <a:off x="2052803" y="1354765"/>
              <a:ext cx="1165901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040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E18ECE3-A023-A91C-F5AE-A48CD8E40398}"/>
                </a:ext>
              </a:extLst>
            </p:cNvPr>
            <p:cNvSpPr txBox="1"/>
            <p:nvPr/>
          </p:nvSpPr>
          <p:spPr>
            <a:xfrm>
              <a:off x="3703544" y="1365917"/>
              <a:ext cx="1165901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050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BE54B30C-4E02-F440-D2B7-E5CAC63063B5}"/>
                </a:ext>
              </a:extLst>
            </p:cNvPr>
            <p:cNvSpPr txBox="1"/>
            <p:nvPr/>
          </p:nvSpPr>
          <p:spPr>
            <a:xfrm>
              <a:off x="5433377" y="1384955"/>
              <a:ext cx="1165901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063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566A8D7-0B45-68B0-1C7F-3F4AAA410AAD}"/>
                </a:ext>
              </a:extLst>
            </p:cNvPr>
            <p:cNvSpPr txBox="1"/>
            <p:nvPr/>
          </p:nvSpPr>
          <p:spPr>
            <a:xfrm>
              <a:off x="7460741" y="1382285"/>
              <a:ext cx="1276783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080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AAB45F34-0D2C-1599-25FF-4B023D1CC116}"/>
                </a:ext>
              </a:extLst>
            </p:cNvPr>
            <p:cNvSpPr txBox="1"/>
            <p:nvPr/>
          </p:nvSpPr>
          <p:spPr>
            <a:xfrm>
              <a:off x="10034629" y="1418381"/>
              <a:ext cx="1070825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100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A5C2CD77-E8EA-80A7-1AB3-C09938CADFD7}"/>
                </a:ext>
              </a:extLst>
            </p:cNvPr>
            <p:cNvSpPr txBox="1"/>
            <p:nvPr/>
          </p:nvSpPr>
          <p:spPr>
            <a:xfrm>
              <a:off x="651711" y="3192737"/>
              <a:ext cx="1070825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125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79D603DE-80D6-EF25-4C5A-35E00A7BF767}"/>
                </a:ext>
              </a:extLst>
            </p:cNvPr>
            <p:cNvSpPr txBox="1"/>
            <p:nvPr/>
          </p:nvSpPr>
          <p:spPr>
            <a:xfrm>
              <a:off x="3312884" y="3172307"/>
              <a:ext cx="1070825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160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4A0E3C3-132D-7BBE-59CD-000DDE4F3181}"/>
                </a:ext>
              </a:extLst>
            </p:cNvPr>
            <p:cNvSpPr txBox="1"/>
            <p:nvPr/>
          </p:nvSpPr>
          <p:spPr>
            <a:xfrm>
              <a:off x="6234075" y="3193717"/>
              <a:ext cx="1281295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AGM-XY 160L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4B7FAD0-BD35-CE5C-6AB9-58DBEED16FDD}"/>
                </a:ext>
              </a:extLst>
            </p:cNvPr>
            <p:cNvSpPr txBox="1"/>
            <p:nvPr/>
          </p:nvSpPr>
          <p:spPr>
            <a:xfrm>
              <a:off x="9411815" y="3201912"/>
              <a:ext cx="1491603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 dirty="0">
                  <a:solidFill>
                    <a:schemeClr val="tx2"/>
                  </a:solidFill>
                  <a:latin typeface="Fago Pro" panose="02000506040000020004" pitchFamily="50" charset="0"/>
                </a:rPr>
                <a:t>AGM-XY 200</a:t>
              </a:r>
              <a:endParaRPr lang="de-DE" sz="1600" dirty="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</p:grpSp>
      <p:pic>
        <p:nvPicPr>
          <p:cNvPr id="18" name="Grafik 17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2CCAB468-21FF-EEF7-20C1-EA9AB0508D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64" y="2178494"/>
            <a:ext cx="1158194" cy="734948"/>
          </a:xfrm>
          <a:prstGeom prst="rect">
            <a:avLst/>
          </a:prstGeom>
        </p:spPr>
      </p:pic>
      <p:pic>
        <p:nvPicPr>
          <p:cNvPr id="19" name="Grafik 18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A4162DF0-9890-FF97-5A26-59F1FF53AE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647" y="2187153"/>
            <a:ext cx="1296850" cy="822934"/>
          </a:xfrm>
          <a:prstGeom prst="rect">
            <a:avLst/>
          </a:prstGeom>
        </p:spPr>
      </p:pic>
      <p:pic>
        <p:nvPicPr>
          <p:cNvPr id="20" name="Grafik 19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CDDF9AB5-6EA9-72B2-6F28-F6E900BCAE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272" y="2177628"/>
            <a:ext cx="1500923" cy="952432"/>
          </a:xfrm>
          <a:prstGeom prst="rect">
            <a:avLst/>
          </a:prstGeom>
        </p:spPr>
      </p:pic>
      <p:pic>
        <p:nvPicPr>
          <p:cNvPr id="21" name="Grafik 20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F82AD909-2CCF-E0EB-72A2-61272C4CE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775" y="2188019"/>
            <a:ext cx="1767999" cy="1121908"/>
          </a:xfrm>
          <a:prstGeom prst="rect">
            <a:avLst/>
          </a:prstGeom>
        </p:spPr>
      </p:pic>
      <p:pic>
        <p:nvPicPr>
          <p:cNvPr id="23" name="Grafik 22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A10A64E8-55EF-6B2C-D472-1897E589A0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979" y="2193039"/>
            <a:ext cx="1962951" cy="1245619"/>
          </a:xfrm>
          <a:prstGeom prst="rect">
            <a:avLst/>
          </a:prstGeom>
        </p:spPr>
      </p:pic>
      <p:pic>
        <p:nvPicPr>
          <p:cNvPr id="25" name="Grafik 24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7B7EDCBF-BE12-72A9-6BD8-07697BB34F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407" y="2180028"/>
            <a:ext cx="2141640" cy="1359008"/>
          </a:xfrm>
          <a:prstGeom prst="rect">
            <a:avLst/>
          </a:prstGeom>
        </p:spPr>
      </p:pic>
      <p:pic>
        <p:nvPicPr>
          <p:cNvPr id="26" name="Grafik 25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F4BBB895-7F03-CB7D-28BC-184F9B0CC2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07" y="3954258"/>
            <a:ext cx="2378378" cy="1509233"/>
          </a:xfrm>
          <a:prstGeom prst="rect">
            <a:avLst/>
          </a:prstGeom>
        </p:spPr>
      </p:pic>
      <p:pic>
        <p:nvPicPr>
          <p:cNvPr id="27" name="Grafik 26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D350CD2A-0CDD-3503-B0D4-F9232B2909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989" y="3959060"/>
            <a:ext cx="2569554" cy="1630547"/>
          </a:xfrm>
          <a:prstGeom prst="rect">
            <a:avLst/>
          </a:prstGeom>
        </p:spPr>
      </p:pic>
      <p:pic>
        <p:nvPicPr>
          <p:cNvPr id="29" name="Grafik 28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AE2F25C2-E76F-DE2A-E9B8-22DD0B8888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082" y="3948848"/>
            <a:ext cx="2852951" cy="1810380"/>
          </a:xfrm>
          <a:prstGeom prst="rect">
            <a:avLst/>
          </a:prstGeom>
        </p:spPr>
      </p:pic>
      <p:pic>
        <p:nvPicPr>
          <p:cNvPr id="47" name="Grafik 46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4981B21F-6A00-8C9C-466D-92CBF3061C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755" y="4004068"/>
            <a:ext cx="3095287" cy="196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9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8F8D8-3C76-9A2B-3A67-3B64F1E6A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72C8F-B625-C7A4-7B41-306E1B5A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22251"/>
            <a:ext cx="8996816" cy="1020318"/>
          </a:xfrm>
        </p:spPr>
        <p:txBody>
          <a:bodyPr/>
          <a:lstStyle/>
          <a:p>
            <a:r>
              <a:rPr lang="de-DE" sz="3200" dirty="0">
                <a:latin typeface="Fago Pro"/>
              </a:rPr>
              <a:t>AGM-XY</a:t>
            </a:r>
            <a:br>
              <a:rPr lang="de-DE" sz="3200" dirty="0">
                <a:latin typeface="Fago Pro"/>
              </a:rPr>
            </a:br>
            <a:r>
              <a:rPr lang="de-DE" sz="2400" dirty="0">
                <a:latin typeface="Fago Pro"/>
              </a:rPr>
              <a:t>Technical </a:t>
            </a:r>
            <a:r>
              <a:rPr lang="de-DE" sz="2400" dirty="0" err="1">
                <a:latin typeface="Fago Pro"/>
              </a:rPr>
              <a:t>data</a:t>
            </a:r>
            <a:endParaRPr lang="de-DE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35D51B-0355-EA1B-4FCE-C989DE6E93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5BCBD702-C5DC-C16E-B5F6-389C2E1F1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99090"/>
              </p:ext>
            </p:extLst>
          </p:nvPr>
        </p:nvGraphicFramePr>
        <p:xfrm>
          <a:off x="658811" y="1431869"/>
          <a:ext cx="11097720" cy="5056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000">
                  <a:extLst>
                    <a:ext uri="{9D8B030D-6E8A-4147-A177-3AD203B41FA5}">
                      <a16:colId xmlns:a16="http://schemas.microsoft.com/office/drawing/2014/main" val="3406358505"/>
                    </a:ext>
                  </a:extLst>
                </a:gridCol>
                <a:gridCol w="1373764">
                  <a:extLst>
                    <a:ext uri="{9D8B030D-6E8A-4147-A177-3AD203B41FA5}">
                      <a16:colId xmlns:a16="http://schemas.microsoft.com/office/drawing/2014/main" val="643561164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560296895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65413836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3521535424"/>
                    </a:ext>
                  </a:extLst>
                </a:gridCol>
                <a:gridCol w="1039811">
                  <a:extLst>
                    <a:ext uri="{9D8B030D-6E8A-4147-A177-3AD203B41FA5}">
                      <a16:colId xmlns:a16="http://schemas.microsoft.com/office/drawing/2014/main" val="3263608002"/>
                    </a:ext>
                  </a:extLst>
                </a:gridCol>
                <a:gridCol w="1117080">
                  <a:extLst>
                    <a:ext uri="{9D8B030D-6E8A-4147-A177-3AD203B41FA5}">
                      <a16:colId xmlns:a16="http://schemas.microsoft.com/office/drawing/2014/main" val="2666191029"/>
                    </a:ext>
                  </a:extLst>
                </a:gridCol>
                <a:gridCol w="1117080">
                  <a:extLst>
                    <a:ext uri="{9D8B030D-6E8A-4147-A177-3AD203B41FA5}">
                      <a16:colId xmlns:a16="http://schemas.microsoft.com/office/drawing/2014/main" val="2537387343"/>
                    </a:ext>
                  </a:extLst>
                </a:gridCol>
                <a:gridCol w="1117080">
                  <a:extLst>
                    <a:ext uri="{9D8B030D-6E8A-4147-A177-3AD203B41FA5}">
                      <a16:colId xmlns:a16="http://schemas.microsoft.com/office/drawing/2014/main" val="1934712247"/>
                    </a:ext>
                  </a:extLst>
                </a:gridCol>
                <a:gridCol w="1117080">
                  <a:extLst>
                    <a:ext uri="{9D8B030D-6E8A-4147-A177-3AD203B41FA5}">
                      <a16:colId xmlns:a16="http://schemas.microsoft.com/office/drawing/2014/main" val="1500411532"/>
                    </a:ext>
                  </a:extLst>
                </a:gridCol>
              </a:tblGrid>
              <a:tr h="6649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Recommended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b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Recommended handling weight, horizontal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Compensation in XY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Net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Monitoring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Adjustable Stroke limitation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Standard adapter plates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Weight compensation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Modularity: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XYZ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06330"/>
                  </a:ext>
                </a:extLst>
              </a:tr>
              <a:tr h="42863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33525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031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b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200" b="1" i="0" u="none" strike="noStrike" noProof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inductive or magnetic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Abfrage vorbereitet</a:t>
                      </a: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200" b="1" i="0" u="none" strike="noStrike" noProof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via spring and air cartridge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79950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040 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648477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050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235141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063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170390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080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32426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100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392871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125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12895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160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45987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160L</a:t>
                      </a:r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350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2"/>
                          </a:solidFill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2"/>
                          </a:solidFill>
                        </a:rPr>
                        <a:t>31,7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2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75701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AGM-XY 200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520*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350*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15*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41,8*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05564"/>
                  </a:ext>
                </a:extLst>
              </a:tr>
            </a:tbl>
          </a:graphicData>
        </a:graphic>
      </p:graphicFrame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C6559F6-33AB-3CED-01FA-B20F9289EBFC}"/>
              </a:ext>
            </a:extLst>
          </p:cNvPr>
          <p:cNvSpPr txBox="1">
            <a:spLocks/>
          </p:cNvSpPr>
          <p:nvPr/>
        </p:nvSpPr>
        <p:spPr>
          <a:xfrm>
            <a:off x="658814" y="249028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Modular Compensation units AGM</a:t>
            </a:r>
          </a:p>
        </p:txBody>
      </p:sp>
      <p:pic>
        <p:nvPicPr>
          <p:cNvPr id="15" name="Grafik 14" descr="Häkchen mit einfarbiger Füllung">
            <a:extLst>
              <a:ext uri="{FF2B5EF4-FFF2-40B4-BE49-F238E27FC236}">
                <a16:creationId xmlns:a16="http://schemas.microsoft.com/office/drawing/2014/main" id="{84629C06-F439-41FF-AFD9-ED6876DE2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5862" y="4292216"/>
            <a:ext cx="527694" cy="527694"/>
          </a:xfrm>
          <a:prstGeom prst="rect">
            <a:avLst/>
          </a:prstGeom>
        </p:spPr>
      </p:pic>
      <p:pic>
        <p:nvPicPr>
          <p:cNvPr id="16" name="Grafik 15" descr="Häkchen mit einfarbiger Füllung">
            <a:extLst>
              <a:ext uri="{FF2B5EF4-FFF2-40B4-BE49-F238E27FC236}">
                <a16:creationId xmlns:a16="http://schemas.microsoft.com/office/drawing/2014/main" id="{2166065D-B4D8-45C7-9FEE-73B3C7110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2173" y="4292216"/>
            <a:ext cx="527694" cy="527694"/>
          </a:xfrm>
          <a:prstGeom prst="rect">
            <a:avLst/>
          </a:prstGeom>
        </p:spPr>
      </p:pic>
      <p:pic>
        <p:nvPicPr>
          <p:cNvPr id="17" name="Grafik 16" descr="Häkchen mit einfarbiger Füllung">
            <a:extLst>
              <a:ext uri="{FF2B5EF4-FFF2-40B4-BE49-F238E27FC236}">
                <a16:creationId xmlns:a16="http://schemas.microsoft.com/office/drawing/2014/main" id="{B1B77E29-CE25-00F0-AAB9-52B07DBBF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1981" y="4292216"/>
            <a:ext cx="527694" cy="527694"/>
          </a:xfrm>
          <a:prstGeom prst="rect">
            <a:avLst/>
          </a:prstGeom>
        </p:spPr>
      </p:pic>
      <p:pic>
        <p:nvPicPr>
          <p:cNvPr id="18" name="Grafik 17" descr="Häkchen mit einfarbiger Füllung">
            <a:extLst>
              <a:ext uri="{FF2B5EF4-FFF2-40B4-BE49-F238E27FC236}">
                <a16:creationId xmlns:a16="http://schemas.microsoft.com/office/drawing/2014/main" id="{A9A0A93D-CE67-E140-46BE-7E68432BC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0084" y="4292216"/>
            <a:ext cx="527694" cy="527694"/>
          </a:xfrm>
          <a:prstGeom prst="rect">
            <a:avLst/>
          </a:prstGeom>
        </p:spPr>
      </p:pic>
      <p:pic>
        <p:nvPicPr>
          <p:cNvPr id="7" name="Grafik 6" descr="Häkchen mit einfarbiger Füllung">
            <a:extLst>
              <a:ext uri="{FF2B5EF4-FFF2-40B4-BE49-F238E27FC236}">
                <a16:creationId xmlns:a16="http://schemas.microsoft.com/office/drawing/2014/main" id="{1514B706-350C-57E9-6F39-D1E6DCAB8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6833" y="4292216"/>
            <a:ext cx="527694" cy="527694"/>
          </a:xfrm>
          <a:prstGeom prst="rect">
            <a:avLst/>
          </a:prstGeom>
        </p:spPr>
      </p:pic>
      <p:pic>
        <p:nvPicPr>
          <p:cNvPr id="24" name="Grafik 23" descr="Ein Bild, das Elektronik, Text, Band, Im Haus enthält.&#10;&#10;KI-generierte Inhalte können fehlerhaft sein.">
            <a:extLst>
              <a:ext uri="{FF2B5EF4-FFF2-40B4-BE49-F238E27FC236}">
                <a16:creationId xmlns:a16="http://schemas.microsoft.com/office/drawing/2014/main" id="{33941CAB-B828-F878-CE66-2EC90576E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525" y="93964"/>
            <a:ext cx="1636472" cy="1038446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0753925B-CB07-DBC2-A635-C9E81B6613B1}"/>
              </a:ext>
            </a:extLst>
          </p:cNvPr>
          <p:cNvCxnSpPr>
            <a:cxnSpLocks/>
          </p:cNvCxnSpPr>
          <p:nvPr/>
        </p:nvCxnSpPr>
        <p:spPr>
          <a:xfrm>
            <a:off x="7716833" y="622251"/>
            <a:ext cx="391650" cy="42862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8D2868D-E4E4-D7D3-EDF3-3444196408F5}"/>
              </a:ext>
            </a:extLst>
          </p:cNvPr>
          <p:cNvCxnSpPr>
            <a:cxnSpLocks/>
          </p:cNvCxnSpPr>
          <p:nvPr/>
        </p:nvCxnSpPr>
        <p:spPr>
          <a:xfrm flipH="1">
            <a:off x="7716833" y="622251"/>
            <a:ext cx="386760" cy="428625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BF5BB611-E60C-3D88-95C7-33FC3BFF757C}"/>
              </a:ext>
            </a:extLst>
          </p:cNvPr>
          <p:cNvSpPr txBox="1"/>
          <p:nvPr/>
        </p:nvSpPr>
        <p:spPr>
          <a:xfrm>
            <a:off x="658811" y="6516921"/>
            <a:ext cx="2458101" cy="24125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* Technical Data </a:t>
            </a:r>
            <a:r>
              <a:rPr lang="de-DE" sz="1050" dirty="0">
                <a:solidFill>
                  <a:srgbClr val="003D6A"/>
                </a:solidFill>
              </a:rPr>
              <a:t>u</a:t>
            </a:r>
            <a:r>
              <a:rPr kumimoji="0" lang="de-D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nder</a:t>
            </a: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reservation</a:t>
            </a: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22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3CCD5-5863-498F-DFCF-1C1F7F6BF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1C074-4EAE-96CC-D6A0-BE115D928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6751"/>
            <a:ext cx="10118043" cy="1020318"/>
          </a:xfrm>
        </p:spPr>
        <p:txBody>
          <a:bodyPr/>
          <a:lstStyle/>
          <a:p>
            <a:r>
              <a:rPr lang="de-DE" sz="3200" dirty="0"/>
              <a:t>AGM-W</a:t>
            </a:r>
            <a:br>
              <a:rPr lang="de-DE" sz="3200" dirty="0"/>
            </a:br>
            <a:r>
              <a:rPr lang="en-US" sz="2400" dirty="0">
                <a:solidFill>
                  <a:schemeClr val="accent1"/>
                </a:solidFill>
              </a:rPr>
              <a:t>Mastering tolerances and increasing reliability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en-US" sz="2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A5C35AB-31EE-15AC-3FF8-7F79C3720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FE0E42E-D9B9-638B-08B1-B54CA1ABF990}"/>
              </a:ext>
            </a:extLst>
          </p:cNvPr>
          <p:cNvGrpSpPr/>
          <p:nvPr/>
        </p:nvGrpSpPr>
        <p:grpSpPr>
          <a:xfrm>
            <a:off x="1039668" y="4124598"/>
            <a:ext cx="6723599" cy="361094"/>
            <a:chOff x="1329936" y="172440"/>
            <a:chExt cx="6723599" cy="361094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CA780065-21A6-5AB8-235B-59335A648EB3}"/>
                </a:ext>
              </a:extLst>
            </p:cNvPr>
            <p:cNvSpPr txBox="1"/>
            <p:nvPr/>
          </p:nvSpPr>
          <p:spPr>
            <a:xfrm>
              <a:off x="1329936" y="172440"/>
              <a:ext cx="1165901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AGM-W 050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10ECD6C4-4BF3-66F8-7B80-FB31C27848B5}"/>
                </a:ext>
              </a:extLst>
            </p:cNvPr>
            <p:cNvSpPr txBox="1"/>
            <p:nvPr/>
          </p:nvSpPr>
          <p:spPr>
            <a:xfrm>
              <a:off x="4115084" y="172440"/>
              <a:ext cx="1165901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AGM-W 063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2363F8B3-6618-149B-4C08-646E6EE3A68F}"/>
                </a:ext>
              </a:extLst>
            </p:cNvPr>
            <p:cNvSpPr txBox="1"/>
            <p:nvPr/>
          </p:nvSpPr>
          <p:spPr>
            <a:xfrm>
              <a:off x="6776752" y="172440"/>
              <a:ext cx="1276783" cy="3610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R="0" algn="ctr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9EE0"/>
                </a:buClr>
                <a:buSzTx/>
                <a:tabLst/>
              </a:pPr>
              <a:r>
                <a:rPr lang="en-US" sz="1600">
                  <a:solidFill>
                    <a:schemeClr val="tx2"/>
                  </a:solidFill>
                  <a:latin typeface="Fago Pro" panose="02000506040000020004" pitchFamily="50" charset="0"/>
                </a:rPr>
                <a:t>AGM-W 080</a:t>
              </a:r>
              <a:endParaRPr lang="de-DE" sz="1600">
                <a:solidFill>
                  <a:schemeClr val="tx2"/>
                </a:solidFill>
                <a:latin typeface="Fago Pro" panose="02000506040000020004" pitchFamily="50" charset="0"/>
              </a:endParaRPr>
            </a:p>
          </p:txBody>
        </p:sp>
      </p:grpSp>
      <p:pic>
        <p:nvPicPr>
          <p:cNvPr id="10" name="Grafik 9" descr="Ein Bild, das Text, Design enthält.&#10;&#10;KI-generierte Inhalte können fehlerhaft sein.">
            <a:extLst>
              <a:ext uri="{FF2B5EF4-FFF2-40B4-BE49-F238E27FC236}">
                <a16:creationId xmlns:a16="http://schemas.microsoft.com/office/drawing/2014/main" id="{B7D368B8-43D9-07AB-BC04-95093186F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29" y="4434029"/>
            <a:ext cx="1777864" cy="1377877"/>
          </a:xfrm>
          <a:prstGeom prst="rect">
            <a:avLst/>
          </a:prstGeom>
        </p:spPr>
      </p:pic>
      <p:pic>
        <p:nvPicPr>
          <p:cNvPr id="11" name="Grafik 10" descr="Ein Bild, das Text, Design enthält.&#10;&#10;KI-generierte Inhalte können fehlerhaft sein.">
            <a:extLst>
              <a:ext uri="{FF2B5EF4-FFF2-40B4-BE49-F238E27FC236}">
                <a16:creationId xmlns:a16="http://schemas.microsoft.com/office/drawing/2014/main" id="{63359503-C997-9281-1D0E-7DE520009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062" y="4434029"/>
            <a:ext cx="1992352" cy="1544110"/>
          </a:xfrm>
          <a:prstGeom prst="rect">
            <a:avLst/>
          </a:prstGeom>
        </p:spPr>
      </p:pic>
      <p:pic>
        <p:nvPicPr>
          <p:cNvPr id="12" name="Grafik 11" descr="Ein Bild, das Text, Design enthält.&#10;&#10;KI-generierte Inhalte können fehlerhaft sein.">
            <a:extLst>
              <a:ext uri="{FF2B5EF4-FFF2-40B4-BE49-F238E27FC236}">
                <a16:creationId xmlns:a16="http://schemas.microsoft.com/office/drawing/2014/main" id="{95580243-E06A-C3E0-9EFB-94370C8E1C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112" y="4434029"/>
            <a:ext cx="2171414" cy="1682887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C5C429C-4675-DEC7-4F3B-BF3873A026A4}"/>
              </a:ext>
            </a:extLst>
          </p:cNvPr>
          <p:cNvSpPr txBox="1">
            <a:spLocks/>
          </p:cNvSpPr>
          <p:nvPr/>
        </p:nvSpPr>
        <p:spPr>
          <a:xfrm>
            <a:off x="658814" y="335618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Modular Compensation units AGM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4B389C3-7CD5-DE72-FF4A-5991A1A06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10056"/>
              </p:ext>
            </p:extLst>
          </p:nvPr>
        </p:nvGraphicFramePr>
        <p:xfrm>
          <a:off x="658812" y="1563944"/>
          <a:ext cx="11052000" cy="22298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808">
                  <a:extLst>
                    <a:ext uri="{9D8B030D-6E8A-4147-A177-3AD203B41FA5}">
                      <a16:colId xmlns:a16="http://schemas.microsoft.com/office/drawing/2014/main" val="3406358505"/>
                    </a:ext>
                  </a:extLst>
                </a:gridCol>
                <a:gridCol w="1361411">
                  <a:extLst>
                    <a:ext uri="{9D8B030D-6E8A-4147-A177-3AD203B41FA5}">
                      <a16:colId xmlns:a16="http://schemas.microsoft.com/office/drawing/2014/main" val="643561164"/>
                    </a:ext>
                  </a:extLst>
                </a:gridCol>
                <a:gridCol w="1398942">
                  <a:extLst>
                    <a:ext uri="{9D8B030D-6E8A-4147-A177-3AD203B41FA5}">
                      <a16:colId xmlns:a16="http://schemas.microsoft.com/office/drawing/2014/main" val="2560296895"/>
                    </a:ext>
                  </a:extLst>
                </a:gridCol>
                <a:gridCol w="1185216">
                  <a:extLst>
                    <a:ext uri="{9D8B030D-6E8A-4147-A177-3AD203B41FA5}">
                      <a16:colId xmlns:a16="http://schemas.microsoft.com/office/drawing/2014/main" val="1197849539"/>
                    </a:ext>
                  </a:extLst>
                </a:gridCol>
                <a:gridCol w="1048033">
                  <a:extLst>
                    <a:ext uri="{9D8B030D-6E8A-4147-A177-3AD203B41FA5}">
                      <a16:colId xmlns:a16="http://schemas.microsoft.com/office/drawing/2014/main" val="64201848"/>
                    </a:ext>
                  </a:extLst>
                </a:gridCol>
                <a:gridCol w="1248396">
                  <a:extLst>
                    <a:ext uri="{9D8B030D-6E8A-4147-A177-3AD203B41FA5}">
                      <a16:colId xmlns:a16="http://schemas.microsoft.com/office/drawing/2014/main" val="864118775"/>
                    </a:ext>
                  </a:extLst>
                </a:gridCol>
                <a:gridCol w="1248396">
                  <a:extLst>
                    <a:ext uri="{9D8B030D-6E8A-4147-A177-3AD203B41FA5}">
                      <a16:colId xmlns:a16="http://schemas.microsoft.com/office/drawing/2014/main" val="2258451078"/>
                    </a:ext>
                  </a:extLst>
                </a:gridCol>
                <a:gridCol w="1197020">
                  <a:extLst>
                    <a:ext uri="{9D8B030D-6E8A-4147-A177-3AD203B41FA5}">
                      <a16:colId xmlns:a16="http://schemas.microsoft.com/office/drawing/2014/main" val="2166065213"/>
                    </a:ext>
                  </a:extLst>
                </a:gridCol>
                <a:gridCol w="1299778">
                  <a:extLst>
                    <a:ext uri="{9D8B030D-6E8A-4147-A177-3AD203B41FA5}">
                      <a16:colId xmlns:a16="http://schemas.microsoft.com/office/drawing/2014/main" val="3641041350"/>
                    </a:ext>
                  </a:extLst>
                </a:gridCol>
              </a:tblGrid>
              <a:tr h="6777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Recommended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vertical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Recommended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handling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horizontal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Compensation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angular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Net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Monitoring </a:t>
                      </a: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prepared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adapter plates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Adjustable weight compensation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Modularity: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b="1" kern="1200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WZ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06330"/>
                  </a:ext>
                </a:extLst>
              </a:tr>
              <a:tr h="3633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de-DE" sz="12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381027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AGM-W 050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1200" b="1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200" b="1" i="0" u="none" strike="noStrike" noProof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inductive or </a:t>
                      </a:r>
                      <a:r>
                        <a:rPr lang="en-US" sz="1200" b="1" i="0" u="none" strike="noStrike" noProof="0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magnetic</a:t>
                      </a:r>
                      <a:endParaRPr lang="en-US"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b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via </a:t>
                      </a:r>
                      <a:r>
                        <a:rPr lang="en-US" sz="1200" b="1" i="0" u="none" strike="noStrike" noProof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control piston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879950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>
                          <a:solidFill>
                            <a:schemeClr val="tx2"/>
                          </a:solidFill>
                          <a:effectLst/>
                        </a:rPr>
                        <a:t>AGM-W 063 </a:t>
                      </a:r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648477"/>
                  </a:ext>
                </a:extLst>
              </a:tr>
              <a:tr h="39628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AGM-W 080</a:t>
                      </a:r>
                      <a:endParaRPr lang="de-DE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± 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de-DE" sz="12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235141"/>
                  </a:ext>
                </a:extLst>
              </a:tr>
            </a:tbl>
          </a:graphicData>
        </a:graphic>
      </p:graphicFrame>
      <p:sp>
        <p:nvSpPr>
          <p:cNvPr id="6" name="Bogen 5">
            <a:extLst>
              <a:ext uri="{FF2B5EF4-FFF2-40B4-BE49-F238E27FC236}">
                <a16:creationId xmlns:a16="http://schemas.microsoft.com/office/drawing/2014/main" id="{F33BD0A3-3223-09A5-128D-7D47F696785E}"/>
              </a:ext>
            </a:extLst>
          </p:cNvPr>
          <p:cNvSpPr/>
          <p:nvPr/>
        </p:nvSpPr>
        <p:spPr>
          <a:xfrm rot="4571232">
            <a:off x="7545629" y="5127962"/>
            <a:ext cx="914400" cy="914400"/>
          </a:xfrm>
          <a:prstGeom prst="arc">
            <a:avLst>
              <a:gd name="adj1" fmla="val 15041590"/>
              <a:gd name="adj2" fmla="val 21298738"/>
            </a:avLst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Häkchen mit einfarbiger Füllung">
            <a:extLst>
              <a:ext uri="{FF2B5EF4-FFF2-40B4-BE49-F238E27FC236}">
                <a16:creationId xmlns:a16="http://schemas.microsoft.com/office/drawing/2014/main" id="{E739F1FE-2ACD-99E3-38CA-2ABE8A885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2390" y="2897081"/>
            <a:ext cx="527694" cy="527694"/>
          </a:xfrm>
          <a:prstGeom prst="rect">
            <a:avLst/>
          </a:prstGeom>
        </p:spPr>
      </p:pic>
      <p:pic>
        <p:nvPicPr>
          <p:cNvPr id="9" name="Grafik 8" descr="Häkchen mit einfarbiger Füllung">
            <a:extLst>
              <a:ext uri="{FF2B5EF4-FFF2-40B4-BE49-F238E27FC236}">
                <a16:creationId xmlns:a16="http://schemas.microsoft.com/office/drawing/2014/main" id="{63887698-4B5D-5027-C501-D589F9F1B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4224" y="2905532"/>
            <a:ext cx="527694" cy="527694"/>
          </a:xfrm>
          <a:prstGeom prst="rect">
            <a:avLst/>
          </a:prstGeom>
        </p:spPr>
      </p:pic>
      <p:pic>
        <p:nvPicPr>
          <p:cNvPr id="13" name="Grafik 12" descr="Häkchen mit einfarbiger Füllung">
            <a:extLst>
              <a:ext uri="{FF2B5EF4-FFF2-40B4-BE49-F238E27FC236}">
                <a16:creationId xmlns:a16="http://schemas.microsoft.com/office/drawing/2014/main" id="{F19DDC5D-1A74-4E1A-7CC0-DAA8D033A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7036" y="2905532"/>
            <a:ext cx="527694" cy="527694"/>
          </a:xfrm>
          <a:prstGeom prst="rect">
            <a:avLst/>
          </a:prstGeom>
        </p:spPr>
      </p:pic>
      <p:pic>
        <p:nvPicPr>
          <p:cNvPr id="14" name="Grafik 13" descr="Häkchen mit einfarbiger Füllung">
            <a:extLst>
              <a:ext uri="{FF2B5EF4-FFF2-40B4-BE49-F238E27FC236}">
                <a16:creationId xmlns:a16="http://schemas.microsoft.com/office/drawing/2014/main" id="{E73BD240-1E65-E41F-6B5C-A4DD5713B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5630" y="2905532"/>
            <a:ext cx="527694" cy="52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0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700D7-B42C-73B1-5CC2-0D43C3125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38A791-2B9D-CB68-7F50-CD4CC4E2B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762797"/>
          </a:xfrm>
        </p:spPr>
        <p:txBody>
          <a:bodyPr/>
          <a:lstStyle/>
          <a:p>
            <a:r>
              <a:rPr lang="en-US" sz="3200" dirty="0"/>
              <a:t>AGM</a:t>
            </a:r>
            <a:br>
              <a:rPr lang="en-US" sz="3200" dirty="0"/>
            </a:br>
            <a:r>
              <a:rPr lang="en-US" sz="2400" dirty="0"/>
              <a:t>Combination options thanks to modular series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46853E-3A82-64C8-3ADE-CFC27A82EE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D8EB7C7-AC88-BB90-3341-FFDAC1F99D53}"/>
              </a:ext>
            </a:extLst>
          </p:cNvPr>
          <p:cNvSpPr txBox="1"/>
          <p:nvPr/>
        </p:nvSpPr>
        <p:spPr>
          <a:xfrm>
            <a:off x="6026482" y="3015249"/>
            <a:ext cx="4760717" cy="149062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en-US" sz="2000" b="1" dirty="0">
                <a:solidFill>
                  <a:schemeClr val="tx2"/>
                </a:solidFill>
                <a:latin typeface="Fago Pro" panose="02000506040000020004" pitchFamily="50" charset="0"/>
              </a:rPr>
              <a:t>Advantages: 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b="1" dirty="0">
                <a:solidFill>
                  <a:schemeClr val="tx2"/>
                </a:solidFill>
                <a:latin typeface="Fago Pro" panose="02000506040000020004" pitchFamily="50" charset="0"/>
              </a:rPr>
              <a:t>Lower installation height</a:t>
            </a:r>
          </a:p>
          <a:p>
            <a: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Wingdings" panose="05000000000000000000" pitchFamily="2" charset="2"/>
              <a:buChar char="§"/>
              <a:tabLst/>
            </a:pPr>
            <a:r>
              <a:rPr lang="en-US" sz="2000" b="1" dirty="0">
                <a:solidFill>
                  <a:schemeClr val="tx2"/>
                </a:solidFill>
                <a:latin typeface="Fago Pro" panose="02000506040000020004" pitchFamily="50" charset="0"/>
              </a:rPr>
              <a:t>Lower weight </a:t>
            </a:r>
            <a:br>
              <a:rPr lang="en-US" sz="2000" b="1" dirty="0">
                <a:solidFill>
                  <a:schemeClr val="tx2"/>
                </a:solidFill>
                <a:latin typeface="Fago Pro" panose="02000506040000020004" pitchFamily="50" charset="0"/>
              </a:rPr>
            </a:br>
            <a:r>
              <a:rPr lang="en-US" sz="2000" dirty="0">
                <a:solidFill>
                  <a:schemeClr val="tx2"/>
                </a:solidFill>
                <a:latin typeface="Fago Pro" panose="02000506040000020004" pitchFamily="50" charset="0"/>
              </a:rPr>
              <a:t>compared to the combination of single components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B050"/>
              </a:solidFill>
              <a:latin typeface="Fago Pro" panose="02000506040000020004" pitchFamily="50" charset="0"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EA4910E-D096-5577-6AC9-DCA79F615CD4}"/>
              </a:ext>
            </a:extLst>
          </p:cNvPr>
          <p:cNvGrpSpPr/>
          <p:nvPr/>
        </p:nvGrpSpPr>
        <p:grpSpPr>
          <a:xfrm>
            <a:off x="658814" y="2110689"/>
            <a:ext cx="4920902" cy="1313884"/>
            <a:chOff x="3406558" y="2948246"/>
            <a:chExt cx="4920902" cy="1313884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16E025C7-3049-05DD-0EBC-7A6FF01F24CC}"/>
                </a:ext>
              </a:extLst>
            </p:cNvPr>
            <p:cNvGrpSpPr/>
            <p:nvPr/>
          </p:nvGrpSpPr>
          <p:grpSpPr>
            <a:xfrm>
              <a:off x="3593113" y="2948246"/>
              <a:ext cx="4734347" cy="961508"/>
              <a:chOff x="960736" y="1580953"/>
              <a:chExt cx="4734347" cy="961508"/>
            </a:xfrm>
          </p:grpSpPr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1E09414E-5F44-34D3-884A-6A7233961C46}"/>
                  </a:ext>
                </a:extLst>
              </p:cNvPr>
              <p:cNvGrpSpPr/>
              <p:nvPr/>
            </p:nvGrpSpPr>
            <p:grpSpPr>
              <a:xfrm>
                <a:off x="960736" y="1580953"/>
                <a:ext cx="3261992" cy="961508"/>
                <a:chOff x="960736" y="1580953"/>
                <a:chExt cx="3261992" cy="961508"/>
              </a:xfrm>
            </p:grpSpPr>
            <p:sp>
              <p:nvSpPr>
                <p:cNvPr id="35" name="Textfeld 34">
                  <a:extLst>
                    <a:ext uri="{FF2B5EF4-FFF2-40B4-BE49-F238E27FC236}">
                      <a16:creationId xmlns:a16="http://schemas.microsoft.com/office/drawing/2014/main" id="{BBA62872-350C-56F1-DED7-069B53722A22}"/>
                    </a:ext>
                  </a:extLst>
                </p:cNvPr>
                <p:cNvSpPr txBox="1"/>
                <p:nvPr/>
              </p:nvSpPr>
              <p:spPr>
                <a:xfrm>
                  <a:off x="2746700" y="1580953"/>
                  <a:ext cx="1070825" cy="36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R="0" algn="l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009EE0"/>
                    </a:buClr>
                    <a:buSzTx/>
                    <a:tabLst/>
                  </a:pPr>
                  <a:r>
                    <a:rPr lang="en-US" sz="1600" b="1">
                      <a:solidFill>
                        <a:schemeClr val="tx2"/>
                      </a:solidFill>
                      <a:latin typeface="Fago Pro" panose="02000506040000020004" pitchFamily="50" charset="0"/>
                    </a:rPr>
                    <a:t>AGM-Z</a:t>
                  </a:r>
                  <a:endParaRPr lang="de-DE" sz="1600" b="1">
                    <a:solidFill>
                      <a:schemeClr val="tx2"/>
                    </a:solidFill>
                    <a:latin typeface="Fago Pro" panose="02000506040000020004" pitchFamily="50" charset="0"/>
                  </a:endParaRPr>
                </a:p>
              </p:txBody>
            </p:sp>
            <p:sp>
              <p:nvSpPr>
                <p:cNvPr id="36" name="Textfeld 35">
                  <a:extLst>
                    <a:ext uri="{FF2B5EF4-FFF2-40B4-BE49-F238E27FC236}">
                      <a16:creationId xmlns:a16="http://schemas.microsoft.com/office/drawing/2014/main" id="{B938E485-335C-6BC9-F254-DE34CF562D8C}"/>
                    </a:ext>
                  </a:extLst>
                </p:cNvPr>
                <p:cNvSpPr txBox="1"/>
                <p:nvPr/>
              </p:nvSpPr>
              <p:spPr>
                <a:xfrm>
                  <a:off x="960736" y="1580953"/>
                  <a:ext cx="772576" cy="1163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R="0" algn="l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009EE0"/>
                    </a:buClr>
                    <a:buSzTx/>
                    <a:tabLst/>
                  </a:pPr>
                  <a:r>
                    <a:rPr lang="en-US" sz="1600" b="1">
                      <a:solidFill>
                        <a:schemeClr val="tx2"/>
                      </a:solidFill>
                      <a:latin typeface="Fago Pro" panose="02000506040000020004" pitchFamily="50" charset="0"/>
                    </a:rPr>
                    <a:t>AGM-XY</a:t>
                  </a:r>
                  <a:endParaRPr lang="de-DE" sz="1600" b="1">
                    <a:solidFill>
                      <a:schemeClr val="tx2"/>
                    </a:solidFill>
                    <a:latin typeface="Fago Pro" panose="02000506040000020004" pitchFamily="50" charset="0"/>
                  </a:endParaRPr>
                </a:p>
              </p:txBody>
            </p:sp>
            <p:sp>
              <p:nvSpPr>
                <p:cNvPr id="37" name="Textfeld 36">
                  <a:extLst>
                    <a:ext uri="{FF2B5EF4-FFF2-40B4-BE49-F238E27FC236}">
                      <a16:creationId xmlns:a16="http://schemas.microsoft.com/office/drawing/2014/main" id="{ACCBB3DF-2F28-4A1B-7DBE-BC3AB06FC82D}"/>
                    </a:ext>
                  </a:extLst>
                </p:cNvPr>
                <p:cNvSpPr txBox="1"/>
                <p:nvPr/>
              </p:nvSpPr>
              <p:spPr>
                <a:xfrm>
                  <a:off x="3835651" y="1992521"/>
                  <a:ext cx="387077" cy="5499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R="0" algn="l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009EE0"/>
                    </a:buClr>
                    <a:buSzTx/>
                    <a:tabLst/>
                  </a:pPr>
                  <a:r>
                    <a:rPr kumimoji="0" lang="de-DE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=</a:t>
                  </a:r>
                </a:p>
              </p:txBody>
            </p:sp>
            <p:sp>
              <p:nvSpPr>
                <p:cNvPr id="38" name="Textfeld 37">
                  <a:extLst>
                    <a:ext uri="{FF2B5EF4-FFF2-40B4-BE49-F238E27FC236}">
                      <a16:creationId xmlns:a16="http://schemas.microsoft.com/office/drawing/2014/main" id="{E6C29C3B-0396-F9E4-BE50-0CC77C8ECAE8}"/>
                    </a:ext>
                  </a:extLst>
                </p:cNvPr>
                <p:cNvSpPr txBox="1"/>
                <p:nvPr/>
              </p:nvSpPr>
              <p:spPr>
                <a:xfrm flipV="1">
                  <a:off x="1867729" y="2040918"/>
                  <a:ext cx="608851" cy="493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R="0" algn="ctr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009EE0"/>
                    </a:buClr>
                    <a:buSzTx/>
                    <a:tabLst/>
                  </a:pPr>
                  <a:r>
                    <a:rPr kumimoji="0" lang="de-DE" sz="40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+</a:t>
                  </a:r>
                </a:p>
              </p:txBody>
            </p:sp>
          </p:grpSp>
          <p:sp>
            <p:nvSpPr>
              <p:cNvPr id="34" name="Textfeld 33">
                <a:extLst>
                  <a:ext uri="{FF2B5EF4-FFF2-40B4-BE49-F238E27FC236}">
                    <a16:creationId xmlns:a16="http://schemas.microsoft.com/office/drawing/2014/main" id="{00619421-8EEE-7244-6226-BFA4EAEB4C10}"/>
                  </a:ext>
                </a:extLst>
              </p:cNvPr>
              <p:cNvSpPr txBox="1"/>
              <p:nvPr/>
            </p:nvSpPr>
            <p:spPr>
              <a:xfrm>
                <a:off x="4452170" y="1580953"/>
                <a:ext cx="1242913" cy="36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R="0" algn="l" defTabSz="914400" rtl="0" eaLnBrk="1" fontAlgn="auto" latinLnBrk="0" hangingPunct="1">
                  <a:lnSpc>
                    <a:spcPct val="9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009EE0"/>
                  </a:buClr>
                  <a:buSzTx/>
                  <a:tabLst/>
                </a:pPr>
                <a:r>
                  <a:rPr lang="en-US" sz="1600" b="1">
                    <a:solidFill>
                      <a:schemeClr val="tx2"/>
                    </a:solidFill>
                    <a:latin typeface="Fago Pro" panose="02000506040000020004" pitchFamily="50" charset="0"/>
                  </a:rPr>
                  <a:t>AGM-XYZ</a:t>
                </a:r>
                <a:endParaRPr lang="de-DE" sz="1600" b="1">
                  <a:solidFill>
                    <a:schemeClr val="tx2"/>
                  </a:solidFill>
                  <a:latin typeface="Fago Pro" panose="02000506040000020004" pitchFamily="50" charset="0"/>
                </a:endParaRPr>
              </a:p>
            </p:txBody>
          </p:sp>
        </p:grpSp>
        <p:pic>
          <p:nvPicPr>
            <p:cNvPr id="30" name="Grafik 29" descr="Ein Bild, das Design enthält.&#10;&#10;KI-generierte Inhalte können fehlerhaft sein.">
              <a:extLst>
                <a:ext uri="{FF2B5EF4-FFF2-40B4-BE49-F238E27FC236}">
                  <a16:creationId xmlns:a16="http://schemas.microsoft.com/office/drawing/2014/main" id="{F15CF418-89EC-0B2F-A05E-EF8E4A8D2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9559" y="3233570"/>
              <a:ext cx="1121545" cy="802428"/>
            </a:xfrm>
            <a:prstGeom prst="rect">
              <a:avLst/>
            </a:prstGeom>
          </p:spPr>
        </p:pic>
        <p:pic>
          <p:nvPicPr>
            <p:cNvPr id="31" name="Grafik 30" descr="Ein Bild, das Elektronik, Text, Band, Im Haus enthält.&#10;&#10;KI-generierte Inhalte können fehlerhaft sein.">
              <a:extLst>
                <a:ext uri="{FF2B5EF4-FFF2-40B4-BE49-F238E27FC236}">
                  <a16:creationId xmlns:a16="http://schemas.microsoft.com/office/drawing/2014/main" id="{79F8DA1E-83E6-16EF-B413-64F79E8B8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06558" y="3233570"/>
              <a:ext cx="1186633" cy="752994"/>
            </a:xfrm>
            <a:prstGeom prst="rect">
              <a:avLst/>
            </a:prstGeom>
          </p:spPr>
        </p:pic>
        <p:pic>
          <p:nvPicPr>
            <p:cNvPr id="32" name="Grafik 31" descr="Ein Bild, das Text, Band enthält.&#10;&#10;KI-generierte Inhalte können fehlerhaft sein.">
              <a:extLst>
                <a:ext uri="{FF2B5EF4-FFF2-40B4-BE49-F238E27FC236}">
                  <a16:creationId xmlns:a16="http://schemas.microsoft.com/office/drawing/2014/main" id="{840985DD-EC8E-1BA1-73FD-52E6BC674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749" y="3233570"/>
              <a:ext cx="1070825" cy="1028560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5CEAA2D-ACB4-61E9-890E-A83542C24CED}"/>
              </a:ext>
            </a:extLst>
          </p:cNvPr>
          <p:cNvGrpSpPr/>
          <p:nvPr/>
        </p:nvGrpSpPr>
        <p:grpSpPr>
          <a:xfrm>
            <a:off x="702797" y="4151004"/>
            <a:ext cx="4976357" cy="1288729"/>
            <a:chOff x="5450213" y="799448"/>
            <a:chExt cx="4976357" cy="1288729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9E1CE6D-B3EA-EA6D-CA8E-163254458252}"/>
                </a:ext>
              </a:extLst>
            </p:cNvPr>
            <p:cNvGrpSpPr/>
            <p:nvPr/>
          </p:nvGrpSpPr>
          <p:grpSpPr>
            <a:xfrm>
              <a:off x="5450213" y="799448"/>
              <a:ext cx="4976357" cy="1146056"/>
              <a:chOff x="5450213" y="799448"/>
              <a:chExt cx="4976357" cy="1146056"/>
            </a:xfrm>
          </p:grpSpPr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48C0AC9C-A470-FC48-12D7-44AF6E25C08C}"/>
                  </a:ext>
                </a:extLst>
              </p:cNvPr>
              <p:cNvGrpSpPr/>
              <p:nvPr/>
            </p:nvGrpSpPr>
            <p:grpSpPr>
              <a:xfrm>
                <a:off x="5628798" y="799448"/>
                <a:ext cx="4797772" cy="970141"/>
                <a:chOff x="897311" y="1567051"/>
                <a:chExt cx="4797772" cy="970141"/>
              </a:xfrm>
            </p:grpSpPr>
            <p:grpSp>
              <p:nvGrpSpPr>
                <p:cNvPr id="11" name="Gruppieren 10">
                  <a:extLst>
                    <a:ext uri="{FF2B5EF4-FFF2-40B4-BE49-F238E27FC236}">
                      <a16:creationId xmlns:a16="http://schemas.microsoft.com/office/drawing/2014/main" id="{298D3EC8-C2F8-FAB2-4B4C-29F9A18B4AE3}"/>
                    </a:ext>
                  </a:extLst>
                </p:cNvPr>
                <p:cNvGrpSpPr/>
                <p:nvPr/>
              </p:nvGrpSpPr>
              <p:grpSpPr>
                <a:xfrm>
                  <a:off x="897311" y="1567051"/>
                  <a:ext cx="3259531" cy="970141"/>
                  <a:chOff x="897311" y="1567051"/>
                  <a:chExt cx="3259531" cy="970141"/>
                </a:xfrm>
              </p:grpSpPr>
              <p:sp>
                <p:nvSpPr>
                  <p:cNvPr id="13" name="Textfeld 12">
                    <a:extLst>
                      <a:ext uri="{FF2B5EF4-FFF2-40B4-BE49-F238E27FC236}">
                        <a16:creationId xmlns:a16="http://schemas.microsoft.com/office/drawing/2014/main" id="{B9676835-310B-BBD1-B16F-A87C92C312A3}"/>
                      </a:ext>
                    </a:extLst>
                  </p:cNvPr>
                  <p:cNvSpPr txBox="1"/>
                  <p:nvPr/>
                </p:nvSpPr>
                <p:spPr>
                  <a:xfrm>
                    <a:off x="2746700" y="1580953"/>
                    <a:ext cx="1070825" cy="36109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R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rgbClr val="009EE0"/>
                      </a:buClr>
                      <a:buSzTx/>
                      <a:tabLst/>
                    </a:pPr>
                    <a:r>
                      <a:rPr lang="en-US" sz="1600" b="1">
                        <a:solidFill>
                          <a:schemeClr val="tx2"/>
                        </a:solidFill>
                        <a:latin typeface="Fago Pro" panose="02000506040000020004" pitchFamily="50" charset="0"/>
                      </a:rPr>
                      <a:t>AGM-Z</a:t>
                    </a:r>
                    <a:endParaRPr lang="de-DE" sz="1600" b="1">
                      <a:solidFill>
                        <a:schemeClr val="tx2"/>
                      </a:solidFill>
                      <a:latin typeface="Fago Pro" panose="02000506040000020004" pitchFamily="50" charset="0"/>
                    </a:endParaRPr>
                  </a:p>
                </p:txBody>
              </p:sp>
              <p:sp>
                <p:nvSpPr>
                  <p:cNvPr id="14" name="Textfeld 13">
                    <a:extLst>
                      <a:ext uri="{FF2B5EF4-FFF2-40B4-BE49-F238E27FC236}">
                        <a16:creationId xmlns:a16="http://schemas.microsoft.com/office/drawing/2014/main" id="{55F84998-6F9B-0EE3-2713-ADF28934FF28}"/>
                      </a:ext>
                    </a:extLst>
                  </p:cNvPr>
                  <p:cNvSpPr txBox="1"/>
                  <p:nvPr/>
                </p:nvSpPr>
                <p:spPr>
                  <a:xfrm>
                    <a:off x="897311" y="1567051"/>
                    <a:ext cx="772576" cy="2736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noAutofit/>
                  </a:bodyPr>
                  <a:lstStyle/>
                  <a:p>
                    <a:pPr marR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rgbClr val="009EE0"/>
                      </a:buClr>
                      <a:buSzTx/>
                      <a:tabLst/>
                    </a:pPr>
                    <a:r>
                      <a:rPr lang="en-US" sz="1600" b="1">
                        <a:solidFill>
                          <a:schemeClr val="tx2"/>
                        </a:solidFill>
                        <a:latin typeface="Fago Pro" panose="02000506040000020004" pitchFamily="50" charset="0"/>
                      </a:rPr>
                      <a:t>AGM-W</a:t>
                    </a:r>
                    <a:endParaRPr lang="de-DE" sz="1600" b="1">
                      <a:solidFill>
                        <a:schemeClr val="tx2"/>
                      </a:solidFill>
                      <a:latin typeface="Fago Pro" panose="02000506040000020004" pitchFamily="50" charset="0"/>
                    </a:endParaRPr>
                  </a:p>
                </p:txBody>
              </p:sp>
              <p:sp>
                <p:nvSpPr>
                  <p:cNvPr id="15" name="Textfeld 14">
                    <a:extLst>
                      <a:ext uri="{FF2B5EF4-FFF2-40B4-BE49-F238E27FC236}">
                        <a16:creationId xmlns:a16="http://schemas.microsoft.com/office/drawing/2014/main" id="{6C52902A-50E6-717A-1E07-C81151153428}"/>
                      </a:ext>
                    </a:extLst>
                  </p:cNvPr>
                  <p:cNvSpPr txBox="1"/>
                  <p:nvPr/>
                </p:nvSpPr>
                <p:spPr>
                  <a:xfrm>
                    <a:off x="3769765" y="1987252"/>
                    <a:ext cx="387077" cy="54994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R="0" algn="l" defTabSz="914400" rtl="0" eaLnBrk="1" fontAlgn="auto" latinLnBrk="0" hangingPunct="1">
                      <a:lnSpc>
                        <a:spcPct val="90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rgbClr val="009EE0"/>
                      </a:buClr>
                      <a:buSzTx/>
                      <a:tabLst/>
                    </a:pPr>
                    <a:r>
                      <a:rPr kumimoji="0" lang="de-DE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=</a:t>
                    </a:r>
                  </a:p>
                </p:txBody>
              </p:sp>
              <p:sp>
                <p:nvSpPr>
                  <p:cNvPr id="16" name="Textfeld 15">
                    <a:extLst>
                      <a:ext uri="{FF2B5EF4-FFF2-40B4-BE49-F238E27FC236}">
                        <a16:creationId xmlns:a16="http://schemas.microsoft.com/office/drawing/2014/main" id="{5F34202E-3C48-604C-D23D-71EE77F44CD4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1801164" y="2040918"/>
                    <a:ext cx="608851" cy="49331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marR="0" algn="ctr" defTabSz="914400" rtl="0" eaLnBrk="1" fontAlgn="auto" latinLnBrk="0" hangingPunct="1">
                      <a:lnSpc>
                        <a:spcPct val="90000"/>
                      </a:lnSpc>
                      <a:spcBef>
                        <a:spcPts val="300"/>
                      </a:spcBef>
                      <a:spcAft>
                        <a:spcPts val="0"/>
                      </a:spcAft>
                      <a:buClr>
                        <a:srgbClr val="009EE0"/>
                      </a:buClr>
                      <a:buSzTx/>
                      <a:tabLst/>
                    </a:pPr>
                    <a:r>
                      <a:rPr kumimoji="0" lang="de-DE" sz="400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ea typeface="+mn-ea"/>
                        <a:cs typeface="+mn-cs"/>
                      </a:rPr>
                      <a:t>+</a:t>
                    </a:r>
                  </a:p>
                </p:txBody>
              </p:sp>
            </p:grpSp>
            <p:sp>
              <p:nvSpPr>
                <p:cNvPr id="12" name="Textfeld 11">
                  <a:extLst>
                    <a:ext uri="{FF2B5EF4-FFF2-40B4-BE49-F238E27FC236}">
                      <a16:creationId xmlns:a16="http://schemas.microsoft.com/office/drawing/2014/main" id="{8A2AC719-BF49-4625-805B-D2846A0121E3}"/>
                    </a:ext>
                  </a:extLst>
                </p:cNvPr>
                <p:cNvSpPr txBox="1"/>
                <p:nvPr/>
              </p:nvSpPr>
              <p:spPr>
                <a:xfrm>
                  <a:off x="4452170" y="1580953"/>
                  <a:ext cx="1242913" cy="3610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marR="0" algn="l" defTabSz="914400" rtl="0" eaLnBrk="1" fontAlgn="auto" latinLnBrk="0" hangingPunct="1">
                    <a:lnSpc>
                      <a:spcPct val="90000"/>
                    </a:lnSpc>
                    <a:spcBef>
                      <a:spcPts val="300"/>
                    </a:spcBef>
                    <a:spcAft>
                      <a:spcPts val="0"/>
                    </a:spcAft>
                    <a:buClr>
                      <a:srgbClr val="009EE0"/>
                    </a:buClr>
                    <a:buSzTx/>
                    <a:tabLst/>
                  </a:pPr>
                  <a:r>
                    <a:rPr lang="en-US" sz="1600" b="1">
                      <a:solidFill>
                        <a:schemeClr val="tx2"/>
                      </a:solidFill>
                      <a:latin typeface="Fago Pro" panose="02000506040000020004" pitchFamily="50" charset="0"/>
                    </a:rPr>
                    <a:t>AGM-WZ</a:t>
                  </a:r>
                  <a:endParaRPr lang="de-DE" sz="1600" b="1">
                    <a:solidFill>
                      <a:schemeClr val="tx2"/>
                    </a:solidFill>
                    <a:latin typeface="Fago Pro" panose="02000506040000020004" pitchFamily="50" charset="0"/>
                  </a:endParaRPr>
                </a:p>
              </p:txBody>
            </p:sp>
          </p:grpSp>
          <p:pic>
            <p:nvPicPr>
              <p:cNvPr id="9" name="Grafik 8">
                <a:extLst>
                  <a:ext uri="{FF2B5EF4-FFF2-40B4-BE49-F238E27FC236}">
                    <a16:creationId xmlns:a16="http://schemas.microsoft.com/office/drawing/2014/main" id="{398F9C5B-568C-25F1-14BC-C06B1F534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50213" y="1094442"/>
                <a:ext cx="1098665" cy="851062"/>
              </a:xfrm>
              <a:prstGeom prst="rect">
                <a:avLst/>
              </a:prstGeom>
            </p:spPr>
          </p:pic>
          <p:pic>
            <p:nvPicPr>
              <p:cNvPr id="10" name="Grafik 9" descr="Ein Bild, das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CCFE4EAC-4926-4022-3FED-AA7B083BC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21232" y="1093405"/>
                <a:ext cx="1121545" cy="802428"/>
              </a:xfrm>
              <a:prstGeom prst="rect">
                <a:avLst/>
              </a:prstGeom>
            </p:spPr>
          </p:pic>
        </p:grpSp>
        <p:pic>
          <p:nvPicPr>
            <p:cNvPr id="6" name="Grafik 5" descr="Ein Bild, das Text, Design enthält.&#10;&#10;KI-generierte Inhalte können fehlerhaft sein.">
              <a:extLst>
                <a:ext uri="{FF2B5EF4-FFF2-40B4-BE49-F238E27FC236}">
                  <a16:creationId xmlns:a16="http://schemas.microsoft.com/office/drawing/2014/main" id="{543252DF-F52D-6047-9CA0-CCC05056E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94564" y="1038476"/>
              <a:ext cx="927547" cy="1049701"/>
            </a:xfrm>
            <a:prstGeom prst="rect">
              <a:avLst/>
            </a:prstGeom>
          </p:spPr>
        </p:pic>
      </p:grp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9728F88-C80B-B083-3EE1-AE51D2A20C88}"/>
              </a:ext>
            </a:extLst>
          </p:cNvPr>
          <p:cNvSpPr txBox="1">
            <a:spLocks/>
          </p:cNvSpPr>
          <p:nvPr/>
        </p:nvSpPr>
        <p:spPr>
          <a:xfrm>
            <a:off x="658814" y="249028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Modular Compensation units AGM</a:t>
            </a:r>
          </a:p>
        </p:txBody>
      </p:sp>
    </p:spTree>
    <p:extLst>
      <p:ext uri="{BB962C8B-B14F-4D97-AF65-F5344CB8AC3E}">
        <p14:creationId xmlns:p14="http://schemas.microsoft.com/office/powerpoint/2010/main" val="1024668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1112D-2040-4117-A9A7-1C0197CB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664243"/>
            <a:ext cx="8996816" cy="1020318"/>
          </a:xfrm>
        </p:spPr>
        <p:txBody>
          <a:bodyPr/>
          <a:lstStyle/>
          <a:p>
            <a:r>
              <a:rPr lang="de-DE" sz="3200" dirty="0"/>
              <a:t>AGM</a:t>
            </a:r>
            <a:br>
              <a:rPr lang="de-DE" sz="3200" dirty="0"/>
            </a:br>
            <a:r>
              <a:rPr lang="en-US" sz="2400" dirty="0"/>
              <a:t>Offers more</a:t>
            </a:r>
            <a:r>
              <a:rPr lang="de-DE" sz="2400" dirty="0"/>
              <a:t>…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F84D19-7DEE-4546-8331-841953FF3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DF890A-55CB-4461-AA18-80CA484DC97B}"/>
              </a:ext>
            </a:extLst>
          </p:cNvPr>
          <p:cNvSpPr txBox="1"/>
          <p:nvPr/>
        </p:nvSpPr>
        <p:spPr>
          <a:xfrm>
            <a:off x="422636" y="3734695"/>
            <a:ext cx="36248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</a:lstStyle>
          <a:p>
            <a:pPr algn="ctr"/>
            <a:r>
              <a:rPr lang="en-US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Most comprehensive range of sensors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Fago Pro" panose="02000506040000020004" pitchFamily="50" charset="0"/>
              </a:rPr>
              <a:t>Numerous magnetic and inductive monitoring options </a:t>
            </a:r>
            <a:br>
              <a:rPr lang="en-US" sz="1400" dirty="0">
                <a:solidFill>
                  <a:schemeClr val="tx2"/>
                </a:solidFill>
                <a:latin typeface="Fago Pro" panose="02000506040000020004" pitchFamily="50" charset="0"/>
              </a:rPr>
            </a:br>
            <a:r>
              <a:rPr lang="en-US" sz="1400" dirty="0">
                <a:solidFill>
                  <a:schemeClr val="tx2"/>
                </a:solidFill>
                <a:latin typeface="Fago Pro" panose="02000506040000020004" pitchFamily="50" charset="0"/>
              </a:rPr>
              <a:t>optionally available for all sizes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C28EA4F-CAFA-444F-9016-8C063E92074F}"/>
              </a:ext>
            </a:extLst>
          </p:cNvPr>
          <p:cNvSpPr txBox="1"/>
          <p:nvPr/>
        </p:nvSpPr>
        <p:spPr>
          <a:xfrm>
            <a:off x="8089829" y="3740355"/>
            <a:ext cx="36248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</a:lstStyle>
          <a:p>
            <a:pPr algn="ctr"/>
            <a:r>
              <a:rPr lang="en-US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Standardized adapter plates</a:t>
            </a:r>
            <a:br>
              <a:rPr lang="en-US" sz="1400" b="1" dirty="0">
                <a:solidFill>
                  <a:schemeClr val="tx2"/>
                </a:solidFill>
                <a:latin typeface="Fago Pro" panose="02000506040000020004" pitchFamily="50" charset="0"/>
              </a:rPr>
            </a:br>
            <a:r>
              <a:rPr lang="en-US" sz="1400" dirty="0">
                <a:solidFill>
                  <a:schemeClr val="tx2"/>
                </a:solidFill>
                <a:latin typeface="Fago Pro" panose="02000506040000020004" pitchFamily="50" charset="0"/>
              </a:rPr>
              <a:t>In addition to the integrated ISO interface, one adapter plate per size is available for a smaller and one for a larger ISO interface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84DB75A-7C82-A802-FC2B-166FB297B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13" y="2615902"/>
            <a:ext cx="1230057" cy="114796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794BAC7-944B-1DD3-C3CC-56F1FB323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5" t="22650" r="6291"/>
          <a:stretch/>
        </p:blipFill>
        <p:spPr>
          <a:xfrm>
            <a:off x="2114979" y="2689407"/>
            <a:ext cx="1670637" cy="1050948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08D798B8-812F-A1B4-F7B9-DA4F1E42B893}"/>
              </a:ext>
            </a:extLst>
          </p:cNvPr>
          <p:cNvSpPr txBox="1"/>
          <p:nvPr/>
        </p:nvSpPr>
        <p:spPr>
          <a:xfrm>
            <a:off x="4073215" y="3741208"/>
            <a:ext cx="35015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</a:lstStyle>
          <a:p>
            <a:pPr algn="ctr"/>
            <a:r>
              <a:rPr lang="en-US" sz="1400" b="1" dirty="0">
                <a:solidFill>
                  <a:schemeClr val="tx2"/>
                </a:solidFill>
                <a:latin typeface="Fago Pro" panose="02000506040000020004" pitchFamily="50" charset="0"/>
              </a:rPr>
              <a:t>Effective weight compensation in horizontal applications</a:t>
            </a:r>
            <a:br>
              <a:rPr lang="en-US" sz="1400" b="1" dirty="0">
                <a:solidFill>
                  <a:schemeClr val="tx2"/>
                </a:solidFill>
                <a:latin typeface="Fago Pro" panose="02000506040000020004" pitchFamily="50" charset="0"/>
              </a:rPr>
            </a:br>
            <a:r>
              <a:rPr lang="en-US" sz="1400" dirty="0">
                <a:solidFill>
                  <a:schemeClr val="tx2"/>
                </a:solidFill>
                <a:latin typeface="Fago Pro" panose="02000506040000020004" pitchFamily="50" charset="0"/>
              </a:rPr>
              <a:t>thanks to patented spring and air cartridges for AGM-XY and AGM-XYZ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145CC22-E45C-3C2C-8AE3-A0D0110B6F55}"/>
              </a:ext>
            </a:extLst>
          </p:cNvPr>
          <p:cNvSpPr txBox="1">
            <a:spLocks/>
          </p:cNvSpPr>
          <p:nvPr/>
        </p:nvSpPr>
        <p:spPr>
          <a:xfrm>
            <a:off x="658813" y="348488"/>
            <a:ext cx="8996816" cy="338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Fago Pro" panose="02000506040000020004" pitchFamily="50" charset="0"/>
                <a:ea typeface="+mn-ea"/>
                <a:cs typeface="+mn-cs"/>
              </a:defRPr>
            </a:lvl1pPr>
            <a:lvl2pPr marL="636588" indent="-17938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652463" algn="l"/>
              </a:tabLst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2pPr>
            <a:lvl3pPr marL="925513" indent="-2095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3pPr>
            <a:lvl4pPr marL="1250950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4pPr>
            <a:lvl5pPr marL="1497013" indent="-1968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kern="1200">
                <a:solidFill>
                  <a:schemeClr val="tx2"/>
                </a:solidFill>
                <a:latin typeface="Fago Pro" panose="0200050604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Modular Compensation units AGM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C9DA73-503D-F774-7682-B74C56AB5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167" y="2591149"/>
            <a:ext cx="1937581" cy="10834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54EBBE-79A4-E7D8-5B55-CA249A3C06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073" y="2935001"/>
            <a:ext cx="2308380" cy="73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5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DE_0823.pptx" id="{0908F539-6961-4618-A731-585400C20ACB}" vid="{13E448AE-E675-44FD-B3B2-325C78A9053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4E3D21-0504-4254-8BDB-C2E09773823B}">
  <we:reference id="ea4a38c2-de38-11e9-a1c6-00155de8db01" version="1.2.0.2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5955DAF37D004198C18024AFE23846" ma:contentTypeVersion="11" ma:contentTypeDescription="Ein neues Dokument erstellen." ma:contentTypeScope="" ma:versionID="4d44ead8f6eff42f9289aa4fb6c77092">
  <xsd:schema xmlns:xsd="http://www.w3.org/2001/XMLSchema" xmlns:xs="http://www.w3.org/2001/XMLSchema" xmlns:p="http://schemas.microsoft.com/office/2006/metadata/properties" xmlns:ns2="da761a9c-295b-487e-856e-4acc25a2f5f6" targetNamespace="http://schemas.microsoft.com/office/2006/metadata/properties" ma:root="true" ma:fieldsID="2cabf3c1147888756fcdcf23adb22764" ns2:_="">
    <xsd:import namespace="da761a9c-295b-487e-856e-4acc25a2f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61a9c-295b-487e-856e-4acc25a2f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292B03-F627-4B7B-B135-82C3D78E9D00}">
  <ds:schemaRefs>
    <ds:schemaRef ds:uri="da761a9c-295b-487e-856e-4acc25a2f5f6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5EE553-E72F-4CF9-A5BD-68614ECA3E5C}">
  <ds:schemaRefs>
    <ds:schemaRef ds:uri="da761a9c-295b-487e-856e-4acc25a2f5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7AAF962-9B49-4F43-898A-0D92227008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Schunk_PPT-Vorlage_Hand_in_Hand_DE_0823 (3)</Template>
  <TotalTime>0</TotalTime>
  <Words>661</Words>
  <Application>Microsoft Office PowerPoint</Application>
  <PresentationFormat>Breitbild</PresentationFormat>
  <Paragraphs>269</Paragraphs>
  <Slides>10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Courier New</vt:lpstr>
      <vt:lpstr>Fago Pro</vt:lpstr>
      <vt:lpstr>Wingdings</vt:lpstr>
      <vt:lpstr>Calibri</vt:lpstr>
      <vt:lpstr>Arial</vt:lpstr>
      <vt:lpstr>Symbol</vt:lpstr>
      <vt:lpstr>Office</vt:lpstr>
      <vt:lpstr>Product Presentation AGM</vt:lpstr>
      <vt:lpstr>AGM-Z Mastering tolerances and increasing reliability  </vt:lpstr>
      <vt:lpstr>AGM Product family</vt:lpstr>
      <vt:lpstr>AGM-Z Technical data</vt:lpstr>
      <vt:lpstr>AGM-XY Mastering tolerances and increasing reliability </vt:lpstr>
      <vt:lpstr>AGM-XY Technical data</vt:lpstr>
      <vt:lpstr>AGM-W Mastering tolerances and increasing reliability </vt:lpstr>
      <vt:lpstr>AGM Combination options thanks to modular series</vt:lpstr>
      <vt:lpstr>AGM Offers more…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Quenzer, Lisa Helena</dc:creator>
  <cp:lastModifiedBy>Creyaufmüller, Lisa Helena</cp:lastModifiedBy>
  <cp:revision>19</cp:revision>
  <dcterms:created xsi:type="dcterms:W3CDTF">2024-03-01T12:16:54Z</dcterms:created>
  <dcterms:modified xsi:type="dcterms:W3CDTF">2025-12-08T10:57:49Z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0x010100805955DAF37D004198C18024AFE23846</vt:lpwstr>
  </property>
</Properties>
</file>