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0" r:id="rId5"/>
    <p:sldId id="2147480105" r:id="rId6"/>
    <p:sldId id="2147480109" r:id="rId7"/>
    <p:sldId id="2147480106" r:id="rId8"/>
    <p:sldId id="2147480107" r:id="rId9"/>
    <p:sldId id="2147480108" r:id="rId10"/>
    <p:sldId id="2147480110" r:id="rId11"/>
    <p:sldId id="268" r:id="rId12"/>
  </p:sldIdLst>
  <p:sldSz cx="12192000" cy="6858000"/>
  <p:notesSz cx="9144000" cy="6858000"/>
  <p:embeddedFontLst>
    <p:embeddedFont>
      <p:font typeface="Fago Pro" panose="02000506040000020004" pitchFamily="2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CC28-BF71-6D54-2F26-0215610240F8}" name="Matyssek, Barbara" initials="BM" userId="S::Barbara.Matyssek@de.schunk.com::3c18b6e4-21ed-423f-8be6-13295b1eae06" providerId="AD"/>
  <p188:author id="{660AB43F-CBDC-0D7F-BEC6-DE7283E272E3}" name="Hübsch, Florian" initials="FH" userId="S::florian.huebsch@de.schunk.com::733b0dc5-10c0-4b95-a979-d5ddd64819e3" providerId="AD"/>
  <p188:author id="{6FA9F5BC-1AC0-BD45-04F0-191262367D0C}" name="Schilling, Tobias" initials="" userId="S::tobias.schilling@de.schunk.com::4804db97-69c2-4ee4-bc79-581271e09c57" providerId="AD"/>
  <p188:author id="{1AD324FA-D348-6377-1E75-77E99FCF12DC}" name="Quenzer, Lisa Helena" initials="QLH" userId="S::Lisa.Quenzer@de.schunk.com::2cbe57a9-7333-4e97-a49d-ff2f044d65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00"/>
    <a:srgbClr val="00ADEE"/>
    <a:srgbClr val="00B050"/>
    <a:srgbClr val="F08A01"/>
    <a:srgbClr val="003D6A"/>
    <a:srgbClr val="FF0000"/>
    <a:srgbClr val="92D05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1FE71-A4C0-4380-BD21-8FC2A3BEB707}" v="2" dt="2025-10-24T06:14:44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ling, Tobias" userId="4804db97-69c2-4ee4-bc79-581271e09c57" providerId="ADAL" clId="{8531FE71-A4C0-4380-BD21-8FC2A3BEB707}"/>
    <pc:docChg chg="modSld">
      <pc:chgData name="Schilling, Tobias" userId="4804db97-69c2-4ee4-bc79-581271e09c57" providerId="ADAL" clId="{8531FE71-A4C0-4380-BD21-8FC2A3BEB707}" dt="2025-10-24T06:14:46.143" v="14" actId="108"/>
      <pc:docMkLst>
        <pc:docMk/>
      </pc:docMkLst>
      <pc:sldChg chg="addSp modSp mod">
        <pc:chgData name="Schilling, Tobias" userId="4804db97-69c2-4ee4-bc79-581271e09c57" providerId="ADAL" clId="{8531FE71-A4C0-4380-BD21-8FC2A3BEB707}" dt="2025-10-24T06:14:19.832" v="1" actId="1076"/>
        <pc:sldMkLst>
          <pc:docMk/>
          <pc:sldMk cId="2909805860" sldId="2147480106"/>
        </pc:sldMkLst>
        <pc:spChg chg="add mod">
          <ac:chgData name="Schilling, Tobias" userId="4804db97-69c2-4ee4-bc79-581271e09c57" providerId="ADAL" clId="{8531FE71-A4C0-4380-BD21-8FC2A3BEB707}" dt="2025-10-24T06:14:19.832" v="1" actId="1076"/>
          <ac:spMkLst>
            <pc:docMk/>
            <pc:sldMk cId="2909805860" sldId="2147480106"/>
            <ac:spMk id="4" creationId="{5C76398D-F1BE-57EF-859C-D74C2E0C9B20}"/>
          </ac:spMkLst>
        </pc:spChg>
        <pc:spChg chg="add mod">
          <ac:chgData name="Schilling, Tobias" userId="4804db97-69c2-4ee4-bc79-581271e09c57" providerId="ADAL" clId="{8531FE71-A4C0-4380-BD21-8FC2A3BEB707}" dt="2025-10-24T06:14:19.832" v="1" actId="1076"/>
          <ac:spMkLst>
            <pc:docMk/>
            <pc:sldMk cId="2909805860" sldId="2147480106"/>
            <ac:spMk id="5" creationId="{D860E2D8-C1BE-7B59-2B1A-0FF527DEA808}"/>
          </ac:spMkLst>
        </pc:spChg>
      </pc:sldChg>
      <pc:sldChg chg="modSp mod">
        <pc:chgData name="Schilling, Tobias" userId="4804db97-69c2-4ee4-bc79-581271e09c57" providerId="ADAL" clId="{8531FE71-A4C0-4380-BD21-8FC2A3BEB707}" dt="2025-10-24T06:14:46.143" v="14" actId="108"/>
        <pc:sldMkLst>
          <pc:docMk/>
          <pc:sldMk cId="3273435726" sldId="2147480107"/>
        </pc:sldMkLst>
        <pc:graphicFrameChg chg="mod modGraphic">
          <ac:chgData name="Schilling, Tobias" userId="4804db97-69c2-4ee4-bc79-581271e09c57" providerId="ADAL" clId="{8531FE71-A4C0-4380-BD21-8FC2A3BEB707}" dt="2025-10-24T06:14:46.143" v="14" actId="108"/>
          <ac:graphicFrameMkLst>
            <pc:docMk/>
            <pc:sldMk cId="3273435726" sldId="2147480107"/>
            <ac:graphicFrameMk id="4" creationId="{5B9C2E1C-09F3-86B6-D262-13459EB80448}"/>
          </ac:graphicFrameMkLst>
        </pc:graphicFrameChg>
      </pc:sldChg>
    </pc:docChg>
  </pc:docChgLst>
  <pc:docChgLst>
    <pc:chgData name="Hübsch, Florian" userId="S::florian.huebsch@de.schunk.com::733b0dc5-10c0-4b95-a979-d5ddd64819e3" providerId="AD" clId="Web-{9DF51100-9D11-68C6-6FD5-66F44B55A98C}"/>
    <pc:docChg chg="modSld sldOrd">
      <pc:chgData name="Hübsch, Florian" userId="S::florian.huebsch@de.schunk.com::733b0dc5-10c0-4b95-a979-d5ddd64819e3" providerId="AD" clId="Web-{9DF51100-9D11-68C6-6FD5-66F44B55A98C}" dt="2025-05-26T07:56:07.979" v="3"/>
      <pc:docMkLst>
        <pc:docMk/>
      </pc:docMkLst>
      <pc:sldChg chg="ord">
        <pc:chgData name="Hübsch, Florian" userId="S::florian.huebsch@de.schunk.com::733b0dc5-10c0-4b95-a979-d5ddd64819e3" providerId="AD" clId="Web-{9DF51100-9D11-68C6-6FD5-66F44B55A98C}" dt="2025-05-26T07:55:58.916" v="2"/>
        <pc:sldMkLst>
          <pc:docMk/>
          <pc:sldMk cId="2690351538" sldId="2147480109"/>
        </pc:sldMkLst>
      </pc:sldChg>
      <pc:sldChg chg="modSp ord">
        <pc:chgData name="Hübsch, Florian" userId="S::florian.huebsch@de.schunk.com::733b0dc5-10c0-4b95-a979-d5ddd64819e3" providerId="AD" clId="Web-{9DF51100-9D11-68C6-6FD5-66F44B55A98C}" dt="2025-05-26T07:56:07.979" v="3"/>
        <pc:sldMkLst>
          <pc:docMk/>
          <pc:sldMk cId="158389331" sldId="2147480110"/>
        </pc:sldMkLst>
      </pc:sldChg>
    </pc:docChg>
  </pc:docChgLst>
  <pc:docChgLst>
    <pc:chgData name="Hübsch, Florian" userId="733b0dc5-10c0-4b95-a979-d5ddd64819e3" providerId="ADAL" clId="{4AD07865-E220-423D-A108-0462F9DA7A35}"/>
    <pc:docChg chg="undo custSel modSld">
      <pc:chgData name="Hübsch, Florian" userId="733b0dc5-10c0-4b95-a979-d5ddd64819e3" providerId="ADAL" clId="{4AD07865-E220-423D-A108-0462F9DA7A35}" dt="2025-05-28T08:22:26.102" v="122" actId="20577"/>
      <pc:docMkLst>
        <pc:docMk/>
      </pc:docMkLst>
      <pc:sldChg chg="modSp mod">
        <pc:chgData name="Hübsch, Florian" userId="733b0dc5-10c0-4b95-a979-d5ddd64819e3" providerId="ADAL" clId="{4AD07865-E220-423D-A108-0462F9DA7A35}" dt="2025-05-28T08:22:26.102" v="122" actId="20577"/>
        <pc:sldMkLst>
          <pc:docMk/>
          <pc:sldMk cId="2624533054" sldId="2147480105"/>
        </pc:sldMkLst>
      </pc:sldChg>
      <pc:sldChg chg="modSp mod">
        <pc:chgData name="Hübsch, Florian" userId="733b0dc5-10c0-4b95-a979-d5ddd64819e3" providerId="ADAL" clId="{4AD07865-E220-423D-A108-0462F9DA7A35}" dt="2025-05-19T15:15:12.180" v="18" actId="20577"/>
        <pc:sldMkLst>
          <pc:docMk/>
          <pc:sldMk cId="3273435726" sldId="2147480107"/>
        </pc:sldMkLst>
      </pc:sldChg>
    </pc:docChg>
  </pc:docChgLst>
  <pc:docChgLst>
    <pc:chgData name="Schilling, Tobias" userId="4804db97-69c2-4ee4-bc79-581271e09c57" providerId="ADAL" clId="{F76E54B1-0CE5-4D33-B4A3-CEFFA5025AE0}"/>
    <pc:docChg chg="undo redo custSel addSld delSld modSld sldOrd">
      <pc:chgData name="Schilling, Tobias" userId="4804db97-69c2-4ee4-bc79-581271e09c57" providerId="ADAL" clId="{F76E54B1-0CE5-4D33-B4A3-CEFFA5025AE0}" dt="2025-05-26T10:34:46.690" v="1788" actId="20577"/>
      <pc:docMkLst>
        <pc:docMk/>
      </pc:docMkLst>
      <pc:sldChg chg="addSp delSp modSp del mod">
        <pc:chgData name="Schilling, Tobias" userId="4804db97-69c2-4ee4-bc79-581271e09c57" providerId="ADAL" clId="{F76E54B1-0CE5-4D33-B4A3-CEFFA5025AE0}" dt="2025-05-19T13:38:49.571" v="1716" actId="47"/>
        <pc:sldMkLst>
          <pc:docMk/>
          <pc:sldMk cId="2202409644" sldId="276"/>
        </pc:sldMkLst>
      </pc:sldChg>
      <pc:sldChg chg="del">
        <pc:chgData name="Schilling, Tobias" userId="4804db97-69c2-4ee4-bc79-581271e09c57" providerId="ADAL" clId="{F76E54B1-0CE5-4D33-B4A3-CEFFA5025AE0}" dt="2025-05-19T12:07:16.124" v="112" actId="47"/>
        <pc:sldMkLst>
          <pc:docMk/>
          <pc:sldMk cId="1065568376" sldId="293"/>
        </pc:sldMkLst>
      </pc:sldChg>
      <pc:sldChg chg="modSp add mod">
        <pc:chgData name="Schilling, Tobias" userId="4804db97-69c2-4ee4-bc79-581271e09c57" providerId="ADAL" clId="{F76E54B1-0CE5-4D33-B4A3-CEFFA5025AE0}" dt="2025-05-19T13:39:02.144" v="1717" actId="1076"/>
        <pc:sldMkLst>
          <pc:docMk/>
          <pc:sldMk cId="4188209353" sldId="320"/>
        </pc:sldMkLst>
      </pc:sldChg>
      <pc:sldChg chg="addSp delSp modSp del mod">
        <pc:chgData name="Schilling, Tobias" userId="4804db97-69c2-4ee4-bc79-581271e09c57" providerId="ADAL" clId="{F76E54B1-0CE5-4D33-B4A3-CEFFA5025AE0}" dt="2025-05-19T12:21:19.713" v="322" actId="47"/>
        <pc:sldMkLst>
          <pc:docMk/>
          <pc:sldMk cId="1090674906" sldId="3574"/>
        </pc:sldMkLst>
      </pc:sldChg>
      <pc:sldChg chg="del">
        <pc:chgData name="Schilling, Tobias" userId="4804db97-69c2-4ee4-bc79-581271e09c57" providerId="ADAL" clId="{F76E54B1-0CE5-4D33-B4A3-CEFFA5025AE0}" dt="2025-05-19T12:07:19.962" v="119" actId="47"/>
        <pc:sldMkLst>
          <pc:docMk/>
          <pc:sldMk cId="2303142011" sldId="5957"/>
        </pc:sldMkLst>
      </pc:sldChg>
      <pc:sldChg chg="del">
        <pc:chgData name="Schilling, Tobias" userId="4804db97-69c2-4ee4-bc79-581271e09c57" providerId="ADAL" clId="{F76E54B1-0CE5-4D33-B4A3-CEFFA5025AE0}" dt="2025-05-19T12:07:17.175" v="113" actId="47"/>
        <pc:sldMkLst>
          <pc:docMk/>
          <pc:sldMk cId="1700095989" sldId="2147479758"/>
        </pc:sldMkLst>
      </pc:sldChg>
      <pc:sldChg chg="del">
        <pc:chgData name="Schilling, Tobias" userId="4804db97-69c2-4ee4-bc79-581271e09c57" providerId="ADAL" clId="{F76E54B1-0CE5-4D33-B4A3-CEFFA5025AE0}" dt="2025-05-19T12:07:17.224" v="114" actId="47"/>
        <pc:sldMkLst>
          <pc:docMk/>
          <pc:sldMk cId="1419635540" sldId="2147480056"/>
        </pc:sldMkLst>
      </pc:sldChg>
      <pc:sldChg chg="del">
        <pc:chgData name="Schilling, Tobias" userId="4804db97-69c2-4ee4-bc79-581271e09c57" providerId="ADAL" clId="{F76E54B1-0CE5-4D33-B4A3-CEFFA5025AE0}" dt="2025-05-19T12:07:17.900" v="115" actId="47"/>
        <pc:sldMkLst>
          <pc:docMk/>
          <pc:sldMk cId="194812663" sldId="2147480080"/>
        </pc:sldMkLst>
      </pc:sldChg>
      <pc:sldChg chg="del">
        <pc:chgData name="Schilling, Tobias" userId="4804db97-69c2-4ee4-bc79-581271e09c57" providerId="ADAL" clId="{F76E54B1-0CE5-4D33-B4A3-CEFFA5025AE0}" dt="2025-05-19T12:07:18.815" v="117" actId="47"/>
        <pc:sldMkLst>
          <pc:docMk/>
          <pc:sldMk cId="810801108" sldId="2147480081"/>
        </pc:sldMkLst>
      </pc:sldChg>
      <pc:sldChg chg="del">
        <pc:chgData name="Schilling, Tobias" userId="4804db97-69c2-4ee4-bc79-581271e09c57" providerId="ADAL" clId="{F76E54B1-0CE5-4D33-B4A3-CEFFA5025AE0}" dt="2025-05-19T12:07:19.504" v="118" actId="47"/>
        <pc:sldMkLst>
          <pc:docMk/>
          <pc:sldMk cId="1024668958" sldId="2147480103"/>
        </pc:sldMkLst>
      </pc:sldChg>
      <pc:sldChg chg="del">
        <pc:chgData name="Schilling, Tobias" userId="4804db97-69c2-4ee4-bc79-581271e09c57" providerId="ADAL" clId="{F76E54B1-0CE5-4D33-B4A3-CEFFA5025AE0}" dt="2025-05-19T12:07:18.410" v="116" actId="47"/>
        <pc:sldMkLst>
          <pc:docMk/>
          <pc:sldMk cId="3329977352" sldId="2147480104"/>
        </pc:sldMkLst>
      </pc:sldChg>
      <pc:sldChg chg="addSp delSp modSp add mod">
        <pc:chgData name="Schilling, Tobias" userId="4804db97-69c2-4ee4-bc79-581271e09c57" providerId="ADAL" clId="{F76E54B1-0CE5-4D33-B4A3-CEFFA5025AE0}" dt="2025-05-21T12:40:28.254" v="1729" actId="478"/>
        <pc:sldMkLst>
          <pc:docMk/>
          <pc:sldMk cId="2624533054" sldId="2147480105"/>
        </pc:sldMkLst>
      </pc:sldChg>
      <pc:sldChg chg="addSp delSp modSp add mod">
        <pc:chgData name="Schilling, Tobias" userId="4804db97-69c2-4ee4-bc79-581271e09c57" providerId="ADAL" clId="{F76E54B1-0CE5-4D33-B4A3-CEFFA5025AE0}" dt="2025-05-19T12:10:22.907" v="215" actId="20577"/>
        <pc:sldMkLst>
          <pc:docMk/>
          <pc:sldMk cId="2909805860" sldId="2147480106"/>
        </pc:sldMkLst>
      </pc:sldChg>
      <pc:sldChg chg="addSp modSp add mod">
        <pc:chgData name="Schilling, Tobias" userId="4804db97-69c2-4ee4-bc79-581271e09c57" providerId="ADAL" clId="{F76E54B1-0CE5-4D33-B4A3-CEFFA5025AE0}" dt="2025-05-21T12:45:15.661" v="1779" actId="207"/>
        <pc:sldMkLst>
          <pc:docMk/>
          <pc:sldMk cId="3273435726" sldId="2147480107"/>
        </pc:sldMkLst>
      </pc:sldChg>
      <pc:sldChg chg="addSp delSp modSp add mod ord">
        <pc:chgData name="Schilling, Tobias" userId="4804db97-69c2-4ee4-bc79-581271e09c57" providerId="ADAL" clId="{F76E54B1-0CE5-4D33-B4A3-CEFFA5025AE0}" dt="2025-05-21T12:45:50.003" v="1784" actId="207"/>
        <pc:sldMkLst>
          <pc:docMk/>
          <pc:sldMk cId="1650365977" sldId="2147480108"/>
        </pc:sldMkLst>
      </pc:sldChg>
      <pc:sldChg chg="addSp delSp modSp add mod modAnim">
        <pc:chgData name="Schilling, Tobias" userId="4804db97-69c2-4ee4-bc79-581271e09c57" providerId="ADAL" clId="{F76E54B1-0CE5-4D33-B4A3-CEFFA5025AE0}" dt="2025-05-19T12:27:46.447" v="352" actId="14100"/>
        <pc:sldMkLst>
          <pc:docMk/>
          <pc:sldMk cId="2690351538" sldId="2147480109"/>
        </pc:sldMkLst>
      </pc:sldChg>
      <pc:sldChg chg="addSp delSp modSp new mod">
        <pc:chgData name="Schilling, Tobias" userId="4804db97-69c2-4ee4-bc79-581271e09c57" providerId="ADAL" clId="{F76E54B1-0CE5-4D33-B4A3-CEFFA5025AE0}" dt="2025-05-26T10:34:46.690" v="1788" actId="20577"/>
        <pc:sldMkLst>
          <pc:docMk/>
          <pc:sldMk cId="158389331" sldId="21474801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40F3654-0F9A-FDF5-4654-367CD0348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838D19-C6B1-594F-F450-0992C87A1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E1DD-CF23-429A-A948-664539766BA3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7241C1-7D2D-5899-926C-7D9BE2BB0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C8BC69-6583-9A0F-EA93-FBE198D0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0DD8-E987-4BDA-9167-CB95BD133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79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4643-A56E-0406-AC77-3650391D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6ABC2B-6768-516C-E51A-B15E7119D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186C4F-E042-7133-3C9C-1BE9402C7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50CE3-1BFB-FCA4-F16C-2E16D9195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4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AA97-66FE-A101-25B0-C3D0F2C12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28CF89-B95C-5741-897F-199B8787E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E3EB8D-1D81-125A-106E-4870FB943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443408-CADD-1DAB-1F41-4D5D29E7C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9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21D3-4135-772F-912F-99DC384A1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3D0AC7-95BC-1A79-6334-F89A543D4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6EAF6B-AB18-2AD1-6DB8-3C5FF987C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C40F8-A00B-CA6B-FC80-179596E8C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3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B78D-5638-616F-26C0-445305963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EAB477-CBAB-45B6-DCD6-056091C70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E44235-103A-365C-9206-DAA1B76C2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91CB3B-E014-6BAD-E946-8FD142B37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1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CB62-D564-0977-2D36-6C2E31C9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1891F0-C3F8-CBC1-C96A-0BC20DD1A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C3A390-042C-A384-45FF-A0FC4018B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51E126-F4BA-D3B2-3FE4-EEFEC0F64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D5C2B-E4E2-E5C4-4E52-B1B2B71A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Im Haus, Maschine, Forschungsinstrument, Bautechnik enthält.&#10;&#10;KI-generierte Inhalte können fehlerhaft sein.">
            <a:extLst>
              <a:ext uri="{FF2B5EF4-FFF2-40B4-BE49-F238E27FC236}">
                <a16:creationId xmlns:a16="http://schemas.microsoft.com/office/drawing/2014/main" id="{FED337AD-6844-2A23-E0CB-B6A1A5FAB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F521407C-5F7F-F914-0F0C-AEC4A2128634}"/>
              </a:ext>
            </a:extLst>
          </p:cNvPr>
          <p:cNvSpPr/>
          <p:nvPr/>
        </p:nvSpPr>
        <p:spPr>
          <a:xfrm>
            <a:off x="633413" y="1484431"/>
            <a:ext cx="4505515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9AECDD-5E7F-B811-7EE4-8842C047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CBAD8969-7309-7BA5-F33B-F4FDC71C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4" y="1895236"/>
            <a:ext cx="4404931" cy="2200275"/>
          </a:xfrm>
        </p:spPr>
        <p:txBody>
          <a:bodyPr lIns="504000"/>
          <a:lstStyle/>
          <a:p>
            <a:r>
              <a:rPr lang="de-DE" sz="3200">
                <a:solidFill>
                  <a:schemeClr val="bg1"/>
                </a:solidFill>
                <a:ea typeface="+mn-ea"/>
                <a:cs typeface="+mn-cs"/>
              </a:rPr>
              <a:t>Produktpräsentation</a:t>
            </a:r>
            <a:br>
              <a:rPr lang="de-DE" sz="320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e-DE" sz="3200">
                <a:solidFill>
                  <a:schemeClr val="bg1"/>
                </a:solidFill>
                <a:ea typeface="+mn-ea"/>
                <a:cs typeface="+mn-cs"/>
              </a:rPr>
              <a:t>FTS</a:t>
            </a:r>
            <a:endParaRPr lang="de-DE" sz="3200">
              <a:solidFill>
                <a:schemeClr val="bg1"/>
              </a:solidFill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062B85B-B451-63B9-10FF-59D8B8CA9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753" y="4095511"/>
            <a:ext cx="2732086" cy="805070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/>
              <a:t>Version deutsch 01.06.2025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A79D7490-AF14-0CE0-D787-0CB3D7D33CFB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362800C-1748-D45E-DDE5-6F51B856CC5D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3F26E6F-B7DF-AEDF-EFE5-0528EF2A7388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578B124D-34E8-16CC-144D-8C8EB7DB00FF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FE525E8-2A85-B038-ECE1-87ED0C98E9DC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0854CA14-11CE-0406-A1D6-F2533631B8C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5A5C81D1-9B5F-E302-A254-C3AD7542D2F9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D85DAADB-8F00-4CD7-D4D2-66CBC20D03FC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5CF2DBD5-6D82-BE08-D020-0EFC4E245C34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5415E42F-8AC4-12CD-FC6C-E12C0325C89F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8D6D499-A4B4-BC2B-D478-679E4A35898D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EDD9EEA-D7BD-4CB0-4CC2-38DAB50CFD84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2D33683-F418-9B3E-BFC3-C7B31F7D311E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C6DB17C8-6423-DB4F-868E-A00EEED00904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19697B09-5F04-8663-11FB-212B74C827F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87AB88CB-1A15-D08A-6A2B-1DCF027F14D2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CDF03B08-80DF-F8CD-5DA3-8A8174207924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B95C7AC-5D4F-B063-B2D5-98BE3593C11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39606E91-C14F-BEF1-B4CD-0A6ABE5B8CB9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A9CA9C7A-8C97-B546-C722-329D4A297099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D155DDE1-CFAF-FC4D-76D7-9497FAC5B715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93668F31-8272-606B-3D26-5AD36E2040D8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20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A242-FCBA-1B53-7D9F-005624C2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A0F0B-9787-776C-7AA1-9A1E58C9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 dirty="0"/>
              <a:t>FTS</a:t>
            </a:r>
            <a:br>
              <a:rPr lang="de-DE" sz="2400" dirty="0"/>
            </a:br>
            <a:r>
              <a:rPr lang="de-DE" sz="2400" dirty="0"/>
              <a:t>Entwickelt und gefertigt in Deutschland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721144EC-E7B3-8ED0-4529-6570F8332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F350CB-1E50-EA13-00F7-11408C0EA869}"/>
              </a:ext>
            </a:extLst>
          </p:cNvPr>
          <p:cNvSpPr txBox="1"/>
          <p:nvPr/>
        </p:nvSpPr>
        <p:spPr>
          <a:xfrm>
            <a:off x="627783" y="2955959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047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1FDDAB-C6B6-E576-93BD-0B295776E28F}"/>
              </a:ext>
            </a:extLst>
          </p:cNvPr>
          <p:cNvSpPr txBox="1"/>
          <p:nvPr/>
        </p:nvSpPr>
        <p:spPr>
          <a:xfrm>
            <a:off x="2035268" y="2937749"/>
            <a:ext cx="91855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056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F2E3E4-FC84-6AB9-0B5A-8BCEA1A07B38}"/>
              </a:ext>
            </a:extLst>
          </p:cNvPr>
          <p:cNvSpPr txBox="1"/>
          <p:nvPr/>
        </p:nvSpPr>
        <p:spPr>
          <a:xfrm>
            <a:off x="3714041" y="2955959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070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C5F527-EE1F-0E25-E1AD-AA77A0E95C94}"/>
              </a:ext>
            </a:extLst>
          </p:cNvPr>
          <p:cNvSpPr txBox="1"/>
          <p:nvPr/>
        </p:nvSpPr>
        <p:spPr>
          <a:xfrm>
            <a:off x="5588904" y="2955959"/>
            <a:ext cx="1007107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085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0BF5B9-1239-9180-D281-F9D1355EEC03}"/>
              </a:ext>
            </a:extLst>
          </p:cNvPr>
          <p:cNvSpPr txBox="1"/>
          <p:nvPr/>
        </p:nvSpPr>
        <p:spPr>
          <a:xfrm>
            <a:off x="7883008" y="2955959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105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78EB21-F885-68B8-DDA1-242BA58CC602}"/>
              </a:ext>
            </a:extLst>
          </p:cNvPr>
          <p:cNvSpPr txBox="1"/>
          <p:nvPr/>
        </p:nvSpPr>
        <p:spPr>
          <a:xfrm>
            <a:off x="10299788" y="2937749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140565-203A-EC0B-E0C9-F6F45978A85B}"/>
              </a:ext>
            </a:extLst>
          </p:cNvPr>
          <p:cNvSpPr txBox="1"/>
          <p:nvPr/>
        </p:nvSpPr>
        <p:spPr>
          <a:xfrm>
            <a:off x="1376601" y="5860145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160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61CF2B-3528-FBA6-DE20-F58235FA818F}"/>
              </a:ext>
            </a:extLst>
          </p:cNvPr>
          <p:cNvSpPr txBox="1"/>
          <p:nvPr/>
        </p:nvSpPr>
        <p:spPr>
          <a:xfrm>
            <a:off x="4856776" y="5860145"/>
            <a:ext cx="1059846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200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00F68C-CF72-1443-2DCA-CA3D0321C8AE}"/>
              </a:ext>
            </a:extLst>
          </p:cNvPr>
          <p:cNvSpPr txBox="1"/>
          <p:nvPr/>
        </p:nvSpPr>
        <p:spPr>
          <a:xfrm>
            <a:off x="9083544" y="5867769"/>
            <a:ext cx="963604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250</a:t>
            </a:r>
          </a:p>
        </p:txBody>
      </p:sp>
      <p:pic>
        <p:nvPicPr>
          <p:cNvPr id="25" name="Grafik 24" descr="Ein Bild, das Zylinder, Kreis, Haushaltsgerät, Im Haus enthält.&#10;&#10;KI-generierte Inhalte können fehlerhaft sein.">
            <a:extLst>
              <a:ext uri="{FF2B5EF4-FFF2-40B4-BE49-F238E27FC236}">
                <a16:creationId xmlns:a16="http://schemas.microsoft.com/office/drawing/2014/main" id="{04EA49AB-05EF-D7A9-69D5-C9BBD17BC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61" y="2262387"/>
            <a:ext cx="674827" cy="651071"/>
          </a:xfrm>
          <a:prstGeom prst="rect">
            <a:avLst/>
          </a:prstGeom>
        </p:spPr>
      </p:pic>
      <p:pic>
        <p:nvPicPr>
          <p:cNvPr id="27" name="Grafik 26" descr="Ein Bild, das Haushaltsgerät, Kreis, Gerät, Im Haus enthält.&#10;&#10;KI-generierte Inhalte können fehlerhaft sein.">
            <a:extLst>
              <a:ext uri="{FF2B5EF4-FFF2-40B4-BE49-F238E27FC236}">
                <a16:creationId xmlns:a16="http://schemas.microsoft.com/office/drawing/2014/main" id="{FC22A477-0460-DD3B-4D1B-736CC2D98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048" y="2172320"/>
            <a:ext cx="802992" cy="742057"/>
          </a:xfrm>
          <a:prstGeom prst="rect">
            <a:avLst/>
          </a:prstGeom>
        </p:spPr>
      </p:pic>
      <p:pic>
        <p:nvPicPr>
          <p:cNvPr id="29" name="Grafik 28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46C236D4-7F6E-24E4-0AEB-66B0F239A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00" y="2022430"/>
            <a:ext cx="1008264" cy="908393"/>
          </a:xfrm>
          <a:prstGeom prst="rect">
            <a:avLst/>
          </a:prstGeom>
        </p:spPr>
      </p:pic>
      <p:pic>
        <p:nvPicPr>
          <p:cNvPr id="31" name="Grafik 30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B8EF44E9-07C3-B560-FB6E-61CB68B47F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99" y="1822279"/>
            <a:ext cx="1238508" cy="1115470"/>
          </a:xfrm>
          <a:prstGeom prst="rect">
            <a:avLst/>
          </a:prstGeom>
        </p:spPr>
      </p:pic>
      <p:pic>
        <p:nvPicPr>
          <p:cNvPr id="33" name="Grafik 32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30187651-AE88-0333-C1B8-539590E9A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55" y="1600228"/>
            <a:ext cx="1587089" cy="1330595"/>
          </a:xfrm>
          <a:prstGeom prst="rect">
            <a:avLst/>
          </a:prstGeom>
        </p:spPr>
      </p:pic>
      <p:pic>
        <p:nvPicPr>
          <p:cNvPr id="35" name="Grafik 34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C7AA155C-33BD-61BE-4E04-BEA5A0C36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074" y="1425568"/>
            <a:ext cx="1793410" cy="1493503"/>
          </a:xfrm>
          <a:prstGeom prst="rect">
            <a:avLst/>
          </a:prstGeom>
        </p:spPr>
      </p:pic>
      <p:pic>
        <p:nvPicPr>
          <p:cNvPr id="37" name="Grafik 36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4B0207BA-D8D0-3AA8-C453-427546BAB6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3" y="4128595"/>
            <a:ext cx="2311619" cy="1731550"/>
          </a:xfrm>
          <a:prstGeom prst="rect">
            <a:avLst/>
          </a:prstGeom>
        </p:spPr>
      </p:pic>
      <p:pic>
        <p:nvPicPr>
          <p:cNvPr id="38" name="Grafik 37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35CE6815-DE2E-4979-DE6B-EEC63C4C27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893" y="3796852"/>
            <a:ext cx="2762314" cy="206914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9" name="Grafik 38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B6885475-D48E-046C-5751-FAEE1251DA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698" y="3196442"/>
            <a:ext cx="3566221" cy="267132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453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5F246-3364-7F92-BBA3-4DD720A3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C0151-910B-0A73-5110-4785E597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Portfolioübersicht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A65DF76E-4879-F0AD-3E27-2B9D185B8C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3235BD-9D33-9782-1454-B14465E6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293" y="1323296"/>
            <a:ext cx="5169191" cy="44552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6BEB98-DB7A-4840-BD4E-FEBA8604C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82" y="3666681"/>
            <a:ext cx="1134697" cy="24420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C8698D-85F8-2713-3B96-C83F36A3F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233" y="2743114"/>
            <a:ext cx="4928135" cy="29316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6ED1B7C-A939-4227-5D94-6A3CEF9E6F49}"/>
              </a:ext>
            </a:extLst>
          </p:cNvPr>
          <p:cNvSpPr txBox="1"/>
          <p:nvPr/>
        </p:nvSpPr>
        <p:spPr>
          <a:xfrm>
            <a:off x="9329960" y="5347085"/>
            <a:ext cx="2617408" cy="759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400" b="1">
                <a:solidFill>
                  <a:srgbClr val="003D6A"/>
                </a:solidFill>
              </a:rPr>
              <a:t>Sensor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9 </a:t>
            </a:r>
            <a:r>
              <a:rPr lang="de-DE" sz="1600">
                <a:solidFill>
                  <a:srgbClr val="003D6A"/>
                </a:solidFill>
              </a:rPr>
              <a:t>Größen</a:t>
            </a: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787FB7-661F-B7A6-C259-262D364F5FEB}"/>
              </a:ext>
            </a:extLst>
          </p:cNvPr>
          <p:cNvSpPr txBox="1"/>
          <p:nvPr/>
        </p:nvSpPr>
        <p:spPr>
          <a:xfrm>
            <a:off x="-453002" y="4208949"/>
            <a:ext cx="3239020" cy="10203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Interface-Box</a:t>
            </a:r>
            <a:endParaRPr lang="de-DE" sz="2400" b="1">
              <a:solidFill>
                <a:srgbClr val="003D6A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 1 </a:t>
            </a:r>
            <a:r>
              <a:rPr lang="de-DE" sz="1600">
                <a:solidFill>
                  <a:srgbClr val="003D6A"/>
                </a:solidFill>
              </a:rPr>
              <a:t>für alle Schnittstellen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2 Varianten</a:t>
            </a:r>
            <a:r>
              <a:rPr kumimoji="0" lang="de-DE" sz="1600" i="0" u="none" strike="noStrike" kern="1200" cap="none" spc="0" normalizeH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 (IP)</a:t>
            </a:r>
            <a:endParaRPr kumimoji="0" lang="de-DE" sz="160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E98001-972E-797E-803A-1DDA871C0914}"/>
              </a:ext>
            </a:extLst>
          </p:cNvPr>
          <p:cNvSpPr txBox="1"/>
          <p:nvPr/>
        </p:nvSpPr>
        <p:spPr>
          <a:xfrm>
            <a:off x="8648158" y="1563406"/>
            <a:ext cx="3359278" cy="821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ISO Adapter</a:t>
            </a:r>
            <a:endParaRPr lang="de-DE" sz="2400" b="1">
              <a:solidFill>
                <a:srgbClr val="003D6A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3 Größen für jede Sensorgröße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5798C9A-C281-34AE-C908-BB11B61E9BFF}"/>
              </a:ext>
            </a:extLst>
          </p:cNvPr>
          <p:cNvSpPr/>
          <p:nvPr/>
        </p:nvSpPr>
        <p:spPr>
          <a:xfrm>
            <a:off x="2210089" y="2138793"/>
            <a:ext cx="6750932" cy="4186382"/>
          </a:xfrm>
          <a:custGeom>
            <a:avLst/>
            <a:gdLst>
              <a:gd name="connsiteX0" fmla="*/ 8998857 w 9225930"/>
              <a:gd name="connsiteY0" fmla="*/ 3219685 h 3777523"/>
              <a:gd name="connsiteX1" fmla="*/ 9158514 w 9225930"/>
              <a:gd name="connsiteY1" fmla="*/ 3582542 h 3777523"/>
              <a:gd name="connsiteX2" fmla="*/ 8026400 w 9225930"/>
              <a:gd name="connsiteY2" fmla="*/ 3640599 h 3777523"/>
              <a:gd name="connsiteX3" fmla="*/ 6923314 w 9225930"/>
              <a:gd name="connsiteY3" fmla="*/ 2987456 h 3777523"/>
              <a:gd name="connsiteX4" fmla="*/ 6342742 w 9225930"/>
              <a:gd name="connsiteY4" fmla="*/ 2305285 h 3777523"/>
              <a:gd name="connsiteX5" fmla="*/ 5312228 w 9225930"/>
              <a:gd name="connsiteY5" fmla="*/ 1623114 h 3777523"/>
              <a:gd name="connsiteX6" fmla="*/ 4905828 w 9225930"/>
              <a:gd name="connsiteY6" fmla="*/ 1086085 h 3777523"/>
              <a:gd name="connsiteX7" fmla="*/ 4891314 w 9225930"/>
              <a:gd name="connsiteY7" fmla="*/ 244256 h 3777523"/>
              <a:gd name="connsiteX8" fmla="*/ 4194628 w 9225930"/>
              <a:gd name="connsiteY8" fmla="*/ 12028 h 3777523"/>
              <a:gd name="connsiteX9" fmla="*/ 3991428 w 9225930"/>
              <a:gd name="connsiteY9" fmla="*/ 534542 h 3777523"/>
              <a:gd name="connsiteX10" fmla="*/ 4194628 w 9225930"/>
              <a:gd name="connsiteY10" fmla="*/ 1361856 h 3777523"/>
              <a:gd name="connsiteX11" fmla="*/ 4557485 w 9225930"/>
              <a:gd name="connsiteY11" fmla="*/ 2160142 h 3777523"/>
              <a:gd name="connsiteX12" fmla="*/ 4833257 w 9225930"/>
              <a:gd name="connsiteY12" fmla="*/ 3089056 h 3777523"/>
              <a:gd name="connsiteX13" fmla="*/ 4470400 w 9225930"/>
              <a:gd name="connsiteY13" fmla="*/ 3422885 h 3777523"/>
              <a:gd name="connsiteX14" fmla="*/ 3715657 w 9225930"/>
              <a:gd name="connsiteY14" fmla="*/ 3524485 h 3777523"/>
              <a:gd name="connsiteX15" fmla="*/ 2569028 w 9225930"/>
              <a:gd name="connsiteY15" fmla="*/ 3480942 h 3777523"/>
              <a:gd name="connsiteX16" fmla="*/ 1770742 w 9225930"/>
              <a:gd name="connsiteY16" fmla="*/ 3597056 h 3777523"/>
              <a:gd name="connsiteX17" fmla="*/ 827314 w 9225930"/>
              <a:gd name="connsiteY17" fmla="*/ 3727685 h 3777523"/>
              <a:gd name="connsiteX18" fmla="*/ 0 w 9225930"/>
              <a:gd name="connsiteY18" fmla="*/ 2682656 h 3777523"/>
              <a:gd name="connsiteX0" fmla="*/ 9144000 w 9371073"/>
              <a:gd name="connsiteY0" fmla="*/ 3219685 h 3777523"/>
              <a:gd name="connsiteX1" fmla="*/ 9303657 w 9371073"/>
              <a:gd name="connsiteY1" fmla="*/ 3582542 h 3777523"/>
              <a:gd name="connsiteX2" fmla="*/ 8171543 w 9371073"/>
              <a:gd name="connsiteY2" fmla="*/ 3640599 h 3777523"/>
              <a:gd name="connsiteX3" fmla="*/ 7068457 w 9371073"/>
              <a:gd name="connsiteY3" fmla="*/ 2987456 h 3777523"/>
              <a:gd name="connsiteX4" fmla="*/ 6487885 w 9371073"/>
              <a:gd name="connsiteY4" fmla="*/ 2305285 h 3777523"/>
              <a:gd name="connsiteX5" fmla="*/ 5457371 w 9371073"/>
              <a:gd name="connsiteY5" fmla="*/ 1623114 h 3777523"/>
              <a:gd name="connsiteX6" fmla="*/ 5050971 w 9371073"/>
              <a:gd name="connsiteY6" fmla="*/ 1086085 h 3777523"/>
              <a:gd name="connsiteX7" fmla="*/ 5036457 w 9371073"/>
              <a:gd name="connsiteY7" fmla="*/ 244256 h 3777523"/>
              <a:gd name="connsiteX8" fmla="*/ 4339771 w 9371073"/>
              <a:gd name="connsiteY8" fmla="*/ 12028 h 3777523"/>
              <a:gd name="connsiteX9" fmla="*/ 4136571 w 9371073"/>
              <a:gd name="connsiteY9" fmla="*/ 534542 h 3777523"/>
              <a:gd name="connsiteX10" fmla="*/ 4339771 w 9371073"/>
              <a:gd name="connsiteY10" fmla="*/ 1361856 h 3777523"/>
              <a:gd name="connsiteX11" fmla="*/ 4702628 w 9371073"/>
              <a:gd name="connsiteY11" fmla="*/ 2160142 h 3777523"/>
              <a:gd name="connsiteX12" fmla="*/ 4978400 w 9371073"/>
              <a:gd name="connsiteY12" fmla="*/ 3089056 h 3777523"/>
              <a:gd name="connsiteX13" fmla="*/ 4615543 w 9371073"/>
              <a:gd name="connsiteY13" fmla="*/ 3422885 h 3777523"/>
              <a:gd name="connsiteX14" fmla="*/ 3860800 w 9371073"/>
              <a:gd name="connsiteY14" fmla="*/ 3524485 h 3777523"/>
              <a:gd name="connsiteX15" fmla="*/ 2714171 w 9371073"/>
              <a:gd name="connsiteY15" fmla="*/ 3480942 h 3777523"/>
              <a:gd name="connsiteX16" fmla="*/ 1915885 w 9371073"/>
              <a:gd name="connsiteY16" fmla="*/ 3597056 h 3777523"/>
              <a:gd name="connsiteX17" fmla="*/ 972457 w 9371073"/>
              <a:gd name="connsiteY17" fmla="*/ 3727685 h 3777523"/>
              <a:gd name="connsiteX18" fmla="*/ 0 w 9371073"/>
              <a:gd name="connsiteY18" fmla="*/ 2087571 h 3777523"/>
              <a:gd name="connsiteX0" fmla="*/ 9144000 w 9371073"/>
              <a:gd name="connsiteY0" fmla="*/ 3510228 h 4068066"/>
              <a:gd name="connsiteX1" fmla="*/ 9303657 w 9371073"/>
              <a:gd name="connsiteY1" fmla="*/ 3873085 h 4068066"/>
              <a:gd name="connsiteX2" fmla="*/ 8171543 w 9371073"/>
              <a:gd name="connsiteY2" fmla="*/ 3931142 h 4068066"/>
              <a:gd name="connsiteX3" fmla="*/ 7068457 w 9371073"/>
              <a:gd name="connsiteY3" fmla="*/ 3277999 h 4068066"/>
              <a:gd name="connsiteX4" fmla="*/ 6487885 w 9371073"/>
              <a:gd name="connsiteY4" fmla="*/ 2595828 h 4068066"/>
              <a:gd name="connsiteX5" fmla="*/ 5457371 w 9371073"/>
              <a:gd name="connsiteY5" fmla="*/ 1913657 h 4068066"/>
              <a:gd name="connsiteX6" fmla="*/ 5050971 w 9371073"/>
              <a:gd name="connsiteY6" fmla="*/ 1376628 h 4068066"/>
              <a:gd name="connsiteX7" fmla="*/ 5675086 w 9371073"/>
              <a:gd name="connsiteY7" fmla="*/ 55828 h 4068066"/>
              <a:gd name="connsiteX8" fmla="*/ 4339771 w 9371073"/>
              <a:gd name="connsiteY8" fmla="*/ 302571 h 4068066"/>
              <a:gd name="connsiteX9" fmla="*/ 4136571 w 9371073"/>
              <a:gd name="connsiteY9" fmla="*/ 825085 h 4068066"/>
              <a:gd name="connsiteX10" fmla="*/ 4339771 w 9371073"/>
              <a:gd name="connsiteY10" fmla="*/ 1652399 h 4068066"/>
              <a:gd name="connsiteX11" fmla="*/ 4702628 w 9371073"/>
              <a:gd name="connsiteY11" fmla="*/ 2450685 h 4068066"/>
              <a:gd name="connsiteX12" fmla="*/ 4978400 w 9371073"/>
              <a:gd name="connsiteY12" fmla="*/ 3379599 h 4068066"/>
              <a:gd name="connsiteX13" fmla="*/ 4615543 w 9371073"/>
              <a:gd name="connsiteY13" fmla="*/ 3713428 h 4068066"/>
              <a:gd name="connsiteX14" fmla="*/ 3860800 w 9371073"/>
              <a:gd name="connsiteY14" fmla="*/ 3815028 h 4068066"/>
              <a:gd name="connsiteX15" fmla="*/ 2714171 w 9371073"/>
              <a:gd name="connsiteY15" fmla="*/ 3771485 h 4068066"/>
              <a:gd name="connsiteX16" fmla="*/ 1915885 w 9371073"/>
              <a:gd name="connsiteY16" fmla="*/ 3887599 h 4068066"/>
              <a:gd name="connsiteX17" fmla="*/ 972457 w 9371073"/>
              <a:gd name="connsiteY17" fmla="*/ 4018228 h 4068066"/>
              <a:gd name="connsiteX18" fmla="*/ 0 w 9371073"/>
              <a:gd name="connsiteY18" fmla="*/ 2378114 h 4068066"/>
              <a:gd name="connsiteX0" fmla="*/ 9144000 w 9371073"/>
              <a:gd name="connsiteY0" fmla="*/ 3546879 h 4104717"/>
              <a:gd name="connsiteX1" fmla="*/ 9303657 w 9371073"/>
              <a:gd name="connsiteY1" fmla="*/ 3909736 h 4104717"/>
              <a:gd name="connsiteX2" fmla="*/ 8171543 w 9371073"/>
              <a:gd name="connsiteY2" fmla="*/ 3967793 h 4104717"/>
              <a:gd name="connsiteX3" fmla="*/ 7068457 w 9371073"/>
              <a:gd name="connsiteY3" fmla="*/ 3314650 h 4104717"/>
              <a:gd name="connsiteX4" fmla="*/ 6487885 w 9371073"/>
              <a:gd name="connsiteY4" fmla="*/ 2632479 h 4104717"/>
              <a:gd name="connsiteX5" fmla="*/ 5457371 w 9371073"/>
              <a:gd name="connsiteY5" fmla="*/ 1950308 h 4104717"/>
              <a:gd name="connsiteX6" fmla="*/ 5050971 w 9371073"/>
              <a:gd name="connsiteY6" fmla="*/ 1413279 h 4104717"/>
              <a:gd name="connsiteX7" fmla="*/ 5675086 w 9371073"/>
              <a:gd name="connsiteY7" fmla="*/ 92479 h 4104717"/>
              <a:gd name="connsiteX8" fmla="*/ 4339771 w 9371073"/>
              <a:gd name="connsiteY8" fmla="*/ 194079 h 4104717"/>
              <a:gd name="connsiteX9" fmla="*/ 4136571 w 9371073"/>
              <a:gd name="connsiteY9" fmla="*/ 861736 h 4104717"/>
              <a:gd name="connsiteX10" fmla="*/ 4339771 w 9371073"/>
              <a:gd name="connsiteY10" fmla="*/ 1689050 h 4104717"/>
              <a:gd name="connsiteX11" fmla="*/ 4702628 w 9371073"/>
              <a:gd name="connsiteY11" fmla="*/ 2487336 h 4104717"/>
              <a:gd name="connsiteX12" fmla="*/ 4978400 w 9371073"/>
              <a:gd name="connsiteY12" fmla="*/ 3416250 h 4104717"/>
              <a:gd name="connsiteX13" fmla="*/ 4615543 w 9371073"/>
              <a:gd name="connsiteY13" fmla="*/ 3750079 h 4104717"/>
              <a:gd name="connsiteX14" fmla="*/ 3860800 w 9371073"/>
              <a:gd name="connsiteY14" fmla="*/ 3851679 h 4104717"/>
              <a:gd name="connsiteX15" fmla="*/ 2714171 w 9371073"/>
              <a:gd name="connsiteY15" fmla="*/ 3808136 h 4104717"/>
              <a:gd name="connsiteX16" fmla="*/ 1915885 w 9371073"/>
              <a:gd name="connsiteY16" fmla="*/ 3924250 h 4104717"/>
              <a:gd name="connsiteX17" fmla="*/ 972457 w 9371073"/>
              <a:gd name="connsiteY17" fmla="*/ 4054879 h 4104717"/>
              <a:gd name="connsiteX18" fmla="*/ 0 w 9371073"/>
              <a:gd name="connsiteY18" fmla="*/ 2414765 h 4104717"/>
              <a:gd name="connsiteX0" fmla="*/ 9144000 w 9371073"/>
              <a:gd name="connsiteY0" fmla="*/ 3538526 h 4096364"/>
              <a:gd name="connsiteX1" fmla="*/ 9303657 w 9371073"/>
              <a:gd name="connsiteY1" fmla="*/ 3901383 h 4096364"/>
              <a:gd name="connsiteX2" fmla="*/ 8171543 w 9371073"/>
              <a:gd name="connsiteY2" fmla="*/ 3959440 h 4096364"/>
              <a:gd name="connsiteX3" fmla="*/ 7068457 w 9371073"/>
              <a:gd name="connsiteY3" fmla="*/ 3306297 h 4096364"/>
              <a:gd name="connsiteX4" fmla="*/ 6487885 w 9371073"/>
              <a:gd name="connsiteY4" fmla="*/ 2624126 h 4096364"/>
              <a:gd name="connsiteX5" fmla="*/ 5457371 w 9371073"/>
              <a:gd name="connsiteY5" fmla="*/ 1941955 h 4096364"/>
              <a:gd name="connsiteX6" fmla="*/ 5050971 w 9371073"/>
              <a:gd name="connsiteY6" fmla="*/ 1404926 h 4096364"/>
              <a:gd name="connsiteX7" fmla="*/ 5675086 w 9371073"/>
              <a:gd name="connsiteY7" fmla="*/ 84126 h 4096364"/>
              <a:gd name="connsiteX8" fmla="*/ 4339771 w 9371073"/>
              <a:gd name="connsiteY8" fmla="*/ 185726 h 4096364"/>
              <a:gd name="connsiteX9" fmla="*/ 3918857 w 9371073"/>
              <a:gd name="connsiteY9" fmla="*/ 606641 h 4096364"/>
              <a:gd name="connsiteX10" fmla="*/ 4339771 w 9371073"/>
              <a:gd name="connsiteY10" fmla="*/ 1680697 h 4096364"/>
              <a:gd name="connsiteX11" fmla="*/ 4702628 w 9371073"/>
              <a:gd name="connsiteY11" fmla="*/ 2478983 h 4096364"/>
              <a:gd name="connsiteX12" fmla="*/ 4978400 w 9371073"/>
              <a:gd name="connsiteY12" fmla="*/ 3407897 h 4096364"/>
              <a:gd name="connsiteX13" fmla="*/ 4615543 w 9371073"/>
              <a:gd name="connsiteY13" fmla="*/ 3741726 h 4096364"/>
              <a:gd name="connsiteX14" fmla="*/ 3860800 w 9371073"/>
              <a:gd name="connsiteY14" fmla="*/ 3843326 h 4096364"/>
              <a:gd name="connsiteX15" fmla="*/ 2714171 w 9371073"/>
              <a:gd name="connsiteY15" fmla="*/ 3799783 h 4096364"/>
              <a:gd name="connsiteX16" fmla="*/ 1915885 w 9371073"/>
              <a:gd name="connsiteY16" fmla="*/ 3915897 h 4096364"/>
              <a:gd name="connsiteX17" fmla="*/ 972457 w 9371073"/>
              <a:gd name="connsiteY17" fmla="*/ 4046526 h 4096364"/>
              <a:gd name="connsiteX18" fmla="*/ 0 w 9371073"/>
              <a:gd name="connsiteY18" fmla="*/ 2406412 h 4096364"/>
              <a:gd name="connsiteX0" fmla="*/ 9042400 w 9347823"/>
              <a:gd name="connsiteY0" fmla="*/ 3016012 h 4096364"/>
              <a:gd name="connsiteX1" fmla="*/ 9303657 w 9347823"/>
              <a:gd name="connsiteY1" fmla="*/ 3901383 h 4096364"/>
              <a:gd name="connsiteX2" fmla="*/ 8171543 w 9347823"/>
              <a:gd name="connsiteY2" fmla="*/ 3959440 h 4096364"/>
              <a:gd name="connsiteX3" fmla="*/ 7068457 w 9347823"/>
              <a:gd name="connsiteY3" fmla="*/ 3306297 h 4096364"/>
              <a:gd name="connsiteX4" fmla="*/ 6487885 w 9347823"/>
              <a:gd name="connsiteY4" fmla="*/ 2624126 h 4096364"/>
              <a:gd name="connsiteX5" fmla="*/ 5457371 w 9347823"/>
              <a:gd name="connsiteY5" fmla="*/ 1941955 h 4096364"/>
              <a:gd name="connsiteX6" fmla="*/ 5050971 w 9347823"/>
              <a:gd name="connsiteY6" fmla="*/ 1404926 h 4096364"/>
              <a:gd name="connsiteX7" fmla="*/ 5675086 w 9347823"/>
              <a:gd name="connsiteY7" fmla="*/ 84126 h 4096364"/>
              <a:gd name="connsiteX8" fmla="*/ 4339771 w 9347823"/>
              <a:gd name="connsiteY8" fmla="*/ 185726 h 4096364"/>
              <a:gd name="connsiteX9" fmla="*/ 3918857 w 9347823"/>
              <a:gd name="connsiteY9" fmla="*/ 606641 h 4096364"/>
              <a:gd name="connsiteX10" fmla="*/ 4339771 w 9347823"/>
              <a:gd name="connsiteY10" fmla="*/ 1680697 h 4096364"/>
              <a:gd name="connsiteX11" fmla="*/ 4702628 w 9347823"/>
              <a:gd name="connsiteY11" fmla="*/ 2478983 h 4096364"/>
              <a:gd name="connsiteX12" fmla="*/ 4978400 w 9347823"/>
              <a:gd name="connsiteY12" fmla="*/ 3407897 h 4096364"/>
              <a:gd name="connsiteX13" fmla="*/ 4615543 w 9347823"/>
              <a:gd name="connsiteY13" fmla="*/ 3741726 h 4096364"/>
              <a:gd name="connsiteX14" fmla="*/ 3860800 w 9347823"/>
              <a:gd name="connsiteY14" fmla="*/ 3843326 h 4096364"/>
              <a:gd name="connsiteX15" fmla="*/ 2714171 w 9347823"/>
              <a:gd name="connsiteY15" fmla="*/ 3799783 h 4096364"/>
              <a:gd name="connsiteX16" fmla="*/ 1915885 w 9347823"/>
              <a:gd name="connsiteY16" fmla="*/ 3915897 h 4096364"/>
              <a:gd name="connsiteX17" fmla="*/ 972457 w 9347823"/>
              <a:gd name="connsiteY17" fmla="*/ 4046526 h 4096364"/>
              <a:gd name="connsiteX18" fmla="*/ 0 w 9347823"/>
              <a:gd name="connsiteY18" fmla="*/ 2406412 h 4096364"/>
              <a:gd name="connsiteX0" fmla="*/ 9042400 w 9398691"/>
              <a:gd name="connsiteY0" fmla="*/ 3016012 h 4096364"/>
              <a:gd name="connsiteX1" fmla="*/ 9303657 w 9398691"/>
              <a:gd name="connsiteY1" fmla="*/ 3901383 h 4096364"/>
              <a:gd name="connsiteX2" fmla="*/ 7432131 w 9398691"/>
              <a:gd name="connsiteY2" fmla="*/ 2527247 h 4096364"/>
              <a:gd name="connsiteX3" fmla="*/ 7068457 w 9398691"/>
              <a:gd name="connsiteY3" fmla="*/ 3306297 h 4096364"/>
              <a:gd name="connsiteX4" fmla="*/ 6487885 w 9398691"/>
              <a:gd name="connsiteY4" fmla="*/ 2624126 h 4096364"/>
              <a:gd name="connsiteX5" fmla="*/ 5457371 w 9398691"/>
              <a:gd name="connsiteY5" fmla="*/ 1941955 h 4096364"/>
              <a:gd name="connsiteX6" fmla="*/ 5050971 w 9398691"/>
              <a:gd name="connsiteY6" fmla="*/ 1404926 h 4096364"/>
              <a:gd name="connsiteX7" fmla="*/ 5675086 w 9398691"/>
              <a:gd name="connsiteY7" fmla="*/ 84126 h 4096364"/>
              <a:gd name="connsiteX8" fmla="*/ 4339771 w 9398691"/>
              <a:gd name="connsiteY8" fmla="*/ 185726 h 4096364"/>
              <a:gd name="connsiteX9" fmla="*/ 3918857 w 9398691"/>
              <a:gd name="connsiteY9" fmla="*/ 606641 h 4096364"/>
              <a:gd name="connsiteX10" fmla="*/ 4339771 w 9398691"/>
              <a:gd name="connsiteY10" fmla="*/ 1680697 h 4096364"/>
              <a:gd name="connsiteX11" fmla="*/ 4702628 w 9398691"/>
              <a:gd name="connsiteY11" fmla="*/ 2478983 h 4096364"/>
              <a:gd name="connsiteX12" fmla="*/ 4978400 w 9398691"/>
              <a:gd name="connsiteY12" fmla="*/ 3407897 h 4096364"/>
              <a:gd name="connsiteX13" fmla="*/ 4615543 w 9398691"/>
              <a:gd name="connsiteY13" fmla="*/ 3741726 h 4096364"/>
              <a:gd name="connsiteX14" fmla="*/ 3860800 w 9398691"/>
              <a:gd name="connsiteY14" fmla="*/ 3843326 h 4096364"/>
              <a:gd name="connsiteX15" fmla="*/ 2714171 w 9398691"/>
              <a:gd name="connsiteY15" fmla="*/ 3799783 h 4096364"/>
              <a:gd name="connsiteX16" fmla="*/ 1915885 w 9398691"/>
              <a:gd name="connsiteY16" fmla="*/ 3915897 h 4096364"/>
              <a:gd name="connsiteX17" fmla="*/ 972457 w 9398691"/>
              <a:gd name="connsiteY17" fmla="*/ 4046526 h 4096364"/>
              <a:gd name="connsiteX18" fmla="*/ 0 w 9398691"/>
              <a:gd name="connsiteY18" fmla="*/ 2406412 h 4096364"/>
              <a:gd name="connsiteX0" fmla="*/ 9042400 w 9063070"/>
              <a:gd name="connsiteY0" fmla="*/ 3016012 h 4096364"/>
              <a:gd name="connsiteX1" fmla="*/ 8112383 w 9063070"/>
              <a:gd name="connsiteY1" fmla="*/ 2810713 h 4096364"/>
              <a:gd name="connsiteX2" fmla="*/ 7432131 w 9063070"/>
              <a:gd name="connsiteY2" fmla="*/ 2527247 h 4096364"/>
              <a:gd name="connsiteX3" fmla="*/ 7068457 w 9063070"/>
              <a:gd name="connsiteY3" fmla="*/ 3306297 h 4096364"/>
              <a:gd name="connsiteX4" fmla="*/ 6487885 w 9063070"/>
              <a:gd name="connsiteY4" fmla="*/ 2624126 h 4096364"/>
              <a:gd name="connsiteX5" fmla="*/ 5457371 w 9063070"/>
              <a:gd name="connsiteY5" fmla="*/ 1941955 h 4096364"/>
              <a:gd name="connsiteX6" fmla="*/ 5050971 w 9063070"/>
              <a:gd name="connsiteY6" fmla="*/ 1404926 h 4096364"/>
              <a:gd name="connsiteX7" fmla="*/ 5675086 w 9063070"/>
              <a:gd name="connsiteY7" fmla="*/ 84126 h 4096364"/>
              <a:gd name="connsiteX8" fmla="*/ 4339771 w 9063070"/>
              <a:gd name="connsiteY8" fmla="*/ 185726 h 4096364"/>
              <a:gd name="connsiteX9" fmla="*/ 3918857 w 9063070"/>
              <a:gd name="connsiteY9" fmla="*/ 606641 h 4096364"/>
              <a:gd name="connsiteX10" fmla="*/ 4339771 w 9063070"/>
              <a:gd name="connsiteY10" fmla="*/ 1680697 h 4096364"/>
              <a:gd name="connsiteX11" fmla="*/ 4702628 w 9063070"/>
              <a:gd name="connsiteY11" fmla="*/ 2478983 h 4096364"/>
              <a:gd name="connsiteX12" fmla="*/ 4978400 w 9063070"/>
              <a:gd name="connsiteY12" fmla="*/ 3407897 h 4096364"/>
              <a:gd name="connsiteX13" fmla="*/ 4615543 w 9063070"/>
              <a:gd name="connsiteY13" fmla="*/ 3741726 h 4096364"/>
              <a:gd name="connsiteX14" fmla="*/ 3860800 w 9063070"/>
              <a:gd name="connsiteY14" fmla="*/ 3843326 h 4096364"/>
              <a:gd name="connsiteX15" fmla="*/ 2714171 w 9063070"/>
              <a:gd name="connsiteY15" fmla="*/ 3799783 h 4096364"/>
              <a:gd name="connsiteX16" fmla="*/ 1915885 w 9063070"/>
              <a:gd name="connsiteY16" fmla="*/ 3915897 h 4096364"/>
              <a:gd name="connsiteX17" fmla="*/ 972457 w 9063070"/>
              <a:gd name="connsiteY17" fmla="*/ 4046526 h 4096364"/>
              <a:gd name="connsiteX18" fmla="*/ 0 w 9063070"/>
              <a:gd name="connsiteY18" fmla="*/ 2406412 h 4096364"/>
              <a:gd name="connsiteX0" fmla="*/ 9042400 w 9065300"/>
              <a:gd name="connsiteY0" fmla="*/ 3016012 h 4096364"/>
              <a:gd name="connsiteX1" fmla="*/ 8112383 w 9065300"/>
              <a:gd name="connsiteY1" fmla="*/ 2810713 h 4096364"/>
              <a:gd name="connsiteX2" fmla="*/ 7432131 w 9065300"/>
              <a:gd name="connsiteY2" fmla="*/ 2527247 h 4096364"/>
              <a:gd name="connsiteX3" fmla="*/ 7068457 w 9065300"/>
              <a:gd name="connsiteY3" fmla="*/ 3306297 h 4096364"/>
              <a:gd name="connsiteX4" fmla="*/ 6487885 w 9065300"/>
              <a:gd name="connsiteY4" fmla="*/ 2624126 h 4096364"/>
              <a:gd name="connsiteX5" fmla="*/ 5457371 w 9065300"/>
              <a:gd name="connsiteY5" fmla="*/ 1941955 h 4096364"/>
              <a:gd name="connsiteX6" fmla="*/ 5050971 w 9065300"/>
              <a:gd name="connsiteY6" fmla="*/ 1404926 h 4096364"/>
              <a:gd name="connsiteX7" fmla="*/ 5675086 w 9065300"/>
              <a:gd name="connsiteY7" fmla="*/ 84126 h 4096364"/>
              <a:gd name="connsiteX8" fmla="*/ 4339771 w 9065300"/>
              <a:gd name="connsiteY8" fmla="*/ 185726 h 4096364"/>
              <a:gd name="connsiteX9" fmla="*/ 3918857 w 9065300"/>
              <a:gd name="connsiteY9" fmla="*/ 606641 h 4096364"/>
              <a:gd name="connsiteX10" fmla="*/ 4339771 w 9065300"/>
              <a:gd name="connsiteY10" fmla="*/ 1680697 h 4096364"/>
              <a:gd name="connsiteX11" fmla="*/ 4702628 w 9065300"/>
              <a:gd name="connsiteY11" fmla="*/ 2478983 h 4096364"/>
              <a:gd name="connsiteX12" fmla="*/ 4978400 w 9065300"/>
              <a:gd name="connsiteY12" fmla="*/ 3407897 h 4096364"/>
              <a:gd name="connsiteX13" fmla="*/ 4615543 w 9065300"/>
              <a:gd name="connsiteY13" fmla="*/ 3741726 h 4096364"/>
              <a:gd name="connsiteX14" fmla="*/ 3860800 w 9065300"/>
              <a:gd name="connsiteY14" fmla="*/ 3843326 h 4096364"/>
              <a:gd name="connsiteX15" fmla="*/ 2714171 w 9065300"/>
              <a:gd name="connsiteY15" fmla="*/ 3799783 h 4096364"/>
              <a:gd name="connsiteX16" fmla="*/ 1915885 w 9065300"/>
              <a:gd name="connsiteY16" fmla="*/ 3915897 h 4096364"/>
              <a:gd name="connsiteX17" fmla="*/ 972457 w 9065300"/>
              <a:gd name="connsiteY17" fmla="*/ 4046526 h 4096364"/>
              <a:gd name="connsiteX18" fmla="*/ 0 w 9065300"/>
              <a:gd name="connsiteY18" fmla="*/ 2406412 h 4096364"/>
              <a:gd name="connsiteX0" fmla="*/ 9124558 w 9143829"/>
              <a:gd name="connsiteY0" fmla="*/ 3313468 h 4096364"/>
              <a:gd name="connsiteX1" fmla="*/ 8112383 w 9143829"/>
              <a:gd name="connsiteY1" fmla="*/ 2810713 h 4096364"/>
              <a:gd name="connsiteX2" fmla="*/ 7432131 w 9143829"/>
              <a:gd name="connsiteY2" fmla="*/ 2527247 h 4096364"/>
              <a:gd name="connsiteX3" fmla="*/ 7068457 w 9143829"/>
              <a:gd name="connsiteY3" fmla="*/ 3306297 h 4096364"/>
              <a:gd name="connsiteX4" fmla="*/ 6487885 w 9143829"/>
              <a:gd name="connsiteY4" fmla="*/ 2624126 h 4096364"/>
              <a:gd name="connsiteX5" fmla="*/ 5457371 w 9143829"/>
              <a:gd name="connsiteY5" fmla="*/ 1941955 h 4096364"/>
              <a:gd name="connsiteX6" fmla="*/ 5050971 w 9143829"/>
              <a:gd name="connsiteY6" fmla="*/ 1404926 h 4096364"/>
              <a:gd name="connsiteX7" fmla="*/ 5675086 w 9143829"/>
              <a:gd name="connsiteY7" fmla="*/ 84126 h 4096364"/>
              <a:gd name="connsiteX8" fmla="*/ 4339771 w 9143829"/>
              <a:gd name="connsiteY8" fmla="*/ 185726 h 4096364"/>
              <a:gd name="connsiteX9" fmla="*/ 3918857 w 9143829"/>
              <a:gd name="connsiteY9" fmla="*/ 606641 h 4096364"/>
              <a:gd name="connsiteX10" fmla="*/ 4339771 w 9143829"/>
              <a:gd name="connsiteY10" fmla="*/ 1680697 h 4096364"/>
              <a:gd name="connsiteX11" fmla="*/ 4702628 w 9143829"/>
              <a:gd name="connsiteY11" fmla="*/ 2478983 h 4096364"/>
              <a:gd name="connsiteX12" fmla="*/ 4978400 w 9143829"/>
              <a:gd name="connsiteY12" fmla="*/ 3407897 h 4096364"/>
              <a:gd name="connsiteX13" fmla="*/ 4615543 w 9143829"/>
              <a:gd name="connsiteY13" fmla="*/ 3741726 h 4096364"/>
              <a:gd name="connsiteX14" fmla="*/ 3860800 w 9143829"/>
              <a:gd name="connsiteY14" fmla="*/ 3843326 h 4096364"/>
              <a:gd name="connsiteX15" fmla="*/ 2714171 w 9143829"/>
              <a:gd name="connsiteY15" fmla="*/ 3799783 h 4096364"/>
              <a:gd name="connsiteX16" fmla="*/ 1915885 w 9143829"/>
              <a:gd name="connsiteY16" fmla="*/ 3915897 h 4096364"/>
              <a:gd name="connsiteX17" fmla="*/ 972457 w 9143829"/>
              <a:gd name="connsiteY17" fmla="*/ 4046526 h 4096364"/>
              <a:gd name="connsiteX18" fmla="*/ 0 w 9143829"/>
              <a:gd name="connsiteY18" fmla="*/ 2406412 h 4096364"/>
              <a:gd name="connsiteX0" fmla="*/ 9124558 w 9159839"/>
              <a:gd name="connsiteY0" fmla="*/ 3313468 h 4096364"/>
              <a:gd name="connsiteX1" fmla="*/ 8577939 w 9159839"/>
              <a:gd name="connsiteY1" fmla="*/ 3416641 h 4096364"/>
              <a:gd name="connsiteX2" fmla="*/ 7432131 w 9159839"/>
              <a:gd name="connsiteY2" fmla="*/ 2527247 h 4096364"/>
              <a:gd name="connsiteX3" fmla="*/ 7068457 w 9159839"/>
              <a:gd name="connsiteY3" fmla="*/ 3306297 h 4096364"/>
              <a:gd name="connsiteX4" fmla="*/ 6487885 w 9159839"/>
              <a:gd name="connsiteY4" fmla="*/ 2624126 h 4096364"/>
              <a:gd name="connsiteX5" fmla="*/ 5457371 w 9159839"/>
              <a:gd name="connsiteY5" fmla="*/ 1941955 h 4096364"/>
              <a:gd name="connsiteX6" fmla="*/ 5050971 w 9159839"/>
              <a:gd name="connsiteY6" fmla="*/ 1404926 h 4096364"/>
              <a:gd name="connsiteX7" fmla="*/ 5675086 w 9159839"/>
              <a:gd name="connsiteY7" fmla="*/ 84126 h 4096364"/>
              <a:gd name="connsiteX8" fmla="*/ 4339771 w 9159839"/>
              <a:gd name="connsiteY8" fmla="*/ 185726 h 4096364"/>
              <a:gd name="connsiteX9" fmla="*/ 3918857 w 9159839"/>
              <a:gd name="connsiteY9" fmla="*/ 606641 h 4096364"/>
              <a:gd name="connsiteX10" fmla="*/ 4339771 w 9159839"/>
              <a:gd name="connsiteY10" fmla="*/ 1680697 h 4096364"/>
              <a:gd name="connsiteX11" fmla="*/ 4702628 w 9159839"/>
              <a:gd name="connsiteY11" fmla="*/ 2478983 h 4096364"/>
              <a:gd name="connsiteX12" fmla="*/ 4978400 w 9159839"/>
              <a:gd name="connsiteY12" fmla="*/ 3407897 h 4096364"/>
              <a:gd name="connsiteX13" fmla="*/ 4615543 w 9159839"/>
              <a:gd name="connsiteY13" fmla="*/ 3741726 h 4096364"/>
              <a:gd name="connsiteX14" fmla="*/ 3860800 w 9159839"/>
              <a:gd name="connsiteY14" fmla="*/ 3843326 h 4096364"/>
              <a:gd name="connsiteX15" fmla="*/ 2714171 w 9159839"/>
              <a:gd name="connsiteY15" fmla="*/ 3799783 h 4096364"/>
              <a:gd name="connsiteX16" fmla="*/ 1915885 w 9159839"/>
              <a:gd name="connsiteY16" fmla="*/ 3915897 h 4096364"/>
              <a:gd name="connsiteX17" fmla="*/ 972457 w 9159839"/>
              <a:gd name="connsiteY17" fmla="*/ 4046526 h 4096364"/>
              <a:gd name="connsiteX18" fmla="*/ 0 w 9159839"/>
              <a:gd name="connsiteY18" fmla="*/ 2406412 h 4096364"/>
              <a:gd name="connsiteX0" fmla="*/ 9124558 w 9163159"/>
              <a:gd name="connsiteY0" fmla="*/ 3313468 h 4096364"/>
              <a:gd name="connsiteX1" fmla="*/ 8577939 w 9163159"/>
              <a:gd name="connsiteY1" fmla="*/ 3416641 h 4096364"/>
              <a:gd name="connsiteX2" fmla="*/ 7117196 w 9163159"/>
              <a:gd name="connsiteY2" fmla="*/ 1271324 h 4096364"/>
              <a:gd name="connsiteX3" fmla="*/ 7068457 w 9163159"/>
              <a:gd name="connsiteY3" fmla="*/ 3306297 h 4096364"/>
              <a:gd name="connsiteX4" fmla="*/ 6487885 w 9163159"/>
              <a:gd name="connsiteY4" fmla="*/ 2624126 h 4096364"/>
              <a:gd name="connsiteX5" fmla="*/ 5457371 w 9163159"/>
              <a:gd name="connsiteY5" fmla="*/ 1941955 h 4096364"/>
              <a:gd name="connsiteX6" fmla="*/ 5050971 w 9163159"/>
              <a:gd name="connsiteY6" fmla="*/ 1404926 h 4096364"/>
              <a:gd name="connsiteX7" fmla="*/ 5675086 w 9163159"/>
              <a:gd name="connsiteY7" fmla="*/ 84126 h 4096364"/>
              <a:gd name="connsiteX8" fmla="*/ 4339771 w 9163159"/>
              <a:gd name="connsiteY8" fmla="*/ 185726 h 4096364"/>
              <a:gd name="connsiteX9" fmla="*/ 3918857 w 9163159"/>
              <a:gd name="connsiteY9" fmla="*/ 606641 h 4096364"/>
              <a:gd name="connsiteX10" fmla="*/ 4339771 w 9163159"/>
              <a:gd name="connsiteY10" fmla="*/ 1680697 h 4096364"/>
              <a:gd name="connsiteX11" fmla="*/ 4702628 w 9163159"/>
              <a:gd name="connsiteY11" fmla="*/ 2478983 h 4096364"/>
              <a:gd name="connsiteX12" fmla="*/ 4978400 w 9163159"/>
              <a:gd name="connsiteY12" fmla="*/ 3407897 h 4096364"/>
              <a:gd name="connsiteX13" fmla="*/ 4615543 w 9163159"/>
              <a:gd name="connsiteY13" fmla="*/ 3741726 h 4096364"/>
              <a:gd name="connsiteX14" fmla="*/ 3860800 w 9163159"/>
              <a:gd name="connsiteY14" fmla="*/ 3843326 h 4096364"/>
              <a:gd name="connsiteX15" fmla="*/ 2714171 w 9163159"/>
              <a:gd name="connsiteY15" fmla="*/ 3799783 h 4096364"/>
              <a:gd name="connsiteX16" fmla="*/ 1915885 w 9163159"/>
              <a:gd name="connsiteY16" fmla="*/ 3915897 h 4096364"/>
              <a:gd name="connsiteX17" fmla="*/ 972457 w 9163159"/>
              <a:gd name="connsiteY17" fmla="*/ 4046526 h 4096364"/>
              <a:gd name="connsiteX18" fmla="*/ 0 w 9163159"/>
              <a:gd name="connsiteY18" fmla="*/ 2406412 h 4096364"/>
              <a:gd name="connsiteX0" fmla="*/ 9124558 w 9163159"/>
              <a:gd name="connsiteY0" fmla="*/ 3313468 h 4096364"/>
              <a:gd name="connsiteX1" fmla="*/ 8577939 w 9163159"/>
              <a:gd name="connsiteY1" fmla="*/ 3416641 h 4096364"/>
              <a:gd name="connsiteX2" fmla="*/ 7117196 w 9163159"/>
              <a:gd name="connsiteY2" fmla="*/ 1271324 h 4096364"/>
              <a:gd name="connsiteX3" fmla="*/ 7123229 w 9163159"/>
              <a:gd name="connsiteY3" fmla="*/ 56321 h 4096364"/>
              <a:gd name="connsiteX4" fmla="*/ 6487885 w 9163159"/>
              <a:gd name="connsiteY4" fmla="*/ 2624126 h 4096364"/>
              <a:gd name="connsiteX5" fmla="*/ 5457371 w 9163159"/>
              <a:gd name="connsiteY5" fmla="*/ 1941955 h 4096364"/>
              <a:gd name="connsiteX6" fmla="*/ 5050971 w 9163159"/>
              <a:gd name="connsiteY6" fmla="*/ 1404926 h 4096364"/>
              <a:gd name="connsiteX7" fmla="*/ 5675086 w 9163159"/>
              <a:gd name="connsiteY7" fmla="*/ 84126 h 4096364"/>
              <a:gd name="connsiteX8" fmla="*/ 4339771 w 9163159"/>
              <a:gd name="connsiteY8" fmla="*/ 185726 h 4096364"/>
              <a:gd name="connsiteX9" fmla="*/ 3918857 w 9163159"/>
              <a:gd name="connsiteY9" fmla="*/ 606641 h 4096364"/>
              <a:gd name="connsiteX10" fmla="*/ 4339771 w 9163159"/>
              <a:gd name="connsiteY10" fmla="*/ 1680697 h 4096364"/>
              <a:gd name="connsiteX11" fmla="*/ 4702628 w 9163159"/>
              <a:gd name="connsiteY11" fmla="*/ 2478983 h 4096364"/>
              <a:gd name="connsiteX12" fmla="*/ 4978400 w 9163159"/>
              <a:gd name="connsiteY12" fmla="*/ 3407897 h 4096364"/>
              <a:gd name="connsiteX13" fmla="*/ 4615543 w 9163159"/>
              <a:gd name="connsiteY13" fmla="*/ 3741726 h 4096364"/>
              <a:gd name="connsiteX14" fmla="*/ 3860800 w 9163159"/>
              <a:gd name="connsiteY14" fmla="*/ 3843326 h 4096364"/>
              <a:gd name="connsiteX15" fmla="*/ 2714171 w 9163159"/>
              <a:gd name="connsiteY15" fmla="*/ 3799783 h 4096364"/>
              <a:gd name="connsiteX16" fmla="*/ 1915885 w 9163159"/>
              <a:gd name="connsiteY16" fmla="*/ 3915897 h 4096364"/>
              <a:gd name="connsiteX17" fmla="*/ 972457 w 9163159"/>
              <a:gd name="connsiteY17" fmla="*/ 4046526 h 4096364"/>
              <a:gd name="connsiteX18" fmla="*/ 0 w 9163159"/>
              <a:gd name="connsiteY18" fmla="*/ 2406412 h 4096364"/>
              <a:gd name="connsiteX0" fmla="*/ 9124558 w 9163159"/>
              <a:gd name="connsiteY0" fmla="*/ 3569699 h 4352595"/>
              <a:gd name="connsiteX1" fmla="*/ 8577939 w 9163159"/>
              <a:gd name="connsiteY1" fmla="*/ 3672872 h 4352595"/>
              <a:gd name="connsiteX2" fmla="*/ 7117196 w 9163159"/>
              <a:gd name="connsiteY2" fmla="*/ 1527555 h 4352595"/>
              <a:gd name="connsiteX3" fmla="*/ 7123229 w 9163159"/>
              <a:gd name="connsiteY3" fmla="*/ 312552 h 4352595"/>
              <a:gd name="connsiteX4" fmla="*/ 6515271 w 9163159"/>
              <a:gd name="connsiteY4" fmla="*/ 148174 h 4352595"/>
              <a:gd name="connsiteX5" fmla="*/ 5457371 w 9163159"/>
              <a:gd name="connsiteY5" fmla="*/ 2198186 h 4352595"/>
              <a:gd name="connsiteX6" fmla="*/ 5050971 w 9163159"/>
              <a:gd name="connsiteY6" fmla="*/ 1661157 h 4352595"/>
              <a:gd name="connsiteX7" fmla="*/ 5675086 w 9163159"/>
              <a:gd name="connsiteY7" fmla="*/ 340357 h 4352595"/>
              <a:gd name="connsiteX8" fmla="*/ 4339771 w 9163159"/>
              <a:gd name="connsiteY8" fmla="*/ 441957 h 4352595"/>
              <a:gd name="connsiteX9" fmla="*/ 3918857 w 9163159"/>
              <a:gd name="connsiteY9" fmla="*/ 862872 h 4352595"/>
              <a:gd name="connsiteX10" fmla="*/ 4339771 w 9163159"/>
              <a:gd name="connsiteY10" fmla="*/ 1936928 h 4352595"/>
              <a:gd name="connsiteX11" fmla="*/ 4702628 w 9163159"/>
              <a:gd name="connsiteY11" fmla="*/ 2735214 h 4352595"/>
              <a:gd name="connsiteX12" fmla="*/ 4978400 w 9163159"/>
              <a:gd name="connsiteY12" fmla="*/ 3664128 h 4352595"/>
              <a:gd name="connsiteX13" fmla="*/ 4615543 w 9163159"/>
              <a:gd name="connsiteY13" fmla="*/ 3997957 h 4352595"/>
              <a:gd name="connsiteX14" fmla="*/ 3860800 w 9163159"/>
              <a:gd name="connsiteY14" fmla="*/ 4099557 h 4352595"/>
              <a:gd name="connsiteX15" fmla="*/ 2714171 w 9163159"/>
              <a:gd name="connsiteY15" fmla="*/ 4056014 h 4352595"/>
              <a:gd name="connsiteX16" fmla="*/ 1915885 w 9163159"/>
              <a:gd name="connsiteY16" fmla="*/ 4172128 h 4352595"/>
              <a:gd name="connsiteX17" fmla="*/ 972457 w 9163159"/>
              <a:gd name="connsiteY17" fmla="*/ 4302757 h 4352595"/>
              <a:gd name="connsiteX18" fmla="*/ 0 w 9163159"/>
              <a:gd name="connsiteY18" fmla="*/ 2662643 h 4352595"/>
              <a:gd name="connsiteX0" fmla="*/ 9124558 w 9167811"/>
              <a:gd name="connsiteY0" fmla="*/ 3557130 h 4340026"/>
              <a:gd name="connsiteX1" fmla="*/ 8577939 w 9167811"/>
              <a:gd name="connsiteY1" fmla="*/ 3660303 h 4340026"/>
              <a:gd name="connsiteX2" fmla="*/ 6747490 w 9167811"/>
              <a:gd name="connsiteY2" fmla="*/ 1162446 h 4340026"/>
              <a:gd name="connsiteX3" fmla="*/ 7123229 w 9167811"/>
              <a:gd name="connsiteY3" fmla="*/ 299983 h 4340026"/>
              <a:gd name="connsiteX4" fmla="*/ 6515271 w 9167811"/>
              <a:gd name="connsiteY4" fmla="*/ 135605 h 4340026"/>
              <a:gd name="connsiteX5" fmla="*/ 5457371 w 9167811"/>
              <a:gd name="connsiteY5" fmla="*/ 2185617 h 4340026"/>
              <a:gd name="connsiteX6" fmla="*/ 5050971 w 9167811"/>
              <a:gd name="connsiteY6" fmla="*/ 1648588 h 4340026"/>
              <a:gd name="connsiteX7" fmla="*/ 5675086 w 9167811"/>
              <a:gd name="connsiteY7" fmla="*/ 327788 h 4340026"/>
              <a:gd name="connsiteX8" fmla="*/ 4339771 w 9167811"/>
              <a:gd name="connsiteY8" fmla="*/ 429388 h 4340026"/>
              <a:gd name="connsiteX9" fmla="*/ 3918857 w 9167811"/>
              <a:gd name="connsiteY9" fmla="*/ 850303 h 4340026"/>
              <a:gd name="connsiteX10" fmla="*/ 4339771 w 9167811"/>
              <a:gd name="connsiteY10" fmla="*/ 1924359 h 4340026"/>
              <a:gd name="connsiteX11" fmla="*/ 4702628 w 9167811"/>
              <a:gd name="connsiteY11" fmla="*/ 2722645 h 4340026"/>
              <a:gd name="connsiteX12" fmla="*/ 4978400 w 9167811"/>
              <a:gd name="connsiteY12" fmla="*/ 3651559 h 4340026"/>
              <a:gd name="connsiteX13" fmla="*/ 4615543 w 9167811"/>
              <a:gd name="connsiteY13" fmla="*/ 3985388 h 4340026"/>
              <a:gd name="connsiteX14" fmla="*/ 3860800 w 9167811"/>
              <a:gd name="connsiteY14" fmla="*/ 4086988 h 4340026"/>
              <a:gd name="connsiteX15" fmla="*/ 2714171 w 9167811"/>
              <a:gd name="connsiteY15" fmla="*/ 4043445 h 4340026"/>
              <a:gd name="connsiteX16" fmla="*/ 1915885 w 9167811"/>
              <a:gd name="connsiteY16" fmla="*/ 4159559 h 4340026"/>
              <a:gd name="connsiteX17" fmla="*/ 972457 w 9167811"/>
              <a:gd name="connsiteY17" fmla="*/ 4290188 h 4340026"/>
              <a:gd name="connsiteX18" fmla="*/ 0 w 9167811"/>
              <a:gd name="connsiteY18" fmla="*/ 2650074 h 4340026"/>
              <a:gd name="connsiteX0" fmla="*/ 9015016 w 9068294"/>
              <a:gd name="connsiteY0" fmla="*/ 3612214 h 4340026"/>
              <a:gd name="connsiteX1" fmla="*/ 8577939 w 9068294"/>
              <a:gd name="connsiteY1" fmla="*/ 3660303 h 4340026"/>
              <a:gd name="connsiteX2" fmla="*/ 6747490 w 9068294"/>
              <a:gd name="connsiteY2" fmla="*/ 1162446 h 4340026"/>
              <a:gd name="connsiteX3" fmla="*/ 7123229 w 9068294"/>
              <a:gd name="connsiteY3" fmla="*/ 299983 h 4340026"/>
              <a:gd name="connsiteX4" fmla="*/ 6515271 w 9068294"/>
              <a:gd name="connsiteY4" fmla="*/ 135605 h 4340026"/>
              <a:gd name="connsiteX5" fmla="*/ 5457371 w 9068294"/>
              <a:gd name="connsiteY5" fmla="*/ 2185617 h 4340026"/>
              <a:gd name="connsiteX6" fmla="*/ 5050971 w 9068294"/>
              <a:gd name="connsiteY6" fmla="*/ 1648588 h 4340026"/>
              <a:gd name="connsiteX7" fmla="*/ 5675086 w 9068294"/>
              <a:gd name="connsiteY7" fmla="*/ 327788 h 4340026"/>
              <a:gd name="connsiteX8" fmla="*/ 4339771 w 9068294"/>
              <a:gd name="connsiteY8" fmla="*/ 429388 h 4340026"/>
              <a:gd name="connsiteX9" fmla="*/ 3918857 w 9068294"/>
              <a:gd name="connsiteY9" fmla="*/ 850303 h 4340026"/>
              <a:gd name="connsiteX10" fmla="*/ 4339771 w 9068294"/>
              <a:gd name="connsiteY10" fmla="*/ 1924359 h 4340026"/>
              <a:gd name="connsiteX11" fmla="*/ 4702628 w 9068294"/>
              <a:gd name="connsiteY11" fmla="*/ 2722645 h 4340026"/>
              <a:gd name="connsiteX12" fmla="*/ 4978400 w 9068294"/>
              <a:gd name="connsiteY12" fmla="*/ 3651559 h 4340026"/>
              <a:gd name="connsiteX13" fmla="*/ 4615543 w 9068294"/>
              <a:gd name="connsiteY13" fmla="*/ 3985388 h 4340026"/>
              <a:gd name="connsiteX14" fmla="*/ 3860800 w 9068294"/>
              <a:gd name="connsiteY14" fmla="*/ 4086988 h 4340026"/>
              <a:gd name="connsiteX15" fmla="*/ 2714171 w 9068294"/>
              <a:gd name="connsiteY15" fmla="*/ 4043445 h 4340026"/>
              <a:gd name="connsiteX16" fmla="*/ 1915885 w 9068294"/>
              <a:gd name="connsiteY16" fmla="*/ 4159559 h 4340026"/>
              <a:gd name="connsiteX17" fmla="*/ 972457 w 9068294"/>
              <a:gd name="connsiteY17" fmla="*/ 4290188 h 4340026"/>
              <a:gd name="connsiteX18" fmla="*/ 0 w 9068294"/>
              <a:gd name="connsiteY18" fmla="*/ 2650074 h 4340026"/>
              <a:gd name="connsiteX0" fmla="*/ 9015016 w 9015016"/>
              <a:gd name="connsiteY0" fmla="*/ 3612214 h 4340026"/>
              <a:gd name="connsiteX1" fmla="*/ 8577939 w 9015016"/>
              <a:gd name="connsiteY1" fmla="*/ 3660303 h 4340026"/>
              <a:gd name="connsiteX2" fmla="*/ 6747490 w 9015016"/>
              <a:gd name="connsiteY2" fmla="*/ 1162446 h 4340026"/>
              <a:gd name="connsiteX3" fmla="*/ 7123229 w 9015016"/>
              <a:gd name="connsiteY3" fmla="*/ 299983 h 4340026"/>
              <a:gd name="connsiteX4" fmla="*/ 6515271 w 9015016"/>
              <a:gd name="connsiteY4" fmla="*/ 135605 h 4340026"/>
              <a:gd name="connsiteX5" fmla="*/ 5457371 w 9015016"/>
              <a:gd name="connsiteY5" fmla="*/ 2185617 h 4340026"/>
              <a:gd name="connsiteX6" fmla="*/ 5050971 w 9015016"/>
              <a:gd name="connsiteY6" fmla="*/ 1648588 h 4340026"/>
              <a:gd name="connsiteX7" fmla="*/ 5675086 w 9015016"/>
              <a:gd name="connsiteY7" fmla="*/ 327788 h 4340026"/>
              <a:gd name="connsiteX8" fmla="*/ 4339771 w 9015016"/>
              <a:gd name="connsiteY8" fmla="*/ 429388 h 4340026"/>
              <a:gd name="connsiteX9" fmla="*/ 3918857 w 9015016"/>
              <a:gd name="connsiteY9" fmla="*/ 850303 h 4340026"/>
              <a:gd name="connsiteX10" fmla="*/ 4339771 w 9015016"/>
              <a:gd name="connsiteY10" fmla="*/ 1924359 h 4340026"/>
              <a:gd name="connsiteX11" fmla="*/ 4702628 w 9015016"/>
              <a:gd name="connsiteY11" fmla="*/ 2722645 h 4340026"/>
              <a:gd name="connsiteX12" fmla="*/ 4978400 w 9015016"/>
              <a:gd name="connsiteY12" fmla="*/ 3651559 h 4340026"/>
              <a:gd name="connsiteX13" fmla="*/ 4615543 w 9015016"/>
              <a:gd name="connsiteY13" fmla="*/ 3985388 h 4340026"/>
              <a:gd name="connsiteX14" fmla="*/ 3860800 w 9015016"/>
              <a:gd name="connsiteY14" fmla="*/ 4086988 h 4340026"/>
              <a:gd name="connsiteX15" fmla="*/ 2714171 w 9015016"/>
              <a:gd name="connsiteY15" fmla="*/ 4043445 h 4340026"/>
              <a:gd name="connsiteX16" fmla="*/ 1915885 w 9015016"/>
              <a:gd name="connsiteY16" fmla="*/ 4159559 h 4340026"/>
              <a:gd name="connsiteX17" fmla="*/ 972457 w 9015016"/>
              <a:gd name="connsiteY17" fmla="*/ 4290188 h 4340026"/>
              <a:gd name="connsiteX18" fmla="*/ 0 w 9015016"/>
              <a:gd name="connsiteY18" fmla="*/ 2650074 h 4340026"/>
              <a:gd name="connsiteX0" fmla="*/ 9261486 w 9261486"/>
              <a:gd name="connsiteY0" fmla="*/ 3557130 h 4340026"/>
              <a:gd name="connsiteX1" fmla="*/ 8577939 w 9261486"/>
              <a:gd name="connsiteY1" fmla="*/ 3660303 h 4340026"/>
              <a:gd name="connsiteX2" fmla="*/ 6747490 w 9261486"/>
              <a:gd name="connsiteY2" fmla="*/ 1162446 h 4340026"/>
              <a:gd name="connsiteX3" fmla="*/ 7123229 w 9261486"/>
              <a:gd name="connsiteY3" fmla="*/ 299983 h 4340026"/>
              <a:gd name="connsiteX4" fmla="*/ 6515271 w 9261486"/>
              <a:gd name="connsiteY4" fmla="*/ 135605 h 4340026"/>
              <a:gd name="connsiteX5" fmla="*/ 5457371 w 9261486"/>
              <a:gd name="connsiteY5" fmla="*/ 2185617 h 4340026"/>
              <a:gd name="connsiteX6" fmla="*/ 5050971 w 9261486"/>
              <a:gd name="connsiteY6" fmla="*/ 1648588 h 4340026"/>
              <a:gd name="connsiteX7" fmla="*/ 5675086 w 9261486"/>
              <a:gd name="connsiteY7" fmla="*/ 327788 h 4340026"/>
              <a:gd name="connsiteX8" fmla="*/ 4339771 w 9261486"/>
              <a:gd name="connsiteY8" fmla="*/ 429388 h 4340026"/>
              <a:gd name="connsiteX9" fmla="*/ 3918857 w 9261486"/>
              <a:gd name="connsiteY9" fmla="*/ 850303 h 4340026"/>
              <a:gd name="connsiteX10" fmla="*/ 4339771 w 9261486"/>
              <a:gd name="connsiteY10" fmla="*/ 1924359 h 4340026"/>
              <a:gd name="connsiteX11" fmla="*/ 4702628 w 9261486"/>
              <a:gd name="connsiteY11" fmla="*/ 2722645 h 4340026"/>
              <a:gd name="connsiteX12" fmla="*/ 4978400 w 9261486"/>
              <a:gd name="connsiteY12" fmla="*/ 3651559 h 4340026"/>
              <a:gd name="connsiteX13" fmla="*/ 4615543 w 9261486"/>
              <a:gd name="connsiteY13" fmla="*/ 3985388 h 4340026"/>
              <a:gd name="connsiteX14" fmla="*/ 3860800 w 9261486"/>
              <a:gd name="connsiteY14" fmla="*/ 4086988 h 4340026"/>
              <a:gd name="connsiteX15" fmla="*/ 2714171 w 9261486"/>
              <a:gd name="connsiteY15" fmla="*/ 4043445 h 4340026"/>
              <a:gd name="connsiteX16" fmla="*/ 1915885 w 9261486"/>
              <a:gd name="connsiteY16" fmla="*/ 4159559 h 4340026"/>
              <a:gd name="connsiteX17" fmla="*/ 972457 w 9261486"/>
              <a:gd name="connsiteY17" fmla="*/ 4290188 h 4340026"/>
              <a:gd name="connsiteX18" fmla="*/ 0 w 9261486"/>
              <a:gd name="connsiteY18" fmla="*/ 2650074 h 4340026"/>
              <a:gd name="connsiteX0" fmla="*/ 9261486 w 9261486"/>
              <a:gd name="connsiteY0" fmla="*/ 3477544 h 4260440"/>
              <a:gd name="connsiteX1" fmla="*/ 8577939 w 9261486"/>
              <a:gd name="connsiteY1" fmla="*/ 3580717 h 4260440"/>
              <a:gd name="connsiteX2" fmla="*/ 6747490 w 9261486"/>
              <a:gd name="connsiteY2" fmla="*/ 1082860 h 4260440"/>
              <a:gd name="connsiteX3" fmla="*/ 7123229 w 9261486"/>
              <a:gd name="connsiteY3" fmla="*/ 220397 h 4260440"/>
              <a:gd name="connsiteX4" fmla="*/ 6515271 w 9261486"/>
              <a:gd name="connsiteY4" fmla="*/ 56019 h 4260440"/>
              <a:gd name="connsiteX5" fmla="*/ 6183091 w 9261486"/>
              <a:gd name="connsiteY5" fmla="*/ 145029 h 4260440"/>
              <a:gd name="connsiteX6" fmla="*/ 5050971 w 9261486"/>
              <a:gd name="connsiteY6" fmla="*/ 1569002 h 4260440"/>
              <a:gd name="connsiteX7" fmla="*/ 5675086 w 9261486"/>
              <a:gd name="connsiteY7" fmla="*/ 248202 h 4260440"/>
              <a:gd name="connsiteX8" fmla="*/ 4339771 w 9261486"/>
              <a:gd name="connsiteY8" fmla="*/ 349802 h 4260440"/>
              <a:gd name="connsiteX9" fmla="*/ 3918857 w 9261486"/>
              <a:gd name="connsiteY9" fmla="*/ 770717 h 4260440"/>
              <a:gd name="connsiteX10" fmla="*/ 4339771 w 9261486"/>
              <a:gd name="connsiteY10" fmla="*/ 1844773 h 4260440"/>
              <a:gd name="connsiteX11" fmla="*/ 4702628 w 9261486"/>
              <a:gd name="connsiteY11" fmla="*/ 2643059 h 4260440"/>
              <a:gd name="connsiteX12" fmla="*/ 4978400 w 9261486"/>
              <a:gd name="connsiteY12" fmla="*/ 3571973 h 4260440"/>
              <a:gd name="connsiteX13" fmla="*/ 4615543 w 9261486"/>
              <a:gd name="connsiteY13" fmla="*/ 3905802 h 4260440"/>
              <a:gd name="connsiteX14" fmla="*/ 3860800 w 9261486"/>
              <a:gd name="connsiteY14" fmla="*/ 4007402 h 4260440"/>
              <a:gd name="connsiteX15" fmla="*/ 2714171 w 9261486"/>
              <a:gd name="connsiteY15" fmla="*/ 3963859 h 4260440"/>
              <a:gd name="connsiteX16" fmla="*/ 1915885 w 9261486"/>
              <a:gd name="connsiteY16" fmla="*/ 4079973 h 4260440"/>
              <a:gd name="connsiteX17" fmla="*/ 972457 w 9261486"/>
              <a:gd name="connsiteY17" fmla="*/ 4210602 h 4260440"/>
              <a:gd name="connsiteX18" fmla="*/ 0 w 9261486"/>
              <a:gd name="connsiteY18" fmla="*/ 2570488 h 4260440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4702628 w 9261486"/>
              <a:gd name="connsiteY11" fmla="*/ 2703030 h 4320411"/>
              <a:gd name="connsiteX12" fmla="*/ 4978400 w 9261486"/>
              <a:gd name="connsiteY12" fmla="*/ 3631944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4702628 w 9261486"/>
              <a:gd name="connsiteY11" fmla="*/ 270303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5133955 w 9261486"/>
              <a:gd name="connsiteY10" fmla="*/ 1805593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4740426 w 9261486"/>
              <a:gd name="connsiteY9" fmla="*/ 775604 h 4320411"/>
              <a:gd name="connsiteX10" fmla="*/ 5133955 w 9261486"/>
              <a:gd name="connsiteY10" fmla="*/ 1805593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675086 w 9261486"/>
              <a:gd name="connsiteY7" fmla="*/ 292015 h 4304253"/>
              <a:gd name="connsiteX8" fmla="*/ 4339771 w 9261486"/>
              <a:gd name="connsiteY8" fmla="*/ 393615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675086 w 9261486"/>
              <a:gd name="connsiteY7" fmla="*/ 292015 h 4304253"/>
              <a:gd name="connsiteX8" fmla="*/ 4873791 w 9261486"/>
              <a:gd name="connsiteY8" fmla="*/ 470733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442310 w 9261486"/>
              <a:gd name="connsiteY7" fmla="*/ 336082 h 4304253"/>
              <a:gd name="connsiteX8" fmla="*/ 4873791 w 9261486"/>
              <a:gd name="connsiteY8" fmla="*/ 470733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401 h 4304297"/>
              <a:gd name="connsiteX1" fmla="*/ 8577939 w 9261486"/>
              <a:gd name="connsiteY1" fmla="*/ 3624574 h 4304297"/>
              <a:gd name="connsiteX2" fmla="*/ 6747490 w 9261486"/>
              <a:gd name="connsiteY2" fmla="*/ 1126717 h 4304297"/>
              <a:gd name="connsiteX3" fmla="*/ 7123229 w 9261486"/>
              <a:gd name="connsiteY3" fmla="*/ 264254 h 4304297"/>
              <a:gd name="connsiteX4" fmla="*/ 6871284 w 9261486"/>
              <a:gd name="connsiteY4" fmla="*/ 724 h 4304297"/>
              <a:gd name="connsiteX5" fmla="*/ 6183091 w 9261486"/>
              <a:gd name="connsiteY5" fmla="*/ 188886 h 4304297"/>
              <a:gd name="connsiteX6" fmla="*/ 5858848 w 9261486"/>
              <a:gd name="connsiteY6" fmla="*/ 279818 h 4304297"/>
              <a:gd name="connsiteX7" fmla="*/ 5442310 w 9261486"/>
              <a:gd name="connsiteY7" fmla="*/ 336126 h 4304297"/>
              <a:gd name="connsiteX8" fmla="*/ 4873791 w 9261486"/>
              <a:gd name="connsiteY8" fmla="*/ 470777 h 4304297"/>
              <a:gd name="connsiteX9" fmla="*/ 4740426 w 9261486"/>
              <a:gd name="connsiteY9" fmla="*/ 759490 h 4304297"/>
              <a:gd name="connsiteX10" fmla="*/ 5133955 w 9261486"/>
              <a:gd name="connsiteY10" fmla="*/ 1789479 h 4304297"/>
              <a:gd name="connsiteX11" fmla="*/ 5400962 w 9261486"/>
              <a:gd name="connsiteY11" fmla="*/ 2158106 h 4304297"/>
              <a:gd name="connsiteX12" fmla="*/ 5923205 w 9261486"/>
              <a:gd name="connsiteY12" fmla="*/ 3593796 h 4304297"/>
              <a:gd name="connsiteX13" fmla="*/ 4615543 w 9261486"/>
              <a:gd name="connsiteY13" fmla="*/ 3949659 h 4304297"/>
              <a:gd name="connsiteX14" fmla="*/ 3860800 w 9261486"/>
              <a:gd name="connsiteY14" fmla="*/ 4051259 h 4304297"/>
              <a:gd name="connsiteX15" fmla="*/ 2714171 w 9261486"/>
              <a:gd name="connsiteY15" fmla="*/ 4007716 h 4304297"/>
              <a:gd name="connsiteX16" fmla="*/ 1915885 w 9261486"/>
              <a:gd name="connsiteY16" fmla="*/ 4123830 h 4304297"/>
              <a:gd name="connsiteX17" fmla="*/ 972457 w 9261486"/>
              <a:gd name="connsiteY17" fmla="*/ 4254459 h 4304297"/>
              <a:gd name="connsiteX18" fmla="*/ 0 w 9261486"/>
              <a:gd name="connsiteY18" fmla="*/ 2614345 h 4304297"/>
              <a:gd name="connsiteX0" fmla="*/ 9261486 w 9261486"/>
              <a:gd name="connsiteY0" fmla="*/ 3528948 h 4311844"/>
              <a:gd name="connsiteX1" fmla="*/ 8577939 w 9261486"/>
              <a:gd name="connsiteY1" fmla="*/ 3632121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400962 w 9261486"/>
              <a:gd name="connsiteY11" fmla="*/ 2165653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400962 w 9261486"/>
              <a:gd name="connsiteY11" fmla="*/ 2165653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661127 w 9261486"/>
              <a:gd name="connsiteY11" fmla="*/ 2694462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5147648 w 9261486"/>
              <a:gd name="connsiteY8" fmla="*/ 401206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661127 w 9261486"/>
              <a:gd name="connsiteY11" fmla="*/ 2694462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186382"/>
              <a:gd name="connsiteX1" fmla="*/ 7674213 w 9261486"/>
              <a:gd name="connsiteY1" fmla="*/ 2783823 h 4186382"/>
              <a:gd name="connsiteX2" fmla="*/ 6747490 w 9261486"/>
              <a:gd name="connsiteY2" fmla="*/ 1134264 h 4186382"/>
              <a:gd name="connsiteX3" fmla="*/ 7123229 w 9261486"/>
              <a:gd name="connsiteY3" fmla="*/ 271801 h 4186382"/>
              <a:gd name="connsiteX4" fmla="*/ 6871284 w 9261486"/>
              <a:gd name="connsiteY4" fmla="*/ 8271 h 4186382"/>
              <a:gd name="connsiteX5" fmla="*/ 6484333 w 9261486"/>
              <a:gd name="connsiteY5" fmla="*/ 86264 h 4186382"/>
              <a:gd name="connsiteX6" fmla="*/ 5858848 w 9261486"/>
              <a:gd name="connsiteY6" fmla="*/ 287365 h 4186382"/>
              <a:gd name="connsiteX7" fmla="*/ 5442310 w 9261486"/>
              <a:gd name="connsiteY7" fmla="*/ 343673 h 4186382"/>
              <a:gd name="connsiteX8" fmla="*/ 5147648 w 9261486"/>
              <a:gd name="connsiteY8" fmla="*/ 401206 h 4186382"/>
              <a:gd name="connsiteX9" fmla="*/ 4740426 w 9261486"/>
              <a:gd name="connsiteY9" fmla="*/ 767037 h 4186382"/>
              <a:gd name="connsiteX10" fmla="*/ 5133955 w 9261486"/>
              <a:gd name="connsiteY10" fmla="*/ 1797026 h 4186382"/>
              <a:gd name="connsiteX11" fmla="*/ 5661127 w 9261486"/>
              <a:gd name="connsiteY11" fmla="*/ 2694462 h 4186382"/>
              <a:gd name="connsiteX12" fmla="*/ 5923205 w 9261486"/>
              <a:gd name="connsiteY12" fmla="*/ 3601343 h 4186382"/>
              <a:gd name="connsiteX13" fmla="*/ 4615543 w 9261486"/>
              <a:gd name="connsiteY13" fmla="*/ 3957206 h 4186382"/>
              <a:gd name="connsiteX14" fmla="*/ 3860800 w 9261486"/>
              <a:gd name="connsiteY14" fmla="*/ 4058806 h 4186382"/>
              <a:gd name="connsiteX15" fmla="*/ 2714171 w 9261486"/>
              <a:gd name="connsiteY15" fmla="*/ 4015263 h 4186382"/>
              <a:gd name="connsiteX16" fmla="*/ 1915885 w 9261486"/>
              <a:gd name="connsiteY16" fmla="*/ 4131377 h 4186382"/>
              <a:gd name="connsiteX17" fmla="*/ 1040922 w 9261486"/>
              <a:gd name="connsiteY17" fmla="*/ 4107770 h 4186382"/>
              <a:gd name="connsiteX18" fmla="*/ 0 w 9261486"/>
              <a:gd name="connsiteY18" fmla="*/ 2621892 h 4186382"/>
              <a:gd name="connsiteX0" fmla="*/ 8275670 w 8275670"/>
              <a:gd name="connsiteY0" fmla="*/ 3528948 h 4186382"/>
              <a:gd name="connsiteX1" fmla="*/ 6688397 w 8275670"/>
              <a:gd name="connsiteY1" fmla="*/ 2783823 h 4186382"/>
              <a:gd name="connsiteX2" fmla="*/ 5761674 w 8275670"/>
              <a:gd name="connsiteY2" fmla="*/ 1134264 h 4186382"/>
              <a:gd name="connsiteX3" fmla="*/ 6137413 w 8275670"/>
              <a:gd name="connsiteY3" fmla="*/ 271801 h 4186382"/>
              <a:gd name="connsiteX4" fmla="*/ 5885468 w 8275670"/>
              <a:gd name="connsiteY4" fmla="*/ 8271 h 4186382"/>
              <a:gd name="connsiteX5" fmla="*/ 5498517 w 8275670"/>
              <a:gd name="connsiteY5" fmla="*/ 86264 h 4186382"/>
              <a:gd name="connsiteX6" fmla="*/ 4873032 w 8275670"/>
              <a:gd name="connsiteY6" fmla="*/ 287365 h 4186382"/>
              <a:gd name="connsiteX7" fmla="*/ 4456494 w 8275670"/>
              <a:gd name="connsiteY7" fmla="*/ 343673 h 4186382"/>
              <a:gd name="connsiteX8" fmla="*/ 4161832 w 8275670"/>
              <a:gd name="connsiteY8" fmla="*/ 401206 h 4186382"/>
              <a:gd name="connsiteX9" fmla="*/ 3754610 w 8275670"/>
              <a:gd name="connsiteY9" fmla="*/ 767037 h 4186382"/>
              <a:gd name="connsiteX10" fmla="*/ 4148139 w 8275670"/>
              <a:gd name="connsiteY10" fmla="*/ 1797026 h 4186382"/>
              <a:gd name="connsiteX11" fmla="*/ 4675311 w 8275670"/>
              <a:gd name="connsiteY11" fmla="*/ 2694462 h 4186382"/>
              <a:gd name="connsiteX12" fmla="*/ 4937389 w 8275670"/>
              <a:gd name="connsiteY12" fmla="*/ 3601343 h 4186382"/>
              <a:gd name="connsiteX13" fmla="*/ 3629727 w 8275670"/>
              <a:gd name="connsiteY13" fmla="*/ 3957206 h 4186382"/>
              <a:gd name="connsiteX14" fmla="*/ 2874984 w 8275670"/>
              <a:gd name="connsiteY14" fmla="*/ 4058806 h 4186382"/>
              <a:gd name="connsiteX15" fmla="*/ 1728355 w 8275670"/>
              <a:gd name="connsiteY15" fmla="*/ 4015263 h 4186382"/>
              <a:gd name="connsiteX16" fmla="*/ 930069 w 8275670"/>
              <a:gd name="connsiteY16" fmla="*/ 4131377 h 4186382"/>
              <a:gd name="connsiteX17" fmla="*/ 55106 w 8275670"/>
              <a:gd name="connsiteY17" fmla="*/ 4107770 h 4186382"/>
              <a:gd name="connsiteX18" fmla="*/ 493010 w 8275670"/>
              <a:gd name="connsiteY18" fmla="*/ 2621892 h 4186382"/>
              <a:gd name="connsiteX0" fmla="*/ 8390710 w 8390710"/>
              <a:gd name="connsiteY0" fmla="*/ 3528948 h 4186382"/>
              <a:gd name="connsiteX1" fmla="*/ 6803437 w 8390710"/>
              <a:gd name="connsiteY1" fmla="*/ 2783823 h 4186382"/>
              <a:gd name="connsiteX2" fmla="*/ 5876714 w 8390710"/>
              <a:gd name="connsiteY2" fmla="*/ 1134264 h 4186382"/>
              <a:gd name="connsiteX3" fmla="*/ 6252453 w 8390710"/>
              <a:gd name="connsiteY3" fmla="*/ 271801 h 4186382"/>
              <a:gd name="connsiteX4" fmla="*/ 6000508 w 8390710"/>
              <a:gd name="connsiteY4" fmla="*/ 8271 h 4186382"/>
              <a:gd name="connsiteX5" fmla="*/ 5613557 w 8390710"/>
              <a:gd name="connsiteY5" fmla="*/ 86264 h 4186382"/>
              <a:gd name="connsiteX6" fmla="*/ 4988072 w 8390710"/>
              <a:gd name="connsiteY6" fmla="*/ 287365 h 4186382"/>
              <a:gd name="connsiteX7" fmla="*/ 4571534 w 8390710"/>
              <a:gd name="connsiteY7" fmla="*/ 343673 h 4186382"/>
              <a:gd name="connsiteX8" fmla="*/ 4276872 w 8390710"/>
              <a:gd name="connsiteY8" fmla="*/ 401206 h 4186382"/>
              <a:gd name="connsiteX9" fmla="*/ 3869650 w 8390710"/>
              <a:gd name="connsiteY9" fmla="*/ 767037 h 4186382"/>
              <a:gd name="connsiteX10" fmla="*/ 4263179 w 8390710"/>
              <a:gd name="connsiteY10" fmla="*/ 1797026 h 4186382"/>
              <a:gd name="connsiteX11" fmla="*/ 4790351 w 8390710"/>
              <a:gd name="connsiteY11" fmla="*/ 2694462 h 4186382"/>
              <a:gd name="connsiteX12" fmla="*/ 5052429 w 8390710"/>
              <a:gd name="connsiteY12" fmla="*/ 3601343 h 4186382"/>
              <a:gd name="connsiteX13" fmla="*/ 3744767 w 8390710"/>
              <a:gd name="connsiteY13" fmla="*/ 3957206 h 4186382"/>
              <a:gd name="connsiteX14" fmla="*/ 2990024 w 8390710"/>
              <a:gd name="connsiteY14" fmla="*/ 4058806 h 4186382"/>
              <a:gd name="connsiteX15" fmla="*/ 1843395 w 8390710"/>
              <a:gd name="connsiteY15" fmla="*/ 4015263 h 4186382"/>
              <a:gd name="connsiteX16" fmla="*/ 1045109 w 8390710"/>
              <a:gd name="connsiteY16" fmla="*/ 4131377 h 4186382"/>
              <a:gd name="connsiteX17" fmla="*/ 170146 w 8390710"/>
              <a:gd name="connsiteY17" fmla="*/ 4107770 h 4186382"/>
              <a:gd name="connsiteX18" fmla="*/ 608050 w 8390710"/>
              <a:gd name="connsiteY18" fmla="*/ 2621892 h 4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90710" h="4186382">
                <a:moveTo>
                  <a:pt x="8390710" y="3528948"/>
                </a:moveTo>
                <a:cubicBezTo>
                  <a:pt x="8154484" y="3829536"/>
                  <a:pt x="7222436" y="3182937"/>
                  <a:pt x="6803437" y="2783823"/>
                </a:cubicBezTo>
                <a:cubicBezTo>
                  <a:pt x="6384438" y="2384709"/>
                  <a:pt x="5968545" y="1552934"/>
                  <a:pt x="5876714" y="1134264"/>
                </a:cubicBezTo>
                <a:cubicBezTo>
                  <a:pt x="5784883" y="715594"/>
                  <a:pt x="6231821" y="459466"/>
                  <a:pt x="6252453" y="271801"/>
                </a:cubicBezTo>
                <a:cubicBezTo>
                  <a:pt x="6273085" y="84136"/>
                  <a:pt x="6106991" y="39194"/>
                  <a:pt x="6000508" y="8271"/>
                </a:cubicBezTo>
                <a:cubicBezTo>
                  <a:pt x="5894025" y="-22652"/>
                  <a:pt x="5782296" y="39748"/>
                  <a:pt x="5613557" y="86264"/>
                </a:cubicBezTo>
                <a:cubicBezTo>
                  <a:pt x="5444818" y="132780"/>
                  <a:pt x="5161742" y="244464"/>
                  <a:pt x="4988072" y="287365"/>
                </a:cubicBezTo>
                <a:cubicBezTo>
                  <a:pt x="4814402" y="330266"/>
                  <a:pt x="4690067" y="324700"/>
                  <a:pt x="4571534" y="343673"/>
                </a:cubicBezTo>
                <a:cubicBezTo>
                  <a:pt x="4453001" y="362646"/>
                  <a:pt x="4393853" y="330645"/>
                  <a:pt x="4276872" y="401206"/>
                </a:cubicBezTo>
                <a:cubicBezTo>
                  <a:pt x="4159891" y="471767"/>
                  <a:pt x="3871932" y="534400"/>
                  <a:pt x="3869650" y="767037"/>
                </a:cubicBezTo>
                <a:cubicBezTo>
                  <a:pt x="3867368" y="999674"/>
                  <a:pt x="4109729" y="1475789"/>
                  <a:pt x="4263179" y="1797026"/>
                </a:cubicBezTo>
                <a:cubicBezTo>
                  <a:pt x="4416629" y="2118264"/>
                  <a:pt x="4658809" y="2393742"/>
                  <a:pt x="4790351" y="2694462"/>
                </a:cubicBezTo>
                <a:cubicBezTo>
                  <a:pt x="4921893" y="2995182"/>
                  <a:pt x="5226693" y="3390886"/>
                  <a:pt x="5052429" y="3601343"/>
                </a:cubicBezTo>
                <a:cubicBezTo>
                  <a:pt x="4878165" y="3811800"/>
                  <a:pt x="4088501" y="3880962"/>
                  <a:pt x="3744767" y="3957206"/>
                </a:cubicBezTo>
                <a:cubicBezTo>
                  <a:pt x="3401033" y="4033450"/>
                  <a:pt x="3306919" y="4049130"/>
                  <a:pt x="2990024" y="4058806"/>
                </a:cubicBezTo>
                <a:cubicBezTo>
                  <a:pt x="2673129" y="4068482"/>
                  <a:pt x="2167547" y="4003168"/>
                  <a:pt x="1843395" y="4015263"/>
                </a:cubicBezTo>
                <a:cubicBezTo>
                  <a:pt x="1519243" y="4027358"/>
                  <a:pt x="1323984" y="4115959"/>
                  <a:pt x="1045109" y="4131377"/>
                </a:cubicBezTo>
                <a:cubicBezTo>
                  <a:pt x="766234" y="4146795"/>
                  <a:pt x="465270" y="4260170"/>
                  <a:pt x="170146" y="4107770"/>
                </a:cubicBezTo>
                <a:cubicBezTo>
                  <a:pt x="-124978" y="3955370"/>
                  <a:pt x="-70660" y="3013122"/>
                  <a:pt x="608050" y="2621892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4AF0433-216B-F999-6380-3BC55106F742}"/>
              </a:ext>
            </a:extLst>
          </p:cNvPr>
          <p:cNvCxnSpPr>
            <a:cxnSpLocks/>
          </p:cNvCxnSpPr>
          <p:nvPr/>
        </p:nvCxnSpPr>
        <p:spPr>
          <a:xfrm>
            <a:off x="1828800" y="2960944"/>
            <a:ext cx="957218" cy="765929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Monitor Silhouette">
            <a:extLst>
              <a:ext uri="{FF2B5EF4-FFF2-40B4-BE49-F238E27FC236}">
                <a16:creationId xmlns:a16="http://schemas.microsoft.com/office/drawing/2014/main" id="{B8EF39F5-C5D5-51BA-9C31-D21E2C078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520" y="1152709"/>
            <a:ext cx="2035667" cy="20356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C3CC6FD-409F-ACF6-031E-02A26553F2D2}"/>
              </a:ext>
            </a:extLst>
          </p:cNvPr>
          <p:cNvSpPr txBox="1"/>
          <p:nvPr/>
        </p:nvSpPr>
        <p:spPr>
          <a:xfrm>
            <a:off x="2305822" y="2729789"/>
            <a:ext cx="2159765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</a:rPr>
              <a:t>Control Center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 b="1">
                <a:solidFill>
                  <a:srgbClr val="003D6A"/>
                </a:solidFill>
              </a:rPr>
              <a:t>Robotersteuerung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</a:rPr>
              <a:t>SPS/PLC</a:t>
            </a:r>
            <a:endParaRPr lang="de-DE" sz="1800" b="1">
              <a:solidFill>
                <a:srgbClr val="003D6A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5C60555-9629-C29E-3C36-F48C03C33288}"/>
              </a:ext>
            </a:extLst>
          </p:cNvPr>
          <p:cNvSpPr txBox="1"/>
          <p:nvPr/>
        </p:nvSpPr>
        <p:spPr>
          <a:xfrm>
            <a:off x="5882500" y="5285440"/>
            <a:ext cx="2469328" cy="10203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400" b="1">
                <a:solidFill>
                  <a:srgbClr val="003D6A"/>
                </a:solidFill>
              </a:rPr>
              <a:t>K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abel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5 Längen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2 </a:t>
            </a:r>
            <a:r>
              <a:rPr lang="de-DE" sz="1600" noProof="0">
                <a:solidFill>
                  <a:srgbClr val="003D6A"/>
                </a:solidFill>
              </a:rPr>
              <a:t>V</a:t>
            </a: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arianten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9770200-3DA9-E512-31C0-4762BF1982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582" y="4551041"/>
            <a:ext cx="1162305" cy="71361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A2734D8-3FB2-2F58-28B5-07F461C7B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1" y="1659920"/>
            <a:ext cx="1361452" cy="7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5B97-F2EB-393C-D1C6-8FA53DF5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B74DC-A173-739C-3675-977EA6D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Kommunikation Schnittstellen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DD5437F-3C91-A4A0-2F5D-CE6552C9E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743F91-216D-2ADE-A5FD-BBE8EAA177CC}"/>
              </a:ext>
            </a:extLst>
          </p:cNvPr>
          <p:cNvGrpSpPr/>
          <p:nvPr/>
        </p:nvGrpSpPr>
        <p:grpSpPr>
          <a:xfrm>
            <a:off x="1110750" y="1720972"/>
            <a:ext cx="9594398" cy="3806413"/>
            <a:chOff x="1110750" y="1720972"/>
            <a:chExt cx="9594398" cy="3806413"/>
          </a:xfrm>
        </p:grpSpPr>
        <p:pic>
          <p:nvPicPr>
            <p:cNvPr id="7" name="Grafik 6" descr="Ein Bild, das Haushaltsgerät, Elektronik, Maschine, Im Haus enthält.&#10;&#10;Automatisch generierte Beschreibung">
              <a:extLst>
                <a:ext uri="{FF2B5EF4-FFF2-40B4-BE49-F238E27FC236}">
                  <a16:creationId xmlns:a16="http://schemas.microsoft.com/office/drawing/2014/main" id="{FFD05F6B-4429-9087-DA7B-8D7D0DDE5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750" y="2245357"/>
              <a:ext cx="1746527" cy="3282028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1B61EA0D-CD32-FB6A-8D21-C51695A4C9BC}"/>
                </a:ext>
              </a:extLst>
            </p:cNvPr>
            <p:cNvGrpSpPr/>
            <p:nvPr/>
          </p:nvGrpSpPr>
          <p:grpSpPr>
            <a:xfrm>
              <a:off x="2662687" y="1720972"/>
              <a:ext cx="5687681" cy="3717984"/>
              <a:chOff x="2662687" y="1720972"/>
              <a:chExt cx="5687681" cy="3717984"/>
            </a:xfrm>
          </p:grpSpPr>
          <p:pic>
            <p:nvPicPr>
              <p:cNvPr id="26" name="Grafik 25" descr="Stecker mit einfarbiger Füllung">
                <a:extLst>
                  <a:ext uri="{FF2B5EF4-FFF2-40B4-BE49-F238E27FC236}">
                    <a16:creationId xmlns:a16="http://schemas.microsoft.com/office/drawing/2014/main" id="{9EB223B5-3312-6AA3-3667-B5DF541D0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2677065" y="1706594"/>
                <a:ext cx="3717984" cy="3746739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5744C089-5E76-41AC-5BED-81D37D9F43D7}"/>
                  </a:ext>
                </a:extLst>
              </p:cNvPr>
              <p:cNvSpPr/>
              <p:nvPr/>
            </p:nvSpPr>
            <p:spPr>
              <a:xfrm>
                <a:off x="5692715" y="3230593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/>
                  <a:t>EtherCAT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281B140-6E1E-C9DA-F25B-8E54B27BB7D8}"/>
                  </a:ext>
                </a:extLst>
              </p:cNvPr>
              <p:cNvSpPr/>
              <p:nvPr/>
            </p:nvSpPr>
            <p:spPr>
              <a:xfrm>
                <a:off x="4855233" y="2486564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 err="1"/>
                  <a:t>EtherNet</a:t>
                </a:r>
                <a:r>
                  <a:rPr lang="de-DE"/>
                  <a:t> &amp; Ethernet/IP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B198B1E1-AAED-4242-FA67-1BDCCFABCAA8}"/>
                  </a:ext>
                </a:extLst>
              </p:cNvPr>
              <p:cNvSpPr/>
              <p:nvPr/>
            </p:nvSpPr>
            <p:spPr>
              <a:xfrm>
                <a:off x="5200290" y="3992593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 err="1"/>
                  <a:t>ProfiNET</a:t>
                </a:r>
                <a:endParaRPr lang="de-DE"/>
              </a:p>
            </p:txBody>
          </p:sp>
        </p:grpSp>
        <p:pic>
          <p:nvPicPr>
            <p:cNvPr id="23" name="Grafik 22" descr="Ein Bild, das Schrift, Text, Logo, Symbol enthält.&#10;&#10;Beschreibung automatisch generiert.">
              <a:extLst>
                <a:ext uri="{FF2B5EF4-FFF2-40B4-BE49-F238E27FC236}">
                  <a16:creationId xmlns:a16="http://schemas.microsoft.com/office/drawing/2014/main" id="{BEC1AB78-BC53-DDA9-5112-43168408F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6705" y="4076700"/>
              <a:ext cx="2061210" cy="982980"/>
            </a:xfrm>
            <a:prstGeom prst="rect">
              <a:avLst/>
            </a:prstGeom>
          </p:spPr>
        </p:pic>
        <p:pic>
          <p:nvPicPr>
            <p:cNvPr id="24" name="Grafik 23" descr="Ein Bild, das Schrift, Logo, Grafiken, Text enthält.&#10;&#10;Beschreibung automatisch generiert.">
              <a:extLst>
                <a:ext uri="{FF2B5EF4-FFF2-40B4-BE49-F238E27FC236}">
                  <a16:creationId xmlns:a16="http://schemas.microsoft.com/office/drawing/2014/main" id="{C575A95C-762D-E447-1BFC-2C5C2D27A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3933" y="3277553"/>
              <a:ext cx="2101215" cy="607695"/>
            </a:xfrm>
            <a:prstGeom prst="rect">
              <a:avLst/>
            </a:prstGeom>
          </p:spPr>
        </p:pic>
        <p:pic>
          <p:nvPicPr>
            <p:cNvPr id="25" name="Grafik 24" descr="Ein Bild, das Schrift, Logo, Grafiken, Text enthält.&#10;&#10;Beschreibung automatisch generiert.">
              <a:extLst>
                <a:ext uri="{FF2B5EF4-FFF2-40B4-BE49-F238E27FC236}">
                  <a16:creationId xmlns:a16="http://schemas.microsoft.com/office/drawing/2014/main" id="{30B14C99-5C5E-A34B-82AF-19F47A58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7630" y="2576513"/>
              <a:ext cx="2080260" cy="607695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CFEA6DDF-D434-1035-617C-685D7AE83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114" y="5251132"/>
            <a:ext cx="1938608" cy="9573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76398D-F1BE-57EF-859C-D74C2E0C9B20}"/>
              </a:ext>
            </a:extLst>
          </p:cNvPr>
          <p:cNvSpPr/>
          <p:nvPr/>
        </p:nvSpPr>
        <p:spPr>
          <a:xfrm>
            <a:off x="4943361" y="1740420"/>
            <a:ext cx="2657653" cy="705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Ethernet TCP/UDP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60E2D8-C1BE-7B59-2B1A-0FF527DEA808}"/>
              </a:ext>
            </a:extLst>
          </p:cNvPr>
          <p:cNvSpPr/>
          <p:nvPr/>
        </p:nvSpPr>
        <p:spPr>
          <a:xfrm rot="17908212">
            <a:off x="4280124" y="2319712"/>
            <a:ext cx="1024660" cy="145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80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FCB2-3D54-5B54-CA48-84F9E466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17837-5CBB-B711-CFF9-332DA3E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Produktbeschreibung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6454259-8A4E-7B96-4823-8C2E729EE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B9C2E1C-09F3-86B6-D262-13459EB80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18754"/>
              </p:ext>
            </p:extLst>
          </p:nvPr>
        </p:nvGraphicFramePr>
        <p:xfrm>
          <a:off x="2546585" y="1371421"/>
          <a:ext cx="9050868" cy="511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078">
                  <a:extLst>
                    <a:ext uri="{9D8B030D-6E8A-4147-A177-3AD203B41FA5}">
                      <a16:colId xmlns:a16="http://schemas.microsoft.com/office/drawing/2014/main" val="795684143"/>
                    </a:ext>
                  </a:extLst>
                </a:gridCol>
                <a:gridCol w="1757600">
                  <a:extLst>
                    <a:ext uri="{9D8B030D-6E8A-4147-A177-3AD203B41FA5}">
                      <a16:colId xmlns:a16="http://schemas.microsoft.com/office/drawing/2014/main" val="3249423921"/>
                    </a:ext>
                  </a:extLst>
                </a:gridCol>
                <a:gridCol w="1929161">
                  <a:extLst>
                    <a:ext uri="{9D8B030D-6E8A-4147-A177-3AD203B41FA5}">
                      <a16:colId xmlns:a16="http://schemas.microsoft.com/office/drawing/2014/main" val="730941648"/>
                    </a:ext>
                  </a:extLst>
                </a:gridCol>
                <a:gridCol w="1700025">
                  <a:extLst>
                    <a:ext uri="{9D8B030D-6E8A-4147-A177-3AD203B41FA5}">
                      <a16:colId xmlns:a16="http://schemas.microsoft.com/office/drawing/2014/main" val="3043016379"/>
                    </a:ext>
                  </a:extLst>
                </a:gridCol>
                <a:gridCol w="1902004">
                  <a:extLst>
                    <a:ext uri="{9D8B030D-6E8A-4147-A177-3AD203B41FA5}">
                      <a16:colId xmlns:a16="http://schemas.microsoft.com/office/drawing/2014/main" val="3919050849"/>
                    </a:ext>
                  </a:extLst>
                </a:gridCol>
              </a:tblGrid>
              <a:tr h="227378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61618"/>
                  </a:ext>
                </a:extLst>
              </a:tr>
              <a:tr h="1369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</a:t>
                      </a:r>
                      <a:r>
                        <a:rPr lang="de-DE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  <a:endParaRPr lang="de-DE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Größe</a:t>
                      </a:r>
                    </a:p>
                    <a:p>
                      <a:pPr algn="l"/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Außen-durchmesser </a:t>
                      </a:r>
                    </a:p>
                    <a:p>
                      <a:pPr algn="l"/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Ø56mm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Messbereich</a:t>
                      </a:r>
                      <a:r>
                        <a:rPr lang="de-DE" sz="1400" b="1"/>
                        <a:t>  </a:t>
                      </a:r>
                    </a:p>
                    <a:p>
                      <a:pPr algn="l"/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Fz</a:t>
                      </a:r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600 N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Messbereich</a:t>
                      </a:r>
                    </a:p>
                    <a:p>
                      <a:pPr algn="l"/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Mxyz</a:t>
                      </a:r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8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65222"/>
                  </a:ext>
                </a:extLst>
              </a:tr>
              <a:tr h="346855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IFB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PN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07309"/>
                  </a:ext>
                </a:extLst>
              </a:tr>
              <a:tr h="1321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</a:t>
                      </a:r>
                      <a:r>
                        <a:rPr lang="de-DE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T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  <a:endParaRPr lang="de-DE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nterface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ace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ox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PN </a:t>
                      </a:r>
                      <a:r>
                        <a:rPr lang="de-DE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ProfiNet</a:t>
                      </a:r>
                      <a:endParaRPr lang="de-DE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EI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Ethernet/IP</a:t>
                      </a:r>
                      <a:endParaRPr lang="de-DE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EtherCAT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IP67 (optional)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b="1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88794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FTS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M8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M12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11221"/>
                  </a:ext>
                </a:extLst>
              </a:tr>
              <a:tr h="1321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</a:t>
                      </a:r>
                      <a:r>
                        <a:rPr lang="de-DE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T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M8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Größe 047 - 085</a:t>
                      </a:r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M12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Größe 105 - 250</a:t>
                      </a:r>
                      <a:endParaRPr lang="de-DE" sz="18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M12</a:t>
                      </a:r>
                    </a:p>
                    <a:p>
                      <a:pPr algn="l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Interface Box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10 m </a:t>
                      </a:r>
                    </a:p>
                    <a:p>
                      <a:pPr algn="l"/>
                      <a:r>
                        <a:rPr lang="de-DE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Kabel Länge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25137"/>
                  </a:ext>
                </a:extLst>
              </a:tr>
            </a:tbl>
          </a:graphicData>
        </a:graphic>
      </p:graphicFrame>
      <p:pic>
        <p:nvPicPr>
          <p:cNvPr id="5" name="Grafik 4" descr="Ein Bild, das Screenshot, Kreis, Panorama, Design enthält.&#10;&#10;KI-generierte Inhalte können fehlerhaft sein.">
            <a:extLst>
              <a:ext uri="{FF2B5EF4-FFF2-40B4-BE49-F238E27FC236}">
                <a16:creationId xmlns:a16="http://schemas.microsoft.com/office/drawing/2014/main" id="{FE32CECE-C850-4C93-7EAC-346046350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10" y="1348986"/>
            <a:ext cx="1998691" cy="14787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67C72C-C86A-C516-F370-87B8DCF5D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52" y="3004289"/>
            <a:ext cx="857406" cy="18453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E072D1-95ED-5600-DD7F-26385A44A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7" y="5296504"/>
            <a:ext cx="1771844" cy="10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F3D5-5564-A42D-AA15-9B3B261E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87F81-5521-AA6D-62CB-BD880D3E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Baugrößen und Adapterplatten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1F27FC2-1ADD-4979-78A9-92527B2E90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AD9EA0-AA31-194D-9224-B045A3CD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21" y="256146"/>
            <a:ext cx="1214048" cy="1088022"/>
          </a:xfrm>
          <a:prstGeom prst="rect">
            <a:avLst/>
          </a:prstGeom>
        </p:spPr>
      </p:pic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6BEAF3B8-B8A7-4078-0169-01F6882E7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90534"/>
              </p:ext>
            </p:extLst>
          </p:nvPr>
        </p:nvGraphicFramePr>
        <p:xfrm>
          <a:off x="658814" y="1433821"/>
          <a:ext cx="10776193" cy="450063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26019">
                  <a:extLst>
                    <a:ext uri="{9D8B030D-6E8A-4147-A177-3AD203B41FA5}">
                      <a16:colId xmlns:a16="http://schemas.microsoft.com/office/drawing/2014/main" val="2173432280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037782457"/>
                    </a:ext>
                  </a:extLst>
                </a:gridCol>
                <a:gridCol w="1119947">
                  <a:extLst>
                    <a:ext uri="{9D8B030D-6E8A-4147-A177-3AD203B41FA5}">
                      <a16:colId xmlns:a16="http://schemas.microsoft.com/office/drawing/2014/main" val="3027677068"/>
                    </a:ext>
                  </a:extLst>
                </a:gridCol>
                <a:gridCol w="1267596">
                  <a:extLst>
                    <a:ext uri="{9D8B030D-6E8A-4147-A177-3AD203B41FA5}">
                      <a16:colId xmlns:a16="http://schemas.microsoft.com/office/drawing/2014/main" val="2871266929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1490416919"/>
                    </a:ext>
                  </a:extLst>
                </a:gridCol>
                <a:gridCol w="1289777">
                  <a:extLst>
                    <a:ext uri="{9D8B030D-6E8A-4147-A177-3AD203B41FA5}">
                      <a16:colId xmlns:a16="http://schemas.microsoft.com/office/drawing/2014/main" val="3161304527"/>
                    </a:ext>
                  </a:extLst>
                </a:gridCol>
                <a:gridCol w="1097766">
                  <a:extLst>
                    <a:ext uri="{9D8B030D-6E8A-4147-A177-3AD203B41FA5}">
                      <a16:colId xmlns:a16="http://schemas.microsoft.com/office/drawing/2014/main" val="1331336812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193871658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753625580"/>
                    </a:ext>
                  </a:extLst>
                </a:gridCol>
              </a:tblGrid>
              <a:tr h="517901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Durchmesser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Messbereich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Werkzeugseite</a:t>
                      </a:r>
                      <a:b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Roboterseitige Adapter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(optional)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84745"/>
                  </a:ext>
                </a:extLst>
              </a:tr>
              <a:tr h="517901">
                <a:tc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Fx/Fy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Mx/My/Mz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(klein)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(mittel)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(groß)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50896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047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3816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FTS 056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de-DE" sz="1400" b="0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</a:t>
                      </a:r>
                      <a:endParaRPr lang="de-DE" sz="1400" b="0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18052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070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 + ISO 40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95437"/>
                  </a:ext>
                </a:extLst>
              </a:tr>
              <a:tr h="358277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085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14690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105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71967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</a:t>
                      </a:r>
                      <a:r>
                        <a:rPr lang="de-DE" sz="14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73787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</a:t>
                      </a:r>
                      <a:r>
                        <a:rPr lang="de-DE" sz="14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92647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200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 </a:t>
                      </a:r>
                      <a:r>
                        <a:rPr lang="de-DE" sz="1400" b="0" i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 i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937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250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 </a:t>
                      </a:r>
                      <a:r>
                        <a:rPr lang="de-DE" sz="1400" i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i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7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6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D4A758-443C-9CBC-B9EA-BDB59F472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0C1F762-F4FC-9B05-0DAE-E4DB1C2C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Vorteile und Nutzen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C5C8819-6F77-9AE8-4E74-0223C9A03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Kraft-Momenten-Sensoren FTS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EB4DA0-75F2-D401-D95E-CF64CFCD12FC}"/>
              </a:ext>
            </a:extLst>
          </p:cNvPr>
          <p:cNvSpPr txBox="1"/>
          <p:nvPr/>
        </p:nvSpPr>
        <p:spPr>
          <a:xfrm>
            <a:off x="658814" y="1656510"/>
            <a:ext cx="9308146" cy="381063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Standard IP67 für alle Baugröß</a:t>
            </a:r>
            <a:r>
              <a:rPr lang="de-DE" sz="1600">
                <a:solidFill>
                  <a:srgbClr val="003D6A"/>
                </a:solidFill>
              </a:rPr>
              <a:t>en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LED´</a:t>
            </a:r>
            <a:r>
              <a:rPr lang="de-DE" sz="1600">
                <a:solidFill>
                  <a:srgbClr val="003D6A"/>
                </a:solidFill>
              </a:rPr>
              <a:t>s für Power, Kommunikation &amp; Sensorstatus in allen Baugrößen integriert (Ausnahme FTS 047)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>
                <a:solidFill>
                  <a:srgbClr val="003D6A"/>
                </a:solidFill>
              </a:rPr>
              <a:t>Alle Baugrößen mit digitalem Sensorausgang, Sensor ist unabhängig von Kabel und Interface Box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>
                <a:solidFill>
                  <a:srgbClr val="003D6A"/>
                </a:solidFill>
              </a:rPr>
              <a:t>Interface Box verfügt über In / Out und kann einfach in bestehende Netzwerktopologien integriert werden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>
                <a:solidFill>
                  <a:srgbClr val="003D6A"/>
                </a:solidFill>
              </a:rPr>
              <a:t>Das SCHUNK Control Center ermöglicht eine einfache Inbetriebnahme und Messdatenaufzeichnung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823.pptx" id="{0908F539-6961-4618-A731-585400C20ACB}" vid="{13E448AE-E675-44FD-B3B2-325C78A905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4E3D21-0504-4254-8BDB-C2E09773823B}">
  <we:reference id="ea4a38c2-de38-11e9-a1c6-00155de8db01" version="1.2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955DAF37D004198C18024AFE23846" ma:contentTypeVersion="11" ma:contentTypeDescription="Ein neues Dokument erstellen." ma:contentTypeScope="" ma:versionID="4d44ead8f6eff42f9289aa4fb6c77092">
  <xsd:schema xmlns:xsd="http://www.w3.org/2001/XMLSchema" xmlns:xs="http://www.w3.org/2001/XMLSchema" xmlns:p="http://schemas.microsoft.com/office/2006/metadata/properties" xmlns:ns2="da761a9c-295b-487e-856e-4acc25a2f5f6" targetNamespace="http://schemas.microsoft.com/office/2006/metadata/properties" ma:root="true" ma:fieldsID="2cabf3c1147888756fcdcf23adb22764" ns2:_="">
    <xsd:import namespace="da761a9c-295b-487e-856e-4acc25a2f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1a9c-295b-487e-856e-4acc25a2f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92B03-F627-4B7B-B135-82C3D78E9D00}">
  <ds:schemaRefs>
    <ds:schemaRef ds:uri="da761a9c-295b-487e-856e-4acc25a2f5f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AAF962-9B49-4F43-898A-0D92227008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EE553-E72F-4CF9-A5BD-68614ECA3E5C}">
  <ds:schemaRefs>
    <ds:schemaRef ds:uri="da761a9c-295b-487e-856e-4acc25a2f5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Schunk_PPT-Vorlage_Hand_in_Hand_DE_0823 (3)</Template>
  <TotalTime>0</TotalTime>
  <Words>432</Words>
  <Application>Microsoft Office PowerPoint</Application>
  <PresentationFormat>Breitbild</PresentationFormat>
  <Paragraphs>197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Wingdings</vt:lpstr>
      <vt:lpstr>Courier New</vt:lpstr>
      <vt:lpstr>Arial</vt:lpstr>
      <vt:lpstr>Calibri</vt:lpstr>
      <vt:lpstr>Fago Pro</vt:lpstr>
      <vt:lpstr>Symbol</vt:lpstr>
      <vt:lpstr>Office</vt:lpstr>
      <vt:lpstr>Produktpräsentation FTS</vt:lpstr>
      <vt:lpstr>FTS Entwickelt und gefertigt in Deutschland</vt:lpstr>
      <vt:lpstr>Portfolioübersicht</vt:lpstr>
      <vt:lpstr>Kommunikation Schnittstellen</vt:lpstr>
      <vt:lpstr>Produktbeschreibung</vt:lpstr>
      <vt:lpstr>Baugrößen und Adapterplatten</vt:lpstr>
      <vt:lpstr>Vorteile und Nutzen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Quenzer, Lisa Helena</dc:creator>
  <cp:lastModifiedBy>Schilling, Tobias</cp:lastModifiedBy>
  <cp:revision>1</cp:revision>
  <dcterms:created xsi:type="dcterms:W3CDTF">2024-03-01T12:16:54Z</dcterms:created>
  <dcterms:modified xsi:type="dcterms:W3CDTF">2025-10-24T06:14:47Z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0x010100805955DAF37D004198C18024AFE23846</vt:lpwstr>
  </property>
</Properties>
</file>