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319" r:id="rId5"/>
    <p:sldId id="260" r:id="rId6"/>
    <p:sldId id="280" r:id="rId7"/>
    <p:sldId id="2146849462" r:id="rId8"/>
    <p:sldId id="278" r:id="rId9"/>
    <p:sldId id="277" r:id="rId10"/>
    <p:sldId id="268" r:id="rId11"/>
  </p:sldIdLst>
  <p:sldSz cx="12192000" cy="6858000"/>
  <p:notesSz cx="6858000" cy="9144000"/>
  <p:embeddedFontLst>
    <p:embeddedFont>
      <p:font typeface="Fago Pro" panose="020B0604020202020204" charset="0"/>
      <p:regular r:id="rId13"/>
      <p:bold r:id="rId14"/>
      <p:italic r:id="rId15"/>
      <p:boldItalic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0396E88-D406-4AD1-8AB7-64BEE6D69D91}">
          <p14:sldIdLst>
            <p14:sldId id="319"/>
            <p14:sldId id="260"/>
            <p14:sldId id="280"/>
            <p14:sldId id="2146849462"/>
            <p14:sldId id="278"/>
            <p14:sldId id="27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69B57-0A6E-4EF8-AD55-7EDC5845E651}" v="2" dt="2025-06-04T12:30:24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ffmann, Jana " userId="d7ce8762-0fc5-4354-ae5f-18f111c5e720" providerId="ADAL" clId="{54759CA2-E330-45B3-BD22-6DD5602A1DDF}"/>
    <pc:docChg chg="sldOrd">
      <pc:chgData name="Hoffmann, Jana " userId="d7ce8762-0fc5-4354-ae5f-18f111c5e720" providerId="ADAL" clId="{54759CA2-E330-45B3-BD22-6DD5602A1DDF}" dt="2025-06-02T06:37:34.471" v="0" actId="20578"/>
      <pc:docMkLst>
        <pc:docMk/>
      </pc:docMkLst>
      <pc:sldChg chg="ord">
        <pc:chgData name="Hoffmann, Jana " userId="d7ce8762-0fc5-4354-ae5f-18f111c5e720" providerId="ADAL" clId="{54759CA2-E330-45B3-BD22-6DD5602A1DDF}" dt="2025-06-02T06:37:34.471" v="0" actId="20578"/>
        <pc:sldMkLst>
          <pc:docMk/>
          <pc:sldMk cId="141255296" sldId="2146849462"/>
        </pc:sldMkLst>
      </pc:sldChg>
    </pc:docChg>
  </pc:docChgLst>
  <pc:docChgLst>
    <pc:chgData name="Derksen, Fabian" userId="S::fabian.derksen@de.schunk.com::31c36845-6767-4836-b2aa-46bd792ef2b7" providerId="AD" clId="Web-{CC731231-5CAF-6BFB-E824-F9741044CE53}"/>
    <pc:docChg chg="modSld">
      <pc:chgData name="Derksen, Fabian" userId="S::fabian.derksen@de.schunk.com::31c36845-6767-4836-b2aa-46bd792ef2b7" providerId="AD" clId="Web-{CC731231-5CAF-6BFB-E824-F9741044CE53}" dt="2025-05-19T14:33:42.506" v="38" actId="14100"/>
      <pc:docMkLst>
        <pc:docMk/>
      </pc:docMkLst>
      <pc:sldChg chg="addSp delSp modSp">
        <pc:chgData name="Derksen, Fabian" userId="S::fabian.derksen@de.schunk.com::31c36845-6767-4836-b2aa-46bd792ef2b7" providerId="AD" clId="Web-{CC731231-5CAF-6BFB-E824-F9741044CE53}" dt="2025-05-19T14:33:42.506" v="38" actId="14100"/>
        <pc:sldMkLst>
          <pc:docMk/>
          <pc:sldMk cId="1653430620" sldId="319"/>
        </pc:sldMkLst>
        <pc:spChg chg="mod">
          <ac:chgData name="Derksen, Fabian" userId="S::fabian.derksen@de.schunk.com::31c36845-6767-4836-b2aa-46bd792ef2b7" providerId="AD" clId="Web-{CC731231-5CAF-6BFB-E824-F9741044CE53}" dt="2025-05-19T14:33:35.381" v="37" actId="14100"/>
          <ac:spMkLst>
            <pc:docMk/>
            <pc:sldMk cId="1653430620" sldId="319"/>
            <ac:spMk id="12" creationId="{21DDFE6A-C5C1-34C9-3218-3155E4D1C759}"/>
          </ac:spMkLst>
        </pc:spChg>
        <pc:spChg chg="mod">
          <ac:chgData name="Derksen, Fabian" userId="S::fabian.derksen@de.schunk.com::31c36845-6767-4836-b2aa-46bd792ef2b7" providerId="AD" clId="Web-{CC731231-5CAF-6BFB-E824-F9741044CE53}" dt="2025-05-19T14:33:42.506" v="38" actId="14100"/>
          <ac:spMkLst>
            <pc:docMk/>
            <pc:sldMk cId="1653430620" sldId="319"/>
            <ac:spMk id="13" creationId="{CFC1A53A-CDA6-9AB1-6BFB-BC6B3A1AEFBE}"/>
          </ac:spMkLst>
        </pc:spChg>
        <pc:spChg chg="mod">
          <ac:chgData name="Derksen, Fabian" userId="S::fabian.derksen@de.schunk.com::31c36845-6767-4836-b2aa-46bd792ef2b7" providerId="AD" clId="Web-{CC731231-5CAF-6BFB-E824-F9741044CE53}" dt="2025-05-19T14:32:42.536" v="32" actId="14100"/>
          <ac:spMkLst>
            <pc:docMk/>
            <pc:sldMk cId="1653430620" sldId="319"/>
            <ac:spMk id="14" creationId="{449BCE0E-4D5C-6ECA-5AEF-58BE2A9B04BF}"/>
          </ac:spMkLst>
        </pc:spChg>
      </pc:sldChg>
    </pc:docChg>
  </pc:docChgLst>
  <pc:docChgLst>
    <pc:chgData name="Hübsch, Florian" userId="733b0dc5-10c0-4b95-a979-d5ddd64819e3" providerId="ADAL" clId="{52035A1E-8B56-4D9C-B2A8-F4F08E5AFA73}"/>
    <pc:docChg chg="undo custSel modSld">
      <pc:chgData name="Hübsch, Florian" userId="733b0dc5-10c0-4b95-a979-d5ddd64819e3" providerId="ADAL" clId="{52035A1E-8B56-4D9C-B2A8-F4F08E5AFA73}" dt="2025-05-28T08:15:26.320" v="525" actId="403"/>
      <pc:docMkLst>
        <pc:docMk/>
      </pc:docMkLst>
      <pc:sldChg chg="delSp modSp mod">
        <pc:chgData name="Hübsch, Florian" userId="733b0dc5-10c0-4b95-a979-d5ddd64819e3" providerId="ADAL" clId="{52035A1E-8B56-4D9C-B2A8-F4F08E5AFA73}" dt="2025-05-28T08:14:09.622" v="472" actId="20577"/>
        <pc:sldMkLst>
          <pc:docMk/>
          <pc:sldMk cId="235981135" sldId="260"/>
        </pc:sldMkLst>
        <pc:spChg chg="mod">
          <ac:chgData name="Hübsch, Florian" userId="733b0dc5-10c0-4b95-a979-d5ddd64819e3" providerId="ADAL" clId="{52035A1E-8B56-4D9C-B2A8-F4F08E5AFA73}" dt="2025-05-28T08:14:09.622" v="472" actId="20577"/>
          <ac:spMkLst>
            <pc:docMk/>
            <pc:sldMk cId="235981135" sldId="260"/>
            <ac:spMk id="5" creationId="{310261E8-13B8-A82F-A6E4-C25FA45255FF}"/>
          </ac:spMkLst>
        </pc:spChg>
      </pc:sldChg>
      <pc:sldChg chg="modSp mod">
        <pc:chgData name="Hübsch, Florian" userId="733b0dc5-10c0-4b95-a979-d5ddd64819e3" providerId="ADAL" clId="{52035A1E-8B56-4D9C-B2A8-F4F08E5AFA73}" dt="2025-05-19T14:10:48.177" v="352" actId="1076"/>
        <pc:sldMkLst>
          <pc:docMk/>
          <pc:sldMk cId="1373143203" sldId="277"/>
        </pc:sldMkLst>
        <pc:spChg chg="mod">
          <ac:chgData name="Hübsch, Florian" userId="733b0dc5-10c0-4b95-a979-d5ddd64819e3" providerId="ADAL" clId="{52035A1E-8B56-4D9C-B2A8-F4F08E5AFA73}" dt="2025-05-19T14:00:15.554" v="68" actId="20577"/>
          <ac:spMkLst>
            <pc:docMk/>
            <pc:sldMk cId="1373143203" sldId="277"/>
            <ac:spMk id="2" creationId="{25765D60-CAF9-EEC2-4ECA-CA207E048299}"/>
          </ac:spMkLst>
        </pc:spChg>
        <pc:spChg chg="mod">
          <ac:chgData name="Hübsch, Florian" userId="733b0dc5-10c0-4b95-a979-d5ddd64819e3" providerId="ADAL" clId="{52035A1E-8B56-4D9C-B2A8-F4F08E5AFA73}" dt="2025-05-19T14:10:48.177" v="352" actId="1076"/>
          <ac:spMkLst>
            <pc:docMk/>
            <pc:sldMk cId="1373143203" sldId="277"/>
            <ac:spMk id="5" creationId="{825D1487-5AFE-543B-A8DE-2CF4B8C1B346}"/>
          </ac:spMkLst>
        </pc:spChg>
      </pc:sldChg>
      <pc:sldChg chg="modSp mod">
        <pc:chgData name="Hübsch, Florian" userId="733b0dc5-10c0-4b95-a979-d5ddd64819e3" providerId="ADAL" clId="{52035A1E-8B56-4D9C-B2A8-F4F08E5AFA73}" dt="2025-05-19T14:05:12.069" v="219" actId="1076"/>
        <pc:sldMkLst>
          <pc:docMk/>
          <pc:sldMk cId="2385228680" sldId="278"/>
        </pc:sldMkLst>
        <pc:spChg chg="mod">
          <ac:chgData name="Hübsch, Florian" userId="733b0dc5-10c0-4b95-a979-d5ddd64819e3" providerId="ADAL" clId="{52035A1E-8B56-4D9C-B2A8-F4F08E5AFA73}" dt="2025-05-19T14:00:39.665" v="74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Hübsch, Florian" userId="733b0dc5-10c0-4b95-a979-d5ddd64819e3" providerId="ADAL" clId="{52035A1E-8B56-4D9C-B2A8-F4F08E5AFA73}" dt="2025-05-19T14:04:55.668" v="218" actId="1076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Hübsch, Florian" userId="733b0dc5-10c0-4b95-a979-d5ddd64819e3" providerId="ADAL" clId="{52035A1E-8B56-4D9C-B2A8-F4F08E5AFA73}" dt="2025-05-19T14:03:44.286" v="158" actId="14100"/>
          <ac:spMkLst>
            <pc:docMk/>
            <pc:sldMk cId="2385228680" sldId="278"/>
            <ac:spMk id="16" creationId="{63E41EDC-B9A7-C435-5BA0-D8AAC7985E5D}"/>
          </ac:spMkLst>
        </pc:spChg>
        <pc:spChg chg="mod">
          <ac:chgData name="Hübsch, Florian" userId="733b0dc5-10c0-4b95-a979-d5ddd64819e3" providerId="ADAL" clId="{52035A1E-8B56-4D9C-B2A8-F4F08E5AFA73}" dt="2025-05-19T14:05:12.069" v="219" actId="1076"/>
          <ac:spMkLst>
            <pc:docMk/>
            <pc:sldMk cId="2385228680" sldId="278"/>
            <ac:spMk id="18" creationId="{FC7426B9-5B80-1477-9D0B-B335284C8D09}"/>
          </ac:spMkLst>
        </pc:spChg>
        <pc:grpChg chg="mod">
          <ac:chgData name="Hübsch, Florian" userId="733b0dc5-10c0-4b95-a979-d5ddd64819e3" providerId="ADAL" clId="{52035A1E-8B56-4D9C-B2A8-F4F08E5AFA73}" dt="2025-05-19T14:04:44.421" v="217" actId="14100"/>
          <ac:grpSpMkLst>
            <pc:docMk/>
            <pc:sldMk cId="2385228680" sldId="278"/>
            <ac:grpSpMk id="17" creationId="{D3B07BC9-8532-FD7B-9F86-9326420BA6FF}"/>
          </ac:grpSpMkLst>
        </pc:grpChg>
        <pc:picChg chg="mod">
          <ac:chgData name="Hübsch, Florian" userId="733b0dc5-10c0-4b95-a979-d5ddd64819e3" providerId="ADAL" clId="{52035A1E-8B56-4D9C-B2A8-F4F08E5AFA73}" dt="2025-05-19T14:04:55.668" v="218" actId="1076"/>
          <ac:picMkLst>
            <pc:docMk/>
            <pc:sldMk cId="2385228680" sldId="278"/>
            <ac:picMk id="6" creationId="{88B749BB-9782-544D-0069-91B822713EEE}"/>
          </ac:picMkLst>
        </pc:picChg>
        <pc:picChg chg="mod">
          <ac:chgData name="Hübsch, Florian" userId="733b0dc5-10c0-4b95-a979-d5ddd64819e3" providerId="ADAL" clId="{52035A1E-8B56-4D9C-B2A8-F4F08E5AFA73}" dt="2025-05-19T14:05:12.069" v="219" actId="1076"/>
          <ac:picMkLst>
            <pc:docMk/>
            <pc:sldMk cId="2385228680" sldId="278"/>
            <ac:picMk id="8" creationId="{79597784-D487-384F-2BFB-8C74914A1527}"/>
          </ac:picMkLst>
        </pc:picChg>
        <pc:picChg chg="mod">
          <ac:chgData name="Hübsch, Florian" userId="733b0dc5-10c0-4b95-a979-d5ddd64819e3" providerId="ADAL" clId="{52035A1E-8B56-4D9C-B2A8-F4F08E5AFA73}" dt="2025-05-19T14:04:34.308" v="215" actId="1076"/>
          <ac:picMkLst>
            <pc:docMk/>
            <pc:sldMk cId="2385228680" sldId="278"/>
            <ac:picMk id="20" creationId="{91E0371D-E453-9304-7FA8-35143200141D}"/>
          </ac:picMkLst>
        </pc:picChg>
      </pc:sldChg>
      <pc:sldChg chg="modSp mod">
        <pc:chgData name="Hübsch, Florian" userId="733b0dc5-10c0-4b95-a979-d5ddd64819e3" providerId="ADAL" clId="{52035A1E-8B56-4D9C-B2A8-F4F08E5AFA73}" dt="2025-05-28T08:15:12.327" v="523" actId="20577"/>
        <pc:sldMkLst>
          <pc:docMk/>
          <pc:sldMk cId="678242117" sldId="280"/>
        </pc:sldMkLst>
        <pc:spChg chg="mod">
          <ac:chgData name="Hübsch, Florian" userId="733b0dc5-10c0-4b95-a979-d5ddd64819e3" providerId="ADAL" clId="{52035A1E-8B56-4D9C-B2A8-F4F08E5AFA73}" dt="2025-05-19T14:00:04.184" v="60"/>
          <ac:spMkLst>
            <pc:docMk/>
            <pc:sldMk cId="678242117" sldId="280"/>
            <ac:spMk id="2" creationId="{A9E68D8F-92C7-B3C8-F742-FF052F0F094A}"/>
          </ac:spMkLst>
        </pc:spChg>
        <pc:graphicFrameChg chg="mod modGraphic">
          <ac:chgData name="Hübsch, Florian" userId="733b0dc5-10c0-4b95-a979-d5ddd64819e3" providerId="ADAL" clId="{52035A1E-8B56-4D9C-B2A8-F4F08E5AFA73}" dt="2025-05-28T08:15:12.327" v="523" actId="20577"/>
          <ac:graphicFrameMkLst>
            <pc:docMk/>
            <pc:sldMk cId="678242117" sldId="280"/>
            <ac:graphicFrameMk id="9" creationId="{69D09B3F-201F-16CF-9C48-523EC1BE2605}"/>
          </ac:graphicFrameMkLst>
        </pc:graphicFrameChg>
      </pc:sldChg>
      <pc:sldChg chg="modSp mod">
        <pc:chgData name="Hübsch, Florian" userId="733b0dc5-10c0-4b95-a979-d5ddd64819e3" providerId="ADAL" clId="{52035A1E-8B56-4D9C-B2A8-F4F08E5AFA73}" dt="2025-05-28T08:15:26.320" v="525" actId="403"/>
        <pc:sldMkLst>
          <pc:docMk/>
          <pc:sldMk cId="141255296" sldId="2146849462"/>
        </pc:sldMkLst>
        <pc:spChg chg="mod">
          <ac:chgData name="Hübsch, Florian" userId="733b0dc5-10c0-4b95-a979-d5ddd64819e3" providerId="ADAL" clId="{52035A1E-8B56-4D9C-B2A8-F4F08E5AFA73}" dt="2025-05-19T14:00:53.650" v="81" actId="6549"/>
          <ac:spMkLst>
            <pc:docMk/>
            <pc:sldMk cId="141255296" sldId="2146849462"/>
            <ac:spMk id="2" creationId="{FF97656E-5142-3BF8-E3CE-AF525E922B6A}"/>
          </ac:spMkLst>
        </pc:spChg>
        <pc:spChg chg="mod">
          <ac:chgData name="Hübsch, Florian" userId="733b0dc5-10c0-4b95-a979-d5ddd64819e3" providerId="ADAL" clId="{52035A1E-8B56-4D9C-B2A8-F4F08E5AFA73}" dt="2025-05-21T10:05:44.530" v="463" actId="6549"/>
          <ac:spMkLst>
            <pc:docMk/>
            <pc:sldMk cId="141255296" sldId="2146849462"/>
            <ac:spMk id="6" creationId="{FB1F859A-0A24-DD65-DE2D-59E92951AC5B}"/>
          </ac:spMkLst>
        </pc:spChg>
        <pc:graphicFrameChg chg="modGraphic">
          <ac:chgData name="Hübsch, Florian" userId="733b0dc5-10c0-4b95-a979-d5ddd64819e3" providerId="ADAL" clId="{52035A1E-8B56-4D9C-B2A8-F4F08E5AFA73}" dt="2025-05-28T08:15:26.320" v="525" actId="403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  <pc:picChg chg="mod">
          <ac:chgData name="Hübsch, Florian" userId="733b0dc5-10c0-4b95-a979-d5ddd64819e3" providerId="ADAL" clId="{52035A1E-8B56-4D9C-B2A8-F4F08E5AFA73}" dt="2025-05-21T10:04:05.559" v="426" actId="1036"/>
          <ac:picMkLst>
            <pc:docMk/>
            <pc:sldMk cId="141255296" sldId="2146849462"/>
            <ac:picMk id="18" creationId="{155B1335-F8B9-F1EA-D531-18983DB55F4B}"/>
          </ac:picMkLst>
        </pc:picChg>
        <pc:picChg chg="mod modCrop">
          <ac:chgData name="Hübsch, Florian" userId="733b0dc5-10c0-4b95-a979-d5ddd64819e3" providerId="ADAL" clId="{52035A1E-8B56-4D9C-B2A8-F4F08E5AFA73}" dt="2025-05-21T10:04:21.985" v="428" actId="732"/>
          <ac:picMkLst>
            <pc:docMk/>
            <pc:sldMk cId="141255296" sldId="2146849462"/>
            <ac:picMk id="19" creationId="{E1C2E498-F334-31CF-D032-7A8546C3E982}"/>
          </ac:picMkLst>
        </pc:picChg>
        <pc:picChg chg="mod modCrop">
          <ac:chgData name="Hübsch, Florian" userId="733b0dc5-10c0-4b95-a979-d5ddd64819e3" providerId="ADAL" clId="{52035A1E-8B56-4D9C-B2A8-F4F08E5AFA73}" dt="2025-05-21T10:04:16.570" v="427" actId="732"/>
          <ac:picMkLst>
            <pc:docMk/>
            <pc:sldMk cId="141255296" sldId="2146849462"/>
            <ac:picMk id="20" creationId="{C8AD7094-F82A-8371-AC89-29058E5DD323}"/>
          </ac:picMkLst>
        </pc:picChg>
      </pc:sldChg>
    </pc:docChg>
  </pc:docChgLst>
  <pc:docChgLst>
    <pc:chgData name="Derksen, Fabian" userId="S::fabian.derksen@de.schunk.com::31c36845-6767-4836-b2aa-46bd792ef2b7" providerId="AD" clId="Web-{ECB34512-BA45-1FE0-9AE2-6819EECBB2B8}"/>
    <pc:docChg chg="modSld">
      <pc:chgData name="Derksen, Fabian" userId="S::fabian.derksen@de.schunk.com::31c36845-6767-4836-b2aa-46bd792ef2b7" providerId="AD" clId="Web-{ECB34512-BA45-1FE0-9AE2-6819EECBB2B8}" dt="2025-05-20T06:21:48.688" v="37" actId="20577"/>
      <pc:docMkLst>
        <pc:docMk/>
      </pc:docMkLst>
      <pc:sldChg chg="delSp modSp">
        <pc:chgData name="Derksen, Fabian" userId="S::fabian.derksen@de.schunk.com::31c36845-6767-4836-b2aa-46bd792ef2b7" providerId="AD" clId="Web-{ECB34512-BA45-1FE0-9AE2-6819EECBB2B8}" dt="2025-05-20T06:21:48.688" v="37" actId="20577"/>
        <pc:sldMkLst>
          <pc:docMk/>
          <pc:sldMk cId="141255296" sldId="2146849462"/>
        </pc:sldMkLst>
        <pc:spChg chg="mod">
          <ac:chgData name="Derksen, Fabian" userId="S::fabian.derksen@de.schunk.com::31c36845-6767-4836-b2aa-46bd792ef2b7" providerId="AD" clId="Web-{ECB34512-BA45-1FE0-9AE2-6819EECBB2B8}" dt="2025-05-20T06:21:48.688" v="37" actId="20577"/>
          <ac:spMkLst>
            <pc:docMk/>
            <pc:sldMk cId="141255296" sldId="2146849462"/>
            <ac:spMk id="6" creationId="{FB1F859A-0A24-DD65-DE2D-59E92951AC5B}"/>
          </ac:spMkLst>
        </pc:spChg>
        <pc:picChg chg="mod">
          <ac:chgData name="Derksen, Fabian" userId="S::fabian.derksen@de.schunk.com::31c36845-6767-4836-b2aa-46bd792ef2b7" providerId="AD" clId="Web-{ECB34512-BA45-1FE0-9AE2-6819EECBB2B8}" dt="2025-05-20T06:20:25.027" v="7" actId="1076"/>
          <ac:picMkLst>
            <pc:docMk/>
            <pc:sldMk cId="141255296" sldId="2146849462"/>
            <ac:picMk id="18" creationId="{155B1335-F8B9-F1EA-D531-18983DB55F4B}"/>
          </ac:picMkLst>
        </pc:picChg>
        <pc:picChg chg="mod">
          <ac:chgData name="Derksen, Fabian" userId="S::fabian.derksen@de.schunk.com::31c36845-6767-4836-b2aa-46bd792ef2b7" providerId="AD" clId="Web-{ECB34512-BA45-1FE0-9AE2-6819EECBB2B8}" dt="2025-05-20T06:20:26.637" v="8" actId="1076"/>
          <ac:picMkLst>
            <pc:docMk/>
            <pc:sldMk cId="141255296" sldId="2146849462"/>
            <ac:picMk id="19" creationId="{E1C2E498-F334-31CF-D032-7A8546C3E982}"/>
          </ac:picMkLst>
        </pc:picChg>
        <pc:picChg chg="mod">
          <ac:chgData name="Derksen, Fabian" userId="S::fabian.derksen@de.schunk.com::31c36845-6767-4836-b2aa-46bd792ef2b7" providerId="AD" clId="Web-{ECB34512-BA45-1FE0-9AE2-6819EECBB2B8}" dt="2025-05-20T06:20:23.012" v="6" actId="1076"/>
          <ac:picMkLst>
            <pc:docMk/>
            <pc:sldMk cId="141255296" sldId="2146849462"/>
            <ac:picMk id="20" creationId="{C8AD7094-F82A-8371-AC89-29058E5DD323}"/>
          </ac:picMkLst>
        </pc:picChg>
      </pc:sldChg>
    </pc:docChg>
  </pc:docChgLst>
  <pc:docChgLst>
    <pc:chgData name="Derksen, Fabian" userId="31c36845-6767-4836-b2aa-46bd792ef2b7" providerId="ADAL" clId="{06F8E5FE-B785-46FB-9C13-1F960D09464A}"/>
    <pc:docChg chg="undo custSel modSld">
      <pc:chgData name="Derksen, Fabian" userId="31c36845-6767-4836-b2aa-46bd792ef2b7" providerId="ADAL" clId="{06F8E5FE-B785-46FB-9C13-1F960D09464A}" dt="2025-05-20T06:26:11.859" v="25" actId="207"/>
      <pc:docMkLst>
        <pc:docMk/>
      </pc:docMkLst>
      <pc:sldChg chg="modSp mod">
        <pc:chgData name="Derksen, Fabian" userId="31c36845-6767-4836-b2aa-46bd792ef2b7" providerId="ADAL" clId="{06F8E5FE-B785-46FB-9C13-1F960D09464A}" dt="2025-05-20T06:23:27.032" v="5" actId="1076"/>
        <pc:sldMkLst>
          <pc:docMk/>
          <pc:sldMk cId="2385228680" sldId="278"/>
        </pc:sldMkLst>
        <pc:spChg chg="mod">
          <ac:chgData name="Derksen, Fabian" userId="31c36845-6767-4836-b2aa-46bd792ef2b7" providerId="ADAL" clId="{06F8E5FE-B785-46FB-9C13-1F960D09464A}" dt="2025-05-20T06:23:06.772" v="1" actId="1076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Derksen, Fabian" userId="31c36845-6767-4836-b2aa-46bd792ef2b7" providerId="ADAL" clId="{06F8E5FE-B785-46FB-9C13-1F960D09464A}" dt="2025-05-20T06:23:27.032" v="5" actId="1076"/>
          <ac:spMkLst>
            <pc:docMk/>
            <pc:sldMk cId="2385228680" sldId="278"/>
            <ac:spMk id="18" creationId="{FC7426B9-5B80-1477-9D0B-B335284C8D09}"/>
          </ac:spMkLst>
        </pc:spChg>
        <pc:picChg chg="mod">
          <ac:chgData name="Derksen, Fabian" userId="31c36845-6767-4836-b2aa-46bd792ef2b7" providerId="ADAL" clId="{06F8E5FE-B785-46FB-9C13-1F960D09464A}" dt="2025-05-20T06:23:01.967" v="0" actId="1076"/>
          <ac:picMkLst>
            <pc:docMk/>
            <pc:sldMk cId="2385228680" sldId="278"/>
            <ac:picMk id="6" creationId="{88B749BB-9782-544D-0069-91B822713EEE}"/>
          </ac:picMkLst>
        </pc:picChg>
        <pc:picChg chg="mod">
          <ac:chgData name="Derksen, Fabian" userId="31c36845-6767-4836-b2aa-46bd792ef2b7" providerId="ADAL" clId="{06F8E5FE-B785-46FB-9C13-1F960D09464A}" dt="2025-05-20T06:23:23.498" v="4" actId="1076"/>
          <ac:picMkLst>
            <pc:docMk/>
            <pc:sldMk cId="2385228680" sldId="278"/>
            <ac:picMk id="8" creationId="{79597784-D487-384F-2BFB-8C74914A1527}"/>
          </ac:picMkLst>
        </pc:picChg>
      </pc:sldChg>
      <pc:sldChg chg="modSp mod">
        <pc:chgData name="Derksen, Fabian" userId="31c36845-6767-4836-b2aa-46bd792ef2b7" providerId="ADAL" clId="{06F8E5FE-B785-46FB-9C13-1F960D09464A}" dt="2025-05-20T06:26:11.859" v="25" actId="207"/>
        <pc:sldMkLst>
          <pc:docMk/>
          <pc:sldMk cId="141255296" sldId="2146849462"/>
        </pc:sldMkLst>
        <pc:spChg chg="mod">
          <ac:chgData name="Derksen, Fabian" userId="31c36845-6767-4836-b2aa-46bd792ef2b7" providerId="ADAL" clId="{06F8E5FE-B785-46FB-9C13-1F960D09464A}" dt="2025-05-20T06:26:11.859" v="25" actId="207"/>
          <ac:spMkLst>
            <pc:docMk/>
            <pc:sldMk cId="141255296" sldId="2146849462"/>
            <ac:spMk id="6" creationId="{FB1F859A-0A24-DD65-DE2D-59E92951AC5B}"/>
          </ac:spMkLst>
        </pc:spChg>
        <pc:graphicFrameChg chg="mod">
          <ac:chgData name="Derksen, Fabian" userId="31c36845-6767-4836-b2aa-46bd792ef2b7" providerId="ADAL" clId="{06F8E5FE-B785-46FB-9C13-1F960D09464A}" dt="2025-05-20T06:25:16.767" v="12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</pc:sldChg>
    </pc:docChg>
  </pc:docChgLst>
  <pc:docChgLst>
    <pc:chgData name="Zuber, Janina" userId="c87c7822-2fe5-409c-a0dd-7f2d9d483512" providerId="ADAL" clId="{2FB69B57-0A6E-4EF8-AD55-7EDC5845E651}"/>
    <pc:docChg chg="custSel modSld">
      <pc:chgData name="Zuber, Janina" userId="c87c7822-2fe5-409c-a0dd-7f2d9d483512" providerId="ADAL" clId="{2FB69B57-0A6E-4EF8-AD55-7EDC5845E651}" dt="2025-06-04T12:11:55.800" v="6" actId="14100"/>
      <pc:docMkLst>
        <pc:docMk/>
      </pc:docMkLst>
      <pc:sldChg chg="addSp delSp modSp mod">
        <pc:chgData name="Zuber, Janina" userId="c87c7822-2fe5-409c-a0dd-7f2d9d483512" providerId="ADAL" clId="{2FB69B57-0A6E-4EF8-AD55-7EDC5845E651}" dt="2025-06-04T12:11:55.800" v="6" actId="14100"/>
        <pc:sldMkLst>
          <pc:docMk/>
          <pc:sldMk cId="235981135" sldId="260"/>
        </pc:sldMkLst>
        <pc:picChg chg="add mod">
          <ac:chgData name="Zuber, Janina" userId="c87c7822-2fe5-409c-a0dd-7f2d9d483512" providerId="ADAL" clId="{2FB69B57-0A6E-4EF8-AD55-7EDC5845E651}" dt="2025-06-04T12:11:55.800" v="6" actId="14100"/>
          <ac:picMkLst>
            <pc:docMk/>
            <pc:sldMk cId="235981135" sldId="260"/>
            <ac:picMk id="7" creationId="{5634D185-3889-F8CC-C3EC-96DCB63FE0A4}"/>
          </ac:picMkLst>
        </pc:picChg>
        <pc:picChg chg="del">
          <ac:chgData name="Zuber, Janina" userId="c87c7822-2fe5-409c-a0dd-7f2d9d483512" providerId="ADAL" clId="{2FB69B57-0A6E-4EF8-AD55-7EDC5845E651}" dt="2025-06-04T12:11:48.032" v="0" actId="478"/>
          <ac:picMkLst>
            <pc:docMk/>
            <pc:sldMk cId="235981135" sldId="260"/>
            <ac:picMk id="19" creationId="{A205A2E6-1687-04F8-EBF2-EA2E3AF786CE}"/>
          </ac:picMkLst>
        </pc:picChg>
      </pc:sldChg>
    </pc:docChg>
  </pc:docChgLst>
  <pc:docChgLst>
    <pc:chgData name="Derksen, Fabian" userId="S::fabian.derksen@de.schunk.com::31c36845-6767-4836-b2aa-46bd792ef2b7" providerId="AD" clId="Web-{50205645-054A-26E9-CB0F-8A4FE7A552CC}"/>
    <pc:docChg chg="addSld delSld modSld modSection">
      <pc:chgData name="Derksen, Fabian" userId="S::fabian.derksen@de.schunk.com::31c36845-6767-4836-b2aa-46bd792ef2b7" providerId="AD" clId="Web-{50205645-054A-26E9-CB0F-8A4FE7A552CC}" dt="2025-05-19T13:52:33.428" v="25"/>
      <pc:docMkLst>
        <pc:docMk/>
      </pc:docMkLst>
      <pc:sldChg chg="addSp delSp modSp del">
        <pc:chgData name="Derksen, Fabian" userId="S::fabian.derksen@de.schunk.com::31c36845-6767-4836-b2aa-46bd792ef2b7" providerId="AD" clId="Web-{50205645-054A-26E9-CB0F-8A4FE7A552CC}" dt="2025-05-19T13:52:33.428" v="25"/>
        <pc:sldMkLst>
          <pc:docMk/>
          <pc:sldMk cId="2202409644" sldId="276"/>
        </pc:sldMkLst>
      </pc:sldChg>
      <pc:sldChg chg="modSp add">
        <pc:chgData name="Derksen, Fabian" userId="S::fabian.derksen@de.schunk.com::31c36845-6767-4836-b2aa-46bd792ef2b7" providerId="AD" clId="Web-{50205645-054A-26E9-CB0F-8A4FE7A552CC}" dt="2025-05-19T13:52:23.412" v="24" actId="14100"/>
        <pc:sldMkLst>
          <pc:docMk/>
          <pc:sldMk cId="1653430620" sldId="319"/>
        </pc:sldMkLst>
        <pc:spChg chg="mod">
          <ac:chgData name="Derksen, Fabian" userId="S::fabian.derksen@de.schunk.com::31c36845-6767-4836-b2aa-46bd792ef2b7" providerId="AD" clId="Web-{50205645-054A-26E9-CB0F-8A4FE7A552CC}" dt="2025-05-19T13:52:23.412" v="24" actId="14100"/>
          <ac:spMkLst>
            <pc:docMk/>
            <pc:sldMk cId="1653430620" sldId="319"/>
            <ac:spMk id="12" creationId="{21DDFE6A-C5C1-34C9-3218-3155E4D1C759}"/>
          </ac:spMkLst>
        </pc:spChg>
      </pc:sldChg>
    </pc:docChg>
  </pc:docChgLst>
  <pc:docChgLst>
    <pc:chgData name="Hübsch, Florian" userId="S::florian.huebsch@de.schunk.com::733b0dc5-10c0-4b95-a979-d5ddd64819e3" providerId="AD" clId="Web-{43185574-86D1-8B8F-F08B-FCD3ACBEEEF9}"/>
    <pc:docChg chg="sldOrd">
      <pc:chgData name="Hübsch, Florian" userId="S::florian.huebsch@de.schunk.com::733b0dc5-10c0-4b95-a979-d5ddd64819e3" providerId="AD" clId="Web-{43185574-86D1-8B8F-F08B-FCD3ACBEEEF9}" dt="2025-05-26T07:53:25.904" v="1"/>
      <pc:docMkLst>
        <pc:docMk/>
      </pc:docMkLst>
      <pc:sldChg chg="ord">
        <pc:chgData name="Hübsch, Florian" userId="S::florian.huebsch@de.schunk.com::733b0dc5-10c0-4b95-a979-d5ddd64819e3" providerId="AD" clId="Web-{43185574-86D1-8B8F-F08B-FCD3ACBEEEF9}" dt="2025-05-26T07:53:25.904" v="1"/>
        <pc:sldMkLst>
          <pc:docMk/>
          <pc:sldMk cId="1206154617" sldId="268"/>
        </pc:sldMkLst>
      </pc:sldChg>
      <pc:sldChg chg="ord">
        <pc:chgData name="Hübsch, Florian" userId="S::florian.huebsch@de.schunk.com::733b0dc5-10c0-4b95-a979-d5ddd64819e3" providerId="AD" clId="Web-{43185574-86D1-8B8F-F08B-FCD3ACBEEEF9}" dt="2025-05-26T07:53:21.201" v="0"/>
        <pc:sldMkLst>
          <pc:docMk/>
          <pc:sldMk cId="1373143203" sldId="277"/>
        </pc:sldMkLst>
      </pc:sldChg>
    </pc:docChg>
  </pc:docChgLst>
  <pc:docChgLst>
    <pc:chgData name="Derksen, Fabian" userId="S::fabian.derksen@de.schunk.com::31c36845-6767-4836-b2aa-46bd792ef2b7" providerId="AD" clId="Web-{5E48CEC2-F8D2-8E8D-B2CF-30EFC392FD5A}"/>
    <pc:docChg chg="modSld">
      <pc:chgData name="Derksen, Fabian" userId="S::fabian.derksen@de.schunk.com::31c36845-6767-4836-b2aa-46bd792ef2b7" providerId="AD" clId="Web-{5E48CEC2-F8D2-8E8D-B2CF-30EFC392FD5A}" dt="2025-05-19T15:44:23.289" v="10" actId="1076"/>
      <pc:docMkLst>
        <pc:docMk/>
      </pc:docMkLst>
      <pc:sldChg chg="modSp">
        <pc:chgData name="Derksen, Fabian" userId="S::fabian.derksen@de.schunk.com::31c36845-6767-4836-b2aa-46bd792ef2b7" providerId="AD" clId="Web-{5E48CEC2-F8D2-8E8D-B2CF-30EFC392FD5A}" dt="2025-05-19T15:44:04.710" v="5" actId="20577"/>
        <pc:sldMkLst>
          <pc:docMk/>
          <pc:sldMk cId="2385228680" sldId="278"/>
        </pc:sldMkLst>
        <pc:spChg chg="mod">
          <ac:chgData name="Derksen, Fabian" userId="S::fabian.derksen@de.schunk.com::31c36845-6767-4836-b2aa-46bd792ef2b7" providerId="AD" clId="Web-{5E48CEC2-F8D2-8E8D-B2CF-30EFC392FD5A}" dt="2025-05-19T15:42:26.240" v="1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Derksen, Fabian" userId="S::fabian.derksen@de.schunk.com::31c36845-6767-4836-b2aa-46bd792ef2b7" providerId="AD" clId="Web-{5E48CEC2-F8D2-8E8D-B2CF-30EFC392FD5A}" dt="2025-05-19T15:42:30.286" v="3" actId="20577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Derksen, Fabian" userId="S::fabian.derksen@de.schunk.com::31c36845-6767-4836-b2aa-46bd792ef2b7" providerId="AD" clId="Web-{5E48CEC2-F8D2-8E8D-B2CF-30EFC392FD5A}" dt="2025-05-19T15:44:04.710" v="5" actId="20577"/>
          <ac:spMkLst>
            <pc:docMk/>
            <pc:sldMk cId="2385228680" sldId="278"/>
            <ac:spMk id="18" creationId="{FC7426B9-5B80-1477-9D0B-B335284C8D09}"/>
          </ac:spMkLst>
        </pc:spChg>
      </pc:sldChg>
      <pc:sldChg chg="addSp modSp">
        <pc:chgData name="Derksen, Fabian" userId="S::fabian.derksen@de.schunk.com::31c36845-6767-4836-b2aa-46bd792ef2b7" providerId="AD" clId="Web-{5E48CEC2-F8D2-8E8D-B2CF-30EFC392FD5A}" dt="2025-05-19T15:44:23.289" v="10" actId="1076"/>
        <pc:sldMkLst>
          <pc:docMk/>
          <pc:sldMk cId="141255296" sldId="2146849462"/>
        </pc:sldMkLst>
        <pc:spChg chg="add mod">
          <ac:chgData name="Derksen, Fabian" userId="S::fabian.derksen@de.schunk.com::31c36845-6767-4836-b2aa-46bd792ef2b7" providerId="AD" clId="Web-{5E48CEC2-F8D2-8E8D-B2CF-30EFC392FD5A}" dt="2025-05-19T15:44:23.289" v="10" actId="1076"/>
          <ac:spMkLst>
            <pc:docMk/>
            <pc:sldMk cId="141255296" sldId="2146849462"/>
            <ac:spMk id="6" creationId="{FB1F859A-0A24-DD65-DE2D-59E92951AC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5ECB-CF74-097E-97A6-5373D420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FF2C99D6-A979-F5ED-6383-83C535F66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449BCE0E-4D5C-6ECA-5AEF-58BE2A9B04BF}"/>
              </a:ext>
            </a:extLst>
          </p:cNvPr>
          <p:cNvSpPr/>
          <p:nvPr/>
        </p:nvSpPr>
        <p:spPr>
          <a:xfrm>
            <a:off x="7121084" y="1884481"/>
            <a:ext cx="4483882" cy="3865216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F0CF5B-2CF8-129A-0499-1B8679CB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21DDFE6A-C5C1-34C9-3218-3155E4D1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110" y="2320088"/>
            <a:ext cx="4453417" cy="2209920"/>
          </a:xfrm>
        </p:spPr>
        <p:txBody>
          <a:bodyPr lIns="504000"/>
          <a:lstStyle/>
          <a:p>
            <a:r>
              <a:rPr lang="de-DE" sz="3200">
                <a:solidFill>
                  <a:schemeClr val="bg1"/>
                </a:solidFill>
                <a:latin typeface="Fago Pro"/>
                <a:ea typeface="+mn-ea"/>
                <a:cs typeface="+mn-cs"/>
              </a:rPr>
              <a:t>Produktpräsentation CPB</a:t>
            </a:r>
            <a:endParaRPr lang="de-DE" sz="3200">
              <a:solidFill>
                <a:schemeClr val="bg1"/>
              </a:solidFill>
              <a:latin typeface="Fago Pro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FC1A53A-CDA6-9AB1-6BFB-BC6B3A1AE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7109" y="4669182"/>
            <a:ext cx="2896060" cy="805070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100" b="1"/>
              <a:t>Version deutsch 01.06.2025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0ACE0529-5F00-5956-5E4F-E1D080CAE65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C6BB20D-A74C-3955-9938-9FBBF171FB3F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D7D4281-CBB5-71A7-6975-01254F817E3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CF8535F8-CB1E-DEF8-3AC4-82244AA6DB2E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F8D51FE7-D6AB-E319-A2B6-10B86203B03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39A6DC86-D477-F438-EE51-1CD94DAABAE2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0203516E-5D3E-9050-6C68-03A7EA333FE5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C407A5-243C-0334-5234-17F394042D2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E444129E-D3A3-E82C-EE85-E321D762C71F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8A79135-37FC-0901-C8E3-71ED366B6004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082E9F4D-21A2-E09E-75B4-B878502FA12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2E566F2-179E-9B4F-0928-D7638E48D24C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318EE465-B721-A1DA-D796-CC8D532A6E5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E939298-58BD-DAD8-8C01-E27B465A7A1F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B2B1065E-DDA5-6148-8876-78384E05C371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306216CF-04E6-B1E1-13E7-658C6A92B6AC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27EC9E4-8CF6-CAB2-E4AD-AF95A6042D9E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3AAF9AEB-B563-4EC0-6E53-CAABF36E8FF7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44FAE8F7-8EC4-4A1A-CAC2-1BD83DBA948A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FC14D9B7-C2BF-0675-B5FE-4C1845876B9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3AE0929F-B7FC-05DE-D167-A2A115B04FDB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083EB0DD-DAF2-84C4-4784-15018E6E4F8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43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 err="1">
                <a:latin typeface="Fago Pro"/>
              </a:rPr>
              <a:t>Entwickelt</a:t>
            </a:r>
            <a:r>
              <a:rPr lang="en-US">
                <a:latin typeface="Fago Pro"/>
              </a:rPr>
              <a:t> und </a:t>
            </a:r>
            <a:r>
              <a:rPr lang="en-US" err="1">
                <a:latin typeface="Fago Pro"/>
              </a:rPr>
              <a:t>gefertigt</a:t>
            </a:r>
            <a:r>
              <a:rPr lang="en-US">
                <a:latin typeface="Fago Pro"/>
              </a:rPr>
              <a:t> in Deutschland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3" y="6247490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Automatischer Werkzeugwechsler CPB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804692"/>
            <a:ext cx="11198225" cy="125400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err="1">
                <a:solidFill>
                  <a:srgbClr val="002060"/>
                </a:solidFill>
                <a:latin typeface="Fago Pro"/>
              </a:rPr>
              <a:t>Durchgängige</a:t>
            </a:r>
            <a:r>
              <a:rPr lang="en-US">
                <a:solidFill>
                  <a:srgbClr val="002060"/>
                </a:solidFill>
                <a:latin typeface="Fago Pro"/>
              </a:rPr>
              <a:t>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Baureihe</a:t>
            </a:r>
            <a:r>
              <a:rPr lang="en-US">
                <a:solidFill>
                  <a:srgbClr val="002060"/>
                </a:solidFill>
                <a:latin typeface="Fago Pro"/>
              </a:rPr>
              <a:t>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mit</a:t>
            </a:r>
            <a:r>
              <a:rPr lang="en-US">
                <a:solidFill>
                  <a:srgbClr val="002060"/>
                </a:solidFill>
                <a:latin typeface="Fago Pro"/>
              </a:rPr>
              <a:t> 7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Baugrößen</a:t>
            </a:r>
            <a:r>
              <a:rPr lang="en-US">
                <a:solidFill>
                  <a:srgbClr val="002060"/>
                </a:solidFill>
                <a:latin typeface="Fago Pro"/>
              </a:rPr>
              <a:t> (040 bis 160),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bewährter</a:t>
            </a:r>
            <a:r>
              <a:rPr lang="en-US">
                <a:solidFill>
                  <a:srgbClr val="002060"/>
                </a:solidFill>
                <a:latin typeface="Fago Pro"/>
              </a:rPr>
              <a:t> SCHUNK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Spannschieber-Verriegelungsmechanismus</a:t>
            </a:r>
            <a:endParaRPr lang="en-US">
              <a:solidFill>
                <a:srgbClr val="002060"/>
              </a:solidFill>
              <a:latin typeface="Fago Pro"/>
            </a:endParaRPr>
          </a:p>
          <a:p>
            <a:r>
              <a:rPr lang="en-US">
                <a:solidFill>
                  <a:srgbClr val="002060"/>
                </a:solidFill>
                <a:latin typeface="Fago Pro"/>
              </a:rPr>
              <a:t>Zuladung bis 300 kg, bis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zu</a:t>
            </a:r>
            <a:r>
              <a:rPr lang="en-US">
                <a:solidFill>
                  <a:srgbClr val="002060"/>
                </a:solidFill>
                <a:latin typeface="Fago Pro"/>
              </a:rPr>
              <a:t> 3.000 Nm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Mxy</a:t>
            </a:r>
            <a:r>
              <a:rPr lang="en-US">
                <a:solidFill>
                  <a:srgbClr val="002060"/>
                </a:solidFill>
                <a:latin typeface="Fago Pro"/>
              </a:rPr>
              <a:t> Momentenbelastung</a:t>
            </a:r>
          </a:p>
          <a:p>
            <a:r>
              <a:rPr lang="en-US">
                <a:solidFill>
                  <a:srgbClr val="002060"/>
                </a:solidFill>
                <a:latin typeface="Fago Pro"/>
              </a:rPr>
              <a:t>Neu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entwickelte</a:t>
            </a:r>
            <a:r>
              <a:rPr lang="en-US">
                <a:solidFill>
                  <a:srgbClr val="002060"/>
                </a:solidFill>
                <a:latin typeface="Fago Pro"/>
              </a:rPr>
              <a:t>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Baureihe</a:t>
            </a:r>
            <a:r>
              <a:rPr lang="en-US">
                <a:solidFill>
                  <a:srgbClr val="002060"/>
                </a:solidFill>
                <a:latin typeface="Fago Pro"/>
              </a:rPr>
              <a:t>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Optionsmodule</a:t>
            </a:r>
            <a:r>
              <a:rPr lang="en-US">
                <a:solidFill>
                  <a:srgbClr val="002060"/>
                </a:solidFill>
                <a:latin typeface="Fago Pro"/>
              </a:rPr>
              <a:t>,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direkt</a:t>
            </a:r>
            <a:r>
              <a:rPr lang="en-US">
                <a:solidFill>
                  <a:srgbClr val="002060"/>
                </a:solidFill>
                <a:latin typeface="Fago Pro"/>
              </a:rPr>
              <a:t>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anschraubbar</a:t>
            </a:r>
            <a:r>
              <a:rPr lang="en-US">
                <a:solidFill>
                  <a:srgbClr val="002060"/>
                </a:solidFill>
                <a:latin typeface="Fago Pro"/>
              </a:rPr>
              <a:t> an Wechsler CPB</a:t>
            </a:r>
          </a:p>
          <a:p>
            <a:endParaRPr lang="en-US">
              <a:solidFill>
                <a:srgbClr val="002060"/>
              </a:solidFill>
              <a:latin typeface="Fago Pro"/>
            </a:endParaRPr>
          </a:p>
          <a:p>
            <a:endParaRPr lang="en-US">
              <a:solidFill>
                <a:srgbClr val="002060"/>
              </a:solidFill>
              <a:latin typeface="Fago Pro"/>
            </a:endParaRPr>
          </a:p>
        </p:txBody>
      </p:sp>
      <p:pic>
        <p:nvPicPr>
          <p:cNvPr id="7" name="Grafik 6" descr="Ein Bild, das Kreis, Design enthält.&#10;&#10;KI-generierte Inhalte können fehlerhaft sein.">
            <a:extLst>
              <a:ext uri="{FF2B5EF4-FFF2-40B4-BE49-F238E27FC236}">
                <a16:creationId xmlns:a16="http://schemas.microsoft.com/office/drawing/2014/main" id="{5634D185-3889-F8CC-C3EC-96DCB63FE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592" y="3428999"/>
            <a:ext cx="2812014" cy="318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8643-708D-B26D-E61B-052A231A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8D8F-92C7-B3C8-F742-FF052F0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 err="1">
                <a:latin typeface="Fago Pro"/>
              </a:rPr>
              <a:t>Vom</a:t>
            </a:r>
            <a:r>
              <a:rPr lang="en-US">
                <a:latin typeface="Fago Pro"/>
              </a:rPr>
              <a:t> </a:t>
            </a:r>
            <a:r>
              <a:rPr lang="en-US" err="1">
                <a:latin typeface="Fago Pro"/>
              </a:rPr>
              <a:t>Maschinentisch</a:t>
            </a:r>
            <a:r>
              <a:rPr lang="en-US">
                <a:latin typeface="Fago Pro"/>
              </a:rPr>
              <a:t> an den </a:t>
            </a:r>
            <a:r>
              <a:rPr lang="en-US" err="1">
                <a:latin typeface="Fago Pro"/>
              </a:rPr>
              <a:t>Roboter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03DCB6-D277-03A7-B234-4388F66A3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3" y="6247490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E35538-B8FD-8E29-99D0-BAA0A0226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Automatischer Werkzeugwechsler CPB</a:t>
            </a:r>
            <a:endParaRPr lang="en-US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926AAB2-5900-7959-884A-5F7D8A17D720}"/>
              </a:ext>
            </a:extLst>
          </p:cNvPr>
          <p:cNvGrpSpPr/>
          <p:nvPr/>
        </p:nvGrpSpPr>
        <p:grpSpPr>
          <a:xfrm>
            <a:off x="674297" y="4001951"/>
            <a:ext cx="11214361" cy="2561167"/>
            <a:chOff x="674297" y="4001951"/>
            <a:chExt cx="11214361" cy="2561167"/>
          </a:xfrm>
        </p:grpSpPr>
        <p:pic>
          <p:nvPicPr>
            <p:cNvPr id="7" name="Grafik 6" descr="Ein Bild, das Kreis, Hebel, Design enthält.&#10;&#10;Automatisch generierte Beschreibung">
              <a:extLst>
                <a:ext uri="{FF2B5EF4-FFF2-40B4-BE49-F238E27FC236}">
                  <a16:creationId xmlns:a16="http://schemas.microsoft.com/office/drawing/2014/main" id="{1F68E8CD-7660-7F36-60AF-19912F15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97" y="4334510"/>
              <a:ext cx="710806" cy="947203"/>
            </a:xfrm>
            <a:prstGeom prst="rect">
              <a:avLst/>
            </a:prstGeom>
          </p:spPr>
        </p:pic>
        <p:pic>
          <p:nvPicPr>
            <p:cNvPr id="10" name="Grafik 9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49C3F83F-4789-053C-542B-6B3A6283E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43" y="4334510"/>
              <a:ext cx="905903" cy="1166467"/>
            </a:xfrm>
            <a:prstGeom prst="rect">
              <a:avLst/>
            </a:prstGeom>
          </p:spPr>
        </p:pic>
        <p:pic>
          <p:nvPicPr>
            <p:cNvPr id="11" name="Grafik 10" descr="Ein Bild, das Kreis, Hebel enthält.&#10;&#10;Automatisch generierte Beschreibung">
              <a:extLst>
                <a:ext uri="{FF2B5EF4-FFF2-40B4-BE49-F238E27FC236}">
                  <a16:creationId xmlns:a16="http://schemas.microsoft.com/office/drawing/2014/main" id="{6E13DE8C-42AD-B576-BCDA-BEDAE1625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86" y="4329962"/>
              <a:ext cx="1077716" cy="1456911"/>
            </a:xfrm>
            <a:prstGeom prst="rect">
              <a:avLst/>
            </a:prstGeom>
          </p:spPr>
        </p:pic>
        <p:pic>
          <p:nvPicPr>
            <p:cNvPr id="12" name="Grafik 11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F1240ADF-0515-84F9-F2DE-606E25BA5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43" y="4329963"/>
              <a:ext cx="1353062" cy="1629977"/>
            </a:xfrm>
            <a:prstGeom prst="rect">
              <a:avLst/>
            </a:prstGeom>
          </p:spPr>
        </p:pic>
        <p:pic>
          <p:nvPicPr>
            <p:cNvPr id="13" name="Grafik 12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1B8E8EEC-E3F0-C649-E795-735F13FC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4329962"/>
              <a:ext cx="1551682" cy="1890969"/>
            </a:xfrm>
            <a:prstGeom prst="rect">
              <a:avLst/>
            </a:prstGeom>
          </p:spPr>
        </p:pic>
        <p:pic>
          <p:nvPicPr>
            <p:cNvPr id="14" name="Grafik 13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68BE514C-7D58-564A-F4A1-E76DB8F0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743" y="4113767"/>
              <a:ext cx="1890489" cy="2323358"/>
            </a:xfrm>
            <a:prstGeom prst="rect">
              <a:avLst/>
            </a:prstGeom>
          </p:spPr>
        </p:pic>
        <p:pic>
          <p:nvPicPr>
            <p:cNvPr id="15" name="Grafik 14" descr="Ein Bild, das Kreis, Screenshot, Design enthält.&#10;&#10;Automatisch generierte Beschreibung">
              <a:extLst>
                <a:ext uri="{FF2B5EF4-FFF2-40B4-BE49-F238E27FC236}">
                  <a16:creationId xmlns:a16="http://schemas.microsoft.com/office/drawing/2014/main" id="{334205A3-C616-3211-23AF-20E87978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517" y="4001951"/>
              <a:ext cx="2167141" cy="2561167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9D09B3F-201F-16CF-9C48-523EC1BE2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763509"/>
              </p:ext>
            </p:extLst>
          </p:nvPr>
        </p:nvGraphicFramePr>
        <p:xfrm>
          <a:off x="414570" y="1758735"/>
          <a:ext cx="11362861" cy="509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85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088480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23126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500996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406106">
                  <a:extLst>
                    <a:ext uri="{9D8B030D-6E8A-4147-A177-3AD203B41FA5}">
                      <a16:colId xmlns:a16="http://schemas.microsoft.com/office/drawing/2014/main" val="3104150639"/>
                    </a:ext>
                  </a:extLst>
                </a:gridCol>
                <a:gridCol w="1388853">
                  <a:extLst>
                    <a:ext uri="{9D8B030D-6E8A-4147-A177-3AD203B41FA5}">
                      <a16:colId xmlns:a16="http://schemas.microsoft.com/office/drawing/2014/main" val="1389947125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1631955805"/>
                    </a:ext>
                  </a:extLst>
                </a:gridCol>
                <a:gridCol w="1003542">
                  <a:extLst>
                    <a:ext uri="{9D8B030D-6E8A-4147-A177-3AD203B41FA5}">
                      <a16:colId xmlns:a16="http://schemas.microsoft.com/office/drawing/2014/main" val="1304248865"/>
                    </a:ext>
                  </a:extLst>
                </a:gridCol>
                <a:gridCol w="1373798">
                  <a:extLst>
                    <a:ext uri="{9D8B030D-6E8A-4147-A177-3AD203B41FA5}">
                      <a16:colId xmlns:a16="http://schemas.microsoft.com/office/drawing/2014/main" val="3536832934"/>
                    </a:ext>
                  </a:extLst>
                </a:gridCol>
              </a:tblGrid>
              <a:tr h="793494">
                <a:tc>
                  <a:txBody>
                    <a:bodyPr/>
                    <a:lstStyle/>
                    <a:p>
                      <a:r>
                        <a:rPr lang="de-DE" sz="14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Baugröße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Traglast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Gewicht im gekoppelten Zustand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Max. Dynamisches Moment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X</a:t>
                      </a:r>
                      <a:r>
                        <a:rPr lang="de-DE" sz="1400" b="1" baseline="0">
                          <a:latin typeface="Fago Pro" panose="02000506040000020004" pitchFamily="50" charset="0"/>
                        </a:rPr>
                        <a:t> / 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Z</a:t>
                      </a:r>
                    </a:p>
                    <a:p>
                      <a:endParaRPr lang="de-DE" sz="1400" b="1" baseline="-2500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Abfragesensorik</a:t>
                      </a: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induktiv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ver</a:t>
                      </a: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- und entriegelt vorbereitet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Abfragesensorik induktiv und  Werkzeug-anwesenheit vorbereitet</a:t>
                      </a:r>
                    </a:p>
                    <a:p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Wiederhol-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genauigkeit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Betriebs-druck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Anzahl Anschraub-flächen für Optionsmodule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600" b="1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[bar]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0,41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4,5-7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486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 35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0,57   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125 / 125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491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20110"/>
                  </a:ext>
                </a:extLst>
              </a:tr>
              <a:tr h="3372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063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350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350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07481"/>
                  </a:ext>
                </a:extLst>
              </a:tr>
              <a:tr h="33948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CPB 080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1,92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500 / 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45616"/>
                  </a:ext>
                </a:extLst>
              </a:tr>
              <a:tr h="34176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3,03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800 / 600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96034"/>
                  </a:ext>
                </a:extLst>
              </a:tr>
              <a:tr h="3440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2.000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1.000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300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10,56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3.000 / 1.500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3557"/>
                  </a:ext>
                </a:extLst>
              </a:tr>
              <a:tr h="552697">
                <a:tc gridSpan="9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de-DE" sz="12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doppeltes Anschraubbild, Anschraubbild J (</a:t>
                      </a:r>
                      <a:r>
                        <a:rPr lang="de-DE" sz="1200" b="1" kern="1200" err="1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bsp.</a:t>
                      </a:r>
                      <a:r>
                        <a:rPr lang="de-DE" sz="12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für COS R19 Optionsmodul) vorbereitet.</a:t>
                      </a:r>
                      <a:endParaRPr lang="de-DE" sz="14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05049"/>
                  </a:ext>
                </a:extLst>
              </a:tr>
            </a:tbl>
          </a:graphicData>
        </a:graphic>
      </p:graphicFrame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11F8D912-B38B-3B21-D341-EB0E0BBF1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998040"/>
            <a:ext cx="360000" cy="360000"/>
          </a:xfrm>
          <a:prstGeom prst="rect">
            <a:avLst/>
          </a:prstGeom>
        </p:spPr>
      </p:pic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FE447EC2-94FA-23F4-F75F-017D72ECF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556443"/>
            <a:ext cx="360000" cy="360000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C77968FD-7C62-D6DE-5121-1A840ADB2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797524"/>
            <a:ext cx="360000" cy="360000"/>
          </a:xfrm>
          <a:prstGeom prst="rect">
            <a:avLst/>
          </a:prstGeom>
        </p:spPr>
      </p:pic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153F696E-8BB7-2EA3-C8C2-68F18D3DA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206996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9BC9F024-A19E-B27A-B040-E6BBDFF42E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579990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C3A95213-05B4-5033-E2E5-B618CDF93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974112"/>
            <a:ext cx="360000" cy="360000"/>
          </a:xfrm>
          <a:prstGeom prst="rect">
            <a:avLst/>
          </a:prstGeom>
        </p:spPr>
      </p:pic>
      <p:pic>
        <p:nvPicPr>
          <p:cNvPr id="21" name="Grafik 20" descr="Häkchen mit einfarbiger Füllung">
            <a:extLst>
              <a:ext uri="{FF2B5EF4-FFF2-40B4-BE49-F238E27FC236}">
                <a16:creationId xmlns:a16="http://schemas.microsoft.com/office/drawing/2014/main" id="{5E377619-95D6-D943-B189-F8BABC31C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401175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5A5757B1-DD26-4673-75DF-9CEB4EC36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998040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C6FAB1F9-5142-8E14-5A09-E9D1732FE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556443"/>
            <a:ext cx="360000" cy="360000"/>
          </a:xfrm>
          <a:prstGeom prst="rect">
            <a:avLst/>
          </a:prstGeom>
        </p:spPr>
      </p:pic>
      <p:pic>
        <p:nvPicPr>
          <p:cNvPr id="25" name="Grafik 24" descr="Häkchen mit einfarbiger Füllung">
            <a:extLst>
              <a:ext uri="{FF2B5EF4-FFF2-40B4-BE49-F238E27FC236}">
                <a16:creationId xmlns:a16="http://schemas.microsoft.com/office/drawing/2014/main" id="{86A1DEFB-2120-7F33-E30B-7B9FB09EE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797524"/>
            <a:ext cx="360000" cy="360000"/>
          </a:xfrm>
          <a:prstGeom prst="rect">
            <a:avLst/>
          </a:prstGeom>
        </p:spPr>
      </p:pic>
      <p:pic>
        <p:nvPicPr>
          <p:cNvPr id="26" name="Grafik 25" descr="Häkchen mit einfarbiger Füllung">
            <a:extLst>
              <a:ext uri="{FF2B5EF4-FFF2-40B4-BE49-F238E27FC236}">
                <a16:creationId xmlns:a16="http://schemas.microsoft.com/office/drawing/2014/main" id="{68C91843-B1CA-3304-132D-1182F6426F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5206996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2C2105C9-F17E-4314-1CB9-95D4BF6E2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6847" y="5615388"/>
            <a:ext cx="360000" cy="360000"/>
          </a:xfrm>
          <a:prstGeom prst="rect">
            <a:avLst/>
          </a:prstGeom>
        </p:spPr>
      </p:pic>
      <p:pic>
        <p:nvPicPr>
          <p:cNvPr id="28" name="Grafik 27" descr="Häkchen mit einfarbiger Füllung">
            <a:extLst>
              <a:ext uri="{FF2B5EF4-FFF2-40B4-BE49-F238E27FC236}">
                <a16:creationId xmlns:a16="http://schemas.microsoft.com/office/drawing/2014/main" id="{BED0C8B3-FBBE-F2E5-980B-5DCBEED0E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5974112"/>
            <a:ext cx="360000" cy="360000"/>
          </a:xfrm>
          <a:prstGeom prst="rect">
            <a:avLst/>
          </a:prstGeom>
        </p:spPr>
      </p:pic>
      <p:pic>
        <p:nvPicPr>
          <p:cNvPr id="29" name="Grafik 28" descr="Häkchen mit einfarbiger Füllung">
            <a:extLst>
              <a:ext uri="{FF2B5EF4-FFF2-40B4-BE49-F238E27FC236}">
                <a16:creationId xmlns:a16="http://schemas.microsoft.com/office/drawing/2014/main" id="{A494CB18-C1C9-4A8E-D3C4-B0F014EE1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40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23DF-9278-C261-8012-AF33CDEE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7656E-5142-3BF8-E3CE-AF525E92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692885" cy="456394"/>
          </a:xfrm>
        </p:spPr>
        <p:txBody>
          <a:bodyPr/>
          <a:lstStyle/>
          <a:p>
            <a:r>
              <a:rPr lang="en-US">
                <a:latin typeface="Fago Pro"/>
              </a:rPr>
              <a:t>COB</a:t>
            </a:r>
            <a:br>
              <a:rPr lang="en-US">
                <a:latin typeface="Fago Pro"/>
              </a:rPr>
            </a:br>
            <a:r>
              <a:rPr lang="en-US" err="1">
                <a:latin typeface="Fago Pro"/>
              </a:rPr>
              <a:t>Optionsmodule</a:t>
            </a:r>
            <a:r>
              <a:rPr lang="en-US">
                <a:latin typeface="Fago Pro"/>
              </a:rPr>
              <a:t> für </a:t>
            </a:r>
            <a:r>
              <a:rPr lang="en-US" err="1">
                <a:latin typeface="Fago Pro"/>
              </a:rPr>
              <a:t>Mediendurchführung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BEBE87-1E93-0E5A-8946-A4E28ED80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401217-F6F7-6895-238D-6712802D0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Automatischer Werkzeugwechsler CPB</a:t>
            </a:r>
            <a:endParaRPr lang="en-US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3E5A4C9-FE21-5FAC-10C8-0F2ACA4B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598064"/>
              </p:ext>
            </p:extLst>
          </p:nvPr>
        </p:nvGraphicFramePr>
        <p:xfrm>
          <a:off x="678956" y="1803459"/>
          <a:ext cx="7637671" cy="309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996366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39943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532541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PNEUMATIK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VAKUUM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50 Varianten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962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S12R/L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Kodierung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A6M5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V1A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A618A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V2A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S8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Kodierung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CIO1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A10M5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49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00065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B279CE8B-BD6C-85A5-01BA-47134893F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975" y="1803459"/>
            <a:ext cx="2786014" cy="36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55B1335-F8B9-F1EA-D531-18983DB55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805" y="5068575"/>
            <a:ext cx="2036492" cy="144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C2E498-F334-31CF-D032-7A8546C3E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360" y="5070131"/>
            <a:ext cx="2281267" cy="15159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8AD7094-F82A-8371-AC89-29058E5DD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4" y="5213902"/>
            <a:ext cx="3275315" cy="14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F859A-0A24-DD65-DE2D-59E92951AC5B}"/>
              </a:ext>
            </a:extLst>
          </p:cNvPr>
          <p:cNvSpPr txBox="1"/>
          <p:nvPr/>
        </p:nvSpPr>
        <p:spPr>
          <a:xfrm>
            <a:off x="678551" y="4933762"/>
            <a:ext cx="7622922" cy="179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35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Alle </a:t>
            </a:r>
            <a:r>
              <a:rPr lang="en-US" sz="1400" err="1">
                <a:solidFill>
                  <a:schemeClr val="tx2"/>
                </a:solidFill>
                <a:latin typeface="+mj-lt"/>
                <a:cs typeface="Segoe UI"/>
              </a:rPr>
              <a:t>Optionsmodule</a:t>
            </a: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+mj-lt"/>
                <a:cs typeface="Segoe UI"/>
              </a:rPr>
              <a:t>mit</a:t>
            </a: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+mj-lt"/>
                <a:cs typeface="Segoe UI"/>
              </a:rPr>
              <a:t>Serialisierung</a:t>
            </a: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+mj-lt"/>
                <a:cs typeface="Segoe UI"/>
              </a:rPr>
              <a:t>mittels</a:t>
            </a: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 </a:t>
            </a:r>
            <a:r>
              <a:rPr lang="en-US" sz="1400">
                <a:solidFill>
                  <a:schemeClr val="tx2"/>
                </a:solidFill>
                <a:latin typeface="Fago Pro" panose="02000506040000020004" pitchFamily="50" charset="0"/>
              </a:rPr>
              <a:t>DMC</a:t>
            </a:r>
            <a:r>
              <a:rPr lang="en-US" sz="1200">
                <a:solidFill>
                  <a:schemeClr val="tx2"/>
                </a:solidFill>
                <a:cs typeface="Segoe UI"/>
              </a:rPr>
              <a:t> </a:t>
            </a:r>
            <a:r>
              <a:rPr lang="en-US" sz="1400">
                <a:solidFill>
                  <a:schemeClr val="tx2"/>
                </a:solidFill>
                <a:latin typeface="Fago Pro" panose="02000506040000020004" pitchFamily="50" charset="0"/>
              </a:rPr>
              <a:t>Code</a:t>
            </a:r>
            <a:r>
              <a:rPr lang="en-US" sz="1200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125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C1B62-5AD8-5B89-81D4-C033F208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AA64C-B730-095A-7E8A-274CBDC9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CTS B</a:t>
            </a:r>
            <a:br>
              <a:rPr lang="en-US">
                <a:latin typeface="Fago Pro"/>
              </a:rPr>
            </a:br>
            <a:r>
              <a:rPr lang="en-US" err="1">
                <a:latin typeface="Fago Pro"/>
              </a:rPr>
              <a:t>Bolzen-Ablagemagazin</a:t>
            </a:r>
            <a:endParaRPr lang="en-US" noProof="0" err="1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EA1C7C-31DC-33C6-6B2D-556F21356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6C0D86-1298-C709-9DCC-0FF2AF7B2C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Automatischer Werkzeugwechsler CPB</a:t>
            </a:r>
            <a:endParaRPr lang="en-US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3B07BC9-8532-FD7B-9F86-9326420BA6FF}"/>
              </a:ext>
            </a:extLst>
          </p:cNvPr>
          <p:cNvGrpSpPr/>
          <p:nvPr/>
        </p:nvGrpSpPr>
        <p:grpSpPr>
          <a:xfrm>
            <a:off x="674298" y="3630082"/>
            <a:ext cx="5879606" cy="2561167"/>
            <a:chOff x="674297" y="4001951"/>
            <a:chExt cx="11214361" cy="2561167"/>
          </a:xfrm>
        </p:grpSpPr>
        <p:pic>
          <p:nvPicPr>
            <p:cNvPr id="7" name="Grafik 6" descr="Ein Bild, das Kreis, Hebel, Design enthält.&#10;&#10;Automatisch generierte Beschreibung">
              <a:extLst>
                <a:ext uri="{FF2B5EF4-FFF2-40B4-BE49-F238E27FC236}">
                  <a16:creationId xmlns:a16="http://schemas.microsoft.com/office/drawing/2014/main" id="{480983BB-A2E4-E94E-19BB-9363AEF2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97" y="4334510"/>
              <a:ext cx="710806" cy="947203"/>
            </a:xfrm>
            <a:prstGeom prst="rect">
              <a:avLst/>
            </a:prstGeom>
          </p:spPr>
        </p:pic>
        <p:pic>
          <p:nvPicPr>
            <p:cNvPr id="10" name="Grafik 9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D9D009F1-684D-E3C4-6A1C-9A001EB1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43" y="4334510"/>
              <a:ext cx="905903" cy="1166467"/>
            </a:xfrm>
            <a:prstGeom prst="rect">
              <a:avLst/>
            </a:prstGeom>
          </p:spPr>
        </p:pic>
        <p:pic>
          <p:nvPicPr>
            <p:cNvPr id="11" name="Grafik 10" descr="Ein Bild, das Kreis, Hebel enthält.&#10;&#10;Automatisch generierte Beschreibung">
              <a:extLst>
                <a:ext uri="{FF2B5EF4-FFF2-40B4-BE49-F238E27FC236}">
                  <a16:creationId xmlns:a16="http://schemas.microsoft.com/office/drawing/2014/main" id="{18CE590E-2663-E85A-B220-DDFB7E98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86" y="4329962"/>
              <a:ext cx="1077716" cy="1456911"/>
            </a:xfrm>
            <a:prstGeom prst="rect">
              <a:avLst/>
            </a:prstGeom>
          </p:spPr>
        </p:pic>
        <p:pic>
          <p:nvPicPr>
            <p:cNvPr id="12" name="Grafik 11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CB7AE0CF-CB70-D877-6B40-FB0DAEA6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43" y="4329963"/>
              <a:ext cx="1353062" cy="1629977"/>
            </a:xfrm>
            <a:prstGeom prst="rect">
              <a:avLst/>
            </a:prstGeom>
          </p:spPr>
        </p:pic>
        <p:pic>
          <p:nvPicPr>
            <p:cNvPr id="13" name="Grafik 12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7C972E1E-6432-197E-409B-08ACE3EE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4329962"/>
              <a:ext cx="1551682" cy="1890969"/>
            </a:xfrm>
            <a:prstGeom prst="rect">
              <a:avLst/>
            </a:prstGeom>
          </p:spPr>
        </p:pic>
        <p:pic>
          <p:nvPicPr>
            <p:cNvPr id="14" name="Grafik 13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450312F4-65B2-FF73-6259-399D1AFA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743" y="4113767"/>
              <a:ext cx="1890489" cy="2323358"/>
            </a:xfrm>
            <a:prstGeom prst="rect">
              <a:avLst/>
            </a:prstGeom>
          </p:spPr>
        </p:pic>
        <p:pic>
          <p:nvPicPr>
            <p:cNvPr id="15" name="Grafik 14" descr="Ein Bild, das Kreis, Screenshot, Design enthält.&#10;&#10;Automatisch generierte Beschreibung">
              <a:extLst>
                <a:ext uri="{FF2B5EF4-FFF2-40B4-BE49-F238E27FC236}">
                  <a16:creationId xmlns:a16="http://schemas.microsoft.com/office/drawing/2014/main" id="{7337B7F2-5446-81F5-AB41-4CA6AC80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517" y="4001951"/>
              <a:ext cx="2167141" cy="2561167"/>
            </a:xfrm>
            <a:prstGeom prst="rect">
              <a:avLst/>
            </a:prstGeom>
          </p:spPr>
        </p:pic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3E41EDC-B9A7-C435-5BA0-D8AAC7985E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42681"/>
            <a:ext cx="10960967" cy="1944213"/>
          </a:xfrm>
        </p:spPr>
        <p:txBody>
          <a:bodyPr/>
          <a:lstStyle/>
          <a:p>
            <a:r>
              <a:rPr lang="de-DE" noProof="0"/>
              <a:t>2 Baugrößen 050 und 085, jeweils in aktiver (mit Verriegelung) und passiver Ausführung (ohne Verriegelung) erhältlich</a:t>
            </a:r>
          </a:p>
          <a:p>
            <a:r>
              <a:rPr lang="de-DE" noProof="0"/>
              <a:t>Weitere Baugröße verfügbar ab Ende 2025 (bis Zuladung 250 kg)</a:t>
            </a:r>
          </a:p>
          <a:p>
            <a:r>
              <a:rPr lang="de-DE" noProof="0"/>
              <a:t>Anschraubfläche „A“ an allen CPB Adaptern für die Montage des Ablagebolzens vorgesehen</a:t>
            </a:r>
            <a:endParaRPr lang="en-US" noProof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1E0371D-E453-9304-7FA8-3514320014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97" y="3749881"/>
            <a:ext cx="5728091" cy="2880000"/>
          </a:xfrm>
          <a:prstGeom prst="rect">
            <a:avLst/>
          </a:prstGeom>
        </p:spPr>
      </p:pic>
      <p:pic>
        <p:nvPicPr>
          <p:cNvPr id="6" name="Grafik 5" descr="Ein Bild, das Design, Gerät enthält.&#10;&#10;Automatisch generierte Beschreibung">
            <a:extLst>
              <a:ext uri="{FF2B5EF4-FFF2-40B4-BE49-F238E27FC236}">
                <a16:creationId xmlns:a16="http://schemas.microsoft.com/office/drawing/2014/main" id="{88B749BB-9782-544D-0069-91B822713E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687" y="4632033"/>
            <a:ext cx="1623680" cy="956038"/>
          </a:xfrm>
          <a:prstGeom prst="rect">
            <a:avLst/>
          </a:prstGeom>
        </p:spPr>
      </p:pic>
      <p:pic>
        <p:nvPicPr>
          <p:cNvPr id="8" name="Grafik 7" descr="Ein Bild, das Text, Kreis, Design enthält.&#10;&#10;Automatisch generierte Beschreibung">
            <a:extLst>
              <a:ext uri="{FF2B5EF4-FFF2-40B4-BE49-F238E27FC236}">
                <a16:creationId xmlns:a16="http://schemas.microsoft.com/office/drawing/2014/main" id="{79597784-D487-384F-2BFB-8C74914A15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222" y="4545874"/>
            <a:ext cx="1344419" cy="1343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8EC8B41-5FF2-782F-5427-B67D826A61FC}"/>
              </a:ext>
            </a:extLst>
          </p:cNvPr>
          <p:cNvSpPr txBox="1"/>
          <p:nvPr/>
        </p:nvSpPr>
        <p:spPr>
          <a:xfrm>
            <a:off x="6609759" y="4230273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b="1">
                <a:solidFill>
                  <a:schemeClr val="tx2"/>
                </a:solidFill>
              </a:rPr>
              <a:t>passiv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7426B9-5B80-1477-9D0B-B335284C8D09}"/>
              </a:ext>
            </a:extLst>
          </p:cNvPr>
          <p:cNvSpPr txBox="1"/>
          <p:nvPr/>
        </p:nvSpPr>
        <p:spPr>
          <a:xfrm>
            <a:off x="8551663" y="4208104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aktiv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2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633A4-4D3C-EAE4-CDFF-DD007F2C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65D60-CAF9-EEC2-4ECA-CA207E04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Der </a:t>
            </a:r>
            <a:r>
              <a:rPr lang="en-US" err="1">
                <a:latin typeface="Fago Pro"/>
              </a:rPr>
              <a:t>MEHRWert</a:t>
            </a:r>
            <a:r>
              <a:rPr lang="en-US">
                <a:latin typeface="Fago Pro"/>
              </a:rPr>
              <a:t>-Wechsler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30E0BF-EFD0-4F09-4351-5C0A32725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D4C445-7EAD-90AB-5D54-366EA4E8F4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Automatischer Werkzeugwechsler CPB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5D1487-5AFE-543B-A8DE-2CF4B8C1B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830651"/>
            <a:ext cx="11198225" cy="4553702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chemeClr val="accent1"/>
                </a:solidFill>
              </a:rPr>
              <a:t>Bewährter</a:t>
            </a:r>
            <a:r>
              <a:rPr lang="en-US" sz="1600" b="1">
                <a:solidFill>
                  <a:schemeClr val="accent1"/>
                </a:solidFill>
              </a:rPr>
              <a:t> </a:t>
            </a:r>
            <a:r>
              <a:rPr lang="en-US" sz="1600" b="1" err="1">
                <a:solidFill>
                  <a:schemeClr val="accent1"/>
                </a:solidFill>
              </a:rPr>
              <a:t>Spannschieber-Verriegelungsmechanismus</a:t>
            </a:r>
            <a:endParaRPr lang="en-US" sz="1600" b="1">
              <a:solidFill>
                <a:schemeClr val="accent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Seit über 20 Jahren ausgereifte Technologie in stationären Spannsystemen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accent1"/>
                </a:solidFill>
              </a:rPr>
              <a:t>Robuster</a:t>
            </a:r>
            <a:r>
              <a:rPr lang="en-US" sz="1600">
                <a:solidFill>
                  <a:schemeClr val="accent1"/>
                </a:solidFill>
              </a:rPr>
              <a:t>, </a:t>
            </a:r>
            <a:r>
              <a:rPr lang="en-US" sz="1600" err="1">
                <a:solidFill>
                  <a:schemeClr val="accent1"/>
                </a:solidFill>
              </a:rPr>
              <a:t>innenliegender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Verriegelungsmechanismus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aus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vakuumgehärtetem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Edelstahl</a:t>
            </a:r>
            <a:r>
              <a:rPr lang="en-US" sz="1600">
                <a:solidFill>
                  <a:schemeClr val="accent1"/>
                </a:solidFill>
              </a:rPr>
              <a:t> </a:t>
            </a:r>
          </a:p>
          <a:p>
            <a:pPr marL="628650" lvl="1" indent="-171450"/>
            <a:r>
              <a:rPr lang="de-DE" sz="1600">
                <a:solidFill>
                  <a:schemeClr val="accent1"/>
                </a:solidFill>
              </a:rPr>
              <a:t>Gehäuse aus eloxiertem, hochfestem Aluminium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Integrierte Feder zur Verhinderung einer Spaltbildung bei Druckluftverlust zwischen Kopf und Adapter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80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chemeClr val="accent1"/>
                </a:solidFill>
              </a:rPr>
              <a:t>Erhöhte</a:t>
            </a:r>
            <a:r>
              <a:rPr lang="en-US" sz="1600" b="1">
                <a:solidFill>
                  <a:schemeClr val="accent1"/>
                </a:solidFill>
              </a:rPr>
              <a:t> </a:t>
            </a:r>
            <a:r>
              <a:rPr lang="en-US" sz="1600" b="1" err="1">
                <a:solidFill>
                  <a:schemeClr val="accent1"/>
                </a:solidFill>
              </a:rPr>
              <a:t>Flexibilität</a:t>
            </a:r>
            <a:endParaRPr lang="en-US" sz="1600" b="1">
              <a:solidFill>
                <a:schemeClr val="accent1"/>
              </a:solidFill>
            </a:endParaRPr>
          </a:p>
          <a:p>
            <a:pPr marL="628650" lvl="1" indent="-171450"/>
            <a:r>
              <a:rPr lang="de-DE" sz="1600">
                <a:solidFill>
                  <a:schemeClr val="accent1"/>
                </a:solidFill>
              </a:rPr>
              <a:t>Vorbereitete, induktive Abfrage für Ver-/Entriegelung sowie Werkzeuganwesenheit</a:t>
            </a:r>
          </a:p>
          <a:p>
            <a:pPr marL="628650" lvl="1" indent="-171450"/>
            <a:r>
              <a:rPr lang="de-DE" sz="1600">
                <a:solidFill>
                  <a:schemeClr val="accent1"/>
                </a:solidFill>
              </a:rPr>
              <a:t>Neu entwickelte, universell anschraubbare Optionsmodule mit Bolzenschnittstelle für verschiedene Medien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accent1"/>
                </a:solidFill>
              </a:rPr>
              <a:t>Zusätzliche</a:t>
            </a:r>
            <a:r>
              <a:rPr lang="en-US" sz="1600">
                <a:solidFill>
                  <a:schemeClr val="accent1"/>
                </a:solidFill>
              </a:rPr>
              <a:t>, </a:t>
            </a:r>
            <a:r>
              <a:rPr lang="en-US" sz="1600" err="1">
                <a:solidFill>
                  <a:schemeClr val="accent1"/>
                </a:solidFill>
              </a:rPr>
              <a:t>integrierte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pneumatische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Durchführungen</a:t>
            </a:r>
            <a:r>
              <a:rPr lang="en-US" sz="1600">
                <a:solidFill>
                  <a:schemeClr val="accent1"/>
                </a:solidFill>
              </a:rPr>
              <a:t> für </a:t>
            </a:r>
            <a:r>
              <a:rPr lang="en-US" sz="1600" err="1">
                <a:solidFill>
                  <a:schemeClr val="accent1"/>
                </a:solidFill>
              </a:rPr>
              <a:t>Druckluft</a:t>
            </a:r>
            <a:r>
              <a:rPr lang="en-US" sz="1600">
                <a:solidFill>
                  <a:schemeClr val="accent1"/>
                </a:solidFill>
              </a:rPr>
              <a:t> und </a:t>
            </a:r>
            <a:r>
              <a:rPr lang="en-US" sz="1600" err="1">
                <a:solidFill>
                  <a:schemeClr val="accent1"/>
                </a:solidFill>
              </a:rPr>
              <a:t>Vakuum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geeignet</a:t>
            </a:r>
            <a:endParaRPr lang="en-US" sz="1600">
              <a:solidFill>
                <a:schemeClr val="accent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Mehr Anschraubflächen für Durchführungs­module dank rechteckiger bzw. hexagonaler Bauform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80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chemeClr val="accent1"/>
                </a:solidFill>
              </a:rPr>
              <a:t>Einfache</a:t>
            </a:r>
            <a:r>
              <a:rPr lang="en-US" sz="1600" b="1">
                <a:solidFill>
                  <a:schemeClr val="accent1"/>
                </a:solidFill>
              </a:rPr>
              <a:t> </a:t>
            </a:r>
            <a:r>
              <a:rPr lang="en-US" sz="1600" b="1" err="1">
                <a:solidFill>
                  <a:schemeClr val="accent1"/>
                </a:solidFill>
              </a:rPr>
              <a:t>Handhabung</a:t>
            </a:r>
            <a:endParaRPr lang="en-US" sz="1600" b="1">
              <a:solidFill>
                <a:schemeClr val="accent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Integriertes ISO-Flanschbild in Kopf- und Adapterseite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Integrierte Luftdurchführungen am Adapter können sowohl radial als auch axial genutzt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1"/>
                </a:solidFill>
              </a:rPr>
              <a:t>Adapterseitig können Endeffektoren sowohl in den Wechseladapter (Bolt-Up) als auch durch ihn hindurch (Bolt-Down) verschraubt werden</a:t>
            </a:r>
            <a:endParaRPr lang="en-US">
              <a:solidFill>
                <a:srgbClr val="002060"/>
              </a:solidFill>
              <a:latin typeface="Fago Pro"/>
            </a:endParaRPr>
          </a:p>
        </p:txBody>
      </p:sp>
    </p:spTree>
    <p:extLst>
      <p:ext uri="{BB962C8B-B14F-4D97-AF65-F5344CB8AC3E}">
        <p14:creationId xmlns:p14="http://schemas.microsoft.com/office/powerpoint/2010/main" val="137314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3AFEF1-913D-4D9F-90B7-90BF222F7489}">
  <ds:schemaRefs>
    <ds:schemaRef ds:uri="4073f15e-743a-4f14-9fe4-769ab45ddcc9"/>
    <ds:schemaRef ds:uri="c33d16ab-2836-4371-bb99-a98130dfed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Produktpräsentation CPB</vt:lpstr>
      <vt:lpstr>CPB Entwickelt und gefertigt in Deutschland</vt:lpstr>
      <vt:lpstr>CPB Vom Maschinentisch an den Roboter</vt:lpstr>
      <vt:lpstr>COB Optionsmodule für Mediendurchführung</vt:lpstr>
      <vt:lpstr>CTS B Bolzen-Ablagemagazin</vt:lpstr>
      <vt:lpstr>CPB Der MEHRWert-Wechsler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revision>1</cp:revision>
  <dcterms:created xsi:type="dcterms:W3CDTF">2022-07-14T15:38:34Z</dcterms:created>
  <dcterms:modified xsi:type="dcterms:W3CDTF">2025-06-04T12:30:27Z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