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147479747" r:id="rId5"/>
    <p:sldId id="260" r:id="rId6"/>
    <p:sldId id="277" r:id="rId7"/>
    <p:sldId id="3478" r:id="rId8"/>
    <p:sldId id="280" r:id="rId9"/>
    <p:sldId id="2146849462" r:id="rId10"/>
    <p:sldId id="3461" r:id="rId11"/>
    <p:sldId id="268" r:id="rId12"/>
  </p:sldIdLst>
  <p:sldSz cx="12192000" cy="6858000"/>
  <p:notesSz cx="6858000" cy="9144000"/>
  <p:embeddedFontLst>
    <p:embeddedFont>
      <p:font typeface="Fago Pro" panose="020B060402020202020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0396E88-D406-4AD1-8AB7-64BEE6D69D91}">
          <p14:sldIdLst>
            <p14:sldId id="2147479747"/>
            <p14:sldId id="260"/>
            <p14:sldId id="277"/>
            <p14:sldId id="3478"/>
            <p14:sldId id="280"/>
            <p14:sldId id="2146849462"/>
            <p14:sldId id="346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279"/>
    <a:srgbClr val="BCCF0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27C22-AE79-41FD-AC07-679F3665B91E}" v="6" dt="2025-06-04T12:31:16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übsch, Florian" userId="S::florian.huebsch@de.schunk.com::733b0dc5-10c0-4b95-a979-d5ddd64819e3" providerId="AD" clId="Web-{7C90D534-6843-FAF7-D1B1-344981572BF5}"/>
    <pc:docChg chg="modSld">
      <pc:chgData name="Hübsch, Florian" userId="S::florian.huebsch@de.schunk.com::733b0dc5-10c0-4b95-a979-d5ddd64819e3" providerId="AD" clId="Web-{7C90D534-6843-FAF7-D1B1-344981572BF5}" dt="2025-05-26T07:49:19.924" v="5" actId="20577"/>
      <pc:docMkLst>
        <pc:docMk/>
      </pc:docMkLst>
      <pc:sldChg chg="modSp">
        <pc:chgData name="Hübsch, Florian" userId="S::florian.huebsch@de.schunk.com::733b0dc5-10c0-4b95-a979-d5ddd64819e3" providerId="AD" clId="Web-{7C90D534-6843-FAF7-D1B1-344981572BF5}" dt="2025-05-26T07:49:19.924" v="5" actId="20577"/>
        <pc:sldMkLst>
          <pc:docMk/>
          <pc:sldMk cId="1373143203" sldId="277"/>
        </pc:sldMkLst>
        <pc:spChg chg="mod">
          <ac:chgData name="Hübsch, Florian" userId="S::florian.huebsch@de.schunk.com::733b0dc5-10c0-4b95-a979-d5ddd64819e3" providerId="AD" clId="Web-{7C90D534-6843-FAF7-D1B1-344981572BF5}" dt="2025-05-26T07:49:19.924" v="5" actId="20577"/>
          <ac:spMkLst>
            <pc:docMk/>
            <pc:sldMk cId="1373143203" sldId="277"/>
            <ac:spMk id="5" creationId="{825D1487-5AFE-543B-A8DE-2CF4B8C1B346}"/>
          </ac:spMkLst>
        </pc:spChg>
      </pc:sldChg>
    </pc:docChg>
  </pc:docChgLst>
  <pc:docChgLst>
    <pc:chgData name="Hübsch, Florian" userId="733b0dc5-10c0-4b95-a979-d5ddd64819e3" providerId="ADAL" clId="{06A8C6A6-7F8C-4EFE-A4D1-8EB729A22F66}"/>
    <pc:docChg chg="undo redo custSel addSld delSld modSld sldOrd modSection">
      <pc:chgData name="Hübsch, Florian" userId="733b0dc5-10c0-4b95-a979-d5ddd64819e3" providerId="ADAL" clId="{06A8C6A6-7F8C-4EFE-A4D1-8EB729A22F66}" dt="2025-05-28T08:08:51.563" v="2600" actId="403"/>
      <pc:docMkLst>
        <pc:docMk/>
      </pc:docMkLst>
      <pc:sldChg chg="modSp mod">
        <pc:chgData name="Hübsch, Florian" userId="733b0dc5-10c0-4b95-a979-d5ddd64819e3" providerId="ADAL" clId="{06A8C6A6-7F8C-4EFE-A4D1-8EB729A22F66}" dt="2025-05-28T08:05:26.384" v="2562" actId="20577"/>
        <pc:sldMkLst>
          <pc:docMk/>
          <pc:sldMk cId="235981135" sldId="260"/>
        </pc:sldMkLst>
        <pc:spChg chg="mod">
          <ac:chgData name="Hübsch, Florian" userId="733b0dc5-10c0-4b95-a979-d5ddd64819e3" providerId="ADAL" clId="{06A8C6A6-7F8C-4EFE-A4D1-8EB729A22F66}" dt="2025-05-28T08:05:26.384" v="2562" actId="20577"/>
          <ac:spMkLst>
            <pc:docMk/>
            <pc:sldMk cId="235981135" sldId="260"/>
            <ac:spMk id="2" creationId="{EEC01A36-7E4C-281A-2478-92512215A58A}"/>
          </ac:spMkLst>
        </pc:spChg>
      </pc:sldChg>
      <pc:sldChg chg="delSp modSp mod">
        <pc:chgData name="Hübsch, Florian" userId="733b0dc5-10c0-4b95-a979-d5ddd64819e3" providerId="ADAL" clId="{06A8C6A6-7F8C-4EFE-A4D1-8EB729A22F66}" dt="2025-05-28T08:06:52.033" v="2599" actId="20577"/>
        <pc:sldMkLst>
          <pc:docMk/>
          <pc:sldMk cId="1373143203" sldId="277"/>
        </pc:sldMkLst>
        <pc:spChg chg="mod">
          <ac:chgData name="Hübsch, Florian" userId="733b0dc5-10c0-4b95-a979-d5ddd64819e3" providerId="ADAL" clId="{06A8C6A6-7F8C-4EFE-A4D1-8EB729A22F66}" dt="2025-05-28T08:05:38.373" v="2563"/>
          <ac:spMkLst>
            <pc:docMk/>
            <pc:sldMk cId="1373143203" sldId="277"/>
            <ac:spMk id="2" creationId="{25765D60-CAF9-EEC2-4ECA-CA207E048299}"/>
          </ac:spMkLst>
        </pc:spChg>
        <pc:spChg chg="mod">
          <ac:chgData name="Hübsch, Florian" userId="733b0dc5-10c0-4b95-a979-d5ddd64819e3" providerId="ADAL" clId="{06A8C6A6-7F8C-4EFE-A4D1-8EB729A22F66}" dt="2025-05-28T08:06:52.033" v="2599" actId="20577"/>
          <ac:spMkLst>
            <pc:docMk/>
            <pc:sldMk cId="1373143203" sldId="277"/>
            <ac:spMk id="5" creationId="{825D1487-5AFE-543B-A8DE-2CF4B8C1B346}"/>
          </ac:spMkLst>
        </pc:spChg>
      </pc:sldChg>
      <pc:sldChg chg="modSp mod ord">
        <pc:chgData name="Hübsch, Florian" userId="733b0dc5-10c0-4b95-a979-d5ddd64819e3" providerId="ADAL" clId="{06A8C6A6-7F8C-4EFE-A4D1-8EB729A22F66}" dt="2025-05-20T11:44:42.035" v="1018" actId="13926"/>
        <pc:sldMkLst>
          <pc:docMk/>
          <pc:sldMk cId="678242117" sldId="280"/>
        </pc:sldMkLst>
        <pc:spChg chg="mod">
          <ac:chgData name="Hübsch, Florian" userId="733b0dc5-10c0-4b95-a979-d5ddd64819e3" providerId="ADAL" clId="{06A8C6A6-7F8C-4EFE-A4D1-8EB729A22F66}" dt="2025-05-19T15:41:20.195" v="686" actId="20577"/>
          <ac:spMkLst>
            <pc:docMk/>
            <pc:sldMk cId="678242117" sldId="280"/>
            <ac:spMk id="2" creationId="{A9E68D8F-92C7-B3C8-F742-FF052F0F094A}"/>
          </ac:spMkLst>
        </pc:spChg>
        <pc:graphicFrameChg chg="mod modGraphic">
          <ac:chgData name="Hübsch, Florian" userId="733b0dc5-10c0-4b95-a979-d5ddd64819e3" providerId="ADAL" clId="{06A8C6A6-7F8C-4EFE-A4D1-8EB729A22F66}" dt="2025-05-20T11:44:42.035" v="1018" actId="13926"/>
          <ac:graphicFrameMkLst>
            <pc:docMk/>
            <pc:sldMk cId="678242117" sldId="280"/>
            <ac:graphicFrameMk id="5" creationId="{0E368714-36F9-CDF6-9173-7FC9743FDA80}"/>
          </ac:graphicFrameMkLst>
        </pc:graphicFrameChg>
      </pc:sldChg>
      <pc:sldChg chg="modSp mod">
        <pc:chgData name="Hübsch, Florian" userId="733b0dc5-10c0-4b95-a979-d5ddd64819e3" providerId="ADAL" clId="{06A8C6A6-7F8C-4EFE-A4D1-8EB729A22F66}" dt="2025-05-19T15:35:47.555" v="426" actId="13926"/>
        <pc:sldMkLst>
          <pc:docMk/>
          <pc:sldMk cId="1425110837" sldId="3461"/>
        </pc:sldMkLst>
        <pc:spChg chg="mod">
          <ac:chgData name="Hübsch, Florian" userId="733b0dc5-10c0-4b95-a979-d5ddd64819e3" providerId="ADAL" clId="{06A8C6A6-7F8C-4EFE-A4D1-8EB729A22F66}" dt="2025-05-19T15:35:47.555" v="426" actId="13926"/>
          <ac:spMkLst>
            <pc:docMk/>
            <pc:sldMk cId="1425110837" sldId="3461"/>
            <ac:spMk id="8" creationId="{BA2DA272-E602-AEC8-2BD2-F99F7B3FB7CD}"/>
          </ac:spMkLst>
        </pc:spChg>
        <pc:spChg chg="mod">
          <ac:chgData name="Hübsch, Florian" userId="733b0dc5-10c0-4b95-a979-d5ddd64819e3" providerId="ADAL" clId="{06A8C6A6-7F8C-4EFE-A4D1-8EB729A22F66}" dt="2025-05-19T15:35:12.804" v="411" actId="404"/>
          <ac:spMkLst>
            <pc:docMk/>
            <pc:sldMk cId="1425110837" sldId="3461"/>
            <ac:spMk id="9" creationId="{8DE7FC66-01A4-CFE4-44A4-35F56A14EEAE}"/>
          </ac:spMkLst>
        </pc:spChg>
        <pc:spChg chg="mod">
          <ac:chgData name="Hübsch, Florian" userId="733b0dc5-10c0-4b95-a979-d5ddd64819e3" providerId="ADAL" clId="{06A8C6A6-7F8C-4EFE-A4D1-8EB729A22F66}" dt="2025-05-19T15:35:26.046" v="425" actId="20577"/>
          <ac:spMkLst>
            <pc:docMk/>
            <pc:sldMk cId="1425110837" sldId="3461"/>
            <ac:spMk id="12" creationId="{0051D63A-2523-1E82-7E94-57FD6B5C8889}"/>
          </ac:spMkLst>
        </pc:spChg>
        <pc:picChg chg="mod">
          <ac:chgData name="Hübsch, Florian" userId="733b0dc5-10c0-4b95-a979-d5ddd64819e3" providerId="ADAL" clId="{06A8C6A6-7F8C-4EFE-A4D1-8EB729A22F66}" dt="2025-05-19T15:35:24.032" v="422" actId="1036"/>
          <ac:picMkLst>
            <pc:docMk/>
            <pc:sldMk cId="1425110837" sldId="3461"/>
            <ac:picMk id="18" creationId="{3BB9C19C-8168-C81E-1FE9-53E8A383F7DC}"/>
          </ac:picMkLst>
        </pc:picChg>
      </pc:sldChg>
      <pc:sldChg chg="addSp delSp modSp mod ord">
        <pc:chgData name="Hübsch, Florian" userId="733b0dc5-10c0-4b95-a979-d5ddd64819e3" providerId="ADAL" clId="{06A8C6A6-7F8C-4EFE-A4D1-8EB729A22F66}" dt="2025-05-22T08:19:07.524" v="2468" actId="14100"/>
        <pc:sldMkLst>
          <pc:docMk/>
          <pc:sldMk cId="582680020" sldId="3478"/>
        </pc:sldMkLst>
        <pc:spChg chg="mod">
          <ac:chgData name="Hübsch, Florian" userId="733b0dc5-10c0-4b95-a979-d5ddd64819e3" providerId="ADAL" clId="{06A8C6A6-7F8C-4EFE-A4D1-8EB729A22F66}" dt="2025-05-20T11:54:44.732" v="1700" actId="13926"/>
          <ac:spMkLst>
            <pc:docMk/>
            <pc:sldMk cId="582680020" sldId="3478"/>
            <ac:spMk id="2" creationId="{3BA4DC87-DE65-AEDB-36B3-B0D583E7BE2E}"/>
          </ac:spMkLst>
        </pc:spChg>
        <pc:spChg chg="add mod">
          <ac:chgData name="Hübsch, Florian" userId="733b0dc5-10c0-4b95-a979-d5ddd64819e3" providerId="ADAL" clId="{06A8C6A6-7F8C-4EFE-A4D1-8EB729A22F66}" dt="2025-05-20T11:56:57.158" v="1901" actId="14100"/>
          <ac:spMkLst>
            <pc:docMk/>
            <pc:sldMk cId="582680020" sldId="3478"/>
            <ac:spMk id="5" creationId="{389301D8-EDD6-E448-C6AF-21314FA22595}"/>
          </ac:spMkLst>
        </pc:spChg>
        <pc:spChg chg="mod">
          <ac:chgData name="Hübsch, Florian" userId="733b0dc5-10c0-4b95-a979-d5ddd64819e3" providerId="ADAL" clId="{06A8C6A6-7F8C-4EFE-A4D1-8EB729A22F66}" dt="2025-05-20T11:54:52.424" v="1701" actId="1076"/>
          <ac:spMkLst>
            <pc:docMk/>
            <pc:sldMk cId="582680020" sldId="3478"/>
            <ac:spMk id="6" creationId="{A0CEB4D2-21B5-A47B-F7DF-57A71C458EB1}"/>
          </ac:spMkLst>
        </pc:spChg>
        <pc:spChg chg="mod">
          <ac:chgData name="Hübsch, Florian" userId="733b0dc5-10c0-4b95-a979-d5ddd64819e3" providerId="ADAL" clId="{06A8C6A6-7F8C-4EFE-A4D1-8EB729A22F66}" dt="2025-05-20T11:53:14.985" v="1578" actId="20577"/>
          <ac:spMkLst>
            <pc:docMk/>
            <pc:sldMk cId="582680020" sldId="3478"/>
            <ac:spMk id="7" creationId="{A0D3774A-B763-1098-5D06-B7760B7C9D19}"/>
          </ac:spMkLst>
        </pc:spChg>
        <pc:spChg chg="mod">
          <ac:chgData name="Hübsch, Florian" userId="733b0dc5-10c0-4b95-a979-d5ddd64819e3" providerId="ADAL" clId="{06A8C6A6-7F8C-4EFE-A4D1-8EB729A22F66}" dt="2025-05-22T08:19:07.524" v="2468" actId="14100"/>
          <ac:spMkLst>
            <pc:docMk/>
            <pc:sldMk cId="582680020" sldId="3478"/>
            <ac:spMk id="8" creationId="{AA2A4571-166E-F0D4-D12A-A06BBE3F77DB}"/>
          </ac:spMkLst>
        </pc:spChg>
        <pc:spChg chg="mod">
          <ac:chgData name="Hübsch, Florian" userId="733b0dc5-10c0-4b95-a979-d5ddd64819e3" providerId="ADAL" clId="{06A8C6A6-7F8C-4EFE-A4D1-8EB729A22F66}" dt="2025-05-21T06:49:01.340" v="2444" actId="1037"/>
          <ac:spMkLst>
            <pc:docMk/>
            <pc:sldMk cId="582680020" sldId="3478"/>
            <ac:spMk id="11" creationId="{349906B9-CFCE-E892-63A4-2FC8468B4E6A}"/>
          </ac:spMkLst>
        </pc:spChg>
        <pc:spChg chg="mod">
          <ac:chgData name="Hübsch, Florian" userId="733b0dc5-10c0-4b95-a979-d5ddd64819e3" providerId="ADAL" clId="{06A8C6A6-7F8C-4EFE-A4D1-8EB729A22F66}" dt="2025-05-21T06:49:04.688" v="2462" actId="1036"/>
          <ac:spMkLst>
            <pc:docMk/>
            <pc:sldMk cId="582680020" sldId="3478"/>
            <ac:spMk id="12" creationId="{84042EEC-5E14-3CBE-DA6A-3F11F4B1F227}"/>
          </ac:spMkLst>
        </pc:spChg>
        <pc:spChg chg="mod">
          <ac:chgData name="Hübsch, Florian" userId="733b0dc5-10c0-4b95-a979-d5ddd64819e3" providerId="ADAL" clId="{06A8C6A6-7F8C-4EFE-A4D1-8EB729A22F66}" dt="2025-05-20T11:51:48.305" v="1509" actId="20577"/>
          <ac:spMkLst>
            <pc:docMk/>
            <pc:sldMk cId="582680020" sldId="3478"/>
            <ac:spMk id="15" creationId="{2B8F7768-81BE-61F9-0EF3-CA462295B16F}"/>
          </ac:spMkLst>
        </pc:spChg>
        <pc:spChg chg="mod">
          <ac:chgData name="Hübsch, Florian" userId="733b0dc5-10c0-4b95-a979-d5ddd64819e3" providerId="ADAL" clId="{06A8C6A6-7F8C-4EFE-A4D1-8EB729A22F66}" dt="2025-05-20T11:52:07.725" v="1534" actId="20577"/>
          <ac:spMkLst>
            <pc:docMk/>
            <pc:sldMk cId="582680020" sldId="3478"/>
            <ac:spMk id="16" creationId="{E09C4C36-78BF-56FE-F4F9-CE4EC393400B}"/>
          </ac:spMkLst>
        </pc:spChg>
        <pc:spChg chg="mod">
          <ac:chgData name="Hübsch, Florian" userId="733b0dc5-10c0-4b95-a979-d5ddd64819e3" providerId="ADAL" clId="{06A8C6A6-7F8C-4EFE-A4D1-8EB729A22F66}" dt="2025-05-20T11:54:01.203" v="1680" actId="20577"/>
          <ac:spMkLst>
            <pc:docMk/>
            <pc:sldMk cId="582680020" sldId="3478"/>
            <ac:spMk id="17" creationId="{B46AFF92-2E21-87A9-B88B-BDC9CE6FC607}"/>
          </ac:spMkLst>
        </pc:spChg>
      </pc:sldChg>
      <pc:sldChg chg="del">
        <pc:chgData name="Hübsch, Florian" userId="733b0dc5-10c0-4b95-a979-d5ddd64819e3" providerId="ADAL" clId="{06A8C6A6-7F8C-4EFE-A4D1-8EB729A22F66}" dt="2025-05-19T15:42:19.007" v="704" actId="47"/>
        <pc:sldMkLst>
          <pc:docMk/>
          <pc:sldMk cId="3228042890" sldId="3479"/>
        </pc:sldMkLst>
      </pc:sldChg>
      <pc:sldChg chg="addSp delSp modSp add mod">
        <pc:chgData name="Hübsch, Florian" userId="733b0dc5-10c0-4b95-a979-d5ddd64819e3" providerId="ADAL" clId="{06A8C6A6-7F8C-4EFE-A4D1-8EB729A22F66}" dt="2025-05-28T08:08:51.563" v="2600" actId="403"/>
        <pc:sldMkLst>
          <pc:docMk/>
          <pc:sldMk cId="141255296" sldId="2146849462"/>
        </pc:sldMkLst>
        <pc:spChg chg="mod">
          <ac:chgData name="Hübsch, Florian" userId="733b0dc5-10c0-4b95-a979-d5ddd64819e3" providerId="ADAL" clId="{06A8C6A6-7F8C-4EFE-A4D1-8EB729A22F66}" dt="2025-05-19T15:42:57.071" v="748" actId="20577"/>
          <ac:spMkLst>
            <pc:docMk/>
            <pc:sldMk cId="141255296" sldId="2146849462"/>
            <ac:spMk id="2" creationId="{FF97656E-5142-3BF8-E3CE-AF525E922B6A}"/>
          </ac:spMkLst>
        </pc:spChg>
        <pc:graphicFrameChg chg="mod modGraphic">
          <ac:chgData name="Hübsch, Florian" userId="733b0dc5-10c0-4b95-a979-d5ddd64819e3" providerId="ADAL" clId="{06A8C6A6-7F8C-4EFE-A4D1-8EB729A22F66}" dt="2025-05-28T08:08:51.563" v="2600" actId="403"/>
          <ac:graphicFrameMkLst>
            <pc:docMk/>
            <pc:sldMk cId="141255296" sldId="2146849462"/>
            <ac:graphicFrameMk id="8" creationId="{83E5A4C9-FE21-5FAC-10C8-0F2ACA4BF3A5}"/>
          </ac:graphicFrameMkLst>
        </pc:graphicFrameChg>
      </pc:sldChg>
      <pc:sldChg chg="del">
        <pc:chgData name="Hübsch, Florian" userId="733b0dc5-10c0-4b95-a979-d5ddd64819e3" providerId="ADAL" clId="{06A8C6A6-7F8C-4EFE-A4D1-8EB729A22F66}" dt="2025-05-19T15:42:09.002" v="703" actId="47"/>
        <pc:sldMkLst>
          <pc:docMk/>
          <pc:sldMk cId="1833762749" sldId="2147479746"/>
        </pc:sldMkLst>
      </pc:sldChg>
      <pc:sldChg chg="modSp mod">
        <pc:chgData name="Hübsch, Florian" userId="733b0dc5-10c0-4b95-a979-d5ddd64819e3" providerId="ADAL" clId="{06A8C6A6-7F8C-4EFE-A4D1-8EB729A22F66}" dt="2025-05-19T15:23:59.784" v="1" actId="20577"/>
        <pc:sldMkLst>
          <pc:docMk/>
          <pc:sldMk cId="3666663956" sldId="2147479747"/>
        </pc:sldMkLst>
        <pc:spChg chg="mod">
          <ac:chgData name="Hübsch, Florian" userId="733b0dc5-10c0-4b95-a979-d5ddd64819e3" providerId="ADAL" clId="{06A8C6A6-7F8C-4EFE-A4D1-8EB729A22F66}" dt="2025-05-19T15:23:59.784" v="1" actId="20577"/>
          <ac:spMkLst>
            <pc:docMk/>
            <pc:sldMk cId="3666663956" sldId="2147479747"/>
            <ac:spMk id="4" creationId="{2143958D-741A-A8B1-2763-17EBA9B87875}"/>
          </ac:spMkLst>
        </pc:spChg>
      </pc:sldChg>
      <pc:sldChg chg="modSp add mod">
        <pc:chgData name="Hübsch, Florian" userId="733b0dc5-10c0-4b95-a979-d5ddd64819e3" providerId="ADAL" clId="{06A8C6A6-7F8C-4EFE-A4D1-8EB729A22F66}" dt="2025-05-19T15:40:05.324" v="638" actId="20577"/>
        <pc:sldMkLst>
          <pc:docMk/>
          <pc:sldMk cId="3756108456" sldId="2147479748"/>
        </pc:sldMkLst>
      </pc:sldChg>
    </pc:docChg>
  </pc:docChgLst>
  <pc:docChgLst>
    <pc:chgData name="Hübsch, Florian" userId="S::florian.huebsch@de.schunk.com::733b0dc5-10c0-4b95-a979-d5ddd64819e3" providerId="AD" clId="Web-{8E99DEB2-4522-D5B6-B907-526A8B0D1482}"/>
    <pc:docChg chg="modSld">
      <pc:chgData name="Hübsch, Florian" userId="S::florian.huebsch@de.schunk.com::733b0dc5-10c0-4b95-a979-d5ddd64819e3" providerId="AD" clId="Web-{8E99DEB2-4522-D5B6-B907-526A8B0D1482}" dt="2025-05-30T08:11:08.289" v="0" actId="20577"/>
      <pc:docMkLst>
        <pc:docMk/>
      </pc:docMkLst>
      <pc:sldChg chg="modSp">
        <pc:chgData name="Hübsch, Florian" userId="S::florian.huebsch@de.schunk.com::733b0dc5-10c0-4b95-a979-d5ddd64819e3" providerId="AD" clId="Web-{8E99DEB2-4522-D5B6-B907-526A8B0D1482}" dt="2025-05-30T08:11:08.289" v="0" actId="20577"/>
        <pc:sldMkLst>
          <pc:docMk/>
          <pc:sldMk cId="3666663956" sldId="2147479747"/>
        </pc:sldMkLst>
        <pc:spChg chg="mod">
          <ac:chgData name="Hübsch, Florian" userId="S::florian.huebsch@de.schunk.com::733b0dc5-10c0-4b95-a979-d5ddd64819e3" providerId="AD" clId="Web-{8E99DEB2-4522-D5B6-B907-526A8B0D1482}" dt="2025-05-30T08:11:08.289" v="0" actId="20577"/>
          <ac:spMkLst>
            <pc:docMk/>
            <pc:sldMk cId="3666663956" sldId="2147479747"/>
            <ac:spMk id="4" creationId="{2143958D-741A-A8B1-2763-17EBA9B87875}"/>
          </ac:spMkLst>
        </pc:spChg>
      </pc:sldChg>
    </pc:docChg>
  </pc:docChgLst>
  <pc:docChgLst>
    <pc:chgData name="Derksen, Fabian" userId="S::fabian.derksen@de.schunk.com::31c36845-6767-4836-b2aa-46bd792ef2b7" providerId="AD" clId="Web-{812636BF-F41B-8F5F-1088-990025E08563}"/>
    <pc:docChg chg="modSld">
      <pc:chgData name="Derksen, Fabian" userId="S::fabian.derksen@de.schunk.com::31c36845-6767-4836-b2aa-46bd792ef2b7" providerId="AD" clId="Web-{812636BF-F41B-8F5F-1088-990025E08563}" dt="2025-05-19T14:45:36.673" v="20"/>
      <pc:docMkLst>
        <pc:docMk/>
      </pc:docMkLst>
      <pc:sldChg chg="modSp">
        <pc:chgData name="Derksen, Fabian" userId="S::fabian.derksen@de.schunk.com::31c36845-6767-4836-b2aa-46bd792ef2b7" providerId="AD" clId="Web-{812636BF-F41B-8F5F-1088-990025E08563}" dt="2025-05-19T14:45:34.470" v="19"/>
        <pc:sldMkLst>
          <pc:docMk/>
          <pc:sldMk cId="582680020" sldId="3478"/>
        </pc:sldMkLst>
        <pc:spChg chg="mod">
          <ac:chgData name="Derksen, Fabian" userId="S::fabian.derksen@de.schunk.com::31c36845-6767-4836-b2aa-46bd792ef2b7" providerId="AD" clId="Web-{812636BF-F41B-8F5F-1088-990025E08563}" dt="2025-05-19T14:45:34.032" v="15"/>
          <ac:spMkLst>
            <pc:docMk/>
            <pc:sldMk cId="582680020" sldId="3478"/>
            <ac:spMk id="6" creationId="{A0CEB4D2-21B5-A47B-F7DF-57A71C458EB1}"/>
          </ac:spMkLst>
        </pc:spChg>
        <pc:spChg chg="mod">
          <ac:chgData name="Derksen, Fabian" userId="S::fabian.derksen@de.schunk.com::31c36845-6767-4836-b2aa-46bd792ef2b7" providerId="AD" clId="Web-{812636BF-F41B-8F5F-1088-990025E08563}" dt="2025-05-19T14:45:34.049" v="16"/>
          <ac:spMkLst>
            <pc:docMk/>
            <pc:sldMk cId="582680020" sldId="3478"/>
            <ac:spMk id="7" creationId="{A0D3774A-B763-1098-5D06-B7760B7C9D19}"/>
          </ac:spMkLst>
        </pc:spChg>
        <pc:spChg chg="mod">
          <ac:chgData name="Derksen, Fabian" userId="S::fabian.derksen@de.schunk.com::31c36845-6767-4836-b2aa-46bd792ef2b7" providerId="AD" clId="Web-{812636BF-F41B-8F5F-1088-990025E08563}" dt="2025-05-19T14:45:34.049" v="17"/>
          <ac:spMkLst>
            <pc:docMk/>
            <pc:sldMk cId="582680020" sldId="3478"/>
            <ac:spMk id="8" creationId="{AA2A4571-166E-F0D4-D12A-A06BBE3F77DB}"/>
          </ac:spMkLst>
        </pc:spChg>
        <pc:spChg chg="mod">
          <ac:chgData name="Derksen, Fabian" userId="S::fabian.derksen@de.schunk.com::31c36845-6767-4836-b2aa-46bd792ef2b7" providerId="AD" clId="Web-{812636BF-F41B-8F5F-1088-990025E08563}" dt="2025-05-19T14:45:34.470" v="19"/>
          <ac:spMkLst>
            <pc:docMk/>
            <pc:sldMk cId="582680020" sldId="3478"/>
            <ac:spMk id="11" creationId="{349906B9-CFCE-E892-63A4-2FC8468B4E6A}"/>
          </ac:spMkLst>
        </pc:spChg>
        <pc:spChg chg="mod">
          <ac:chgData name="Derksen, Fabian" userId="S::fabian.derksen@de.schunk.com::31c36845-6767-4836-b2aa-46bd792ef2b7" providerId="AD" clId="Web-{812636BF-F41B-8F5F-1088-990025E08563}" dt="2025-05-19T14:45:34.032" v="10"/>
          <ac:spMkLst>
            <pc:docMk/>
            <pc:sldMk cId="582680020" sldId="3478"/>
            <ac:spMk id="12" creationId="{84042EEC-5E14-3CBE-DA6A-3F11F4B1F227}"/>
          </ac:spMkLst>
        </pc:spChg>
        <pc:spChg chg="mod">
          <ac:chgData name="Derksen, Fabian" userId="S::fabian.derksen@de.schunk.com::31c36845-6767-4836-b2aa-46bd792ef2b7" providerId="AD" clId="Web-{812636BF-F41B-8F5F-1088-990025E08563}" dt="2025-05-19T14:45:34.032" v="12"/>
          <ac:spMkLst>
            <pc:docMk/>
            <pc:sldMk cId="582680020" sldId="3478"/>
            <ac:spMk id="15" creationId="{2B8F7768-81BE-61F9-0EF3-CA462295B16F}"/>
          </ac:spMkLst>
        </pc:spChg>
        <pc:spChg chg="mod">
          <ac:chgData name="Derksen, Fabian" userId="S::fabian.derksen@de.schunk.com::31c36845-6767-4836-b2aa-46bd792ef2b7" providerId="AD" clId="Web-{812636BF-F41B-8F5F-1088-990025E08563}" dt="2025-05-19T14:45:34.032" v="13"/>
          <ac:spMkLst>
            <pc:docMk/>
            <pc:sldMk cId="582680020" sldId="3478"/>
            <ac:spMk id="16" creationId="{E09C4C36-78BF-56FE-F4F9-CE4EC393400B}"/>
          </ac:spMkLst>
        </pc:spChg>
        <pc:spChg chg="mod">
          <ac:chgData name="Derksen, Fabian" userId="S::fabian.derksen@de.schunk.com::31c36845-6767-4836-b2aa-46bd792ef2b7" providerId="AD" clId="Web-{812636BF-F41B-8F5F-1088-990025E08563}" dt="2025-05-19T14:45:34.032" v="14"/>
          <ac:spMkLst>
            <pc:docMk/>
            <pc:sldMk cId="582680020" sldId="3478"/>
            <ac:spMk id="17" creationId="{B46AFF92-2E21-87A9-B88B-BDC9CE6FC607}"/>
          </ac:spMkLst>
        </pc:spChg>
      </pc:sldChg>
      <pc:sldChg chg="delSp">
        <pc:chgData name="Derksen, Fabian" userId="S::fabian.derksen@de.schunk.com::31c36845-6767-4836-b2aa-46bd792ef2b7" providerId="AD" clId="Web-{812636BF-F41B-8F5F-1088-990025E08563}" dt="2025-05-19T14:45:36.673" v="20"/>
        <pc:sldMkLst>
          <pc:docMk/>
          <pc:sldMk cId="3228042890" sldId="3479"/>
        </pc:sldMkLst>
      </pc:sldChg>
    </pc:docChg>
  </pc:docChgLst>
  <pc:docChgLst>
    <pc:chgData name="Derksen, Fabian" userId="S::fabian.derksen@de.schunk.com::31c36845-6767-4836-b2aa-46bd792ef2b7" providerId="AD" clId="Web-{200ADB8F-637F-7AD8-3EAB-E7329651589F}"/>
    <pc:docChg chg="modSld">
      <pc:chgData name="Derksen, Fabian" userId="S::fabian.derksen@de.schunk.com::31c36845-6767-4836-b2aa-46bd792ef2b7" providerId="AD" clId="Web-{200ADB8F-637F-7AD8-3EAB-E7329651589F}" dt="2025-05-20T14:26:02.277" v="24"/>
      <pc:docMkLst>
        <pc:docMk/>
      </pc:docMkLst>
      <pc:sldChg chg="modSp">
        <pc:chgData name="Derksen, Fabian" userId="S::fabian.derksen@de.schunk.com::31c36845-6767-4836-b2aa-46bd792ef2b7" providerId="AD" clId="Web-{200ADB8F-637F-7AD8-3EAB-E7329651589F}" dt="2025-05-20T14:26:02.277" v="24"/>
        <pc:sldMkLst>
          <pc:docMk/>
          <pc:sldMk cId="678242117" sldId="280"/>
        </pc:sldMkLst>
        <pc:graphicFrameChg chg="mod modGraphic">
          <ac:chgData name="Derksen, Fabian" userId="S::fabian.derksen@de.schunk.com::31c36845-6767-4836-b2aa-46bd792ef2b7" providerId="AD" clId="Web-{200ADB8F-637F-7AD8-3EAB-E7329651589F}" dt="2025-05-20T14:26:02.277" v="24"/>
          <ac:graphicFrameMkLst>
            <pc:docMk/>
            <pc:sldMk cId="678242117" sldId="280"/>
            <ac:graphicFrameMk id="5" creationId="{0E368714-36F9-CDF6-9173-7FC9743FDA80}"/>
          </ac:graphicFrameMkLst>
        </pc:graphicFrameChg>
      </pc:sldChg>
    </pc:docChg>
  </pc:docChgLst>
  <pc:docChgLst>
    <pc:chgData name="Derksen, Fabian" userId="S::fabian.derksen@de.schunk.com::31c36845-6767-4836-b2aa-46bd792ef2b7" providerId="AD" clId="Web-{911DC635-F242-BC12-7BCB-871937376057}"/>
    <pc:docChg chg="modSld">
      <pc:chgData name="Derksen, Fabian" userId="S::fabian.derksen@de.schunk.com::31c36845-6767-4836-b2aa-46bd792ef2b7" providerId="AD" clId="Web-{911DC635-F242-BC12-7BCB-871937376057}" dt="2025-05-19T14:38:07.448" v="3"/>
      <pc:docMkLst>
        <pc:docMk/>
      </pc:docMkLst>
      <pc:sldChg chg="addSp delSp">
        <pc:chgData name="Derksen, Fabian" userId="S::fabian.derksen@de.schunk.com::31c36845-6767-4836-b2aa-46bd792ef2b7" providerId="AD" clId="Web-{911DC635-F242-BC12-7BCB-871937376057}" dt="2025-05-19T14:38:07.448" v="3"/>
        <pc:sldMkLst>
          <pc:docMk/>
          <pc:sldMk cId="3666663956" sldId="2147479747"/>
        </pc:sldMkLst>
        <pc:spChg chg="add">
          <ac:chgData name="Derksen, Fabian" userId="S::fabian.derksen@de.schunk.com::31c36845-6767-4836-b2aa-46bd792ef2b7" providerId="AD" clId="Web-{911DC635-F242-BC12-7BCB-871937376057}" dt="2025-05-19T14:38:07.448" v="3"/>
          <ac:spMkLst>
            <pc:docMk/>
            <pc:sldMk cId="3666663956" sldId="2147479747"/>
            <ac:spMk id="3" creationId="{223B7BEE-805C-5112-FF80-F00ADC8ED659}"/>
          </ac:spMkLst>
        </pc:spChg>
        <pc:spChg chg="add">
          <ac:chgData name="Derksen, Fabian" userId="S::fabian.derksen@de.schunk.com::31c36845-6767-4836-b2aa-46bd792ef2b7" providerId="AD" clId="Web-{911DC635-F242-BC12-7BCB-871937376057}" dt="2025-05-19T14:38:07.448" v="3"/>
          <ac:spMkLst>
            <pc:docMk/>
            <pc:sldMk cId="3666663956" sldId="2147479747"/>
            <ac:spMk id="4" creationId="{2143958D-741A-A8B1-2763-17EBA9B87875}"/>
          </ac:spMkLst>
        </pc:spChg>
        <pc:spChg chg="add">
          <ac:chgData name="Derksen, Fabian" userId="S::fabian.derksen@de.schunk.com::31c36845-6767-4836-b2aa-46bd792ef2b7" providerId="AD" clId="Web-{911DC635-F242-BC12-7BCB-871937376057}" dt="2025-05-19T14:38:07.448" v="3"/>
          <ac:spMkLst>
            <pc:docMk/>
            <pc:sldMk cId="3666663956" sldId="2147479747"/>
            <ac:spMk id="8" creationId="{66F4F699-57A7-B595-C968-5322F8B09245}"/>
          </ac:spMkLst>
        </pc:spChg>
      </pc:sldChg>
    </pc:docChg>
  </pc:docChgLst>
  <pc:docChgLst>
    <pc:chgData name="Derksen, Fabian" userId="S::fabian.derksen@de.schunk.com::31c36845-6767-4836-b2aa-46bd792ef2b7" providerId="AD" clId="Web-{9E10466C-12B9-8227-1E71-6324BF435C8F}"/>
    <pc:docChg chg="addSld delSld modSld modSection">
      <pc:chgData name="Derksen, Fabian" userId="S::fabian.derksen@de.schunk.com::31c36845-6767-4836-b2aa-46bd792ef2b7" providerId="AD" clId="Web-{9E10466C-12B9-8227-1E71-6324BF435C8F}" dt="2025-05-19T13:55:04.908" v="17"/>
      <pc:docMkLst>
        <pc:docMk/>
      </pc:docMkLst>
      <pc:sldChg chg="del">
        <pc:chgData name="Derksen, Fabian" userId="S::fabian.derksen@de.schunk.com::31c36845-6767-4836-b2aa-46bd792ef2b7" providerId="AD" clId="Web-{9E10466C-12B9-8227-1E71-6324BF435C8F}" dt="2025-05-19T13:55:04.908" v="17"/>
        <pc:sldMkLst>
          <pc:docMk/>
          <pc:sldMk cId="2202409644" sldId="276"/>
        </pc:sldMkLst>
      </pc:sldChg>
      <pc:sldChg chg="modSp add">
        <pc:chgData name="Derksen, Fabian" userId="S::fabian.derksen@de.schunk.com::31c36845-6767-4836-b2aa-46bd792ef2b7" providerId="AD" clId="Web-{9E10466C-12B9-8227-1E71-6324BF435C8F}" dt="2025-05-19T13:54:58.189" v="16" actId="14100"/>
        <pc:sldMkLst>
          <pc:docMk/>
          <pc:sldMk cId="3666663956" sldId="2147479747"/>
        </pc:sldMkLst>
      </pc:sldChg>
    </pc:docChg>
  </pc:docChgLst>
  <pc:docChgLst>
    <pc:chgData name="Derksen, Fabian" userId="S::fabian.derksen@de.schunk.com::31c36845-6767-4836-b2aa-46bd792ef2b7" providerId="AD" clId="Web-{48073A7D-93A4-6719-9C2A-A81989F8B63C}"/>
    <pc:docChg chg="modSld">
      <pc:chgData name="Derksen, Fabian" userId="S::fabian.derksen@de.schunk.com::31c36845-6767-4836-b2aa-46bd792ef2b7" providerId="AD" clId="Web-{48073A7D-93A4-6719-9C2A-A81989F8B63C}" dt="2025-05-19T14:51:43.660" v="57" actId="1076"/>
      <pc:docMkLst>
        <pc:docMk/>
      </pc:docMkLst>
      <pc:sldChg chg="delSp modSp">
        <pc:chgData name="Derksen, Fabian" userId="S::fabian.derksen@de.schunk.com::31c36845-6767-4836-b2aa-46bd792ef2b7" providerId="AD" clId="Web-{48073A7D-93A4-6719-9C2A-A81989F8B63C}" dt="2025-05-19T14:46:49.197" v="2"/>
        <pc:sldMkLst>
          <pc:docMk/>
          <pc:sldMk cId="235981135" sldId="260"/>
        </pc:sldMkLst>
      </pc:sldChg>
      <pc:sldChg chg="delSp">
        <pc:chgData name="Derksen, Fabian" userId="S::fabian.derksen@de.schunk.com::31c36845-6767-4836-b2aa-46bd792ef2b7" providerId="AD" clId="Web-{48073A7D-93A4-6719-9C2A-A81989F8B63C}" dt="2025-05-19T14:47:10.010" v="3"/>
        <pc:sldMkLst>
          <pc:docMk/>
          <pc:sldMk cId="1373143203" sldId="277"/>
        </pc:sldMkLst>
      </pc:sldChg>
      <pc:sldChg chg="modSp">
        <pc:chgData name="Derksen, Fabian" userId="S::fabian.derksen@de.schunk.com::31c36845-6767-4836-b2aa-46bd792ef2b7" providerId="AD" clId="Web-{48073A7D-93A4-6719-9C2A-A81989F8B63C}" dt="2025-05-19T14:48:01.215" v="12"/>
        <pc:sldMkLst>
          <pc:docMk/>
          <pc:sldMk cId="678242117" sldId="280"/>
        </pc:sldMkLst>
        <pc:graphicFrameChg chg="mod modGraphic">
          <ac:chgData name="Derksen, Fabian" userId="S::fabian.derksen@de.schunk.com::31c36845-6767-4836-b2aa-46bd792ef2b7" providerId="AD" clId="Web-{48073A7D-93A4-6719-9C2A-A81989F8B63C}" dt="2025-05-19T14:48:01.215" v="12"/>
          <ac:graphicFrameMkLst>
            <pc:docMk/>
            <pc:sldMk cId="678242117" sldId="280"/>
            <ac:graphicFrameMk id="5" creationId="{0E368714-36F9-CDF6-9173-7FC9743FDA80}"/>
          </ac:graphicFrameMkLst>
        </pc:graphicFrameChg>
      </pc:sldChg>
      <pc:sldChg chg="addSp delSp modSp">
        <pc:chgData name="Derksen, Fabian" userId="S::fabian.derksen@de.schunk.com::31c36845-6767-4836-b2aa-46bd792ef2b7" providerId="AD" clId="Web-{48073A7D-93A4-6719-9C2A-A81989F8B63C}" dt="2025-05-19T14:50:51.924" v="51" actId="1076"/>
        <pc:sldMkLst>
          <pc:docMk/>
          <pc:sldMk cId="1425110837" sldId="3461"/>
        </pc:sldMkLst>
        <pc:spChg chg="mod">
          <ac:chgData name="Derksen, Fabian" userId="S::fabian.derksen@de.schunk.com::31c36845-6767-4836-b2aa-46bd792ef2b7" providerId="AD" clId="Web-{48073A7D-93A4-6719-9C2A-A81989F8B63C}" dt="2025-05-19T14:50:46.752" v="50" actId="1076"/>
          <ac:spMkLst>
            <pc:docMk/>
            <pc:sldMk cId="1425110837" sldId="3461"/>
            <ac:spMk id="8" creationId="{BA2DA272-E602-AEC8-2BD2-F99F7B3FB7CD}"/>
          </ac:spMkLst>
        </pc:spChg>
        <pc:spChg chg="mod">
          <ac:chgData name="Derksen, Fabian" userId="S::fabian.derksen@de.schunk.com::31c36845-6767-4836-b2aa-46bd792ef2b7" providerId="AD" clId="Web-{48073A7D-93A4-6719-9C2A-A81989F8B63C}" dt="2025-05-19T14:50:11.532" v="43" actId="1076"/>
          <ac:spMkLst>
            <pc:docMk/>
            <pc:sldMk cId="1425110837" sldId="3461"/>
            <ac:spMk id="9" creationId="{8DE7FC66-01A4-CFE4-44A4-35F56A14EEAE}"/>
          </ac:spMkLst>
        </pc:spChg>
        <pc:spChg chg="mod">
          <ac:chgData name="Derksen, Fabian" userId="S::fabian.derksen@de.schunk.com::31c36845-6767-4836-b2aa-46bd792ef2b7" providerId="AD" clId="Web-{48073A7D-93A4-6719-9C2A-A81989F8B63C}" dt="2025-05-19T14:49:51" v="40" actId="1076"/>
          <ac:spMkLst>
            <pc:docMk/>
            <pc:sldMk cId="1425110837" sldId="3461"/>
            <ac:spMk id="10" creationId="{E76B72E4-21B5-A1EE-36F3-0505FE6CA5E1}"/>
          </ac:spMkLst>
        </pc:spChg>
        <pc:spChg chg="add del mod">
          <ac:chgData name="Derksen, Fabian" userId="S::fabian.derksen@de.schunk.com::31c36845-6767-4836-b2aa-46bd792ef2b7" providerId="AD" clId="Web-{48073A7D-93A4-6719-9C2A-A81989F8B63C}" dt="2025-05-19T14:50:33.705" v="47" actId="1076"/>
          <ac:spMkLst>
            <pc:docMk/>
            <pc:sldMk cId="1425110837" sldId="3461"/>
            <ac:spMk id="12" creationId="{0051D63A-2523-1E82-7E94-57FD6B5C8889}"/>
          </ac:spMkLst>
        </pc:spChg>
        <pc:spChg chg="mod">
          <ac:chgData name="Derksen, Fabian" userId="S::fabian.derksen@de.schunk.com::31c36845-6767-4836-b2aa-46bd792ef2b7" providerId="AD" clId="Web-{48073A7D-93A4-6719-9C2A-A81989F8B63C}" dt="2025-05-19T14:49:35.379" v="34" actId="1076"/>
          <ac:spMkLst>
            <pc:docMk/>
            <pc:sldMk cId="1425110837" sldId="3461"/>
            <ac:spMk id="13" creationId="{8BC034E4-E026-F960-5B1F-B3882954A477}"/>
          </ac:spMkLst>
        </pc:spChg>
        <pc:spChg chg="mod">
          <ac:chgData name="Derksen, Fabian" userId="S::fabian.derksen@de.schunk.com::31c36845-6767-4836-b2aa-46bd792ef2b7" providerId="AD" clId="Web-{48073A7D-93A4-6719-9C2A-A81989F8B63C}" dt="2025-05-19T14:49:48.016" v="39" actId="20577"/>
          <ac:spMkLst>
            <pc:docMk/>
            <pc:sldMk cId="1425110837" sldId="3461"/>
            <ac:spMk id="21" creationId="{D6D1BFF5-679D-854B-0B8B-B20F1BFE29A3}"/>
          </ac:spMkLst>
        </pc:spChg>
        <pc:picChg chg="mod">
          <ac:chgData name="Derksen, Fabian" userId="S::fabian.derksen@de.schunk.com::31c36845-6767-4836-b2aa-46bd792ef2b7" providerId="AD" clId="Web-{48073A7D-93A4-6719-9C2A-A81989F8B63C}" dt="2025-05-19T14:50:51.924" v="51" actId="1076"/>
          <ac:picMkLst>
            <pc:docMk/>
            <pc:sldMk cId="1425110837" sldId="3461"/>
            <ac:picMk id="11" creationId="{F5859A52-ED1A-9EB1-9EB4-7BCC094388D8}"/>
          </ac:picMkLst>
        </pc:picChg>
        <pc:picChg chg="mod">
          <ac:chgData name="Derksen, Fabian" userId="S::fabian.derksen@de.schunk.com::31c36845-6767-4836-b2aa-46bd792ef2b7" providerId="AD" clId="Web-{48073A7D-93A4-6719-9C2A-A81989F8B63C}" dt="2025-05-19T14:50:23.803" v="45" actId="1076"/>
          <ac:picMkLst>
            <pc:docMk/>
            <pc:sldMk cId="1425110837" sldId="3461"/>
            <ac:picMk id="16" creationId="{31BBEB9E-92B1-6DAF-B8A4-44FF036FBD98}"/>
          </ac:picMkLst>
        </pc:picChg>
        <pc:picChg chg="mod">
          <ac:chgData name="Derksen, Fabian" userId="S::fabian.derksen@de.schunk.com::31c36845-6767-4836-b2aa-46bd792ef2b7" providerId="AD" clId="Web-{48073A7D-93A4-6719-9C2A-A81989F8B63C}" dt="2025-05-19T14:50:29.501" v="46" actId="1076"/>
          <ac:picMkLst>
            <pc:docMk/>
            <pc:sldMk cId="1425110837" sldId="3461"/>
            <ac:picMk id="17" creationId="{BECBC2EF-C118-2F4D-47AC-8C5DD5B17463}"/>
          </ac:picMkLst>
        </pc:picChg>
        <pc:picChg chg="mod">
          <ac:chgData name="Derksen, Fabian" userId="S::fabian.derksen@de.schunk.com::31c36845-6767-4836-b2aa-46bd792ef2b7" providerId="AD" clId="Web-{48073A7D-93A4-6719-9C2A-A81989F8B63C}" dt="2025-05-19T14:50:37.127" v="48" actId="1076"/>
          <ac:picMkLst>
            <pc:docMk/>
            <pc:sldMk cId="1425110837" sldId="3461"/>
            <ac:picMk id="18" creationId="{3BB9C19C-8168-C81E-1FE9-53E8A383F7DC}"/>
          </ac:picMkLst>
        </pc:picChg>
        <pc:picChg chg="mod">
          <ac:chgData name="Derksen, Fabian" userId="S::fabian.derksen@de.schunk.com::31c36845-6767-4836-b2aa-46bd792ef2b7" providerId="AD" clId="Web-{48073A7D-93A4-6719-9C2A-A81989F8B63C}" dt="2025-05-19T14:49:58.188" v="41" actId="1076"/>
          <ac:picMkLst>
            <pc:docMk/>
            <pc:sldMk cId="1425110837" sldId="3461"/>
            <ac:picMk id="20" creationId="{0823373C-FF31-E78D-EAC8-6865D1F1448B}"/>
          </ac:picMkLst>
        </pc:picChg>
      </pc:sldChg>
      <pc:sldChg chg="modSp">
        <pc:chgData name="Derksen, Fabian" userId="S::fabian.derksen@de.schunk.com::31c36845-6767-4836-b2aa-46bd792ef2b7" providerId="AD" clId="Web-{48073A7D-93A4-6719-9C2A-A81989F8B63C}" dt="2025-05-19T14:51:43.660" v="57" actId="1076"/>
        <pc:sldMkLst>
          <pc:docMk/>
          <pc:sldMk cId="3228042890" sldId="3479"/>
        </pc:sldMkLst>
      </pc:sldChg>
      <pc:sldChg chg="modSp">
        <pc:chgData name="Derksen, Fabian" userId="S::fabian.derksen@de.schunk.com::31c36845-6767-4836-b2aa-46bd792ef2b7" providerId="AD" clId="Web-{48073A7D-93A4-6719-9C2A-A81989F8B63C}" dt="2025-05-19T14:51:04.050" v="52" actId="1076"/>
        <pc:sldMkLst>
          <pc:docMk/>
          <pc:sldMk cId="1833762749" sldId="2147479746"/>
        </pc:sldMkLst>
      </pc:sldChg>
    </pc:docChg>
  </pc:docChgLst>
  <pc:docChgLst>
    <pc:chgData name="Derksen, Fabian" userId="S::fabian.derksen@de.schunk.com::31c36845-6767-4836-b2aa-46bd792ef2b7" providerId="AD" clId="Web-{DA329A28-F7BF-25AC-254B-098730F19D74}"/>
    <pc:docChg chg="modSld">
      <pc:chgData name="Derksen, Fabian" userId="S::fabian.derksen@de.schunk.com::31c36845-6767-4836-b2aa-46bd792ef2b7" providerId="AD" clId="Web-{DA329A28-F7BF-25AC-254B-098730F19D74}" dt="2025-05-20T11:54:44.743" v="65" actId="1076"/>
      <pc:docMkLst>
        <pc:docMk/>
      </pc:docMkLst>
      <pc:sldChg chg="modSp">
        <pc:chgData name="Derksen, Fabian" userId="S::fabian.derksen@de.schunk.com::31c36845-6767-4836-b2aa-46bd792ef2b7" providerId="AD" clId="Web-{DA329A28-F7BF-25AC-254B-098730F19D74}" dt="2025-05-20T11:54:44.743" v="65" actId="1076"/>
        <pc:sldMkLst>
          <pc:docMk/>
          <pc:sldMk cId="582680020" sldId="3478"/>
        </pc:sldMkLst>
        <pc:spChg chg="mod">
          <ac:chgData name="Derksen, Fabian" userId="S::fabian.derksen@de.schunk.com::31c36845-6767-4836-b2aa-46bd792ef2b7" providerId="AD" clId="Web-{DA329A28-F7BF-25AC-254B-098730F19D74}" dt="2025-05-20T11:53:29.224" v="57" actId="1076"/>
          <ac:spMkLst>
            <pc:docMk/>
            <pc:sldMk cId="582680020" sldId="3478"/>
            <ac:spMk id="6" creationId="{A0CEB4D2-21B5-A47B-F7DF-57A71C458EB1}"/>
          </ac:spMkLst>
        </pc:spChg>
        <pc:spChg chg="mod">
          <ac:chgData name="Derksen, Fabian" userId="S::fabian.derksen@de.schunk.com::31c36845-6767-4836-b2aa-46bd792ef2b7" providerId="AD" clId="Web-{DA329A28-F7BF-25AC-254B-098730F19D74}" dt="2025-05-20T11:54:07.132" v="62" actId="1076"/>
          <ac:spMkLst>
            <pc:docMk/>
            <pc:sldMk cId="582680020" sldId="3478"/>
            <ac:spMk id="7" creationId="{A0D3774A-B763-1098-5D06-B7760B7C9D19}"/>
          </ac:spMkLst>
        </pc:spChg>
        <pc:spChg chg="mod">
          <ac:chgData name="Derksen, Fabian" userId="S::fabian.derksen@de.schunk.com::31c36845-6767-4836-b2aa-46bd792ef2b7" providerId="AD" clId="Web-{DA329A28-F7BF-25AC-254B-098730F19D74}" dt="2025-05-20T11:54:39.899" v="64" actId="1076"/>
          <ac:spMkLst>
            <pc:docMk/>
            <pc:sldMk cId="582680020" sldId="3478"/>
            <ac:spMk id="8" creationId="{AA2A4571-166E-F0D4-D12A-A06BBE3F77DB}"/>
          </ac:spMkLst>
        </pc:spChg>
        <pc:spChg chg="mod">
          <ac:chgData name="Derksen, Fabian" userId="S::fabian.derksen@de.schunk.com::31c36845-6767-4836-b2aa-46bd792ef2b7" providerId="AD" clId="Web-{DA329A28-F7BF-25AC-254B-098730F19D74}" dt="2025-05-20T11:53:01.739" v="56" actId="20577"/>
          <ac:spMkLst>
            <pc:docMk/>
            <pc:sldMk cId="582680020" sldId="3478"/>
            <ac:spMk id="11" creationId="{349906B9-CFCE-E892-63A4-2FC8468B4E6A}"/>
          </ac:spMkLst>
        </pc:spChg>
        <pc:spChg chg="mod">
          <ac:chgData name="Derksen, Fabian" userId="S::fabian.derksen@de.schunk.com::31c36845-6767-4836-b2aa-46bd792ef2b7" providerId="AD" clId="Web-{DA329A28-F7BF-25AC-254B-098730F19D74}" dt="2025-05-20T11:50:41.030" v="46" actId="1076"/>
          <ac:spMkLst>
            <pc:docMk/>
            <pc:sldMk cId="582680020" sldId="3478"/>
            <ac:spMk id="12" creationId="{84042EEC-5E14-3CBE-DA6A-3F11F4B1F227}"/>
          </ac:spMkLst>
        </pc:spChg>
        <pc:spChg chg="mod">
          <ac:chgData name="Derksen, Fabian" userId="S::fabian.derksen@de.schunk.com::31c36845-6767-4836-b2aa-46bd792ef2b7" providerId="AD" clId="Web-{DA329A28-F7BF-25AC-254B-098730F19D74}" dt="2025-05-20T11:53:36.568" v="58" actId="1076"/>
          <ac:spMkLst>
            <pc:docMk/>
            <pc:sldMk cId="582680020" sldId="3478"/>
            <ac:spMk id="15" creationId="{2B8F7768-81BE-61F9-0EF3-CA462295B16F}"/>
          </ac:spMkLst>
        </pc:spChg>
        <pc:spChg chg="mod">
          <ac:chgData name="Derksen, Fabian" userId="S::fabian.derksen@de.schunk.com::31c36845-6767-4836-b2aa-46bd792ef2b7" providerId="AD" clId="Web-{DA329A28-F7BF-25AC-254B-098730F19D74}" dt="2025-05-20T11:54:06.554" v="61" actId="1076"/>
          <ac:spMkLst>
            <pc:docMk/>
            <pc:sldMk cId="582680020" sldId="3478"/>
            <ac:spMk id="16" creationId="{E09C4C36-78BF-56FE-F4F9-CE4EC393400B}"/>
          </ac:spMkLst>
        </pc:spChg>
        <pc:spChg chg="mod">
          <ac:chgData name="Derksen, Fabian" userId="S::fabian.derksen@de.schunk.com::31c36845-6767-4836-b2aa-46bd792ef2b7" providerId="AD" clId="Web-{DA329A28-F7BF-25AC-254B-098730F19D74}" dt="2025-05-20T11:54:44.743" v="65" actId="1076"/>
          <ac:spMkLst>
            <pc:docMk/>
            <pc:sldMk cId="582680020" sldId="3478"/>
            <ac:spMk id="17" creationId="{B46AFF92-2E21-87A9-B88B-BDC9CE6FC607}"/>
          </ac:spMkLst>
        </pc:spChg>
      </pc:sldChg>
      <pc:sldChg chg="delSp modSp">
        <pc:chgData name="Derksen, Fabian" userId="S::fabian.derksen@de.schunk.com::31c36845-6767-4836-b2aa-46bd792ef2b7" providerId="AD" clId="Web-{DA329A28-F7BF-25AC-254B-098730F19D74}" dt="2025-05-20T11:46:45.225" v="19" actId="1076"/>
        <pc:sldMkLst>
          <pc:docMk/>
          <pc:sldMk cId="141255296" sldId="2146849462"/>
        </pc:sldMkLst>
        <pc:picChg chg="mod">
          <ac:chgData name="Derksen, Fabian" userId="S::fabian.derksen@de.schunk.com::31c36845-6767-4836-b2aa-46bd792ef2b7" providerId="AD" clId="Web-{DA329A28-F7BF-25AC-254B-098730F19D74}" dt="2025-05-20T11:46:44.350" v="14" actId="1076"/>
          <ac:picMkLst>
            <pc:docMk/>
            <pc:sldMk cId="141255296" sldId="2146849462"/>
            <ac:picMk id="9" creationId="{FD8A7EBE-8E4A-4651-6D07-37BD3D80BB00}"/>
          </ac:picMkLst>
        </pc:picChg>
        <pc:picChg chg="mod">
          <ac:chgData name="Derksen, Fabian" userId="S::fabian.derksen@de.schunk.com::31c36845-6767-4836-b2aa-46bd792ef2b7" providerId="AD" clId="Web-{DA329A28-F7BF-25AC-254B-098730F19D74}" dt="2025-05-20T11:46:44.553" v="15" actId="1076"/>
          <ac:picMkLst>
            <pc:docMk/>
            <pc:sldMk cId="141255296" sldId="2146849462"/>
            <ac:picMk id="10" creationId="{434D0F93-1A93-A27F-FE48-BEE7D225D05B}"/>
          </ac:picMkLst>
        </pc:picChg>
        <pc:picChg chg="mod">
          <ac:chgData name="Derksen, Fabian" userId="S::fabian.derksen@de.schunk.com::31c36845-6767-4836-b2aa-46bd792ef2b7" providerId="AD" clId="Web-{DA329A28-F7BF-25AC-254B-098730F19D74}" dt="2025-05-20T11:46:44.787" v="16" actId="1076"/>
          <ac:picMkLst>
            <pc:docMk/>
            <pc:sldMk cId="141255296" sldId="2146849462"/>
            <ac:picMk id="12" creationId="{184E6AE8-12B5-B50B-EC02-67C1D57E5BF0}"/>
          </ac:picMkLst>
        </pc:picChg>
        <pc:picChg chg="mod">
          <ac:chgData name="Derksen, Fabian" userId="S::fabian.derksen@de.schunk.com::31c36845-6767-4836-b2aa-46bd792ef2b7" providerId="AD" clId="Web-{DA329A28-F7BF-25AC-254B-098730F19D74}" dt="2025-05-20T11:46:44.975" v="17" actId="1076"/>
          <ac:picMkLst>
            <pc:docMk/>
            <pc:sldMk cId="141255296" sldId="2146849462"/>
            <ac:picMk id="13" creationId="{E7FC0FFD-3CE0-55DA-5F51-1C6A2D426B78}"/>
          </ac:picMkLst>
        </pc:picChg>
        <pc:picChg chg="mod">
          <ac:chgData name="Derksen, Fabian" userId="S::fabian.derksen@de.schunk.com::31c36845-6767-4836-b2aa-46bd792ef2b7" providerId="AD" clId="Web-{DA329A28-F7BF-25AC-254B-098730F19D74}" dt="2025-05-20T11:46:45.225" v="19" actId="1076"/>
          <ac:picMkLst>
            <pc:docMk/>
            <pc:sldMk cId="141255296" sldId="2146849462"/>
            <ac:picMk id="17" creationId="{7E47CEB3-FE5D-1199-98A6-58C23D11A001}"/>
          </ac:picMkLst>
        </pc:picChg>
      </pc:sldChg>
    </pc:docChg>
  </pc:docChgLst>
  <pc:docChgLst>
    <pc:chgData name="Derksen, Fabian" userId="S::fabian.derksen@de.schunk.com::31c36845-6767-4836-b2aa-46bd792ef2b7" providerId="AD" clId="Web-{30338726-E498-8B56-4B4D-0AA53A8D3B99}"/>
    <pc:docChg chg="modSld">
      <pc:chgData name="Derksen, Fabian" userId="S::fabian.derksen@de.schunk.com::31c36845-6767-4836-b2aa-46bd792ef2b7" providerId="AD" clId="Web-{30338726-E498-8B56-4B4D-0AA53A8D3B99}" dt="2025-05-19T15:05:05.069" v="15"/>
      <pc:docMkLst>
        <pc:docMk/>
      </pc:docMkLst>
      <pc:sldChg chg="delSp modSp">
        <pc:chgData name="Derksen, Fabian" userId="S::fabian.derksen@de.schunk.com::31c36845-6767-4836-b2aa-46bd792ef2b7" providerId="AD" clId="Web-{30338726-E498-8B56-4B4D-0AA53A8D3B99}" dt="2025-05-19T15:05:05.069" v="15"/>
        <pc:sldMkLst>
          <pc:docMk/>
          <pc:sldMk cId="1833762749" sldId="2147479746"/>
        </pc:sldMkLst>
      </pc:sldChg>
    </pc:docChg>
  </pc:docChgLst>
  <pc:docChgLst>
    <pc:chgData name="Zuber, Janina" userId="c87c7822-2fe5-409c-a0dd-7f2d9d483512" providerId="ADAL" clId="{6D427C22-AE79-41FD-AC07-679F3665B91E}"/>
    <pc:docChg chg="modSld">
      <pc:chgData name="Zuber, Janina" userId="c87c7822-2fe5-409c-a0dd-7f2d9d483512" providerId="ADAL" clId="{6D427C22-AE79-41FD-AC07-679F3665B91E}" dt="2025-06-04T12:16:22.354" v="7" actId="1076"/>
      <pc:docMkLst>
        <pc:docMk/>
      </pc:docMkLst>
      <pc:sldChg chg="addSp delSp modSp mod">
        <pc:chgData name="Zuber, Janina" userId="c87c7822-2fe5-409c-a0dd-7f2d9d483512" providerId="ADAL" clId="{6D427C22-AE79-41FD-AC07-679F3665B91E}" dt="2025-06-04T12:16:22.354" v="7" actId="1076"/>
        <pc:sldMkLst>
          <pc:docMk/>
          <pc:sldMk cId="235981135" sldId="260"/>
        </pc:sldMkLst>
        <pc:picChg chg="add mod">
          <ac:chgData name="Zuber, Janina" userId="c87c7822-2fe5-409c-a0dd-7f2d9d483512" providerId="ADAL" clId="{6D427C22-AE79-41FD-AC07-679F3665B91E}" dt="2025-06-04T12:16:22.354" v="7" actId="1076"/>
          <ac:picMkLst>
            <pc:docMk/>
            <pc:sldMk cId="235981135" sldId="260"/>
            <ac:picMk id="6" creationId="{9396B279-09D2-BCC5-5D56-068E2BA4A919}"/>
          </ac:picMkLst>
        </pc:picChg>
        <pc:picChg chg="del mod">
          <ac:chgData name="Zuber, Janina" userId="c87c7822-2fe5-409c-a0dd-7f2d9d483512" providerId="ADAL" clId="{6D427C22-AE79-41FD-AC07-679F3665B91E}" dt="2025-06-04T12:15:54.577" v="1" actId="478"/>
          <ac:picMkLst>
            <pc:docMk/>
            <pc:sldMk cId="235981135" sldId="260"/>
            <ac:picMk id="22" creationId="{3780F9DB-9837-D9EB-4E64-C2B02523CA09}"/>
          </ac:picMkLst>
        </pc:picChg>
      </pc:sldChg>
      <pc:sldChg chg="modSp">
        <pc:chgData name="Zuber, Janina" userId="c87c7822-2fe5-409c-a0dd-7f2d9d483512" providerId="ADAL" clId="{6D427C22-AE79-41FD-AC07-679F3665B91E}" dt="2025-06-04T12:16:06.554" v="2" actId="14826"/>
        <pc:sldMkLst>
          <pc:docMk/>
          <pc:sldMk cId="582680020" sldId="3478"/>
        </pc:sldMkLst>
        <pc:picChg chg="mod">
          <ac:chgData name="Zuber, Janina" userId="c87c7822-2fe5-409c-a0dd-7f2d9d483512" providerId="ADAL" clId="{6D427C22-AE79-41FD-AC07-679F3665B91E}" dt="2025-06-04T12:16:06.554" v="2" actId="14826"/>
          <ac:picMkLst>
            <pc:docMk/>
            <pc:sldMk cId="582680020" sldId="3478"/>
            <ac:picMk id="10" creationId="{C94F610D-6EB5-1E0F-98A6-205F1EDA1E5C}"/>
          </ac:picMkLst>
        </pc:picChg>
      </pc:sldChg>
    </pc:docChg>
  </pc:docChgLst>
  <pc:docChgLst>
    <pc:chgData name="Derksen, Fabian" userId="S::fabian.derksen@de.schunk.com::31c36845-6767-4836-b2aa-46bd792ef2b7" providerId="AD" clId="Web-{5EC0C842-3936-7940-32C3-010709DF66CA}"/>
    <pc:docChg chg="modSld">
      <pc:chgData name="Derksen, Fabian" userId="S::fabian.derksen@de.schunk.com::31c36845-6767-4836-b2aa-46bd792ef2b7" providerId="AD" clId="Web-{5EC0C842-3936-7940-32C3-010709DF66CA}" dt="2025-05-19T14:35:47.639" v="9" actId="1076"/>
      <pc:docMkLst>
        <pc:docMk/>
      </pc:docMkLst>
      <pc:sldChg chg="addSp delSp modSp">
        <pc:chgData name="Derksen, Fabian" userId="S::fabian.derksen@de.schunk.com::31c36845-6767-4836-b2aa-46bd792ef2b7" providerId="AD" clId="Web-{5EC0C842-3936-7940-32C3-010709DF66CA}" dt="2025-05-19T14:35:47.639" v="9" actId="1076"/>
        <pc:sldMkLst>
          <pc:docMk/>
          <pc:sldMk cId="3666663956" sldId="2147479747"/>
        </pc:sldMkLst>
      </pc:sldChg>
    </pc:docChg>
  </pc:docChgLst>
  <pc:docChgLst>
    <pc:chgData name="Derksen, Fabian" userId="S::fabian.derksen@de.schunk.com::31c36845-6767-4836-b2aa-46bd792ef2b7" providerId="AD" clId="Web-{D8275DB9-D77C-4689-8467-10834962AC92}"/>
    <pc:docChg chg="modSld sldOrd">
      <pc:chgData name="Derksen, Fabian" userId="S::fabian.derksen@de.schunk.com::31c36845-6767-4836-b2aa-46bd792ef2b7" providerId="AD" clId="Web-{D8275DB9-D77C-4689-8467-10834962AC92}" dt="2025-05-19T15:41:50.810" v="24"/>
      <pc:docMkLst>
        <pc:docMk/>
      </pc:docMkLst>
      <pc:sldChg chg="modSp">
        <pc:chgData name="Derksen, Fabian" userId="S::fabian.derksen@de.schunk.com::31c36845-6767-4836-b2aa-46bd792ef2b7" providerId="AD" clId="Web-{D8275DB9-D77C-4689-8467-10834962AC92}" dt="2025-05-19T15:33:33.416" v="4" actId="20577"/>
        <pc:sldMkLst>
          <pc:docMk/>
          <pc:sldMk cId="1373143203" sldId="277"/>
        </pc:sldMkLst>
        <pc:spChg chg="mod">
          <ac:chgData name="Derksen, Fabian" userId="S::fabian.derksen@de.schunk.com::31c36845-6767-4836-b2aa-46bd792ef2b7" providerId="AD" clId="Web-{D8275DB9-D77C-4689-8467-10834962AC92}" dt="2025-05-19T15:33:33.416" v="4" actId="20577"/>
          <ac:spMkLst>
            <pc:docMk/>
            <pc:sldMk cId="1373143203" sldId="277"/>
            <ac:spMk id="5" creationId="{825D1487-5AFE-543B-A8DE-2CF4B8C1B346}"/>
          </ac:spMkLst>
        </pc:spChg>
      </pc:sldChg>
      <pc:sldChg chg="modSp ord">
        <pc:chgData name="Derksen, Fabian" userId="S::fabian.derksen@de.schunk.com::31c36845-6767-4836-b2aa-46bd792ef2b7" providerId="AD" clId="Web-{D8275DB9-D77C-4689-8467-10834962AC92}" dt="2025-05-19T15:40:18.712" v="23" actId="20577"/>
        <pc:sldMkLst>
          <pc:docMk/>
          <pc:sldMk cId="678242117" sldId="280"/>
        </pc:sldMkLst>
        <pc:spChg chg="mod">
          <ac:chgData name="Derksen, Fabian" userId="S::fabian.derksen@de.schunk.com::31c36845-6767-4836-b2aa-46bd792ef2b7" providerId="AD" clId="Web-{D8275DB9-D77C-4689-8467-10834962AC92}" dt="2025-05-19T15:40:18.712" v="23" actId="20577"/>
          <ac:spMkLst>
            <pc:docMk/>
            <pc:sldMk cId="678242117" sldId="280"/>
            <ac:spMk id="2" creationId="{A9E68D8F-92C7-B3C8-F742-FF052F0F094A}"/>
          </ac:spMkLst>
        </pc:spChg>
      </pc:sldChg>
      <pc:sldChg chg="modSp">
        <pc:chgData name="Derksen, Fabian" userId="S::fabian.derksen@de.schunk.com::31c36845-6767-4836-b2aa-46bd792ef2b7" providerId="AD" clId="Web-{D8275DB9-D77C-4689-8467-10834962AC92}" dt="2025-05-19T15:37:55.582" v="16" actId="1076"/>
        <pc:sldMkLst>
          <pc:docMk/>
          <pc:sldMk cId="1425110837" sldId="3461"/>
        </pc:sldMkLst>
        <pc:spChg chg="mod">
          <ac:chgData name="Derksen, Fabian" userId="S::fabian.derksen@de.schunk.com::31c36845-6767-4836-b2aa-46bd792ef2b7" providerId="AD" clId="Web-{D8275DB9-D77C-4689-8467-10834962AC92}" dt="2025-05-19T15:37:48.082" v="14" actId="20577"/>
          <ac:spMkLst>
            <pc:docMk/>
            <pc:sldMk cId="1425110837" sldId="3461"/>
            <ac:spMk id="8" creationId="{BA2DA272-E602-AEC8-2BD2-F99F7B3FB7CD}"/>
          </ac:spMkLst>
        </pc:spChg>
        <pc:spChg chg="mod">
          <ac:chgData name="Derksen, Fabian" userId="S::fabian.derksen@de.schunk.com::31c36845-6767-4836-b2aa-46bd792ef2b7" providerId="AD" clId="Web-{D8275DB9-D77C-4689-8467-10834962AC92}" dt="2025-05-19T15:37:36.019" v="6" actId="20577"/>
          <ac:spMkLst>
            <pc:docMk/>
            <pc:sldMk cId="1425110837" sldId="3461"/>
            <ac:spMk id="9" creationId="{8DE7FC66-01A4-CFE4-44A4-35F56A14EEAE}"/>
          </ac:spMkLst>
        </pc:spChg>
        <pc:spChg chg="mod">
          <ac:chgData name="Derksen, Fabian" userId="S::fabian.derksen@de.schunk.com::31c36845-6767-4836-b2aa-46bd792ef2b7" providerId="AD" clId="Web-{D8275DB9-D77C-4689-8467-10834962AC92}" dt="2025-05-19T15:37:39.972" v="10" actId="20577"/>
          <ac:spMkLst>
            <pc:docMk/>
            <pc:sldMk cId="1425110837" sldId="3461"/>
            <ac:spMk id="10" creationId="{E76B72E4-21B5-A1EE-36F3-0505FE6CA5E1}"/>
          </ac:spMkLst>
        </pc:spChg>
        <pc:spChg chg="mod">
          <ac:chgData name="Derksen, Fabian" userId="S::fabian.derksen@de.schunk.com::31c36845-6767-4836-b2aa-46bd792ef2b7" providerId="AD" clId="Web-{D8275DB9-D77C-4689-8467-10834962AC92}" dt="2025-05-19T15:37:52.801" v="15" actId="1076"/>
          <ac:spMkLst>
            <pc:docMk/>
            <pc:sldMk cId="1425110837" sldId="3461"/>
            <ac:spMk id="12" creationId="{0051D63A-2523-1E82-7E94-57FD6B5C8889}"/>
          </ac:spMkLst>
        </pc:spChg>
        <pc:spChg chg="mod">
          <ac:chgData name="Derksen, Fabian" userId="S::fabian.derksen@de.schunk.com::31c36845-6767-4836-b2aa-46bd792ef2b7" providerId="AD" clId="Web-{D8275DB9-D77C-4689-8467-10834962AC92}" dt="2025-05-19T15:37:40.800" v="13" actId="20577"/>
          <ac:spMkLst>
            <pc:docMk/>
            <pc:sldMk cId="1425110837" sldId="3461"/>
            <ac:spMk id="13" creationId="{8BC034E4-E026-F960-5B1F-B3882954A477}"/>
          </ac:spMkLst>
        </pc:spChg>
        <pc:picChg chg="mod">
          <ac:chgData name="Derksen, Fabian" userId="S::fabian.derksen@de.schunk.com::31c36845-6767-4836-b2aa-46bd792ef2b7" providerId="AD" clId="Web-{D8275DB9-D77C-4689-8467-10834962AC92}" dt="2025-05-19T15:37:55.582" v="16" actId="1076"/>
          <ac:picMkLst>
            <pc:docMk/>
            <pc:sldMk cId="1425110837" sldId="3461"/>
            <ac:picMk id="18" creationId="{3BB9C19C-8168-C81E-1FE9-53E8A383F7DC}"/>
          </ac:picMkLst>
        </pc:picChg>
      </pc:sldChg>
      <pc:sldChg chg="modSp mod modShow">
        <pc:chgData name="Derksen, Fabian" userId="S::fabian.derksen@de.schunk.com::31c36845-6767-4836-b2aa-46bd792ef2b7" providerId="AD" clId="Web-{D8275DB9-D77C-4689-8467-10834962AC92}" dt="2025-05-19T15:41:50.810" v="24"/>
        <pc:sldMkLst>
          <pc:docMk/>
          <pc:sldMk cId="3756108456" sldId="2147479748"/>
        </pc:sldMkLst>
      </pc:sldChg>
    </pc:docChg>
  </pc:docChgLst>
  <pc:docChgLst>
    <pc:chgData name="Derksen, Fabian" userId="31c36845-6767-4836-b2aa-46bd792ef2b7" providerId="ADAL" clId="{525F55A0-C4EC-43C6-A8F8-B9DB5B8FE4A9}"/>
    <pc:docChg chg="undo redo custSel delSld modSld modSection">
      <pc:chgData name="Derksen, Fabian" userId="31c36845-6767-4836-b2aa-46bd792ef2b7" providerId="ADAL" clId="{525F55A0-C4EC-43C6-A8F8-B9DB5B8FE4A9}" dt="2025-05-20T14:05:35.698" v="2354" actId="1076"/>
      <pc:docMkLst>
        <pc:docMk/>
      </pc:docMkLst>
      <pc:sldChg chg="modSp mod">
        <pc:chgData name="Derksen, Fabian" userId="31c36845-6767-4836-b2aa-46bd792ef2b7" providerId="ADAL" clId="{525F55A0-C4EC-43C6-A8F8-B9DB5B8FE4A9}" dt="2025-05-20T13:50:45.176" v="2160" actId="113"/>
        <pc:sldMkLst>
          <pc:docMk/>
          <pc:sldMk cId="678242117" sldId="280"/>
        </pc:sldMkLst>
        <pc:graphicFrameChg chg="mod modGraphic">
          <ac:chgData name="Derksen, Fabian" userId="31c36845-6767-4836-b2aa-46bd792ef2b7" providerId="ADAL" clId="{525F55A0-C4EC-43C6-A8F8-B9DB5B8FE4A9}" dt="2025-05-20T13:50:45.176" v="2160" actId="113"/>
          <ac:graphicFrameMkLst>
            <pc:docMk/>
            <pc:sldMk cId="678242117" sldId="280"/>
            <ac:graphicFrameMk id="5" creationId="{0E368714-36F9-CDF6-9173-7FC9743FDA80}"/>
          </ac:graphicFrameMkLst>
        </pc:graphicFrameChg>
      </pc:sldChg>
      <pc:sldChg chg="modSp mod">
        <pc:chgData name="Derksen, Fabian" userId="31c36845-6767-4836-b2aa-46bd792ef2b7" providerId="ADAL" clId="{525F55A0-C4EC-43C6-A8F8-B9DB5B8FE4A9}" dt="2025-05-20T06:34:28.950" v="64" actId="1076"/>
        <pc:sldMkLst>
          <pc:docMk/>
          <pc:sldMk cId="1425110837" sldId="3461"/>
        </pc:sldMkLst>
        <pc:spChg chg="mod">
          <ac:chgData name="Derksen, Fabian" userId="31c36845-6767-4836-b2aa-46bd792ef2b7" providerId="ADAL" clId="{525F55A0-C4EC-43C6-A8F8-B9DB5B8FE4A9}" dt="2025-05-20T06:33:59.619" v="59" actId="1076"/>
          <ac:spMkLst>
            <pc:docMk/>
            <pc:sldMk cId="1425110837" sldId="3461"/>
            <ac:spMk id="8" creationId="{BA2DA272-E602-AEC8-2BD2-F99F7B3FB7CD}"/>
          </ac:spMkLst>
        </pc:spChg>
        <pc:spChg chg="mod">
          <ac:chgData name="Derksen, Fabian" userId="31c36845-6767-4836-b2aa-46bd792ef2b7" providerId="ADAL" clId="{525F55A0-C4EC-43C6-A8F8-B9DB5B8FE4A9}" dt="2025-05-20T06:34:24.469" v="63" actId="1076"/>
          <ac:spMkLst>
            <pc:docMk/>
            <pc:sldMk cId="1425110837" sldId="3461"/>
            <ac:spMk id="9" creationId="{8DE7FC66-01A4-CFE4-44A4-35F56A14EEAE}"/>
          </ac:spMkLst>
        </pc:spChg>
        <pc:picChg chg="mod">
          <ac:chgData name="Derksen, Fabian" userId="31c36845-6767-4836-b2aa-46bd792ef2b7" providerId="ADAL" clId="{525F55A0-C4EC-43C6-A8F8-B9DB5B8FE4A9}" dt="2025-05-20T06:34:09.721" v="61" actId="1076"/>
          <ac:picMkLst>
            <pc:docMk/>
            <pc:sldMk cId="1425110837" sldId="3461"/>
            <ac:picMk id="11" creationId="{F5859A52-ED1A-9EB1-9EB4-7BCC094388D8}"/>
          </ac:picMkLst>
        </pc:picChg>
        <pc:picChg chg="mod">
          <ac:chgData name="Derksen, Fabian" userId="31c36845-6767-4836-b2aa-46bd792ef2b7" providerId="ADAL" clId="{525F55A0-C4EC-43C6-A8F8-B9DB5B8FE4A9}" dt="2025-05-20T06:34:15.702" v="62" actId="1076"/>
          <ac:picMkLst>
            <pc:docMk/>
            <pc:sldMk cId="1425110837" sldId="3461"/>
            <ac:picMk id="16" creationId="{31BBEB9E-92B1-6DAF-B8A4-44FF036FBD98}"/>
          </ac:picMkLst>
        </pc:picChg>
        <pc:picChg chg="mod">
          <ac:chgData name="Derksen, Fabian" userId="31c36845-6767-4836-b2aa-46bd792ef2b7" providerId="ADAL" clId="{525F55A0-C4EC-43C6-A8F8-B9DB5B8FE4A9}" dt="2025-05-20T06:34:28.950" v="64" actId="1076"/>
          <ac:picMkLst>
            <pc:docMk/>
            <pc:sldMk cId="1425110837" sldId="3461"/>
            <ac:picMk id="17" creationId="{BECBC2EF-C118-2F4D-47AC-8C5DD5B17463}"/>
          </ac:picMkLst>
        </pc:picChg>
        <pc:picChg chg="mod">
          <ac:chgData name="Derksen, Fabian" userId="31c36845-6767-4836-b2aa-46bd792ef2b7" providerId="ADAL" clId="{525F55A0-C4EC-43C6-A8F8-B9DB5B8FE4A9}" dt="2025-05-20T06:34:04.429" v="60" actId="1076"/>
          <ac:picMkLst>
            <pc:docMk/>
            <pc:sldMk cId="1425110837" sldId="3461"/>
            <ac:picMk id="18" creationId="{3BB9C19C-8168-C81E-1FE9-53E8A383F7DC}"/>
          </ac:picMkLst>
        </pc:picChg>
      </pc:sldChg>
      <pc:sldChg chg="modSp mod">
        <pc:chgData name="Derksen, Fabian" userId="31c36845-6767-4836-b2aa-46bd792ef2b7" providerId="ADAL" clId="{525F55A0-C4EC-43C6-A8F8-B9DB5B8FE4A9}" dt="2025-05-20T13:15:27.986" v="1082" actId="1076"/>
        <pc:sldMkLst>
          <pc:docMk/>
          <pc:sldMk cId="582680020" sldId="3478"/>
        </pc:sldMkLst>
        <pc:spChg chg="mod">
          <ac:chgData name="Derksen, Fabian" userId="31c36845-6767-4836-b2aa-46bd792ef2b7" providerId="ADAL" clId="{525F55A0-C4EC-43C6-A8F8-B9DB5B8FE4A9}" dt="2025-05-20T13:10:46.384" v="1029" actId="13926"/>
          <ac:spMkLst>
            <pc:docMk/>
            <pc:sldMk cId="582680020" sldId="3478"/>
            <ac:spMk id="2" creationId="{3BA4DC87-DE65-AEDB-36B3-B0D583E7BE2E}"/>
          </ac:spMkLst>
        </pc:spChg>
        <pc:spChg chg="mod">
          <ac:chgData name="Derksen, Fabian" userId="31c36845-6767-4836-b2aa-46bd792ef2b7" providerId="ADAL" clId="{525F55A0-C4EC-43C6-A8F8-B9DB5B8FE4A9}" dt="2025-05-20T13:15:08.181" v="1080" actId="1076"/>
          <ac:spMkLst>
            <pc:docMk/>
            <pc:sldMk cId="582680020" sldId="3478"/>
            <ac:spMk id="5" creationId="{389301D8-EDD6-E448-C6AF-21314FA22595}"/>
          </ac:spMkLst>
        </pc:spChg>
        <pc:spChg chg="mod">
          <ac:chgData name="Derksen, Fabian" userId="31c36845-6767-4836-b2aa-46bd792ef2b7" providerId="ADAL" clId="{525F55A0-C4EC-43C6-A8F8-B9DB5B8FE4A9}" dt="2025-05-20T13:15:20.321" v="1081" actId="1076"/>
          <ac:spMkLst>
            <pc:docMk/>
            <pc:sldMk cId="582680020" sldId="3478"/>
            <ac:spMk id="6" creationId="{A0CEB4D2-21B5-A47B-F7DF-57A71C458EB1}"/>
          </ac:spMkLst>
        </pc:spChg>
        <pc:spChg chg="mod">
          <ac:chgData name="Derksen, Fabian" userId="31c36845-6767-4836-b2aa-46bd792ef2b7" providerId="ADAL" clId="{525F55A0-C4EC-43C6-A8F8-B9DB5B8FE4A9}" dt="2025-05-20T13:13:31.150" v="1072" actId="1076"/>
          <ac:spMkLst>
            <pc:docMk/>
            <pc:sldMk cId="582680020" sldId="3478"/>
            <ac:spMk id="7" creationId="{A0D3774A-B763-1098-5D06-B7760B7C9D19}"/>
          </ac:spMkLst>
        </pc:spChg>
        <pc:spChg chg="mod">
          <ac:chgData name="Derksen, Fabian" userId="31c36845-6767-4836-b2aa-46bd792ef2b7" providerId="ADAL" clId="{525F55A0-C4EC-43C6-A8F8-B9DB5B8FE4A9}" dt="2025-05-20T13:13:16.645" v="1070" actId="1076"/>
          <ac:spMkLst>
            <pc:docMk/>
            <pc:sldMk cId="582680020" sldId="3478"/>
            <ac:spMk id="8" creationId="{AA2A4571-166E-F0D4-D12A-A06BBE3F77DB}"/>
          </ac:spMkLst>
        </pc:spChg>
        <pc:spChg chg="mod">
          <ac:chgData name="Derksen, Fabian" userId="31c36845-6767-4836-b2aa-46bd792ef2b7" providerId="ADAL" clId="{525F55A0-C4EC-43C6-A8F8-B9DB5B8FE4A9}" dt="2025-05-20T13:15:27.986" v="1082" actId="1076"/>
          <ac:spMkLst>
            <pc:docMk/>
            <pc:sldMk cId="582680020" sldId="3478"/>
            <ac:spMk id="11" creationId="{349906B9-CFCE-E892-63A4-2FC8468B4E6A}"/>
          </ac:spMkLst>
        </pc:spChg>
        <pc:spChg chg="mod">
          <ac:chgData name="Derksen, Fabian" userId="31c36845-6767-4836-b2aa-46bd792ef2b7" providerId="ADAL" clId="{525F55A0-C4EC-43C6-A8F8-B9DB5B8FE4A9}" dt="2025-05-20T13:14:59.427" v="1078" actId="1076"/>
          <ac:spMkLst>
            <pc:docMk/>
            <pc:sldMk cId="582680020" sldId="3478"/>
            <ac:spMk id="12" creationId="{84042EEC-5E14-3CBE-DA6A-3F11F4B1F227}"/>
          </ac:spMkLst>
        </pc:spChg>
        <pc:spChg chg="mod">
          <ac:chgData name="Derksen, Fabian" userId="31c36845-6767-4836-b2aa-46bd792ef2b7" providerId="ADAL" clId="{525F55A0-C4EC-43C6-A8F8-B9DB5B8FE4A9}" dt="2025-05-20T13:13:13.436" v="1069" actId="1076"/>
          <ac:spMkLst>
            <pc:docMk/>
            <pc:sldMk cId="582680020" sldId="3478"/>
            <ac:spMk id="15" creationId="{2B8F7768-81BE-61F9-0EF3-CA462295B16F}"/>
          </ac:spMkLst>
        </pc:spChg>
        <pc:spChg chg="mod">
          <ac:chgData name="Derksen, Fabian" userId="31c36845-6767-4836-b2aa-46bd792ef2b7" providerId="ADAL" clId="{525F55A0-C4EC-43C6-A8F8-B9DB5B8FE4A9}" dt="2025-05-20T13:13:23.493" v="1071" actId="1076"/>
          <ac:spMkLst>
            <pc:docMk/>
            <pc:sldMk cId="582680020" sldId="3478"/>
            <ac:spMk id="16" creationId="{E09C4C36-78BF-56FE-F4F9-CE4EC393400B}"/>
          </ac:spMkLst>
        </pc:spChg>
        <pc:spChg chg="mod">
          <ac:chgData name="Derksen, Fabian" userId="31c36845-6767-4836-b2aa-46bd792ef2b7" providerId="ADAL" clId="{525F55A0-C4EC-43C6-A8F8-B9DB5B8FE4A9}" dt="2025-05-20T13:15:04.220" v="1079" actId="1076"/>
          <ac:spMkLst>
            <pc:docMk/>
            <pc:sldMk cId="582680020" sldId="3478"/>
            <ac:spMk id="17" creationId="{B46AFF92-2E21-87A9-B88B-BDC9CE6FC607}"/>
          </ac:spMkLst>
        </pc:spChg>
      </pc:sldChg>
      <pc:sldChg chg="addSp delSp modSp mod">
        <pc:chgData name="Derksen, Fabian" userId="31c36845-6767-4836-b2aa-46bd792ef2b7" providerId="ADAL" clId="{525F55A0-C4EC-43C6-A8F8-B9DB5B8FE4A9}" dt="2025-05-20T14:05:35.698" v="2354" actId="1076"/>
        <pc:sldMkLst>
          <pc:docMk/>
          <pc:sldMk cId="141255296" sldId="2146849462"/>
        </pc:sldMkLst>
        <pc:spChg chg="mod">
          <ac:chgData name="Derksen, Fabian" userId="31c36845-6767-4836-b2aa-46bd792ef2b7" providerId="ADAL" clId="{525F55A0-C4EC-43C6-A8F8-B9DB5B8FE4A9}" dt="2025-05-20T06:34:41.114" v="65" actId="13926"/>
          <ac:spMkLst>
            <pc:docMk/>
            <pc:sldMk cId="141255296" sldId="2146849462"/>
            <ac:spMk id="2" creationId="{FF97656E-5142-3BF8-E3CE-AF525E922B6A}"/>
          </ac:spMkLst>
        </pc:spChg>
        <pc:graphicFrameChg chg="mod modGraphic">
          <ac:chgData name="Derksen, Fabian" userId="31c36845-6767-4836-b2aa-46bd792ef2b7" providerId="ADAL" clId="{525F55A0-C4EC-43C6-A8F8-B9DB5B8FE4A9}" dt="2025-05-20T14:05:31.447" v="2353" actId="1076"/>
          <ac:graphicFrameMkLst>
            <pc:docMk/>
            <pc:sldMk cId="141255296" sldId="2146849462"/>
            <ac:graphicFrameMk id="8" creationId="{83E5A4C9-FE21-5FAC-10C8-0F2ACA4BF3A5}"/>
          </ac:graphicFrameMkLst>
        </pc:graphicFrameChg>
        <pc:picChg chg="add mod">
          <ac:chgData name="Derksen, Fabian" userId="31c36845-6767-4836-b2aa-46bd792ef2b7" providerId="ADAL" clId="{525F55A0-C4EC-43C6-A8F8-B9DB5B8FE4A9}" dt="2025-05-20T14:05:35.698" v="2354" actId="1076"/>
          <ac:picMkLst>
            <pc:docMk/>
            <pc:sldMk cId="141255296" sldId="2146849462"/>
            <ac:picMk id="7" creationId="{076969F5-9CB7-C09E-5C3B-242C16BE387D}"/>
          </ac:picMkLst>
        </pc:picChg>
        <pc:picChg chg="add mod">
          <ac:chgData name="Derksen, Fabian" userId="31c36845-6767-4836-b2aa-46bd792ef2b7" providerId="ADAL" clId="{525F55A0-C4EC-43C6-A8F8-B9DB5B8FE4A9}" dt="2025-05-20T14:05:35.698" v="2354" actId="1076"/>
          <ac:picMkLst>
            <pc:docMk/>
            <pc:sldMk cId="141255296" sldId="2146849462"/>
            <ac:picMk id="9" creationId="{FD8A7EBE-8E4A-4651-6D07-37BD3D80BB00}"/>
          </ac:picMkLst>
        </pc:picChg>
        <pc:picChg chg="add mod">
          <ac:chgData name="Derksen, Fabian" userId="31c36845-6767-4836-b2aa-46bd792ef2b7" providerId="ADAL" clId="{525F55A0-C4EC-43C6-A8F8-B9DB5B8FE4A9}" dt="2025-05-20T14:05:35.698" v="2354" actId="1076"/>
          <ac:picMkLst>
            <pc:docMk/>
            <pc:sldMk cId="141255296" sldId="2146849462"/>
            <ac:picMk id="10" creationId="{434D0F93-1A93-A27F-FE48-BEE7D225D05B}"/>
          </ac:picMkLst>
        </pc:picChg>
        <pc:picChg chg="add mod">
          <ac:chgData name="Derksen, Fabian" userId="31c36845-6767-4836-b2aa-46bd792ef2b7" providerId="ADAL" clId="{525F55A0-C4EC-43C6-A8F8-B9DB5B8FE4A9}" dt="2025-05-20T14:05:35.698" v="2354" actId="1076"/>
          <ac:picMkLst>
            <pc:docMk/>
            <pc:sldMk cId="141255296" sldId="2146849462"/>
            <ac:picMk id="12" creationId="{184E6AE8-12B5-B50B-EC02-67C1D57E5BF0}"/>
          </ac:picMkLst>
        </pc:picChg>
        <pc:picChg chg="add mod">
          <ac:chgData name="Derksen, Fabian" userId="31c36845-6767-4836-b2aa-46bd792ef2b7" providerId="ADAL" clId="{525F55A0-C4EC-43C6-A8F8-B9DB5B8FE4A9}" dt="2025-05-20T14:05:35.698" v="2354" actId="1076"/>
          <ac:picMkLst>
            <pc:docMk/>
            <pc:sldMk cId="141255296" sldId="2146849462"/>
            <ac:picMk id="13" creationId="{E7FC0FFD-3CE0-55DA-5F51-1C6A2D426B78}"/>
          </ac:picMkLst>
        </pc:picChg>
        <pc:picChg chg="add mod">
          <ac:chgData name="Derksen, Fabian" userId="31c36845-6767-4836-b2aa-46bd792ef2b7" providerId="ADAL" clId="{525F55A0-C4EC-43C6-A8F8-B9DB5B8FE4A9}" dt="2025-05-20T14:05:35.698" v="2354" actId="1076"/>
          <ac:picMkLst>
            <pc:docMk/>
            <pc:sldMk cId="141255296" sldId="2146849462"/>
            <ac:picMk id="17" creationId="{7E47CEB3-FE5D-1199-98A6-58C23D11A001}"/>
          </ac:picMkLst>
        </pc:picChg>
      </pc:sldChg>
      <pc:sldChg chg="del">
        <pc:chgData name="Derksen, Fabian" userId="31c36845-6767-4836-b2aa-46bd792ef2b7" providerId="ADAL" clId="{525F55A0-C4EC-43C6-A8F8-B9DB5B8FE4A9}" dt="2025-05-20T06:54:30.631" v="647" actId="2696"/>
        <pc:sldMkLst>
          <pc:docMk/>
          <pc:sldMk cId="3756108456" sldId="21474797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65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err="1">
                <a:solidFill>
                  <a:srgbClr val="00B0F0"/>
                </a:solidFill>
              </a:rPr>
              <a:t>Focused</a:t>
            </a:r>
            <a:r>
              <a:rPr lang="de-DE" sz="1200" b="1">
                <a:solidFill>
                  <a:srgbClr val="00B0F0"/>
                </a:solidFill>
              </a:rPr>
              <a:t> </a:t>
            </a:r>
            <a:r>
              <a:rPr lang="de-DE" sz="1200" b="1" err="1">
                <a:solidFill>
                  <a:srgbClr val="00B0F0"/>
                </a:solidFill>
              </a:rPr>
              <a:t>to</a:t>
            </a:r>
            <a:r>
              <a:rPr lang="de-DE" sz="1200" b="1">
                <a:solidFill>
                  <a:srgbClr val="00B0F0"/>
                </a:solidFill>
              </a:rPr>
              <a:t> </a:t>
            </a:r>
            <a:r>
              <a:rPr lang="de-DE" sz="1200" b="1" err="1">
                <a:solidFill>
                  <a:srgbClr val="00B0F0"/>
                </a:solidFill>
              </a:rPr>
              <a:t>the</a:t>
            </a:r>
            <a:r>
              <a:rPr lang="de-DE" sz="1200" b="1">
                <a:solidFill>
                  <a:srgbClr val="00B0F0"/>
                </a:solidFill>
              </a:rPr>
              <a:t> </a:t>
            </a:r>
            <a:r>
              <a:rPr lang="de-DE" sz="1200" b="1" err="1">
                <a:solidFill>
                  <a:srgbClr val="00B0F0"/>
                </a:solidFill>
              </a:rPr>
              <a:t>existing</a:t>
            </a:r>
            <a:r>
              <a:rPr lang="de-DE" sz="1200" b="1">
                <a:solidFill>
                  <a:srgbClr val="00B0F0"/>
                </a:solidFill>
              </a:rPr>
              <a:t>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Wording </a:t>
            </a:r>
            <a:r>
              <a:rPr lang="de-DE" sz="1200" b="1" err="1">
                <a:solidFill>
                  <a:srgbClr val="00B0F0"/>
                </a:solidFill>
              </a:rPr>
              <a:t>from</a:t>
            </a:r>
            <a:r>
              <a:rPr lang="de-DE" sz="1200" b="1">
                <a:solidFill>
                  <a:srgbClr val="00B0F0"/>
                </a:solidFill>
              </a:rPr>
              <a:t> SWM </a:t>
            </a:r>
            <a:r>
              <a:rPr lang="de-DE" sz="1200" b="1" err="1">
                <a:solidFill>
                  <a:srgbClr val="00B0F0"/>
                </a:solidFill>
              </a:rPr>
              <a:t>to</a:t>
            </a:r>
            <a:r>
              <a:rPr lang="de-DE" sz="1200" b="1">
                <a:solidFill>
                  <a:srgbClr val="00B0F0"/>
                </a:solidFill>
              </a:rPr>
              <a:t> 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CTS P: 1:1 </a:t>
            </a:r>
            <a:r>
              <a:rPr lang="de-DE" sz="1200" b="1" err="1">
                <a:solidFill>
                  <a:srgbClr val="00B0F0"/>
                </a:solidFill>
              </a:rPr>
              <a:t>replacement</a:t>
            </a:r>
            <a:endParaRPr lang="de-DE" sz="1200" b="1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CTS C: 1:1 </a:t>
            </a:r>
            <a:r>
              <a:rPr lang="de-DE" sz="1200" b="1" err="1">
                <a:solidFill>
                  <a:srgbClr val="00B0F0"/>
                </a:solidFill>
              </a:rPr>
              <a:t>replacement</a:t>
            </a:r>
            <a:endParaRPr lang="de-DE" sz="1200" b="1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>
                <a:solidFill>
                  <a:srgbClr val="00B0F0"/>
                </a:solidFill>
              </a:rPr>
              <a:t>CTS T: 1:1 </a:t>
            </a:r>
            <a:r>
              <a:rPr lang="de-DE" sz="1200" b="1" err="1">
                <a:solidFill>
                  <a:srgbClr val="00B0F0"/>
                </a:solidFill>
              </a:rPr>
              <a:t>replaement</a:t>
            </a:r>
            <a:endParaRPr lang="de-DE" sz="1200" b="1">
              <a:solidFill>
                <a:srgbClr val="00B0F0"/>
              </a:solidFill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72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GmbH &amp; Co.KG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ebäude, Im Haus, Bautechnik, Aluminium enthält.&#10;&#10;KI-generierte Inhalte können fehlerhaft sein.">
            <a:extLst>
              <a:ext uri="{FF2B5EF4-FFF2-40B4-BE49-F238E27FC236}">
                <a16:creationId xmlns:a16="http://schemas.microsoft.com/office/drawing/2014/main" id="{38E908A1-A9EF-8CAD-472C-B494A6760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581571" cy="68995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DAB44E-30DF-F695-8D41-8274374F9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grpSp>
        <p:nvGrpSpPr>
          <p:cNvPr id="56" name="Grafik 6">
            <a:extLst>
              <a:ext uri="{FF2B5EF4-FFF2-40B4-BE49-F238E27FC236}">
                <a16:creationId xmlns:a16="http://schemas.microsoft.com/office/drawing/2014/main" id="{6C319E44-B961-116E-4F88-2D5F0A5240A1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21BE4BC9-5164-163E-24C6-399E57057DE7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48563F6D-C5C9-7039-7077-9D07D5EE0D1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7C53C49-58E0-FE00-1EE6-BF77C2A440ED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585B0180-7C00-DC76-301D-9B2F6A56970B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71A97521-8F52-33E0-B222-6EEB14E4572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C99FDD14-9304-716F-316E-C52A87B51171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41D2537D-311A-9E8E-5E9F-CBC06BD9C9D9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B51CE9A0-58D5-64ED-A942-ACA13AB07B37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1441EDB3-4C40-8910-F93C-49010DD07667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548B70EC-0286-6C89-B19A-14365BF4687F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8D8BA80-4F3C-01E3-B5B0-9C4B27D8DA02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5278E807-1E7F-6480-50B3-319270DDC4CD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5CD388E5-0532-4479-DD48-B3A6E9F79879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80C34041-7FFD-8714-DE18-35701C00E51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9993599-8175-523D-1A5B-A1D2A147F303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3CE7C2BD-1342-94B3-E0FE-81AC2C04E50D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4D79846-D9E2-2F18-5BEE-62557C8403F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F04E0A63-870C-78FB-E6C5-2CA6F15BDEA5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374803B-DF87-AF47-1755-861E3F7CA7AB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B270EE0-E7A4-2C33-558B-D85540326A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778716B0-882F-B009-2C1C-BDDD8BD73EE6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3" name="Grafik 8">
            <a:extLst>
              <a:ext uri="{FF2B5EF4-FFF2-40B4-BE49-F238E27FC236}">
                <a16:creationId xmlns:a16="http://schemas.microsoft.com/office/drawing/2014/main" id="{223B7BEE-805C-5112-FF80-F00ADC8ED659}"/>
              </a:ext>
            </a:extLst>
          </p:cNvPr>
          <p:cNvSpPr/>
          <p:nvPr/>
        </p:nvSpPr>
        <p:spPr>
          <a:xfrm>
            <a:off x="488729" y="1494077"/>
            <a:ext cx="4329554" cy="3865216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2143958D-741A-A8B1-2763-17EBA9B87875}"/>
              </a:ext>
            </a:extLst>
          </p:cNvPr>
          <p:cNvSpPr>
            <a:spLocks noGrp="1"/>
          </p:cNvSpPr>
          <p:nvPr/>
        </p:nvSpPr>
        <p:spPr>
          <a:xfrm>
            <a:off x="282375" y="1934265"/>
            <a:ext cx="4453417" cy="2209920"/>
          </a:xfrm>
          <a:prstGeom prst="rect">
            <a:avLst/>
          </a:prstGeom>
        </p:spPr>
        <p:txBody>
          <a:bodyPr vert="horz" lIns="50400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Fago Pro" panose="02000506040000020004" pitchFamily="50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Produktpräsentation CPS</a:t>
            </a:r>
            <a:endParaRPr lang="de-DE" sz="3200">
              <a:solidFill>
                <a:schemeClr val="bg1"/>
              </a:solidFill>
              <a:latin typeface="Fago Pro"/>
            </a:endParaRP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66F4F699-57A7-B595-C968-5322F8B09245}"/>
              </a:ext>
            </a:extLst>
          </p:cNvPr>
          <p:cNvSpPr>
            <a:spLocks noGrp="1"/>
          </p:cNvSpPr>
          <p:nvPr/>
        </p:nvSpPr>
        <p:spPr>
          <a:xfrm>
            <a:off x="282374" y="4283359"/>
            <a:ext cx="2896060" cy="805070"/>
          </a:xfrm>
          <a:prstGeom prst="rect">
            <a:avLst/>
          </a:prstGeom>
        </p:spPr>
        <p:txBody>
          <a:bodyPr vert="horz" lIns="504000" tIns="0" rIns="0" bIns="0" rtlCol="0">
            <a:noAutofit/>
          </a:bodyPr>
          <a:lstStyle>
            <a:defPPr>
              <a:defRPr lang="de-DE"/>
            </a:defPPr>
            <a:lvl1pPr marL="24765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100" b="1"/>
              <a:t>Version deutsch 01.06.2025</a:t>
            </a:r>
          </a:p>
        </p:txBody>
      </p:sp>
    </p:spTree>
    <p:extLst>
      <p:ext uri="{BB962C8B-B14F-4D97-AF65-F5344CB8AC3E}">
        <p14:creationId xmlns:p14="http://schemas.microsoft.com/office/powerpoint/2010/main" val="366666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01A36-7E4C-281A-2478-92512215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456394"/>
          </a:xfrm>
        </p:spPr>
        <p:txBody>
          <a:bodyPr/>
          <a:lstStyle/>
          <a:p>
            <a:r>
              <a:rPr lang="en-US">
                <a:latin typeface="Fago Pro"/>
              </a:rPr>
              <a:t>CPS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Made in Germany </a:t>
            </a:r>
            <a:endParaRPr lang="en-US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11F2A9-91EB-2D7A-DAA0-A9791B0B4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3" y="6247490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1E9144-D8A7-2533-56F5-DE6900608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/>
              <a:t>Automatischer Werkzeugwechsler CPS</a:t>
            </a:r>
            <a:endParaRPr lang="en-US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115B10-F7E3-27EB-F811-98970B194CB9}"/>
              </a:ext>
            </a:extLst>
          </p:cNvPr>
          <p:cNvGrpSpPr/>
          <p:nvPr/>
        </p:nvGrpSpPr>
        <p:grpSpPr>
          <a:xfrm>
            <a:off x="674297" y="4113767"/>
            <a:ext cx="8786935" cy="2323358"/>
            <a:chOff x="674297" y="4113767"/>
            <a:chExt cx="8786935" cy="2323358"/>
          </a:xfrm>
        </p:grpSpPr>
        <p:pic>
          <p:nvPicPr>
            <p:cNvPr id="7" name="Grafik 6" descr="Ein Bild, das Kreis, Hebel, Design enthält.&#10;&#10;Automatisch generierte Beschreibung">
              <a:extLst>
                <a:ext uri="{FF2B5EF4-FFF2-40B4-BE49-F238E27FC236}">
                  <a16:creationId xmlns:a16="http://schemas.microsoft.com/office/drawing/2014/main" id="{4854FAEB-8699-0DC3-7FE5-150E0487A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97" y="4334510"/>
              <a:ext cx="710806" cy="947203"/>
            </a:xfrm>
            <a:prstGeom prst="rect">
              <a:avLst/>
            </a:prstGeom>
          </p:spPr>
        </p:pic>
        <p:pic>
          <p:nvPicPr>
            <p:cNvPr id="10" name="Grafik 9" descr="Ein Bild, das Kreis, Design enthält.&#10;&#10;Automatisch generierte Beschreibung">
              <a:extLst>
                <a:ext uri="{FF2B5EF4-FFF2-40B4-BE49-F238E27FC236}">
                  <a16:creationId xmlns:a16="http://schemas.microsoft.com/office/drawing/2014/main" id="{CB8DD7EF-8873-8B33-D349-0AA941921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9543" y="4334510"/>
              <a:ext cx="905903" cy="1166467"/>
            </a:xfrm>
            <a:prstGeom prst="rect">
              <a:avLst/>
            </a:prstGeom>
          </p:spPr>
        </p:pic>
        <p:pic>
          <p:nvPicPr>
            <p:cNvPr id="11" name="Grafik 10" descr="Ein Bild, das Kreis, Hebel enthält.&#10;&#10;Automatisch generierte Beschreibung">
              <a:extLst>
                <a:ext uri="{FF2B5EF4-FFF2-40B4-BE49-F238E27FC236}">
                  <a16:creationId xmlns:a16="http://schemas.microsoft.com/office/drawing/2014/main" id="{7F12EC02-B033-04CD-1B9E-DE94C98B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9886" y="4329962"/>
              <a:ext cx="1077716" cy="1456911"/>
            </a:xfrm>
            <a:prstGeom prst="rect">
              <a:avLst/>
            </a:prstGeom>
          </p:spPr>
        </p:pic>
        <p:pic>
          <p:nvPicPr>
            <p:cNvPr id="12" name="Grafik 11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27D81F3F-901A-59CB-76FD-2BE312068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043" y="4329963"/>
              <a:ext cx="1353062" cy="1629977"/>
            </a:xfrm>
            <a:prstGeom prst="rect">
              <a:avLst/>
            </a:prstGeom>
          </p:spPr>
        </p:pic>
        <p:pic>
          <p:nvPicPr>
            <p:cNvPr id="13" name="Grafik 12" descr="Ein Bild, das Kreis enthält.&#10;&#10;Automatisch generierte Beschreibung">
              <a:extLst>
                <a:ext uri="{FF2B5EF4-FFF2-40B4-BE49-F238E27FC236}">
                  <a16:creationId xmlns:a16="http://schemas.microsoft.com/office/drawing/2014/main" id="{C5525F6C-6ACC-3D85-EFCA-6F3B89A92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2083" y="4329962"/>
              <a:ext cx="1551682" cy="1890969"/>
            </a:xfrm>
            <a:prstGeom prst="rect">
              <a:avLst/>
            </a:prstGeom>
          </p:spPr>
        </p:pic>
        <p:pic>
          <p:nvPicPr>
            <p:cNvPr id="14" name="Grafik 13" descr="Ein Bild, das Kreis, Design enthält.&#10;&#10;Automatisch generierte Beschreibung">
              <a:extLst>
                <a:ext uri="{FF2B5EF4-FFF2-40B4-BE49-F238E27FC236}">
                  <a16:creationId xmlns:a16="http://schemas.microsoft.com/office/drawing/2014/main" id="{EA9A1852-4B0A-CA95-E7A1-156A22E36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743" y="4113767"/>
              <a:ext cx="1890489" cy="2323358"/>
            </a:xfrm>
            <a:prstGeom prst="rect">
              <a:avLst/>
            </a:prstGeom>
          </p:spPr>
        </p:pic>
      </p:grpSp>
      <p:pic>
        <p:nvPicPr>
          <p:cNvPr id="6" name="Grafik 5" descr="Ein Bild, das Autoteile, Maschine, Kreis enthält.&#10;&#10;KI-generierte Inhalte können fehlerhaft sein.">
            <a:extLst>
              <a:ext uri="{FF2B5EF4-FFF2-40B4-BE49-F238E27FC236}">
                <a16:creationId xmlns:a16="http://schemas.microsoft.com/office/drawing/2014/main" id="{9396B279-09D2-BCC5-5D56-068E2BA4A9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580" y="1510452"/>
            <a:ext cx="3485330" cy="48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633A4-4D3C-EAE4-CDFF-DD007F2C6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65D60-CAF9-EEC2-4ECA-CA207E04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456394"/>
          </a:xfrm>
        </p:spPr>
        <p:txBody>
          <a:bodyPr/>
          <a:lstStyle/>
          <a:p>
            <a:r>
              <a:rPr lang="en-US">
                <a:latin typeface="Fago Pro"/>
              </a:rPr>
              <a:t>CPS 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Made in Germany</a:t>
            </a:r>
            <a:br>
              <a:rPr lang="en-US">
                <a:latin typeface="Fago Pro"/>
              </a:rPr>
            </a:br>
            <a:br>
              <a:rPr lang="en-US">
                <a:latin typeface="Fago Pro"/>
              </a:rPr>
            </a:br>
            <a:br>
              <a:rPr lang="en-US">
                <a:latin typeface="Fago Pro"/>
              </a:rPr>
            </a:br>
            <a:endParaRPr lang="en-US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30E0BF-EFD0-4F09-4351-5C0A32725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D4C445-7EAD-90AB-5D54-366EA4E8F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/>
              <a:t>Automatischer Werkzeugwechsler CPS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5D1487-5AFE-543B-A8DE-2CF4B8C1B3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1825611"/>
            <a:ext cx="11198225" cy="4553702"/>
          </a:xfrm>
        </p:spPr>
        <p:txBody>
          <a:bodyPr vert="horz" lIns="0" tIns="0" rIns="0" bIns="0" rtlCol="0" anchor="t">
            <a:no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b="1" err="1">
                <a:solidFill>
                  <a:schemeClr val="accent1"/>
                </a:solidFill>
                <a:latin typeface="Fago Pro"/>
              </a:rPr>
              <a:t>Bewährter</a:t>
            </a:r>
            <a:r>
              <a:rPr lang="en-US" sz="2000" b="1">
                <a:solidFill>
                  <a:schemeClr val="accent1"/>
                </a:solidFill>
                <a:latin typeface="Fago Pro"/>
              </a:rPr>
              <a:t> Kugel-</a:t>
            </a:r>
            <a:r>
              <a:rPr lang="en-US" sz="2000" b="1" err="1">
                <a:solidFill>
                  <a:schemeClr val="accent1"/>
                </a:solidFill>
                <a:latin typeface="Fago Pro"/>
              </a:rPr>
              <a:t>Verriegelungsmechanismus</a:t>
            </a:r>
            <a:endParaRPr lang="en-US" sz="2000" b="1">
              <a:solidFill>
                <a:schemeClr val="accent1"/>
              </a:solidFill>
              <a:latin typeface="Fago Pro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1"/>
                </a:solidFill>
                <a:latin typeface="Fago Pro"/>
              </a:rPr>
              <a:t>Seit über 30 Jahren bewährte Technik am Markt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/>
                </a:solidFill>
                <a:latin typeface="Fago Pro"/>
              </a:rPr>
              <a:t>Robuster</a:t>
            </a:r>
            <a:r>
              <a:rPr lang="en-US" sz="2000">
                <a:solidFill>
                  <a:schemeClr val="accent1"/>
                </a:solidFill>
                <a:latin typeface="Fago Pro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Fago Pro"/>
              </a:rPr>
              <a:t>Verriegelungsmechanismus</a:t>
            </a:r>
            <a:r>
              <a:rPr lang="en-US" sz="2000">
                <a:solidFill>
                  <a:schemeClr val="accent1"/>
                </a:solidFill>
                <a:latin typeface="Fago Pro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Fago Pro"/>
              </a:rPr>
              <a:t>aus</a:t>
            </a:r>
            <a:r>
              <a:rPr lang="en-US" sz="2000">
                <a:solidFill>
                  <a:schemeClr val="accent1"/>
                </a:solidFill>
                <a:latin typeface="Fago Pro"/>
              </a:rPr>
              <a:t> </a:t>
            </a:r>
            <a:r>
              <a:rPr lang="en-US" sz="2000" err="1">
                <a:solidFill>
                  <a:schemeClr val="accent1"/>
                </a:solidFill>
                <a:latin typeface="Fago Pro"/>
              </a:rPr>
              <a:t>rostfreiem</a:t>
            </a:r>
            <a:r>
              <a:rPr lang="en-US" sz="2000">
                <a:solidFill>
                  <a:schemeClr val="accent1"/>
                </a:solidFill>
                <a:latin typeface="Fago Pro"/>
              </a:rPr>
              <a:t> Stahl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1"/>
                </a:solidFill>
                <a:latin typeface="Fago Pro"/>
              </a:rPr>
              <a:t>Gehäuse aus eloxiertem, hochfestem Aluminium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1"/>
                </a:solidFill>
                <a:latin typeface="Fago Pro"/>
              </a:rPr>
              <a:t>Integrierte Feder zur Minimierung des Spaltes bei Druckluftabfall zwischen Kopf und Adapter</a:t>
            </a:r>
          </a:p>
          <a:p>
            <a:pPr marL="628650" lvl="1" indent="-171450"/>
            <a:endParaRPr lang="de-DE" sz="800">
              <a:solidFill>
                <a:schemeClr val="accent1"/>
              </a:solidFill>
              <a:latin typeface="Fago Pro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2000" b="1" err="1">
                <a:solidFill>
                  <a:schemeClr val="accent1"/>
                </a:solidFill>
              </a:rPr>
              <a:t>Umfassendes</a:t>
            </a:r>
            <a:r>
              <a:rPr lang="en-US" sz="2000" b="1">
                <a:solidFill>
                  <a:schemeClr val="accent1"/>
                </a:solidFill>
              </a:rPr>
              <a:t> </a:t>
            </a:r>
            <a:r>
              <a:rPr lang="en-US" sz="2000" b="1" err="1">
                <a:solidFill>
                  <a:schemeClr val="accent1"/>
                </a:solidFill>
              </a:rPr>
              <a:t>Zubehörportfolio</a:t>
            </a:r>
            <a:endParaRPr lang="en-US" sz="2000" b="1">
              <a:solidFill>
                <a:schemeClr val="accent1"/>
              </a:solidFill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1"/>
                </a:solidFill>
              </a:rPr>
              <a:t>Umfangreiches Portfolio an Durchführungsmodulen für alle Arten von Anwendungen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1"/>
                </a:solidFill>
                <a:latin typeface="Fago Pro"/>
              </a:rPr>
              <a:t>Breites Angebot an weiterem Zubehör wie bsp. Ablage, Abfragesensorik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de-DE" sz="2000">
                <a:solidFill>
                  <a:schemeClr val="accent1"/>
                </a:solidFill>
                <a:latin typeface="Fago Pro"/>
              </a:rPr>
              <a:t>Je Baugröße passendes Ablagemagazin CTS erhältlich</a:t>
            </a:r>
          </a:p>
          <a:p>
            <a:pPr marL="628650" lvl="2" indent="-171450"/>
            <a:endParaRPr lang="de-DE" sz="800">
              <a:solidFill>
                <a:schemeClr val="accent1"/>
              </a:solidFill>
              <a:latin typeface="Fago Pro"/>
            </a:endParaRPr>
          </a:p>
          <a:p>
            <a:pPr marL="171450" lvl="1" indent="-171450"/>
            <a:r>
              <a:rPr lang="en-US" sz="2000" b="1" err="1">
                <a:solidFill>
                  <a:schemeClr val="accent1"/>
                </a:solidFill>
                <a:latin typeface="Fago Pro"/>
              </a:rPr>
              <a:t>Austauschbarkeit</a:t>
            </a:r>
            <a:endParaRPr lang="en-US" sz="2000" b="1">
              <a:solidFill>
                <a:schemeClr val="accent1"/>
              </a:solidFill>
            </a:endParaRPr>
          </a:p>
          <a:p>
            <a:pPr marL="460375" lvl="2" indent="-1714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1"/>
                </a:solidFill>
                <a:latin typeface="Fago Pro"/>
              </a:rPr>
              <a:t> </a:t>
            </a:r>
            <a:r>
              <a:rPr lang="de-DE" sz="2000">
                <a:solidFill>
                  <a:schemeClr val="accent1"/>
                </a:solidFill>
                <a:latin typeface="Fago Pro"/>
              </a:rPr>
              <a:t>Mit bestehenden SCHUNK SWS Werkzeugwechslern und Zubehör</a:t>
            </a:r>
            <a:endParaRPr lang="en-US" sz="2400">
              <a:solidFill>
                <a:schemeClr val="accent1"/>
              </a:solidFill>
              <a:latin typeface="Fago Pro"/>
            </a:endParaRPr>
          </a:p>
          <a:p>
            <a:endParaRPr lang="en-US">
              <a:solidFill>
                <a:srgbClr val="002060"/>
              </a:solidFill>
              <a:latin typeface="Fago Pro"/>
            </a:endParaRPr>
          </a:p>
        </p:txBody>
      </p:sp>
    </p:spTree>
    <p:extLst>
      <p:ext uri="{BB962C8B-B14F-4D97-AF65-F5344CB8AC3E}">
        <p14:creationId xmlns:p14="http://schemas.microsoft.com/office/powerpoint/2010/main" val="137314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4DC87-DE65-AEDB-36B3-B0D583E7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CPS</a:t>
            </a:r>
            <a:br>
              <a:rPr lang="en-US"/>
            </a:br>
            <a:r>
              <a:rPr lang="en-US" err="1"/>
              <a:t>Vorteile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Überblick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A5F5EC-BBA6-84FB-91F4-EB0CEC2F1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AD82D4-D0DE-CF67-07AF-0E8AB18C6F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Automatischer Werkzeugwechsler CPS</a:t>
            </a:r>
            <a:endParaRPr lang="en-US"/>
          </a:p>
        </p:txBody>
      </p:sp>
      <p:pic>
        <p:nvPicPr>
          <p:cNvPr id="10" name="Inhaltsplatzhalter 27">
            <a:extLst>
              <a:ext uri="{FF2B5EF4-FFF2-40B4-BE49-F238E27FC236}">
                <a16:creationId xmlns:a16="http://schemas.microsoft.com/office/drawing/2014/main" id="{C94F610D-6EB5-1E0F-98A6-205F1EDA1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376" y="2517657"/>
            <a:ext cx="3359574" cy="239539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4042EEC-5E14-3CBE-DA6A-3F11F4B1F227}"/>
              </a:ext>
            </a:extLst>
          </p:cNvPr>
          <p:cNvSpPr txBox="1"/>
          <p:nvPr/>
        </p:nvSpPr>
        <p:spPr>
          <a:xfrm>
            <a:off x="4597772" y="5778284"/>
            <a:ext cx="280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/>
              <a:t>Integrierte</a:t>
            </a:r>
            <a:r>
              <a:rPr lang="en-US" sz="1200"/>
              <a:t> Pneumatikdurchführungen</a:t>
            </a:r>
          </a:p>
          <a:p>
            <a:pPr algn="ctr"/>
            <a:r>
              <a:rPr lang="en-US" sz="1200" err="1">
                <a:solidFill>
                  <a:srgbClr val="009EE0"/>
                </a:solidFill>
              </a:rPr>
              <a:t>Geeignet</a:t>
            </a:r>
            <a:r>
              <a:rPr lang="en-US" sz="1200">
                <a:solidFill>
                  <a:srgbClr val="009EE0"/>
                </a:solidFill>
              </a:rPr>
              <a:t> für </a:t>
            </a:r>
            <a:r>
              <a:rPr lang="en-US" sz="1200" err="1">
                <a:solidFill>
                  <a:srgbClr val="009EE0"/>
                </a:solidFill>
              </a:rPr>
              <a:t>Druckluft</a:t>
            </a:r>
            <a:r>
              <a:rPr lang="en-US" sz="1200">
                <a:solidFill>
                  <a:srgbClr val="009EE0"/>
                </a:solidFill>
              </a:rPr>
              <a:t> und </a:t>
            </a:r>
            <a:r>
              <a:rPr lang="en-US" sz="1200" err="1">
                <a:solidFill>
                  <a:srgbClr val="009EE0"/>
                </a:solidFill>
              </a:rPr>
              <a:t>Vakuum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B8F7768-81BE-61F9-0EF3-CA462295B16F}"/>
              </a:ext>
            </a:extLst>
          </p:cNvPr>
          <p:cNvSpPr txBox="1"/>
          <p:nvPr/>
        </p:nvSpPr>
        <p:spPr>
          <a:xfrm>
            <a:off x="1199772" y="3069022"/>
            <a:ext cx="247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/>
              <a:t>Kugelverriegelungsmechanismus</a:t>
            </a:r>
            <a:r>
              <a:rPr lang="en-US" sz="1200"/>
              <a:t> </a:t>
            </a:r>
          </a:p>
          <a:p>
            <a:pPr algn="ctr"/>
            <a:r>
              <a:rPr lang="en-US" sz="1200">
                <a:solidFill>
                  <a:srgbClr val="009EE0"/>
                </a:solidFill>
              </a:rPr>
              <a:t>Kopf </a:t>
            </a:r>
            <a:r>
              <a:rPr lang="en-US" sz="1200" err="1">
                <a:solidFill>
                  <a:srgbClr val="009EE0"/>
                </a:solidFill>
              </a:rPr>
              <a:t>zieht</a:t>
            </a:r>
            <a:r>
              <a:rPr lang="en-US" sz="1200">
                <a:solidFill>
                  <a:srgbClr val="009EE0"/>
                </a:solidFill>
              </a:rPr>
              <a:t> Adapter </a:t>
            </a:r>
            <a:r>
              <a:rPr lang="en-US" sz="1200" err="1">
                <a:solidFill>
                  <a:srgbClr val="009EE0"/>
                </a:solidFill>
              </a:rPr>
              <a:t>heran</a:t>
            </a:r>
            <a:r>
              <a:rPr lang="en-US" sz="1200">
                <a:solidFill>
                  <a:srgbClr val="009EE0"/>
                </a:solidFill>
              </a:rPr>
              <a:t>,</a:t>
            </a:r>
          </a:p>
          <a:p>
            <a:pPr algn="ctr"/>
            <a:r>
              <a:rPr lang="en-US" sz="1200" err="1">
                <a:solidFill>
                  <a:srgbClr val="009EE0"/>
                </a:solidFill>
              </a:rPr>
              <a:t>keine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Berührung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notwendig</a:t>
            </a:r>
            <a:r>
              <a:rPr lang="en-US" sz="1200">
                <a:solidFill>
                  <a:srgbClr val="009EE0"/>
                </a:solidFill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09C4C36-78BF-56FE-F4F9-CE4EC393400B}"/>
              </a:ext>
            </a:extLst>
          </p:cNvPr>
          <p:cNvSpPr txBox="1"/>
          <p:nvPr/>
        </p:nvSpPr>
        <p:spPr>
          <a:xfrm>
            <a:off x="1192156" y="4147868"/>
            <a:ext cx="24295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err="1"/>
              <a:t>Selbsthemmender</a:t>
            </a:r>
            <a:r>
              <a:rPr lang="en-US" sz="1200"/>
              <a:t> Verriegelungsmechanismus </a:t>
            </a:r>
          </a:p>
          <a:p>
            <a:pPr algn="ctr"/>
            <a:r>
              <a:rPr lang="en-US" sz="1200" err="1">
                <a:solidFill>
                  <a:srgbClr val="009EE0"/>
                </a:solidFill>
              </a:rPr>
              <a:t>Werkzeug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bleibt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gekoppelt</a:t>
            </a:r>
            <a:endParaRPr lang="en-US" sz="1200">
              <a:solidFill>
                <a:srgbClr val="009EE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46AFF92-2E21-87A9-B88B-BDC9CE6FC607}"/>
              </a:ext>
            </a:extLst>
          </p:cNvPr>
          <p:cNvSpPr txBox="1"/>
          <p:nvPr/>
        </p:nvSpPr>
        <p:spPr>
          <a:xfrm>
            <a:off x="1479611" y="5224773"/>
            <a:ext cx="311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/>
              <a:t>Vorbereitete</a:t>
            </a:r>
            <a:r>
              <a:rPr lang="en-US" sz="1200"/>
              <a:t> </a:t>
            </a:r>
            <a:r>
              <a:rPr lang="en-US" sz="1200" err="1"/>
              <a:t>Abfragesensorik</a:t>
            </a:r>
            <a:endParaRPr lang="en-US" sz="1200"/>
          </a:p>
          <a:p>
            <a:pPr algn="ctr"/>
            <a:r>
              <a:rPr lang="en-US" sz="1200">
                <a:solidFill>
                  <a:srgbClr val="009EE0"/>
                </a:solidFill>
              </a:rPr>
              <a:t>Überwachung </a:t>
            </a:r>
            <a:r>
              <a:rPr lang="en-US" sz="1200" err="1">
                <a:solidFill>
                  <a:srgbClr val="009EE0"/>
                </a:solidFill>
              </a:rPr>
              <a:t>Zustände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ver</a:t>
            </a:r>
            <a:r>
              <a:rPr lang="en-US" sz="1200">
                <a:solidFill>
                  <a:srgbClr val="009EE0"/>
                </a:solidFill>
              </a:rPr>
              <a:t>- und </a:t>
            </a:r>
            <a:r>
              <a:rPr lang="en-US" sz="1200" err="1">
                <a:solidFill>
                  <a:srgbClr val="009EE0"/>
                </a:solidFill>
              </a:rPr>
              <a:t>entriegelt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sowie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Werkzeuganwesenheit</a:t>
            </a:r>
            <a:endParaRPr lang="en-US" sz="1200">
              <a:solidFill>
                <a:srgbClr val="009EE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CEB4D2-21B5-A47B-F7DF-57A71C458EB1}"/>
              </a:ext>
            </a:extLst>
          </p:cNvPr>
          <p:cNvSpPr txBox="1"/>
          <p:nvPr/>
        </p:nvSpPr>
        <p:spPr>
          <a:xfrm>
            <a:off x="1677978" y="1990175"/>
            <a:ext cx="3295290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err="1"/>
              <a:t>Integrierte</a:t>
            </a:r>
            <a:r>
              <a:rPr lang="en-US" sz="1200"/>
              <a:t> Feder</a:t>
            </a:r>
          </a:p>
          <a:p>
            <a:pPr algn="ctr"/>
            <a:r>
              <a:rPr lang="de-DE" sz="1200">
                <a:solidFill>
                  <a:srgbClr val="009EE0"/>
                </a:solidFill>
              </a:rPr>
              <a:t>Spaltminimierung bei Druckluftabfall zwischen Kopf und Adapter</a:t>
            </a:r>
            <a:endParaRPr lang="en-US" sz="1200">
              <a:solidFill>
                <a:srgbClr val="009EE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D3774A-B763-1098-5D06-B7760B7C9D19}"/>
              </a:ext>
            </a:extLst>
          </p:cNvPr>
          <p:cNvSpPr txBox="1"/>
          <p:nvPr/>
        </p:nvSpPr>
        <p:spPr>
          <a:xfrm>
            <a:off x="8121214" y="4025010"/>
            <a:ext cx="2808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/>
              <a:t>Gehäuse</a:t>
            </a:r>
            <a:r>
              <a:rPr lang="en-US" sz="1200"/>
              <a:t> </a:t>
            </a:r>
            <a:r>
              <a:rPr lang="en-US" sz="1200" err="1"/>
              <a:t>aus</a:t>
            </a:r>
            <a:r>
              <a:rPr lang="en-US" sz="1200"/>
              <a:t> </a:t>
            </a:r>
            <a:r>
              <a:rPr lang="en-US" sz="1200" err="1"/>
              <a:t>hochfestem</a:t>
            </a:r>
            <a:r>
              <a:rPr lang="en-US" sz="1200"/>
              <a:t>, </a:t>
            </a:r>
            <a:r>
              <a:rPr lang="en-US" sz="1200" err="1"/>
              <a:t>harteloxiertem</a:t>
            </a:r>
            <a:r>
              <a:rPr lang="en-US" sz="1200"/>
              <a:t>  </a:t>
            </a:r>
            <a:r>
              <a:rPr lang="en-US" sz="1200" err="1"/>
              <a:t>Aluminium</a:t>
            </a:r>
            <a:endParaRPr lang="en-US" sz="1200"/>
          </a:p>
          <a:p>
            <a:pPr algn="ctr"/>
            <a:r>
              <a:rPr lang="en-US" sz="1200">
                <a:solidFill>
                  <a:srgbClr val="009EE0"/>
                </a:solidFill>
              </a:rPr>
              <a:t>Lange </a:t>
            </a:r>
            <a:r>
              <a:rPr lang="en-US" sz="1200" err="1">
                <a:solidFill>
                  <a:srgbClr val="009EE0"/>
                </a:solidFill>
              </a:rPr>
              <a:t>Lebensdauer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bei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hoher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Belastung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A2A4571-166E-F0D4-D12A-A06BBE3F77DB}"/>
              </a:ext>
            </a:extLst>
          </p:cNvPr>
          <p:cNvSpPr txBox="1"/>
          <p:nvPr/>
        </p:nvSpPr>
        <p:spPr>
          <a:xfrm>
            <a:off x="8121214" y="3009910"/>
            <a:ext cx="264448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err="1"/>
              <a:t>Serialisierung</a:t>
            </a:r>
            <a:endParaRPr lang="en-US" sz="1200"/>
          </a:p>
          <a:p>
            <a:pPr algn="ctr"/>
            <a:r>
              <a:rPr lang="de-DE" sz="1200">
                <a:solidFill>
                  <a:srgbClr val="009EE0"/>
                </a:solidFill>
              </a:rPr>
              <a:t>Schnelle und einfache Nachverfolgung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9906B9-CFCE-E892-63A4-2FC8468B4E6A}"/>
              </a:ext>
            </a:extLst>
          </p:cNvPr>
          <p:cNvSpPr txBox="1"/>
          <p:nvPr/>
        </p:nvSpPr>
        <p:spPr>
          <a:xfrm>
            <a:off x="7600151" y="1988604"/>
            <a:ext cx="329528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err="1"/>
              <a:t>Funktionsteile</a:t>
            </a:r>
            <a:r>
              <a:rPr lang="en-US" sz="1200"/>
              <a:t> </a:t>
            </a:r>
            <a:r>
              <a:rPr lang="en-US" sz="1200" err="1"/>
              <a:t>aus</a:t>
            </a:r>
            <a:r>
              <a:rPr lang="en-US" sz="1200"/>
              <a:t> </a:t>
            </a:r>
            <a:r>
              <a:rPr lang="en-US" sz="1200" err="1"/>
              <a:t>rostfreiem</a:t>
            </a:r>
            <a:r>
              <a:rPr lang="en-US" sz="1200"/>
              <a:t> Stahl,</a:t>
            </a:r>
            <a:endParaRPr lang="en-US" sz="1200">
              <a:solidFill>
                <a:srgbClr val="009EE0"/>
              </a:solidFill>
            </a:endParaRPr>
          </a:p>
          <a:p>
            <a:pPr algn="ctr"/>
            <a:r>
              <a:rPr lang="en-US" sz="1200"/>
              <a:t>ab Werk </a:t>
            </a:r>
            <a:r>
              <a:rPr lang="en-US" sz="1200" err="1"/>
              <a:t>mit</a:t>
            </a:r>
            <a:r>
              <a:rPr lang="en-US" sz="1200"/>
              <a:t> H1 Fett </a:t>
            </a:r>
            <a:r>
              <a:rPr lang="en-US" sz="1200" err="1"/>
              <a:t>gefettet</a:t>
            </a:r>
            <a:endParaRPr lang="en-US" sz="1200"/>
          </a:p>
          <a:p>
            <a:pPr algn="ctr"/>
            <a:r>
              <a:rPr lang="en-US" sz="1200" err="1">
                <a:solidFill>
                  <a:srgbClr val="009EE0"/>
                </a:solidFill>
              </a:rPr>
              <a:t>Vorbereitet</a:t>
            </a:r>
            <a:r>
              <a:rPr lang="en-US" sz="1200">
                <a:solidFill>
                  <a:srgbClr val="009EE0"/>
                </a:solidFill>
              </a:rPr>
              <a:t> für </a:t>
            </a:r>
            <a:r>
              <a:rPr lang="en-US" sz="1200" err="1">
                <a:solidFill>
                  <a:srgbClr val="009EE0"/>
                </a:solidFill>
              </a:rPr>
              <a:t>verschiedene</a:t>
            </a:r>
            <a:r>
              <a:rPr lang="en-US" sz="1200">
                <a:solidFill>
                  <a:srgbClr val="009EE0"/>
                </a:solidFill>
              </a:rPr>
              <a:t> </a:t>
            </a:r>
            <a:r>
              <a:rPr lang="en-US" sz="1200" err="1">
                <a:solidFill>
                  <a:srgbClr val="009EE0"/>
                </a:solidFill>
              </a:rPr>
              <a:t>Umgebungsbedingungen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9301D8-EDD6-E448-C6AF-21314FA22595}"/>
              </a:ext>
            </a:extLst>
          </p:cNvPr>
          <p:cNvSpPr txBox="1"/>
          <p:nvPr/>
        </p:nvSpPr>
        <p:spPr>
          <a:xfrm>
            <a:off x="7406554" y="5224773"/>
            <a:ext cx="335914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err="1"/>
              <a:t>Anschraubbild</a:t>
            </a:r>
            <a:r>
              <a:rPr lang="en-US" sz="1200"/>
              <a:t> </a:t>
            </a:r>
            <a:r>
              <a:rPr lang="en-US" sz="1200" err="1"/>
              <a:t>Werkzeugseite</a:t>
            </a:r>
            <a:endParaRPr lang="en-US" sz="1200"/>
          </a:p>
          <a:p>
            <a:pPr algn="ctr"/>
            <a:r>
              <a:rPr lang="de-DE" sz="1200">
                <a:solidFill>
                  <a:srgbClr val="009EE0"/>
                </a:solidFill>
              </a:rPr>
              <a:t>Endeffektor kann beidseitig angeschraubt werden, maximale Flexibilität</a:t>
            </a:r>
          </a:p>
        </p:txBody>
      </p:sp>
    </p:spTree>
    <p:extLst>
      <p:ext uri="{BB962C8B-B14F-4D97-AF65-F5344CB8AC3E}">
        <p14:creationId xmlns:p14="http://schemas.microsoft.com/office/powerpoint/2010/main" val="5826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8643-708D-B26D-E61B-052A231AC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68D8F-92C7-B3C8-F742-FF052F0F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062703" cy="456394"/>
          </a:xfrm>
        </p:spPr>
        <p:txBody>
          <a:bodyPr/>
          <a:lstStyle/>
          <a:p>
            <a:r>
              <a:rPr lang="en-US">
                <a:latin typeface="Fago Pro"/>
              </a:rPr>
              <a:t>CPS </a:t>
            </a:r>
            <a:br>
              <a:rPr lang="en-US">
                <a:latin typeface="Fago Pro"/>
              </a:rPr>
            </a:br>
            <a:r>
              <a:rPr lang="en-US">
                <a:latin typeface="Fago Pro"/>
              </a:rPr>
              <a:t>Eine </a:t>
            </a:r>
            <a:r>
              <a:rPr lang="en-US" err="1">
                <a:latin typeface="Fago Pro"/>
              </a:rPr>
              <a:t>Produktfamilie</a:t>
            </a:r>
            <a:r>
              <a:rPr lang="en-US">
                <a:latin typeface="Fago Pro"/>
              </a:rPr>
              <a:t> </a:t>
            </a:r>
            <a:r>
              <a:rPr lang="en-US" err="1">
                <a:latin typeface="Fago Pro"/>
              </a:rPr>
              <a:t>mit</a:t>
            </a:r>
            <a:r>
              <a:rPr lang="en-US">
                <a:latin typeface="Fago Pro"/>
              </a:rPr>
              <a:t> 18 </a:t>
            </a:r>
            <a:r>
              <a:rPr lang="en-US" err="1">
                <a:latin typeface="Fago Pro"/>
              </a:rPr>
              <a:t>Baugrößen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E35538-B8FD-8E29-99D0-BAA0A0226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/>
              <a:t>Automatischer Werkzeugwechsler CPS</a:t>
            </a:r>
            <a:endParaRPr lang="en-US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E368714-36F9-CDF6-9173-7FC9743FD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22805"/>
              </p:ext>
            </p:extLst>
          </p:nvPr>
        </p:nvGraphicFramePr>
        <p:xfrm>
          <a:off x="658815" y="1685308"/>
          <a:ext cx="10862769" cy="49341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2825">
                  <a:extLst>
                    <a:ext uri="{9D8B030D-6E8A-4147-A177-3AD203B41FA5}">
                      <a16:colId xmlns:a16="http://schemas.microsoft.com/office/drawing/2014/main" val="172758697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39277912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1388772631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3376598588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75325356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82484055"/>
                    </a:ext>
                  </a:extLst>
                </a:gridCol>
              </a:tblGrid>
              <a:tr h="3991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Traglast-bereich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Bau-größe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Vorzugs- </a:t>
                      </a:r>
                      <a:r>
                        <a:rPr lang="de-DE" sz="16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produkt</a:t>
                      </a:r>
                      <a:endParaRPr lang="de-DE" sz="16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Allgemeine Daten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Gewicht gekoppelt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Max. </a:t>
                      </a:r>
                      <a:r>
                        <a:rPr lang="de-DE" sz="1300" b="0" i="0" u="none" strike="noStrike" kern="1200" err="1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dyn</a:t>
                      </a:r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. Moment (</a:t>
                      </a:r>
                      <a:r>
                        <a:rPr lang="de-DE" sz="1300" b="0" i="0" u="none" strike="noStrike" kern="1200" err="1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Mxy</a:t>
                      </a:r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300" b="0" i="0" u="none" strike="noStrike" kern="1200" err="1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Mz</a:t>
                      </a:r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Anzahl Anschraubflächen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Vorteile des Vorzugsprodukts</a:t>
                      </a:r>
                      <a:endParaRPr lang="de-DE" sz="11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Allgemeine Daten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Wiederholgenauigkeit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Betriebsdruck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300" b="0" i="0" u="none" strike="noStrike" kern="1200">
                          <a:solidFill>
                            <a:schemeClr val="bg1"/>
                          </a:solidFill>
                          <a:latin typeface="Fago Pro"/>
                          <a:ea typeface="+mn-ea"/>
                          <a:cs typeface="+mn-cs"/>
                        </a:rPr>
                        <a:t>Schmierfett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17724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&lt;16kg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001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007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0,05 kg … 0,42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2/6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35/50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1x Optionsmodul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Verriegelungsabfrage integriert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ISO-Flanschbild roboterseitig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Mehr Luftanschlüsse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Schmierfett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620470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&lt;35kg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020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021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0,86 kg … 1,66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100/80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120/150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Bis zu 3 Optionsmodule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Größere Luftdurchführungen im Gehäuse G 1/8“ anstelle von M5)</a:t>
                      </a:r>
                    </a:p>
                    <a:p>
                      <a:pPr marL="285750" indent="-285750" algn="l" defTabSz="914400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Mehr Anschraubflächen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Schmierfett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8987162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&lt;50kg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041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1,87 kg … 2,98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350/350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350/400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Bis zu 5 Optionsmodule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Symbol" panose="05050102010706020507" pitchFamily="18" charset="2"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Verriegelungsabfrage integriert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Schmierfett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9103977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&lt;100kg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060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071</a:t>
                      </a:r>
                      <a:b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076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2,00 kg … 3,68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500/400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800/1.800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Bis zu 2 Optionsmodule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Verriegelungsabfrage integriert</a:t>
                      </a:r>
                      <a:endParaRPr lang="en-US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Anwesenheitsabfrage vorbereitet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ISO-Flanschbild roboterseitig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Schmierfett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570552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&lt;300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110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160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110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160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6,60 kg … 9,30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1.000/1.800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3.500/1.800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Bis zu 4 Optionsmodule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Verriegelungsabfrage integriert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Anwesenheitsabfrage vorbereitet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ISO-Flanschbild roboterseitig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Schmierfett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252351"/>
                  </a:ext>
                </a:extLst>
              </a:tr>
              <a:tr h="665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&lt;700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310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310</a:t>
                      </a:r>
                      <a:br>
                        <a:rPr lang="de-DE" sz="1200" b="0" i="0" u="none" strike="noStrike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CPS 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20,00 kg … 28,00 kg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5.000/4.500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… 10.000/4.500 </a:t>
                      </a:r>
                      <a:r>
                        <a:rPr lang="de-DE" sz="1200" b="0" i="0" u="none" strike="noStrike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200" b="0" i="0" u="none" strike="noStrike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Bis zu 6 Optionsmodule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Verriegelungsabfrage integriert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Anwesenheitsabfrage vorbereitet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ISO-Flanschbild roboterseitig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0,015mm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4,5 … 6,9 bar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200" b="0" i="0" u="none" strike="noStrike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H1 Schmierfett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0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24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323DF-9278-C261-8012-AF33CDEE7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7656E-5142-3BF8-E3CE-AF525E92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692885" cy="456394"/>
          </a:xfrm>
        </p:spPr>
        <p:txBody>
          <a:bodyPr/>
          <a:lstStyle/>
          <a:p>
            <a:r>
              <a:rPr lang="en-US">
                <a:latin typeface="Fago Pro"/>
              </a:rPr>
              <a:t>COS</a:t>
            </a:r>
            <a:br>
              <a:rPr lang="en-US">
                <a:latin typeface="Fago Pro"/>
              </a:rPr>
            </a:br>
            <a:r>
              <a:rPr lang="en-US" err="1">
                <a:latin typeface="Fago Pro"/>
              </a:rPr>
              <a:t>Optionsmodule</a:t>
            </a:r>
            <a:r>
              <a:rPr lang="en-US">
                <a:latin typeface="Fago Pro"/>
              </a:rPr>
              <a:t> für alle </a:t>
            </a:r>
            <a:r>
              <a:rPr lang="en-US" err="1">
                <a:latin typeface="Fago Pro"/>
              </a:rPr>
              <a:t>Anwendungen</a:t>
            </a:r>
            <a:endParaRPr lang="en-US" noProof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BEBE87-1E93-0E5A-8946-A4E28ED80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401217-F6F7-6895-238D-6712802D0C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/>
              <a:t>Automatischer Werkzeugwechsler CPB</a:t>
            </a:r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3E5A4C9-FE21-5FAC-10C8-0F2ACA4B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02724"/>
              </p:ext>
            </p:extLst>
          </p:nvPr>
        </p:nvGraphicFramePr>
        <p:xfrm>
          <a:off x="678956" y="1858323"/>
          <a:ext cx="10836000" cy="25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322123672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912858099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120848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55985108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117056202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17181326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DE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KOMMUNIKATION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LEISTUNG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PNEUMATIK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VAKUUM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HYDRAULIK / </a:t>
                      </a:r>
                    </a:p>
                    <a:p>
                      <a:r>
                        <a:rPr lang="de-DE"/>
                        <a:t>FLUID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065265"/>
                  </a:ext>
                </a:extLst>
              </a:tr>
              <a:tr h="468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16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&gt; 200 Varianten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141218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Max. 48 VAC / 5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EtherNet</a:t>
                      </a:r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Bis zu 500 VAC / 45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NBR-Formdichtungen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NBR-Lippendichtungen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Bis zu 150 bar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84037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Digitale Signale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EtherNet</a:t>
                      </a:r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/IP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M5, G 1/8“, G 1/4“,       G 3/8“, G ½“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G ¾“, G 1,1/2“, G 2“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Bis zu 8 bar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878609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kern="1200" err="1">
                          <a:solidFill>
                            <a:schemeClr val="accent1"/>
                          </a:solidFill>
                          <a:latin typeface="Fago Pro" panose="02000506040000020004" pitchFamily="50" charset="0"/>
                          <a:ea typeface="+mn-ea"/>
                          <a:cs typeface="+mn-cs"/>
                        </a:rPr>
                        <a:t>ProfiNet</a:t>
                      </a:r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>
                        <a:solidFill>
                          <a:schemeClr val="accent1"/>
                        </a:solidFill>
                        <a:latin typeface="Fago Pro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898067"/>
                  </a:ext>
                </a:extLst>
              </a:tr>
            </a:tbl>
          </a:graphicData>
        </a:graphic>
      </p:graphicFrame>
      <p:pic>
        <p:nvPicPr>
          <p:cNvPr id="7" name="Grafik 6" descr="Ein Bild, das Zylinder, Maschine, Kreis enthält.&#10;&#10;KI-generierte Inhalte können fehlerhaft sein.">
            <a:extLst>
              <a:ext uri="{FF2B5EF4-FFF2-40B4-BE49-F238E27FC236}">
                <a16:creationId xmlns:a16="http://schemas.microsoft.com/office/drawing/2014/main" id="{076969F5-9CB7-C09E-5C3B-242C16BE3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55" y="4678660"/>
            <a:ext cx="1589162" cy="840431"/>
          </a:xfrm>
          <a:prstGeom prst="rect">
            <a:avLst/>
          </a:prstGeom>
        </p:spPr>
      </p:pic>
      <p:pic>
        <p:nvPicPr>
          <p:cNvPr id="9" name="Grafik 8" descr="Ein Bild, das Design enthält.&#10;&#10;KI-generierte Inhalte können fehlerhaft sein.">
            <a:extLst>
              <a:ext uri="{FF2B5EF4-FFF2-40B4-BE49-F238E27FC236}">
                <a16:creationId xmlns:a16="http://schemas.microsoft.com/office/drawing/2014/main" id="{FD8A7EBE-8E4A-4651-6D07-37BD3D80B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680" y="4647245"/>
            <a:ext cx="974189" cy="916670"/>
          </a:xfrm>
          <a:prstGeom prst="rect">
            <a:avLst/>
          </a:prstGeom>
        </p:spPr>
      </p:pic>
      <p:pic>
        <p:nvPicPr>
          <p:cNvPr id="10" name="Grafik 9" descr="Ein Bild, das Elektronik, Lautsprecher, Subwoofer, Audiogeräte enthält.&#10;&#10;KI-generierte Inhalte können fehlerhaft sein.">
            <a:extLst>
              <a:ext uri="{FF2B5EF4-FFF2-40B4-BE49-F238E27FC236}">
                <a16:creationId xmlns:a16="http://schemas.microsoft.com/office/drawing/2014/main" id="{434D0F93-1A93-A27F-FE48-BEE7D225D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84" y="4630987"/>
            <a:ext cx="1766343" cy="890074"/>
          </a:xfrm>
          <a:prstGeom prst="rect">
            <a:avLst/>
          </a:prstGeom>
        </p:spPr>
      </p:pic>
      <p:pic>
        <p:nvPicPr>
          <p:cNvPr id="12" name="Grafik 11" descr="Ein Bild, das Elektronik, Maschine, Kreis, Lautsprecher enthält.&#10;&#10;KI-generierte Inhalte können fehlerhaft sein.">
            <a:extLst>
              <a:ext uri="{FF2B5EF4-FFF2-40B4-BE49-F238E27FC236}">
                <a16:creationId xmlns:a16="http://schemas.microsoft.com/office/drawing/2014/main" id="{184E6AE8-12B5-B50B-EC02-67C1D57E5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073" y="4690100"/>
            <a:ext cx="1751092" cy="830961"/>
          </a:xfrm>
          <a:prstGeom prst="rect">
            <a:avLst/>
          </a:prstGeom>
        </p:spPr>
      </p:pic>
      <p:pic>
        <p:nvPicPr>
          <p:cNvPr id="13" name="Grafik 12" descr="Ein Bild, das medizinisch, Kreis, Röntgenfilm, Design enthält.&#10;&#10;KI-generierte Inhalte können fehlerhaft sein.">
            <a:extLst>
              <a:ext uri="{FF2B5EF4-FFF2-40B4-BE49-F238E27FC236}">
                <a16:creationId xmlns:a16="http://schemas.microsoft.com/office/drawing/2014/main" id="{E7FC0FFD-3CE0-55DA-5F51-1C6A2D426B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874" y="4653116"/>
            <a:ext cx="1163082" cy="9329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E47CEB3-FE5D-1199-98A6-58C23D11A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299" y="4620560"/>
            <a:ext cx="1589162" cy="9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esig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5859A52-ED1A-9EB1-9EB4-7BCC09438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853" y="4822851"/>
            <a:ext cx="2101381" cy="1232435"/>
          </a:xfrm>
          <a:prstGeom prst="rect">
            <a:avLst/>
          </a:prstGeom>
        </p:spPr>
      </p:pic>
      <p:pic>
        <p:nvPicPr>
          <p:cNvPr id="16" name="Grafik 15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31BBEB9E-92B1-6DAF-B8A4-44FF036FB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00" y="2643091"/>
            <a:ext cx="1295609" cy="1758283"/>
          </a:xfrm>
          <a:prstGeom prst="rect">
            <a:avLst/>
          </a:prstGeom>
        </p:spPr>
      </p:pic>
      <p:pic>
        <p:nvPicPr>
          <p:cNvPr id="17" name="Grafik 16" descr="Ein Bild, das Design, Gerät enthält.&#10;&#10;Automatisch generierte Beschreibung">
            <a:extLst>
              <a:ext uri="{FF2B5EF4-FFF2-40B4-BE49-F238E27FC236}">
                <a16:creationId xmlns:a16="http://schemas.microsoft.com/office/drawing/2014/main" id="{BECBC2EF-C118-2F4D-47AC-8C5DD5B17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97" y="2643091"/>
            <a:ext cx="1623680" cy="956038"/>
          </a:xfrm>
          <a:prstGeom prst="rect">
            <a:avLst/>
          </a:prstGeom>
        </p:spPr>
      </p:pic>
      <p:pic>
        <p:nvPicPr>
          <p:cNvPr id="18" name="Grafik 17" descr="Ein Bild, das Text, Kreis, Design enthält.&#10;&#10;Automatisch generierte Beschreibung">
            <a:extLst>
              <a:ext uri="{FF2B5EF4-FFF2-40B4-BE49-F238E27FC236}">
                <a16:creationId xmlns:a16="http://schemas.microsoft.com/office/drawing/2014/main" id="{3BB9C19C-8168-C81E-1FE9-53E8A383F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986" y="4767510"/>
            <a:ext cx="1344419" cy="1343119"/>
          </a:xfrm>
          <a:prstGeom prst="rect">
            <a:avLst/>
          </a:prstGeom>
        </p:spPr>
      </p:pic>
      <p:pic>
        <p:nvPicPr>
          <p:cNvPr id="20" name="Grafik 19" descr="Ein Bild, das Elektronik, Kamera enthält.&#10;&#10;Automatisch generierte Beschreibung">
            <a:extLst>
              <a:ext uri="{FF2B5EF4-FFF2-40B4-BE49-F238E27FC236}">
                <a16:creationId xmlns:a16="http://schemas.microsoft.com/office/drawing/2014/main" id="{0823373C-FF31-E78D-EAC8-6865D1F14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073" y="2643091"/>
            <a:ext cx="1264799" cy="203949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A2DA272-E602-AEC8-2BD2-F99F7B3FB7CD}"/>
              </a:ext>
            </a:extLst>
          </p:cNvPr>
          <p:cNvSpPr txBox="1"/>
          <p:nvPr/>
        </p:nvSpPr>
        <p:spPr>
          <a:xfrm>
            <a:off x="6783777" y="4176149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C</a:t>
            </a:r>
            <a:b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de-DE" b="1">
                <a:solidFill>
                  <a:schemeClr val="tx2"/>
                </a:solidFill>
              </a:rPr>
              <a:t>Bolzenablage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E7FC66-01A4-CFE4-44A4-35F56A14EEAE}"/>
              </a:ext>
            </a:extLst>
          </p:cNvPr>
          <p:cNvSpPr txBox="1"/>
          <p:nvPr/>
        </p:nvSpPr>
        <p:spPr>
          <a:xfrm>
            <a:off x="371170" y="1931023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B</a:t>
            </a: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Passiv</a:t>
            </a:r>
            <a:endParaRPr lang="de-DE" b="1">
              <a:solidFill>
                <a:schemeClr val="tx2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(ohne Verriegelung)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76B72E4-21B5-A1EE-36F3-0505FE6CA5E1}"/>
              </a:ext>
            </a:extLst>
          </p:cNvPr>
          <p:cNvSpPr txBox="1"/>
          <p:nvPr/>
        </p:nvSpPr>
        <p:spPr>
          <a:xfrm>
            <a:off x="4707938" y="1931024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P</a:t>
            </a:r>
            <a:endParaRPr kumimoji="0" lang="de-DE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chemeClr val="tx2"/>
                </a:solidFill>
              </a:rPr>
              <a:t>Pin &amp; Buchse</a:t>
            </a: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051D63A-2523-1E82-7E94-57FD6B5C8889}"/>
              </a:ext>
            </a:extLst>
          </p:cNvPr>
          <p:cNvSpPr txBox="1"/>
          <p:nvPr/>
        </p:nvSpPr>
        <p:spPr>
          <a:xfrm>
            <a:off x="2195429" y="4086413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B</a:t>
            </a:r>
            <a: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DE" b="1">
                <a:solidFill>
                  <a:schemeClr val="tx2"/>
                </a:solidFill>
              </a:rPr>
              <a:t>Aktiv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(mit Verriegelung)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C034E4-E026-F960-5B1F-B3882954A477}"/>
              </a:ext>
            </a:extLst>
          </p:cNvPr>
          <p:cNvSpPr txBox="1"/>
          <p:nvPr/>
        </p:nvSpPr>
        <p:spPr>
          <a:xfrm>
            <a:off x="9044706" y="1931023"/>
            <a:ext cx="2081535" cy="456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</a:pPr>
            <a:r>
              <a:rPr lang="de-DE" b="1">
                <a:solidFill>
                  <a:schemeClr val="tx2"/>
                </a:solidFill>
              </a:rPr>
              <a:t>CTS T</a:t>
            </a:r>
            <a:br>
              <a:rPr kumimoji="0" lang="de-DE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de-DE" b="1">
                <a:solidFill>
                  <a:schemeClr val="tx2"/>
                </a:solidFill>
              </a:rPr>
              <a:t>Ablageblech</a:t>
            </a: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D6D1BFF5-679D-854B-0B8B-B20F1BFE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11" y="619539"/>
            <a:ext cx="10779978" cy="1020318"/>
          </a:xfrm>
        </p:spPr>
        <p:txBody>
          <a:bodyPr/>
          <a:lstStyle/>
          <a:p>
            <a:r>
              <a:rPr lang="en-US">
                <a:latin typeface="Fago Pro"/>
              </a:rPr>
              <a:t>CTS</a:t>
            </a:r>
            <a:br>
              <a:rPr lang="en-US">
                <a:latin typeface="Fago Pro"/>
              </a:rPr>
            </a:br>
            <a:r>
              <a:rPr lang="en-US" err="1">
                <a:latin typeface="Fago Pro"/>
              </a:rPr>
              <a:t>Umfangreiches</a:t>
            </a:r>
            <a:r>
              <a:rPr lang="en-US">
                <a:latin typeface="Fago Pro"/>
              </a:rPr>
              <a:t> </a:t>
            </a:r>
            <a:r>
              <a:rPr lang="en-US" err="1">
                <a:latin typeface="Fago Pro"/>
              </a:rPr>
              <a:t>Zubehörportfolio</a:t>
            </a:r>
            <a:endParaRPr lang="en-US" err="1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869000B8-BB5E-C5FD-1326-4B50F45F2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Automatischer Werkzeugwechsler CPS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" id="{A8C4038B-76C2-4EBC-A343-95BEF1E9D335}" vid="{599FDBFE-3F17-4C71-94E8-AE3D525564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3d16ab-2836-4371-bb99-a98130dfed21">
      <Terms xmlns="http://schemas.microsoft.com/office/infopath/2007/PartnerControls"/>
    </lcf76f155ced4ddcb4097134ff3c332f>
    <TaxCatchAll xmlns="4073f15e-743a-4f14-9fe4-769ab45ddc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263BC42D19EC4CAC51B36353F0518D" ma:contentTypeVersion="13" ma:contentTypeDescription="Ein neues Dokument erstellen." ma:contentTypeScope="" ma:versionID="1979f1689177bf55017b964bd5c08c93">
  <xsd:schema xmlns:xsd="http://www.w3.org/2001/XMLSchema" xmlns:xs="http://www.w3.org/2001/XMLSchema" xmlns:p="http://schemas.microsoft.com/office/2006/metadata/properties" xmlns:ns2="c33d16ab-2836-4371-bb99-a98130dfed21" xmlns:ns3="4073f15e-743a-4f14-9fe4-769ab45ddcc9" targetNamespace="http://schemas.microsoft.com/office/2006/metadata/properties" ma:root="true" ma:fieldsID="7d97ec7e8e3eca65773566ca7de430b3" ns2:_="" ns3:_="">
    <xsd:import namespace="c33d16ab-2836-4371-bb99-a98130dfed21"/>
    <xsd:import namespace="4073f15e-743a-4f14-9fe4-769ab45ddc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d16ab-2836-4371-bb99-a98130dfe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8a6b1c68-4591-4071-a616-a400c595fe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3f15e-743a-4f14-9fe4-769ab45dd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b7dcc9-f941-4756-a3d5-7bfae1f88c4d}" ma:internalName="TaxCatchAll" ma:showField="CatchAllData" ma:web="4073f15e-743a-4f14-9fe4-769ab45ddc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AFEF1-913D-4D9F-90B7-90BF222F7489}">
  <ds:schemaRefs>
    <ds:schemaRef ds:uri="4073f15e-743a-4f14-9fe4-769ab45ddcc9"/>
    <ds:schemaRef ds:uri="c33d16ab-2836-4371-bb99-a98130dfed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E7425B-643A-4020-8D4D-A3FE2BA20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837A9-FCF9-4F99-AC0B-A51A02BCA8C1}">
  <ds:schemaRefs>
    <ds:schemaRef ds:uri="4073f15e-743a-4f14-9fe4-769ab45ddcc9"/>
    <ds:schemaRef ds:uri="c33d16ab-2836-4371-bb99-a98130dfed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Schunk_PPT-Vorlage_neu</Template>
  <TotalTime>0</TotalTime>
  <Application>Microsoft Office PowerPoint</Application>
  <PresentationFormat>Widescreen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CPS Made in Germany </vt:lpstr>
      <vt:lpstr>CPS  Made in Germany   </vt:lpstr>
      <vt:lpstr>CPS Vorteile im Überblick</vt:lpstr>
      <vt:lpstr>CPS  Eine Produktfamilie mit 18 Baugrößen</vt:lpstr>
      <vt:lpstr>COS Optionsmodule für alle Anwendungen</vt:lpstr>
      <vt:lpstr>CTS Umfangreiches Zubehörportfolio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Pfeifer, Alexander</dc:creator>
  <cp:revision>1</cp:revision>
  <dcterms:created xsi:type="dcterms:W3CDTF">2022-07-14T15:38:34Z</dcterms:created>
  <dcterms:modified xsi:type="dcterms:W3CDTF">2025-06-04T12:31:27Z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0x010100664D347772E57A44B478AE82317EDD2A</vt:lpwstr>
  </property>
</Properties>
</file>