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6183" r:id="rId5"/>
    <p:sldId id="2146849388" r:id="rId6"/>
    <p:sldId id="2146849389" r:id="rId7"/>
    <p:sldId id="2146849441" r:id="rId8"/>
    <p:sldId id="2146849309" r:id="rId9"/>
    <p:sldId id="2146849310" r:id="rId10"/>
    <p:sldId id="6414" r:id="rId11"/>
    <p:sldId id="6415" r:id="rId12"/>
    <p:sldId id="6416" r:id="rId13"/>
    <p:sldId id="6417" r:id="rId14"/>
    <p:sldId id="6418" r:id="rId15"/>
    <p:sldId id="6419" r:id="rId16"/>
    <p:sldId id="6420" r:id="rId17"/>
    <p:sldId id="6421" r:id="rId18"/>
    <p:sldId id="6251" r:id="rId19"/>
    <p:sldId id="6252" r:id="rId20"/>
    <p:sldId id="6185" r:id="rId21"/>
  </p:sldIdLst>
  <p:sldSz cx="12192000" cy="6858000"/>
  <p:notesSz cx="6858000" cy="9144000"/>
  <p:embeddedFontLst>
    <p:embeddedFont>
      <p:font typeface="Fago Pro" panose="02000506040000020004" pitchFamily="2" charset="0"/>
      <p:regular r:id="rId24"/>
      <p:bold r:id="rId25"/>
      <p:italic r:id="rId26"/>
      <p:boldItalic r:id="rId2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lution Book Konsumgüter_DE" id="{93D89F62-3CFE-4CA9-A837-2E7929C11B98}">
          <p14:sldIdLst>
            <p14:sldId id="6183"/>
            <p14:sldId id="2146849388"/>
            <p14:sldId id="2146849389"/>
            <p14:sldId id="2146849441"/>
            <p14:sldId id="2146849309"/>
            <p14:sldId id="2146849310"/>
            <p14:sldId id="6414"/>
            <p14:sldId id="6415"/>
            <p14:sldId id="6416"/>
            <p14:sldId id="6417"/>
            <p14:sldId id="6418"/>
            <p14:sldId id="6419"/>
            <p14:sldId id="6420"/>
            <p14:sldId id="6421"/>
            <p14:sldId id="6251"/>
            <p14:sldId id="6252"/>
            <p14:sldId id="618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10610B-A594-5B1E-0588-2C18C49D1B74}" name="Ernst, Andre" initials="AE" userId="S::andre.ernst@de.schunk.com::1dbe2a9c-e160-4c68-a3e1-708caec7e813" providerId="AD"/>
  <p188:author id="{246F333C-6D17-0FEB-4A2F-6249C97C415A}" name="Mautner, Sarah" initials="MS" userId="S::Sarah.Mautner@de.schunk.com::e89a2e33-35c3-4399-9024-d4aa0a5aafb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3E3E3"/>
    <a:srgbClr val="FFFF00"/>
    <a:srgbClr val="009EE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lmann, Markus" userId="029d1f02-3ca2-4544-88e9-d09c85e465e7" providerId="ADAL" clId="{779D1F58-E732-4027-AD5E-D5FA65258A7A}"/>
    <pc:docChg chg="custSel delSld modSection">
      <pc:chgData name="Hanselmann, Markus" userId="029d1f02-3ca2-4544-88e9-d09c85e465e7" providerId="ADAL" clId="{779D1F58-E732-4027-AD5E-D5FA65258A7A}" dt="2025-12-03T11:08:12.358" v="364" actId="2696"/>
      <pc:docMkLst>
        <pc:docMk/>
      </pc:docMkLst>
      <pc:sldChg chg="del">
        <pc:chgData name="Hanselmann, Markus" userId="029d1f02-3ca2-4544-88e9-d09c85e465e7" providerId="ADAL" clId="{779D1F58-E732-4027-AD5E-D5FA65258A7A}" dt="2025-12-03T11:08:12.358" v="364" actId="2696"/>
        <pc:sldMkLst>
          <pc:docMk/>
          <pc:sldMk cId="3979042085" sldId="6095"/>
        </pc:sldMkLst>
      </pc:sldChg>
      <pc:sldChg chg="del">
        <pc:chgData name="Hanselmann, Markus" userId="029d1f02-3ca2-4544-88e9-d09c85e465e7" providerId="ADAL" clId="{779D1F58-E732-4027-AD5E-D5FA65258A7A}" dt="2025-12-03T11:08:12.241" v="342" actId="2696"/>
        <pc:sldMkLst>
          <pc:docMk/>
          <pc:sldMk cId="459634785" sldId="6096"/>
        </pc:sldMkLst>
      </pc:sldChg>
      <pc:sldChg chg="del">
        <pc:chgData name="Hanselmann, Markus" userId="029d1f02-3ca2-4544-88e9-d09c85e465e7" providerId="ADAL" clId="{779D1F58-E732-4027-AD5E-D5FA65258A7A}" dt="2025-12-03T11:08:12.327" v="353" actId="2696"/>
        <pc:sldMkLst>
          <pc:docMk/>
          <pc:sldMk cId="874999975" sldId="6123"/>
        </pc:sldMkLst>
      </pc:sldChg>
      <pc:sldChg chg="del">
        <pc:chgData name="Hanselmann, Markus" userId="029d1f02-3ca2-4544-88e9-d09c85e465e7" providerId="ADAL" clId="{779D1F58-E732-4027-AD5E-D5FA65258A7A}" dt="2025-12-03T11:08:11.982" v="329" actId="2696"/>
        <pc:sldMkLst>
          <pc:docMk/>
          <pc:sldMk cId="3798584860" sldId="6131"/>
        </pc:sldMkLst>
      </pc:sldChg>
      <pc:sldChg chg="del">
        <pc:chgData name="Hanselmann, Markus" userId="029d1f02-3ca2-4544-88e9-d09c85e465e7" providerId="ADAL" clId="{779D1F58-E732-4027-AD5E-D5FA65258A7A}" dt="2025-12-03T11:08:11.996" v="337" actId="2696"/>
        <pc:sldMkLst>
          <pc:docMk/>
          <pc:sldMk cId="123513480" sldId="6134"/>
        </pc:sldMkLst>
      </pc:sldChg>
      <pc:sldChg chg="del">
        <pc:chgData name="Hanselmann, Markus" userId="029d1f02-3ca2-4544-88e9-d09c85e465e7" providerId="ADAL" clId="{779D1F58-E732-4027-AD5E-D5FA65258A7A}" dt="2025-12-03T11:08:12.001" v="339" actId="2696"/>
        <pc:sldMkLst>
          <pc:docMk/>
          <pc:sldMk cId="3499883296" sldId="6136"/>
        </pc:sldMkLst>
      </pc:sldChg>
      <pc:sldChg chg="del">
        <pc:chgData name="Hanselmann, Markus" userId="029d1f02-3ca2-4544-88e9-d09c85e465e7" providerId="ADAL" clId="{779D1F58-E732-4027-AD5E-D5FA65258A7A}" dt="2025-12-03T11:08:11.995" v="336" actId="2696"/>
        <pc:sldMkLst>
          <pc:docMk/>
          <pc:sldMk cId="842292140" sldId="6138"/>
        </pc:sldMkLst>
      </pc:sldChg>
      <pc:sldChg chg="del">
        <pc:chgData name="Hanselmann, Markus" userId="029d1f02-3ca2-4544-88e9-d09c85e465e7" providerId="ADAL" clId="{779D1F58-E732-4027-AD5E-D5FA65258A7A}" dt="2025-12-03T11:08:12.349" v="362" actId="2696"/>
        <pc:sldMkLst>
          <pc:docMk/>
          <pc:sldMk cId="3179072550" sldId="6150"/>
        </pc:sldMkLst>
      </pc:sldChg>
      <pc:sldChg chg="del">
        <pc:chgData name="Hanselmann, Markus" userId="029d1f02-3ca2-4544-88e9-d09c85e465e7" providerId="ADAL" clId="{779D1F58-E732-4027-AD5E-D5FA65258A7A}" dt="2025-12-03T11:08:12.348" v="361" actId="2696"/>
        <pc:sldMkLst>
          <pc:docMk/>
          <pc:sldMk cId="256696470" sldId="6151"/>
        </pc:sldMkLst>
      </pc:sldChg>
      <pc:sldChg chg="del">
        <pc:chgData name="Hanselmann, Markus" userId="029d1f02-3ca2-4544-88e9-d09c85e465e7" providerId="ADAL" clId="{779D1F58-E732-4027-AD5E-D5FA65258A7A}" dt="2025-12-03T11:08:10.316" v="205" actId="2696"/>
        <pc:sldMkLst>
          <pc:docMk/>
          <pc:sldMk cId="878050757" sldId="6152"/>
        </pc:sldMkLst>
      </pc:sldChg>
      <pc:sldChg chg="del">
        <pc:chgData name="Hanselmann, Markus" userId="029d1f02-3ca2-4544-88e9-d09c85e465e7" providerId="ADAL" clId="{779D1F58-E732-4027-AD5E-D5FA65258A7A}" dt="2025-12-03T11:08:09.254" v="137" actId="2696"/>
        <pc:sldMkLst>
          <pc:docMk/>
          <pc:sldMk cId="4232572528" sldId="6153"/>
        </pc:sldMkLst>
      </pc:sldChg>
      <pc:sldChg chg="del">
        <pc:chgData name="Hanselmann, Markus" userId="029d1f02-3ca2-4544-88e9-d09c85e465e7" providerId="ADAL" clId="{779D1F58-E732-4027-AD5E-D5FA65258A7A}" dt="2025-12-03T11:08:08.369" v="79" actId="2696"/>
        <pc:sldMkLst>
          <pc:docMk/>
          <pc:sldMk cId="2395096282" sldId="6154"/>
        </pc:sldMkLst>
      </pc:sldChg>
      <pc:sldChg chg="del">
        <pc:chgData name="Hanselmann, Markus" userId="029d1f02-3ca2-4544-88e9-d09c85e465e7" providerId="ADAL" clId="{779D1F58-E732-4027-AD5E-D5FA65258A7A}" dt="2025-12-03T11:08:10.035" v="169" actId="2696"/>
        <pc:sldMkLst>
          <pc:docMk/>
          <pc:sldMk cId="1651158258" sldId="6155"/>
        </pc:sldMkLst>
      </pc:sldChg>
      <pc:sldChg chg="del">
        <pc:chgData name="Hanselmann, Markus" userId="029d1f02-3ca2-4544-88e9-d09c85e465e7" providerId="ADAL" clId="{779D1F58-E732-4027-AD5E-D5FA65258A7A}" dt="2025-12-03T11:08:09.087" v="117" actId="2696"/>
        <pc:sldMkLst>
          <pc:docMk/>
          <pc:sldMk cId="2596358337" sldId="6157"/>
        </pc:sldMkLst>
      </pc:sldChg>
      <pc:sldChg chg="del">
        <pc:chgData name="Hanselmann, Markus" userId="029d1f02-3ca2-4544-88e9-d09c85e465e7" providerId="ADAL" clId="{779D1F58-E732-4027-AD5E-D5FA65258A7A}" dt="2025-12-03T11:08:11.645" v="316" actId="2696"/>
        <pc:sldMkLst>
          <pc:docMk/>
          <pc:sldMk cId="2779619867" sldId="6161"/>
        </pc:sldMkLst>
      </pc:sldChg>
      <pc:sldChg chg="del">
        <pc:chgData name="Hanselmann, Markus" userId="029d1f02-3ca2-4544-88e9-d09c85e465e7" providerId="ADAL" clId="{779D1F58-E732-4027-AD5E-D5FA65258A7A}" dt="2025-12-03T11:08:09.076" v="116" actId="2696"/>
        <pc:sldMkLst>
          <pc:docMk/>
          <pc:sldMk cId="3563335790" sldId="6162"/>
        </pc:sldMkLst>
      </pc:sldChg>
      <pc:sldChg chg="del">
        <pc:chgData name="Hanselmann, Markus" userId="029d1f02-3ca2-4544-88e9-d09c85e465e7" providerId="ADAL" clId="{779D1F58-E732-4027-AD5E-D5FA65258A7A}" dt="2025-12-03T11:08:09.069" v="115" actId="2696"/>
        <pc:sldMkLst>
          <pc:docMk/>
          <pc:sldMk cId="3790077046" sldId="6163"/>
        </pc:sldMkLst>
      </pc:sldChg>
      <pc:sldChg chg="del">
        <pc:chgData name="Hanselmann, Markus" userId="029d1f02-3ca2-4544-88e9-d09c85e465e7" providerId="ADAL" clId="{779D1F58-E732-4027-AD5E-D5FA65258A7A}" dt="2025-12-03T11:08:09.117" v="120" actId="2696"/>
        <pc:sldMkLst>
          <pc:docMk/>
          <pc:sldMk cId="2676270532" sldId="6164"/>
        </pc:sldMkLst>
      </pc:sldChg>
      <pc:sldChg chg="del">
        <pc:chgData name="Hanselmann, Markus" userId="029d1f02-3ca2-4544-88e9-d09c85e465e7" providerId="ADAL" clId="{779D1F58-E732-4027-AD5E-D5FA65258A7A}" dt="2025-12-03T11:08:09.060" v="114" actId="2696"/>
        <pc:sldMkLst>
          <pc:docMk/>
          <pc:sldMk cId="3618543113" sldId="6165"/>
        </pc:sldMkLst>
      </pc:sldChg>
      <pc:sldChg chg="del">
        <pc:chgData name="Hanselmann, Markus" userId="029d1f02-3ca2-4544-88e9-d09c85e465e7" providerId="ADAL" clId="{779D1F58-E732-4027-AD5E-D5FA65258A7A}" dt="2025-12-03T11:08:09.048" v="113" actId="2696"/>
        <pc:sldMkLst>
          <pc:docMk/>
          <pc:sldMk cId="4913107" sldId="6166"/>
        </pc:sldMkLst>
      </pc:sldChg>
      <pc:sldChg chg="del">
        <pc:chgData name="Hanselmann, Markus" userId="029d1f02-3ca2-4544-88e9-d09c85e465e7" providerId="ADAL" clId="{779D1F58-E732-4027-AD5E-D5FA65258A7A}" dt="2025-12-03T11:08:09.097" v="118" actId="2696"/>
        <pc:sldMkLst>
          <pc:docMk/>
          <pc:sldMk cId="454113396" sldId="6168"/>
        </pc:sldMkLst>
      </pc:sldChg>
      <pc:sldChg chg="del">
        <pc:chgData name="Hanselmann, Markus" userId="029d1f02-3ca2-4544-88e9-d09c85e465e7" providerId="ADAL" clId="{779D1F58-E732-4027-AD5E-D5FA65258A7A}" dt="2025-12-03T11:08:09.039" v="112" actId="2696"/>
        <pc:sldMkLst>
          <pc:docMk/>
          <pc:sldMk cId="3951220904" sldId="6169"/>
        </pc:sldMkLst>
      </pc:sldChg>
      <pc:sldChg chg="del">
        <pc:chgData name="Hanselmann, Markus" userId="029d1f02-3ca2-4544-88e9-d09c85e465e7" providerId="ADAL" clId="{779D1F58-E732-4027-AD5E-D5FA65258A7A}" dt="2025-12-03T11:08:09.029" v="111" actId="2696"/>
        <pc:sldMkLst>
          <pc:docMk/>
          <pc:sldMk cId="3672377987" sldId="6170"/>
        </pc:sldMkLst>
      </pc:sldChg>
      <pc:sldChg chg="del">
        <pc:chgData name="Hanselmann, Markus" userId="029d1f02-3ca2-4544-88e9-d09c85e465e7" providerId="ADAL" clId="{779D1F58-E732-4027-AD5E-D5FA65258A7A}" dt="2025-12-03T11:08:09.018" v="110" actId="2696"/>
        <pc:sldMkLst>
          <pc:docMk/>
          <pc:sldMk cId="3681394920" sldId="6171"/>
        </pc:sldMkLst>
      </pc:sldChg>
      <pc:sldChg chg="del">
        <pc:chgData name="Hanselmann, Markus" userId="029d1f02-3ca2-4544-88e9-d09c85e465e7" providerId="ADAL" clId="{779D1F58-E732-4027-AD5E-D5FA65258A7A}" dt="2025-12-03T11:08:09.008" v="109" actId="2696"/>
        <pc:sldMkLst>
          <pc:docMk/>
          <pc:sldMk cId="3030411949" sldId="6172"/>
        </pc:sldMkLst>
      </pc:sldChg>
      <pc:sldChg chg="del">
        <pc:chgData name="Hanselmann, Markus" userId="029d1f02-3ca2-4544-88e9-d09c85e465e7" providerId="ADAL" clId="{779D1F58-E732-4027-AD5E-D5FA65258A7A}" dt="2025-12-03T11:08:11.992" v="335" actId="2696"/>
        <pc:sldMkLst>
          <pc:docMk/>
          <pc:sldMk cId="4286314636" sldId="6173"/>
        </pc:sldMkLst>
      </pc:sldChg>
      <pc:sldChg chg="del">
        <pc:chgData name="Hanselmann, Markus" userId="029d1f02-3ca2-4544-88e9-d09c85e465e7" providerId="ADAL" clId="{779D1F58-E732-4027-AD5E-D5FA65258A7A}" dt="2025-12-03T11:08:11.365" v="285" actId="2696"/>
        <pc:sldMkLst>
          <pc:docMk/>
          <pc:sldMk cId="1426205658" sldId="6176"/>
        </pc:sldMkLst>
      </pc:sldChg>
      <pc:sldChg chg="del">
        <pc:chgData name="Hanselmann, Markus" userId="029d1f02-3ca2-4544-88e9-d09c85e465e7" providerId="ADAL" clId="{779D1F58-E732-4027-AD5E-D5FA65258A7A}" dt="2025-12-03T11:08:07.988" v="45" actId="2696"/>
        <pc:sldMkLst>
          <pc:docMk/>
          <pc:sldMk cId="3925164048" sldId="6177"/>
        </pc:sldMkLst>
      </pc:sldChg>
      <pc:sldChg chg="del">
        <pc:chgData name="Hanselmann, Markus" userId="029d1f02-3ca2-4544-88e9-d09c85e465e7" providerId="ADAL" clId="{779D1F58-E732-4027-AD5E-D5FA65258A7A}" dt="2025-12-03T11:08:09.889" v="154" actId="2696"/>
        <pc:sldMkLst>
          <pc:docMk/>
          <pc:sldMk cId="1467230549" sldId="6178"/>
        </pc:sldMkLst>
      </pc:sldChg>
      <pc:sldChg chg="del">
        <pc:chgData name="Hanselmann, Markus" userId="029d1f02-3ca2-4544-88e9-d09c85e465e7" providerId="ADAL" clId="{779D1F58-E732-4027-AD5E-D5FA65258A7A}" dt="2025-12-03T11:08:11.986" v="331" actId="2696"/>
        <pc:sldMkLst>
          <pc:docMk/>
          <pc:sldMk cId="875017364" sldId="6179"/>
        </pc:sldMkLst>
      </pc:sldChg>
      <pc:sldChg chg="del">
        <pc:chgData name="Hanselmann, Markus" userId="029d1f02-3ca2-4544-88e9-d09c85e465e7" providerId="ADAL" clId="{779D1F58-E732-4027-AD5E-D5FA65258A7A}" dt="2025-12-03T11:08:12.328" v="354" actId="2696"/>
        <pc:sldMkLst>
          <pc:docMk/>
          <pc:sldMk cId="2948550436" sldId="6180"/>
        </pc:sldMkLst>
      </pc:sldChg>
      <pc:sldChg chg="del">
        <pc:chgData name="Hanselmann, Markus" userId="029d1f02-3ca2-4544-88e9-d09c85e465e7" providerId="ADAL" clId="{779D1F58-E732-4027-AD5E-D5FA65258A7A}" dt="2025-12-03T11:08:12.242" v="343" actId="2696"/>
        <pc:sldMkLst>
          <pc:docMk/>
          <pc:sldMk cId="2392577585" sldId="6181"/>
        </pc:sldMkLst>
      </pc:sldChg>
      <pc:sldChg chg="del">
        <pc:chgData name="Hanselmann, Markus" userId="029d1f02-3ca2-4544-88e9-d09c85e465e7" providerId="ADAL" clId="{779D1F58-E732-4027-AD5E-D5FA65258A7A}" dt="2025-12-03T11:08:11.558" v="303" actId="2696"/>
        <pc:sldMkLst>
          <pc:docMk/>
          <pc:sldMk cId="2966861212" sldId="6193"/>
        </pc:sldMkLst>
      </pc:sldChg>
      <pc:sldChg chg="del">
        <pc:chgData name="Hanselmann, Markus" userId="029d1f02-3ca2-4544-88e9-d09c85e465e7" providerId="ADAL" clId="{779D1F58-E732-4027-AD5E-D5FA65258A7A}" dt="2025-12-03T11:08:11.549" v="302" actId="2696"/>
        <pc:sldMkLst>
          <pc:docMk/>
          <pc:sldMk cId="1951689754" sldId="6194"/>
        </pc:sldMkLst>
      </pc:sldChg>
      <pc:sldChg chg="del">
        <pc:chgData name="Hanselmann, Markus" userId="029d1f02-3ca2-4544-88e9-d09c85e465e7" providerId="ADAL" clId="{779D1F58-E732-4027-AD5E-D5FA65258A7A}" dt="2025-12-03T11:08:11.536" v="301" actId="2696"/>
        <pc:sldMkLst>
          <pc:docMk/>
          <pc:sldMk cId="615316450" sldId="6195"/>
        </pc:sldMkLst>
      </pc:sldChg>
      <pc:sldChg chg="del">
        <pc:chgData name="Hanselmann, Markus" userId="029d1f02-3ca2-4544-88e9-d09c85e465e7" providerId="ADAL" clId="{779D1F58-E732-4027-AD5E-D5FA65258A7A}" dt="2025-12-03T11:08:11.520" v="300" actId="2696"/>
        <pc:sldMkLst>
          <pc:docMk/>
          <pc:sldMk cId="974585248" sldId="6196"/>
        </pc:sldMkLst>
      </pc:sldChg>
      <pc:sldChg chg="del">
        <pc:chgData name="Hanselmann, Markus" userId="029d1f02-3ca2-4544-88e9-d09c85e465e7" providerId="ADAL" clId="{779D1F58-E732-4027-AD5E-D5FA65258A7A}" dt="2025-12-03T11:08:11.510" v="299" actId="2696"/>
        <pc:sldMkLst>
          <pc:docMk/>
          <pc:sldMk cId="3876940176" sldId="6197"/>
        </pc:sldMkLst>
      </pc:sldChg>
      <pc:sldChg chg="del">
        <pc:chgData name="Hanselmann, Markus" userId="029d1f02-3ca2-4544-88e9-d09c85e465e7" providerId="ADAL" clId="{779D1F58-E732-4027-AD5E-D5FA65258A7A}" dt="2025-12-03T11:08:11.497" v="298" actId="2696"/>
        <pc:sldMkLst>
          <pc:docMk/>
          <pc:sldMk cId="1442002028" sldId="6198"/>
        </pc:sldMkLst>
      </pc:sldChg>
      <pc:sldChg chg="del">
        <pc:chgData name="Hanselmann, Markus" userId="029d1f02-3ca2-4544-88e9-d09c85e465e7" providerId="ADAL" clId="{779D1F58-E732-4027-AD5E-D5FA65258A7A}" dt="2025-12-03T11:08:11.484" v="297" actId="2696"/>
        <pc:sldMkLst>
          <pc:docMk/>
          <pc:sldMk cId="3981815035" sldId="6199"/>
        </pc:sldMkLst>
      </pc:sldChg>
      <pc:sldChg chg="del">
        <pc:chgData name="Hanselmann, Markus" userId="029d1f02-3ca2-4544-88e9-d09c85e465e7" providerId="ADAL" clId="{779D1F58-E732-4027-AD5E-D5FA65258A7A}" dt="2025-12-03T11:08:11.470" v="296" actId="2696"/>
        <pc:sldMkLst>
          <pc:docMk/>
          <pc:sldMk cId="1931305726" sldId="6200"/>
        </pc:sldMkLst>
      </pc:sldChg>
      <pc:sldChg chg="del">
        <pc:chgData name="Hanselmann, Markus" userId="029d1f02-3ca2-4544-88e9-d09c85e465e7" providerId="ADAL" clId="{779D1F58-E732-4027-AD5E-D5FA65258A7A}" dt="2025-12-03T11:08:11.459" v="295" actId="2696"/>
        <pc:sldMkLst>
          <pc:docMk/>
          <pc:sldMk cId="3720888217" sldId="6201"/>
        </pc:sldMkLst>
      </pc:sldChg>
      <pc:sldChg chg="del">
        <pc:chgData name="Hanselmann, Markus" userId="029d1f02-3ca2-4544-88e9-d09c85e465e7" providerId="ADAL" clId="{779D1F58-E732-4027-AD5E-D5FA65258A7A}" dt="2025-12-03T11:08:11.444" v="294" actId="2696"/>
        <pc:sldMkLst>
          <pc:docMk/>
          <pc:sldMk cId="2574808101" sldId="6202"/>
        </pc:sldMkLst>
      </pc:sldChg>
      <pc:sldChg chg="del">
        <pc:chgData name="Hanselmann, Markus" userId="029d1f02-3ca2-4544-88e9-d09c85e465e7" providerId="ADAL" clId="{779D1F58-E732-4027-AD5E-D5FA65258A7A}" dt="2025-12-03T11:08:11.435" v="293" actId="2696"/>
        <pc:sldMkLst>
          <pc:docMk/>
          <pc:sldMk cId="1678563591" sldId="6203"/>
        </pc:sldMkLst>
      </pc:sldChg>
      <pc:sldChg chg="del">
        <pc:chgData name="Hanselmann, Markus" userId="029d1f02-3ca2-4544-88e9-d09c85e465e7" providerId="ADAL" clId="{779D1F58-E732-4027-AD5E-D5FA65258A7A}" dt="2025-12-03T11:08:11.425" v="292" actId="2696"/>
        <pc:sldMkLst>
          <pc:docMk/>
          <pc:sldMk cId="4137736882" sldId="6204"/>
        </pc:sldMkLst>
      </pc:sldChg>
      <pc:sldChg chg="del">
        <pc:chgData name="Hanselmann, Markus" userId="029d1f02-3ca2-4544-88e9-d09c85e465e7" providerId="ADAL" clId="{779D1F58-E732-4027-AD5E-D5FA65258A7A}" dt="2025-12-03T11:08:11.417" v="291" actId="2696"/>
        <pc:sldMkLst>
          <pc:docMk/>
          <pc:sldMk cId="3415605711" sldId="6205"/>
        </pc:sldMkLst>
      </pc:sldChg>
      <pc:sldChg chg="del">
        <pc:chgData name="Hanselmann, Markus" userId="029d1f02-3ca2-4544-88e9-d09c85e465e7" providerId="ADAL" clId="{779D1F58-E732-4027-AD5E-D5FA65258A7A}" dt="2025-12-03T11:08:11.409" v="290" actId="2696"/>
        <pc:sldMkLst>
          <pc:docMk/>
          <pc:sldMk cId="4062820184" sldId="6206"/>
        </pc:sldMkLst>
      </pc:sldChg>
      <pc:sldChg chg="del">
        <pc:chgData name="Hanselmann, Markus" userId="029d1f02-3ca2-4544-88e9-d09c85e465e7" providerId="ADAL" clId="{779D1F58-E732-4027-AD5E-D5FA65258A7A}" dt="2025-12-03T11:08:11.401" v="289" actId="2696"/>
        <pc:sldMkLst>
          <pc:docMk/>
          <pc:sldMk cId="344497122" sldId="6207"/>
        </pc:sldMkLst>
      </pc:sldChg>
      <pc:sldChg chg="del">
        <pc:chgData name="Hanselmann, Markus" userId="029d1f02-3ca2-4544-88e9-d09c85e465e7" providerId="ADAL" clId="{779D1F58-E732-4027-AD5E-D5FA65258A7A}" dt="2025-12-03T11:08:11.394" v="288" actId="2696"/>
        <pc:sldMkLst>
          <pc:docMk/>
          <pc:sldMk cId="200700110" sldId="6209"/>
        </pc:sldMkLst>
      </pc:sldChg>
      <pc:sldChg chg="del">
        <pc:chgData name="Hanselmann, Markus" userId="029d1f02-3ca2-4544-88e9-d09c85e465e7" providerId="ADAL" clId="{779D1F58-E732-4027-AD5E-D5FA65258A7A}" dt="2025-12-03T11:08:11.386" v="287" actId="2696"/>
        <pc:sldMkLst>
          <pc:docMk/>
          <pc:sldMk cId="2964923853" sldId="6210"/>
        </pc:sldMkLst>
      </pc:sldChg>
      <pc:sldChg chg="del">
        <pc:chgData name="Hanselmann, Markus" userId="029d1f02-3ca2-4544-88e9-d09c85e465e7" providerId="ADAL" clId="{779D1F58-E732-4027-AD5E-D5FA65258A7A}" dt="2025-12-03T11:08:11.380" v="286" actId="2696"/>
        <pc:sldMkLst>
          <pc:docMk/>
          <pc:sldMk cId="3976897691" sldId="6211"/>
        </pc:sldMkLst>
      </pc:sldChg>
      <pc:sldChg chg="del">
        <pc:chgData name="Hanselmann, Markus" userId="029d1f02-3ca2-4544-88e9-d09c85e465e7" providerId="ADAL" clId="{779D1F58-E732-4027-AD5E-D5FA65258A7A}" dt="2025-12-03T11:08:08.190" v="61" actId="2696"/>
        <pc:sldMkLst>
          <pc:docMk/>
          <pc:sldMk cId="1268375177" sldId="6213"/>
        </pc:sldMkLst>
      </pc:sldChg>
      <pc:sldChg chg="del">
        <pc:chgData name="Hanselmann, Markus" userId="029d1f02-3ca2-4544-88e9-d09c85e465e7" providerId="ADAL" clId="{779D1F58-E732-4027-AD5E-D5FA65258A7A}" dt="2025-12-03T11:08:08.177" v="60" actId="2696"/>
        <pc:sldMkLst>
          <pc:docMk/>
          <pc:sldMk cId="3888786150" sldId="6214"/>
        </pc:sldMkLst>
      </pc:sldChg>
      <pc:sldChg chg="del">
        <pc:chgData name="Hanselmann, Markus" userId="029d1f02-3ca2-4544-88e9-d09c85e465e7" providerId="ADAL" clId="{779D1F58-E732-4027-AD5E-D5FA65258A7A}" dt="2025-12-03T11:08:08.151" v="58" actId="2696"/>
        <pc:sldMkLst>
          <pc:docMk/>
          <pc:sldMk cId="252685346" sldId="6216"/>
        </pc:sldMkLst>
      </pc:sldChg>
      <pc:sldChg chg="del">
        <pc:chgData name="Hanselmann, Markus" userId="029d1f02-3ca2-4544-88e9-d09c85e465e7" providerId="ADAL" clId="{779D1F58-E732-4027-AD5E-D5FA65258A7A}" dt="2025-12-03T11:08:08.139" v="57" actId="2696"/>
        <pc:sldMkLst>
          <pc:docMk/>
          <pc:sldMk cId="3722286091" sldId="6217"/>
        </pc:sldMkLst>
      </pc:sldChg>
      <pc:sldChg chg="del">
        <pc:chgData name="Hanselmann, Markus" userId="029d1f02-3ca2-4544-88e9-d09c85e465e7" providerId="ADAL" clId="{779D1F58-E732-4027-AD5E-D5FA65258A7A}" dt="2025-12-03T11:08:08.116" v="55" actId="2696"/>
        <pc:sldMkLst>
          <pc:docMk/>
          <pc:sldMk cId="2901336462" sldId="6219"/>
        </pc:sldMkLst>
      </pc:sldChg>
      <pc:sldChg chg="del">
        <pc:chgData name="Hanselmann, Markus" userId="029d1f02-3ca2-4544-88e9-d09c85e465e7" providerId="ADAL" clId="{779D1F58-E732-4027-AD5E-D5FA65258A7A}" dt="2025-12-03T11:08:08.106" v="54" actId="2696"/>
        <pc:sldMkLst>
          <pc:docMk/>
          <pc:sldMk cId="3001363601" sldId="6220"/>
        </pc:sldMkLst>
      </pc:sldChg>
      <pc:sldChg chg="del">
        <pc:chgData name="Hanselmann, Markus" userId="029d1f02-3ca2-4544-88e9-d09c85e465e7" providerId="ADAL" clId="{779D1F58-E732-4027-AD5E-D5FA65258A7A}" dt="2025-12-03T11:08:08.094" v="53" actId="2696"/>
        <pc:sldMkLst>
          <pc:docMk/>
          <pc:sldMk cId="1353503510" sldId="6221"/>
        </pc:sldMkLst>
      </pc:sldChg>
      <pc:sldChg chg="del">
        <pc:chgData name="Hanselmann, Markus" userId="029d1f02-3ca2-4544-88e9-d09c85e465e7" providerId="ADAL" clId="{779D1F58-E732-4027-AD5E-D5FA65258A7A}" dt="2025-12-03T11:08:08.084" v="52" actId="2696"/>
        <pc:sldMkLst>
          <pc:docMk/>
          <pc:sldMk cId="1709795073" sldId="6222"/>
        </pc:sldMkLst>
      </pc:sldChg>
      <pc:sldChg chg="del">
        <pc:chgData name="Hanselmann, Markus" userId="029d1f02-3ca2-4544-88e9-d09c85e465e7" providerId="ADAL" clId="{779D1F58-E732-4027-AD5E-D5FA65258A7A}" dt="2025-12-03T11:08:08.066" v="51" actId="2696"/>
        <pc:sldMkLst>
          <pc:docMk/>
          <pc:sldMk cId="2765882850" sldId="6223"/>
        </pc:sldMkLst>
      </pc:sldChg>
      <pc:sldChg chg="del">
        <pc:chgData name="Hanselmann, Markus" userId="029d1f02-3ca2-4544-88e9-d09c85e465e7" providerId="ADAL" clId="{779D1F58-E732-4027-AD5E-D5FA65258A7A}" dt="2025-12-03T11:08:08.054" v="50" actId="2696"/>
        <pc:sldMkLst>
          <pc:docMk/>
          <pc:sldMk cId="4040611211" sldId="6224"/>
        </pc:sldMkLst>
      </pc:sldChg>
      <pc:sldChg chg="del">
        <pc:chgData name="Hanselmann, Markus" userId="029d1f02-3ca2-4544-88e9-d09c85e465e7" providerId="ADAL" clId="{779D1F58-E732-4027-AD5E-D5FA65258A7A}" dt="2025-12-03T11:08:08.042" v="49" actId="2696"/>
        <pc:sldMkLst>
          <pc:docMk/>
          <pc:sldMk cId="3708672067" sldId="6225"/>
        </pc:sldMkLst>
      </pc:sldChg>
      <pc:sldChg chg="del">
        <pc:chgData name="Hanselmann, Markus" userId="029d1f02-3ca2-4544-88e9-d09c85e465e7" providerId="ADAL" clId="{779D1F58-E732-4027-AD5E-D5FA65258A7A}" dt="2025-12-03T11:08:08.031" v="48" actId="2696"/>
        <pc:sldMkLst>
          <pc:docMk/>
          <pc:sldMk cId="302938781" sldId="6226"/>
        </pc:sldMkLst>
      </pc:sldChg>
      <pc:sldChg chg="del">
        <pc:chgData name="Hanselmann, Markus" userId="029d1f02-3ca2-4544-88e9-d09c85e465e7" providerId="ADAL" clId="{779D1F58-E732-4027-AD5E-D5FA65258A7A}" dt="2025-12-03T11:08:08.020" v="47" actId="2696"/>
        <pc:sldMkLst>
          <pc:docMk/>
          <pc:sldMk cId="3513824871" sldId="6227"/>
        </pc:sldMkLst>
      </pc:sldChg>
      <pc:sldChg chg="del">
        <pc:chgData name="Hanselmann, Markus" userId="029d1f02-3ca2-4544-88e9-d09c85e465e7" providerId="ADAL" clId="{779D1F58-E732-4027-AD5E-D5FA65258A7A}" dt="2025-12-03T11:08:08.006" v="46" actId="2696"/>
        <pc:sldMkLst>
          <pc:docMk/>
          <pc:sldMk cId="3985206881" sldId="6228"/>
        </pc:sldMkLst>
      </pc:sldChg>
      <pc:sldChg chg="del">
        <pc:chgData name="Hanselmann, Markus" userId="029d1f02-3ca2-4544-88e9-d09c85e465e7" providerId="ADAL" clId="{779D1F58-E732-4027-AD5E-D5FA65258A7A}" dt="2025-12-03T11:08:10.001" v="164" actId="2696"/>
        <pc:sldMkLst>
          <pc:docMk/>
          <pc:sldMk cId="1188273775" sldId="6229"/>
        </pc:sldMkLst>
      </pc:sldChg>
      <pc:sldChg chg="del">
        <pc:chgData name="Hanselmann, Markus" userId="029d1f02-3ca2-4544-88e9-d09c85e465e7" providerId="ADAL" clId="{779D1F58-E732-4027-AD5E-D5FA65258A7A}" dt="2025-12-03T11:08:09.993" v="163" actId="2696"/>
        <pc:sldMkLst>
          <pc:docMk/>
          <pc:sldMk cId="2174185206" sldId="6230"/>
        </pc:sldMkLst>
      </pc:sldChg>
      <pc:sldChg chg="del">
        <pc:chgData name="Hanselmann, Markus" userId="029d1f02-3ca2-4544-88e9-d09c85e465e7" providerId="ADAL" clId="{779D1F58-E732-4027-AD5E-D5FA65258A7A}" dt="2025-12-03T11:08:09.272" v="140" actId="2696"/>
        <pc:sldMkLst>
          <pc:docMk/>
          <pc:sldMk cId="368492977" sldId="6232"/>
        </pc:sldMkLst>
      </pc:sldChg>
      <pc:sldChg chg="del">
        <pc:chgData name="Hanselmann, Markus" userId="029d1f02-3ca2-4544-88e9-d09c85e465e7" providerId="ADAL" clId="{779D1F58-E732-4027-AD5E-D5FA65258A7A}" dt="2025-12-03T11:08:09.985" v="162" actId="2696"/>
        <pc:sldMkLst>
          <pc:docMk/>
          <pc:sldMk cId="787645213" sldId="6233"/>
        </pc:sldMkLst>
      </pc:sldChg>
      <pc:sldChg chg="del">
        <pc:chgData name="Hanselmann, Markus" userId="029d1f02-3ca2-4544-88e9-d09c85e465e7" providerId="ADAL" clId="{779D1F58-E732-4027-AD5E-D5FA65258A7A}" dt="2025-12-03T11:08:09.976" v="161" actId="2696"/>
        <pc:sldMkLst>
          <pc:docMk/>
          <pc:sldMk cId="2404186361" sldId="6234"/>
        </pc:sldMkLst>
      </pc:sldChg>
      <pc:sldChg chg="del">
        <pc:chgData name="Hanselmann, Markus" userId="029d1f02-3ca2-4544-88e9-d09c85e465e7" providerId="ADAL" clId="{779D1F58-E732-4027-AD5E-D5FA65258A7A}" dt="2025-12-03T11:08:09.968" v="160" actId="2696"/>
        <pc:sldMkLst>
          <pc:docMk/>
          <pc:sldMk cId="3634136565" sldId="6236"/>
        </pc:sldMkLst>
      </pc:sldChg>
      <pc:sldChg chg="del">
        <pc:chgData name="Hanselmann, Markus" userId="029d1f02-3ca2-4544-88e9-d09c85e465e7" providerId="ADAL" clId="{779D1F58-E732-4027-AD5E-D5FA65258A7A}" dt="2025-12-03T11:08:09.955" v="159" actId="2696"/>
        <pc:sldMkLst>
          <pc:docMk/>
          <pc:sldMk cId="491687623" sldId="6237"/>
        </pc:sldMkLst>
      </pc:sldChg>
      <pc:sldChg chg="del">
        <pc:chgData name="Hanselmann, Markus" userId="029d1f02-3ca2-4544-88e9-d09c85e465e7" providerId="ADAL" clId="{779D1F58-E732-4027-AD5E-D5FA65258A7A}" dt="2025-12-03T11:08:09.940" v="158" actId="2696"/>
        <pc:sldMkLst>
          <pc:docMk/>
          <pc:sldMk cId="3805730465" sldId="6238"/>
        </pc:sldMkLst>
      </pc:sldChg>
      <pc:sldChg chg="del">
        <pc:chgData name="Hanselmann, Markus" userId="029d1f02-3ca2-4544-88e9-d09c85e465e7" providerId="ADAL" clId="{779D1F58-E732-4027-AD5E-D5FA65258A7A}" dt="2025-12-03T11:08:09.921" v="157" actId="2696"/>
        <pc:sldMkLst>
          <pc:docMk/>
          <pc:sldMk cId="155227510" sldId="6239"/>
        </pc:sldMkLst>
      </pc:sldChg>
      <pc:sldChg chg="del">
        <pc:chgData name="Hanselmann, Markus" userId="029d1f02-3ca2-4544-88e9-d09c85e465e7" providerId="ADAL" clId="{779D1F58-E732-4027-AD5E-D5FA65258A7A}" dt="2025-12-03T11:08:10.962" v="235" actId="2696"/>
        <pc:sldMkLst>
          <pc:docMk/>
          <pc:sldMk cId="3354044740" sldId="6254"/>
        </pc:sldMkLst>
      </pc:sldChg>
      <pc:sldChg chg="del">
        <pc:chgData name="Hanselmann, Markus" userId="029d1f02-3ca2-4544-88e9-d09c85e465e7" providerId="ADAL" clId="{779D1F58-E732-4027-AD5E-D5FA65258A7A}" dt="2025-12-03T11:08:10.912" v="227" actId="2696"/>
        <pc:sldMkLst>
          <pc:docMk/>
          <pc:sldMk cId="1572227556" sldId="6256"/>
        </pc:sldMkLst>
      </pc:sldChg>
      <pc:sldChg chg="del">
        <pc:chgData name="Hanselmann, Markus" userId="029d1f02-3ca2-4544-88e9-d09c85e465e7" providerId="ADAL" clId="{779D1F58-E732-4027-AD5E-D5FA65258A7A}" dt="2025-12-03T11:08:10.842" v="217" actId="2696"/>
        <pc:sldMkLst>
          <pc:docMk/>
          <pc:sldMk cId="1592271571" sldId="6258"/>
        </pc:sldMkLst>
      </pc:sldChg>
      <pc:sldChg chg="del">
        <pc:chgData name="Hanselmann, Markus" userId="029d1f02-3ca2-4544-88e9-d09c85e465e7" providerId="ADAL" clId="{779D1F58-E732-4027-AD5E-D5FA65258A7A}" dt="2025-12-03T11:08:10.802" v="212" actId="2696"/>
        <pc:sldMkLst>
          <pc:docMk/>
          <pc:sldMk cId="3281409722" sldId="6260"/>
        </pc:sldMkLst>
      </pc:sldChg>
      <pc:sldChg chg="del">
        <pc:chgData name="Hanselmann, Markus" userId="029d1f02-3ca2-4544-88e9-d09c85e465e7" providerId="ADAL" clId="{779D1F58-E732-4027-AD5E-D5FA65258A7A}" dt="2025-12-03T11:08:10.814" v="213" actId="2696"/>
        <pc:sldMkLst>
          <pc:docMk/>
          <pc:sldMk cId="308998829" sldId="6261"/>
        </pc:sldMkLst>
      </pc:sldChg>
      <pc:sldChg chg="del">
        <pc:chgData name="Hanselmann, Markus" userId="029d1f02-3ca2-4544-88e9-d09c85e465e7" providerId="ADAL" clId="{779D1F58-E732-4027-AD5E-D5FA65258A7A}" dt="2025-12-03T11:08:10.928" v="229" actId="2696"/>
        <pc:sldMkLst>
          <pc:docMk/>
          <pc:sldMk cId="2321302543" sldId="6262"/>
        </pc:sldMkLst>
      </pc:sldChg>
      <pc:sldChg chg="del">
        <pc:chgData name="Hanselmann, Markus" userId="029d1f02-3ca2-4544-88e9-d09c85e465e7" providerId="ADAL" clId="{779D1F58-E732-4027-AD5E-D5FA65258A7A}" dt="2025-12-03T11:08:10.920" v="228" actId="2696"/>
        <pc:sldMkLst>
          <pc:docMk/>
          <pc:sldMk cId="2001583102" sldId="6263"/>
        </pc:sldMkLst>
      </pc:sldChg>
      <pc:sldChg chg="del">
        <pc:chgData name="Hanselmann, Markus" userId="029d1f02-3ca2-4544-88e9-d09c85e465e7" providerId="ADAL" clId="{779D1F58-E732-4027-AD5E-D5FA65258A7A}" dt="2025-12-03T11:08:12.332" v="357" actId="2696"/>
        <pc:sldMkLst>
          <pc:docMk/>
          <pc:sldMk cId="3498812442" sldId="6267"/>
        </pc:sldMkLst>
      </pc:sldChg>
      <pc:sldChg chg="del">
        <pc:chgData name="Hanselmann, Markus" userId="029d1f02-3ca2-4544-88e9-d09c85e465e7" providerId="ADAL" clId="{779D1F58-E732-4027-AD5E-D5FA65258A7A}" dt="2025-12-03T11:08:11.990" v="334" actId="2696"/>
        <pc:sldMkLst>
          <pc:docMk/>
          <pc:sldMk cId="244078680" sldId="6269"/>
        </pc:sldMkLst>
      </pc:sldChg>
      <pc:sldChg chg="del">
        <pc:chgData name="Hanselmann, Markus" userId="029d1f02-3ca2-4544-88e9-d09c85e465e7" providerId="ADAL" clId="{779D1F58-E732-4027-AD5E-D5FA65258A7A}" dt="2025-12-03T11:08:11.989" v="333" actId="2696"/>
        <pc:sldMkLst>
          <pc:docMk/>
          <pc:sldMk cId="3678774652" sldId="6270"/>
        </pc:sldMkLst>
      </pc:sldChg>
      <pc:sldChg chg="del">
        <pc:chgData name="Hanselmann, Markus" userId="029d1f02-3ca2-4544-88e9-d09c85e465e7" providerId="ADAL" clId="{779D1F58-E732-4027-AD5E-D5FA65258A7A}" dt="2025-12-03T11:08:12.235" v="341" actId="2696"/>
        <pc:sldMkLst>
          <pc:docMk/>
          <pc:sldMk cId="3153175768" sldId="6272"/>
        </pc:sldMkLst>
      </pc:sldChg>
      <pc:sldChg chg="del">
        <pc:chgData name="Hanselmann, Markus" userId="029d1f02-3ca2-4544-88e9-d09c85e465e7" providerId="ADAL" clId="{779D1F58-E732-4027-AD5E-D5FA65258A7A}" dt="2025-12-03T11:08:12.232" v="340" actId="2696"/>
        <pc:sldMkLst>
          <pc:docMk/>
          <pc:sldMk cId="2494789537" sldId="6273"/>
        </pc:sldMkLst>
      </pc:sldChg>
      <pc:sldChg chg="del">
        <pc:chgData name="Hanselmann, Markus" userId="029d1f02-3ca2-4544-88e9-d09c85e465e7" providerId="ADAL" clId="{779D1F58-E732-4027-AD5E-D5FA65258A7A}" dt="2025-12-03T11:08:12.329" v="355" actId="2696"/>
        <pc:sldMkLst>
          <pc:docMk/>
          <pc:sldMk cId="1282815960" sldId="6275"/>
        </pc:sldMkLst>
      </pc:sldChg>
      <pc:sldChg chg="del">
        <pc:chgData name="Hanselmann, Markus" userId="029d1f02-3ca2-4544-88e9-d09c85e465e7" providerId="ADAL" clId="{779D1F58-E732-4027-AD5E-D5FA65258A7A}" dt="2025-12-03T11:08:11.987" v="332" actId="2696"/>
        <pc:sldMkLst>
          <pc:docMk/>
          <pc:sldMk cId="1747813460" sldId="6276"/>
        </pc:sldMkLst>
      </pc:sldChg>
      <pc:sldChg chg="del">
        <pc:chgData name="Hanselmann, Markus" userId="029d1f02-3ca2-4544-88e9-d09c85e465e7" providerId="ADAL" clId="{779D1F58-E732-4027-AD5E-D5FA65258A7A}" dt="2025-12-03T11:08:11.971" v="328" actId="2696"/>
        <pc:sldMkLst>
          <pc:docMk/>
          <pc:sldMk cId="3881797423" sldId="6277"/>
        </pc:sldMkLst>
      </pc:sldChg>
      <pc:sldChg chg="del">
        <pc:chgData name="Hanselmann, Markus" userId="029d1f02-3ca2-4544-88e9-d09c85e465e7" providerId="ADAL" clId="{779D1F58-E732-4027-AD5E-D5FA65258A7A}" dt="2025-12-03T11:08:11.966" v="327" actId="2696"/>
        <pc:sldMkLst>
          <pc:docMk/>
          <pc:sldMk cId="2872975240" sldId="6278"/>
        </pc:sldMkLst>
      </pc:sldChg>
      <pc:sldChg chg="del">
        <pc:chgData name="Hanselmann, Markus" userId="029d1f02-3ca2-4544-88e9-d09c85e465e7" providerId="ADAL" clId="{779D1F58-E732-4027-AD5E-D5FA65258A7A}" dt="2025-12-03T11:08:11.675" v="326" actId="2696"/>
        <pc:sldMkLst>
          <pc:docMk/>
          <pc:sldMk cId="951254610" sldId="6279"/>
        </pc:sldMkLst>
      </pc:sldChg>
      <pc:sldChg chg="del">
        <pc:chgData name="Hanselmann, Markus" userId="029d1f02-3ca2-4544-88e9-d09c85e465e7" providerId="ADAL" clId="{779D1F58-E732-4027-AD5E-D5FA65258A7A}" dt="2025-12-03T11:08:11.667" v="324" actId="2696"/>
        <pc:sldMkLst>
          <pc:docMk/>
          <pc:sldMk cId="537521635" sldId="6281"/>
        </pc:sldMkLst>
      </pc:sldChg>
      <pc:sldChg chg="del">
        <pc:chgData name="Hanselmann, Markus" userId="029d1f02-3ca2-4544-88e9-d09c85e465e7" providerId="ADAL" clId="{779D1F58-E732-4027-AD5E-D5FA65258A7A}" dt="2025-12-03T11:08:11.663" v="323" actId="2696"/>
        <pc:sldMkLst>
          <pc:docMk/>
          <pc:sldMk cId="2037468708" sldId="6283"/>
        </pc:sldMkLst>
      </pc:sldChg>
      <pc:sldChg chg="del">
        <pc:chgData name="Hanselmann, Markus" userId="029d1f02-3ca2-4544-88e9-d09c85e465e7" providerId="ADAL" clId="{779D1F58-E732-4027-AD5E-D5FA65258A7A}" dt="2025-12-03T11:08:11.660" v="322" actId="2696"/>
        <pc:sldMkLst>
          <pc:docMk/>
          <pc:sldMk cId="2315779436" sldId="6284"/>
        </pc:sldMkLst>
      </pc:sldChg>
      <pc:sldChg chg="del">
        <pc:chgData name="Hanselmann, Markus" userId="029d1f02-3ca2-4544-88e9-d09c85e465e7" providerId="ADAL" clId="{779D1F58-E732-4027-AD5E-D5FA65258A7A}" dt="2025-12-03T11:08:11.657" v="320" actId="2696"/>
        <pc:sldMkLst>
          <pc:docMk/>
          <pc:sldMk cId="709944817" sldId="6286"/>
        </pc:sldMkLst>
      </pc:sldChg>
      <pc:sldChg chg="del">
        <pc:chgData name="Hanselmann, Markus" userId="029d1f02-3ca2-4544-88e9-d09c85e465e7" providerId="ADAL" clId="{779D1F58-E732-4027-AD5E-D5FA65258A7A}" dt="2025-12-03T11:08:12.353" v="363" actId="2696"/>
        <pc:sldMkLst>
          <pc:docMk/>
          <pc:sldMk cId="3185133679" sldId="6288"/>
        </pc:sldMkLst>
      </pc:sldChg>
      <pc:sldChg chg="del">
        <pc:chgData name="Hanselmann, Markus" userId="029d1f02-3ca2-4544-88e9-d09c85e465e7" providerId="ADAL" clId="{779D1F58-E732-4027-AD5E-D5FA65258A7A}" dt="2025-12-03T11:08:12.321" v="352" actId="2696"/>
        <pc:sldMkLst>
          <pc:docMk/>
          <pc:sldMk cId="56907666" sldId="6289"/>
        </pc:sldMkLst>
      </pc:sldChg>
      <pc:sldChg chg="del">
        <pc:chgData name="Hanselmann, Markus" userId="029d1f02-3ca2-4544-88e9-d09c85e465e7" providerId="ADAL" clId="{779D1F58-E732-4027-AD5E-D5FA65258A7A}" dt="2025-12-03T11:08:10.262" v="199" actId="2696"/>
        <pc:sldMkLst>
          <pc:docMk/>
          <pc:sldMk cId="271959755" sldId="6290"/>
        </pc:sldMkLst>
      </pc:sldChg>
      <pc:sldChg chg="del">
        <pc:chgData name="Hanselmann, Markus" userId="029d1f02-3ca2-4544-88e9-d09c85e465e7" providerId="ADAL" clId="{779D1F58-E732-4027-AD5E-D5FA65258A7A}" dt="2025-12-03T11:08:10.254" v="198" actId="2696"/>
        <pc:sldMkLst>
          <pc:docMk/>
          <pc:sldMk cId="1868281958" sldId="6291"/>
        </pc:sldMkLst>
      </pc:sldChg>
      <pc:sldChg chg="del">
        <pc:chgData name="Hanselmann, Markus" userId="029d1f02-3ca2-4544-88e9-d09c85e465e7" providerId="ADAL" clId="{779D1F58-E732-4027-AD5E-D5FA65258A7A}" dt="2025-12-03T11:08:10.246" v="197" actId="2696"/>
        <pc:sldMkLst>
          <pc:docMk/>
          <pc:sldMk cId="3457031734" sldId="6292"/>
        </pc:sldMkLst>
      </pc:sldChg>
      <pc:sldChg chg="del">
        <pc:chgData name="Hanselmann, Markus" userId="029d1f02-3ca2-4544-88e9-d09c85e465e7" providerId="ADAL" clId="{779D1F58-E732-4027-AD5E-D5FA65258A7A}" dt="2025-12-03T11:08:10.236" v="196" actId="2696"/>
        <pc:sldMkLst>
          <pc:docMk/>
          <pc:sldMk cId="3958008850" sldId="6294"/>
        </pc:sldMkLst>
      </pc:sldChg>
      <pc:sldChg chg="del">
        <pc:chgData name="Hanselmann, Markus" userId="029d1f02-3ca2-4544-88e9-d09c85e465e7" providerId="ADAL" clId="{779D1F58-E732-4027-AD5E-D5FA65258A7A}" dt="2025-12-03T11:08:10.226" v="195" actId="2696"/>
        <pc:sldMkLst>
          <pc:docMk/>
          <pc:sldMk cId="966622311" sldId="6295"/>
        </pc:sldMkLst>
      </pc:sldChg>
      <pc:sldChg chg="del">
        <pc:chgData name="Hanselmann, Markus" userId="029d1f02-3ca2-4544-88e9-d09c85e465e7" providerId="ADAL" clId="{779D1F58-E732-4027-AD5E-D5FA65258A7A}" dt="2025-12-03T11:08:10.217" v="194" actId="2696"/>
        <pc:sldMkLst>
          <pc:docMk/>
          <pc:sldMk cId="1289276699" sldId="6296"/>
        </pc:sldMkLst>
      </pc:sldChg>
      <pc:sldChg chg="del">
        <pc:chgData name="Hanselmann, Markus" userId="029d1f02-3ca2-4544-88e9-d09c85e465e7" providerId="ADAL" clId="{779D1F58-E732-4027-AD5E-D5FA65258A7A}" dt="2025-12-03T11:08:10.207" v="193" actId="2696"/>
        <pc:sldMkLst>
          <pc:docMk/>
          <pc:sldMk cId="1068886369" sldId="6297"/>
        </pc:sldMkLst>
      </pc:sldChg>
      <pc:sldChg chg="del">
        <pc:chgData name="Hanselmann, Markus" userId="029d1f02-3ca2-4544-88e9-d09c85e465e7" providerId="ADAL" clId="{779D1F58-E732-4027-AD5E-D5FA65258A7A}" dt="2025-12-03T11:08:10.182" v="188" actId="2696"/>
        <pc:sldMkLst>
          <pc:docMk/>
          <pc:sldMk cId="2140693638" sldId="6298"/>
        </pc:sldMkLst>
      </pc:sldChg>
      <pc:sldChg chg="del">
        <pc:chgData name="Hanselmann, Markus" userId="029d1f02-3ca2-4544-88e9-d09c85e465e7" providerId="ADAL" clId="{779D1F58-E732-4027-AD5E-D5FA65258A7A}" dt="2025-12-03T11:08:12.244" v="344" actId="2696"/>
        <pc:sldMkLst>
          <pc:docMk/>
          <pc:sldMk cId="1825233975" sldId="6300"/>
        </pc:sldMkLst>
      </pc:sldChg>
      <pc:sldChg chg="del">
        <pc:chgData name="Hanselmann, Markus" userId="029d1f02-3ca2-4544-88e9-d09c85e465e7" providerId="ADAL" clId="{779D1F58-E732-4027-AD5E-D5FA65258A7A}" dt="2025-12-03T11:08:12.318" v="351" actId="2696"/>
        <pc:sldMkLst>
          <pc:docMk/>
          <pc:sldMk cId="54763156" sldId="6303"/>
        </pc:sldMkLst>
      </pc:sldChg>
      <pc:sldChg chg="del">
        <pc:chgData name="Hanselmann, Markus" userId="029d1f02-3ca2-4544-88e9-d09c85e465e7" providerId="ADAL" clId="{779D1F58-E732-4027-AD5E-D5FA65258A7A}" dt="2025-12-03T11:08:12.316" v="350" actId="2696"/>
        <pc:sldMkLst>
          <pc:docMk/>
          <pc:sldMk cId="3577852576" sldId="6304"/>
        </pc:sldMkLst>
      </pc:sldChg>
      <pc:sldChg chg="del">
        <pc:chgData name="Hanselmann, Markus" userId="029d1f02-3ca2-4544-88e9-d09c85e465e7" providerId="ADAL" clId="{779D1F58-E732-4027-AD5E-D5FA65258A7A}" dt="2025-12-03T11:08:12.333" v="359" actId="2696"/>
        <pc:sldMkLst>
          <pc:docMk/>
          <pc:sldMk cId="660704576" sldId="6306"/>
        </pc:sldMkLst>
      </pc:sldChg>
      <pc:sldChg chg="del">
        <pc:chgData name="Hanselmann, Markus" userId="029d1f02-3ca2-4544-88e9-d09c85e465e7" providerId="ADAL" clId="{779D1F58-E732-4027-AD5E-D5FA65258A7A}" dt="2025-12-03T11:08:12.248" v="347" actId="2696"/>
        <pc:sldMkLst>
          <pc:docMk/>
          <pc:sldMk cId="532289242" sldId="6307"/>
        </pc:sldMkLst>
      </pc:sldChg>
      <pc:sldChg chg="del">
        <pc:chgData name="Hanselmann, Markus" userId="029d1f02-3ca2-4544-88e9-d09c85e465e7" providerId="ADAL" clId="{779D1F58-E732-4027-AD5E-D5FA65258A7A}" dt="2025-12-03T11:08:11.653" v="319" actId="2696"/>
        <pc:sldMkLst>
          <pc:docMk/>
          <pc:sldMk cId="105689960" sldId="6308"/>
        </pc:sldMkLst>
      </pc:sldChg>
      <pc:sldChg chg="del">
        <pc:chgData name="Hanselmann, Markus" userId="029d1f02-3ca2-4544-88e9-d09c85e465e7" providerId="ADAL" clId="{779D1F58-E732-4027-AD5E-D5FA65258A7A}" dt="2025-12-03T11:08:12.331" v="356" actId="2696"/>
        <pc:sldMkLst>
          <pc:docMk/>
          <pc:sldMk cId="2796804600" sldId="6311"/>
        </pc:sldMkLst>
      </pc:sldChg>
      <pc:sldChg chg="del">
        <pc:chgData name="Hanselmann, Markus" userId="029d1f02-3ca2-4544-88e9-d09c85e465e7" providerId="ADAL" clId="{779D1F58-E732-4027-AD5E-D5FA65258A7A}" dt="2025-12-03T11:08:11.362" v="284" actId="2696"/>
        <pc:sldMkLst>
          <pc:docMk/>
          <pc:sldMk cId="2789116147" sldId="6313"/>
        </pc:sldMkLst>
      </pc:sldChg>
      <pc:sldChg chg="del">
        <pc:chgData name="Hanselmann, Markus" userId="029d1f02-3ca2-4544-88e9-d09c85e465e7" providerId="ADAL" clId="{779D1F58-E732-4027-AD5E-D5FA65258A7A}" dt="2025-12-03T11:08:11.267" v="271" actId="2696"/>
        <pc:sldMkLst>
          <pc:docMk/>
          <pc:sldMk cId="3440584828" sldId="6314"/>
        </pc:sldMkLst>
      </pc:sldChg>
      <pc:sldChg chg="del">
        <pc:chgData name="Hanselmann, Markus" userId="029d1f02-3ca2-4544-88e9-d09c85e465e7" providerId="ADAL" clId="{779D1F58-E732-4027-AD5E-D5FA65258A7A}" dt="2025-12-03T11:08:11.257" v="270" actId="2696"/>
        <pc:sldMkLst>
          <pc:docMk/>
          <pc:sldMk cId="2111344162" sldId="6315"/>
        </pc:sldMkLst>
      </pc:sldChg>
      <pc:sldChg chg="del">
        <pc:chgData name="Hanselmann, Markus" userId="029d1f02-3ca2-4544-88e9-d09c85e465e7" providerId="ADAL" clId="{779D1F58-E732-4027-AD5E-D5FA65258A7A}" dt="2025-12-03T11:08:11.245" v="269" actId="2696"/>
        <pc:sldMkLst>
          <pc:docMk/>
          <pc:sldMk cId="1177804570" sldId="6316"/>
        </pc:sldMkLst>
      </pc:sldChg>
      <pc:sldChg chg="del">
        <pc:chgData name="Hanselmann, Markus" userId="029d1f02-3ca2-4544-88e9-d09c85e465e7" providerId="ADAL" clId="{779D1F58-E732-4027-AD5E-D5FA65258A7A}" dt="2025-12-03T11:08:11.226" v="268" actId="2696"/>
        <pc:sldMkLst>
          <pc:docMk/>
          <pc:sldMk cId="1106774531" sldId="6317"/>
        </pc:sldMkLst>
      </pc:sldChg>
      <pc:sldChg chg="del">
        <pc:chgData name="Hanselmann, Markus" userId="029d1f02-3ca2-4544-88e9-d09c85e465e7" providerId="ADAL" clId="{779D1F58-E732-4027-AD5E-D5FA65258A7A}" dt="2025-12-03T11:08:11.215" v="267" actId="2696"/>
        <pc:sldMkLst>
          <pc:docMk/>
          <pc:sldMk cId="1838659852" sldId="6318"/>
        </pc:sldMkLst>
      </pc:sldChg>
      <pc:sldChg chg="del">
        <pc:chgData name="Hanselmann, Markus" userId="029d1f02-3ca2-4544-88e9-d09c85e465e7" providerId="ADAL" clId="{779D1F58-E732-4027-AD5E-D5FA65258A7A}" dt="2025-12-03T11:08:11.203" v="266" actId="2696"/>
        <pc:sldMkLst>
          <pc:docMk/>
          <pc:sldMk cId="1137650688" sldId="6319"/>
        </pc:sldMkLst>
      </pc:sldChg>
      <pc:sldChg chg="del">
        <pc:chgData name="Hanselmann, Markus" userId="029d1f02-3ca2-4544-88e9-d09c85e465e7" providerId="ADAL" clId="{779D1F58-E732-4027-AD5E-D5FA65258A7A}" dt="2025-12-03T11:08:11.193" v="265" actId="2696"/>
        <pc:sldMkLst>
          <pc:docMk/>
          <pc:sldMk cId="2370779002" sldId="6320"/>
        </pc:sldMkLst>
      </pc:sldChg>
      <pc:sldChg chg="del">
        <pc:chgData name="Hanselmann, Markus" userId="029d1f02-3ca2-4544-88e9-d09c85e465e7" providerId="ADAL" clId="{779D1F58-E732-4027-AD5E-D5FA65258A7A}" dt="2025-12-03T11:08:11.184" v="264" actId="2696"/>
        <pc:sldMkLst>
          <pc:docMk/>
          <pc:sldMk cId="1003299203" sldId="6321"/>
        </pc:sldMkLst>
      </pc:sldChg>
      <pc:sldChg chg="del">
        <pc:chgData name="Hanselmann, Markus" userId="029d1f02-3ca2-4544-88e9-d09c85e465e7" providerId="ADAL" clId="{779D1F58-E732-4027-AD5E-D5FA65258A7A}" dt="2025-12-03T11:08:11.177" v="263" actId="2696"/>
        <pc:sldMkLst>
          <pc:docMk/>
          <pc:sldMk cId="1811911806" sldId="6322"/>
        </pc:sldMkLst>
      </pc:sldChg>
      <pc:sldChg chg="del">
        <pc:chgData name="Hanselmann, Markus" userId="029d1f02-3ca2-4544-88e9-d09c85e465e7" providerId="ADAL" clId="{779D1F58-E732-4027-AD5E-D5FA65258A7A}" dt="2025-12-03T11:08:11.169" v="262" actId="2696"/>
        <pc:sldMkLst>
          <pc:docMk/>
          <pc:sldMk cId="201169870" sldId="6323"/>
        </pc:sldMkLst>
      </pc:sldChg>
      <pc:sldChg chg="del">
        <pc:chgData name="Hanselmann, Markus" userId="029d1f02-3ca2-4544-88e9-d09c85e465e7" providerId="ADAL" clId="{779D1F58-E732-4027-AD5E-D5FA65258A7A}" dt="2025-12-03T11:08:11.161" v="261" actId="2696"/>
        <pc:sldMkLst>
          <pc:docMk/>
          <pc:sldMk cId="41000217" sldId="6324"/>
        </pc:sldMkLst>
      </pc:sldChg>
      <pc:sldChg chg="del">
        <pc:chgData name="Hanselmann, Markus" userId="029d1f02-3ca2-4544-88e9-d09c85e465e7" providerId="ADAL" clId="{779D1F58-E732-4027-AD5E-D5FA65258A7A}" dt="2025-12-03T11:08:11.153" v="260" actId="2696"/>
        <pc:sldMkLst>
          <pc:docMk/>
          <pc:sldMk cId="3407738341" sldId="6325"/>
        </pc:sldMkLst>
      </pc:sldChg>
      <pc:sldChg chg="del">
        <pc:chgData name="Hanselmann, Markus" userId="029d1f02-3ca2-4544-88e9-d09c85e465e7" providerId="ADAL" clId="{779D1F58-E732-4027-AD5E-D5FA65258A7A}" dt="2025-12-03T11:08:11.142" v="259" actId="2696"/>
        <pc:sldMkLst>
          <pc:docMk/>
          <pc:sldMk cId="1289052075" sldId="6326"/>
        </pc:sldMkLst>
      </pc:sldChg>
      <pc:sldChg chg="del">
        <pc:chgData name="Hanselmann, Markus" userId="029d1f02-3ca2-4544-88e9-d09c85e465e7" providerId="ADAL" clId="{779D1F58-E732-4027-AD5E-D5FA65258A7A}" dt="2025-12-03T11:08:11.133" v="258" actId="2696"/>
        <pc:sldMkLst>
          <pc:docMk/>
          <pc:sldMk cId="1147262302" sldId="6327"/>
        </pc:sldMkLst>
      </pc:sldChg>
      <pc:sldChg chg="del">
        <pc:chgData name="Hanselmann, Markus" userId="029d1f02-3ca2-4544-88e9-d09c85e465e7" providerId="ADAL" clId="{779D1F58-E732-4027-AD5E-D5FA65258A7A}" dt="2025-12-03T11:08:11.123" v="257" actId="2696"/>
        <pc:sldMkLst>
          <pc:docMk/>
          <pc:sldMk cId="2645563808" sldId="6328"/>
        </pc:sldMkLst>
      </pc:sldChg>
      <pc:sldChg chg="del">
        <pc:chgData name="Hanselmann, Markus" userId="029d1f02-3ca2-4544-88e9-d09c85e465e7" providerId="ADAL" clId="{779D1F58-E732-4027-AD5E-D5FA65258A7A}" dt="2025-12-03T11:08:11.110" v="256" actId="2696"/>
        <pc:sldMkLst>
          <pc:docMk/>
          <pc:sldMk cId="4133433088" sldId="6330"/>
        </pc:sldMkLst>
      </pc:sldChg>
      <pc:sldChg chg="del">
        <pc:chgData name="Hanselmann, Markus" userId="029d1f02-3ca2-4544-88e9-d09c85e465e7" providerId="ADAL" clId="{779D1F58-E732-4027-AD5E-D5FA65258A7A}" dt="2025-12-03T11:08:11.100" v="255" actId="2696"/>
        <pc:sldMkLst>
          <pc:docMk/>
          <pc:sldMk cId="2383524406" sldId="6331"/>
        </pc:sldMkLst>
      </pc:sldChg>
      <pc:sldChg chg="del">
        <pc:chgData name="Hanselmann, Markus" userId="029d1f02-3ca2-4544-88e9-d09c85e465e7" providerId="ADAL" clId="{779D1F58-E732-4027-AD5E-D5FA65258A7A}" dt="2025-12-03T11:08:11.093" v="254" actId="2696"/>
        <pc:sldMkLst>
          <pc:docMk/>
          <pc:sldMk cId="2075556427" sldId="6332"/>
        </pc:sldMkLst>
      </pc:sldChg>
      <pc:sldChg chg="del">
        <pc:chgData name="Hanselmann, Markus" userId="029d1f02-3ca2-4544-88e9-d09c85e465e7" providerId="ADAL" clId="{779D1F58-E732-4027-AD5E-D5FA65258A7A}" dt="2025-12-03T11:08:11.080" v="253" actId="2696"/>
        <pc:sldMkLst>
          <pc:docMk/>
          <pc:sldMk cId="3773030715" sldId="6334"/>
        </pc:sldMkLst>
      </pc:sldChg>
      <pc:sldChg chg="del">
        <pc:chgData name="Hanselmann, Markus" userId="029d1f02-3ca2-4544-88e9-d09c85e465e7" providerId="ADAL" clId="{779D1F58-E732-4027-AD5E-D5FA65258A7A}" dt="2025-12-03T11:08:07.129" v="22" actId="2696"/>
        <pc:sldMkLst>
          <pc:docMk/>
          <pc:sldMk cId="3291809082" sldId="6336"/>
        </pc:sldMkLst>
      </pc:sldChg>
      <pc:sldChg chg="del">
        <pc:chgData name="Hanselmann, Markus" userId="029d1f02-3ca2-4544-88e9-d09c85e465e7" providerId="ADAL" clId="{779D1F58-E732-4027-AD5E-D5FA65258A7A}" dt="2025-12-03T11:08:06.972" v="11" actId="2696"/>
        <pc:sldMkLst>
          <pc:docMk/>
          <pc:sldMk cId="2692521557" sldId="6337"/>
        </pc:sldMkLst>
      </pc:sldChg>
      <pc:sldChg chg="del">
        <pc:chgData name="Hanselmann, Markus" userId="029d1f02-3ca2-4544-88e9-d09c85e465e7" providerId="ADAL" clId="{779D1F58-E732-4027-AD5E-D5FA65258A7A}" dt="2025-12-03T11:08:08.792" v="89" actId="2696"/>
        <pc:sldMkLst>
          <pc:docMk/>
          <pc:sldMk cId="449204140" sldId="6338"/>
        </pc:sldMkLst>
      </pc:sldChg>
      <pc:sldChg chg="del">
        <pc:chgData name="Hanselmann, Markus" userId="029d1f02-3ca2-4544-88e9-d09c85e465e7" providerId="ADAL" clId="{779D1F58-E732-4027-AD5E-D5FA65258A7A}" dt="2025-12-03T11:08:10.097" v="177" actId="2696"/>
        <pc:sldMkLst>
          <pc:docMk/>
          <pc:sldMk cId="3769748229" sldId="6339"/>
        </pc:sldMkLst>
      </pc:sldChg>
      <pc:sldChg chg="del">
        <pc:chgData name="Hanselmann, Markus" userId="029d1f02-3ca2-4544-88e9-d09c85e465e7" providerId="ADAL" clId="{779D1F58-E732-4027-AD5E-D5FA65258A7A}" dt="2025-12-03T11:08:10.088" v="176" actId="2696"/>
        <pc:sldMkLst>
          <pc:docMk/>
          <pc:sldMk cId="2747963537" sldId="6340"/>
        </pc:sldMkLst>
      </pc:sldChg>
      <pc:sldChg chg="del">
        <pc:chgData name="Hanselmann, Markus" userId="029d1f02-3ca2-4544-88e9-d09c85e465e7" providerId="ADAL" clId="{779D1F58-E732-4027-AD5E-D5FA65258A7A}" dt="2025-12-03T11:08:10.112" v="178" actId="2696"/>
        <pc:sldMkLst>
          <pc:docMk/>
          <pc:sldMk cId="3998298266" sldId="6341"/>
        </pc:sldMkLst>
      </pc:sldChg>
      <pc:sldChg chg="del">
        <pc:chgData name="Hanselmann, Markus" userId="029d1f02-3ca2-4544-88e9-d09c85e465e7" providerId="ADAL" clId="{779D1F58-E732-4027-AD5E-D5FA65258A7A}" dt="2025-12-03T11:08:12.245" v="345" actId="2696"/>
        <pc:sldMkLst>
          <pc:docMk/>
          <pc:sldMk cId="2261550292" sldId="6342"/>
        </pc:sldMkLst>
      </pc:sldChg>
      <pc:sldChg chg="del">
        <pc:chgData name="Hanselmann, Markus" userId="029d1f02-3ca2-4544-88e9-d09c85e465e7" providerId="ADAL" clId="{779D1F58-E732-4027-AD5E-D5FA65258A7A}" dt="2025-12-03T11:08:10.078" v="175" actId="2696"/>
        <pc:sldMkLst>
          <pc:docMk/>
          <pc:sldMk cId="3075619420" sldId="6343"/>
        </pc:sldMkLst>
      </pc:sldChg>
      <pc:sldChg chg="del">
        <pc:chgData name="Hanselmann, Markus" userId="029d1f02-3ca2-4544-88e9-d09c85e465e7" providerId="ADAL" clId="{779D1F58-E732-4027-AD5E-D5FA65258A7A}" dt="2025-12-03T11:08:10.136" v="181" actId="2696"/>
        <pc:sldMkLst>
          <pc:docMk/>
          <pc:sldMk cId="1283122671" sldId="6344"/>
        </pc:sldMkLst>
      </pc:sldChg>
      <pc:sldChg chg="del">
        <pc:chgData name="Hanselmann, Markus" userId="029d1f02-3ca2-4544-88e9-d09c85e465e7" providerId="ADAL" clId="{779D1F58-E732-4027-AD5E-D5FA65258A7A}" dt="2025-12-03T11:08:10.128" v="180" actId="2696"/>
        <pc:sldMkLst>
          <pc:docMk/>
          <pc:sldMk cId="3065080356" sldId="6345"/>
        </pc:sldMkLst>
      </pc:sldChg>
      <pc:sldChg chg="del">
        <pc:chgData name="Hanselmann, Markus" userId="029d1f02-3ca2-4544-88e9-d09c85e465e7" providerId="ADAL" clId="{779D1F58-E732-4027-AD5E-D5FA65258A7A}" dt="2025-12-03T11:08:10.120" v="179" actId="2696"/>
        <pc:sldMkLst>
          <pc:docMk/>
          <pc:sldMk cId="4182074864" sldId="6346"/>
        </pc:sldMkLst>
      </pc:sldChg>
      <pc:sldChg chg="del">
        <pc:chgData name="Hanselmann, Markus" userId="029d1f02-3ca2-4544-88e9-d09c85e465e7" providerId="ADAL" clId="{779D1F58-E732-4027-AD5E-D5FA65258A7A}" dt="2025-12-03T11:08:10.178" v="187" actId="2696"/>
        <pc:sldMkLst>
          <pc:docMk/>
          <pc:sldMk cId="1457528689" sldId="6347"/>
        </pc:sldMkLst>
      </pc:sldChg>
      <pc:sldChg chg="del">
        <pc:chgData name="Hanselmann, Markus" userId="029d1f02-3ca2-4544-88e9-d09c85e465e7" providerId="ADAL" clId="{779D1F58-E732-4027-AD5E-D5FA65258A7A}" dt="2025-12-03T11:08:10.040" v="170" actId="2696"/>
        <pc:sldMkLst>
          <pc:docMk/>
          <pc:sldMk cId="2240085111" sldId="6349"/>
        </pc:sldMkLst>
      </pc:sldChg>
      <pc:sldChg chg="del">
        <pc:chgData name="Hanselmann, Markus" userId="029d1f02-3ca2-4544-88e9-d09c85e465e7" providerId="ADAL" clId="{779D1F58-E732-4027-AD5E-D5FA65258A7A}" dt="2025-12-03T11:08:08.162" v="59" actId="2696"/>
        <pc:sldMkLst>
          <pc:docMk/>
          <pc:sldMk cId="3046052631" sldId="6352"/>
        </pc:sldMkLst>
      </pc:sldChg>
      <pc:sldChg chg="del">
        <pc:chgData name="Hanselmann, Markus" userId="029d1f02-3ca2-4544-88e9-d09c85e465e7" providerId="ADAL" clId="{779D1F58-E732-4027-AD5E-D5FA65258A7A}" dt="2025-12-03T11:08:07.664" v="24" actId="2696"/>
        <pc:sldMkLst>
          <pc:docMk/>
          <pc:sldMk cId="278405340" sldId="6353"/>
        </pc:sldMkLst>
      </pc:sldChg>
      <pc:sldChg chg="del">
        <pc:chgData name="Hanselmann, Markus" userId="029d1f02-3ca2-4544-88e9-d09c85e465e7" providerId="ADAL" clId="{779D1F58-E732-4027-AD5E-D5FA65258A7A}" dt="2025-12-03T11:08:08.127" v="56" actId="2696"/>
        <pc:sldMkLst>
          <pc:docMk/>
          <pc:sldMk cId="360041932" sldId="6354"/>
        </pc:sldMkLst>
      </pc:sldChg>
      <pc:sldChg chg="del">
        <pc:chgData name="Hanselmann, Markus" userId="029d1f02-3ca2-4544-88e9-d09c85e465e7" providerId="ADAL" clId="{779D1F58-E732-4027-AD5E-D5FA65258A7A}" dt="2025-12-03T11:08:07.116" v="21" actId="2696"/>
        <pc:sldMkLst>
          <pc:docMk/>
          <pc:sldMk cId="1518491079" sldId="6355"/>
        </pc:sldMkLst>
      </pc:sldChg>
      <pc:sldChg chg="del">
        <pc:chgData name="Hanselmann, Markus" userId="029d1f02-3ca2-4544-88e9-d09c85e465e7" providerId="ADAL" clId="{779D1F58-E732-4027-AD5E-D5FA65258A7A}" dt="2025-12-03T11:08:11.077" v="252" actId="2696"/>
        <pc:sldMkLst>
          <pc:docMk/>
          <pc:sldMk cId="2388815803" sldId="6357"/>
        </pc:sldMkLst>
      </pc:sldChg>
      <pc:sldChg chg="del">
        <pc:chgData name="Hanselmann, Markus" userId="029d1f02-3ca2-4544-88e9-d09c85e465e7" providerId="ADAL" clId="{779D1F58-E732-4027-AD5E-D5FA65258A7A}" dt="2025-12-03T11:08:10.964" v="236" actId="2696"/>
        <pc:sldMkLst>
          <pc:docMk/>
          <pc:sldMk cId="4106409561" sldId="6358"/>
        </pc:sldMkLst>
      </pc:sldChg>
      <pc:sldChg chg="del">
        <pc:chgData name="Hanselmann, Markus" userId="029d1f02-3ca2-4544-88e9-d09c85e465e7" providerId="ADAL" clId="{779D1F58-E732-4027-AD5E-D5FA65258A7A}" dt="2025-12-03T11:08:10.908" v="226" actId="2696"/>
        <pc:sldMkLst>
          <pc:docMk/>
          <pc:sldMk cId="3791807242" sldId="6360"/>
        </pc:sldMkLst>
      </pc:sldChg>
      <pc:sldChg chg="del">
        <pc:chgData name="Hanselmann, Markus" userId="029d1f02-3ca2-4544-88e9-d09c85e465e7" providerId="ADAL" clId="{779D1F58-E732-4027-AD5E-D5FA65258A7A}" dt="2025-12-03T11:08:10.847" v="218" actId="2696"/>
        <pc:sldMkLst>
          <pc:docMk/>
          <pc:sldMk cId="205639514" sldId="6361"/>
        </pc:sldMkLst>
      </pc:sldChg>
      <pc:sldChg chg="del">
        <pc:chgData name="Hanselmann, Markus" userId="029d1f02-3ca2-4544-88e9-d09c85e465e7" providerId="ADAL" clId="{779D1F58-E732-4027-AD5E-D5FA65258A7A}" dt="2025-12-03T11:08:09.881" v="153" actId="2696"/>
        <pc:sldMkLst>
          <pc:docMk/>
          <pc:sldMk cId="145494890" sldId="6363"/>
        </pc:sldMkLst>
      </pc:sldChg>
      <pc:sldChg chg="del">
        <pc:chgData name="Hanselmann, Markus" userId="029d1f02-3ca2-4544-88e9-d09c85e465e7" providerId="ADAL" clId="{779D1F58-E732-4027-AD5E-D5FA65258A7A}" dt="2025-12-03T11:08:09.259" v="138" actId="2696"/>
        <pc:sldMkLst>
          <pc:docMk/>
          <pc:sldMk cId="4023313628" sldId="6364"/>
        </pc:sldMkLst>
      </pc:sldChg>
      <pc:sldChg chg="del">
        <pc:chgData name="Hanselmann, Markus" userId="029d1f02-3ca2-4544-88e9-d09c85e465e7" providerId="ADAL" clId="{779D1F58-E732-4027-AD5E-D5FA65258A7A}" dt="2025-12-03T11:08:09.002" v="108" actId="2696"/>
        <pc:sldMkLst>
          <pc:docMk/>
          <pc:sldMk cId="2347094887" sldId="6366"/>
        </pc:sldMkLst>
      </pc:sldChg>
      <pc:sldChg chg="del">
        <pc:chgData name="Hanselmann, Markus" userId="029d1f02-3ca2-4544-88e9-d09c85e465e7" providerId="ADAL" clId="{779D1F58-E732-4027-AD5E-D5FA65258A7A}" dt="2025-12-03T11:08:08.374" v="80" actId="2696"/>
        <pc:sldMkLst>
          <pc:docMk/>
          <pc:sldMk cId="676117909" sldId="6367"/>
        </pc:sldMkLst>
      </pc:sldChg>
      <pc:sldChg chg="del">
        <pc:chgData name="Hanselmann, Markus" userId="029d1f02-3ca2-4544-88e9-d09c85e465e7" providerId="ADAL" clId="{779D1F58-E732-4027-AD5E-D5FA65258A7A}" dt="2025-12-03T11:08:07.974" v="44" actId="2696"/>
        <pc:sldMkLst>
          <pc:docMk/>
          <pc:sldMk cId="1881941758" sldId="6369"/>
        </pc:sldMkLst>
      </pc:sldChg>
      <pc:sldChg chg="del">
        <pc:chgData name="Hanselmann, Markus" userId="029d1f02-3ca2-4544-88e9-d09c85e465e7" providerId="ADAL" clId="{779D1F58-E732-4027-AD5E-D5FA65258A7A}" dt="2025-12-03T11:08:06.944" v="10" actId="2696"/>
        <pc:sldMkLst>
          <pc:docMk/>
          <pc:sldMk cId="249680500" sldId="6370"/>
        </pc:sldMkLst>
      </pc:sldChg>
      <pc:sldChg chg="del">
        <pc:chgData name="Hanselmann, Markus" userId="029d1f02-3ca2-4544-88e9-d09c85e465e7" providerId="ADAL" clId="{779D1F58-E732-4027-AD5E-D5FA65258A7A}" dt="2025-12-03T11:08:09.107" v="119" actId="2696"/>
        <pc:sldMkLst>
          <pc:docMk/>
          <pc:sldMk cId="1052250562" sldId="6371"/>
        </pc:sldMkLst>
      </pc:sldChg>
      <pc:sldChg chg="del">
        <pc:chgData name="Hanselmann, Markus" userId="029d1f02-3ca2-4544-88e9-d09c85e465e7" providerId="ADAL" clId="{779D1F58-E732-4027-AD5E-D5FA65258A7A}" dt="2025-12-03T11:08:08.804" v="90" actId="2696"/>
        <pc:sldMkLst>
          <pc:docMk/>
          <pc:sldMk cId="1363305960" sldId="6372"/>
        </pc:sldMkLst>
      </pc:sldChg>
      <pc:sldChg chg="del">
        <pc:chgData name="Hanselmann, Markus" userId="029d1f02-3ca2-4544-88e9-d09c85e465e7" providerId="ADAL" clId="{779D1F58-E732-4027-AD5E-D5FA65258A7A}" dt="2025-12-03T11:08:08.815" v="91" actId="2696"/>
        <pc:sldMkLst>
          <pc:docMk/>
          <pc:sldMk cId="2734474715" sldId="6373"/>
        </pc:sldMkLst>
      </pc:sldChg>
      <pc:sldChg chg="del">
        <pc:chgData name="Hanselmann, Markus" userId="029d1f02-3ca2-4544-88e9-d09c85e465e7" providerId="ADAL" clId="{779D1F58-E732-4027-AD5E-D5FA65258A7A}" dt="2025-12-03T11:08:08.775" v="88" actId="2696"/>
        <pc:sldMkLst>
          <pc:docMk/>
          <pc:sldMk cId="1206966808" sldId="6374"/>
        </pc:sldMkLst>
      </pc:sldChg>
      <pc:sldChg chg="del">
        <pc:chgData name="Hanselmann, Markus" userId="029d1f02-3ca2-4544-88e9-d09c85e465e7" providerId="ADAL" clId="{779D1F58-E732-4027-AD5E-D5FA65258A7A}" dt="2025-12-03T11:08:08.764" v="87" actId="2696"/>
        <pc:sldMkLst>
          <pc:docMk/>
          <pc:sldMk cId="690942319" sldId="6375"/>
        </pc:sldMkLst>
      </pc:sldChg>
      <pc:sldChg chg="del">
        <pc:chgData name="Hanselmann, Markus" userId="029d1f02-3ca2-4544-88e9-d09c85e465e7" providerId="ADAL" clId="{779D1F58-E732-4027-AD5E-D5FA65258A7A}" dt="2025-12-03T11:08:08.751" v="86" actId="2696"/>
        <pc:sldMkLst>
          <pc:docMk/>
          <pc:sldMk cId="2667455603" sldId="6376"/>
        </pc:sldMkLst>
      </pc:sldChg>
      <pc:sldChg chg="del">
        <pc:chgData name="Hanselmann, Markus" userId="029d1f02-3ca2-4544-88e9-d09c85e465e7" providerId="ADAL" clId="{779D1F58-E732-4027-AD5E-D5FA65258A7A}" dt="2025-12-03T11:08:08.741" v="85" actId="2696"/>
        <pc:sldMkLst>
          <pc:docMk/>
          <pc:sldMk cId="2758027565" sldId="6377"/>
        </pc:sldMkLst>
      </pc:sldChg>
      <pc:sldChg chg="del">
        <pc:chgData name="Hanselmann, Markus" userId="029d1f02-3ca2-4544-88e9-d09c85e465e7" providerId="ADAL" clId="{779D1F58-E732-4027-AD5E-D5FA65258A7A}" dt="2025-12-03T11:08:08.731" v="84" actId="2696"/>
        <pc:sldMkLst>
          <pc:docMk/>
          <pc:sldMk cId="3573970958" sldId="6378"/>
        </pc:sldMkLst>
      </pc:sldChg>
      <pc:sldChg chg="del">
        <pc:chgData name="Hanselmann, Markus" userId="029d1f02-3ca2-4544-88e9-d09c85e465e7" providerId="ADAL" clId="{779D1F58-E732-4027-AD5E-D5FA65258A7A}" dt="2025-12-03T11:08:08.719" v="83" actId="2696"/>
        <pc:sldMkLst>
          <pc:docMk/>
          <pc:sldMk cId="2139030466" sldId="6379"/>
        </pc:sldMkLst>
      </pc:sldChg>
      <pc:sldChg chg="del">
        <pc:chgData name="Hanselmann, Markus" userId="029d1f02-3ca2-4544-88e9-d09c85e465e7" providerId="ADAL" clId="{779D1F58-E732-4027-AD5E-D5FA65258A7A}" dt="2025-12-03T11:08:08.702" v="82" actId="2696"/>
        <pc:sldMkLst>
          <pc:docMk/>
          <pc:sldMk cId="18195287" sldId="6380"/>
        </pc:sldMkLst>
      </pc:sldChg>
      <pc:sldChg chg="del">
        <pc:chgData name="Hanselmann, Markus" userId="029d1f02-3ca2-4544-88e9-d09c85e465e7" providerId="ADAL" clId="{779D1F58-E732-4027-AD5E-D5FA65258A7A}" dt="2025-12-03T11:08:08.686" v="81" actId="2696"/>
        <pc:sldMkLst>
          <pc:docMk/>
          <pc:sldMk cId="2907296543" sldId="6381"/>
        </pc:sldMkLst>
      </pc:sldChg>
      <pc:sldChg chg="del">
        <pc:chgData name="Hanselmann, Markus" userId="029d1f02-3ca2-4544-88e9-d09c85e465e7" providerId="ADAL" clId="{779D1F58-E732-4027-AD5E-D5FA65258A7A}" dt="2025-12-03T11:08:09.828" v="148" actId="2696"/>
        <pc:sldMkLst>
          <pc:docMk/>
          <pc:sldMk cId="2851144949" sldId="6390"/>
        </pc:sldMkLst>
      </pc:sldChg>
      <pc:sldChg chg="del">
        <pc:chgData name="Hanselmann, Markus" userId="029d1f02-3ca2-4544-88e9-d09c85e465e7" providerId="ADAL" clId="{779D1F58-E732-4027-AD5E-D5FA65258A7A}" dt="2025-12-03T11:08:08.274" v="70" actId="2696"/>
        <pc:sldMkLst>
          <pc:docMk/>
          <pc:sldMk cId="611389188" sldId="6394"/>
        </pc:sldMkLst>
      </pc:sldChg>
      <pc:sldChg chg="del">
        <pc:chgData name="Hanselmann, Markus" userId="029d1f02-3ca2-4544-88e9-d09c85e465e7" providerId="ADAL" clId="{779D1F58-E732-4027-AD5E-D5FA65258A7A}" dt="2025-12-03T11:08:09.816" v="147" actId="2696"/>
        <pc:sldMkLst>
          <pc:docMk/>
          <pc:sldMk cId="3758042123" sldId="6396"/>
        </pc:sldMkLst>
      </pc:sldChg>
      <pc:sldChg chg="del">
        <pc:chgData name="Hanselmann, Markus" userId="029d1f02-3ca2-4544-88e9-d09c85e465e7" providerId="ADAL" clId="{779D1F58-E732-4027-AD5E-D5FA65258A7A}" dt="2025-12-03T11:08:09.800" v="146" actId="2696"/>
        <pc:sldMkLst>
          <pc:docMk/>
          <pc:sldMk cId="1719768002" sldId="6397"/>
        </pc:sldMkLst>
      </pc:sldChg>
      <pc:sldChg chg="del">
        <pc:chgData name="Hanselmann, Markus" userId="029d1f02-3ca2-4544-88e9-d09c85e465e7" providerId="ADAL" clId="{779D1F58-E732-4027-AD5E-D5FA65258A7A}" dt="2025-12-03T11:08:09.785" v="145" actId="2696"/>
        <pc:sldMkLst>
          <pc:docMk/>
          <pc:sldMk cId="3051741152" sldId="6398"/>
        </pc:sldMkLst>
      </pc:sldChg>
      <pc:sldChg chg="del">
        <pc:chgData name="Hanselmann, Markus" userId="029d1f02-3ca2-4544-88e9-d09c85e465e7" providerId="ADAL" clId="{779D1F58-E732-4027-AD5E-D5FA65258A7A}" dt="2025-12-03T11:08:09.770" v="144" actId="2696"/>
        <pc:sldMkLst>
          <pc:docMk/>
          <pc:sldMk cId="193764940" sldId="6399"/>
        </pc:sldMkLst>
      </pc:sldChg>
      <pc:sldChg chg="del">
        <pc:chgData name="Hanselmann, Markus" userId="029d1f02-3ca2-4544-88e9-d09c85e465e7" providerId="ADAL" clId="{779D1F58-E732-4027-AD5E-D5FA65258A7A}" dt="2025-12-03T11:08:09.751" v="143" actId="2696"/>
        <pc:sldMkLst>
          <pc:docMk/>
          <pc:sldMk cId="3536200444" sldId="6400"/>
        </pc:sldMkLst>
      </pc:sldChg>
      <pc:sldChg chg="del">
        <pc:chgData name="Hanselmann, Markus" userId="029d1f02-3ca2-4544-88e9-d09c85e465e7" providerId="ADAL" clId="{779D1F58-E732-4027-AD5E-D5FA65258A7A}" dt="2025-12-03T11:08:09.735" v="142" actId="2696"/>
        <pc:sldMkLst>
          <pc:docMk/>
          <pc:sldMk cId="1115415254" sldId="6401"/>
        </pc:sldMkLst>
      </pc:sldChg>
      <pc:sldChg chg="del">
        <pc:chgData name="Hanselmann, Markus" userId="029d1f02-3ca2-4544-88e9-d09c85e465e7" providerId="ADAL" clId="{779D1F58-E732-4027-AD5E-D5FA65258A7A}" dt="2025-12-03T11:08:09.710" v="141" actId="2696"/>
        <pc:sldMkLst>
          <pc:docMk/>
          <pc:sldMk cId="2958520400" sldId="6402"/>
        </pc:sldMkLst>
      </pc:sldChg>
      <pc:sldChg chg="del">
        <pc:chgData name="Hanselmann, Markus" userId="029d1f02-3ca2-4544-88e9-d09c85e465e7" providerId="ADAL" clId="{779D1F58-E732-4027-AD5E-D5FA65258A7A}" dt="2025-12-03T11:08:09.906" v="156" actId="2696"/>
        <pc:sldMkLst>
          <pc:docMk/>
          <pc:sldMk cId="4124616023" sldId="6408"/>
        </pc:sldMkLst>
      </pc:sldChg>
      <pc:sldChg chg="del">
        <pc:chgData name="Hanselmann, Markus" userId="029d1f02-3ca2-4544-88e9-d09c85e465e7" providerId="ADAL" clId="{779D1F58-E732-4027-AD5E-D5FA65258A7A}" dt="2025-12-03T11:08:10.975" v="238" actId="2696"/>
        <pc:sldMkLst>
          <pc:docMk/>
          <pc:sldMk cId="1852128087" sldId="6412"/>
        </pc:sldMkLst>
      </pc:sldChg>
      <pc:sldChg chg="del">
        <pc:chgData name="Hanselmann, Markus" userId="029d1f02-3ca2-4544-88e9-d09c85e465e7" providerId="ADAL" clId="{779D1F58-E732-4027-AD5E-D5FA65258A7A}" dt="2025-12-03T11:08:11.039" v="246" actId="2696"/>
        <pc:sldMkLst>
          <pc:docMk/>
          <pc:sldMk cId="1791647283" sldId="6422"/>
        </pc:sldMkLst>
      </pc:sldChg>
      <pc:sldChg chg="del">
        <pc:chgData name="Hanselmann, Markus" userId="029d1f02-3ca2-4544-88e9-d09c85e465e7" providerId="ADAL" clId="{779D1F58-E732-4027-AD5E-D5FA65258A7A}" dt="2025-12-03T11:08:11.031" v="245" actId="2696"/>
        <pc:sldMkLst>
          <pc:docMk/>
          <pc:sldMk cId="2439237273" sldId="6423"/>
        </pc:sldMkLst>
      </pc:sldChg>
      <pc:sldChg chg="del">
        <pc:chgData name="Hanselmann, Markus" userId="029d1f02-3ca2-4544-88e9-d09c85e465e7" providerId="ADAL" clId="{779D1F58-E732-4027-AD5E-D5FA65258A7A}" dt="2025-12-03T11:08:11.024" v="244" actId="2696"/>
        <pc:sldMkLst>
          <pc:docMk/>
          <pc:sldMk cId="3902431115" sldId="6424"/>
        </pc:sldMkLst>
      </pc:sldChg>
      <pc:sldChg chg="del">
        <pc:chgData name="Hanselmann, Markus" userId="029d1f02-3ca2-4544-88e9-d09c85e465e7" providerId="ADAL" clId="{779D1F58-E732-4027-AD5E-D5FA65258A7A}" dt="2025-12-03T11:08:11.017" v="243" actId="2696"/>
        <pc:sldMkLst>
          <pc:docMk/>
          <pc:sldMk cId="1922485587" sldId="6425"/>
        </pc:sldMkLst>
      </pc:sldChg>
      <pc:sldChg chg="del">
        <pc:chgData name="Hanselmann, Markus" userId="029d1f02-3ca2-4544-88e9-d09c85e465e7" providerId="ADAL" clId="{779D1F58-E732-4027-AD5E-D5FA65258A7A}" dt="2025-12-03T11:08:11.010" v="242" actId="2696"/>
        <pc:sldMkLst>
          <pc:docMk/>
          <pc:sldMk cId="3901918999" sldId="6426"/>
        </pc:sldMkLst>
      </pc:sldChg>
      <pc:sldChg chg="del">
        <pc:chgData name="Hanselmann, Markus" userId="029d1f02-3ca2-4544-88e9-d09c85e465e7" providerId="ADAL" clId="{779D1F58-E732-4027-AD5E-D5FA65258A7A}" dt="2025-12-03T11:08:11" v="241" actId="2696"/>
        <pc:sldMkLst>
          <pc:docMk/>
          <pc:sldMk cId="3982474879" sldId="6427"/>
        </pc:sldMkLst>
      </pc:sldChg>
      <pc:sldChg chg="del">
        <pc:chgData name="Hanselmann, Markus" userId="029d1f02-3ca2-4544-88e9-d09c85e465e7" providerId="ADAL" clId="{779D1F58-E732-4027-AD5E-D5FA65258A7A}" dt="2025-12-03T11:08:10.992" v="240" actId="2696"/>
        <pc:sldMkLst>
          <pc:docMk/>
          <pc:sldMk cId="241474142" sldId="6428"/>
        </pc:sldMkLst>
      </pc:sldChg>
      <pc:sldChg chg="del">
        <pc:chgData name="Hanselmann, Markus" userId="029d1f02-3ca2-4544-88e9-d09c85e465e7" providerId="ADAL" clId="{779D1F58-E732-4027-AD5E-D5FA65258A7A}" dt="2025-12-03T11:08:10.983" v="239" actId="2696"/>
        <pc:sldMkLst>
          <pc:docMk/>
          <pc:sldMk cId="2926483063" sldId="6429"/>
        </pc:sldMkLst>
      </pc:sldChg>
      <pc:sldChg chg="del">
        <pc:chgData name="Hanselmann, Markus" userId="029d1f02-3ca2-4544-88e9-d09c85e465e7" providerId="ADAL" clId="{779D1F58-E732-4027-AD5E-D5FA65258A7A}" dt="2025-12-03T11:08:07.696" v="26" actId="2696"/>
        <pc:sldMkLst>
          <pc:docMk/>
          <pc:sldMk cId="2378408879" sldId="6430"/>
        </pc:sldMkLst>
      </pc:sldChg>
      <pc:sldChg chg="del">
        <pc:chgData name="Hanselmann, Markus" userId="029d1f02-3ca2-4544-88e9-d09c85e465e7" providerId="ADAL" clId="{779D1F58-E732-4027-AD5E-D5FA65258A7A}" dt="2025-12-03T11:08:07.682" v="25" actId="2696"/>
        <pc:sldMkLst>
          <pc:docMk/>
          <pc:sldMk cId="2714243376" sldId="6431"/>
        </pc:sldMkLst>
      </pc:sldChg>
      <pc:sldChg chg="del">
        <pc:chgData name="Hanselmann, Markus" userId="029d1f02-3ca2-4544-88e9-d09c85e465e7" providerId="ADAL" clId="{779D1F58-E732-4027-AD5E-D5FA65258A7A}" dt="2025-12-03T11:08:07.647" v="23" actId="2696"/>
        <pc:sldMkLst>
          <pc:docMk/>
          <pc:sldMk cId="1334055793" sldId="6432"/>
        </pc:sldMkLst>
      </pc:sldChg>
      <pc:sldChg chg="del">
        <pc:chgData name="Hanselmann, Markus" userId="029d1f02-3ca2-4544-88e9-d09c85e465e7" providerId="ADAL" clId="{779D1F58-E732-4027-AD5E-D5FA65258A7A}" dt="2025-12-03T11:08:07.105" v="20" actId="2696"/>
        <pc:sldMkLst>
          <pc:docMk/>
          <pc:sldMk cId="1104642823" sldId="6433"/>
        </pc:sldMkLst>
      </pc:sldChg>
      <pc:sldChg chg="del">
        <pc:chgData name="Hanselmann, Markus" userId="029d1f02-3ca2-4544-88e9-d09c85e465e7" providerId="ADAL" clId="{779D1F58-E732-4027-AD5E-D5FA65258A7A}" dt="2025-12-03T11:08:07.092" v="19" actId="2696"/>
        <pc:sldMkLst>
          <pc:docMk/>
          <pc:sldMk cId="1801538806" sldId="6434"/>
        </pc:sldMkLst>
      </pc:sldChg>
      <pc:sldChg chg="del">
        <pc:chgData name="Hanselmann, Markus" userId="029d1f02-3ca2-4544-88e9-d09c85e465e7" providerId="ADAL" clId="{779D1F58-E732-4027-AD5E-D5FA65258A7A}" dt="2025-12-03T11:08:07.079" v="18" actId="2696"/>
        <pc:sldMkLst>
          <pc:docMk/>
          <pc:sldMk cId="2497219301" sldId="6435"/>
        </pc:sldMkLst>
      </pc:sldChg>
      <pc:sldChg chg="del">
        <pc:chgData name="Hanselmann, Markus" userId="029d1f02-3ca2-4544-88e9-d09c85e465e7" providerId="ADAL" clId="{779D1F58-E732-4027-AD5E-D5FA65258A7A}" dt="2025-12-03T11:08:07.064" v="17" actId="2696"/>
        <pc:sldMkLst>
          <pc:docMk/>
          <pc:sldMk cId="726650671" sldId="6436"/>
        </pc:sldMkLst>
      </pc:sldChg>
      <pc:sldChg chg="del">
        <pc:chgData name="Hanselmann, Markus" userId="029d1f02-3ca2-4544-88e9-d09c85e465e7" providerId="ADAL" clId="{779D1F58-E732-4027-AD5E-D5FA65258A7A}" dt="2025-12-03T11:08:07.041" v="16" actId="2696"/>
        <pc:sldMkLst>
          <pc:docMk/>
          <pc:sldMk cId="149232540" sldId="6437"/>
        </pc:sldMkLst>
      </pc:sldChg>
      <pc:sldChg chg="del">
        <pc:chgData name="Hanselmann, Markus" userId="029d1f02-3ca2-4544-88e9-d09c85e465e7" providerId="ADAL" clId="{779D1F58-E732-4027-AD5E-D5FA65258A7A}" dt="2025-12-03T11:08:07.029" v="15" actId="2696"/>
        <pc:sldMkLst>
          <pc:docMk/>
          <pc:sldMk cId="1283117016" sldId="6438"/>
        </pc:sldMkLst>
      </pc:sldChg>
      <pc:sldChg chg="del">
        <pc:chgData name="Hanselmann, Markus" userId="029d1f02-3ca2-4544-88e9-d09c85e465e7" providerId="ADAL" clId="{779D1F58-E732-4027-AD5E-D5FA65258A7A}" dt="2025-12-03T11:08:07.017" v="14" actId="2696"/>
        <pc:sldMkLst>
          <pc:docMk/>
          <pc:sldMk cId="2857999373" sldId="6439"/>
        </pc:sldMkLst>
      </pc:sldChg>
      <pc:sldChg chg="del">
        <pc:chgData name="Hanselmann, Markus" userId="029d1f02-3ca2-4544-88e9-d09c85e465e7" providerId="ADAL" clId="{779D1F58-E732-4027-AD5E-D5FA65258A7A}" dt="2025-12-03T11:08:07.002" v="13" actId="2696"/>
        <pc:sldMkLst>
          <pc:docMk/>
          <pc:sldMk cId="4209380856" sldId="6440"/>
        </pc:sldMkLst>
      </pc:sldChg>
      <pc:sldChg chg="del">
        <pc:chgData name="Hanselmann, Markus" userId="029d1f02-3ca2-4544-88e9-d09c85e465e7" providerId="ADAL" clId="{779D1F58-E732-4027-AD5E-D5FA65258A7A}" dt="2025-12-03T11:08:06.990" v="12" actId="2696"/>
        <pc:sldMkLst>
          <pc:docMk/>
          <pc:sldMk cId="3528230464" sldId="6441"/>
        </pc:sldMkLst>
      </pc:sldChg>
      <pc:sldChg chg="del">
        <pc:chgData name="Hanselmann, Markus" userId="029d1f02-3ca2-4544-88e9-d09c85e465e7" providerId="ADAL" clId="{779D1F58-E732-4027-AD5E-D5FA65258A7A}" dt="2025-12-03T11:08:11.651" v="318" actId="2696"/>
        <pc:sldMkLst>
          <pc:docMk/>
          <pc:sldMk cId="2691060181" sldId="6442"/>
        </pc:sldMkLst>
      </pc:sldChg>
      <pc:sldChg chg="del">
        <pc:chgData name="Hanselmann, Markus" userId="029d1f02-3ca2-4544-88e9-d09c85e465e7" providerId="ADAL" clId="{779D1F58-E732-4027-AD5E-D5FA65258A7A}" dt="2025-12-03T11:08:11.999" v="338" actId="2696"/>
        <pc:sldMkLst>
          <pc:docMk/>
          <pc:sldMk cId="1464254991" sldId="6443"/>
        </pc:sldMkLst>
      </pc:sldChg>
      <pc:sldChg chg="del">
        <pc:chgData name="Hanselmann, Markus" userId="029d1f02-3ca2-4544-88e9-d09c85e465e7" providerId="ADAL" clId="{779D1F58-E732-4027-AD5E-D5FA65258A7A}" dt="2025-12-03T11:08:11.671" v="325" actId="2696"/>
        <pc:sldMkLst>
          <pc:docMk/>
          <pc:sldMk cId="650727169" sldId="6444"/>
        </pc:sldMkLst>
      </pc:sldChg>
      <pc:sldChg chg="del">
        <pc:chgData name="Hanselmann, Markus" userId="029d1f02-3ca2-4544-88e9-d09c85e465e7" providerId="ADAL" clId="{779D1F58-E732-4027-AD5E-D5FA65258A7A}" dt="2025-12-03T11:08:12.249" v="348" actId="2696"/>
        <pc:sldMkLst>
          <pc:docMk/>
          <pc:sldMk cId="902510961" sldId="6445"/>
        </pc:sldMkLst>
      </pc:sldChg>
      <pc:sldChg chg="del">
        <pc:chgData name="Hanselmann, Markus" userId="029d1f02-3ca2-4544-88e9-d09c85e465e7" providerId="ADAL" clId="{779D1F58-E732-4027-AD5E-D5FA65258A7A}" dt="2025-12-03T11:08:12.246" v="346" actId="2696"/>
        <pc:sldMkLst>
          <pc:docMk/>
          <pc:sldMk cId="3228338695" sldId="6446"/>
        </pc:sldMkLst>
      </pc:sldChg>
      <pc:sldChg chg="del">
        <pc:chgData name="Hanselmann, Markus" userId="029d1f02-3ca2-4544-88e9-d09c85e465e7" providerId="ADAL" clId="{779D1F58-E732-4027-AD5E-D5FA65258A7A}" dt="2025-12-03T11:08:12.333" v="358" actId="2696"/>
        <pc:sldMkLst>
          <pc:docMk/>
          <pc:sldMk cId="312562210" sldId="6449"/>
        </pc:sldMkLst>
      </pc:sldChg>
      <pc:sldChg chg="del">
        <pc:chgData name="Hanselmann, Markus" userId="029d1f02-3ca2-4544-88e9-d09c85e465e7" providerId="ADAL" clId="{779D1F58-E732-4027-AD5E-D5FA65258A7A}" dt="2025-12-03T11:08:12.346" v="360" actId="2696"/>
        <pc:sldMkLst>
          <pc:docMk/>
          <pc:sldMk cId="1430195812" sldId="6450"/>
        </pc:sldMkLst>
      </pc:sldChg>
      <pc:sldChg chg="del">
        <pc:chgData name="Hanselmann, Markus" userId="029d1f02-3ca2-4544-88e9-d09c85e465e7" providerId="ADAL" clId="{779D1F58-E732-4027-AD5E-D5FA65258A7A}" dt="2025-12-03T11:08:12.313" v="349" actId="2696"/>
        <pc:sldMkLst>
          <pc:docMk/>
          <pc:sldMk cId="1487780663" sldId="6451"/>
        </pc:sldMkLst>
      </pc:sldChg>
      <pc:sldChg chg="del">
        <pc:chgData name="Hanselmann, Markus" userId="029d1f02-3ca2-4544-88e9-d09c85e465e7" providerId="ADAL" clId="{779D1F58-E732-4027-AD5E-D5FA65258A7A}" dt="2025-12-03T11:08:11.649" v="317" actId="2696"/>
        <pc:sldMkLst>
          <pc:docMk/>
          <pc:sldMk cId="2979280822" sldId="6452"/>
        </pc:sldMkLst>
      </pc:sldChg>
      <pc:sldChg chg="del">
        <pc:chgData name="Hanselmann, Markus" userId="029d1f02-3ca2-4544-88e9-d09c85e465e7" providerId="ADAL" clId="{779D1F58-E732-4027-AD5E-D5FA65258A7A}" dt="2025-12-03T11:08:11.985" v="330" actId="2696"/>
        <pc:sldMkLst>
          <pc:docMk/>
          <pc:sldMk cId="3919055010" sldId="6453"/>
        </pc:sldMkLst>
      </pc:sldChg>
      <pc:sldChg chg="del">
        <pc:chgData name="Hanselmann, Markus" userId="029d1f02-3ca2-4544-88e9-d09c85e465e7" providerId="ADAL" clId="{779D1F58-E732-4027-AD5E-D5FA65258A7A}" dt="2025-12-03T11:08:11.658" v="321" actId="2696"/>
        <pc:sldMkLst>
          <pc:docMk/>
          <pc:sldMk cId="3318684205" sldId="6459"/>
        </pc:sldMkLst>
      </pc:sldChg>
      <pc:sldChg chg="del">
        <pc:chgData name="Hanselmann, Markus" userId="029d1f02-3ca2-4544-88e9-d09c85e465e7" providerId="ADAL" clId="{779D1F58-E732-4027-AD5E-D5FA65258A7A}" dt="2025-12-03T11:08:09.187" v="129" actId="2696"/>
        <pc:sldMkLst>
          <pc:docMk/>
          <pc:sldMk cId="800814093" sldId="6460"/>
        </pc:sldMkLst>
      </pc:sldChg>
      <pc:sldChg chg="del">
        <pc:chgData name="Hanselmann, Markus" userId="029d1f02-3ca2-4544-88e9-d09c85e465e7" providerId="ADAL" clId="{779D1F58-E732-4027-AD5E-D5FA65258A7A}" dt="2025-12-03T11:08:09.244" v="136" actId="2696"/>
        <pc:sldMkLst>
          <pc:docMk/>
          <pc:sldMk cId="1955194780" sldId="6461"/>
        </pc:sldMkLst>
      </pc:sldChg>
      <pc:sldChg chg="del">
        <pc:chgData name="Hanselmann, Markus" userId="029d1f02-3ca2-4544-88e9-d09c85e465e7" providerId="ADAL" clId="{779D1F58-E732-4027-AD5E-D5FA65258A7A}" dt="2025-12-03T11:08:08.313" v="74" actId="2696"/>
        <pc:sldMkLst>
          <pc:docMk/>
          <pc:sldMk cId="2931526058" sldId="6462"/>
        </pc:sldMkLst>
      </pc:sldChg>
      <pc:sldChg chg="del">
        <pc:chgData name="Hanselmann, Markus" userId="029d1f02-3ca2-4544-88e9-d09c85e465e7" providerId="ADAL" clId="{779D1F58-E732-4027-AD5E-D5FA65258A7A}" dt="2025-12-03T11:08:07.804" v="32" actId="2696"/>
        <pc:sldMkLst>
          <pc:docMk/>
          <pc:sldMk cId="980445671" sldId="6468"/>
        </pc:sldMkLst>
      </pc:sldChg>
      <pc:sldChg chg="del">
        <pc:chgData name="Hanselmann, Markus" userId="029d1f02-3ca2-4544-88e9-d09c85e465e7" providerId="ADAL" clId="{779D1F58-E732-4027-AD5E-D5FA65258A7A}" dt="2025-12-03T11:08:07.768" v="30" actId="2696"/>
        <pc:sldMkLst>
          <pc:docMk/>
          <pc:sldMk cId="1970081164" sldId="6469"/>
        </pc:sldMkLst>
      </pc:sldChg>
      <pc:sldChg chg="del">
        <pc:chgData name="Hanselmann, Markus" userId="029d1f02-3ca2-4544-88e9-d09c85e465e7" providerId="ADAL" clId="{779D1F58-E732-4027-AD5E-D5FA65258A7A}" dt="2025-12-03T11:08:09.177" v="128" actId="2696"/>
        <pc:sldMkLst>
          <pc:docMk/>
          <pc:sldMk cId="436493158" sldId="6472"/>
        </pc:sldMkLst>
      </pc:sldChg>
      <pc:sldChg chg="del">
        <pc:chgData name="Hanselmann, Markus" userId="029d1f02-3ca2-4544-88e9-d09c85e465e7" providerId="ADAL" clId="{779D1F58-E732-4027-AD5E-D5FA65258A7A}" dt="2025-12-03T11:08:07.789" v="31" actId="2696"/>
        <pc:sldMkLst>
          <pc:docMk/>
          <pc:sldMk cId="1673723681" sldId="2146849169"/>
        </pc:sldMkLst>
      </pc:sldChg>
      <pc:sldChg chg="del">
        <pc:chgData name="Hanselmann, Markus" userId="029d1f02-3ca2-4544-88e9-d09c85e465e7" providerId="ADAL" clId="{779D1F58-E732-4027-AD5E-D5FA65258A7A}" dt="2025-12-03T11:08:11.602" v="309" actId="2696"/>
        <pc:sldMkLst>
          <pc:docMk/>
          <pc:sldMk cId="1791304854" sldId="2146849203"/>
        </pc:sldMkLst>
      </pc:sldChg>
      <pc:sldChg chg="del">
        <pc:chgData name="Hanselmann, Markus" userId="029d1f02-3ca2-4544-88e9-d09c85e465e7" providerId="ADAL" clId="{779D1F58-E732-4027-AD5E-D5FA65258A7A}" dt="2025-12-03T11:08:11.593" v="308" actId="2696"/>
        <pc:sldMkLst>
          <pc:docMk/>
          <pc:sldMk cId="3627929608" sldId="2146849204"/>
        </pc:sldMkLst>
      </pc:sldChg>
      <pc:sldChg chg="del">
        <pc:chgData name="Hanselmann, Markus" userId="029d1f02-3ca2-4544-88e9-d09c85e465e7" providerId="ADAL" clId="{779D1F58-E732-4027-AD5E-D5FA65258A7A}" dt="2025-12-03T11:08:11.589" v="307" actId="2696"/>
        <pc:sldMkLst>
          <pc:docMk/>
          <pc:sldMk cId="3167448326" sldId="2146849205"/>
        </pc:sldMkLst>
      </pc:sldChg>
      <pc:sldChg chg="del">
        <pc:chgData name="Hanselmann, Markus" userId="029d1f02-3ca2-4544-88e9-d09c85e465e7" providerId="ADAL" clId="{779D1F58-E732-4027-AD5E-D5FA65258A7A}" dt="2025-12-03T11:08:11.622" v="312" actId="2696"/>
        <pc:sldMkLst>
          <pc:docMk/>
          <pc:sldMk cId="1598752983" sldId="2146849208"/>
        </pc:sldMkLst>
      </pc:sldChg>
      <pc:sldChg chg="del">
        <pc:chgData name="Hanselmann, Markus" userId="029d1f02-3ca2-4544-88e9-d09c85e465e7" providerId="ADAL" clId="{779D1F58-E732-4027-AD5E-D5FA65258A7A}" dt="2025-12-03T11:08:11.281" v="273" actId="2696"/>
        <pc:sldMkLst>
          <pc:docMk/>
          <pc:sldMk cId="2297440999" sldId="2146849212"/>
        </pc:sldMkLst>
      </pc:sldChg>
      <pc:sldChg chg="del">
        <pc:chgData name="Hanselmann, Markus" userId="029d1f02-3ca2-4544-88e9-d09c85e465e7" providerId="ADAL" clId="{779D1F58-E732-4027-AD5E-D5FA65258A7A}" dt="2025-12-03T11:08:11.270" v="272" actId="2696"/>
        <pc:sldMkLst>
          <pc:docMk/>
          <pc:sldMk cId="977426882" sldId="2146849213"/>
        </pc:sldMkLst>
      </pc:sldChg>
      <pc:sldChg chg="del">
        <pc:chgData name="Hanselmann, Markus" userId="029d1f02-3ca2-4544-88e9-d09c85e465e7" providerId="ADAL" clId="{779D1F58-E732-4027-AD5E-D5FA65258A7A}" dt="2025-12-03T11:08:11.572" v="305" actId="2696"/>
        <pc:sldMkLst>
          <pc:docMk/>
          <pc:sldMk cId="1166569040" sldId="2146849215"/>
        </pc:sldMkLst>
      </pc:sldChg>
      <pc:sldChg chg="del">
        <pc:chgData name="Hanselmann, Markus" userId="029d1f02-3ca2-4544-88e9-d09c85e465e7" providerId="ADAL" clId="{779D1F58-E732-4027-AD5E-D5FA65258A7A}" dt="2025-12-03T11:08:11.562" v="304" actId="2696"/>
        <pc:sldMkLst>
          <pc:docMk/>
          <pc:sldMk cId="2318522108" sldId="2146849216"/>
        </pc:sldMkLst>
      </pc:sldChg>
      <pc:sldChg chg="del">
        <pc:chgData name="Hanselmann, Markus" userId="029d1f02-3ca2-4544-88e9-d09c85e465e7" providerId="ADAL" clId="{779D1F58-E732-4027-AD5E-D5FA65258A7A}" dt="2025-12-03T11:08:08.210" v="63" actId="2696"/>
        <pc:sldMkLst>
          <pc:docMk/>
          <pc:sldMk cId="893996249" sldId="2146849217"/>
        </pc:sldMkLst>
      </pc:sldChg>
      <pc:sldChg chg="del">
        <pc:chgData name="Hanselmann, Markus" userId="029d1f02-3ca2-4544-88e9-d09c85e465e7" providerId="ADAL" clId="{779D1F58-E732-4027-AD5E-D5FA65258A7A}" dt="2025-12-03T11:08:08.197" v="62" actId="2696"/>
        <pc:sldMkLst>
          <pc:docMk/>
          <pc:sldMk cId="3872766148" sldId="2146849218"/>
        </pc:sldMkLst>
      </pc:sldChg>
      <pc:sldChg chg="del">
        <pc:chgData name="Hanselmann, Markus" userId="029d1f02-3ca2-4544-88e9-d09c85e465e7" providerId="ADAL" clId="{779D1F58-E732-4027-AD5E-D5FA65258A7A}" dt="2025-12-03T11:08:09.133" v="122" actId="2696"/>
        <pc:sldMkLst>
          <pc:docMk/>
          <pc:sldMk cId="1611885290" sldId="2146849219"/>
        </pc:sldMkLst>
      </pc:sldChg>
      <pc:sldChg chg="del">
        <pc:chgData name="Hanselmann, Markus" userId="029d1f02-3ca2-4544-88e9-d09c85e465e7" providerId="ADAL" clId="{779D1F58-E732-4027-AD5E-D5FA65258A7A}" dt="2025-12-03T11:08:09.122" v="121" actId="2696"/>
        <pc:sldMkLst>
          <pc:docMk/>
          <pc:sldMk cId="3203859006" sldId="2146849220"/>
        </pc:sldMkLst>
      </pc:sldChg>
      <pc:sldChg chg="del">
        <pc:chgData name="Hanselmann, Markus" userId="029d1f02-3ca2-4544-88e9-d09c85e465e7" providerId="ADAL" clId="{779D1F58-E732-4027-AD5E-D5FA65258A7A}" dt="2025-12-03T11:08:08.834" v="93" actId="2696"/>
        <pc:sldMkLst>
          <pc:docMk/>
          <pc:sldMk cId="716270185" sldId="2146849221"/>
        </pc:sldMkLst>
      </pc:sldChg>
      <pc:sldChg chg="del">
        <pc:chgData name="Hanselmann, Markus" userId="029d1f02-3ca2-4544-88e9-d09c85e465e7" providerId="ADAL" clId="{779D1F58-E732-4027-AD5E-D5FA65258A7A}" dt="2025-12-03T11:08:08.822" v="92" actId="2696"/>
        <pc:sldMkLst>
          <pc:docMk/>
          <pc:sldMk cId="3714143543" sldId="2146849222"/>
        </pc:sldMkLst>
      </pc:sldChg>
      <pc:sldChg chg="del">
        <pc:chgData name="Hanselmann, Markus" userId="029d1f02-3ca2-4544-88e9-d09c85e465e7" providerId="ADAL" clId="{779D1F58-E732-4027-AD5E-D5FA65258A7A}" dt="2025-12-03T11:08:07.726" v="28" actId="2696"/>
        <pc:sldMkLst>
          <pc:docMk/>
          <pc:sldMk cId="2732623675" sldId="2146849223"/>
        </pc:sldMkLst>
      </pc:sldChg>
      <pc:sldChg chg="del">
        <pc:chgData name="Hanselmann, Markus" userId="029d1f02-3ca2-4544-88e9-d09c85e465e7" providerId="ADAL" clId="{779D1F58-E732-4027-AD5E-D5FA65258A7A}" dt="2025-12-03T11:08:07.705" v="27" actId="2696"/>
        <pc:sldMkLst>
          <pc:docMk/>
          <pc:sldMk cId="3696835083" sldId="2146849224"/>
        </pc:sldMkLst>
      </pc:sldChg>
      <pc:sldChg chg="del">
        <pc:chgData name="Hanselmann, Markus" userId="029d1f02-3ca2-4544-88e9-d09c85e465e7" providerId="ADAL" clId="{779D1F58-E732-4027-AD5E-D5FA65258A7A}" dt="2025-12-03T11:08:10.198" v="192" actId="2696"/>
        <pc:sldMkLst>
          <pc:docMk/>
          <pc:sldMk cId="1326222180" sldId="2146849233"/>
        </pc:sldMkLst>
      </pc:sldChg>
      <pc:sldChg chg="del">
        <pc:chgData name="Hanselmann, Markus" userId="029d1f02-3ca2-4544-88e9-d09c85e465e7" providerId="ADAL" clId="{779D1F58-E732-4027-AD5E-D5FA65258A7A}" dt="2025-12-03T11:08:10.195" v="191" actId="2696"/>
        <pc:sldMkLst>
          <pc:docMk/>
          <pc:sldMk cId="3970229048" sldId="2146849234"/>
        </pc:sldMkLst>
      </pc:sldChg>
      <pc:sldChg chg="del">
        <pc:chgData name="Hanselmann, Markus" userId="029d1f02-3ca2-4544-88e9-d09c85e465e7" providerId="ADAL" clId="{779D1F58-E732-4027-AD5E-D5FA65258A7A}" dt="2025-12-03T11:08:10.190" v="190" actId="2696"/>
        <pc:sldMkLst>
          <pc:docMk/>
          <pc:sldMk cId="3036874615" sldId="2146849235"/>
        </pc:sldMkLst>
      </pc:sldChg>
      <pc:sldChg chg="del">
        <pc:chgData name="Hanselmann, Markus" userId="029d1f02-3ca2-4544-88e9-d09c85e465e7" providerId="ADAL" clId="{779D1F58-E732-4027-AD5E-D5FA65258A7A}" dt="2025-12-03T11:08:10.186" v="189" actId="2696"/>
        <pc:sldMkLst>
          <pc:docMk/>
          <pc:sldMk cId="4125119700" sldId="2146849236"/>
        </pc:sldMkLst>
      </pc:sldChg>
      <pc:sldChg chg="del">
        <pc:chgData name="Hanselmann, Markus" userId="029d1f02-3ca2-4544-88e9-d09c85e465e7" providerId="ADAL" clId="{779D1F58-E732-4027-AD5E-D5FA65258A7A}" dt="2025-12-03T11:08:10.059" v="174" actId="2696"/>
        <pc:sldMkLst>
          <pc:docMk/>
          <pc:sldMk cId="2255625774" sldId="2146849237"/>
        </pc:sldMkLst>
      </pc:sldChg>
      <pc:sldChg chg="del">
        <pc:chgData name="Hanselmann, Markus" userId="029d1f02-3ca2-4544-88e9-d09c85e465e7" providerId="ADAL" clId="{779D1F58-E732-4027-AD5E-D5FA65258A7A}" dt="2025-12-03T11:08:10.055" v="173" actId="2696"/>
        <pc:sldMkLst>
          <pc:docMk/>
          <pc:sldMk cId="774638521" sldId="2146849238"/>
        </pc:sldMkLst>
      </pc:sldChg>
      <pc:sldChg chg="del">
        <pc:chgData name="Hanselmann, Markus" userId="029d1f02-3ca2-4544-88e9-d09c85e465e7" providerId="ADAL" clId="{779D1F58-E732-4027-AD5E-D5FA65258A7A}" dt="2025-12-03T11:08:10.050" v="172" actId="2696"/>
        <pc:sldMkLst>
          <pc:docMk/>
          <pc:sldMk cId="514208164" sldId="2146849239"/>
        </pc:sldMkLst>
      </pc:sldChg>
      <pc:sldChg chg="del">
        <pc:chgData name="Hanselmann, Markus" userId="029d1f02-3ca2-4544-88e9-d09c85e465e7" providerId="ADAL" clId="{779D1F58-E732-4027-AD5E-D5FA65258A7A}" dt="2025-12-03T11:08:10.045" v="171" actId="2696"/>
        <pc:sldMkLst>
          <pc:docMk/>
          <pc:sldMk cId="1490245234" sldId="2146849240"/>
        </pc:sldMkLst>
      </pc:sldChg>
      <pc:sldChg chg="del">
        <pc:chgData name="Hanselmann, Markus" userId="029d1f02-3ca2-4544-88e9-d09c85e465e7" providerId="ADAL" clId="{779D1F58-E732-4027-AD5E-D5FA65258A7A}" dt="2025-12-03T11:08:07.739" v="29" actId="2696"/>
        <pc:sldMkLst>
          <pc:docMk/>
          <pc:sldMk cId="1377055878" sldId="2146849249"/>
        </pc:sldMkLst>
      </pc:sldChg>
      <pc:sldChg chg="del">
        <pc:chgData name="Hanselmann, Markus" userId="029d1f02-3ca2-4544-88e9-d09c85e465e7" providerId="ADAL" clId="{779D1F58-E732-4027-AD5E-D5FA65258A7A}" dt="2025-12-03T11:08:11.577" v="306" actId="2696"/>
        <pc:sldMkLst>
          <pc:docMk/>
          <pc:sldMk cId="3008388814" sldId="2146849250"/>
        </pc:sldMkLst>
      </pc:sldChg>
      <pc:sldChg chg="del">
        <pc:chgData name="Hanselmann, Markus" userId="029d1f02-3ca2-4544-88e9-d09c85e465e7" providerId="ADAL" clId="{779D1F58-E732-4027-AD5E-D5FA65258A7A}" dt="2025-12-03T11:08:08.248" v="67" actId="2696"/>
        <pc:sldMkLst>
          <pc:docMk/>
          <pc:sldMk cId="2516861909" sldId="2146849251"/>
        </pc:sldMkLst>
      </pc:sldChg>
      <pc:sldChg chg="del">
        <pc:chgData name="Hanselmann, Markus" userId="029d1f02-3ca2-4544-88e9-d09c85e465e7" providerId="ADAL" clId="{779D1F58-E732-4027-AD5E-D5FA65258A7A}" dt="2025-12-03T11:08:08.237" v="66" actId="2696"/>
        <pc:sldMkLst>
          <pc:docMk/>
          <pc:sldMk cId="810430672" sldId="2146849252"/>
        </pc:sldMkLst>
      </pc:sldChg>
      <pc:sldChg chg="del">
        <pc:chgData name="Hanselmann, Markus" userId="029d1f02-3ca2-4544-88e9-d09c85e465e7" providerId="ADAL" clId="{779D1F58-E732-4027-AD5E-D5FA65258A7A}" dt="2025-12-03T11:08:08.230" v="65" actId="2696"/>
        <pc:sldMkLst>
          <pc:docMk/>
          <pc:sldMk cId="702687666" sldId="2146849253"/>
        </pc:sldMkLst>
      </pc:sldChg>
      <pc:sldChg chg="del">
        <pc:chgData name="Hanselmann, Markus" userId="029d1f02-3ca2-4544-88e9-d09c85e465e7" providerId="ADAL" clId="{779D1F58-E732-4027-AD5E-D5FA65258A7A}" dt="2025-12-03T11:08:08.217" v="64" actId="2696"/>
        <pc:sldMkLst>
          <pc:docMk/>
          <pc:sldMk cId="3094388265" sldId="2146849254"/>
        </pc:sldMkLst>
      </pc:sldChg>
      <pc:sldChg chg="del">
        <pc:chgData name="Hanselmann, Markus" userId="029d1f02-3ca2-4544-88e9-d09c85e465e7" providerId="ADAL" clId="{779D1F58-E732-4027-AD5E-D5FA65258A7A}" dt="2025-12-03T11:08:09.163" v="126" actId="2696"/>
        <pc:sldMkLst>
          <pc:docMk/>
          <pc:sldMk cId="3011747742" sldId="2146849255"/>
        </pc:sldMkLst>
      </pc:sldChg>
      <pc:sldChg chg="del">
        <pc:chgData name="Hanselmann, Markus" userId="029d1f02-3ca2-4544-88e9-d09c85e465e7" providerId="ADAL" clId="{779D1F58-E732-4027-AD5E-D5FA65258A7A}" dt="2025-12-03T11:08:09.154" v="125" actId="2696"/>
        <pc:sldMkLst>
          <pc:docMk/>
          <pc:sldMk cId="252210771" sldId="2146849256"/>
        </pc:sldMkLst>
      </pc:sldChg>
      <pc:sldChg chg="del">
        <pc:chgData name="Hanselmann, Markus" userId="029d1f02-3ca2-4544-88e9-d09c85e465e7" providerId="ADAL" clId="{779D1F58-E732-4027-AD5E-D5FA65258A7A}" dt="2025-12-03T11:08:09.149" v="124" actId="2696"/>
        <pc:sldMkLst>
          <pc:docMk/>
          <pc:sldMk cId="1349914406" sldId="2146849257"/>
        </pc:sldMkLst>
      </pc:sldChg>
      <pc:sldChg chg="del">
        <pc:chgData name="Hanselmann, Markus" userId="029d1f02-3ca2-4544-88e9-d09c85e465e7" providerId="ADAL" clId="{779D1F58-E732-4027-AD5E-D5FA65258A7A}" dt="2025-12-03T11:08:09.138" v="123" actId="2696"/>
        <pc:sldMkLst>
          <pc:docMk/>
          <pc:sldMk cId="4190105882" sldId="2146849258"/>
        </pc:sldMkLst>
      </pc:sldChg>
      <pc:sldChg chg="del">
        <pc:chgData name="Hanselmann, Markus" userId="029d1f02-3ca2-4544-88e9-d09c85e465e7" providerId="ADAL" clId="{779D1F58-E732-4027-AD5E-D5FA65258A7A}" dt="2025-12-03T11:08:08.878" v="97" actId="2696"/>
        <pc:sldMkLst>
          <pc:docMk/>
          <pc:sldMk cId="3733230787" sldId="2146849259"/>
        </pc:sldMkLst>
      </pc:sldChg>
      <pc:sldChg chg="del">
        <pc:chgData name="Hanselmann, Markus" userId="029d1f02-3ca2-4544-88e9-d09c85e465e7" providerId="ADAL" clId="{779D1F58-E732-4027-AD5E-D5FA65258A7A}" dt="2025-12-03T11:08:08.867" v="96" actId="2696"/>
        <pc:sldMkLst>
          <pc:docMk/>
          <pc:sldMk cId="2964440740" sldId="2146849260"/>
        </pc:sldMkLst>
      </pc:sldChg>
      <pc:sldChg chg="del">
        <pc:chgData name="Hanselmann, Markus" userId="029d1f02-3ca2-4544-88e9-d09c85e465e7" providerId="ADAL" clId="{779D1F58-E732-4027-AD5E-D5FA65258A7A}" dt="2025-12-03T11:08:08.859" v="95" actId="2696"/>
        <pc:sldMkLst>
          <pc:docMk/>
          <pc:sldMk cId="2537839640" sldId="2146849261"/>
        </pc:sldMkLst>
      </pc:sldChg>
      <pc:sldChg chg="del">
        <pc:chgData name="Hanselmann, Markus" userId="029d1f02-3ca2-4544-88e9-d09c85e465e7" providerId="ADAL" clId="{779D1F58-E732-4027-AD5E-D5FA65258A7A}" dt="2025-12-03T11:08:08.841" v="94" actId="2696"/>
        <pc:sldMkLst>
          <pc:docMk/>
          <pc:sldMk cId="2157170267" sldId="2146849262"/>
        </pc:sldMkLst>
      </pc:sldChg>
      <pc:sldChg chg="del">
        <pc:chgData name="Hanselmann, Markus" userId="029d1f02-3ca2-4544-88e9-d09c85e465e7" providerId="ADAL" clId="{779D1F58-E732-4027-AD5E-D5FA65258A7A}" dt="2025-12-03T11:08:11.306" v="277" actId="2696"/>
        <pc:sldMkLst>
          <pc:docMk/>
          <pc:sldMk cId="1649138854" sldId="2146849263"/>
        </pc:sldMkLst>
      </pc:sldChg>
      <pc:sldChg chg="del">
        <pc:chgData name="Hanselmann, Markus" userId="029d1f02-3ca2-4544-88e9-d09c85e465e7" providerId="ADAL" clId="{779D1F58-E732-4027-AD5E-D5FA65258A7A}" dt="2025-12-03T11:08:11.297" v="276" actId="2696"/>
        <pc:sldMkLst>
          <pc:docMk/>
          <pc:sldMk cId="2542936593" sldId="2146849264"/>
        </pc:sldMkLst>
      </pc:sldChg>
      <pc:sldChg chg="del">
        <pc:chgData name="Hanselmann, Markus" userId="029d1f02-3ca2-4544-88e9-d09c85e465e7" providerId="ADAL" clId="{779D1F58-E732-4027-AD5E-D5FA65258A7A}" dt="2025-12-03T11:08:11.294" v="275" actId="2696"/>
        <pc:sldMkLst>
          <pc:docMk/>
          <pc:sldMk cId="403497424" sldId="2146849265"/>
        </pc:sldMkLst>
      </pc:sldChg>
      <pc:sldChg chg="del">
        <pc:chgData name="Hanselmann, Markus" userId="029d1f02-3ca2-4544-88e9-d09c85e465e7" providerId="ADAL" clId="{779D1F58-E732-4027-AD5E-D5FA65258A7A}" dt="2025-12-03T11:08:11.286" v="274" actId="2696"/>
        <pc:sldMkLst>
          <pc:docMk/>
          <pc:sldMk cId="1703002057" sldId="2146849266"/>
        </pc:sldMkLst>
      </pc:sldChg>
      <pc:sldChg chg="del">
        <pc:chgData name="Hanselmann, Markus" userId="029d1f02-3ca2-4544-88e9-d09c85e465e7" providerId="ADAL" clId="{779D1F58-E732-4027-AD5E-D5FA65258A7A}" dt="2025-12-03T11:08:09.171" v="127" actId="2696"/>
        <pc:sldMkLst>
          <pc:docMk/>
          <pc:sldMk cId="3502106291" sldId="2146849272"/>
        </pc:sldMkLst>
      </pc:sldChg>
      <pc:sldChg chg="del">
        <pc:chgData name="Hanselmann, Markus" userId="029d1f02-3ca2-4544-88e9-d09c85e465e7" providerId="ADAL" clId="{779D1F58-E732-4027-AD5E-D5FA65258A7A}" dt="2025-12-03T11:08:08.888" v="98" actId="2696"/>
        <pc:sldMkLst>
          <pc:docMk/>
          <pc:sldMk cId="695440300" sldId="2146849273"/>
        </pc:sldMkLst>
      </pc:sldChg>
      <pc:sldChg chg="del">
        <pc:chgData name="Hanselmann, Markus" userId="029d1f02-3ca2-4544-88e9-d09c85e465e7" providerId="ADAL" clId="{779D1F58-E732-4027-AD5E-D5FA65258A7A}" dt="2025-12-03T11:08:11.609" v="310" actId="2696"/>
        <pc:sldMkLst>
          <pc:docMk/>
          <pc:sldMk cId="4004161248" sldId="2146849276"/>
        </pc:sldMkLst>
      </pc:sldChg>
      <pc:sldChg chg="del">
        <pc:chgData name="Hanselmann, Markus" userId="029d1f02-3ca2-4544-88e9-d09c85e465e7" providerId="ADAL" clId="{779D1F58-E732-4027-AD5E-D5FA65258A7A}" dt="2025-12-03T11:08:10.010" v="165" actId="2696"/>
        <pc:sldMkLst>
          <pc:docMk/>
          <pc:sldMk cId="735954348" sldId="2146849278"/>
        </pc:sldMkLst>
      </pc:sldChg>
      <pc:sldChg chg="del">
        <pc:chgData name="Hanselmann, Markus" userId="029d1f02-3ca2-4544-88e9-d09c85e465e7" providerId="ADAL" clId="{779D1F58-E732-4027-AD5E-D5FA65258A7A}" dt="2025-12-03T11:08:08.257" v="68" actId="2696"/>
        <pc:sldMkLst>
          <pc:docMk/>
          <pc:sldMk cId="2497935108" sldId="2146849279"/>
        </pc:sldMkLst>
      </pc:sldChg>
      <pc:sldChg chg="del">
        <pc:chgData name="Hanselmann, Markus" userId="029d1f02-3ca2-4544-88e9-d09c85e465e7" providerId="ADAL" clId="{779D1F58-E732-4027-AD5E-D5FA65258A7A}" dt="2025-12-03T11:08:11.313" v="278" actId="2696"/>
        <pc:sldMkLst>
          <pc:docMk/>
          <pc:sldMk cId="3289202131" sldId="2146849280"/>
        </pc:sldMkLst>
      </pc:sldChg>
      <pc:sldChg chg="del">
        <pc:chgData name="Hanselmann, Markus" userId="029d1f02-3ca2-4544-88e9-d09c85e465e7" providerId="ADAL" clId="{779D1F58-E732-4027-AD5E-D5FA65258A7A}" dt="2025-12-03T11:08:09.836" v="149" actId="2696"/>
        <pc:sldMkLst>
          <pc:docMk/>
          <pc:sldMk cId="1603468359" sldId="2146849282"/>
        </pc:sldMkLst>
      </pc:sldChg>
      <pc:sldChg chg="del">
        <pc:chgData name="Hanselmann, Markus" userId="029d1f02-3ca2-4544-88e9-d09c85e465e7" providerId="ADAL" clId="{779D1F58-E732-4027-AD5E-D5FA65258A7A}" dt="2025-12-03T11:08:07.818" v="33" actId="2696"/>
        <pc:sldMkLst>
          <pc:docMk/>
          <pc:sldMk cId="2880876582" sldId="2146849283"/>
        </pc:sldMkLst>
      </pc:sldChg>
      <pc:sldChg chg="del">
        <pc:chgData name="Hanselmann, Markus" userId="029d1f02-3ca2-4544-88e9-d09c85e465e7" providerId="ADAL" clId="{779D1F58-E732-4027-AD5E-D5FA65258A7A}" dt="2025-12-03T11:08:08.263" v="69" actId="2696"/>
        <pc:sldMkLst>
          <pc:docMk/>
          <pc:sldMk cId="1532657280" sldId="2146849301"/>
        </pc:sldMkLst>
      </pc:sldChg>
      <pc:sldChg chg="del">
        <pc:chgData name="Hanselmann, Markus" userId="029d1f02-3ca2-4544-88e9-d09c85e465e7" providerId="ADAL" clId="{779D1F58-E732-4027-AD5E-D5FA65258A7A}" dt="2025-12-03T11:08:07.857" v="35" actId="2696"/>
        <pc:sldMkLst>
          <pc:docMk/>
          <pc:sldMk cId="3326413751" sldId="2146849302"/>
        </pc:sldMkLst>
      </pc:sldChg>
      <pc:sldChg chg="del">
        <pc:chgData name="Hanselmann, Markus" userId="029d1f02-3ca2-4544-88e9-d09c85e465e7" providerId="ADAL" clId="{779D1F58-E732-4027-AD5E-D5FA65258A7A}" dt="2025-12-03T11:08:07.833" v="34" actId="2696"/>
        <pc:sldMkLst>
          <pc:docMk/>
          <pc:sldMk cId="278270306" sldId="2146849303"/>
        </pc:sldMkLst>
      </pc:sldChg>
      <pc:sldChg chg="del">
        <pc:chgData name="Hanselmann, Markus" userId="029d1f02-3ca2-4544-88e9-d09c85e465e7" providerId="ADAL" clId="{779D1F58-E732-4027-AD5E-D5FA65258A7A}" dt="2025-12-03T11:08:11.612" v="311" actId="2696"/>
        <pc:sldMkLst>
          <pc:docMk/>
          <pc:sldMk cId="228596214" sldId="2146849304"/>
        </pc:sldMkLst>
      </pc:sldChg>
      <pc:sldChg chg="del">
        <pc:chgData name="Hanselmann, Markus" userId="029d1f02-3ca2-4544-88e9-d09c85e465e7" providerId="ADAL" clId="{779D1F58-E732-4027-AD5E-D5FA65258A7A}" dt="2025-12-03T11:08:10.154" v="183" actId="2696"/>
        <pc:sldMkLst>
          <pc:docMk/>
          <pc:sldMk cId="4243968761" sldId="2146849305"/>
        </pc:sldMkLst>
      </pc:sldChg>
      <pc:sldChg chg="del">
        <pc:chgData name="Hanselmann, Markus" userId="029d1f02-3ca2-4544-88e9-d09c85e465e7" providerId="ADAL" clId="{779D1F58-E732-4027-AD5E-D5FA65258A7A}" dt="2025-12-03T11:08:10.140" v="182" actId="2696"/>
        <pc:sldMkLst>
          <pc:docMk/>
          <pc:sldMk cId="3276303386" sldId="2146849306"/>
        </pc:sldMkLst>
      </pc:sldChg>
      <pc:sldChg chg="del">
        <pc:chgData name="Hanselmann, Markus" userId="029d1f02-3ca2-4544-88e9-d09c85e465e7" providerId="ADAL" clId="{779D1F58-E732-4027-AD5E-D5FA65258A7A}" dt="2025-12-03T11:08:10.281" v="201" actId="2696"/>
        <pc:sldMkLst>
          <pc:docMk/>
          <pc:sldMk cId="616110896" sldId="2146849307"/>
        </pc:sldMkLst>
      </pc:sldChg>
      <pc:sldChg chg="del">
        <pc:chgData name="Hanselmann, Markus" userId="029d1f02-3ca2-4544-88e9-d09c85e465e7" providerId="ADAL" clId="{779D1F58-E732-4027-AD5E-D5FA65258A7A}" dt="2025-12-03T11:08:10.266" v="200" actId="2696"/>
        <pc:sldMkLst>
          <pc:docMk/>
          <pc:sldMk cId="76208834" sldId="2146849308"/>
        </pc:sldMkLst>
      </pc:sldChg>
      <pc:sldChg chg="del">
        <pc:chgData name="Hanselmann, Markus" userId="029d1f02-3ca2-4544-88e9-d09c85e465e7" providerId="ADAL" clId="{779D1F58-E732-4027-AD5E-D5FA65258A7A}" dt="2025-12-03T11:08:10.939" v="231" actId="2696"/>
        <pc:sldMkLst>
          <pc:docMk/>
          <pc:sldMk cId="1727081077" sldId="2146849311"/>
        </pc:sldMkLst>
      </pc:sldChg>
      <pc:sldChg chg="del">
        <pc:chgData name="Hanselmann, Markus" userId="029d1f02-3ca2-4544-88e9-d09c85e465e7" providerId="ADAL" clId="{779D1F58-E732-4027-AD5E-D5FA65258A7A}" dt="2025-12-03T11:08:10.931" v="230" actId="2696"/>
        <pc:sldMkLst>
          <pc:docMk/>
          <pc:sldMk cId="2058478973" sldId="2146849312"/>
        </pc:sldMkLst>
      </pc:sldChg>
      <pc:sldChg chg="del">
        <pc:chgData name="Hanselmann, Markus" userId="029d1f02-3ca2-4544-88e9-d09c85e465e7" providerId="ADAL" clId="{779D1F58-E732-4027-AD5E-D5FA65258A7A}" dt="2025-12-03T11:08:11.053" v="248" actId="2696"/>
        <pc:sldMkLst>
          <pc:docMk/>
          <pc:sldMk cId="2784482702" sldId="2146849313"/>
        </pc:sldMkLst>
      </pc:sldChg>
      <pc:sldChg chg="del">
        <pc:chgData name="Hanselmann, Markus" userId="029d1f02-3ca2-4544-88e9-d09c85e465e7" providerId="ADAL" clId="{779D1F58-E732-4027-AD5E-D5FA65258A7A}" dt="2025-12-03T11:08:11.042" v="247" actId="2696"/>
        <pc:sldMkLst>
          <pc:docMk/>
          <pc:sldMk cId="2729312259" sldId="2146849314"/>
        </pc:sldMkLst>
      </pc:sldChg>
      <pc:sldChg chg="del">
        <pc:chgData name="Hanselmann, Markus" userId="029d1f02-3ca2-4544-88e9-d09c85e465e7" providerId="ADAL" clId="{779D1F58-E732-4027-AD5E-D5FA65258A7A}" dt="2025-12-03T11:08:10.887" v="222" actId="2696"/>
        <pc:sldMkLst>
          <pc:docMk/>
          <pc:sldMk cId="2467524083" sldId="2146849315"/>
        </pc:sldMkLst>
      </pc:sldChg>
      <pc:sldChg chg="del">
        <pc:chgData name="Hanselmann, Markus" userId="029d1f02-3ca2-4544-88e9-d09c85e465e7" providerId="ADAL" clId="{779D1F58-E732-4027-AD5E-D5FA65258A7A}" dt="2025-12-03T11:08:10.875" v="221" actId="2696"/>
        <pc:sldMkLst>
          <pc:docMk/>
          <pc:sldMk cId="319244251" sldId="2146849316"/>
        </pc:sldMkLst>
      </pc:sldChg>
      <pc:sldChg chg="del">
        <pc:chgData name="Hanselmann, Markus" userId="029d1f02-3ca2-4544-88e9-d09c85e465e7" providerId="ADAL" clId="{779D1F58-E732-4027-AD5E-D5FA65258A7A}" dt="2025-12-03T11:08:11.331" v="280" actId="2696"/>
        <pc:sldMkLst>
          <pc:docMk/>
          <pc:sldMk cId="1483350041" sldId="2146849317"/>
        </pc:sldMkLst>
      </pc:sldChg>
      <pc:sldChg chg="del">
        <pc:chgData name="Hanselmann, Markus" userId="029d1f02-3ca2-4544-88e9-d09c85e465e7" providerId="ADAL" clId="{779D1F58-E732-4027-AD5E-D5FA65258A7A}" dt="2025-12-03T11:08:11.316" v="279" actId="2696"/>
        <pc:sldMkLst>
          <pc:docMk/>
          <pc:sldMk cId="1526141035" sldId="2146849318"/>
        </pc:sldMkLst>
      </pc:sldChg>
      <pc:sldChg chg="del">
        <pc:chgData name="Hanselmann, Markus" userId="029d1f02-3ca2-4544-88e9-d09c85e465e7" providerId="ADAL" clId="{779D1F58-E732-4027-AD5E-D5FA65258A7A}" dt="2025-12-03T11:08:10.872" v="220" actId="2696"/>
        <pc:sldMkLst>
          <pc:docMk/>
          <pc:sldMk cId="1299912031" sldId="2146849319"/>
        </pc:sldMkLst>
      </pc:sldChg>
      <pc:sldChg chg="del">
        <pc:chgData name="Hanselmann, Markus" userId="029d1f02-3ca2-4544-88e9-d09c85e465e7" providerId="ADAL" clId="{779D1F58-E732-4027-AD5E-D5FA65258A7A}" dt="2025-12-03T11:08:10.864" v="219" actId="2696"/>
        <pc:sldMkLst>
          <pc:docMk/>
          <pc:sldMk cId="2092973556" sldId="2146849320"/>
        </pc:sldMkLst>
      </pc:sldChg>
      <pc:sldChg chg="del">
        <pc:chgData name="Hanselmann, Markus" userId="029d1f02-3ca2-4544-88e9-d09c85e465e7" providerId="ADAL" clId="{779D1F58-E732-4027-AD5E-D5FA65258A7A}" dt="2025-12-03T11:08:07.959" v="43" actId="2696"/>
        <pc:sldMkLst>
          <pc:docMk/>
          <pc:sldMk cId="3884059849" sldId="2146849321"/>
        </pc:sldMkLst>
      </pc:sldChg>
      <pc:sldChg chg="del">
        <pc:chgData name="Hanselmann, Markus" userId="029d1f02-3ca2-4544-88e9-d09c85e465e7" providerId="ADAL" clId="{779D1F58-E732-4027-AD5E-D5FA65258A7A}" dt="2025-12-03T11:08:07.946" v="42" actId="2696"/>
        <pc:sldMkLst>
          <pc:docMk/>
          <pc:sldMk cId="256279455" sldId="2146849322"/>
        </pc:sldMkLst>
      </pc:sldChg>
      <pc:sldChg chg="del">
        <pc:chgData name="Hanselmann, Markus" userId="029d1f02-3ca2-4544-88e9-d09c85e465e7" providerId="ADAL" clId="{779D1F58-E732-4027-AD5E-D5FA65258A7A}" dt="2025-12-03T11:08:08.920" v="100" actId="2696"/>
        <pc:sldMkLst>
          <pc:docMk/>
          <pc:sldMk cId="3968399372" sldId="2146849323"/>
        </pc:sldMkLst>
      </pc:sldChg>
      <pc:sldChg chg="del">
        <pc:chgData name="Hanselmann, Markus" userId="029d1f02-3ca2-4544-88e9-d09c85e465e7" providerId="ADAL" clId="{779D1F58-E732-4027-AD5E-D5FA65258A7A}" dt="2025-12-03T11:08:08.897" v="99" actId="2696"/>
        <pc:sldMkLst>
          <pc:docMk/>
          <pc:sldMk cId="2135731250" sldId="2146849324"/>
        </pc:sldMkLst>
      </pc:sldChg>
      <pc:sldChg chg="del">
        <pc:chgData name="Hanselmann, Markus" userId="029d1f02-3ca2-4544-88e9-d09c85e465e7" providerId="ADAL" clId="{779D1F58-E732-4027-AD5E-D5FA65258A7A}" dt="2025-12-03T11:08:08.948" v="102" actId="2696"/>
        <pc:sldMkLst>
          <pc:docMk/>
          <pc:sldMk cId="3330006557" sldId="2146849325"/>
        </pc:sldMkLst>
      </pc:sldChg>
      <pc:sldChg chg="del">
        <pc:chgData name="Hanselmann, Markus" userId="029d1f02-3ca2-4544-88e9-d09c85e465e7" providerId="ADAL" clId="{779D1F58-E732-4027-AD5E-D5FA65258A7A}" dt="2025-12-03T11:08:08.935" v="101" actId="2696"/>
        <pc:sldMkLst>
          <pc:docMk/>
          <pc:sldMk cId="3790233193" sldId="2146849326"/>
        </pc:sldMkLst>
      </pc:sldChg>
      <pc:sldChg chg="del">
        <pc:chgData name="Hanselmann, Markus" userId="029d1f02-3ca2-4544-88e9-d09c85e465e7" providerId="ADAL" clId="{779D1F58-E732-4027-AD5E-D5FA65258A7A}" dt="2025-12-03T11:08:07.937" v="41" actId="2696"/>
        <pc:sldMkLst>
          <pc:docMk/>
          <pc:sldMk cId="2684710919" sldId="2146849327"/>
        </pc:sldMkLst>
      </pc:sldChg>
      <pc:sldChg chg="del">
        <pc:chgData name="Hanselmann, Markus" userId="029d1f02-3ca2-4544-88e9-d09c85e465e7" providerId="ADAL" clId="{779D1F58-E732-4027-AD5E-D5FA65258A7A}" dt="2025-12-03T11:08:07.924" v="40" actId="2696"/>
        <pc:sldMkLst>
          <pc:docMk/>
          <pc:sldMk cId="44526506" sldId="2146849328"/>
        </pc:sldMkLst>
      </pc:sldChg>
      <pc:sldChg chg="del">
        <pc:chgData name="Hanselmann, Markus" userId="029d1f02-3ca2-4544-88e9-d09c85e465e7" providerId="ADAL" clId="{779D1F58-E732-4027-AD5E-D5FA65258A7A}" dt="2025-12-03T11:08:11.352" v="283" actId="2696"/>
        <pc:sldMkLst>
          <pc:docMk/>
          <pc:sldMk cId="634142627" sldId="2146849331"/>
        </pc:sldMkLst>
      </pc:sldChg>
      <pc:sldChg chg="del">
        <pc:chgData name="Hanselmann, Markus" userId="029d1f02-3ca2-4544-88e9-d09c85e465e7" providerId="ADAL" clId="{779D1F58-E732-4027-AD5E-D5FA65258A7A}" dt="2025-12-03T11:08:11.345" v="282" actId="2696"/>
        <pc:sldMkLst>
          <pc:docMk/>
          <pc:sldMk cId="1899053971" sldId="2146849332"/>
        </pc:sldMkLst>
      </pc:sldChg>
      <pc:sldChg chg="del">
        <pc:chgData name="Hanselmann, Markus" userId="029d1f02-3ca2-4544-88e9-d09c85e465e7" providerId="ADAL" clId="{779D1F58-E732-4027-AD5E-D5FA65258A7A}" dt="2025-12-03T11:08:11.336" v="281" actId="2696"/>
        <pc:sldMkLst>
          <pc:docMk/>
          <pc:sldMk cId="988782299" sldId="2146849334"/>
        </pc:sldMkLst>
      </pc:sldChg>
      <pc:sldChg chg="del">
        <pc:chgData name="Hanselmann, Markus" userId="029d1f02-3ca2-4544-88e9-d09c85e465e7" providerId="ADAL" clId="{779D1F58-E732-4027-AD5E-D5FA65258A7A}" dt="2025-12-03T11:08:11.070" v="251" actId="2696"/>
        <pc:sldMkLst>
          <pc:docMk/>
          <pc:sldMk cId="4138881739" sldId="2146849347"/>
        </pc:sldMkLst>
      </pc:sldChg>
      <pc:sldChg chg="del">
        <pc:chgData name="Hanselmann, Markus" userId="029d1f02-3ca2-4544-88e9-d09c85e465e7" providerId="ADAL" clId="{779D1F58-E732-4027-AD5E-D5FA65258A7A}" dt="2025-12-03T11:08:11.066" v="250" actId="2696"/>
        <pc:sldMkLst>
          <pc:docMk/>
          <pc:sldMk cId="1562929143" sldId="2146849348"/>
        </pc:sldMkLst>
      </pc:sldChg>
      <pc:sldChg chg="del">
        <pc:chgData name="Hanselmann, Markus" userId="029d1f02-3ca2-4544-88e9-d09c85e465e7" providerId="ADAL" clId="{779D1F58-E732-4027-AD5E-D5FA65258A7A}" dt="2025-12-03T11:08:10.170" v="186" actId="2696"/>
        <pc:sldMkLst>
          <pc:docMk/>
          <pc:sldMk cId="2331086078" sldId="2146849349"/>
        </pc:sldMkLst>
      </pc:sldChg>
      <pc:sldChg chg="del">
        <pc:chgData name="Hanselmann, Markus" userId="029d1f02-3ca2-4544-88e9-d09c85e465e7" providerId="ADAL" clId="{779D1F58-E732-4027-AD5E-D5FA65258A7A}" dt="2025-12-03T11:08:10.165" v="185" actId="2696"/>
        <pc:sldMkLst>
          <pc:docMk/>
          <pc:sldMk cId="886618896" sldId="2146849350"/>
        </pc:sldMkLst>
      </pc:sldChg>
      <pc:sldChg chg="del">
        <pc:chgData name="Hanselmann, Markus" userId="029d1f02-3ca2-4544-88e9-d09c85e465e7" providerId="ADAL" clId="{779D1F58-E732-4027-AD5E-D5FA65258A7A}" dt="2025-12-03T11:08:09.867" v="152" actId="2696"/>
        <pc:sldMkLst>
          <pc:docMk/>
          <pc:sldMk cId="1130214286" sldId="2146849351"/>
        </pc:sldMkLst>
      </pc:sldChg>
      <pc:sldChg chg="del">
        <pc:chgData name="Hanselmann, Markus" userId="029d1f02-3ca2-4544-88e9-d09c85e465e7" providerId="ADAL" clId="{779D1F58-E732-4027-AD5E-D5FA65258A7A}" dt="2025-12-03T11:08:09.857" v="151" actId="2696"/>
        <pc:sldMkLst>
          <pc:docMk/>
          <pc:sldMk cId="3039255155" sldId="2146849352"/>
        </pc:sldMkLst>
      </pc:sldChg>
      <pc:sldChg chg="del">
        <pc:chgData name="Hanselmann, Markus" userId="029d1f02-3ca2-4544-88e9-d09c85e465e7" providerId="ADAL" clId="{779D1F58-E732-4027-AD5E-D5FA65258A7A}" dt="2025-12-03T11:08:10.901" v="225" actId="2696"/>
        <pc:sldMkLst>
          <pc:docMk/>
          <pc:sldMk cId="3556173206" sldId="2146849353"/>
        </pc:sldMkLst>
      </pc:sldChg>
      <pc:sldChg chg="del">
        <pc:chgData name="Hanselmann, Markus" userId="029d1f02-3ca2-4544-88e9-d09c85e465e7" providerId="ADAL" clId="{779D1F58-E732-4027-AD5E-D5FA65258A7A}" dt="2025-12-03T11:08:10.897" v="224" actId="2696"/>
        <pc:sldMkLst>
          <pc:docMk/>
          <pc:sldMk cId="1633553346" sldId="2146849354"/>
        </pc:sldMkLst>
      </pc:sldChg>
      <pc:sldChg chg="del">
        <pc:chgData name="Hanselmann, Markus" userId="029d1f02-3ca2-4544-88e9-d09c85e465e7" providerId="ADAL" clId="{779D1F58-E732-4027-AD5E-D5FA65258A7A}" dt="2025-12-03T11:08:10.797" v="211" actId="2696"/>
        <pc:sldMkLst>
          <pc:docMk/>
          <pc:sldMk cId="1061078313" sldId="2146849356"/>
        </pc:sldMkLst>
      </pc:sldChg>
      <pc:sldChg chg="del">
        <pc:chgData name="Hanselmann, Markus" userId="029d1f02-3ca2-4544-88e9-d09c85e465e7" providerId="ADAL" clId="{779D1F58-E732-4027-AD5E-D5FA65258A7A}" dt="2025-12-03T11:08:10.784" v="210" actId="2696"/>
        <pc:sldMkLst>
          <pc:docMk/>
          <pc:sldMk cId="1962322194" sldId="2146849357"/>
        </pc:sldMkLst>
      </pc:sldChg>
      <pc:sldChg chg="del">
        <pc:chgData name="Hanselmann, Markus" userId="029d1f02-3ca2-4544-88e9-d09c85e465e7" providerId="ADAL" clId="{779D1F58-E732-4027-AD5E-D5FA65258A7A}" dt="2025-12-03T11:08:10.777" v="209" actId="2696"/>
        <pc:sldMkLst>
          <pc:docMk/>
          <pc:sldMk cId="520747788" sldId="2146849358"/>
        </pc:sldMkLst>
      </pc:sldChg>
      <pc:sldChg chg="del">
        <pc:chgData name="Hanselmann, Markus" userId="029d1f02-3ca2-4544-88e9-d09c85e465e7" providerId="ADAL" clId="{779D1F58-E732-4027-AD5E-D5FA65258A7A}" dt="2025-12-03T11:08:10.757" v="207" actId="2696"/>
        <pc:sldMkLst>
          <pc:docMk/>
          <pc:sldMk cId="3540251763" sldId="2146849359"/>
        </pc:sldMkLst>
      </pc:sldChg>
      <pc:sldChg chg="del">
        <pc:chgData name="Hanselmann, Markus" userId="029d1f02-3ca2-4544-88e9-d09c85e465e7" providerId="ADAL" clId="{779D1F58-E732-4027-AD5E-D5FA65258A7A}" dt="2025-12-03T11:08:10.320" v="206" actId="2696"/>
        <pc:sldMkLst>
          <pc:docMk/>
          <pc:sldMk cId="44600997" sldId="2146849360"/>
        </pc:sldMkLst>
      </pc:sldChg>
      <pc:sldChg chg="del">
        <pc:chgData name="Hanselmann, Markus" userId="029d1f02-3ca2-4544-88e9-d09c85e465e7" providerId="ADAL" clId="{779D1F58-E732-4027-AD5E-D5FA65258A7A}" dt="2025-12-03T11:08:11.637" v="315" actId="2696"/>
        <pc:sldMkLst>
          <pc:docMk/>
          <pc:sldMk cId="2052040177" sldId="2146849386"/>
        </pc:sldMkLst>
      </pc:sldChg>
      <pc:sldChg chg="del">
        <pc:chgData name="Hanselmann, Markus" userId="029d1f02-3ca2-4544-88e9-d09c85e465e7" providerId="ADAL" clId="{779D1F58-E732-4027-AD5E-D5FA65258A7A}" dt="2025-12-03T11:08:11.633" v="314" actId="2696"/>
        <pc:sldMkLst>
          <pc:docMk/>
          <pc:sldMk cId="2217073454" sldId="2146849387"/>
        </pc:sldMkLst>
      </pc:sldChg>
      <pc:sldChg chg="del">
        <pc:chgData name="Hanselmann, Markus" userId="029d1f02-3ca2-4544-88e9-d09c85e465e7" providerId="ADAL" clId="{779D1F58-E732-4027-AD5E-D5FA65258A7A}" dt="2025-12-03T11:08:10.951" v="234" actId="2696"/>
        <pc:sldMkLst>
          <pc:docMk/>
          <pc:sldMk cId="39601052" sldId="2146849390"/>
        </pc:sldMkLst>
      </pc:sldChg>
      <pc:sldChg chg="del">
        <pc:chgData name="Hanselmann, Markus" userId="029d1f02-3ca2-4544-88e9-d09c85e465e7" providerId="ADAL" clId="{779D1F58-E732-4027-AD5E-D5FA65258A7A}" dt="2025-12-03T11:08:10.947" v="233" actId="2696"/>
        <pc:sldMkLst>
          <pc:docMk/>
          <pc:sldMk cId="3790391004" sldId="2146849391"/>
        </pc:sldMkLst>
      </pc:sldChg>
      <pc:sldChg chg="del">
        <pc:chgData name="Hanselmann, Markus" userId="029d1f02-3ca2-4544-88e9-d09c85e465e7" providerId="ADAL" clId="{779D1F58-E732-4027-AD5E-D5FA65258A7A}" dt="2025-12-03T11:08:10.833" v="216" actId="2696"/>
        <pc:sldMkLst>
          <pc:docMk/>
          <pc:sldMk cId="3374385193" sldId="2146849392"/>
        </pc:sldMkLst>
      </pc:sldChg>
      <pc:sldChg chg="del">
        <pc:chgData name="Hanselmann, Markus" userId="029d1f02-3ca2-4544-88e9-d09c85e465e7" providerId="ADAL" clId="{779D1F58-E732-4027-AD5E-D5FA65258A7A}" dt="2025-12-03T11:08:10.827" v="215" actId="2696"/>
        <pc:sldMkLst>
          <pc:docMk/>
          <pc:sldMk cId="3303422894" sldId="2146849393"/>
        </pc:sldMkLst>
      </pc:sldChg>
      <pc:sldChg chg="del">
        <pc:chgData name="Hanselmann, Markus" userId="029d1f02-3ca2-4544-88e9-d09c85e465e7" providerId="ADAL" clId="{779D1F58-E732-4027-AD5E-D5FA65258A7A}" dt="2025-12-03T11:08:10.304" v="204" actId="2696"/>
        <pc:sldMkLst>
          <pc:docMk/>
          <pc:sldMk cId="2838627259" sldId="2146849394"/>
        </pc:sldMkLst>
      </pc:sldChg>
      <pc:sldChg chg="del">
        <pc:chgData name="Hanselmann, Markus" userId="029d1f02-3ca2-4544-88e9-d09c85e465e7" providerId="ADAL" clId="{779D1F58-E732-4027-AD5E-D5FA65258A7A}" dt="2025-12-03T11:08:10.298" v="203" actId="2696"/>
        <pc:sldMkLst>
          <pc:docMk/>
          <pc:sldMk cId="3302852090" sldId="2146849395"/>
        </pc:sldMkLst>
      </pc:sldChg>
      <pc:sldChg chg="del">
        <pc:chgData name="Hanselmann, Markus" userId="029d1f02-3ca2-4544-88e9-d09c85e465e7" providerId="ADAL" clId="{779D1F58-E732-4027-AD5E-D5FA65258A7A}" dt="2025-12-03T11:08:10.027" v="168" actId="2696"/>
        <pc:sldMkLst>
          <pc:docMk/>
          <pc:sldMk cId="561866161" sldId="2146849396"/>
        </pc:sldMkLst>
      </pc:sldChg>
      <pc:sldChg chg="del">
        <pc:chgData name="Hanselmann, Markus" userId="029d1f02-3ca2-4544-88e9-d09c85e465e7" providerId="ADAL" clId="{779D1F58-E732-4027-AD5E-D5FA65258A7A}" dt="2025-12-03T11:08:10.021" v="167" actId="2696"/>
        <pc:sldMkLst>
          <pc:docMk/>
          <pc:sldMk cId="2328187942" sldId="2146849397"/>
        </pc:sldMkLst>
      </pc:sldChg>
      <pc:sldChg chg="del">
        <pc:chgData name="Hanselmann, Markus" userId="029d1f02-3ca2-4544-88e9-d09c85e465e7" providerId="ADAL" clId="{779D1F58-E732-4027-AD5E-D5FA65258A7A}" dt="2025-12-03T11:08:06.935" v="9" actId="2696"/>
        <pc:sldMkLst>
          <pc:docMk/>
          <pc:sldMk cId="3871676031" sldId="2146849402"/>
        </pc:sldMkLst>
      </pc:sldChg>
      <pc:sldChg chg="del">
        <pc:chgData name="Hanselmann, Markus" userId="029d1f02-3ca2-4544-88e9-d09c85e465e7" providerId="ADAL" clId="{779D1F58-E732-4027-AD5E-D5FA65258A7A}" dt="2025-12-03T11:08:06.894" v="5" actId="2696"/>
        <pc:sldMkLst>
          <pc:docMk/>
          <pc:sldMk cId="1532408518" sldId="2146849403"/>
        </pc:sldMkLst>
      </pc:sldChg>
      <pc:sldChg chg="del">
        <pc:chgData name="Hanselmann, Markus" userId="029d1f02-3ca2-4544-88e9-d09c85e465e7" providerId="ADAL" clId="{779D1F58-E732-4027-AD5E-D5FA65258A7A}" dt="2025-12-03T11:08:06.882" v="4" actId="2696"/>
        <pc:sldMkLst>
          <pc:docMk/>
          <pc:sldMk cId="81851388" sldId="2146849405"/>
        </pc:sldMkLst>
      </pc:sldChg>
      <pc:sldChg chg="del">
        <pc:chgData name="Hanselmann, Markus" userId="029d1f02-3ca2-4544-88e9-d09c85e465e7" providerId="ADAL" clId="{779D1F58-E732-4027-AD5E-D5FA65258A7A}" dt="2025-12-03T11:08:06.814" v="0" actId="2696"/>
        <pc:sldMkLst>
          <pc:docMk/>
          <pc:sldMk cId="129458511" sldId="2146849406"/>
        </pc:sldMkLst>
      </pc:sldChg>
      <pc:sldChg chg="del">
        <pc:chgData name="Hanselmann, Markus" userId="029d1f02-3ca2-4544-88e9-d09c85e465e7" providerId="ADAL" clId="{779D1F58-E732-4027-AD5E-D5FA65258A7A}" dt="2025-12-03T11:08:06.920" v="8" actId="2696"/>
        <pc:sldMkLst>
          <pc:docMk/>
          <pc:sldMk cId="3328816595" sldId="2146849407"/>
        </pc:sldMkLst>
      </pc:sldChg>
      <pc:sldChg chg="del">
        <pc:chgData name="Hanselmann, Markus" userId="029d1f02-3ca2-4544-88e9-d09c85e465e7" providerId="ADAL" clId="{779D1F58-E732-4027-AD5E-D5FA65258A7A}" dt="2025-12-03T11:08:06.912" v="7" actId="2696"/>
        <pc:sldMkLst>
          <pc:docMk/>
          <pc:sldMk cId="4070721461" sldId="2146849408"/>
        </pc:sldMkLst>
      </pc:sldChg>
      <pc:sldChg chg="del">
        <pc:chgData name="Hanselmann, Markus" userId="029d1f02-3ca2-4544-88e9-d09c85e465e7" providerId="ADAL" clId="{779D1F58-E732-4027-AD5E-D5FA65258A7A}" dt="2025-12-03T11:08:06.904" v="6" actId="2696"/>
        <pc:sldMkLst>
          <pc:docMk/>
          <pc:sldMk cId="3688855316" sldId="2146849409"/>
        </pc:sldMkLst>
      </pc:sldChg>
      <pc:sldChg chg="del">
        <pc:chgData name="Hanselmann, Markus" userId="029d1f02-3ca2-4544-88e9-d09c85e465e7" providerId="ADAL" clId="{779D1F58-E732-4027-AD5E-D5FA65258A7A}" dt="2025-12-03T11:08:06.852" v="3" actId="2696"/>
        <pc:sldMkLst>
          <pc:docMk/>
          <pc:sldMk cId="3815792804" sldId="2146849411"/>
        </pc:sldMkLst>
      </pc:sldChg>
      <pc:sldChg chg="del">
        <pc:chgData name="Hanselmann, Markus" userId="029d1f02-3ca2-4544-88e9-d09c85e465e7" providerId="ADAL" clId="{779D1F58-E732-4027-AD5E-D5FA65258A7A}" dt="2025-12-03T11:08:06.840" v="2" actId="2696"/>
        <pc:sldMkLst>
          <pc:docMk/>
          <pc:sldMk cId="3490016307" sldId="2146849412"/>
        </pc:sldMkLst>
      </pc:sldChg>
      <pc:sldChg chg="del">
        <pc:chgData name="Hanselmann, Markus" userId="029d1f02-3ca2-4544-88e9-d09c85e465e7" providerId="ADAL" clId="{779D1F58-E732-4027-AD5E-D5FA65258A7A}" dt="2025-12-03T11:08:06.827" v="1" actId="2696"/>
        <pc:sldMkLst>
          <pc:docMk/>
          <pc:sldMk cId="1756512171" sldId="2146849413"/>
        </pc:sldMkLst>
      </pc:sldChg>
      <pc:sldChg chg="del">
        <pc:chgData name="Hanselmann, Markus" userId="029d1f02-3ca2-4544-88e9-d09c85e465e7" providerId="ADAL" clId="{779D1F58-E732-4027-AD5E-D5FA65258A7A}" dt="2025-12-03T11:08:08.293" v="72" actId="2696"/>
        <pc:sldMkLst>
          <pc:docMk/>
          <pc:sldMk cId="2106673013" sldId="2146849423"/>
        </pc:sldMkLst>
      </pc:sldChg>
      <pc:sldChg chg="del">
        <pc:chgData name="Hanselmann, Markus" userId="029d1f02-3ca2-4544-88e9-d09c85e465e7" providerId="ADAL" clId="{779D1F58-E732-4027-AD5E-D5FA65258A7A}" dt="2025-12-03T11:08:08.281" v="71" actId="2696"/>
        <pc:sldMkLst>
          <pc:docMk/>
          <pc:sldMk cId="2506932548" sldId="2146849424"/>
        </pc:sldMkLst>
      </pc:sldChg>
      <pc:sldChg chg="del">
        <pc:chgData name="Hanselmann, Markus" userId="029d1f02-3ca2-4544-88e9-d09c85e465e7" providerId="ADAL" clId="{779D1F58-E732-4027-AD5E-D5FA65258A7A}" dt="2025-12-03T11:08:07.885" v="37" actId="2696"/>
        <pc:sldMkLst>
          <pc:docMk/>
          <pc:sldMk cId="1789904985" sldId="2146849425"/>
        </pc:sldMkLst>
      </pc:sldChg>
      <pc:sldChg chg="del">
        <pc:chgData name="Hanselmann, Markus" userId="029d1f02-3ca2-4544-88e9-d09c85e465e7" providerId="ADAL" clId="{779D1F58-E732-4027-AD5E-D5FA65258A7A}" dt="2025-12-03T11:08:07.867" v="36" actId="2696"/>
        <pc:sldMkLst>
          <pc:docMk/>
          <pc:sldMk cId="3668955448" sldId="2146849426"/>
        </pc:sldMkLst>
      </pc:sldChg>
      <pc:sldChg chg="del">
        <pc:chgData name="Hanselmann, Markus" userId="029d1f02-3ca2-4544-88e9-d09c85e465e7" providerId="ADAL" clId="{779D1F58-E732-4027-AD5E-D5FA65258A7A}" dt="2025-12-03T11:08:08.300" v="73" actId="2696"/>
        <pc:sldMkLst>
          <pc:docMk/>
          <pc:sldMk cId="2529112448" sldId="2146849427"/>
        </pc:sldMkLst>
      </pc:sldChg>
      <pc:sldChg chg="del">
        <pc:chgData name="Hanselmann, Markus" userId="029d1f02-3ca2-4544-88e9-d09c85e465e7" providerId="ADAL" clId="{779D1F58-E732-4027-AD5E-D5FA65258A7A}" dt="2025-12-03T11:08:09.202" v="131" actId="2696"/>
        <pc:sldMkLst>
          <pc:docMk/>
          <pc:sldMk cId="4135894044" sldId="2146849428"/>
        </pc:sldMkLst>
      </pc:sldChg>
      <pc:sldChg chg="del">
        <pc:chgData name="Hanselmann, Markus" userId="029d1f02-3ca2-4544-88e9-d09c85e465e7" providerId="ADAL" clId="{779D1F58-E732-4027-AD5E-D5FA65258A7A}" dt="2025-12-03T11:08:09.192" v="130" actId="2696"/>
        <pc:sldMkLst>
          <pc:docMk/>
          <pc:sldMk cId="310156840" sldId="2146849429"/>
        </pc:sldMkLst>
      </pc:sldChg>
      <pc:sldChg chg="del">
        <pc:chgData name="Hanselmann, Markus" userId="029d1f02-3ca2-4544-88e9-d09c85e465e7" providerId="ADAL" clId="{779D1F58-E732-4027-AD5E-D5FA65258A7A}" dt="2025-12-03T11:08:07.910" v="39" actId="2696"/>
        <pc:sldMkLst>
          <pc:docMk/>
          <pc:sldMk cId="1933601232" sldId="2146849430"/>
        </pc:sldMkLst>
      </pc:sldChg>
      <pc:sldChg chg="del">
        <pc:chgData name="Hanselmann, Markus" userId="029d1f02-3ca2-4544-88e9-d09c85e465e7" providerId="ADAL" clId="{779D1F58-E732-4027-AD5E-D5FA65258A7A}" dt="2025-12-03T11:08:07.894" v="38" actId="2696"/>
        <pc:sldMkLst>
          <pc:docMk/>
          <pc:sldMk cId="839874581" sldId="2146849431"/>
        </pc:sldMkLst>
      </pc:sldChg>
      <pc:sldChg chg="del">
        <pc:chgData name="Hanselmann, Markus" userId="029d1f02-3ca2-4544-88e9-d09c85e465e7" providerId="ADAL" clId="{779D1F58-E732-4027-AD5E-D5FA65258A7A}" dt="2025-12-03T11:08:09.218" v="133" actId="2696"/>
        <pc:sldMkLst>
          <pc:docMk/>
          <pc:sldMk cId="2161171324" sldId="2146849433"/>
        </pc:sldMkLst>
      </pc:sldChg>
      <pc:sldChg chg="del">
        <pc:chgData name="Hanselmann, Markus" userId="029d1f02-3ca2-4544-88e9-d09c85e465e7" providerId="ADAL" clId="{779D1F58-E732-4027-AD5E-D5FA65258A7A}" dt="2025-12-03T11:08:09.207" v="132" actId="2696"/>
        <pc:sldMkLst>
          <pc:docMk/>
          <pc:sldMk cId="1116600698" sldId="2146849434"/>
        </pc:sldMkLst>
      </pc:sldChg>
      <pc:sldChg chg="del">
        <pc:chgData name="Hanselmann, Markus" userId="029d1f02-3ca2-4544-88e9-d09c85e465e7" providerId="ADAL" clId="{779D1F58-E732-4027-AD5E-D5FA65258A7A}" dt="2025-12-03T11:08:08.332" v="76" actId="2696"/>
        <pc:sldMkLst>
          <pc:docMk/>
          <pc:sldMk cId="4044741920" sldId="2146849435"/>
        </pc:sldMkLst>
      </pc:sldChg>
      <pc:sldChg chg="del">
        <pc:chgData name="Hanselmann, Markus" userId="029d1f02-3ca2-4544-88e9-d09c85e465e7" providerId="ADAL" clId="{779D1F58-E732-4027-AD5E-D5FA65258A7A}" dt="2025-12-03T11:08:08.320" v="75" actId="2696"/>
        <pc:sldMkLst>
          <pc:docMk/>
          <pc:sldMk cId="3989399176" sldId="2146849436"/>
        </pc:sldMkLst>
      </pc:sldChg>
      <pc:sldChg chg="del">
        <pc:chgData name="Hanselmann, Markus" userId="029d1f02-3ca2-4544-88e9-d09c85e465e7" providerId="ADAL" clId="{779D1F58-E732-4027-AD5E-D5FA65258A7A}" dt="2025-12-03T11:08:08.965" v="104" actId="2696"/>
        <pc:sldMkLst>
          <pc:docMk/>
          <pc:sldMk cId="2480762913" sldId="2146849437"/>
        </pc:sldMkLst>
      </pc:sldChg>
      <pc:sldChg chg="del">
        <pc:chgData name="Hanselmann, Markus" userId="029d1f02-3ca2-4544-88e9-d09c85e465e7" providerId="ADAL" clId="{779D1F58-E732-4027-AD5E-D5FA65258A7A}" dt="2025-12-03T11:08:08.954" v="103" actId="2696"/>
        <pc:sldMkLst>
          <pc:docMk/>
          <pc:sldMk cId="122685277" sldId="2146849438"/>
        </pc:sldMkLst>
      </pc:sldChg>
      <pc:sldChg chg="del">
        <pc:chgData name="Hanselmann, Markus" userId="029d1f02-3ca2-4544-88e9-d09c85e465e7" providerId="ADAL" clId="{779D1F58-E732-4027-AD5E-D5FA65258A7A}" dt="2025-12-03T11:08:11.626" v="313" actId="2696"/>
        <pc:sldMkLst>
          <pc:docMk/>
          <pc:sldMk cId="346704155" sldId="2146849440"/>
        </pc:sldMkLst>
      </pc:sldChg>
      <pc:sldChg chg="del">
        <pc:chgData name="Hanselmann, Markus" userId="029d1f02-3ca2-4544-88e9-d09c85e465e7" providerId="ADAL" clId="{779D1F58-E732-4027-AD5E-D5FA65258A7A}" dt="2025-12-03T11:08:10.942" v="232" actId="2696"/>
        <pc:sldMkLst>
          <pc:docMk/>
          <pc:sldMk cId="3982647783" sldId="2146849442"/>
        </pc:sldMkLst>
      </pc:sldChg>
      <pc:sldChg chg="del">
        <pc:chgData name="Hanselmann, Markus" userId="029d1f02-3ca2-4544-88e9-d09c85e465e7" providerId="ADAL" clId="{779D1F58-E732-4027-AD5E-D5FA65258A7A}" dt="2025-12-03T11:08:10.819" v="214" actId="2696"/>
        <pc:sldMkLst>
          <pc:docMk/>
          <pc:sldMk cId="300084720" sldId="2146849443"/>
        </pc:sldMkLst>
      </pc:sldChg>
      <pc:sldChg chg="del">
        <pc:chgData name="Hanselmann, Markus" userId="029d1f02-3ca2-4544-88e9-d09c85e465e7" providerId="ADAL" clId="{779D1F58-E732-4027-AD5E-D5FA65258A7A}" dt="2025-12-03T11:08:10.287" v="202" actId="2696"/>
        <pc:sldMkLst>
          <pc:docMk/>
          <pc:sldMk cId="2701215621" sldId="2146849444"/>
        </pc:sldMkLst>
      </pc:sldChg>
      <pc:sldChg chg="del">
        <pc:chgData name="Hanselmann, Markus" userId="029d1f02-3ca2-4544-88e9-d09c85e465e7" providerId="ADAL" clId="{779D1F58-E732-4027-AD5E-D5FA65258A7A}" dt="2025-12-03T11:08:10.015" v="166" actId="2696"/>
        <pc:sldMkLst>
          <pc:docMk/>
          <pc:sldMk cId="2536443735" sldId="2146849445"/>
        </pc:sldMkLst>
      </pc:sldChg>
      <pc:sldChg chg="del">
        <pc:chgData name="Hanselmann, Markus" userId="029d1f02-3ca2-4544-88e9-d09c85e465e7" providerId="ADAL" clId="{779D1F58-E732-4027-AD5E-D5FA65258A7A}" dt="2025-12-03T11:08:09.841" v="150" actId="2696"/>
        <pc:sldMkLst>
          <pc:docMk/>
          <pc:sldMk cId="2435863415" sldId="2146849446"/>
        </pc:sldMkLst>
      </pc:sldChg>
      <pc:sldChg chg="del">
        <pc:chgData name="Hanselmann, Markus" userId="029d1f02-3ca2-4544-88e9-d09c85e465e7" providerId="ADAL" clId="{779D1F58-E732-4027-AD5E-D5FA65258A7A}" dt="2025-12-03T11:08:11.057" v="249" actId="2696"/>
        <pc:sldMkLst>
          <pc:docMk/>
          <pc:sldMk cId="500159507" sldId="2146849447"/>
        </pc:sldMkLst>
      </pc:sldChg>
      <pc:sldChg chg="del">
        <pc:chgData name="Hanselmann, Markus" userId="029d1f02-3ca2-4544-88e9-d09c85e465e7" providerId="ADAL" clId="{779D1F58-E732-4027-AD5E-D5FA65258A7A}" dt="2025-12-03T11:08:10.890" v="223" actId="2696"/>
        <pc:sldMkLst>
          <pc:docMk/>
          <pc:sldMk cId="1045948356" sldId="2146849448"/>
        </pc:sldMkLst>
      </pc:sldChg>
      <pc:sldChg chg="del">
        <pc:chgData name="Hanselmann, Markus" userId="029d1f02-3ca2-4544-88e9-d09c85e465e7" providerId="ADAL" clId="{779D1F58-E732-4027-AD5E-D5FA65258A7A}" dt="2025-12-03T11:08:10.763" v="208" actId="2696"/>
        <pc:sldMkLst>
          <pc:docMk/>
          <pc:sldMk cId="1891443050" sldId="2146849449"/>
        </pc:sldMkLst>
      </pc:sldChg>
      <pc:sldChg chg="del">
        <pc:chgData name="Hanselmann, Markus" userId="029d1f02-3ca2-4544-88e9-d09c85e465e7" providerId="ADAL" clId="{779D1F58-E732-4027-AD5E-D5FA65258A7A}" dt="2025-12-03T11:08:10.158" v="184" actId="2696"/>
        <pc:sldMkLst>
          <pc:docMk/>
          <pc:sldMk cId="3679063388" sldId="2146849450"/>
        </pc:sldMkLst>
      </pc:sldChg>
      <pc:sldChg chg="del">
        <pc:chgData name="Hanselmann, Markus" userId="029d1f02-3ca2-4544-88e9-d09c85e465e7" providerId="ADAL" clId="{779D1F58-E732-4027-AD5E-D5FA65258A7A}" dt="2025-12-03T11:08:08.974" v="105" actId="2696"/>
        <pc:sldMkLst>
          <pc:docMk/>
          <pc:sldMk cId="144157042" sldId="2146849452"/>
        </pc:sldMkLst>
      </pc:sldChg>
      <pc:sldChg chg="del">
        <pc:chgData name="Hanselmann, Markus" userId="029d1f02-3ca2-4544-88e9-d09c85e465e7" providerId="ADAL" clId="{779D1F58-E732-4027-AD5E-D5FA65258A7A}" dt="2025-12-03T11:08:09.228" v="134" actId="2696"/>
        <pc:sldMkLst>
          <pc:docMk/>
          <pc:sldMk cId="723668143" sldId="2146849453"/>
        </pc:sldMkLst>
      </pc:sldChg>
      <pc:sldChg chg="del">
        <pc:chgData name="Hanselmann, Markus" userId="029d1f02-3ca2-4544-88e9-d09c85e465e7" providerId="ADAL" clId="{779D1F58-E732-4027-AD5E-D5FA65258A7A}" dt="2025-12-03T11:08:10.971" v="237" actId="2696"/>
        <pc:sldMkLst>
          <pc:docMk/>
          <pc:sldMk cId="3229601879" sldId="2146849455"/>
        </pc:sldMkLst>
      </pc:sldChg>
      <pc:sldChg chg="del">
        <pc:chgData name="Hanselmann, Markus" userId="029d1f02-3ca2-4544-88e9-d09c85e465e7" providerId="ADAL" clId="{779D1F58-E732-4027-AD5E-D5FA65258A7A}" dt="2025-12-03T11:08:09.268" v="139" actId="2696"/>
        <pc:sldMkLst>
          <pc:docMk/>
          <pc:sldMk cId="1388841" sldId="2146849456"/>
        </pc:sldMkLst>
      </pc:sldChg>
      <pc:sldChg chg="del">
        <pc:chgData name="Hanselmann, Markus" userId="029d1f02-3ca2-4544-88e9-d09c85e465e7" providerId="ADAL" clId="{779D1F58-E732-4027-AD5E-D5FA65258A7A}" dt="2025-12-03T11:08:09.900" v="155" actId="2696"/>
        <pc:sldMkLst>
          <pc:docMk/>
          <pc:sldMk cId="2768722019" sldId="2146849457"/>
        </pc:sldMkLst>
      </pc:sldChg>
      <pc:sldChg chg="del">
        <pc:chgData name="Hanselmann, Markus" userId="029d1f02-3ca2-4544-88e9-d09c85e465e7" providerId="ADAL" clId="{779D1F58-E732-4027-AD5E-D5FA65258A7A}" dt="2025-12-03T11:08:09.233" v="135" actId="2696"/>
        <pc:sldMkLst>
          <pc:docMk/>
          <pc:sldMk cId="2915646600" sldId="2146849458"/>
        </pc:sldMkLst>
      </pc:sldChg>
      <pc:sldChg chg="del">
        <pc:chgData name="Hanselmann, Markus" userId="029d1f02-3ca2-4544-88e9-d09c85e465e7" providerId="ADAL" clId="{779D1F58-E732-4027-AD5E-D5FA65258A7A}" dt="2025-12-03T11:08:08.357" v="78" actId="2696"/>
        <pc:sldMkLst>
          <pc:docMk/>
          <pc:sldMk cId="823784223" sldId="2146849459"/>
        </pc:sldMkLst>
      </pc:sldChg>
      <pc:sldChg chg="del">
        <pc:chgData name="Hanselmann, Markus" userId="029d1f02-3ca2-4544-88e9-d09c85e465e7" providerId="ADAL" clId="{779D1F58-E732-4027-AD5E-D5FA65258A7A}" dt="2025-12-03T11:08:08.339" v="77" actId="2696"/>
        <pc:sldMkLst>
          <pc:docMk/>
          <pc:sldMk cId="1577944834" sldId="2146849460"/>
        </pc:sldMkLst>
      </pc:sldChg>
      <pc:sldChg chg="del">
        <pc:chgData name="Hanselmann, Markus" userId="029d1f02-3ca2-4544-88e9-d09c85e465e7" providerId="ADAL" clId="{779D1F58-E732-4027-AD5E-D5FA65258A7A}" dt="2025-12-03T11:08:08.992" v="107" actId="2696"/>
        <pc:sldMkLst>
          <pc:docMk/>
          <pc:sldMk cId="1681989978" sldId="2146849461"/>
        </pc:sldMkLst>
      </pc:sldChg>
      <pc:sldChg chg="del">
        <pc:chgData name="Hanselmann, Markus" userId="029d1f02-3ca2-4544-88e9-d09c85e465e7" providerId="ADAL" clId="{779D1F58-E732-4027-AD5E-D5FA65258A7A}" dt="2025-12-03T11:08:08.980" v="106" actId="2696"/>
        <pc:sldMkLst>
          <pc:docMk/>
          <pc:sldMk cId="3135746928" sldId="21468494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BBDE3E-F3DD-4441-E348-237218AA2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109508-F983-9363-608D-F81E02C1B7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14994-51ED-4918-BF39-4CC839D63D5F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8510AD-C110-4DF7-ED12-B6E0D8990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A23828-83C6-19BE-51E7-C06774603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BA9C9-4243-464F-801B-FD66B462AA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75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3D38B-2ACD-5418-D816-6878F6E18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BC3631E-41B6-73E7-24BB-3010457BD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8BCDA61-426A-6376-7C47-C753023FB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93BDAE-F629-0096-8AF2-21FC69D90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584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1341187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747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1314005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2349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30078862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4706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30057990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895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30083528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2502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900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10EEF-BAE4-E7A7-871A-148240933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650BC02-42C2-2FBC-6663-00233DF271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8140FF0-0343-DF20-4AD5-85A13CA20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1602006</a:t>
            </a:r>
            <a:endParaRPr lang="en-US"/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1F5AAE-962A-49F9-1207-F951E754C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354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7385-B86D-692A-F629-66C14AB90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58403B5-F6F6-DC44-E653-B9C9691A42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6030FE3-2E60-FE6F-05E5-220ADD0F4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1554728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FFD44B-7E0A-2E7C-562E-611D3B5DED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7317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59576-1483-587A-065C-697F87938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ACBEFFB-169F-205C-D8A2-74D32ABA7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F8148E0-8E40-8CB3-72C2-CB567063C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1554728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85F864-68C9-1181-EDA8-05083C53FC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551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1314255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668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30085203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0498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1320105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679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1316816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5260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 1490001 - Anwendungsbeispiel (Projektierung Timo Kurzenberger)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237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DD3872C-6A16-2E03-A6AD-10D113692A59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beispiel_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BA8AEB-8808-1699-B840-F0778FC428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4" y="2097088"/>
            <a:ext cx="5327650" cy="4176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54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6C9C45-08CA-C8A5-4F3A-866E41750A02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3B888C-7AEF-90E7-C067-D5626FF50E5D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0510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66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73ACF9F-7994-CE00-5D2E-3550EA5D3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4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B92381-652F-34CC-6160-C8576854BE66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7970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Kapitel und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8096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noProof="0"/>
              <a:t>Here is a quote / Recommendation / Result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noProof="0"/>
              <a:t>Optional quoter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A19B4A-6BD5-2077-A8AF-47F7F2A35A45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1" r:id="rId6"/>
    <p:sldLayoutId id="2147483652" r:id="rId7"/>
    <p:sldLayoutId id="2147483654" r:id="rId8"/>
    <p:sldLayoutId id="2147483653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64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pos="4116" userDrawn="1">
          <p15:clr>
            <a:srgbClr val="F26B43"/>
          </p15:clr>
        </p15:guide>
        <p15:guide id="7" orient="horz" pos="1074" userDrawn="1">
          <p15:clr>
            <a:srgbClr val="F26B43"/>
          </p15:clr>
        </p15:guide>
        <p15:guide id="8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0" Type="http://schemas.openxmlformats.org/officeDocument/2006/relationships/image" Target="../media/image35.svg"/><Relationship Id="rId4" Type="http://schemas.openxmlformats.org/officeDocument/2006/relationships/image" Target="../media/image26.svg"/><Relationship Id="rId9" Type="http://schemas.openxmlformats.org/officeDocument/2006/relationships/image" Target="../media/image34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6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44.png"/><Relationship Id="rId5" Type="http://schemas.openxmlformats.org/officeDocument/2006/relationships/image" Target="../media/image27.png"/><Relationship Id="rId10" Type="http://schemas.openxmlformats.org/officeDocument/2006/relationships/image" Target="../media/image35.svg"/><Relationship Id="rId4" Type="http://schemas.openxmlformats.org/officeDocument/2006/relationships/image" Target="../media/image26.svg"/><Relationship Id="rId9" Type="http://schemas.openxmlformats.org/officeDocument/2006/relationships/image" Target="../media/image34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svg"/><Relationship Id="rId3" Type="http://schemas.openxmlformats.org/officeDocument/2006/relationships/image" Target="../media/image48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50.svg"/><Relationship Id="rId5" Type="http://schemas.openxmlformats.org/officeDocument/2006/relationships/image" Target="../media/image38.png"/><Relationship Id="rId15" Type="http://schemas.openxmlformats.org/officeDocument/2006/relationships/image" Target="../media/image52.svg"/><Relationship Id="rId10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24.sv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25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11" Type="http://schemas.openxmlformats.org/officeDocument/2006/relationships/image" Target="../media/image34.png"/><Relationship Id="rId5" Type="http://schemas.openxmlformats.org/officeDocument/2006/relationships/image" Target="../media/image55.png"/><Relationship Id="rId10" Type="http://schemas.openxmlformats.org/officeDocument/2006/relationships/image" Target="../media/image58.svg"/><Relationship Id="rId4" Type="http://schemas.openxmlformats.org/officeDocument/2006/relationships/image" Target="../media/image54.sv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64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62.png"/><Relationship Id="rId5" Type="http://schemas.openxmlformats.org/officeDocument/2006/relationships/image" Target="../media/image27.png"/><Relationship Id="rId15" Type="http://schemas.openxmlformats.org/officeDocument/2006/relationships/image" Target="../media/image38.png"/><Relationship Id="rId10" Type="http://schemas.openxmlformats.org/officeDocument/2006/relationships/image" Target="../media/image61.svg"/><Relationship Id="rId4" Type="http://schemas.openxmlformats.org/officeDocument/2006/relationships/image" Target="../media/image26.svg"/><Relationship Id="rId9" Type="http://schemas.openxmlformats.org/officeDocument/2006/relationships/image" Target="../media/image60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0" Type="http://schemas.openxmlformats.org/officeDocument/2006/relationships/image" Target="../media/image35.svg"/><Relationship Id="rId4" Type="http://schemas.openxmlformats.org/officeDocument/2006/relationships/image" Target="../media/image26.svg"/><Relationship Id="rId9" Type="http://schemas.openxmlformats.org/officeDocument/2006/relationships/image" Target="../media/image34.png"/><Relationship Id="rId1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15.sv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hyperlink" Target="https://schunk.com/de/de/news/kompakter-geht-es-nicht-/28227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hunk.com/de/de/news/kompakter-geht-es-nicht-/28227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svg"/><Relationship Id="rId4" Type="http://schemas.openxmlformats.org/officeDocument/2006/relationships/image" Target="../media/image26.sv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0" Type="http://schemas.openxmlformats.org/officeDocument/2006/relationships/image" Target="../media/image35.svg"/><Relationship Id="rId4" Type="http://schemas.openxmlformats.org/officeDocument/2006/relationships/image" Target="../media/image26.svg"/><Relationship Id="rId9" Type="http://schemas.openxmlformats.org/officeDocument/2006/relationships/image" Target="../media/image34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41.tiff"/><Relationship Id="rId5" Type="http://schemas.openxmlformats.org/officeDocument/2006/relationships/image" Target="../media/image27.png"/><Relationship Id="rId15" Type="http://schemas.openxmlformats.org/officeDocument/2006/relationships/image" Target="../media/image42.png"/><Relationship Id="rId10" Type="http://schemas.openxmlformats.org/officeDocument/2006/relationships/image" Target="../media/image35.svg"/><Relationship Id="rId4" Type="http://schemas.openxmlformats.org/officeDocument/2006/relationships/image" Target="../media/image26.sv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85DC8B-5FEA-21E6-14BD-99D7864C9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DA6079C3-FBB2-1B4C-265E-32614FCE2679}"/>
              </a:ext>
            </a:extLst>
          </p:cNvPr>
          <p:cNvSpPr>
            <a:spLocks noChangeAspect="1"/>
          </p:cNvSpPr>
          <p:nvPr/>
        </p:nvSpPr>
        <p:spPr>
          <a:xfrm>
            <a:off x="0" y="1940915"/>
            <a:ext cx="12192000" cy="4332887"/>
          </a:xfrm>
          <a:custGeom>
            <a:avLst/>
            <a:gdLst>
              <a:gd name="connsiteX0" fmla="*/ 9392001 w 12192000"/>
              <a:gd name="connsiteY0" fmla="*/ 0 h 4332887"/>
              <a:gd name="connsiteX1" fmla="*/ 12192000 w 12192000"/>
              <a:gd name="connsiteY1" fmla="*/ 0 h 4332887"/>
              <a:gd name="connsiteX2" fmla="*/ 12192000 w 12192000"/>
              <a:gd name="connsiteY2" fmla="*/ 1693812 h 4332887"/>
              <a:gd name="connsiteX3" fmla="*/ 9815013 w 12192000"/>
              <a:gd name="connsiteY3" fmla="*/ 1693812 h 4332887"/>
              <a:gd name="connsiteX4" fmla="*/ 4861549 w 12192000"/>
              <a:gd name="connsiteY4" fmla="*/ 4332887 h 4332887"/>
              <a:gd name="connsiteX5" fmla="*/ 0 w 12192000"/>
              <a:gd name="connsiteY5" fmla="*/ 4332887 h 4332887"/>
              <a:gd name="connsiteX6" fmla="*/ 0 w 12192000"/>
              <a:gd name="connsiteY6" fmla="*/ 2639076 h 4332887"/>
              <a:gd name="connsiteX7" fmla="*/ 4438485 w 12192000"/>
              <a:gd name="connsiteY7" fmla="*/ 2639076 h 433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332887">
                <a:moveTo>
                  <a:pt x="9392001" y="0"/>
                </a:moveTo>
                <a:lnTo>
                  <a:pt x="12192000" y="0"/>
                </a:lnTo>
                <a:lnTo>
                  <a:pt x="12192000" y="1693812"/>
                </a:lnTo>
                <a:lnTo>
                  <a:pt x="9815013" y="1693812"/>
                </a:lnTo>
                <a:lnTo>
                  <a:pt x="4861549" y="4332887"/>
                </a:lnTo>
                <a:lnTo>
                  <a:pt x="0" y="4332887"/>
                </a:lnTo>
                <a:lnTo>
                  <a:pt x="0" y="2639076"/>
                </a:lnTo>
                <a:lnTo>
                  <a:pt x="4438485" y="2639076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29BF6A-D122-40E1-B44C-A3F9F2AF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SCHUNK Engineering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4DAAAA-FE52-3490-D4A4-85BBD63161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>
                <a:solidFill>
                  <a:schemeClr val="bg2"/>
                </a:solidFill>
              </a:rPr>
              <a:t>Solution Book - Konsumgüter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4E91981-530F-A0AA-A59B-C5B36EC21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113A904E-8D8F-96A3-15E2-C2E2B5EDA482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9A2C4A87-CE1D-81FE-44D0-612952CE0029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254FE234-C567-A133-C25F-37F8ED1F3250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3296F904-7F94-09F1-B393-D8BA467BDFC2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4E385AC8-03DB-0C62-BB8F-49125340629E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2BEE8B94-0CE7-7B76-C644-02E9776254A8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151700BB-09CE-E6C5-C5DD-28207DD173BB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FDD50C47-C7E5-3B8E-B3AE-D69CA2133E8F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DE143002-D33B-8293-F035-45FD3EF11EDB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E2417FD1-C6DB-FB4C-ED3A-EBB3DE3EB2A2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E45D9BFD-8DEB-5F8A-D0B7-4FB69F6ED547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7868BC2F-1237-6BD6-BA4B-75BACB5E70AC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92886E79-2440-0AFC-30F5-8616DB1E5842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08865707-0EC4-2EF5-95CF-F45BB6A672EB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82DE3C6-932B-A70B-5E51-26BDA72D5656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5F0ECB4F-ACF3-8BD5-C328-D617D228A28C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CE7EF4E3-B106-7048-9392-71FFC9FB8DD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23742F90-03BE-698A-DEF6-3CEF91844805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AFA13DA0-A10D-18CB-1A51-44F00C9056C9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B362FEB-2A25-BA41-14B7-817091B3777A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FAD149BE-EF2C-5183-4F97-2E6E56BBFD34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D10A3042-4BE2-712B-939B-8992C92D3657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8F00768B-771C-321C-4486-158B970813C3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Hinweis: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Diese Präsentation enthält vertrauliche Informationen und ist nur zur nicht-öffentlichen Verwendung bei Kunden und Lieferanten freigegeben. Ggf. Rücksprache mit Fachbereich notwendig.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i="1">
              <a:solidFill>
                <a:prstClr val="white"/>
              </a:solidFill>
              <a:latin typeface="Fago Pro" panose="02000506040000020004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1">
                <a:solidFill>
                  <a:prstClr val="white"/>
                </a:solidFill>
                <a:latin typeface="Fago Pro" panose="02000506040000020004" pitchFamily="50" charset="0"/>
              </a:rPr>
              <a:t>- Diesen Hinweis vor Benutzung entfernen -</a:t>
            </a:r>
            <a:endParaRPr kumimoji="0" lang="de-DE" sz="1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53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20708-D0F1-C449-961C-CA36D290D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133BF5E-68B8-7EC4-72D6-8F75011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de-DE"/>
              <a:t>KLT Greifer</a:t>
            </a:r>
            <a:br>
              <a:rPr lang="de-DE"/>
            </a:br>
            <a:r>
              <a:rPr lang="de-DE" sz="2400" b="0"/>
              <a:t>Handling von Kisten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B417B95-3996-673A-311A-B5EB722279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Konsumgüter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EB76603-DCF8-3995-322E-679472D981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D039E22A-3B71-19BC-23A0-40CA96625285}"/>
              </a:ext>
            </a:extLst>
          </p:cNvPr>
          <p:cNvSpPr txBox="1"/>
          <p:nvPr/>
        </p:nvSpPr>
        <p:spPr>
          <a:xfrm>
            <a:off x="7026808" y="1564547"/>
            <a:ext cx="4830230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Greifeinheit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bestehend aus 2 Stück Parallelgreifern PGN-plus 160-AS mit kundenspezifischen Fingern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Pneumatische Z-X-</a:t>
            </a:r>
            <a:r>
              <a:rPr lang="de-DE" sz="2000" b="1" err="1">
                <a:solidFill>
                  <a:srgbClr val="003D6A"/>
                </a:solidFill>
              </a:rPr>
              <a:t>Verstelleinheit</a:t>
            </a:r>
            <a:br>
              <a:rPr lang="de-DE" sz="2800" b="1"/>
            </a:br>
            <a:r>
              <a:rPr lang="de-DE" sz="1600">
                <a:solidFill>
                  <a:srgbClr val="003D6A"/>
                </a:solidFill>
              </a:rPr>
              <a:t>für einen Greifer zur Anpassung an die verschiedenen Kistengrößen</a:t>
            </a:r>
            <a:br>
              <a:rPr lang="de-DE" sz="2000" b="1"/>
            </a:b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Pneumatischer Parallelgreifer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PGN-plus 160-AS</a:t>
            </a:r>
            <a:endParaRPr lang="de-DE" sz="12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2 Stück pneumatische </a:t>
            </a:r>
            <a:r>
              <a:rPr lang="de-DE" sz="2000" b="1" err="1">
                <a:solidFill>
                  <a:srgbClr val="003D6A"/>
                </a:solidFill>
              </a:rPr>
              <a:t>Andrücker</a:t>
            </a:r>
            <a:br>
              <a:rPr lang="de-DE" sz="1600" b="1"/>
            </a:br>
            <a:r>
              <a:rPr lang="de-DE" sz="1600">
                <a:solidFill>
                  <a:srgbClr val="003D6A"/>
                </a:solidFill>
              </a:rPr>
              <a:t>zur Fixierung der Werkstücke im gegriffenen Zustand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err="1">
                <a:solidFill>
                  <a:srgbClr val="003D6A"/>
                </a:solidFill>
              </a:rPr>
              <a:t>Greifergewicht</a:t>
            </a:r>
            <a:endParaRPr lang="de-DE" sz="20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      ca. 60 kg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97F141F-D623-E652-0E8D-C19ADA62F31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53CDB1BE-34E7-5BEB-6B7D-3F607A861FF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8F8F1B6-4917-9F21-4776-6270580A9920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FD0079F-807C-FA49-0215-8ABBA4AC480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F4B46EDD-F60C-7553-4D1B-642101D2F227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FE17DE7-7AAE-4C6A-0494-F78F1A22C1B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66FEDE2-8FAA-8F1F-10DC-198F6631FAB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4F72C69D-F725-2382-94C2-2D65B265853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AF6181D1-3C18-72F9-AB69-2FB92559E6E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0567426E-C4CE-7377-9B51-E3AE05AF0C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6F9D738-3547-E5D0-E85F-2AF03FA75102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A6C7CE6F-2255-71D4-8B2C-AF5BC0DAA93F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CACD6390-A816-18C6-1753-5EB56FCC1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D8DE62A7-5A6B-E504-F8E2-1BABEEBD039E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E54A5C5F-1197-4973-5CA1-5C787012742A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F0255C85-E315-08A1-7F28-175DA85085F0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58144BCD-DFA7-8DA9-0472-D49B71228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8317C544-72E8-75A9-18DB-AD6BC9593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 descr="Karton geöffnet mit einfarbiger Füllung">
            <a:extLst>
              <a:ext uri="{FF2B5EF4-FFF2-40B4-BE49-F238E27FC236}">
                <a16:creationId xmlns:a16="http://schemas.microsoft.com/office/drawing/2014/main" id="{C69B15C4-6E04-73D9-D898-2D938E50F4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9942" y="6084825"/>
            <a:ext cx="706502" cy="706502"/>
          </a:xfrm>
          <a:prstGeom prst="rect">
            <a:avLst/>
          </a:prstGeom>
        </p:spPr>
      </p:pic>
      <p:grpSp>
        <p:nvGrpSpPr>
          <p:cNvPr id="4" name="Gruppieren 34">
            <a:extLst>
              <a:ext uri="{FF2B5EF4-FFF2-40B4-BE49-F238E27FC236}">
                <a16:creationId xmlns:a16="http://schemas.microsoft.com/office/drawing/2014/main" id="{0A5A8217-3813-D8C0-1AAA-823193B3406C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D5AD397D-6C2C-1CC2-A229-64F7D116C154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F228C92C-BB8C-E6D0-D8D3-C54E77EF7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FF843C0B-A759-7B1A-BE65-E8F760514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F7D8318D-A42B-63AE-1BFA-BA7F63347C3A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187E7991-1062-AA06-A25E-2894A00896BB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A0D5EAD6-D9D1-3D15-F3B1-8FE1FB18E978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8" name="Grafik 36">
              <a:extLst>
                <a:ext uri="{FF2B5EF4-FFF2-40B4-BE49-F238E27FC236}">
                  <a16:creationId xmlns:a16="http://schemas.microsoft.com/office/drawing/2014/main" id="{AE247522-3321-D676-D78F-73908E4CF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4417242-9F7C-131D-0655-02F3371B8B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129" y="1785351"/>
            <a:ext cx="4914667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00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B4C61-36BB-DCD6-EAD8-961FC4209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EF4E376-19E4-E34C-2D7F-0CC46024C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Greifeinheit ELG</a:t>
            </a:r>
            <a:br>
              <a:rPr lang="de-DE"/>
            </a:br>
            <a:r>
              <a:rPr lang="de-DE" sz="2400" b="0"/>
              <a:t>Handling von Waschmaschinen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0FAF2AE-A38C-E81F-F812-06C4989D0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Konsumgüter</a:t>
            </a:r>
            <a:r>
              <a:rPr lang="de-DE"/>
              <a:t> - Verpackung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4D06691-65EC-979E-89E5-B021D2A0C1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B080FBE-BEF7-02A4-3263-A93D276E2EC2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F21F5B1-A0A8-D9FE-F915-C9FDCAD9E8F3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BE852586-34FC-FDC4-49FF-9E157827EC66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449B88FC-5A65-17CF-3B33-A53FA1EBE1E8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33BB46F6-CBB4-E293-8545-05A84522080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071266A8-3772-01CB-D5AA-24FB2A20F9BB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158B6480-8DE6-3269-088A-1D3098745E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2F2C81A-0EE9-8386-4C45-DC0A40E35AC5}"/>
              </a:ext>
            </a:extLst>
          </p:cNvPr>
          <p:cNvSpPr txBox="1"/>
          <p:nvPr/>
        </p:nvSpPr>
        <p:spPr>
          <a:xfrm>
            <a:off x="7056949" y="1560976"/>
            <a:ext cx="4800089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Kurze Projektdurchlaufzeit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Auslegung, Konstruktion und Montage durch SCHUNK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 i="0">
              <a:solidFill>
                <a:srgbClr val="003D6A"/>
              </a:solidFill>
              <a:effectLst/>
              <a:latin typeface="Calibri" panose="020F0502020204030204" pitchFamily="34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i="0" err="1">
                <a:solidFill>
                  <a:srgbClr val="003D6A"/>
                </a:solidFill>
                <a:effectLst/>
                <a:latin typeface="+mj-lt"/>
              </a:rPr>
              <a:t>Greiferkonfiguration</a:t>
            </a:r>
            <a:r>
              <a:rPr lang="de-DE" sz="2000" b="1" i="0">
                <a:solidFill>
                  <a:srgbClr val="003D6A"/>
                </a:solidFill>
                <a:effectLst/>
                <a:latin typeface="+mj-lt"/>
              </a:rPr>
              <a:t> ELG</a:t>
            </a:r>
            <a:br>
              <a:rPr lang="de-DE" sz="2000" b="1" i="0">
                <a:solidFill>
                  <a:srgbClr val="003D6A"/>
                </a:solidFill>
                <a:effectLst/>
                <a:latin typeface="+mj-lt"/>
              </a:rPr>
            </a:br>
            <a:r>
              <a:rPr lang="de-DE" sz="1600" i="0">
                <a:solidFill>
                  <a:srgbClr val="003D6A"/>
                </a:solidFill>
                <a:effectLst/>
              </a:rPr>
              <a:t>Kundenspezifisch konfigurierbarer Großhubgreifer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Kundenspezifische Schnittstelle</a:t>
            </a:r>
            <a:br>
              <a:rPr lang="de-DE" sz="2000" b="1"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für den Anbau an ihren Roboter oder Linearportal mit Toleranzausgleich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Greifeinheit</a:t>
            </a:r>
            <a:br>
              <a:rPr lang="de-DE" sz="2000" b="1">
                <a:solidFill>
                  <a:srgbClr val="003D6A"/>
                </a:solidFill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Greifer zur Handhabung großer, schwerer Werkstücke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Lösung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Großhubgreifer ELG, </a:t>
            </a:r>
            <a:r>
              <a:rPr lang="de-DE" sz="1600" err="1">
                <a:solidFill>
                  <a:srgbClr val="003D6A"/>
                </a:solidFill>
              </a:rPr>
              <a:t>Greiferfinger</a:t>
            </a:r>
            <a:r>
              <a:rPr lang="de-DE" sz="1600">
                <a:solidFill>
                  <a:srgbClr val="003D6A"/>
                </a:solidFill>
              </a:rPr>
              <a:t> mit Anti-Rutsch-Beschichtung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73075F58-1EAB-1396-7E43-98681A68048D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0C9AF12-AC5A-03AA-A819-34AAE5CBF62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C5225D2D-41F5-41FF-6494-6D5F7EBD57C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BB6C877C-F85D-344C-DF16-F0E141966E93}"/>
              </a:ext>
            </a:extLst>
          </p:cNvPr>
          <p:cNvGrpSpPr/>
          <p:nvPr/>
        </p:nvGrpSpPr>
        <p:grpSpPr>
          <a:xfrm>
            <a:off x="4605159" y="6078883"/>
            <a:ext cx="2297175" cy="723308"/>
            <a:chOff x="3486608" y="2216930"/>
            <a:chExt cx="2297175" cy="723308"/>
          </a:xfrm>
        </p:grpSpPr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4A62A106-8F82-6D8A-88B1-AAA0E71D297E}"/>
                </a:ext>
              </a:extLst>
            </p:cNvPr>
            <p:cNvGrpSpPr/>
            <p:nvPr/>
          </p:nvGrpSpPr>
          <p:grpSpPr>
            <a:xfrm>
              <a:off x="3486608" y="2216930"/>
              <a:ext cx="2297175" cy="723308"/>
              <a:chOff x="3486608" y="2216930"/>
              <a:chExt cx="2297175" cy="723308"/>
            </a:xfrm>
          </p:grpSpPr>
          <p:pic>
            <p:nvPicPr>
              <p:cNvPr id="39" name="Grafik 124">
                <a:extLst>
                  <a:ext uri="{FF2B5EF4-FFF2-40B4-BE49-F238E27FC236}">
                    <a16:creationId xmlns:a16="http://schemas.microsoft.com/office/drawing/2014/main" id="{2AE49BD5-D512-4B21-5B8D-CB58D57E7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40" name="Textfeld 127">
                <a:extLst>
                  <a:ext uri="{FF2B5EF4-FFF2-40B4-BE49-F238E27FC236}">
                    <a16:creationId xmlns:a16="http://schemas.microsoft.com/office/drawing/2014/main" id="{55058D47-8CFB-0464-CEF9-36287FF6D814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41" name="Textfeld 125">
                <a:extLst>
                  <a:ext uri="{FF2B5EF4-FFF2-40B4-BE49-F238E27FC236}">
                    <a16:creationId xmlns:a16="http://schemas.microsoft.com/office/drawing/2014/main" id="{D9FA6FBA-CDB2-47FB-66E7-9131039C8283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42" name="Textfeld 123">
                <a:extLst>
                  <a:ext uri="{FF2B5EF4-FFF2-40B4-BE49-F238E27FC236}">
                    <a16:creationId xmlns:a16="http://schemas.microsoft.com/office/drawing/2014/main" id="{0021A055-7C4C-300D-30DB-9EA50EE7443C}"/>
                  </a:ext>
                </a:extLst>
              </p:cNvPr>
              <p:cNvSpPr txBox="1"/>
              <p:nvPr/>
            </p:nvSpPr>
            <p:spPr>
              <a:xfrm>
                <a:off x="490914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F54AE249-E593-0908-7B9F-BCE714BC8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E838E5F5-585B-F456-E09C-843608FAF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CA7C4895-E498-796E-F23B-71A1D375E521}"/>
              </a:ext>
            </a:extLst>
          </p:cNvPr>
          <p:cNvGrpSpPr/>
          <p:nvPr/>
        </p:nvGrpSpPr>
        <p:grpSpPr>
          <a:xfrm>
            <a:off x="2995948" y="6143577"/>
            <a:ext cx="634613" cy="573871"/>
            <a:chOff x="4749430" y="2974495"/>
            <a:chExt cx="2215224" cy="2106551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A4F0257E-743C-3DC2-2688-41AE3A1299B9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463B0A1A-A673-5C82-056E-406D76FC7E56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7" name="Rechteck: obere Ecken abgeschnitten 46">
              <a:extLst>
                <a:ext uri="{FF2B5EF4-FFF2-40B4-BE49-F238E27FC236}">
                  <a16:creationId xmlns:a16="http://schemas.microsoft.com/office/drawing/2014/main" id="{B6C2BB2A-5015-4364-4788-0A5D40EE7584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9EB08B59-8B0B-AD97-BAF2-46926ED50EDC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9" name="Rechteck: obere Ecken abgeschnitten 48">
              <a:extLst>
                <a:ext uri="{FF2B5EF4-FFF2-40B4-BE49-F238E27FC236}">
                  <a16:creationId xmlns:a16="http://schemas.microsoft.com/office/drawing/2014/main" id="{05B1EC71-1956-3355-4523-05A6C481C318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9B9668B2-BADC-687E-8265-D2A109A740C7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51" name="Grafik 50">
            <a:extLst>
              <a:ext uri="{FF2B5EF4-FFF2-40B4-BE49-F238E27FC236}">
                <a16:creationId xmlns:a16="http://schemas.microsoft.com/office/drawing/2014/main" id="{F06D8533-BB57-E886-105F-EF3E9877F8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159" y="6072697"/>
            <a:ext cx="706502" cy="706502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E124866D-A971-3935-E158-632A0A86FD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36321" y="6119548"/>
            <a:ext cx="612799" cy="6127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367BBD9-FFEC-5E8B-294D-01719EB7CF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788" y="2106479"/>
            <a:ext cx="4314074" cy="33685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9262446-C4FD-DB43-D488-FE1DACF8BE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424" y="1659948"/>
            <a:ext cx="2446530" cy="18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94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45E6B-92EB-6D86-65FD-683575C39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>
            <a:extLst>
              <a:ext uri="{FF2B5EF4-FFF2-40B4-BE49-F238E27FC236}">
                <a16:creationId xmlns:a16="http://schemas.microsoft.com/office/drawing/2014/main" id="{2D98EF68-F6A3-64A3-00FD-9AD00B77E474}"/>
              </a:ext>
            </a:extLst>
          </p:cNvPr>
          <p:cNvSpPr txBox="1"/>
          <p:nvPr/>
        </p:nvSpPr>
        <p:spPr>
          <a:xfrm>
            <a:off x="7056949" y="2211346"/>
            <a:ext cx="4800089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 Projektierungsteams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Linearachse LDT / LDN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Linearachsen Typ LDT und LDN</a:t>
            </a:r>
            <a:endParaRPr lang="de-DE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Dynamik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Linearachsen mit Direktantrieb gewährleisten eine hohe Dynamik und minimale Taktzeit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Hohe Verfügbarkeit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Hohe Anlagenverfügbarkeit durch max. </a:t>
            </a:r>
            <a:r>
              <a:rPr lang="de-DE" sz="1600">
                <a:solidFill>
                  <a:srgbClr val="003D6A"/>
                </a:solidFill>
                <a:latin typeface="Fago Pro"/>
              </a:rPr>
              <a:t>Reduzierung der</a:t>
            </a:r>
            <a:r>
              <a:rPr kumimoji="0" lang="de-DE" sz="16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Verschleißteile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51745C5-DA8A-A6BD-C6FE-36B8B739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Fago Pro"/>
              </a:rPr>
              <a:t>2-Achs System</a:t>
            </a:r>
            <a:br>
              <a:rPr lang="de-DE"/>
            </a:br>
            <a:r>
              <a:rPr lang="de-DE" sz="2400" b="0">
                <a:latin typeface="Fago Pro"/>
              </a:rPr>
              <a:t>Handling von Kontaktlinsen-Trays</a:t>
            </a:r>
            <a:endParaRPr lang="de-DE" b="0">
              <a:latin typeface="Fago Pro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139912-021B-A2D5-ED82-031207CDDA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Konsumgüter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FA67D8C-F1E3-79D3-2049-8177898AE4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4E641A59-D1CF-C196-F715-8C87171CF398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43D011C-EEFF-DBFB-FE2E-E2974BAC8660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713D275A-0A59-6789-7E39-4F0583A37BA3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7896AE58-D6FE-DA31-97E8-9BB049013F47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3FEE609-916C-DDD1-D2B1-80C2E088E06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1DECC0D-EB3A-94C8-6002-6DA1E1C0CB8A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6124555A-E7E9-A42E-9E53-CC605F107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94D2CF-8449-3CB9-B39F-0F013D5BF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4" y="1694921"/>
            <a:ext cx="6346849" cy="3770931"/>
          </a:xfrm>
          <a:prstGeom prst="rect">
            <a:avLst/>
          </a:prstGeom>
        </p:spPr>
      </p:pic>
      <p:grpSp>
        <p:nvGrpSpPr>
          <p:cNvPr id="15" name="Gruppieren 34">
            <a:extLst>
              <a:ext uri="{FF2B5EF4-FFF2-40B4-BE49-F238E27FC236}">
                <a16:creationId xmlns:a16="http://schemas.microsoft.com/office/drawing/2014/main" id="{FA652AE1-5FB4-8FCC-ADA2-0FDA2AE5037F}"/>
              </a:ext>
            </a:extLst>
          </p:cNvPr>
          <p:cNvGrpSpPr/>
          <p:nvPr/>
        </p:nvGrpSpPr>
        <p:grpSpPr>
          <a:xfrm>
            <a:off x="3721610" y="6100083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C500FE9E-7610-59DE-0910-86AA3CF5D960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CCA3A495-FE3F-D2A3-592F-F43F71AFE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8688A440-9CAE-6168-1EAC-B1F65B792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CA691361-9615-705D-F783-73905BA0C3EB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A1D9D191-87A4-5C42-7119-8C6CE5DAC6C1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DDD40D90-F55B-30B7-0235-CC3C6FD27914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9" name="Grafik 36">
              <a:extLst>
                <a:ext uri="{FF2B5EF4-FFF2-40B4-BE49-F238E27FC236}">
                  <a16:creationId xmlns:a16="http://schemas.microsoft.com/office/drawing/2014/main" id="{62190ABD-6F5F-66D1-7850-916EE0011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grpSp>
        <p:nvGrpSpPr>
          <p:cNvPr id="22" name="Gruppieren 71">
            <a:extLst>
              <a:ext uri="{FF2B5EF4-FFF2-40B4-BE49-F238E27FC236}">
                <a16:creationId xmlns:a16="http://schemas.microsoft.com/office/drawing/2014/main" id="{4F17B6F5-27E0-A7A2-C2BB-B21EE2165995}"/>
              </a:ext>
            </a:extLst>
          </p:cNvPr>
          <p:cNvGrpSpPr/>
          <p:nvPr/>
        </p:nvGrpSpPr>
        <p:grpSpPr>
          <a:xfrm>
            <a:off x="2536383" y="6077388"/>
            <a:ext cx="337813" cy="638864"/>
            <a:chOff x="2734813" y="2340050"/>
            <a:chExt cx="663255" cy="2981325"/>
          </a:xfrm>
        </p:grpSpPr>
        <p:sp>
          <p:nvSpPr>
            <p:cNvPr id="17" name="Rechteck 72">
              <a:extLst>
                <a:ext uri="{FF2B5EF4-FFF2-40B4-BE49-F238E27FC236}">
                  <a16:creationId xmlns:a16="http://schemas.microsoft.com/office/drawing/2014/main" id="{93196740-E9ED-AE7A-6F17-0A0F4886ED4D}"/>
                </a:ext>
              </a:extLst>
            </p:cNvPr>
            <p:cNvSpPr/>
            <p:nvPr/>
          </p:nvSpPr>
          <p:spPr>
            <a:xfrm>
              <a:off x="2734813" y="2340050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73">
              <a:extLst>
                <a:ext uri="{FF2B5EF4-FFF2-40B4-BE49-F238E27FC236}">
                  <a16:creationId xmlns:a16="http://schemas.microsoft.com/office/drawing/2014/main" id="{6A8BC919-62DD-C2E3-32E5-6582467F4F04}"/>
                </a:ext>
              </a:extLst>
            </p:cNvPr>
            <p:cNvSpPr/>
            <p:nvPr/>
          </p:nvSpPr>
          <p:spPr>
            <a:xfrm>
              <a:off x="3111427" y="4410074"/>
              <a:ext cx="92739" cy="6065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74">
              <a:extLst>
                <a:ext uri="{FF2B5EF4-FFF2-40B4-BE49-F238E27FC236}">
                  <a16:creationId xmlns:a16="http://schemas.microsoft.com/office/drawing/2014/main" id="{7835DC6D-23FD-AE2C-3BF8-DF355E46C320}"/>
                </a:ext>
              </a:extLst>
            </p:cNvPr>
            <p:cNvSpPr/>
            <p:nvPr/>
          </p:nvSpPr>
          <p:spPr>
            <a:xfrm>
              <a:off x="2734813" y="2340050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0" name="Grafik 75">
              <a:extLst>
                <a:ext uri="{FF2B5EF4-FFF2-40B4-BE49-F238E27FC236}">
                  <a16:creationId xmlns:a16="http://schemas.microsoft.com/office/drawing/2014/main" id="{B7AAA2B2-2D5C-C61E-4C31-037AF226A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813" y="5120190"/>
              <a:ext cx="377985" cy="201185"/>
            </a:xfrm>
            <a:prstGeom prst="rect">
              <a:avLst/>
            </a:prstGeom>
          </p:spPr>
        </p:pic>
        <p:sp>
          <p:nvSpPr>
            <p:cNvPr id="21" name="Pfeil: nach oben und unten 76">
              <a:extLst>
                <a:ext uri="{FF2B5EF4-FFF2-40B4-BE49-F238E27FC236}">
                  <a16:creationId xmlns:a16="http://schemas.microsoft.com/office/drawing/2014/main" id="{A4ECB97C-5915-2433-023C-B0CA9F22BAC0}"/>
                </a:ext>
              </a:extLst>
            </p:cNvPr>
            <p:cNvSpPr/>
            <p:nvPr/>
          </p:nvSpPr>
          <p:spPr>
            <a:xfrm>
              <a:off x="3305329" y="2535892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9" name="Gruppieren 77">
            <a:extLst>
              <a:ext uri="{FF2B5EF4-FFF2-40B4-BE49-F238E27FC236}">
                <a16:creationId xmlns:a16="http://schemas.microsoft.com/office/drawing/2014/main" id="{706CA6B6-139E-E5A4-10EE-B6C0D92EC644}"/>
              </a:ext>
            </a:extLst>
          </p:cNvPr>
          <p:cNvGrpSpPr/>
          <p:nvPr/>
        </p:nvGrpSpPr>
        <p:grpSpPr>
          <a:xfrm>
            <a:off x="3086870" y="6110290"/>
            <a:ext cx="427322" cy="589291"/>
            <a:chOff x="8899398" y="2717009"/>
            <a:chExt cx="791492" cy="1693066"/>
          </a:xfrm>
        </p:grpSpPr>
        <p:sp>
          <p:nvSpPr>
            <p:cNvPr id="25" name="Rechteck 80">
              <a:extLst>
                <a:ext uri="{FF2B5EF4-FFF2-40B4-BE49-F238E27FC236}">
                  <a16:creationId xmlns:a16="http://schemas.microsoft.com/office/drawing/2014/main" id="{7AB3CE77-6807-2FD8-F9DB-E35E21737C13}"/>
                </a:ext>
              </a:extLst>
            </p:cNvPr>
            <p:cNvSpPr/>
            <p:nvPr/>
          </p:nvSpPr>
          <p:spPr>
            <a:xfrm>
              <a:off x="9077325" y="2717009"/>
              <a:ext cx="484588" cy="106809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81">
              <a:extLst>
                <a:ext uri="{FF2B5EF4-FFF2-40B4-BE49-F238E27FC236}">
                  <a16:creationId xmlns:a16="http://schemas.microsoft.com/office/drawing/2014/main" id="{6B42E365-F745-1EAD-7B05-D58B6A535FFC}"/>
                </a:ext>
              </a:extLst>
            </p:cNvPr>
            <p:cNvSpPr/>
            <p:nvPr/>
          </p:nvSpPr>
          <p:spPr>
            <a:xfrm>
              <a:off x="9144000" y="3785100"/>
              <a:ext cx="342900" cy="158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Pfeil: nach rechts gekrümmt 82">
              <a:extLst>
                <a:ext uri="{FF2B5EF4-FFF2-40B4-BE49-F238E27FC236}">
                  <a16:creationId xmlns:a16="http://schemas.microsoft.com/office/drawing/2014/main" id="{A777289A-7E8D-DD7B-213B-D25196B1890B}"/>
                </a:ext>
              </a:extLst>
            </p:cNvPr>
            <p:cNvSpPr/>
            <p:nvPr/>
          </p:nvSpPr>
          <p:spPr>
            <a:xfrm>
              <a:off x="8899398" y="4038600"/>
              <a:ext cx="383511" cy="371475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8" name="Pfeil: nach links gekrümmt 83">
              <a:extLst>
                <a:ext uri="{FF2B5EF4-FFF2-40B4-BE49-F238E27FC236}">
                  <a16:creationId xmlns:a16="http://schemas.microsoft.com/office/drawing/2014/main" id="{97EE0A48-C5CF-1F37-0039-4D46EB171D98}"/>
                </a:ext>
              </a:extLst>
            </p:cNvPr>
            <p:cNvSpPr/>
            <p:nvPr/>
          </p:nvSpPr>
          <p:spPr>
            <a:xfrm>
              <a:off x="9282909" y="4038599"/>
              <a:ext cx="407981" cy="37147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6" name="Rechteck 117">
            <a:extLst>
              <a:ext uri="{FF2B5EF4-FFF2-40B4-BE49-F238E27FC236}">
                <a16:creationId xmlns:a16="http://schemas.microsoft.com/office/drawing/2014/main" id="{DEA4F95A-30D7-9B87-7400-3DE9E012CB57}"/>
              </a:ext>
            </a:extLst>
          </p:cNvPr>
          <p:cNvSpPr/>
          <p:nvPr/>
        </p:nvSpPr>
        <p:spPr>
          <a:xfrm>
            <a:off x="4640424" y="5794112"/>
            <a:ext cx="2160000" cy="960000"/>
          </a:xfrm>
          <a:prstGeom prst="rect">
            <a:avLst/>
          </a:prstGeom>
          <a:noFill/>
          <a:ln w="9525">
            <a:solidFill>
              <a:srgbClr val="003C6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0" name="Textfeld 116">
            <a:extLst>
              <a:ext uri="{FF2B5EF4-FFF2-40B4-BE49-F238E27FC236}">
                <a16:creationId xmlns:a16="http://schemas.microsoft.com/office/drawing/2014/main" id="{C49E5435-D89B-8AC6-2950-DA8D7BBD02C1}"/>
              </a:ext>
            </a:extLst>
          </p:cNvPr>
          <p:cNvSpPr txBox="1"/>
          <p:nvPr/>
        </p:nvSpPr>
        <p:spPr>
          <a:xfrm>
            <a:off x="4640425" y="5819185"/>
            <a:ext cx="215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REQUIREMENTS</a:t>
            </a:r>
            <a:endParaRPr lang="de-DE" sz="1000">
              <a:solidFill>
                <a:srgbClr val="00446B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D93508C-E0F7-948A-89CD-DC9C5104E8C7}"/>
              </a:ext>
            </a:extLst>
          </p:cNvPr>
          <p:cNvGrpSpPr/>
          <p:nvPr/>
        </p:nvGrpSpPr>
        <p:grpSpPr>
          <a:xfrm>
            <a:off x="4558826" y="6178245"/>
            <a:ext cx="2325750" cy="612936"/>
            <a:chOff x="4558826" y="6178245"/>
            <a:chExt cx="2325750" cy="612936"/>
          </a:xfrm>
        </p:grpSpPr>
        <p:pic>
          <p:nvPicPr>
            <p:cNvPr id="31" name="Grafik 128">
              <a:extLst>
                <a:ext uri="{FF2B5EF4-FFF2-40B4-BE49-F238E27FC236}">
                  <a16:creationId xmlns:a16="http://schemas.microsoft.com/office/drawing/2014/main" id="{93E5B44F-6DF7-DF17-6D7E-98D1E6503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2" name="Grafik 126">
              <a:extLst>
                <a:ext uri="{FF2B5EF4-FFF2-40B4-BE49-F238E27FC236}">
                  <a16:creationId xmlns:a16="http://schemas.microsoft.com/office/drawing/2014/main" id="{8C309D46-FBB8-7B27-E8AE-31DA8639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3" name="Grafik 124">
              <a:extLst>
                <a:ext uri="{FF2B5EF4-FFF2-40B4-BE49-F238E27FC236}">
                  <a16:creationId xmlns:a16="http://schemas.microsoft.com/office/drawing/2014/main" id="{C3F4A9E8-5AA4-3899-6B55-97D89129C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4" name="Textfeld 127">
              <a:extLst>
                <a:ext uri="{FF2B5EF4-FFF2-40B4-BE49-F238E27FC236}">
                  <a16:creationId xmlns:a16="http://schemas.microsoft.com/office/drawing/2014/main" id="{400F2075-F259-99D2-CAE7-1D473BD6CFE1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5" name="Textfeld 125">
              <a:extLst>
                <a:ext uri="{FF2B5EF4-FFF2-40B4-BE49-F238E27FC236}">
                  <a16:creationId xmlns:a16="http://schemas.microsoft.com/office/drawing/2014/main" id="{AC41DE52-737F-06F4-76B7-7355B0C795DE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36" name="Textfeld 123">
              <a:extLst>
                <a:ext uri="{FF2B5EF4-FFF2-40B4-BE49-F238E27FC236}">
                  <a16:creationId xmlns:a16="http://schemas.microsoft.com/office/drawing/2014/main" id="{76E635BA-B8E8-99BE-1CB8-107484970DA6}"/>
                </a:ext>
              </a:extLst>
            </p:cNvPr>
            <p:cNvSpPr txBox="1"/>
            <p:nvPr/>
          </p:nvSpPr>
          <p:spPr>
            <a:xfrm>
              <a:off x="6009935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8" name="Graphic 23">
            <a:extLst>
              <a:ext uri="{FF2B5EF4-FFF2-40B4-BE49-F238E27FC236}">
                <a16:creationId xmlns:a16="http://schemas.microsoft.com/office/drawing/2014/main" id="{53550637-2839-5EBF-56E5-FF1417D455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1520" y="59080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09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430BB-B748-DBEF-1AD9-75CFC227D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ECFC366-E3DE-4F91-C411-467C7AE54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Fago Pro"/>
              </a:rPr>
              <a:t>Greifeinheit PHL, 6x PGN-plus</a:t>
            </a:r>
            <a:br>
              <a:rPr lang="de-DE"/>
            </a:br>
            <a:r>
              <a:rPr lang="de-DE" sz="2400" b="0">
                <a:latin typeface="Fago Pro"/>
              </a:rPr>
              <a:t>Handling von Shampoo-Flaschen</a:t>
            </a:r>
            <a:endParaRPr lang="de-DE" b="0">
              <a:latin typeface="Fago Pro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D734D2-F601-B513-0C6A-C990BF096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Konsumgüter</a:t>
            </a:r>
            <a:r>
              <a:rPr lang="de-DE"/>
              <a:t> – Verpackung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3FD4AAB-11C3-0CB2-CCCD-14F796E01C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A33EDC3-D2C7-E60F-BEE5-89F9AE56861C}"/>
              </a:ext>
            </a:extLst>
          </p:cNvPr>
          <p:cNvSpPr txBox="1"/>
          <p:nvPr/>
        </p:nvSpPr>
        <p:spPr>
          <a:xfrm>
            <a:off x="7022702" y="2050804"/>
            <a:ext cx="4834335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Großhubgreifer PHL-W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Zusammenfahren und Auseinanderfahren </a:t>
            </a:r>
          </a:p>
          <a:p>
            <a:pPr>
              <a:buClr>
                <a:schemeClr val="bg2"/>
              </a:buClr>
              <a:buSzPct val="100000"/>
            </a:pPr>
            <a:endParaRPr lang="de-DE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6x Greifer PGN-plus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Gleichzeitiges</a:t>
            </a:r>
            <a:r>
              <a:rPr lang="de-DE" sz="2000" b="1"/>
              <a:t> </a:t>
            </a:r>
            <a:r>
              <a:rPr lang="de-DE" sz="1600">
                <a:solidFill>
                  <a:srgbClr val="003D6A"/>
                </a:solidFill>
              </a:rPr>
              <a:t>Greifen von sechs Shampoo-Flaschen</a:t>
            </a:r>
          </a:p>
          <a:p>
            <a:pPr>
              <a:buClr>
                <a:schemeClr val="bg2"/>
              </a:buClr>
              <a:buSzPct val="100000"/>
            </a:pP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Mikroventile 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schnelle Zykluszeiten und kompakte Bauweise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Schwenkeinheit SRU-plus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Umorientierung des Bauteils um 90°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6F23A98-8408-A5A4-85FC-8DBB311BE47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4584259-3A7B-93DF-B5D7-EBBFDD5A81C6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E7F8AA8-6795-9BE4-533F-5A7099145C2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1C26C8D-DF0B-016F-2846-BEC3B9660AFF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64E5EF1-35EE-0084-91A5-D6ABB6342F2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96B66095-B1C3-EED9-094A-ECD62DD4BB70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88A2609-B563-65E7-A6F9-9F790D931368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AEDEAF15-9E54-FA3D-7148-138B3CC28E58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B5129B5-9F3B-1582-7EFC-69F2709428AC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CB8D7A49-5806-C1AA-62F8-EBAF387DE7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19B8886-1042-250D-5243-5EC1506B136D}"/>
              </a:ext>
            </a:extLst>
          </p:cNvPr>
          <p:cNvGrpSpPr/>
          <p:nvPr/>
        </p:nvGrpSpPr>
        <p:grpSpPr>
          <a:xfrm>
            <a:off x="4530324" y="6175874"/>
            <a:ext cx="2321940" cy="612936"/>
            <a:chOff x="3486608" y="3865643"/>
            <a:chExt cx="2321940" cy="612936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DB91A714-2A97-7BC9-B14C-D29EA52745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86608" y="3876382"/>
              <a:ext cx="828904" cy="602197"/>
              <a:chOff x="6630231" y="3745239"/>
              <a:chExt cx="1151537" cy="836590"/>
            </a:xfrm>
          </p:grpSpPr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9CCAE9FC-422A-A7B4-A61E-1BA81FDF10A0}"/>
                  </a:ext>
                </a:extLst>
              </p:cNvPr>
              <p:cNvSpPr txBox="1"/>
              <p:nvPr/>
            </p:nvSpPr>
            <p:spPr>
              <a:xfrm>
                <a:off x="6630231" y="4239772"/>
                <a:ext cx="1151537" cy="342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POWERFUL</a:t>
                </a:r>
              </a:p>
            </p:txBody>
          </p:sp>
          <p:pic>
            <p:nvPicPr>
              <p:cNvPr id="32" name="Grafik 31">
                <a:extLst>
                  <a:ext uri="{FF2B5EF4-FFF2-40B4-BE49-F238E27FC236}">
                    <a16:creationId xmlns:a16="http://schemas.microsoft.com/office/drawing/2014/main" id="{C9A0A129-B4C1-CC0A-0E69-65999DA3B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01381" y="3745239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A55218F8-6335-DC81-580F-004C204F8F8E}"/>
                </a:ext>
              </a:extLst>
            </p:cNvPr>
            <p:cNvGrpSpPr/>
            <p:nvPr/>
          </p:nvGrpSpPr>
          <p:grpSpPr>
            <a:xfrm>
              <a:off x="4212150" y="3865643"/>
              <a:ext cx="814424" cy="550654"/>
              <a:chOff x="1464053" y="2874350"/>
              <a:chExt cx="1105444" cy="747421"/>
            </a:xfrm>
          </p:grpSpPr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76C4058-EBA9-C5F8-9877-B8EF99ACC815}"/>
                  </a:ext>
                </a:extLst>
              </p:cNvPr>
              <p:cNvSpPr txBox="1"/>
              <p:nvPr/>
            </p:nvSpPr>
            <p:spPr>
              <a:xfrm>
                <a:off x="1464053" y="3367168"/>
                <a:ext cx="1105444" cy="25460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SENSITIVE</a:t>
                </a:r>
              </a:p>
            </p:txBody>
          </p:sp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13826656-EDE2-5ED2-9C30-866F190B6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1743075" y="2874350"/>
                <a:ext cx="539999" cy="530527"/>
              </a:xfrm>
              <a:prstGeom prst="rect">
                <a:avLst/>
              </a:prstGeom>
            </p:spPr>
          </p:pic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BAB8AD91-1DD7-EF96-F936-EBCC73BDDD52}"/>
                </a:ext>
              </a:extLst>
            </p:cNvPr>
            <p:cNvGrpSpPr/>
            <p:nvPr/>
          </p:nvGrpSpPr>
          <p:grpSpPr>
            <a:xfrm>
              <a:off x="4933907" y="3894042"/>
              <a:ext cx="874641" cy="547466"/>
              <a:chOff x="1414461" y="2987649"/>
              <a:chExt cx="1187177" cy="743093"/>
            </a:xfrm>
          </p:grpSpPr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91CA096F-28CF-E94F-DCE9-8791DD409287}"/>
                  </a:ext>
                </a:extLst>
              </p:cNvPr>
              <p:cNvSpPr txBox="1"/>
              <p:nvPr/>
            </p:nvSpPr>
            <p:spPr>
              <a:xfrm>
                <a:off x="1414461" y="3444742"/>
                <a:ext cx="1187177" cy="2860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C7B4CD83-50CE-E63C-1B58-BD23B4218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1763302" y="2987649"/>
                <a:ext cx="499544" cy="499544"/>
              </a:xfrm>
              <a:prstGeom prst="rect">
                <a:avLst/>
              </a:prstGeom>
            </p:spPr>
          </p:pic>
        </p:grp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72373F7-52A8-E693-02AA-25A3DACD40FD}"/>
              </a:ext>
            </a:extLst>
          </p:cNvPr>
          <p:cNvGrpSpPr/>
          <p:nvPr/>
        </p:nvGrpSpPr>
        <p:grpSpPr>
          <a:xfrm>
            <a:off x="2496203" y="6080414"/>
            <a:ext cx="863574" cy="641587"/>
            <a:chOff x="3443747" y="3172668"/>
            <a:chExt cx="1123983" cy="853401"/>
          </a:xfrm>
        </p:grpSpPr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4871AF5B-E223-FDE0-0922-E8AE69FDF107}"/>
                </a:ext>
              </a:extLst>
            </p:cNvPr>
            <p:cNvSpPr/>
            <p:nvPr/>
          </p:nvSpPr>
          <p:spPr>
            <a:xfrm>
              <a:off x="3578855" y="3562233"/>
              <a:ext cx="292231" cy="114221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25E211C9-5F58-F61D-8FB5-A24B53E22DF8}"/>
                </a:ext>
              </a:extLst>
            </p:cNvPr>
            <p:cNvSpPr/>
            <p:nvPr/>
          </p:nvSpPr>
          <p:spPr>
            <a:xfrm>
              <a:off x="4158490" y="3562233"/>
              <a:ext cx="292231" cy="1142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9F502D57-B568-DF9B-535E-6FC8D49CEC56}"/>
                </a:ext>
              </a:extLst>
            </p:cNvPr>
            <p:cNvSpPr/>
            <p:nvPr/>
          </p:nvSpPr>
          <p:spPr>
            <a:xfrm>
              <a:off x="3446851" y="3292711"/>
              <a:ext cx="1120879" cy="26255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Pfeil: nach links und rechts 36">
              <a:extLst>
                <a:ext uri="{FF2B5EF4-FFF2-40B4-BE49-F238E27FC236}">
                  <a16:creationId xmlns:a16="http://schemas.microsoft.com/office/drawing/2014/main" id="{28B6D236-4911-B76F-2103-D98CF2A0B98D}"/>
                </a:ext>
              </a:extLst>
            </p:cNvPr>
            <p:cNvSpPr/>
            <p:nvPr/>
          </p:nvSpPr>
          <p:spPr>
            <a:xfrm>
              <a:off x="3443747" y="3172668"/>
              <a:ext cx="1120879" cy="56366"/>
            </a:xfrm>
            <a:prstGeom prst="left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Pfeil: nach links und rechts 37">
              <a:extLst>
                <a:ext uri="{FF2B5EF4-FFF2-40B4-BE49-F238E27FC236}">
                  <a16:creationId xmlns:a16="http://schemas.microsoft.com/office/drawing/2014/main" id="{08A0D8EC-5559-84B1-86CE-0DE600E9EC64}"/>
                </a:ext>
              </a:extLst>
            </p:cNvPr>
            <p:cNvSpPr/>
            <p:nvPr/>
          </p:nvSpPr>
          <p:spPr>
            <a:xfrm flipV="1">
              <a:off x="3597823" y="3980350"/>
              <a:ext cx="232181" cy="45719"/>
            </a:xfrm>
            <a:prstGeom prst="left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Pfeil: nach links und rechts 38">
              <a:extLst>
                <a:ext uri="{FF2B5EF4-FFF2-40B4-BE49-F238E27FC236}">
                  <a16:creationId xmlns:a16="http://schemas.microsoft.com/office/drawing/2014/main" id="{5D906A21-E4AA-9F5E-B376-12DDBB5349AA}"/>
                </a:ext>
              </a:extLst>
            </p:cNvPr>
            <p:cNvSpPr/>
            <p:nvPr/>
          </p:nvSpPr>
          <p:spPr>
            <a:xfrm flipV="1">
              <a:off x="4199568" y="3980350"/>
              <a:ext cx="232181" cy="45719"/>
            </a:xfrm>
            <a:prstGeom prst="left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4254BE5C-EC97-FB7A-9EA6-CA3008F9478E}"/>
                </a:ext>
              </a:extLst>
            </p:cNvPr>
            <p:cNvGrpSpPr/>
            <p:nvPr/>
          </p:nvGrpSpPr>
          <p:grpSpPr>
            <a:xfrm>
              <a:off x="3597823" y="3676454"/>
              <a:ext cx="254291" cy="261396"/>
              <a:chOff x="4749430" y="2974495"/>
              <a:chExt cx="2215224" cy="2106551"/>
            </a:xfrm>
          </p:grpSpPr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6D7DC778-F075-42A7-52E7-10D1D2F35DE3}"/>
                  </a:ext>
                </a:extLst>
              </p:cNvPr>
              <p:cNvSpPr/>
              <p:nvPr/>
            </p:nvSpPr>
            <p:spPr>
              <a:xfrm>
                <a:off x="5386243" y="4155146"/>
                <a:ext cx="914400" cy="925900"/>
              </a:xfrm>
              <a:prstGeom prst="rect">
                <a:avLst/>
              </a:prstGeom>
              <a:solidFill>
                <a:srgbClr val="003D6A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9" name="Rechteck 48">
                <a:extLst>
                  <a:ext uri="{FF2B5EF4-FFF2-40B4-BE49-F238E27FC236}">
                    <a16:creationId xmlns:a16="http://schemas.microsoft.com/office/drawing/2014/main" id="{5D00B50B-BD59-D1FE-8668-95CF3CE702E9}"/>
                  </a:ext>
                </a:extLst>
              </p:cNvPr>
              <p:cNvSpPr/>
              <p:nvPr/>
            </p:nvSpPr>
            <p:spPr>
              <a:xfrm>
                <a:off x="6543234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0" name="Rechteck: obere Ecken abgeschnitten 49">
                <a:extLst>
                  <a:ext uri="{FF2B5EF4-FFF2-40B4-BE49-F238E27FC236}">
                    <a16:creationId xmlns:a16="http://schemas.microsoft.com/office/drawing/2014/main" id="{9812A754-8413-B292-8207-CDE082FBEC61}"/>
                  </a:ext>
                </a:extLst>
              </p:cNvPr>
              <p:cNvSpPr/>
              <p:nvPr/>
            </p:nvSpPr>
            <p:spPr>
              <a:xfrm rot="16200000">
                <a:off x="6311198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C4EDBF5F-145B-3978-CED4-028BB2B1C456}"/>
                  </a:ext>
                </a:extLst>
              </p:cNvPr>
              <p:cNvSpPr/>
              <p:nvPr/>
            </p:nvSpPr>
            <p:spPr>
              <a:xfrm flipH="1">
                <a:off x="4891268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2" name="Rechteck: obere Ecken abgeschnitten 51">
                <a:extLst>
                  <a:ext uri="{FF2B5EF4-FFF2-40B4-BE49-F238E27FC236}">
                    <a16:creationId xmlns:a16="http://schemas.microsoft.com/office/drawing/2014/main" id="{759CF3E3-3C4F-90CB-3BD2-4086F747E1ED}"/>
                  </a:ext>
                </a:extLst>
              </p:cNvPr>
              <p:cNvSpPr/>
              <p:nvPr/>
            </p:nvSpPr>
            <p:spPr>
              <a:xfrm rot="5400000" flipH="1">
                <a:off x="5016067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01F41EBA-79FC-2510-9229-8A4BBA2B7EB5}"/>
                  </a:ext>
                </a:extLst>
              </p:cNvPr>
              <p:cNvSpPr/>
              <p:nvPr/>
            </p:nvSpPr>
            <p:spPr>
              <a:xfrm>
                <a:off x="4749430" y="2974495"/>
                <a:ext cx="2215224" cy="715224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AAF91DAB-4520-D3EE-8E4E-E17AB5E27396}"/>
                </a:ext>
              </a:extLst>
            </p:cNvPr>
            <p:cNvGrpSpPr/>
            <p:nvPr/>
          </p:nvGrpSpPr>
          <p:grpSpPr>
            <a:xfrm>
              <a:off x="4177458" y="3676454"/>
              <a:ext cx="254291" cy="261396"/>
              <a:chOff x="4749430" y="2974495"/>
              <a:chExt cx="2215224" cy="2106551"/>
            </a:xfrm>
          </p:grpSpPr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2D737C9F-42CE-5D2B-D999-F9D3B174CECA}"/>
                  </a:ext>
                </a:extLst>
              </p:cNvPr>
              <p:cNvSpPr/>
              <p:nvPr/>
            </p:nvSpPr>
            <p:spPr>
              <a:xfrm>
                <a:off x="5386243" y="4155146"/>
                <a:ext cx="914400" cy="925900"/>
              </a:xfrm>
              <a:prstGeom prst="rect">
                <a:avLst/>
              </a:prstGeom>
              <a:solidFill>
                <a:srgbClr val="003D6A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02A904F4-25AB-92CC-AF84-9714D90DD698}"/>
                  </a:ext>
                </a:extLst>
              </p:cNvPr>
              <p:cNvSpPr/>
              <p:nvPr/>
            </p:nvSpPr>
            <p:spPr>
              <a:xfrm>
                <a:off x="6543234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4" name="Rechteck: obere Ecken abgeschnitten 43">
                <a:extLst>
                  <a:ext uri="{FF2B5EF4-FFF2-40B4-BE49-F238E27FC236}">
                    <a16:creationId xmlns:a16="http://schemas.microsoft.com/office/drawing/2014/main" id="{BDD2B653-2BD9-E11C-538F-241748249A24}"/>
                  </a:ext>
                </a:extLst>
              </p:cNvPr>
              <p:cNvSpPr/>
              <p:nvPr/>
            </p:nvSpPr>
            <p:spPr>
              <a:xfrm rot="16200000">
                <a:off x="6311198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9B28743A-B76F-4210-D5EE-31D248C3400A}"/>
                  </a:ext>
                </a:extLst>
              </p:cNvPr>
              <p:cNvSpPr/>
              <p:nvPr/>
            </p:nvSpPr>
            <p:spPr>
              <a:xfrm flipH="1">
                <a:off x="4891268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6" name="Rechteck: obere Ecken abgeschnitten 45">
                <a:extLst>
                  <a:ext uri="{FF2B5EF4-FFF2-40B4-BE49-F238E27FC236}">
                    <a16:creationId xmlns:a16="http://schemas.microsoft.com/office/drawing/2014/main" id="{7C02F1C4-078F-7BF0-EDA7-B268C53355FB}"/>
                  </a:ext>
                </a:extLst>
              </p:cNvPr>
              <p:cNvSpPr/>
              <p:nvPr/>
            </p:nvSpPr>
            <p:spPr>
              <a:xfrm rot="5400000" flipH="1">
                <a:off x="5016067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C2CCBA78-E9A0-ACFF-864A-E0094C997564}"/>
                  </a:ext>
                </a:extLst>
              </p:cNvPr>
              <p:cNvSpPr/>
              <p:nvPr/>
            </p:nvSpPr>
            <p:spPr>
              <a:xfrm>
                <a:off x="4749430" y="2974495"/>
                <a:ext cx="2215224" cy="715224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AF5DF275-1F5B-DF40-828C-E862667883EA}"/>
              </a:ext>
            </a:extLst>
          </p:cNvPr>
          <p:cNvGrpSpPr/>
          <p:nvPr/>
        </p:nvGrpSpPr>
        <p:grpSpPr>
          <a:xfrm>
            <a:off x="3469877" y="6170662"/>
            <a:ext cx="925903" cy="551706"/>
            <a:chOff x="4308916" y="3967993"/>
            <a:chExt cx="1908397" cy="1138572"/>
          </a:xfrm>
        </p:grpSpPr>
        <p:sp>
          <p:nvSpPr>
            <p:cNvPr id="55" name="Rechteck 80">
              <a:extLst>
                <a:ext uri="{FF2B5EF4-FFF2-40B4-BE49-F238E27FC236}">
                  <a16:creationId xmlns:a16="http://schemas.microsoft.com/office/drawing/2014/main" id="{E0BDED78-7F8B-BCD3-C585-675D2D1BA422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hteck 81">
              <a:extLst>
                <a:ext uri="{FF2B5EF4-FFF2-40B4-BE49-F238E27FC236}">
                  <a16:creationId xmlns:a16="http://schemas.microsoft.com/office/drawing/2014/main" id="{60CDC50D-A189-ACD2-A9B4-320F88BA07FF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Pfeil: nach rechts gekrümmt 82">
              <a:extLst>
                <a:ext uri="{FF2B5EF4-FFF2-40B4-BE49-F238E27FC236}">
                  <a16:creationId xmlns:a16="http://schemas.microsoft.com/office/drawing/2014/main" id="{1CDE8DF3-2301-3BD2-D7E7-E4BC97FC17A1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Pfeil: nach links gekrümmt 83">
              <a:extLst>
                <a:ext uri="{FF2B5EF4-FFF2-40B4-BE49-F238E27FC236}">
                  <a16:creationId xmlns:a16="http://schemas.microsoft.com/office/drawing/2014/main" id="{122B8D51-8996-AD0A-5C15-9F72F6D87921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9" name="Grafik 58">
            <a:extLst>
              <a:ext uri="{FF2B5EF4-FFF2-40B4-BE49-F238E27FC236}">
                <a16:creationId xmlns:a16="http://schemas.microsoft.com/office/drawing/2014/main" id="{59C27BEC-EC9A-A9C5-2D3E-F01024064F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7314" y="6057433"/>
            <a:ext cx="687142" cy="687142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FCDDED86-479C-5050-577F-1F4FFAD99A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7120" y="6040296"/>
            <a:ext cx="721415" cy="72141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4ED9FAA-C181-555B-3467-B595736EB6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600" y="1575897"/>
            <a:ext cx="3148080" cy="411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59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B2639-02BF-C54B-BC26-9CD8D74DF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57BBB9F-4966-9FB0-A996-63FE83099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de-DE"/>
              <a:t>Greifeinheit ELG</a:t>
            </a:r>
            <a:br>
              <a:rPr lang="de-DE"/>
            </a:br>
            <a:r>
              <a:rPr lang="de-DE" sz="2400" b="0"/>
              <a:t>Transport von Warmwasserboiler innerhalb eines Prüfablaufs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7C8D9BE-4E2C-1C21-8D93-D122E98470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Konsumgüter</a:t>
            </a:r>
            <a:r>
              <a:rPr lang="de-DE"/>
              <a:t> - Prüfmaschinen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1FF635A4-7D47-C90C-5E76-78227421F8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C22A0FBB-E2A5-A58A-1A7D-D0D13F18C960}"/>
              </a:ext>
            </a:extLst>
          </p:cNvPr>
          <p:cNvSpPr txBox="1"/>
          <p:nvPr/>
        </p:nvSpPr>
        <p:spPr>
          <a:xfrm>
            <a:off x="7109888" y="2055540"/>
            <a:ext cx="4747150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Greifeinheit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bestehend aus kundenspezifischem LEG und kundenspezifischen Fingern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Große Greifkraft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12.000 N 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Reibschlüssiges Greifen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Werkstückgewicht bis zu 160 kg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Wechselbare Spanneinsätze mit hohem Reibwert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Großhubgreifer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für Werkstückdurchmesser 443-650 mm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Zuverlässigkeit</a:t>
            </a:r>
            <a:br>
              <a:rPr lang="de-DE" sz="2000" b="1"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Einsatz von bewährter SCHUNK-Technik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DB38D68-4949-347A-8FB9-AE1C3620425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BCDA2AA-A266-095A-0B05-7EDC90CD2E46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487B15C-E102-9BBC-193E-650FA13D231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66E603F-4965-0207-A108-4D6F2149C7A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969771FE-E7A5-38EB-FAD9-BFFD0836F2FE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B715815-B5DD-CDFD-615C-86C146B63288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AF561F8-B364-4A48-474D-C00BF4EE685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23E246C-1B70-621B-5444-E1F77F799F0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CC0361A-9B37-AEEF-3330-FD6B330FC2E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F9BBE918-40F2-5641-0710-C88D4E0F4C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B31D2E8-A430-D1DD-5F97-5A93CEC5A947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D6C6D6F1-B176-F13C-AFE8-34C9FE640F1F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AC38ED63-B3C3-3F6E-1C52-F29F71E74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EFD82B7D-F954-C9EE-9BA0-80B59DD4FCF3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40C3D1A9-E27D-CD14-EE7E-5A1BD09BFE00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463C8AA5-019F-A60A-8A19-03043F908F96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7A36A416-9C9D-21C3-0E36-F2320B04C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08CA3EAF-C214-10BF-9C5B-CC00C9CD2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1" name="Grafik 30">
            <a:extLst>
              <a:ext uri="{FF2B5EF4-FFF2-40B4-BE49-F238E27FC236}">
                <a16:creationId xmlns:a16="http://schemas.microsoft.com/office/drawing/2014/main" id="{E37387C4-F547-CE74-5469-858CABC9C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9998" y="6042813"/>
            <a:ext cx="687695" cy="68769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8CED564-EA71-3EBB-5360-AB9165BD83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2836" y="6071105"/>
            <a:ext cx="659797" cy="6597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0A93808-DCC3-3154-62E6-3D8F027A9D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406" y="1712198"/>
            <a:ext cx="3639265" cy="3967973"/>
          </a:xfrm>
          <a:prstGeom prst="rect">
            <a:avLst/>
          </a:prstGeom>
        </p:spPr>
      </p:pic>
      <p:grpSp>
        <p:nvGrpSpPr>
          <p:cNvPr id="3" name="Gruppieren 34">
            <a:extLst>
              <a:ext uri="{FF2B5EF4-FFF2-40B4-BE49-F238E27FC236}">
                <a16:creationId xmlns:a16="http://schemas.microsoft.com/office/drawing/2014/main" id="{7D75E35B-7261-E7E0-DDBB-AE15595D97C1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4" name="Gruppieren 35">
              <a:extLst>
                <a:ext uri="{FF2B5EF4-FFF2-40B4-BE49-F238E27FC236}">
                  <a16:creationId xmlns:a16="http://schemas.microsoft.com/office/drawing/2014/main" id="{12BACD2E-6E4D-3933-E886-169ECD338DAE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9" name="Grafik 37">
                <a:extLst>
                  <a:ext uri="{FF2B5EF4-FFF2-40B4-BE49-F238E27FC236}">
                    <a16:creationId xmlns:a16="http://schemas.microsoft.com/office/drawing/2014/main" id="{0DBB70EA-273D-37DF-E8E6-34CAACFA0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0" name="Grafik 38">
                <a:extLst>
                  <a:ext uri="{FF2B5EF4-FFF2-40B4-BE49-F238E27FC236}">
                    <a16:creationId xmlns:a16="http://schemas.microsoft.com/office/drawing/2014/main" id="{B237DA03-FDEE-A121-7859-38F95DAD7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1" name="Ellipse 39">
                <a:extLst>
                  <a:ext uri="{FF2B5EF4-FFF2-40B4-BE49-F238E27FC236}">
                    <a16:creationId xmlns:a16="http://schemas.microsoft.com/office/drawing/2014/main" id="{E51A6B9E-179F-6145-5E02-B81442776BC6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Pfeil: Chevron 40">
                <a:extLst>
                  <a:ext uri="{FF2B5EF4-FFF2-40B4-BE49-F238E27FC236}">
                    <a16:creationId xmlns:a16="http://schemas.microsoft.com/office/drawing/2014/main" id="{0385003F-E7D3-8A19-5332-2A2229CE618E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hteck 41">
                <a:extLst>
                  <a:ext uri="{FF2B5EF4-FFF2-40B4-BE49-F238E27FC236}">
                    <a16:creationId xmlns:a16="http://schemas.microsoft.com/office/drawing/2014/main" id="{4186069E-18EA-F0CF-C8EB-BD9DB33EABE9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6" name="Grafik 36">
              <a:extLst>
                <a:ext uri="{FF2B5EF4-FFF2-40B4-BE49-F238E27FC236}">
                  <a16:creationId xmlns:a16="http://schemas.microsoft.com/office/drawing/2014/main" id="{FBA6A1A3-4D40-7B76-15B1-05DB1A8E3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4891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012BA-400E-B75F-9D60-986E73D0C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74E6D5F-6CA9-0E61-94E9-04C80A5E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de-DE">
                <a:solidFill>
                  <a:srgbClr val="003D6A"/>
                </a:solidFill>
              </a:rPr>
              <a:t>Elektrischer Großhubgreifer</a:t>
            </a:r>
            <a:br>
              <a:rPr lang="de-DE"/>
            </a:br>
            <a:r>
              <a:rPr lang="de-DE" sz="2400" b="0"/>
              <a:t>Handling von Kartons und Einlegeböden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3569664-7514-FC67-171D-90BA3486FD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Konsumgüter </a:t>
            </a:r>
            <a:r>
              <a:rPr lang="en-US"/>
              <a:t>- </a:t>
            </a:r>
            <a:r>
              <a:rPr lang="en-US" err="1"/>
              <a:t>Intralogistik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CFA3692C-2875-4948-557F-00A4F2FC82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5C84650-E2F9-C211-C705-4620BC31CA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DE07D7B-784D-D9FB-0D2E-C9589B197B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9" y="2100929"/>
            <a:ext cx="4696842" cy="396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30F5DAB-4982-A4AB-00D5-3E5A1AB762CF}"/>
              </a:ext>
            </a:extLst>
          </p:cNvPr>
          <p:cNvSpPr txBox="1"/>
          <p:nvPr/>
        </p:nvSpPr>
        <p:spPr>
          <a:xfrm>
            <a:off x="5975350" y="1715424"/>
            <a:ext cx="5881688" cy="477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b="1" noProof="0">
                <a:solidFill>
                  <a:srgbClr val="003D6A"/>
                </a:solidFill>
              </a:rPr>
              <a:t>Funktion</a:t>
            </a:r>
            <a:br>
              <a:rPr lang="de-DE" b="1" noProof="0"/>
            </a:br>
            <a:r>
              <a:rPr lang="de-DE" sz="1400" noProof="0">
                <a:solidFill>
                  <a:srgbClr val="003D6A"/>
                </a:solidFill>
              </a:rPr>
              <a:t>Elektrischer Großhubgreifer mit leichtgängiger Doppelprofilschienenführung und adaptierbarem Servomotor </a:t>
            </a:r>
          </a:p>
          <a:p>
            <a:pPr>
              <a:buClr>
                <a:schemeClr val="bg2"/>
              </a:buClr>
              <a:buSzPct val="100000"/>
            </a:pPr>
            <a:endParaRPr lang="de-DE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b="1">
                <a:solidFill>
                  <a:srgbClr val="003D6A"/>
                </a:solidFill>
              </a:rPr>
              <a:t>Vorteile - Ihr Nutzen</a:t>
            </a:r>
            <a:endParaRPr lang="de-DE" b="1" noProof="0">
              <a:solidFill>
                <a:srgbClr val="003D6A"/>
              </a:solidFill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400" noProof="0">
                <a:solidFill>
                  <a:srgbClr val="003D6A"/>
                </a:solidFill>
              </a:rPr>
              <a:t>zum flexiblen und hochdynamischen Handhaben von verschiedenen Kartongrößen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400" b="1" noProof="0">
                <a:solidFill>
                  <a:srgbClr val="003D6A"/>
                </a:solidFill>
              </a:rPr>
              <a:t>große </a:t>
            </a:r>
            <a:r>
              <a:rPr lang="de-DE" sz="1400" b="1" noProof="0" err="1">
                <a:solidFill>
                  <a:srgbClr val="003D6A"/>
                </a:solidFill>
              </a:rPr>
              <a:t>Momentenaufnahme</a:t>
            </a:r>
            <a:r>
              <a:rPr lang="de-DE" sz="1400" b="1" noProof="0">
                <a:solidFill>
                  <a:srgbClr val="003D6A"/>
                </a:solidFill>
              </a:rPr>
              <a:t> durch Doppelprofilschienenführung</a:t>
            </a:r>
            <a:r>
              <a:rPr lang="de-DE" sz="1400" noProof="0">
                <a:solidFill>
                  <a:srgbClr val="003D6A"/>
                </a:solidFill>
              </a:rPr>
              <a:t>, geeignet für den Einsatz langer </a:t>
            </a:r>
            <a:r>
              <a:rPr lang="de-DE" sz="1400" noProof="0" err="1">
                <a:solidFill>
                  <a:srgbClr val="003D6A"/>
                </a:solidFill>
              </a:rPr>
              <a:t>Greiferfinger</a:t>
            </a:r>
            <a:endParaRPr lang="de-DE" sz="1400" noProof="0">
              <a:solidFill>
                <a:srgbClr val="003D6A"/>
              </a:solidFill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400" b="1" noProof="0">
                <a:solidFill>
                  <a:srgbClr val="003D6A"/>
                </a:solidFill>
              </a:rPr>
              <a:t>sehr schmale Bauweise </a:t>
            </a:r>
            <a:r>
              <a:rPr lang="de-DE" sz="1400" noProof="0">
                <a:solidFill>
                  <a:srgbClr val="003D6A"/>
                </a:solidFill>
              </a:rPr>
              <a:t>für minimale Störkonturen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400" b="1" noProof="0">
                <a:solidFill>
                  <a:srgbClr val="003D6A"/>
                </a:solidFill>
              </a:rPr>
              <a:t>adaptierbarer Antriebsmotor </a:t>
            </a:r>
            <a:r>
              <a:rPr lang="de-DE" sz="1400" noProof="0">
                <a:solidFill>
                  <a:srgbClr val="003D6A"/>
                </a:solidFill>
              </a:rPr>
              <a:t>zur flexiblen Ansteuerung und einfachen Anbindung in bestehende Steuerungskonzepte</a:t>
            </a:r>
          </a:p>
          <a:p>
            <a:pPr>
              <a:buClr>
                <a:schemeClr val="bg2"/>
              </a:buClr>
              <a:buSzPct val="100000"/>
            </a:pPr>
            <a:endParaRPr lang="de-DE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b="1" noProof="0">
                <a:solidFill>
                  <a:srgbClr val="003D6A"/>
                </a:solidFill>
              </a:rPr>
              <a:t>Kundenwerkstück</a:t>
            </a:r>
            <a:br>
              <a:rPr lang="de-DE" b="1" noProof="0">
                <a:solidFill>
                  <a:srgbClr val="003D6A"/>
                </a:solidFill>
              </a:rPr>
            </a:br>
            <a:r>
              <a:rPr lang="de-DE" sz="1400" noProof="0">
                <a:solidFill>
                  <a:srgbClr val="003D6A"/>
                </a:solidFill>
              </a:rPr>
              <a:t>Kartons verschiedener Größen und Einlege-/Zwischenböden aus Pappe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Umfang</a:t>
            </a:r>
            <a:b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lang="de-DE" sz="1400">
                <a:solidFill>
                  <a:srgbClr val="003D6A"/>
                </a:solidFill>
              </a:rPr>
              <a:t>Großhubgreifer LEG 760 mit kundenspezifischen Fingern, 230 mm Hub je Backe</a:t>
            </a:r>
          </a:p>
        </p:txBody>
      </p:sp>
    </p:spTree>
    <p:extLst>
      <p:ext uri="{BB962C8B-B14F-4D97-AF65-F5344CB8AC3E}">
        <p14:creationId xmlns:p14="http://schemas.microsoft.com/office/powerpoint/2010/main" val="3648468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A9EF0-2131-A219-1F6A-9C53BC9C8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AE59940-7D64-4B62-26B0-BF652C17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de-DE"/>
              <a:t>KLT-Greifer</a:t>
            </a:r>
            <a:br>
              <a:rPr lang="de-DE"/>
            </a:br>
            <a:r>
              <a:rPr lang="de-DE" sz="2400" b="0"/>
              <a:t>Handling von Kleinladungsträgern (KLT), Kisten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025EEE-BF97-4CE5-9E11-4E889AE081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Konsumgüter </a:t>
            </a:r>
            <a:r>
              <a:rPr lang="en-US"/>
              <a:t>- </a:t>
            </a:r>
            <a:r>
              <a:rPr lang="en-US" err="1"/>
              <a:t>Intralogistik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9C5A4AB-EA26-220C-682A-5B671DBB00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99DF5549-1266-9143-B4F4-DDBD803AF49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110BB508-3BBC-7071-8B90-C5E58B78F2F6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6F96D8E8-A5A4-3D34-F0D7-171CE6DE0067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1D7B32A-6258-3792-16DD-406FF5B5EB87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60A5DA2-B966-AEFC-2DEF-899B98103A81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E8E7C253-F264-7384-FE4E-55183884EB1C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24FE771B-CC2A-CB85-C15C-716464F93B38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07640662-80EB-9639-ADFE-A6934AF30DE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0039EB00-4617-D796-4E13-7F642B6449C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B500179D-5F0B-A9B8-35FE-D789433A64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3117EEF-44BA-10D8-10B8-4901DE4D77D7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53935F81-CD80-133D-212B-A08B4A2F454B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DABE560F-B293-E60F-9475-D11B6B2C9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47AB4E6E-0EBB-4876-5ED1-29194DFE4A88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4393574C-94F5-743E-C580-DDE341D708AC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DDC5CF02-9290-4672-4FD8-A6D7542E8590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81EA9C11-8AA8-42B5-CF88-19975BFE4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0FE7371C-131D-63AA-DAAE-6A17899EC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C114C70F-863D-4734-F515-E03B34D6D4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5142" y="6083272"/>
            <a:ext cx="706502" cy="706502"/>
          </a:xfrm>
          <a:prstGeom prst="rect">
            <a:avLst/>
          </a:prstGeom>
        </p:spPr>
      </p:pic>
      <p:grpSp>
        <p:nvGrpSpPr>
          <p:cNvPr id="6" name="Gruppieren 34">
            <a:extLst>
              <a:ext uri="{FF2B5EF4-FFF2-40B4-BE49-F238E27FC236}">
                <a16:creationId xmlns:a16="http://schemas.microsoft.com/office/drawing/2014/main" id="{BF3181A8-7306-72B8-F1AD-C6597B4B35D5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9" name="Gruppieren 35">
              <a:extLst>
                <a:ext uri="{FF2B5EF4-FFF2-40B4-BE49-F238E27FC236}">
                  <a16:creationId xmlns:a16="http://schemas.microsoft.com/office/drawing/2014/main" id="{E09D14E0-A37A-838F-880F-9E5E84992028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1" name="Grafik 37">
                <a:extLst>
                  <a:ext uri="{FF2B5EF4-FFF2-40B4-BE49-F238E27FC236}">
                    <a16:creationId xmlns:a16="http://schemas.microsoft.com/office/drawing/2014/main" id="{27188385-C48A-2304-7095-9E364141A7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2" name="Grafik 38">
                <a:extLst>
                  <a:ext uri="{FF2B5EF4-FFF2-40B4-BE49-F238E27FC236}">
                    <a16:creationId xmlns:a16="http://schemas.microsoft.com/office/drawing/2014/main" id="{D2734438-0CCE-F359-7C45-120683E4A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3" name="Ellipse 39">
                <a:extLst>
                  <a:ext uri="{FF2B5EF4-FFF2-40B4-BE49-F238E27FC236}">
                    <a16:creationId xmlns:a16="http://schemas.microsoft.com/office/drawing/2014/main" id="{B2CB52D1-4638-8FB6-D7DF-3944F367337A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Pfeil: Chevron 40">
                <a:extLst>
                  <a:ext uri="{FF2B5EF4-FFF2-40B4-BE49-F238E27FC236}">
                    <a16:creationId xmlns:a16="http://schemas.microsoft.com/office/drawing/2014/main" id="{3914AC7E-A1AA-159E-35B5-F685F0AB6790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hteck 41">
                <a:extLst>
                  <a:ext uri="{FF2B5EF4-FFF2-40B4-BE49-F238E27FC236}">
                    <a16:creationId xmlns:a16="http://schemas.microsoft.com/office/drawing/2014/main" id="{3D1FA5E7-3282-F161-A46E-BE0F275DA673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0" name="Grafik 36">
              <a:extLst>
                <a:ext uri="{FF2B5EF4-FFF2-40B4-BE49-F238E27FC236}">
                  <a16:creationId xmlns:a16="http://schemas.microsoft.com/office/drawing/2014/main" id="{A175F315-65E3-CDCA-9433-C82C21991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B03AF82D-C8A0-95CF-5BBC-566242CE73F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4" y="2181040"/>
            <a:ext cx="6215526" cy="262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0C52090-5DEA-63BF-CF3C-0973BDC23961}"/>
              </a:ext>
            </a:extLst>
          </p:cNvPr>
          <p:cNvSpPr txBox="1"/>
          <p:nvPr/>
        </p:nvSpPr>
        <p:spPr>
          <a:xfrm>
            <a:off x="7162796" y="1715424"/>
            <a:ext cx="4694242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b="1" noProof="0">
                <a:solidFill>
                  <a:srgbClr val="003D6A"/>
                </a:solidFill>
              </a:rPr>
              <a:t>Funktion</a:t>
            </a:r>
            <a:br>
              <a:rPr lang="de-DE" b="1" noProof="0"/>
            </a:br>
            <a:r>
              <a:rPr lang="de-DE" sz="1400" noProof="0">
                <a:solidFill>
                  <a:srgbClr val="003D6A"/>
                </a:solidFill>
              </a:rPr>
              <a:t>Handling von ein oder zwei KLT, nach Bedarf, durch zwei parallelmontierte </a:t>
            </a:r>
            <a:r>
              <a:rPr lang="de-DE" sz="1400">
                <a:solidFill>
                  <a:srgbClr val="003D6A"/>
                </a:solidFill>
              </a:rPr>
              <a:t>Großhubgreifer</a:t>
            </a:r>
            <a:r>
              <a:rPr lang="de-DE" sz="1400" noProof="0">
                <a:solidFill>
                  <a:srgbClr val="003D6A"/>
                </a:solidFill>
              </a:rPr>
              <a:t> PHL-W-32 mit großem Backenhub</a:t>
            </a:r>
          </a:p>
          <a:p>
            <a:pPr>
              <a:buClr>
                <a:schemeClr val="bg2"/>
              </a:buClr>
              <a:buSzPct val="100000"/>
            </a:pPr>
            <a:endParaRPr lang="de-DE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b="1">
                <a:solidFill>
                  <a:srgbClr val="003D6A"/>
                </a:solidFill>
              </a:rPr>
              <a:t>Vorteile - Ihr Nutzen</a:t>
            </a:r>
            <a:endParaRPr lang="de-DE" b="1" noProof="0">
              <a:solidFill>
                <a:srgbClr val="003D6A"/>
              </a:solidFill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400" noProof="0">
                <a:solidFill>
                  <a:srgbClr val="003D6A"/>
                </a:solidFill>
              </a:rPr>
              <a:t>Doppelkolben-Zahnstangen-Ritzel-Prinzip für zentrisches Spannen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400" noProof="0">
                <a:solidFill>
                  <a:srgbClr val="003D6A"/>
                </a:solidFill>
              </a:rPr>
              <a:t>große </a:t>
            </a:r>
            <a:r>
              <a:rPr lang="de-DE" sz="1400" noProof="0" err="1">
                <a:solidFill>
                  <a:srgbClr val="003D6A"/>
                </a:solidFill>
              </a:rPr>
              <a:t>Momentenaufnahme</a:t>
            </a:r>
            <a:endParaRPr lang="de-DE" sz="1400" noProof="0">
              <a:solidFill>
                <a:srgbClr val="003D6A"/>
              </a:solidFill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400" noProof="0">
                <a:solidFill>
                  <a:srgbClr val="003D6A"/>
                </a:solidFill>
              </a:rPr>
              <a:t>Energieversorgung über schlauchlosen Direktanschluss möglich für die flexible Druckversorgung in vielen Automatisierungslösungen</a:t>
            </a:r>
          </a:p>
          <a:p>
            <a:pPr>
              <a:buClr>
                <a:schemeClr val="bg2"/>
              </a:buClr>
              <a:buSzPct val="100000"/>
            </a:pPr>
            <a:endParaRPr lang="de-DE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b="1" noProof="0">
                <a:solidFill>
                  <a:srgbClr val="003D6A"/>
                </a:solidFill>
              </a:rPr>
              <a:t>Kundenwerkstück</a:t>
            </a:r>
            <a:br>
              <a:rPr lang="de-DE" b="1" noProof="0">
                <a:solidFill>
                  <a:srgbClr val="003D6A"/>
                </a:solidFill>
              </a:rPr>
            </a:br>
            <a:r>
              <a:rPr lang="de-DE" sz="1400" noProof="0">
                <a:solidFill>
                  <a:srgbClr val="003D6A"/>
                </a:solidFill>
              </a:rPr>
              <a:t>KLT (Kleinladungsträger), Kunststoffkisten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Umfang</a:t>
            </a:r>
            <a:b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lang="de-DE" sz="1400">
                <a:solidFill>
                  <a:srgbClr val="003D6A"/>
                </a:solidFill>
              </a:rPr>
              <a:t>2x Großhubgreifer PHL-W-32 mit kundenspezifischen Fingern, 40 mm Hub je Backe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53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1895A-E8F9-A6C1-B673-FDDECDCEF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269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3A2A8-0B27-40B3-5B98-84EB22036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8214FEB-3CE6-ACD2-4FAA-A5C5F23B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de-DE"/>
              <a:t>Material </a:t>
            </a:r>
            <a:r>
              <a:rPr lang="de-DE" err="1"/>
              <a:t>Lifter</a:t>
            </a:r>
            <a:br>
              <a:rPr lang="de-DE"/>
            </a:br>
            <a:r>
              <a:rPr lang="de-DE" sz="2400" b="0"/>
              <a:t>Anheben von Ladungsträgern zur automatisierten Entladung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C3EF736-597D-E51C-4B0F-3B883F2AC5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Konsumgüter </a:t>
            </a:r>
            <a:r>
              <a:rPr lang="en-US"/>
              <a:t>- </a:t>
            </a:r>
            <a:r>
              <a:rPr lang="en-US" err="1"/>
              <a:t>Intralogistik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E360388-C168-E721-D365-9993BCBE01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ADD8BDF9-CBC2-C2AD-0A5E-753DCFC12A5F}"/>
              </a:ext>
            </a:extLst>
          </p:cNvPr>
          <p:cNvSpPr txBox="1"/>
          <p:nvPr/>
        </p:nvSpPr>
        <p:spPr>
          <a:xfrm>
            <a:off x="6544908" y="2106624"/>
            <a:ext cx="5322888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Funktion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Schichtweises Anheben von Ladungsträgern zur automatisierten Entladung.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Kundennutzen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b="1">
                <a:solidFill>
                  <a:schemeClr val="accent3"/>
                </a:solidFill>
              </a:rPr>
              <a:t>Kompakt und platzsparend:</a:t>
            </a:r>
            <a:br>
              <a:rPr lang="de-DE" sz="1600" b="1">
                <a:solidFill>
                  <a:schemeClr val="accent3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Die Nutzung der Z-Achse anstelle der X/Y-Achse spart wertvolle Installationsfläche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b="1">
                <a:solidFill>
                  <a:schemeClr val="accent3"/>
                </a:solidFill>
              </a:rPr>
              <a:t>Flexibilität – nahezu universell:</a:t>
            </a:r>
            <a:br>
              <a:rPr lang="de-DE" sz="16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Der Materialheber mit konfigurierbarer Achse und Greifer kann hinsichtlich Größe, Last, Geschwindigkeit usw. an viele verschiedene Anwendungen angepasst werden.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Kompetentes Projektierungsteam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BC967A98-D3FB-515D-A25C-BCF50E50AA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487848E-FE09-D237-3409-A3BC14852EB3}"/>
              </a:ext>
            </a:extLst>
          </p:cNvPr>
          <p:cNvGrpSpPr/>
          <p:nvPr/>
        </p:nvGrpSpPr>
        <p:grpSpPr>
          <a:xfrm>
            <a:off x="755631" y="5759249"/>
            <a:ext cx="1554999" cy="432000"/>
            <a:chOff x="198239" y="4950297"/>
            <a:chExt cx="1554999" cy="432000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A71B13B-22BB-CFD7-3A8F-8A64A21107AC}"/>
                </a:ext>
              </a:extLst>
            </p:cNvPr>
            <p:cNvSpPr txBox="1"/>
            <p:nvPr/>
          </p:nvSpPr>
          <p:spPr>
            <a:xfrm>
              <a:off x="658813" y="5000098"/>
              <a:ext cx="1094425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weitere Seiten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1" name="Grafik 10" descr="Informationen mit einfarbiger Füllung">
              <a:extLst>
                <a:ext uri="{FF2B5EF4-FFF2-40B4-BE49-F238E27FC236}">
                  <a16:creationId xmlns:a16="http://schemas.microsoft.com/office/drawing/2014/main" id="{9F62B223-5079-FB9D-CD2F-01A097C91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0E71BD61-E877-E2A2-082E-32EB1C840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8076" y="2095879"/>
            <a:ext cx="3128795" cy="431101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B9577E0-7704-B20F-2B8C-16A489BC2B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265" y="3320045"/>
            <a:ext cx="2054995" cy="154124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FDF414B-AF31-1693-477F-81BD2D5740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471" y="1978128"/>
            <a:ext cx="1826582" cy="1027453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47B395B5-0C54-B2DD-E257-F19C2F773308}"/>
              </a:ext>
            </a:extLst>
          </p:cNvPr>
          <p:cNvSpPr/>
          <p:nvPr/>
        </p:nvSpPr>
        <p:spPr>
          <a:xfrm>
            <a:off x="1390722" y="2856994"/>
            <a:ext cx="384081" cy="38408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noProof="0"/>
              <a:t>+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9A32266-A21C-0F6C-9F7C-BD2C84B4A156}"/>
              </a:ext>
            </a:extLst>
          </p:cNvPr>
          <p:cNvGrpSpPr/>
          <p:nvPr/>
        </p:nvGrpSpPr>
        <p:grpSpPr>
          <a:xfrm>
            <a:off x="2778794" y="2633772"/>
            <a:ext cx="180000" cy="1456896"/>
            <a:chOff x="5014094" y="2693763"/>
            <a:chExt cx="180000" cy="1456896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A958B4AE-A88F-720C-E128-7AAB2EED5F8D}"/>
                </a:ext>
              </a:extLst>
            </p:cNvPr>
            <p:cNvCxnSpPr>
              <a:cxnSpLocks/>
            </p:cNvCxnSpPr>
            <p:nvPr/>
          </p:nvCxnSpPr>
          <p:spPr>
            <a:xfrm>
              <a:off x="5014094" y="2693763"/>
              <a:ext cx="0" cy="145689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leichschenkliges Dreieck 16">
              <a:extLst>
                <a:ext uri="{FF2B5EF4-FFF2-40B4-BE49-F238E27FC236}">
                  <a16:creationId xmlns:a16="http://schemas.microsoft.com/office/drawing/2014/main" id="{C6B93302-F376-4ED6-7774-085D2F606C58}"/>
                </a:ext>
              </a:extLst>
            </p:cNvPr>
            <p:cNvSpPr/>
            <p:nvPr/>
          </p:nvSpPr>
          <p:spPr>
            <a:xfrm rot="5400000">
              <a:off x="4834094" y="3332211"/>
              <a:ext cx="540000" cy="180000"/>
            </a:xfrm>
            <a:prstGeom prst="triangle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2706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7CEEC-6CD7-ED13-2E2D-789F0AC23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74C599-0BD7-AB13-321B-F614EB864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Material </a:t>
            </a:r>
            <a:r>
              <a:rPr kumimoji="0" lang="de-DE" sz="36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Lifter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Anheben von Ladungsträgern zur automatisierten Entladung</a:t>
            </a:r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D56CABD-02E1-8DAF-68F5-6ECE9E60E6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noProof="0" smtClean="0"/>
              <a:pPr/>
              <a:t>3</a:t>
            </a:fld>
            <a:endParaRPr lang="de-DE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7E6DA7-FD64-C694-C91F-C4C70BD012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Konsumgüter </a:t>
            </a:r>
            <a:r>
              <a:rPr lang="en-US"/>
              <a:t>- </a:t>
            </a:r>
            <a:r>
              <a:rPr lang="en-US" err="1"/>
              <a:t>Intralogistik</a:t>
            </a:r>
            <a:endParaRPr lang="de-DE"/>
          </a:p>
        </p:txBody>
      </p:sp>
      <p:pic>
        <p:nvPicPr>
          <p:cNvPr id="9" name="E-Mobility_Prismatic-Cells_Animation_DE_EN_1124">
            <a:hlinkClick r:id="" action="ppaction://media"/>
            <a:extLst>
              <a:ext uri="{FF2B5EF4-FFF2-40B4-BE49-F238E27FC236}">
                <a16:creationId xmlns:a16="http://schemas.microsoft.com/office/drawing/2014/main" id="{67162F21-D235-0B78-5385-7169437A5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6275" r="36171"/>
          <a:stretch>
            <a:fillRect/>
          </a:stretch>
        </p:blipFill>
        <p:spPr>
          <a:xfrm>
            <a:off x="680935" y="1716253"/>
            <a:ext cx="3865124" cy="4572000"/>
          </a:xfrm>
          <a:prstGeom prst="rect">
            <a:avLst/>
          </a:prstGeom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0868FF4D-E523-FCF5-4070-945F2B273BE7}"/>
              </a:ext>
            </a:extLst>
          </p:cNvPr>
          <p:cNvGrpSpPr/>
          <p:nvPr/>
        </p:nvGrpSpPr>
        <p:grpSpPr>
          <a:xfrm>
            <a:off x="8277626" y="1711583"/>
            <a:ext cx="1322016" cy="1440000"/>
            <a:chOff x="8832099" y="1711583"/>
            <a:chExt cx="1322016" cy="1440000"/>
          </a:xfrm>
        </p:grpSpPr>
        <p:pic>
          <p:nvPicPr>
            <p:cNvPr id="13" name="Picture 2" descr="Ladungsträger für Batterien und Glasdächer">
              <a:extLst>
                <a:ext uri="{FF2B5EF4-FFF2-40B4-BE49-F238E27FC236}">
                  <a16:creationId xmlns:a16="http://schemas.microsoft.com/office/drawing/2014/main" id="{F156DE36-53A1-9FC8-F567-7BDF347CC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2099" y="1711583"/>
              <a:ext cx="1322016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Ladungsträger für Batterien und Glasdächer">
              <a:extLst>
                <a:ext uri="{FF2B5EF4-FFF2-40B4-BE49-F238E27FC236}">
                  <a16:creationId xmlns:a16="http://schemas.microsoft.com/office/drawing/2014/main" id="{4F2F5C6C-BB99-8154-30D4-EB004B520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6" b="89974" l="8369" r="92766">
                          <a14:foregroundMark x1="8369" y1="33854" x2="8369" y2="33854"/>
                          <a14:foregroundMark x1="92766" y1="37500" x2="92766" y2="37500"/>
                          <a14:backgroundMark x1="14184" y1="48698" x2="40000" y2="62500"/>
                          <a14:backgroundMark x1="40000" y1="62500" x2="88511" y2="52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2099" y="1711583"/>
              <a:ext cx="1322016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20C58F7F-3D62-D5C4-7FC5-978321BAD997}"/>
              </a:ext>
            </a:extLst>
          </p:cNvPr>
          <p:cNvSpPr txBox="1"/>
          <p:nvPr/>
        </p:nvSpPr>
        <p:spPr>
          <a:xfrm>
            <a:off x="6174647" y="2154584"/>
            <a:ext cx="18049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000" b="1" noProof="0">
                <a:solidFill>
                  <a:srgbClr val="003D6A"/>
                </a:solidFill>
                <a:latin typeface="+mj-lt"/>
              </a:rPr>
              <a:t>Handling der Abdeckung</a:t>
            </a:r>
          </a:p>
        </p:txBody>
      </p:sp>
      <p:sp>
        <p:nvSpPr>
          <p:cNvPr id="17" name="Additionszeichen 16">
            <a:extLst>
              <a:ext uri="{FF2B5EF4-FFF2-40B4-BE49-F238E27FC236}">
                <a16:creationId xmlns:a16="http://schemas.microsoft.com/office/drawing/2014/main" id="{7E7BC434-8678-F48E-9703-B63274A981E9}"/>
              </a:ext>
            </a:extLst>
          </p:cNvPr>
          <p:cNvSpPr/>
          <p:nvPr/>
        </p:nvSpPr>
        <p:spPr>
          <a:xfrm>
            <a:off x="5355900" y="2192183"/>
            <a:ext cx="478800" cy="478800"/>
          </a:xfrm>
          <a:prstGeom prst="mathPlus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A8F4191-6C78-892D-59C0-ABEA4CA19BC9}"/>
              </a:ext>
            </a:extLst>
          </p:cNvPr>
          <p:cNvGrpSpPr/>
          <p:nvPr/>
        </p:nvGrpSpPr>
        <p:grpSpPr>
          <a:xfrm>
            <a:off x="7845602" y="3436769"/>
            <a:ext cx="1822980" cy="1332000"/>
            <a:chOff x="6212945" y="1687069"/>
            <a:chExt cx="2200276" cy="1737632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724293DA-5DAC-F523-60A5-639B3AE77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6212945" y="1687069"/>
              <a:ext cx="1123951" cy="1236256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A7A3D433-A629-3DCA-6025-51BC1DBFF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145" b="145"/>
            <a:stretch/>
          </p:blipFill>
          <p:spPr>
            <a:xfrm>
              <a:off x="6727295" y="1937758"/>
              <a:ext cx="1123951" cy="1236256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72B4BA37-91EA-2F09-E1ED-215A934C3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7289270" y="2188445"/>
              <a:ext cx="1123951" cy="1236256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A5568B7A-8012-C5F3-6FBF-56F991B89188}"/>
              </a:ext>
            </a:extLst>
          </p:cNvPr>
          <p:cNvGrpSpPr/>
          <p:nvPr/>
        </p:nvGrpSpPr>
        <p:grpSpPr>
          <a:xfrm>
            <a:off x="10323592" y="3532853"/>
            <a:ext cx="1357370" cy="1139832"/>
            <a:chOff x="6212945" y="1687069"/>
            <a:chExt cx="1638301" cy="1486944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B256B34-5D43-AF17-81D7-BB86FD33C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6212945" y="1687069"/>
              <a:ext cx="1123951" cy="1236256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CA61C3DD-62FB-5120-8DAB-A0B15D113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6727295" y="1937757"/>
              <a:ext cx="1123951" cy="1236256"/>
            </a:xfrm>
            <a:prstGeom prst="rect">
              <a:avLst/>
            </a:prstGeom>
          </p:spPr>
        </p:pic>
      </p:grp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68249F21-B232-85E2-E67F-523EC0436F24}"/>
              </a:ext>
            </a:extLst>
          </p:cNvPr>
          <p:cNvSpPr/>
          <p:nvPr/>
        </p:nvSpPr>
        <p:spPr>
          <a:xfrm>
            <a:off x="9780087" y="3958769"/>
            <a:ext cx="432000" cy="288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5E012BA-B1E5-53CB-35D2-0AE6BAE8DD4A}"/>
              </a:ext>
            </a:extLst>
          </p:cNvPr>
          <p:cNvSpPr txBox="1"/>
          <p:nvPr/>
        </p:nvSpPr>
        <p:spPr>
          <a:xfrm>
            <a:off x="6174646" y="3964270"/>
            <a:ext cx="15180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000" b="1" noProof="0">
                <a:solidFill>
                  <a:srgbClr val="003D6A"/>
                </a:solidFill>
                <a:latin typeface="+mj-lt"/>
              </a:rPr>
              <a:t>Platzsparend</a:t>
            </a:r>
          </a:p>
        </p:txBody>
      </p:sp>
      <p:sp>
        <p:nvSpPr>
          <p:cNvPr id="29" name="Additionszeichen 28">
            <a:extLst>
              <a:ext uri="{FF2B5EF4-FFF2-40B4-BE49-F238E27FC236}">
                <a16:creationId xmlns:a16="http://schemas.microsoft.com/office/drawing/2014/main" id="{3AAFDF79-F9C0-2C77-B45F-9F9DB27DAA74}"/>
              </a:ext>
            </a:extLst>
          </p:cNvPr>
          <p:cNvSpPr/>
          <p:nvPr/>
        </p:nvSpPr>
        <p:spPr>
          <a:xfrm>
            <a:off x="5355900" y="3863369"/>
            <a:ext cx="478800" cy="478800"/>
          </a:xfrm>
          <a:prstGeom prst="mathPlus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08E294C-38D4-723A-FA3C-5E07FC5B2F79}"/>
              </a:ext>
            </a:extLst>
          </p:cNvPr>
          <p:cNvSpPr txBox="1"/>
          <p:nvPr/>
        </p:nvSpPr>
        <p:spPr>
          <a:xfrm>
            <a:off x="6174647" y="5478480"/>
            <a:ext cx="1258358" cy="592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000" b="1" noProof="0">
                <a:solidFill>
                  <a:srgbClr val="003D6A"/>
                </a:solidFill>
                <a:latin typeface="+mj-lt"/>
              </a:rPr>
              <a:t>Höchste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000" b="1" noProof="0">
                <a:solidFill>
                  <a:srgbClr val="003D6A"/>
                </a:solidFill>
                <a:latin typeface="+mj-lt"/>
              </a:rPr>
              <a:t>Flexibilität</a:t>
            </a:r>
          </a:p>
        </p:txBody>
      </p:sp>
      <p:sp>
        <p:nvSpPr>
          <p:cNvPr id="32" name="Additionszeichen 31">
            <a:extLst>
              <a:ext uri="{FF2B5EF4-FFF2-40B4-BE49-F238E27FC236}">
                <a16:creationId xmlns:a16="http://schemas.microsoft.com/office/drawing/2014/main" id="{1777B8C4-9816-1CBE-EC09-7DD8ED281369}"/>
              </a:ext>
            </a:extLst>
          </p:cNvPr>
          <p:cNvSpPr/>
          <p:nvPr/>
        </p:nvSpPr>
        <p:spPr>
          <a:xfrm>
            <a:off x="5355900" y="5535315"/>
            <a:ext cx="478800" cy="478800"/>
          </a:xfrm>
          <a:prstGeom prst="mathPlus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DDC29C20-9C17-F43A-C560-D2D73334DC87}"/>
              </a:ext>
            </a:extLst>
          </p:cNvPr>
          <p:cNvGrpSpPr/>
          <p:nvPr/>
        </p:nvGrpSpPr>
        <p:grpSpPr>
          <a:xfrm>
            <a:off x="9990330" y="5459833"/>
            <a:ext cx="1530286" cy="658385"/>
            <a:chOff x="8229343" y="4664483"/>
            <a:chExt cx="1265567" cy="691751"/>
          </a:xfrm>
        </p:grpSpPr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6A5ACEB9-0E0A-F0FC-AF3C-213313713BC8}"/>
                </a:ext>
              </a:extLst>
            </p:cNvPr>
            <p:cNvSpPr/>
            <p:nvPr/>
          </p:nvSpPr>
          <p:spPr>
            <a:xfrm>
              <a:off x="8305543" y="5183549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DA8E363D-177C-DD5F-D3F8-09E49665B035}"/>
                </a:ext>
              </a:extLst>
            </p:cNvPr>
            <p:cNvSpPr/>
            <p:nvPr/>
          </p:nvSpPr>
          <p:spPr>
            <a:xfrm>
              <a:off x="8278169" y="5009693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1409FADD-B4D4-A6EF-9C9E-3F542F0834A6}"/>
                </a:ext>
              </a:extLst>
            </p:cNvPr>
            <p:cNvSpPr/>
            <p:nvPr/>
          </p:nvSpPr>
          <p:spPr>
            <a:xfrm>
              <a:off x="8229343" y="4838337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34FBA8DE-018C-0843-11FE-B04B32CF91E9}"/>
                </a:ext>
              </a:extLst>
            </p:cNvPr>
            <p:cNvSpPr/>
            <p:nvPr/>
          </p:nvSpPr>
          <p:spPr>
            <a:xfrm>
              <a:off x="8273549" y="4664483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0F88FB7-E12B-B4A3-2B7A-9390BF50EF47}"/>
              </a:ext>
            </a:extLst>
          </p:cNvPr>
          <p:cNvGrpSpPr/>
          <p:nvPr/>
        </p:nvGrpSpPr>
        <p:grpSpPr>
          <a:xfrm>
            <a:off x="7709149" y="5324715"/>
            <a:ext cx="1174935" cy="900000"/>
            <a:chOff x="7740976" y="4465751"/>
            <a:chExt cx="971687" cy="930390"/>
          </a:xfrm>
        </p:grpSpPr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C51DA808-62D1-14FE-3D53-B121589AC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0976" y="4465751"/>
              <a:ext cx="971687" cy="930390"/>
            </a:xfrm>
            <a:prstGeom prst="rect">
              <a:avLst/>
            </a:prstGeom>
          </p:spPr>
        </p:pic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6AD4A6A5-66E2-9E51-0203-6466E0230F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7292" y="5150342"/>
              <a:ext cx="388488" cy="4083"/>
            </a:xfrm>
            <a:prstGeom prst="straightConnector1">
              <a:avLst/>
            </a:prstGeom>
            <a:ln w="28575">
              <a:solidFill>
                <a:srgbClr val="00ADEE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A7416456-CA91-BBC4-D970-B5CAEFE9E9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4175" y="5150342"/>
              <a:ext cx="388488" cy="4083"/>
            </a:xfrm>
            <a:prstGeom prst="straightConnector1">
              <a:avLst/>
            </a:prstGeom>
            <a:ln w="28575">
              <a:solidFill>
                <a:srgbClr val="00ADEE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feil: nach rechts 35">
            <a:extLst>
              <a:ext uri="{FF2B5EF4-FFF2-40B4-BE49-F238E27FC236}">
                <a16:creationId xmlns:a16="http://schemas.microsoft.com/office/drawing/2014/main" id="{B70F42EB-4B12-38C7-BC5B-97C7A740243B}"/>
              </a:ext>
            </a:extLst>
          </p:cNvPr>
          <p:cNvSpPr/>
          <p:nvPr/>
        </p:nvSpPr>
        <p:spPr>
          <a:xfrm>
            <a:off x="9221207" y="5630715"/>
            <a:ext cx="432000" cy="288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0754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2D66D-BD3A-CA3E-58C4-187630609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F2B2863-1D52-3732-4D9D-39A8578691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603" y="1711966"/>
            <a:ext cx="1609811" cy="46827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1928332-35AF-54B1-7D36-B5CFC48D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Material </a:t>
            </a:r>
            <a:r>
              <a:rPr kumimoji="0" lang="de-DE" sz="36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Lifter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Anheben von Ladungsträgern zur automatisierten Entladung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5BCD386-C06F-1990-E7F7-B30DE01B4B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2C739FE-2B7B-F4CD-7CD7-0B0C99045B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Konsumgüter </a:t>
            </a:r>
            <a:r>
              <a:rPr lang="en-US"/>
              <a:t>- </a:t>
            </a:r>
            <a:r>
              <a:rPr lang="en-US" err="1"/>
              <a:t>Intralogistik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2771C0B-618C-EA74-FA26-BF2C69F41A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/>
              <a:t>Referenzprojekt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/>
              <a:t>bestehend aus</a:t>
            </a:r>
          </a:p>
          <a:p>
            <a:pPr marL="457200" indent="-457200">
              <a:buFont typeface="+mj-lt"/>
              <a:buAutoNum type="arabicPeriod"/>
            </a:pPr>
            <a:r>
              <a:rPr lang="de-DE"/>
              <a:t>Lineardirekt-Achse SLD-24 Schwerlastausführung mit </a:t>
            </a:r>
            <a:r>
              <a:rPr lang="de-DE" err="1"/>
              <a:t>Nutzhub</a:t>
            </a:r>
            <a:r>
              <a:rPr lang="de-DE"/>
              <a:t> 3.200 mm</a:t>
            </a:r>
          </a:p>
          <a:p>
            <a:pPr marL="457200" indent="-457200">
              <a:buFont typeface="+mj-lt"/>
              <a:buAutoNum type="arabicPeriod"/>
            </a:pPr>
            <a:r>
              <a:rPr lang="de-DE"/>
              <a:t>Elektrischer Großhub-Greifer ELG 30</a:t>
            </a:r>
          </a:p>
          <a:p>
            <a:pPr marL="0" indent="0">
              <a:buNone/>
            </a:pPr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E32AE00-C592-B7DB-3DF8-A1598676B364}"/>
              </a:ext>
            </a:extLst>
          </p:cNvPr>
          <p:cNvSpPr/>
          <p:nvPr/>
        </p:nvSpPr>
        <p:spPr>
          <a:xfrm>
            <a:off x="6676041" y="2776085"/>
            <a:ext cx="468000" cy="4680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ctr"/>
          <a:lstStyle/>
          <a:p>
            <a:pPr algn="ctr"/>
            <a:r>
              <a:rPr lang="de-DE" sz="2800"/>
              <a:t>1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AF5CB7C-D005-B78A-0FD7-0FB4E6F78D0D}"/>
              </a:ext>
            </a:extLst>
          </p:cNvPr>
          <p:cNvSpPr/>
          <p:nvPr/>
        </p:nvSpPr>
        <p:spPr>
          <a:xfrm>
            <a:off x="6676041" y="5300629"/>
            <a:ext cx="468000" cy="4680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ctr"/>
          <a:lstStyle/>
          <a:p>
            <a:pPr algn="ctr"/>
            <a:r>
              <a:rPr lang="de-DE" sz="2800"/>
              <a:t>2</a:t>
            </a:r>
          </a:p>
        </p:txBody>
      </p: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5FFE5F37-AAF9-C5AC-EEC1-B9DFE58F6DC4}"/>
              </a:ext>
            </a:extLst>
          </p:cNvPr>
          <p:cNvCxnSpPr>
            <a:cxnSpLocks/>
            <a:stCxn id="12" idx="4"/>
          </p:cNvCxnSpPr>
          <p:nvPr/>
        </p:nvCxnSpPr>
        <p:spPr>
          <a:xfrm rot="16200000" flipH="1">
            <a:off x="7131669" y="3022457"/>
            <a:ext cx="629212" cy="1072468"/>
          </a:xfrm>
          <a:prstGeom prst="bentConnector2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FE8F2567-CCFB-3FE3-E5E3-E3F127B61996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7144041" y="5534629"/>
            <a:ext cx="590259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37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5C74C-666D-3BB3-AA3E-A08EC53A4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6215C6C-2E13-E7FE-3990-2589CBB38A16}"/>
              </a:ext>
            </a:extLst>
          </p:cNvPr>
          <p:cNvGrpSpPr/>
          <p:nvPr/>
        </p:nvGrpSpPr>
        <p:grpSpPr>
          <a:xfrm>
            <a:off x="2652079" y="6366215"/>
            <a:ext cx="1218381" cy="272590"/>
            <a:chOff x="7048343" y="3768796"/>
            <a:chExt cx="2981325" cy="667017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A162FD91-739D-7926-4BBD-1ABC88B1FE90}"/>
                </a:ext>
              </a:extLst>
            </p:cNvPr>
            <p:cNvSpPr/>
            <p:nvPr/>
          </p:nvSpPr>
          <p:spPr>
            <a:xfrm rot="16200000">
              <a:off x="8354983" y="2761128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94F30047-41E9-DF8C-97F5-DBFC5F234B93}"/>
                </a:ext>
              </a:extLst>
            </p:cNvPr>
            <p:cNvSpPr/>
            <p:nvPr/>
          </p:nvSpPr>
          <p:spPr>
            <a:xfrm rot="16200000">
              <a:off x="9255384" y="3731215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DA70446D-04CF-3808-7122-A7815BD0E98B}"/>
                </a:ext>
              </a:extLst>
            </p:cNvPr>
            <p:cNvSpPr/>
            <p:nvPr/>
          </p:nvSpPr>
          <p:spPr>
            <a:xfrm rot="16200000">
              <a:off x="6959570" y="4156540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E7C85A91-AFFE-9234-51FF-929D1E04D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9740083" y="4146227"/>
              <a:ext cx="377985" cy="201185"/>
            </a:xfrm>
            <a:prstGeom prst="rect">
              <a:avLst/>
            </a:prstGeom>
          </p:spPr>
        </p:pic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433CC202-044B-E71C-EEBA-951816D92BC9}"/>
                </a:ext>
              </a:extLst>
            </p:cNvPr>
            <p:cNvSpPr/>
            <p:nvPr/>
          </p:nvSpPr>
          <p:spPr>
            <a:xfrm rot="16200000">
              <a:off x="7713580" y="3741156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Pfeil: nach oben und unten 67">
              <a:extLst>
                <a:ext uri="{FF2B5EF4-FFF2-40B4-BE49-F238E27FC236}">
                  <a16:creationId xmlns:a16="http://schemas.microsoft.com/office/drawing/2014/main" id="{96ED065F-5557-EF2D-B7BB-FE120316963F}"/>
                </a:ext>
              </a:extLst>
            </p:cNvPr>
            <p:cNvSpPr/>
            <p:nvPr/>
          </p:nvSpPr>
          <p:spPr>
            <a:xfrm rot="16200000">
              <a:off x="7723684" y="3547358"/>
              <a:ext cx="90308" cy="56291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Pfeil: nach oben und unten 68">
              <a:extLst>
                <a:ext uri="{FF2B5EF4-FFF2-40B4-BE49-F238E27FC236}">
                  <a16:creationId xmlns:a16="http://schemas.microsoft.com/office/drawing/2014/main" id="{39929FE9-61AC-4AF2-B0C7-0D5900A02EB8}"/>
                </a:ext>
              </a:extLst>
            </p:cNvPr>
            <p:cNvSpPr/>
            <p:nvPr/>
          </p:nvSpPr>
          <p:spPr>
            <a:xfrm rot="16200000">
              <a:off x="9255384" y="3532493"/>
              <a:ext cx="90308" cy="56291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9712EF5A-2534-4080-6F0A-B876AA9E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de-DE"/>
              <a:t>Kompakter geht es nicht!</a:t>
            </a:r>
            <a:br>
              <a:rPr lang="de-DE"/>
            </a:br>
            <a:r>
              <a:rPr lang="de-DE" sz="2400" b="0"/>
              <a:t>Schraubmontagezelle mit fünf Schraubeinheiten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CFBF792-5FB3-71B4-DDFA-BB36696254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Konsumgüter</a:t>
            </a:r>
            <a:r>
              <a:rPr lang="de-DE" sz="1800" b="1">
                <a:solidFill>
                  <a:schemeClr val="bg2"/>
                </a:solidFill>
              </a:rPr>
              <a:t> - Montage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106026C8-449A-5AEE-3DC4-CDF9CE7FCA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5DCBCD7-1768-7ABF-CA97-AB0DCF64EA64}"/>
              </a:ext>
            </a:extLst>
          </p:cNvPr>
          <p:cNvSpPr txBox="1"/>
          <p:nvPr/>
        </p:nvSpPr>
        <p:spPr>
          <a:xfrm>
            <a:off x="7109888" y="1715841"/>
            <a:ext cx="474715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Funktion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Fünf separat gesteuerten Schlitten erlauben hochpräzise und schnelle Schraubprozesse in der Schraubmontagezelle. Die Robustheit und Exaktheit der SLD-Achse sorgt für einwandfreie Schraubvorgänge und vermeidet Ausschuss.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Umfang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1x Lineardirektachse SLD 11 mit fünf Schlitten (x-Achse)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5x Lineardirektachse LDN (y-Achsen)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Kundennutzen</a:t>
            </a:r>
            <a:endParaRPr lang="de-DE" sz="20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Hochkompakte Einheit die in bestehende Kundenlinie integriert wurde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hohe Traglast der Grundachse sorgt für Exaktheit der Schraubvorgänge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03D741E3-829D-C2EA-75E6-9BC73AF37D0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26C4092E-83A1-692A-147D-71A7A7398EB4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32F279E4-86FD-B184-F956-8E6479F5C181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A35ED23C-A182-4F09-E811-48B5BC7DCC02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74BE7C8A-8294-2796-09F9-AA2B54B218E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F9DD845-E9C2-E769-CC06-A42D7149620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238219C0-DF7B-519F-8B61-2485F8E3990C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E2928FEF-2010-9B27-9553-13202C81973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5529F7B-8519-5A5C-19A3-73FD934FE48A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D323B252-8410-4C29-AFC6-626E375A2D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F78BA0-39C2-EC75-6954-17727C6879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099" y="854595"/>
            <a:ext cx="1785937" cy="473587"/>
          </a:xfrm>
          <a:prstGeom prst="rect">
            <a:avLst/>
          </a:prstGeom>
        </p:spPr>
      </p:pic>
      <p:pic>
        <p:nvPicPr>
          <p:cNvPr id="3" name="Grafik 2" descr="Schraubenzieher mit einfarbiger Füllung">
            <a:extLst>
              <a:ext uri="{FF2B5EF4-FFF2-40B4-BE49-F238E27FC236}">
                <a16:creationId xmlns:a16="http://schemas.microsoft.com/office/drawing/2014/main" id="{72C92889-2492-A57B-6494-14A4460BC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794" y="6119480"/>
            <a:ext cx="587575" cy="587575"/>
          </a:xfrm>
          <a:prstGeom prst="rect">
            <a:avLst/>
          </a:prstGeom>
        </p:spPr>
      </p:pic>
      <p:pic>
        <p:nvPicPr>
          <p:cNvPr id="1026" name="Picture 2" descr="Schrauben Sie Vektor Icon 348719 Vektor Kunst bei Vecteezy">
            <a:extLst>
              <a:ext uri="{FF2B5EF4-FFF2-40B4-BE49-F238E27FC236}">
                <a16:creationId xmlns:a16="http://schemas.microsoft.com/office/drawing/2014/main" id="{97123CED-68B6-E1B3-7B68-8391B3F8E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5681" y="6178054"/>
            <a:ext cx="502304" cy="50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44A0227-24AE-64D0-EA5B-754E22EA47AA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688F292E-27D7-0B1A-90C4-E3E103F4C0CD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2EAE21F8-8184-F21E-7CF7-D6144CA869A1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C3A01294-B5E7-0EE1-94E9-7EB10BA384CC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1D00820F-B120-D775-1267-8C28DC0FA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8" name="Pfeil: nach oben und unten 27">
              <a:extLst>
                <a:ext uri="{FF2B5EF4-FFF2-40B4-BE49-F238E27FC236}">
                  <a16:creationId xmlns:a16="http://schemas.microsoft.com/office/drawing/2014/main" id="{2337AEE5-D354-3AC7-1CFF-130C96501D8F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9EFC8536-7E15-DB20-C411-309F5BB72D96}"/>
              </a:ext>
            </a:extLst>
          </p:cNvPr>
          <p:cNvGrpSpPr/>
          <p:nvPr/>
        </p:nvGrpSpPr>
        <p:grpSpPr>
          <a:xfrm>
            <a:off x="4638455" y="6047543"/>
            <a:ext cx="2284290" cy="723308"/>
            <a:chOff x="658813" y="3358349"/>
            <a:chExt cx="2284290" cy="723308"/>
          </a:xfrm>
        </p:grpSpPr>
        <p:pic>
          <p:nvPicPr>
            <p:cNvPr id="72" name="Grafik 128">
              <a:extLst>
                <a:ext uri="{FF2B5EF4-FFF2-40B4-BE49-F238E27FC236}">
                  <a16:creationId xmlns:a16="http://schemas.microsoft.com/office/drawing/2014/main" id="{BC88CD67-0289-8AE5-CEC9-7E0E348A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53993" y="3505661"/>
              <a:ext cx="388705" cy="388705"/>
            </a:xfrm>
            <a:prstGeom prst="rect">
              <a:avLst/>
            </a:prstGeom>
          </p:spPr>
        </p:pic>
        <p:sp>
          <p:nvSpPr>
            <p:cNvPr id="73" name="Textfeld 127">
              <a:extLst>
                <a:ext uri="{FF2B5EF4-FFF2-40B4-BE49-F238E27FC236}">
                  <a16:creationId xmlns:a16="http://schemas.microsoft.com/office/drawing/2014/main" id="{A8CDEB77-D8CD-6E4A-F4D9-F97C5CDD53C2}"/>
                </a:ext>
              </a:extLst>
            </p:cNvPr>
            <p:cNvSpPr txBox="1"/>
            <p:nvPr/>
          </p:nvSpPr>
          <p:spPr>
            <a:xfrm>
              <a:off x="658813" y="3835436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pic>
          <p:nvPicPr>
            <p:cNvPr id="74" name="Grafik 124">
              <a:extLst>
                <a:ext uri="{FF2B5EF4-FFF2-40B4-BE49-F238E27FC236}">
                  <a16:creationId xmlns:a16="http://schemas.microsoft.com/office/drawing/2014/main" id="{5ACB3294-2EA6-6CEB-8AC1-60F9990DB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2298937" y="3432940"/>
              <a:ext cx="432214" cy="432214"/>
            </a:xfrm>
            <a:prstGeom prst="rect">
              <a:avLst/>
            </a:prstGeom>
          </p:spPr>
        </p:pic>
        <p:sp>
          <p:nvSpPr>
            <p:cNvPr id="75" name="Textfeld 125">
              <a:extLst>
                <a:ext uri="{FF2B5EF4-FFF2-40B4-BE49-F238E27FC236}">
                  <a16:creationId xmlns:a16="http://schemas.microsoft.com/office/drawing/2014/main" id="{5DC89859-0D48-76C2-EBD3-95C28760E14C}"/>
                </a:ext>
              </a:extLst>
            </p:cNvPr>
            <p:cNvSpPr txBox="1"/>
            <p:nvPr/>
          </p:nvSpPr>
          <p:spPr>
            <a:xfrm>
              <a:off x="1384355" y="3831799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STRONG</a:t>
              </a:r>
            </a:p>
          </p:txBody>
        </p:sp>
        <p:sp>
          <p:nvSpPr>
            <p:cNvPr id="76" name="Textfeld 123">
              <a:extLst>
                <a:ext uri="{FF2B5EF4-FFF2-40B4-BE49-F238E27FC236}">
                  <a16:creationId xmlns:a16="http://schemas.microsoft.com/office/drawing/2014/main" id="{52634A57-F237-2D5D-B5A4-972C701894B9}"/>
                </a:ext>
              </a:extLst>
            </p:cNvPr>
            <p:cNvSpPr txBox="1"/>
            <p:nvPr/>
          </p:nvSpPr>
          <p:spPr>
            <a:xfrm>
              <a:off x="2068462" y="3833878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4F96B159-E3C4-ABED-883C-86FFA12DF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39792" y="3358349"/>
              <a:ext cx="526231" cy="526231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048A9480-0B7A-D987-3B3C-53E8D1348BC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56" y="2091467"/>
            <a:ext cx="4747151" cy="356036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B567A3D-F7C5-D726-0E15-D4DE7742A7C2}"/>
              </a:ext>
            </a:extLst>
          </p:cNvPr>
          <p:cNvSpPr txBox="1"/>
          <p:nvPr/>
        </p:nvSpPr>
        <p:spPr>
          <a:xfrm>
            <a:off x="2346009" y="-528319"/>
            <a:ext cx="92391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1FE37B3-10A5-1328-BA2E-497E58F29C9F}"/>
              </a:ext>
            </a:extLst>
          </p:cNvPr>
          <p:cNvSpPr txBox="1"/>
          <p:nvPr/>
        </p:nvSpPr>
        <p:spPr>
          <a:xfrm>
            <a:off x="826514" y="5282884"/>
            <a:ext cx="4395826" cy="332399"/>
          </a:xfrm>
          <a:prstGeom prst="rect">
            <a:avLst/>
          </a:prstGeom>
          <a:solidFill>
            <a:srgbClr val="FFFFCC"/>
          </a:solidFill>
        </p:spPr>
        <p:txBody>
          <a:bodyPr wrap="square" lIns="36000" tIns="0" rIns="3600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Abfuhrseitige Ansicht der auf einem Stahlträger installierten Lineardirektachse SLD.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71AF499-A907-0FBD-FF0D-88A89C10C805}"/>
              </a:ext>
            </a:extLst>
          </p:cNvPr>
          <p:cNvGrpSpPr/>
          <p:nvPr/>
        </p:nvGrpSpPr>
        <p:grpSpPr>
          <a:xfrm>
            <a:off x="5485731" y="5230058"/>
            <a:ext cx="1386053" cy="432000"/>
            <a:chOff x="198239" y="4950297"/>
            <a:chExt cx="1386053" cy="432000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E8157F52-48A9-0CC1-C9E5-DFEF0AEFA9FF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6" name="Grafik 15" descr="Informationen mit einfarbiger Füllung">
              <a:extLst>
                <a:ext uri="{FF2B5EF4-FFF2-40B4-BE49-F238E27FC236}">
                  <a16:creationId xmlns:a16="http://schemas.microsoft.com/office/drawing/2014/main" id="{ABCAEA69-3435-CD50-95F7-BF83C71B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E9BA3E8C-1DAA-53F4-1522-9C0225200A7D}"/>
              </a:ext>
            </a:extLst>
          </p:cNvPr>
          <p:cNvSpPr txBox="1"/>
          <p:nvPr/>
        </p:nvSpPr>
        <p:spPr>
          <a:xfrm>
            <a:off x="7089586" y="6333033"/>
            <a:ext cx="16046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  <a:hlinkClick r:id="rId17"/>
              </a:rPr>
              <a:t>Hier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gehts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zur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Success Story!</a:t>
            </a:r>
          </a:p>
        </p:txBody>
      </p:sp>
    </p:spTree>
    <p:extLst>
      <p:ext uri="{BB962C8B-B14F-4D97-AF65-F5344CB8AC3E}">
        <p14:creationId xmlns:p14="http://schemas.microsoft.com/office/powerpoint/2010/main" val="907278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38BA7-8BCF-CFB8-2939-2FB578D37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158EDE0-A509-08B7-4623-067A59BC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de-DE"/>
              <a:t>Kompakter geht es nicht!</a:t>
            </a:r>
            <a:br>
              <a:rPr lang="de-DE"/>
            </a:br>
            <a:r>
              <a:rPr lang="de-DE" sz="2400" b="0"/>
              <a:t>Schraubmontagezelle mit fünf Schraubeinheiten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BE81463-1D4B-9A05-5CD9-9B18B2FE0F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Konsumgüter</a:t>
            </a:r>
            <a:r>
              <a:rPr lang="de-DE" sz="1800" b="1">
                <a:solidFill>
                  <a:schemeClr val="bg2"/>
                </a:solidFill>
              </a:rPr>
              <a:t> - Montage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1A62AAA4-BFA5-1190-C3B4-EE4A1D7526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C0562EC-BA8B-4ADF-5926-AB160F06BE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099" y="854595"/>
            <a:ext cx="1785937" cy="47358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C7B62EE-92B6-3861-7681-4D8362639C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2097087"/>
            <a:ext cx="5565084" cy="417671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4273958-5105-DDA6-D8BA-D45A055B4BBC}"/>
              </a:ext>
            </a:extLst>
          </p:cNvPr>
          <p:cNvSpPr txBox="1"/>
          <p:nvPr/>
        </p:nvSpPr>
        <p:spPr>
          <a:xfrm>
            <a:off x="826514" y="5533678"/>
            <a:ext cx="5269486" cy="498598"/>
          </a:xfrm>
          <a:prstGeom prst="rect">
            <a:avLst/>
          </a:prstGeom>
          <a:solidFill>
            <a:srgbClr val="FFFFCC"/>
          </a:solidFill>
        </p:spPr>
        <p:txBody>
          <a:bodyPr wrap="square" lIns="36000" tIns="0" rIns="3600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Totalansicht der überaus kompakten Schraubmontagezelle mit fünf Schraubeinheiten. Herzstück der Zelle ist die horizontal verlaufende Lineardirektachse SLD mit fünf unabhängig bewegbaren Schlitten.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C6DA342-829E-8300-3438-022E76532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614" y="2097088"/>
            <a:ext cx="5564133" cy="4176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BD8359A-9C35-96AE-2F91-26084A49091A}"/>
              </a:ext>
            </a:extLst>
          </p:cNvPr>
          <p:cNvSpPr txBox="1"/>
          <p:nvPr/>
        </p:nvSpPr>
        <p:spPr>
          <a:xfrm>
            <a:off x="6442937" y="5699877"/>
            <a:ext cx="5269486" cy="332399"/>
          </a:xfrm>
          <a:prstGeom prst="rect">
            <a:avLst/>
          </a:prstGeom>
          <a:solidFill>
            <a:srgbClr val="FFFFCC"/>
          </a:solidFill>
        </p:spPr>
        <p:txBody>
          <a:bodyPr wrap="square" lIns="36000" tIns="0" rIns="3600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Auf der horizontal verlaufenden Lineardirektachse SLD ist auf allen fünf Schlitten jeweils eine Universal-Linearachse LDN quer montiert.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2D0C977-8998-DAED-2372-AA4DF5E1B886}"/>
              </a:ext>
            </a:extLst>
          </p:cNvPr>
          <p:cNvSpPr txBox="1"/>
          <p:nvPr/>
        </p:nvSpPr>
        <p:spPr>
          <a:xfrm>
            <a:off x="658813" y="6333033"/>
            <a:ext cx="160460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  <a:hlinkClick r:id="rId6"/>
              </a:rPr>
              <a:t>Hier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gehts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zur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Success Story!</a:t>
            </a:r>
          </a:p>
        </p:txBody>
      </p:sp>
    </p:spTree>
    <p:extLst>
      <p:ext uri="{BB962C8B-B14F-4D97-AF65-F5344CB8AC3E}">
        <p14:creationId xmlns:p14="http://schemas.microsoft.com/office/powerpoint/2010/main" val="1805478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AEE91-67E5-9706-C5D5-C79C682AB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048AF6A-86D2-D6BD-4B2B-F73148D54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de-DE" err="1"/>
              <a:t>Aufwälzgreifer</a:t>
            </a:r>
            <a:br>
              <a:rPr lang="de-DE"/>
            </a:br>
            <a:r>
              <a:rPr lang="de-DE" sz="2400" b="0"/>
              <a:t>Handling verschiedener Produkte (Tetra-Pack-Steigen und ähnlich)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D33354-17BA-8156-44B4-5809DFB3D7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Konsumgüter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D0FC3960-E63D-33DD-338F-118A885EE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3974A37-B929-3970-1948-B74EE416A06F}"/>
              </a:ext>
            </a:extLst>
          </p:cNvPr>
          <p:cNvSpPr txBox="1"/>
          <p:nvPr/>
        </p:nvSpPr>
        <p:spPr>
          <a:xfrm>
            <a:off x="7109888" y="1934499"/>
            <a:ext cx="4747150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Greifeinheit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bestehend aus elektrischem Großhubgreifer LEG und kundenspezifischen Fingern. Angebaut an Roboter mit 60 kg Traglast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Großer Hub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235 mm Hub je Finger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Greiffinger mit </a:t>
            </a:r>
            <a:r>
              <a:rPr lang="de-DE" sz="2000" b="1" err="1">
                <a:solidFill>
                  <a:srgbClr val="003D6A"/>
                </a:solidFill>
              </a:rPr>
              <a:t>Aufwälzfunktion</a:t>
            </a:r>
            <a:br>
              <a:rPr lang="de-DE" sz="2000" b="1"/>
            </a:b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Großhubgreifer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LEG 760-2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Zuverlässigkeit</a:t>
            </a:r>
            <a:br>
              <a:rPr lang="de-DE" sz="2000" b="1"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Einsatz von bewährter SCHUNK-Technik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AB21CC4-64A6-2FE0-722B-CBFF04C3472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1A2E56B-D93F-F56D-B6DA-05D7AB007101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F7B5A2E-1194-51B2-8642-9C2AA6068EE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5298FF4-DE4A-BD88-588F-1D8183CFE5F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EFB1FF37-646A-95A3-E5CA-7BEDED5A348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77CA9604-C419-0A40-7D30-5A83EA3D32E2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F8092370-BF1B-FF87-B145-2355FCB24DC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FD46552-9E1C-653E-E799-082B2583776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EA63C58-86A4-2997-96BD-74EE0FF5648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B7E3E122-5399-9D7C-B73B-9D63282B5A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A417345-AAD3-1BCE-32E1-969B7A381692}"/>
              </a:ext>
            </a:extLst>
          </p:cNvPr>
          <p:cNvGrpSpPr/>
          <p:nvPr/>
        </p:nvGrpSpPr>
        <p:grpSpPr>
          <a:xfrm>
            <a:off x="4569924" y="6078883"/>
            <a:ext cx="2287650" cy="723308"/>
            <a:chOff x="3486608" y="2216930"/>
            <a:chExt cx="2287650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428767E4-7682-2A51-38AA-2EB63E8485B7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9BDA5A25-634A-A891-30D6-D7374DE98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BC27D7A2-B7C1-4596-E1AF-50635F7AFEA2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8F18C8C5-7443-1057-0E33-0BAC1D70C9E8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A8156BD3-AB0B-5803-3307-0E24077C2B7B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14CD5EA5-38C8-BA39-57B4-3A9EB0159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B703269E-EAE3-FB9E-B232-EC7071848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5892AD95-8010-E220-52E4-D6D0F85F6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041" y="6078883"/>
            <a:ext cx="706502" cy="7065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0B84399-F2D7-6897-6528-EE975CD000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59" y="1557286"/>
            <a:ext cx="6101386" cy="4098309"/>
          </a:xfrm>
          <a:prstGeom prst="rect">
            <a:avLst/>
          </a:prstGeom>
        </p:spPr>
      </p:pic>
      <p:grpSp>
        <p:nvGrpSpPr>
          <p:cNvPr id="4" name="Gruppieren 34">
            <a:extLst>
              <a:ext uri="{FF2B5EF4-FFF2-40B4-BE49-F238E27FC236}">
                <a16:creationId xmlns:a16="http://schemas.microsoft.com/office/drawing/2014/main" id="{23364226-A92D-AA7D-7132-8593FCF5DAF7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C068BFBB-A6A6-68F5-93F8-9189B30CAE16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A111D9EA-1851-C1A4-9D77-D35FB1B6F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F2C33D19-E5E8-5A95-F053-86F726247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D4E2A8DD-FFD7-EAE7-3152-100D9CDA80B1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11986BC9-3C23-51DC-B3D4-697F9CF491FF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DA239F01-070D-BE1A-1BD2-3F96A8C3479F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8" name="Grafik 36">
              <a:extLst>
                <a:ext uri="{FF2B5EF4-FFF2-40B4-BE49-F238E27FC236}">
                  <a16:creationId xmlns:a16="http://schemas.microsoft.com/office/drawing/2014/main" id="{4921A9DC-2889-4BC5-6220-18D75878E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662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F97D1-0E9F-3243-564A-BD861F434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2949857-2AC0-81AD-5CF8-6B14BDC8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de-DE"/>
              <a:t>Greifer</a:t>
            </a:r>
            <a:br>
              <a:rPr lang="de-DE"/>
            </a:br>
            <a:r>
              <a:rPr lang="de-DE" sz="2400" b="0"/>
              <a:t>Handling von Kartons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54BA63-AE8D-082D-55C0-813EDEACCB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Konsumgüter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B49D6B7-89E2-C969-63A9-508487FF8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D91B8278-3D30-8198-CB59-3C7F9D1FC47A}"/>
              </a:ext>
            </a:extLst>
          </p:cNvPr>
          <p:cNvSpPr txBox="1"/>
          <p:nvPr/>
        </p:nvSpPr>
        <p:spPr>
          <a:xfrm>
            <a:off x="7109888" y="2105322"/>
            <a:ext cx="4747150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Greifeinheit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mit fester Backe und pneumatischem Antriebszylinder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Hub</a:t>
            </a:r>
            <a:br>
              <a:rPr lang="de-DE" sz="2800" b="1"/>
            </a:br>
            <a:r>
              <a:rPr lang="de-DE" sz="1600">
                <a:solidFill>
                  <a:srgbClr val="003D6A"/>
                </a:solidFill>
              </a:rPr>
              <a:t>250 mm</a:t>
            </a:r>
            <a:br>
              <a:rPr lang="de-DE" sz="2000" b="1"/>
            </a:b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err="1">
                <a:solidFill>
                  <a:srgbClr val="003D6A"/>
                </a:solidFill>
                <a:latin typeface="Fago Pro"/>
              </a:rPr>
              <a:t>Greifergewicht</a:t>
            </a:r>
            <a:br>
              <a:rPr lang="de-DE" sz="2000" b="1"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ca. 26 kg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3D0FB48-8058-F25C-6A4E-9559DA05A2D6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96591EF-5B2D-0E3B-55A2-B3EAD1D0FEFD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968B163-E199-36F9-37FE-D83556FE3D7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4F5CEA1-D83E-87BF-D699-BA6BCDF24555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2FE3711-2983-51FA-F26A-57A892D0339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6532138F-51EB-AE21-8FE6-E22B40E60709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05F68F0A-1DA8-1FB9-8AFC-D7F7D66F9B9A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407F76D9-CEBA-839C-E0B0-5B4F13388EB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9BECCE6E-D92C-859F-43B9-7B97867D727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5EA8E839-BC97-CB22-16CA-6BFF19DC4B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5A47B45-2881-60E8-2A82-31C5FA1B8913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ADD4E1D9-43F1-86D6-0FD9-1B9937B50F50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480A1C76-2895-FF43-D436-8F75A9077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B74A64CE-E4C5-1B82-C313-CE35B3A6FDCD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E918A01B-8221-26AA-F483-51F13F85B6F3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23984712-C11C-0A19-61A2-36CB475C4295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5654E376-2899-5F93-96FB-6DAC4C4BF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C520BD35-1F7A-0C28-1004-AB86F51B1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B7267948-414C-E5AE-9A3C-CBD6C776B3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5142" y="6072697"/>
            <a:ext cx="706502" cy="706502"/>
          </a:xfrm>
          <a:prstGeom prst="rect">
            <a:avLst/>
          </a:prstGeom>
        </p:spPr>
      </p:pic>
      <p:grpSp>
        <p:nvGrpSpPr>
          <p:cNvPr id="15" name="Gruppieren 34">
            <a:extLst>
              <a:ext uri="{FF2B5EF4-FFF2-40B4-BE49-F238E27FC236}">
                <a16:creationId xmlns:a16="http://schemas.microsoft.com/office/drawing/2014/main" id="{CDD27CF3-9C45-E2E3-48B7-F37FFC6409C1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16" name="Gruppieren 35">
              <a:extLst>
                <a:ext uri="{FF2B5EF4-FFF2-40B4-BE49-F238E27FC236}">
                  <a16:creationId xmlns:a16="http://schemas.microsoft.com/office/drawing/2014/main" id="{8606EF4A-B327-B48F-914C-E84758E70397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8" name="Grafik 37">
                <a:extLst>
                  <a:ext uri="{FF2B5EF4-FFF2-40B4-BE49-F238E27FC236}">
                    <a16:creationId xmlns:a16="http://schemas.microsoft.com/office/drawing/2014/main" id="{E4C2A2CF-3F03-9EC3-8993-D21C69B08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9" name="Grafik 38">
                <a:extLst>
                  <a:ext uri="{FF2B5EF4-FFF2-40B4-BE49-F238E27FC236}">
                    <a16:creationId xmlns:a16="http://schemas.microsoft.com/office/drawing/2014/main" id="{B09AA433-1842-2018-85A0-FBB436A48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20" name="Ellipse 39">
                <a:extLst>
                  <a:ext uri="{FF2B5EF4-FFF2-40B4-BE49-F238E27FC236}">
                    <a16:creationId xmlns:a16="http://schemas.microsoft.com/office/drawing/2014/main" id="{2EB6C587-17C2-858B-FEFC-34A7CF4EA25C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Pfeil: Chevron 40">
                <a:extLst>
                  <a:ext uri="{FF2B5EF4-FFF2-40B4-BE49-F238E27FC236}">
                    <a16:creationId xmlns:a16="http://schemas.microsoft.com/office/drawing/2014/main" id="{99583417-26B4-DD5A-C0A4-3D8D1028886A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hteck 41">
                <a:extLst>
                  <a:ext uri="{FF2B5EF4-FFF2-40B4-BE49-F238E27FC236}">
                    <a16:creationId xmlns:a16="http://schemas.microsoft.com/office/drawing/2014/main" id="{6CD3832B-34BE-A73F-67E6-1786F8544B21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7" name="Grafik 36">
              <a:extLst>
                <a:ext uri="{FF2B5EF4-FFF2-40B4-BE49-F238E27FC236}">
                  <a16:creationId xmlns:a16="http://schemas.microsoft.com/office/drawing/2014/main" id="{A78C56D0-3599-D69F-C832-B7AAE897D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1903C0E5-663B-7F2F-22A3-14A8C5EF1E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57" y="1859072"/>
            <a:ext cx="4671801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49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84333-1181-7933-B7C5-257B853E8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452AD48-DE33-8D3B-A5FF-A832E2B4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de-DE"/>
              <a:t>KLT Greifer</a:t>
            </a:r>
            <a:br>
              <a:rPr lang="de-DE"/>
            </a:br>
            <a:r>
              <a:rPr lang="de-DE" sz="2400" b="0"/>
              <a:t>Handling von Kisten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A2D394-BB1E-C897-2EBC-939794CE9B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Konsumgüter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A5850F6-1568-C0E0-09B6-E47D797EB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9B93B8CB-F133-1DD8-0F2C-C8ABD62BB460}"/>
              </a:ext>
            </a:extLst>
          </p:cNvPr>
          <p:cNvSpPr txBox="1"/>
          <p:nvPr/>
        </p:nvSpPr>
        <p:spPr>
          <a:xfrm>
            <a:off x="7109887" y="2105324"/>
            <a:ext cx="4747151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Greifeinheit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bestehend aus elektrischem Großhubgreifer LEG und 2 Stück Parallelgreifern PGN-plus 125 mit kundenspezifischen Fingern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Z-Ausgleichseinheit</a:t>
            </a:r>
            <a:br>
              <a:rPr lang="de-DE" sz="3600" b="1"/>
            </a:br>
            <a:r>
              <a:rPr lang="de-DE" sz="1600">
                <a:solidFill>
                  <a:srgbClr val="003D6A"/>
                </a:solidFill>
              </a:rPr>
              <a:t>Hub 50 mm</a:t>
            </a:r>
            <a:br>
              <a:rPr lang="de-DE" sz="2000" b="1"/>
            </a:b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Großhubgreifer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LEG 400 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err="1">
                <a:solidFill>
                  <a:srgbClr val="003D6A"/>
                </a:solidFill>
                <a:latin typeface="Fago Pro"/>
              </a:rPr>
              <a:t>Greifergewicht</a:t>
            </a:r>
            <a:br>
              <a:rPr lang="de-DE" sz="2000" b="1"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ca. 23 kg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4B3D6E02-A8CF-85C3-E761-0028966E23CE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E162EBD8-DF46-3730-9FE2-1C6A307E1467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3A42011C-A4DC-E581-C84F-F9BF297099D1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7C56990-A84A-B50A-3D10-63F503EF394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66D91CA-1469-AE37-E988-F5E713D290D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99995BD-EC28-6853-7337-B5F7586C95FD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B0BE320-3BA0-F5B3-C47B-4890B2299C5D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BD607B66-7F11-81C5-855E-6B1600B910A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EB7040E-CDA7-552D-C346-D630DEB7C30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F84410BF-213C-30BA-504D-5418B6A456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43F6256-CB0D-4A27-39B3-C57C7F3E623D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35968B15-EE06-941C-B953-875870F6E691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5EF8B5EC-78CB-7A42-6F9E-97496B1B5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9044D40F-5B83-2B17-78CE-AFBDABE6BD00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411009C8-9439-8F1B-D45E-46AEBC38E4F3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9A656799-2BBD-57CA-F03C-79DC43C1E222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7746064D-1195-D9DC-6095-8997D405A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DB60FB7-40D4-7771-2755-3C46A9F7A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6795FE8-D601-F53C-9101-1CDA3BA55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8159" y="6072697"/>
            <a:ext cx="706502" cy="7065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F2CC326-ED02-2B69-F75B-7171316E8E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024" y="2513422"/>
            <a:ext cx="2656991" cy="2653542"/>
          </a:xfrm>
          <a:prstGeom prst="rect">
            <a:avLst/>
          </a:prstGeom>
        </p:spPr>
      </p:pic>
      <p:grpSp>
        <p:nvGrpSpPr>
          <p:cNvPr id="4" name="Gruppieren 34">
            <a:extLst>
              <a:ext uri="{FF2B5EF4-FFF2-40B4-BE49-F238E27FC236}">
                <a16:creationId xmlns:a16="http://schemas.microsoft.com/office/drawing/2014/main" id="{96F3FF6D-F36B-DFAD-A93B-36C567821ED2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FAE03C1E-8ED5-771C-E002-8AED1BE32147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6DB2CC92-3CD7-BA80-7B75-22B8FA92A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39E90882-8799-9F7A-D771-E448F7363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99C6CD13-C81A-8F1C-9BC6-F67E90447AE5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70191E60-63EB-0A4B-E56B-34B03A272DD1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84BDC03E-F447-3859-2AE2-8924253CB032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8" name="Grafik 36">
              <a:extLst>
                <a:ext uri="{FF2B5EF4-FFF2-40B4-BE49-F238E27FC236}">
                  <a16:creationId xmlns:a16="http://schemas.microsoft.com/office/drawing/2014/main" id="{DFF45E7A-0DC1-9BB3-01FB-C172B40C4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0463AD09-694C-6BD9-7A5B-6C20EE0458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34" y="1710825"/>
            <a:ext cx="290943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75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EN_0823.pptx  -  Read-Only" id="{0FA78DD8-8137-4A25-9288-2E4CB8202941}" vid="{17A01DDD-5B6A-483C-85A6-0C15E11046F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67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377ED1-DCEB-4F4C-BEE7-EC42FBAD87CE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jq6jsgdbr10op8av9fhvm8vs6h\&quot;,\&quot;tenant\&quot;:\&quot;schunk.canto.de\&quot;,\&quot;time\&quot;:\&quot;20220718131700000\&quot;,\&quot;name\&quot;:\&quot;Inline-Nutzentrenner_ILR-2200_Anwendungsbild_10_2017_freigestellt_CMYK.tif\&quot;,\&quot;addedby\&quot;:\&quot;test\&quot;},{\&quot;scheme\&quot;:\&quot;image\&quot;,\&quot;id\&quot;:\&quot;fn345hvtl964d6l016cl7pd506\&quot;,\&quot;tenant\&quot;:\&quot;schunk.canto.de\&quot;,\&quot;time\&quot;:\&quot;20230630090345000\&quot;,\&quot;name\&quot;:\&quot;Hand_Sculpture_Small_500x1000_01_2023_CMYK.indd\&quot;,\&quot;addedby\&quot;:\&quot;test\&quot;},{\&quot;scheme\&quot;:\&quot;image\&quot;,\&quot;id\&quot;:\&quot;5o840vkpvp0v117au5sqbmis2l\&quot;,\&quot;tenant\&quot;:\&quot;schunk.canto.de\&quot;,\&quot;time\&quot;:\&quot;20230630090144000\&quot;,\&quot;name\&quot;:\&quot;Hand_Sculpture_Small_500x1000_01_2023_CMYK.idml\&quot;,\&quot;addedby\&quot;:\&quot;test\&quot;},{\&quot;scheme\&quot;:\&quot;image\&quot;,\&quot;id\&quot;:\&quot;du394clcp943bbah4jbva8ed7t\&quot;,\&quot;tenant\&quot;:\&quot;schunk.canto.de\&quot;,\&quot;time\&quot;:\&quot;20230630084639000\&quot;,\&quot;name\&quot;:\&quot;Hand_Sculpture_Small_500x1000_3D_View_01_2023_RGB.jpg\&quot;,\&quot;addedby\&quot;:\&quot;test\&quot;},{\&quot;scheme\&quot;:\&quot;image\&quot;,\&quot;id\&quot;:\&quot;loqkhmbnmd0i7ba0v0kgt0tk1u\&quot;,\&quot;tenant\&quot;:\&quot;schunk.canto.de\&quot;,\&quot;time\&quot;:\&quot;20240206180740000\&quot;,\&quot;name\&quot;:\&quot;RCG Stellverteterbild.PSD\&quot;,\&quot;addedby\&quot;:\&quot;test\&quot;},{\&quot;scheme\&quot;:\&quot;image\&quot;,\&quot;id\&quot;:\&quot;6q0o143tn12bd7oiv76rt8b62g\&quot;,\&quot;tenant\&quot;:\&quot;schunk.canto.de\&quot;,\&quot;time\&quot;:\&quot;20250204111757000\&quot;,\&quot;name\&quot;:\&quot;E-Mobility_Produktrendering-Werkstueck_lifter-trays-PrismaticCell_SLD_ELG.psd\&quot;,\&quot;addedby\&quot;:\&quot;test\&quot;},{\&quot;scheme\&quot;:\&quot;image\&quot;,\&quot;id\&quot;:\&quot;2ss7opgnrh3rb1t0d6svuoug2t\&quot;,\&quot;tenant\&quot;:\&quot;schunk.canto.de\&quot;,\&quot;time\&quot;:\&quot;20240603180615000\&quot;,\&quot;name\&quot;:\&quot;Automotive Produktbild Stellvertreter.PNG\&quot;,\&quot;addedby\&quot;:\&quot;test\&quot;},{\&quot;scheme\&quot;:\&quot;image\&quot;,\&quot;id\&quot;:\&quot;k4cfvnes79391c796eaku0au2u\&quot;,\&quot;tenant\&quot;:\&quot;schunk.canto.de\&quot;,\&quot;time\&quot;:\&quot;20240522161537000\&quot;,\&quot;name\&quot;:\&quot;icon_Automotive_HG_grau_RGB_05_2024.eps\&quot;,\&quot;addedby\&quot;:\&quot;test\&quot;},{\&quot;scheme\&quot;:\&quot;image\&quot;,\&quot;id\&quot;:\&quot;dubhhmh8eh18l8pv7dmn6d1s4c\&quot;,\&quot;tenant\&quot;:\&quot;schunk.canto.de\&quot;,\&quot;time\&quot;:\&quot;20240122131656000\&quot;,\&quot;name\&quot;:\&quot;E-Mobility_Produktrendering-Werkstueck_E-Antrieb_Statorhandling.psd\&quot;,\&quot;addedby\&quot;:\&quot;test\&quot;},{\&quot;scheme\&quot;:\&quot;image\&quot;,\&quot;id\&quot;:\&quot;bralngndcl04j54umk34a21c3r\&quot;,\&quot;tenant\&quot;:\&quot;schunk.canto.de\&quot;,\&quot;time\&quot;:\&quot;20240115172323000\&quot;,\&quot;name\&quot;:\&quot;E-Mobility_Produktrendering-Werkstueck_Mehrfachgreifer_Prismatische Zellen.psd\&quot;,\&quot;addedby\&quot;:\&quot;test\&quot;},{\&quot;scheme\&quot;:\&quot;image\&quot;,\&quot;id\&quot;:\&quot;rebg4bg2rd4tfdqs0tumtmdr46\&quot;,\&quot;tenant\&quot;:\&quot;schunk.canto.de\&quot;,\&quot;time\&quot;:\&quot;20240115172332000\&quot;,\&quot;name\&quot;:\&quot;E-Mobility_Produktrendering-Werkstueck_Batterypackgreifer.psd\&quot;,\&quot;addedby\&quot;:\&quot;test\&quot;},{\&quot;scheme\&quot;:\&quot;image\&quot;,\&quot;id\&quot;:\&quot;snekrocm8d3s94a6qc2css4007\&quot;,\&quot;tenant\&quot;:\&quot;schunk.canto.de\&quot;,\&quot;time\&quot;:\&quot;20240122131658000\&quot;,\&quot;name\&quot;:\&quot;E-Mobility_Produktrendering-Werkstueck_Linearportal_Brennstoffzellenstack.psd\&quot;,\&quot;addedby\&quot;:\&quot;test\&quot;},{\&quot;scheme\&quot;:\&quot;image\&quot;,\&quot;id\&quot;:\&quot;smb852lk1d5l9dhm102se0bn1h\&quot;,\&quot;tenant\&quot;:\&quot;schunk.canto.de\&quot;,\&quot;time\&quot;:\&quot;20240115172338000\&quot;,\&quot;name\&quot;:\&quot;E-Mobility_Produktrendering-Werkstueck_Batteriezellenhandling_prismatischeZelle.psd\&quot;,\&quot;addedby\&quot;:\&quot;test\&quot;},{\&quot;scheme\&quot;:\&quot;image\&quot;,\&quot;id\&quot;:\&quot;9uto2i9pql0i31vd2se5h9h340\&quot;,\&quot;tenant\&quot;:\&quot;schunk.canto.de\&quot;,\&quot;time\&quot;:\&quot;20220928074131000\&quot;,\&quot;name\&quot;:\&quot;1506741_Expander_for_6_Batterien_4zu3.psd\&quot;,\&quot;addedby\&quot;:\&quot;test\&quot;},{\&quot;scheme\&quot;:\&quot;image\&quot;,\&quot;id\&quot;:\&quot;nkrgi931i11krc4mfnob9qcp4u\&quot;,\&quot;tenant\&quot;:\&quot;schunk.canto.de\&quot;,\&quot;time\&quot;:\&quot;20240122131644000\&quot;,\&quot;name\&quot;:\&quot;E-Mobility_Produktrendering-Werkstueck_Brennstoffzelle_Stacking-Einheit.psd\&quot;,\&quot;addedby\&quot;:\&quot;test\&quot;},{\&quot;scheme\&quot;:\&quot;image\&quot;,\&quot;id\&quot;:\&quot;o3ude1p3mh34r0cd60cc07as20\&quot;,\&quot;tenant\&quot;:\&quot;schunk.canto.de\&quot;,\&quot;time\&quot;:\&quot;20240115172310000\&quot;,\&quot;name\&quot;:\&quot;E-Mobility_Produktrendering-Werkstueck_RCG_Mehrfachgreifer_Raffeinheit.psd\&quot;,\&quot;addedby\&quot;:\&quot;test\&quot;},{\&quot;scheme\&quot;:\&quot;image\&quot;,\&quot;id\&quot;:\&quot;9ig7jlgh0t6pr3rimv0vqk8o7r\&quot;,\&quot;tenant\&quot;:\&quot;schunk.canto.de\&quot;,\&quot;time\&quot;:\&quot;20220928074130000\&quot;,\&quot;name\&quot;:\&quot;Transport_Zellen_NEU_4zu3.psd\&quot;,\&quot;addedby\&quot;:\&quot;test\&quot;},{\&quot;scheme\&quot;:\&quot;image\&quot;,\&quot;id\&quot;:\&quot;3utq04juh175p9b3fb8knna05e\&quot;,\&quot;tenant\&quot;:\&quot;schunk.canto.de\&quot;,\&quot;time\&quot;:\&quot;20240814133531000\&quot;,\&quot;name\&quot;:\&quot;RCG_Anwendungsbild_4_E-Mobility_0724.tif\&quot;,\&quot;addedby\&quot;:\&quot;test\&quot;},{\&quot;scheme\&quot;:\&quot;image\&quot;,\&quot;id\&quot;:\&quot;5f4odgm6r93nj3b6iu4b0ee50q\&quot;,\&quot;tenant\&quot;:\&quot;schunk.canto.de\&quot;,\&quot;time\&quot;:\&quot;20240313082129000\&quot;,\&quot;name\&quot;:\&quot;RCG_Runzellenhandling_Detail_Anwendungsrendering_03_2024.psd\&quot;,\&quot;addedby\&quot;:\&quot;test\&quot;},{\&quot;scheme\&quot;:\&quot;image\&quot;,\&quot;id\&quot;:\&quot;bkng1c3e296014p3nuug55hm5j\&quot;,\&quot;tenant\&quot;:\&quot;schunk.canto.de\&quot;,\&quot;time\&quot;:\&quot;20240313094849000\&quot;,\&quot;name\&quot;:\&quot;RCG_Doppelreihe_an_Industrieroboter.png\&quot;,\&quot;addedby\&quot;:\&quot;test\&quot;},{\&quot;scheme\&quot;:\&quot;image\&quot;,\&quot;id\&quot;:\&quot;2f4g2g42ql2db8dukoe5bd643g\&quot;,\&quot;tenant\&quot;:\&quot;schunk.canto.de\&quot;,\&quot;time\&quot;:\&quot;20230515141840000\&quot;,\&quot;name\&quot;:\&quot;16zu9_MPG-plus_PGN-plus-P_SWS_SRM_Anwendungsbild_Rundzellenhandling_E-Mobility_01_2023_.png\&quot;,\&quot;addedby\&quot;:\&quot;test\&quot;},{\&quot;scheme\&quot;:\&quot;image\&quot;,\&quot;id\&quot;:\&quot;mgdogfqpat6bd2go20ge458p3t\&quot;,\&quot;tenant\&quot;:\&quot;schunk.canto.de\&quot;,\&quot;time\&quot;:\&quot;20230515141755000\&quot;,\&quot;name\&quot;:\&quot;4zu3_MPG-plus_PGN-plus-P_SWS_SRM_Anwendungsbild_Rundzellenhandling_E-Mobility_01_2023_.png\&quot;,\&quot;addedby\&quot;:\&quot;test\&quot;},{\&quot;scheme\&quot;:\&quot;image\&quot;,\&quot;id\&quot;:\&quot;emhp1rkgu51rde7sc4l94s673k\&quot;,\&quot;tenant\&quot;:\&quot;schunk.canto.de\&quot;,\&quot;time\&quot;:\&quot;20250204111824000\&quot;,\&quot;name\&quot;:\&quot;E-Mobility_Produktrendering-Werkstueck_Spannloesung_PrismaticCell_1.psd\&quot;,\&quot;addedby\&quot;:\&quot;test\&quot;},{\&quot;scheme\&quot;:\&quot;image\&quot;,\&quot;id\&quot;:\&quot;t3abhu23u13prfahtcsr2tqf0n\&quot;,\&quot;tenant\&quot;:\&quot;schunk.canto.de\&quot;,\&quot;time\&quot;:\&quot;20250204111819000\&quot;,\&quot;name\&quot;:\&quot;E-Mobility_Produktrendering-Werkstueck_Spannloesung_PrismaticCell_2.psd\&quot;,\&quot;addedby\&quot;:\&quot;test\&quot;},{\&quot;scheme\&quot;:\&quot;image\&quot;,\&quot;id\&quot;:\&quot;1fsj2lu18h30b0sv173vo2pn4u\&quot;,\&quot;tenant\&quot;:\&quot;schunk.canto.de\&quot;,\&quot;time\&quot;:\&quot;20240122131654000\&quot;,\&quot;name\&quot;:\&quot;E-Mobility_Produktrendering-Werkstueck_E-Antrieb_Komplettsystem_Statorhandling_mit-Gestell.psd\&quot;,\&quot;addedby\&quot;:\&quot;test\&quot;},{\&quot;scheme\&quot;:\&quot;image\&quot;,\&quot;id\&quot;:\&quot;fbs65ik35p7chfonq1nrij544r\&quot;,\&quot;tenant\&quot;:\&quot;schunk.canto.de\&quot;,\&quot;time\&quot;:\&quot;20240122131652000\&quot;,\&quot;name\&quot;:\&quot;E-Mobility_Produktrendering-Werkstueck_E-Antrieb_Komplettsystem_Statorhandling.psd\&quot;,\&quot;addedby\&quot;:\&quot;test\&quot;},{\&quot;scheme\&quot;:\&quot;video\&quot;,\&quot;id\&quot;:\&quot;5jkohehjb116n76v8mni0j9b0j\&quot;,\&quot;tenant\&quot;:\&quot;schunk.canto.de\&quot;,\&quot;time\&quot;:\&quot;20241209093621000\&quot;,\&quot;name\&quot;:\&quot;E-Mobility_Prismatic-Cells_Animation_DE_EN_1124.mp4\&quot;,\&quot;addedby\&quot;:\&quot;test\&quot;},{\&quot;scheme\&quot;:\&quot;image\&quot;,\&quot;id\&quot;:\&quot;41njmod1cd64panr93oo11fm2e\&quot;,\&quot;tenant\&quot;:\&quot;schunk.canto.de\&quot;,\&quot;time\&quot;:\&quot;20240814133528000\&quot;,\&quot;name\&quot;:\&quot;RCG_Anwendungsbild_3_E-Mobility_0724.tif\&quot;,\&quot;addedby\&quot;:\&quot;test\&quot;},{\&quot;scheme\&quot;:\&quot;image\&quot;,\&quot;id\&quot;:\&quot;j9adgaf15550r9r1btmm11nq19\&quot;,\&quot;tenant\&quot;:\&quot;schunk.canto.de\&quot;,\&quot;time\&quot;:\&quot;20240612104022000\&quot;,\&quot;name\&quot;:\&quot;RCG_Anwendungsbild_02_0624.tif\&quot;,\&quot;addedby\&quot;:\&quot;test\&quot;},{\&quot;scheme\&quot;:\&quot;image\&quot;,\&quot;id\&quot;:\&quot;quh86j1s012f7fpu4hondtln2i\&quot;,\&quot;tenant\&quot;:\&quot;schunk.canto.de\&quot;,\&quot;time\&quot;:\&quot;20240612103915000\&quot;,\&quot;name\&quot;:\&quot;RCG_Anwendungsbild_0624.tif\&quot;,\&quot;addedby\&quot;:\&quot;test\&quot;},{\&quot;scheme\&quot;:\&quot;image\&quot;,\&quot;id\&quot;:\&quot;5l542ptsil5ur5kumh7qvbfa02\&quot;,\&quot;tenant\&quot;:\&quot;schunk.canto.de\&quot;,\&quot;time\&quot;:\&quot;20250820173540000\&quot;,\&quot;name\&quot;:\&quot;SCHUNK Engineering_Handling Turbinenschaufeln_Beladung Entladung_Rendering_0825.png\&quot;,\&quot;addedby\&quot;:\&quot;test\&quot;},{\&quot;scheme\&quot;:\&quot;image\&quot;,\&quot;id\&quot;:\&quot;bq2ssap8ep61h9cfd64b30r355\&quot;,\&quot;tenant\&quot;:\&quot;schunk.canto.de\&quot;,\&quot;time\&quot;:\&quot;20230214085000000\&quot;,\&quot;name\&quot;:\&quot;Hairpingreifer_Anwendungsbild_E-Mobility_01_2023.tif\&quot;,\&quot;addedby\&quot;:\&quot;test\&quot;},{\&quot;scheme\&quot;:\&quot;image\&quot;,\&quot;id\&quot;:\&quot;qgf6jkrbk13ad85rpntcnkhm33\&quot;,\&quot;tenant\&quot;:\&quot;schunk.canto.de\&quot;,\&quot;time\&quot;:\&quot;20230214085047000\&quot;,\&quot;name\&quot;:\&quot;Hairpingreifer_Anwendungsbild02_E-Mobility_01_2023.tif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a67b55-4257-4c61-bb87-f75f1d8a80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CE9CB255DC144396D27F9D80420C83" ma:contentTypeVersion="16" ma:contentTypeDescription="Ein neues Dokument erstellen." ma:contentTypeScope="" ma:versionID="7376a56f70c01355c6e54c4e4b14e09a">
  <xsd:schema xmlns:xsd="http://www.w3.org/2001/XMLSchema" xmlns:xs="http://www.w3.org/2001/XMLSchema" xmlns:p="http://schemas.microsoft.com/office/2006/metadata/properties" xmlns:ns3="08a67b55-4257-4c61-bb87-f75f1d8a802b" xmlns:ns4="ea345789-badc-42ba-8818-59ad077167d4" targetNamespace="http://schemas.microsoft.com/office/2006/metadata/properties" ma:root="true" ma:fieldsID="b6c02470ca57d694dee267b8b9fd6762" ns3:_="" ns4:_="">
    <xsd:import namespace="08a67b55-4257-4c61-bb87-f75f1d8a802b"/>
    <xsd:import namespace="ea345789-badc-42ba-8818-59ad077167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67b55-4257-4c61-bb87-f75f1d8a8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45789-badc-42ba-8818-59ad077167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9E4AA-1591-4F10-9B6E-D82029B11D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8629B4-4FCB-42DA-B7B6-C4A7F15E86CC}">
  <ds:schemaRefs>
    <ds:schemaRef ds:uri="08a67b55-4257-4c61-bb87-f75f1d8a802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ea345789-badc-42ba-8818-59ad077167d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1AB6F9-61FC-4BA0-AD90-6CFFAF31FF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a67b55-4257-4c61-bb87-f75f1d8a802b"/>
    <ds:schemaRef ds:uri="ea345789-badc-42ba-8818-59ad077167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Schunk_PPT-Vorlage_Hand_in_Hand_EN_0823</Template>
  <TotalTime>0</TotalTime>
  <Words>1038</Words>
  <Application>Microsoft Office PowerPoint</Application>
  <PresentationFormat>Breitbild</PresentationFormat>
  <Paragraphs>260</Paragraphs>
  <Slides>17</Slides>
  <Notes>15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Fago Pro</vt:lpstr>
      <vt:lpstr>Courier New</vt:lpstr>
      <vt:lpstr>Wingdings</vt:lpstr>
      <vt:lpstr>Calibri</vt:lpstr>
      <vt:lpstr>Arial</vt:lpstr>
      <vt:lpstr>Symbol</vt:lpstr>
      <vt:lpstr>Calibri Light</vt:lpstr>
      <vt:lpstr>Office</vt:lpstr>
      <vt:lpstr>SCHUNK Engineering</vt:lpstr>
      <vt:lpstr>Material Lifter Anheben von Ladungsträgern zur automatisierten Entladung</vt:lpstr>
      <vt:lpstr>Material Lifter Anheben von Ladungsträgern zur automatisierten Entladung</vt:lpstr>
      <vt:lpstr>Material Lifter Anheben von Ladungsträgern zur automatisierten Entladung</vt:lpstr>
      <vt:lpstr>Kompakter geht es nicht! Schraubmontagezelle mit fünf Schraubeinheiten</vt:lpstr>
      <vt:lpstr>Kompakter geht es nicht! Schraubmontagezelle mit fünf Schraubeinheiten</vt:lpstr>
      <vt:lpstr>Aufwälzgreifer Handling verschiedener Produkte (Tetra-Pack-Steigen und ähnlich)</vt:lpstr>
      <vt:lpstr>Greifer Handling von Kartons</vt:lpstr>
      <vt:lpstr>KLT Greifer Handling von Kisten</vt:lpstr>
      <vt:lpstr>KLT Greifer Handling von Kisten</vt:lpstr>
      <vt:lpstr>Greifeinheit ELG Handling von Waschmaschinen</vt:lpstr>
      <vt:lpstr>2-Achs System Handling von Kontaktlinsen-Trays</vt:lpstr>
      <vt:lpstr>Greifeinheit PHL, 6x PGN-plus Handling von Shampoo-Flaschen</vt:lpstr>
      <vt:lpstr>Greifeinheit ELG Transport von Warmwasserboiler innerhalb eines Prüfablaufs</vt:lpstr>
      <vt:lpstr>Elektrischer Großhubgreifer Handling von Kartons und Einlegeböden</vt:lpstr>
      <vt:lpstr>KLT-Greifer Handling von Kleinladungsträgern (KLT), Kisten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the presentation  is also written here in two lines</dc:title>
  <dc:creator>Hanselmann, Markus</dc:creator>
  <cp:lastModifiedBy>Hanselmann, Markus</cp:lastModifiedBy>
  <cp:revision>31</cp:revision>
  <dcterms:created xsi:type="dcterms:W3CDTF">2024-02-23T09:36:46Z</dcterms:created>
  <dcterms:modified xsi:type="dcterms:W3CDTF">2025-12-03T11:08:12Z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0x01010017CE9CB255DC144396D27F9D80420C83</vt:lpwstr>
  </property>
</Properties>
</file>