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6363" r:id="rId5"/>
    <p:sldId id="2146849351" r:id="rId6"/>
    <p:sldId id="2146849352" r:id="rId7"/>
    <p:sldId id="2146849446" r:id="rId8"/>
    <p:sldId id="2146849282" r:id="rId9"/>
    <p:sldId id="6390" r:id="rId10"/>
    <p:sldId id="6396" r:id="rId11"/>
    <p:sldId id="6397" r:id="rId12"/>
    <p:sldId id="6398" r:id="rId13"/>
    <p:sldId id="6399" r:id="rId14"/>
    <p:sldId id="6400" r:id="rId15"/>
    <p:sldId id="6401" r:id="rId16"/>
    <p:sldId id="6402" r:id="rId17"/>
    <p:sldId id="6232" r:id="rId18"/>
    <p:sldId id="2146849456" r:id="rId19"/>
    <p:sldId id="6364" r:id="rId20"/>
  </p:sldIdLst>
  <p:sldSz cx="12192000" cy="6858000"/>
  <p:notesSz cx="6858000" cy="9144000"/>
  <p:embeddedFontLst>
    <p:embeddedFont>
      <p:font typeface="Fago Pro" panose="02000506040000020004" pitchFamily="2" charset="0"/>
      <p:regular r:id="rId23"/>
      <p:bold r:id="rId24"/>
      <p:italic r:id="rId25"/>
      <p:boldItalic r:id="rId26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olution Book Logistic_EN" id="{4F236364-3C0F-43A9-A8F3-006B5B5CA4D5}">
          <p14:sldIdLst>
            <p14:sldId id="6363"/>
            <p14:sldId id="2146849351"/>
            <p14:sldId id="2146849352"/>
            <p14:sldId id="2146849446"/>
            <p14:sldId id="2146849282"/>
            <p14:sldId id="6390"/>
            <p14:sldId id="6396"/>
            <p14:sldId id="6397"/>
            <p14:sldId id="6398"/>
            <p14:sldId id="6399"/>
            <p14:sldId id="6400"/>
            <p14:sldId id="6401"/>
            <p14:sldId id="6402"/>
            <p14:sldId id="6232"/>
            <p14:sldId id="2146849456"/>
            <p14:sldId id="63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A10610B-A594-5B1E-0588-2C18C49D1B74}" name="Ernst, Andre" initials="AE" userId="S::andre.ernst@de.schunk.com::1dbe2a9c-e160-4c68-a3e1-708caec7e813" providerId="AD"/>
  <p188:author id="{246F333C-6D17-0FEB-4A2F-6249C97C415A}" name="Mautner, Sarah" initials="MS" userId="S::Sarah.Mautner@de.schunk.com::e89a2e33-35c3-4399-9024-d4aa0a5aafb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3E3E3"/>
    <a:srgbClr val="FFFF00"/>
    <a:srgbClr val="009EE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2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selmann, Markus" userId="029d1f02-3ca2-4544-88e9-d09c85e465e7" providerId="ADAL" clId="{779D1F58-E732-4027-AD5E-D5FA65258A7A}"/>
    <pc:docChg chg="custSel delSld modSection">
      <pc:chgData name="Hanselmann, Markus" userId="029d1f02-3ca2-4544-88e9-d09c85e465e7" providerId="ADAL" clId="{779D1F58-E732-4027-AD5E-D5FA65258A7A}" dt="2025-12-03T11:18:45.393" v="365" actId="2696"/>
      <pc:docMkLst>
        <pc:docMk/>
      </pc:docMkLst>
      <pc:sldChg chg="del">
        <pc:chgData name="Hanselmann, Markus" userId="029d1f02-3ca2-4544-88e9-d09c85e465e7" providerId="ADAL" clId="{779D1F58-E732-4027-AD5E-D5FA65258A7A}" dt="2025-12-03T11:18:45.393" v="365" actId="2696"/>
        <pc:sldMkLst>
          <pc:docMk/>
          <pc:sldMk cId="3979042085" sldId="6095"/>
        </pc:sldMkLst>
      </pc:sldChg>
      <pc:sldChg chg="del">
        <pc:chgData name="Hanselmann, Markus" userId="029d1f02-3ca2-4544-88e9-d09c85e465e7" providerId="ADAL" clId="{779D1F58-E732-4027-AD5E-D5FA65258A7A}" dt="2025-12-03T11:18:45.213" v="343" actId="2696"/>
        <pc:sldMkLst>
          <pc:docMk/>
          <pc:sldMk cId="459634785" sldId="6096"/>
        </pc:sldMkLst>
      </pc:sldChg>
      <pc:sldChg chg="del">
        <pc:chgData name="Hanselmann, Markus" userId="029d1f02-3ca2-4544-88e9-d09c85e465e7" providerId="ADAL" clId="{779D1F58-E732-4027-AD5E-D5FA65258A7A}" dt="2025-12-03T11:18:45.327" v="354" actId="2696"/>
        <pc:sldMkLst>
          <pc:docMk/>
          <pc:sldMk cId="874999975" sldId="6123"/>
        </pc:sldMkLst>
      </pc:sldChg>
      <pc:sldChg chg="del">
        <pc:chgData name="Hanselmann, Markus" userId="029d1f02-3ca2-4544-88e9-d09c85e465e7" providerId="ADAL" clId="{779D1F58-E732-4027-AD5E-D5FA65258A7A}" dt="2025-12-03T11:18:44.919" v="330" actId="2696"/>
        <pc:sldMkLst>
          <pc:docMk/>
          <pc:sldMk cId="3798584860" sldId="6131"/>
        </pc:sldMkLst>
      </pc:sldChg>
      <pc:sldChg chg="del">
        <pc:chgData name="Hanselmann, Markus" userId="029d1f02-3ca2-4544-88e9-d09c85e465e7" providerId="ADAL" clId="{779D1F58-E732-4027-AD5E-D5FA65258A7A}" dt="2025-12-03T11:18:44.934" v="338" actId="2696"/>
        <pc:sldMkLst>
          <pc:docMk/>
          <pc:sldMk cId="123513480" sldId="6134"/>
        </pc:sldMkLst>
      </pc:sldChg>
      <pc:sldChg chg="del">
        <pc:chgData name="Hanselmann, Markus" userId="029d1f02-3ca2-4544-88e9-d09c85e465e7" providerId="ADAL" clId="{779D1F58-E732-4027-AD5E-D5FA65258A7A}" dt="2025-12-03T11:18:44.940" v="340" actId="2696"/>
        <pc:sldMkLst>
          <pc:docMk/>
          <pc:sldMk cId="3499883296" sldId="6136"/>
        </pc:sldMkLst>
      </pc:sldChg>
      <pc:sldChg chg="del">
        <pc:chgData name="Hanselmann, Markus" userId="029d1f02-3ca2-4544-88e9-d09c85e465e7" providerId="ADAL" clId="{779D1F58-E732-4027-AD5E-D5FA65258A7A}" dt="2025-12-03T11:18:44.932" v="337" actId="2696"/>
        <pc:sldMkLst>
          <pc:docMk/>
          <pc:sldMk cId="842292140" sldId="6138"/>
        </pc:sldMkLst>
      </pc:sldChg>
      <pc:sldChg chg="del">
        <pc:chgData name="Hanselmann, Markus" userId="029d1f02-3ca2-4544-88e9-d09c85e465e7" providerId="ADAL" clId="{779D1F58-E732-4027-AD5E-D5FA65258A7A}" dt="2025-12-03T11:18:45.378" v="363" actId="2696"/>
        <pc:sldMkLst>
          <pc:docMk/>
          <pc:sldMk cId="3179072550" sldId="6150"/>
        </pc:sldMkLst>
      </pc:sldChg>
      <pc:sldChg chg="del">
        <pc:chgData name="Hanselmann, Markus" userId="029d1f02-3ca2-4544-88e9-d09c85e465e7" providerId="ADAL" clId="{779D1F58-E732-4027-AD5E-D5FA65258A7A}" dt="2025-12-03T11:18:45.372" v="362" actId="2696"/>
        <pc:sldMkLst>
          <pc:docMk/>
          <pc:sldMk cId="256696470" sldId="6151"/>
        </pc:sldMkLst>
      </pc:sldChg>
      <pc:sldChg chg="del">
        <pc:chgData name="Hanselmann, Markus" userId="029d1f02-3ca2-4544-88e9-d09c85e465e7" providerId="ADAL" clId="{779D1F58-E732-4027-AD5E-D5FA65258A7A}" dt="2025-12-03T11:18:43.093" v="189" actId="2696"/>
        <pc:sldMkLst>
          <pc:docMk/>
          <pc:sldMk cId="878050757" sldId="6152"/>
        </pc:sldMkLst>
      </pc:sldChg>
      <pc:sldChg chg="del">
        <pc:chgData name="Hanselmann, Markus" userId="029d1f02-3ca2-4544-88e9-d09c85e465e7" providerId="ADAL" clId="{779D1F58-E732-4027-AD5E-D5FA65258A7A}" dt="2025-12-03T11:18:42.420" v="137" actId="2696"/>
        <pc:sldMkLst>
          <pc:docMk/>
          <pc:sldMk cId="4232572528" sldId="6153"/>
        </pc:sldMkLst>
      </pc:sldChg>
      <pc:sldChg chg="del">
        <pc:chgData name="Hanselmann, Markus" userId="029d1f02-3ca2-4544-88e9-d09c85e465e7" providerId="ADAL" clId="{779D1F58-E732-4027-AD5E-D5FA65258A7A}" dt="2025-12-03T11:18:41.508" v="79" actId="2696"/>
        <pc:sldMkLst>
          <pc:docMk/>
          <pc:sldMk cId="2395096282" sldId="6154"/>
        </pc:sldMkLst>
      </pc:sldChg>
      <pc:sldChg chg="del">
        <pc:chgData name="Hanselmann, Markus" userId="029d1f02-3ca2-4544-88e9-d09c85e465e7" providerId="ADAL" clId="{779D1F58-E732-4027-AD5E-D5FA65258A7A}" dt="2025-12-03T11:18:42.774" v="153" actId="2696"/>
        <pc:sldMkLst>
          <pc:docMk/>
          <pc:sldMk cId="1651158258" sldId="6155"/>
        </pc:sldMkLst>
      </pc:sldChg>
      <pc:sldChg chg="del">
        <pc:chgData name="Hanselmann, Markus" userId="029d1f02-3ca2-4544-88e9-d09c85e465e7" providerId="ADAL" clId="{779D1F58-E732-4027-AD5E-D5FA65258A7A}" dt="2025-12-03T11:18:42.193" v="117" actId="2696"/>
        <pc:sldMkLst>
          <pc:docMk/>
          <pc:sldMk cId="2596358337" sldId="6157"/>
        </pc:sldMkLst>
      </pc:sldChg>
      <pc:sldChg chg="del">
        <pc:chgData name="Hanselmann, Markus" userId="029d1f02-3ca2-4544-88e9-d09c85e465e7" providerId="ADAL" clId="{779D1F58-E732-4027-AD5E-D5FA65258A7A}" dt="2025-12-03T11:18:44.614" v="317" actId="2696"/>
        <pc:sldMkLst>
          <pc:docMk/>
          <pc:sldMk cId="2779619867" sldId="6161"/>
        </pc:sldMkLst>
      </pc:sldChg>
      <pc:sldChg chg="del">
        <pc:chgData name="Hanselmann, Markus" userId="029d1f02-3ca2-4544-88e9-d09c85e465e7" providerId="ADAL" clId="{779D1F58-E732-4027-AD5E-D5FA65258A7A}" dt="2025-12-03T11:18:42.180" v="116" actId="2696"/>
        <pc:sldMkLst>
          <pc:docMk/>
          <pc:sldMk cId="3563335790" sldId="6162"/>
        </pc:sldMkLst>
      </pc:sldChg>
      <pc:sldChg chg="del">
        <pc:chgData name="Hanselmann, Markus" userId="029d1f02-3ca2-4544-88e9-d09c85e465e7" providerId="ADAL" clId="{779D1F58-E732-4027-AD5E-D5FA65258A7A}" dt="2025-12-03T11:18:42.169" v="115" actId="2696"/>
        <pc:sldMkLst>
          <pc:docMk/>
          <pc:sldMk cId="3790077046" sldId="6163"/>
        </pc:sldMkLst>
      </pc:sldChg>
      <pc:sldChg chg="del">
        <pc:chgData name="Hanselmann, Markus" userId="029d1f02-3ca2-4544-88e9-d09c85e465e7" providerId="ADAL" clId="{779D1F58-E732-4027-AD5E-D5FA65258A7A}" dt="2025-12-03T11:18:42.236" v="120" actId="2696"/>
        <pc:sldMkLst>
          <pc:docMk/>
          <pc:sldMk cId="2676270532" sldId="6164"/>
        </pc:sldMkLst>
      </pc:sldChg>
      <pc:sldChg chg="del">
        <pc:chgData name="Hanselmann, Markus" userId="029d1f02-3ca2-4544-88e9-d09c85e465e7" providerId="ADAL" clId="{779D1F58-E732-4027-AD5E-D5FA65258A7A}" dt="2025-12-03T11:18:42.156" v="114" actId="2696"/>
        <pc:sldMkLst>
          <pc:docMk/>
          <pc:sldMk cId="3618543113" sldId="6165"/>
        </pc:sldMkLst>
      </pc:sldChg>
      <pc:sldChg chg="del">
        <pc:chgData name="Hanselmann, Markus" userId="029d1f02-3ca2-4544-88e9-d09c85e465e7" providerId="ADAL" clId="{779D1F58-E732-4027-AD5E-D5FA65258A7A}" dt="2025-12-03T11:18:42.140" v="113" actId="2696"/>
        <pc:sldMkLst>
          <pc:docMk/>
          <pc:sldMk cId="4913107" sldId="6166"/>
        </pc:sldMkLst>
      </pc:sldChg>
      <pc:sldChg chg="del">
        <pc:chgData name="Hanselmann, Markus" userId="029d1f02-3ca2-4544-88e9-d09c85e465e7" providerId="ADAL" clId="{779D1F58-E732-4027-AD5E-D5FA65258A7A}" dt="2025-12-03T11:18:42.207" v="118" actId="2696"/>
        <pc:sldMkLst>
          <pc:docMk/>
          <pc:sldMk cId="454113396" sldId="6168"/>
        </pc:sldMkLst>
      </pc:sldChg>
      <pc:sldChg chg="del">
        <pc:chgData name="Hanselmann, Markus" userId="029d1f02-3ca2-4544-88e9-d09c85e465e7" providerId="ADAL" clId="{779D1F58-E732-4027-AD5E-D5FA65258A7A}" dt="2025-12-03T11:18:42.124" v="112" actId="2696"/>
        <pc:sldMkLst>
          <pc:docMk/>
          <pc:sldMk cId="3951220904" sldId="6169"/>
        </pc:sldMkLst>
      </pc:sldChg>
      <pc:sldChg chg="del">
        <pc:chgData name="Hanselmann, Markus" userId="029d1f02-3ca2-4544-88e9-d09c85e465e7" providerId="ADAL" clId="{779D1F58-E732-4027-AD5E-D5FA65258A7A}" dt="2025-12-03T11:18:42.104" v="111" actId="2696"/>
        <pc:sldMkLst>
          <pc:docMk/>
          <pc:sldMk cId="3672377987" sldId="6170"/>
        </pc:sldMkLst>
      </pc:sldChg>
      <pc:sldChg chg="del">
        <pc:chgData name="Hanselmann, Markus" userId="029d1f02-3ca2-4544-88e9-d09c85e465e7" providerId="ADAL" clId="{779D1F58-E732-4027-AD5E-D5FA65258A7A}" dt="2025-12-03T11:18:42.085" v="110" actId="2696"/>
        <pc:sldMkLst>
          <pc:docMk/>
          <pc:sldMk cId="3681394920" sldId="6171"/>
        </pc:sldMkLst>
      </pc:sldChg>
      <pc:sldChg chg="del">
        <pc:chgData name="Hanselmann, Markus" userId="029d1f02-3ca2-4544-88e9-d09c85e465e7" providerId="ADAL" clId="{779D1F58-E732-4027-AD5E-D5FA65258A7A}" dt="2025-12-03T11:18:42.066" v="109" actId="2696"/>
        <pc:sldMkLst>
          <pc:docMk/>
          <pc:sldMk cId="3030411949" sldId="6172"/>
        </pc:sldMkLst>
      </pc:sldChg>
      <pc:sldChg chg="del">
        <pc:chgData name="Hanselmann, Markus" userId="029d1f02-3ca2-4544-88e9-d09c85e465e7" providerId="ADAL" clId="{779D1F58-E732-4027-AD5E-D5FA65258A7A}" dt="2025-12-03T11:18:44.930" v="336" actId="2696"/>
        <pc:sldMkLst>
          <pc:docMk/>
          <pc:sldMk cId="4286314636" sldId="6173"/>
        </pc:sldMkLst>
      </pc:sldChg>
      <pc:sldChg chg="del">
        <pc:chgData name="Hanselmann, Markus" userId="029d1f02-3ca2-4544-88e9-d09c85e465e7" providerId="ADAL" clId="{779D1F58-E732-4027-AD5E-D5FA65258A7A}" dt="2025-12-03T11:18:44.324" v="286" actId="2696"/>
        <pc:sldMkLst>
          <pc:docMk/>
          <pc:sldMk cId="1426205658" sldId="6176"/>
        </pc:sldMkLst>
      </pc:sldChg>
      <pc:sldChg chg="del">
        <pc:chgData name="Hanselmann, Markus" userId="029d1f02-3ca2-4544-88e9-d09c85e465e7" providerId="ADAL" clId="{779D1F58-E732-4027-AD5E-D5FA65258A7A}" dt="2025-12-03T11:18:40.950" v="45" actId="2696"/>
        <pc:sldMkLst>
          <pc:docMk/>
          <pc:sldMk cId="3925164048" sldId="6177"/>
        </pc:sldMkLst>
      </pc:sldChg>
      <pc:sldChg chg="del">
        <pc:chgData name="Hanselmann, Markus" userId="029d1f02-3ca2-4544-88e9-d09c85e465e7" providerId="ADAL" clId="{779D1F58-E732-4027-AD5E-D5FA65258A7A}" dt="2025-12-03T11:18:42.426" v="138" actId="2696"/>
        <pc:sldMkLst>
          <pc:docMk/>
          <pc:sldMk cId="1467230549" sldId="6178"/>
        </pc:sldMkLst>
      </pc:sldChg>
      <pc:sldChg chg="del">
        <pc:chgData name="Hanselmann, Markus" userId="029d1f02-3ca2-4544-88e9-d09c85e465e7" providerId="ADAL" clId="{779D1F58-E732-4027-AD5E-D5FA65258A7A}" dt="2025-12-03T11:18:44.923" v="332" actId="2696"/>
        <pc:sldMkLst>
          <pc:docMk/>
          <pc:sldMk cId="875017364" sldId="6179"/>
        </pc:sldMkLst>
      </pc:sldChg>
      <pc:sldChg chg="del">
        <pc:chgData name="Hanselmann, Markus" userId="029d1f02-3ca2-4544-88e9-d09c85e465e7" providerId="ADAL" clId="{779D1F58-E732-4027-AD5E-D5FA65258A7A}" dt="2025-12-03T11:18:45.330" v="355" actId="2696"/>
        <pc:sldMkLst>
          <pc:docMk/>
          <pc:sldMk cId="2948550436" sldId="6180"/>
        </pc:sldMkLst>
      </pc:sldChg>
      <pc:sldChg chg="del">
        <pc:chgData name="Hanselmann, Markus" userId="029d1f02-3ca2-4544-88e9-d09c85e465e7" providerId="ADAL" clId="{779D1F58-E732-4027-AD5E-D5FA65258A7A}" dt="2025-12-03T11:18:45.214" v="344" actId="2696"/>
        <pc:sldMkLst>
          <pc:docMk/>
          <pc:sldMk cId="2392577585" sldId="6181"/>
        </pc:sldMkLst>
      </pc:sldChg>
      <pc:sldChg chg="del">
        <pc:chgData name="Hanselmann, Markus" userId="029d1f02-3ca2-4544-88e9-d09c85e465e7" providerId="ADAL" clId="{779D1F58-E732-4027-AD5E-D5FA65258A7A}" dt="2025-12-03T11:18:43.878" v="253" actId="2696"/>
        <pc:sldMkLst>
          <pc:docMk/>
          <pc:sldMk cId="3516534105" sldId="6183"/>
        </pc:sldMkLst>
      </pc:sldChg>
      <pc:sldChg chg="del">
        <pc:chgData name="Hanselmann, Markus" userId="029d1f02-3ca2-4544-88e9-d09c85e465e7" providerId="ADAL" clId="{779D1F58-E732-4027-AD5E-D5FA65258A7A}" dt="2025-12-03T11:18:43.704" v="237" actId="2696"/>
        <pc:sldMkLst>
          <pc:docMk/>
          <pc:sldMk cId="2173269147" sldId="6185"/>
        </pc:sldMkLst>
      </pc:sldChg>
      <pc:sldChg chg="del">
        <pc:chgData name="Hanselmann, Markus" userId="029d1f02-3ca2-4544-88e9-d09c85e465e7" providerId="ADAL" clId="{779D1F58-E732-4027-AD5E-D5FA65258A7A}" dt="2025-12-03T11:18:44.539" v="304" actId="2696"/>
        <pc:sldMkLst>
          <pc:docMk/>
          <pc:sldMk cId="2966861212" sldId="6193"/>
        </pc:sldMkLst>
      </pc:sldChg>
      <pc:sldChg chg="del">
        <pc:chgData name="Hanselmann, Markus" userId="029d1f02-3ca2-4544-88e9-d09c85e465e7" providerId="ADAL" clId="{779D1F58-E732-4027-AD5E-D5FA65258A7A}" dt="2025-12-03T11:18:44.529" v="303" actId="2696"/>
        <pc:sldMkLst>
          <pc:docMk/>
          <pc:sldMk cId="1951689754" sldId="6194"/>
        </pc:sldMkLst>
      </pc:sldChg>
      <pc:sldChg chg="del">
        <pc:chgData name="Hanselmann, Markus" userId="029d1f02-3ca2-4544-88e9-d09c85e465e7" providerId="ADAL" clId="{779D1F58-E732-4027-AD5E-D5FA65258A7A}" dt="2025-12-03T11:18:44.517" v="302" actId="2696"/>
        <pc:sldMkLst>
          <pc:docMk/>
          <pc:sldMk cId="615316450" sldId="6195"/>
        </pc:sldMkLst>
      </pc:sldChg>
      <pc:sldChg chg="del">
        <pc:chgData name="Hanselmann, Markus" userId="029d1f02-3ca2-4544-88e9-d09c85e465e7" providerId="ADAL" clId="{779D1F58-E732-4027-AD5E-D5FA65258A7A}" dt="2025-12-03T11:18:44.503" v="301" actId="2696"/>
        <pc:sldMkLst>
          <pc:docMk/>
          <pc:sldMk cId="974585248" sldId="6196"/>
        </pc:sldMkLst>
      </pc:sldChg>
      <pc:sldChg chg="del">
        <pc:chgData name="Hanselmann, Markus" userId="029d1f02-3ca2-4544-88e9-d09c85e465e7" providerId="ADAL" clId="{779D1F58-E732-4027-AD5E-D5FA65258A7A}" dt="2025-12-03T11:18:44.491" v="300" actId="2696"/>
        <pc:sldMkLst>
          <pc:docMk/>
          <pc:sldMk cId="3876940176" sldId="6197"/>
        </pc:sldMkLst>
      </pc:sldChg>
      <pc:sldChg chg="del">
        <pc:chgData name="Hanselmann, Markus" userId="029d1f02-3ca2-4544-88e9-d09c85e465e7" providerId="ADAL" clId="{779D1F58-E732-4027-AD5E-D5FA65258A7A}" dt="2025-12-03T11:18:44.477" v="299" actId="2696"/>
        <pc:sldMkLst>
          <pc:docMk/>
          <pc:sldMk cId="1442002028" sldId="6198"/>
        </pc:sldMkLst>
      </pc:sldChg>
      <pc:sldChg chg="del">
        <pc:chgData name="Hanselmann, Markus" userId="029d1f02-3ca2-4544-88e9-d09c85e465e7" providerId="ADAL" clId="{779D1F58-E732-4027-AD5E-D5FA65258A7A}" dt="2025-12-03T11:18:44.463" v="298" actId="2696"/>
        <pc:sldMkLst>
          <pc:docMk/>
          <pc:sldMk cId="3981815035" sldId="6199"/>
        </pc:sldMkLst>
      </pc:sldChg>
      <pc:sldChg chg="del">
        <pc:chgData name="Hanselmann, Markus" userId="029d1f02-3ca2-4544-88e9-d09c85e465e7" providerId="ADAL" clId="{779D1F58-E732-4027-AD5E-D5FA65258A7A}" dt="2025-12-03T11:18:44.447" v="297" actId="2696"/>
        <pc:sldMkLst>
          <pc:docMk/>
          <pc:sldMk cId="1931305726" sldId="6200"/>
        </pc:sldMkLst>
      </pc:sldChg>
      <pc:sldChg chg="del">
        <pc:chgData name="Hanselmann, Markus" userId="029d1f02-3ca2-4544-88e9-d09c85e465e7" providerId="ADAL" clId="{779D1F58-E732-4027-AD5E-D5FA65258A7A}" dt="2025-12-03T11:18:44.433" v="296" actId="2696"/>
        <pc:sldMkLst>
          <pc:docMk/>
          <pc:sldMk cId="3720888217" sldId="6201"/>
        </pc:sldMkLst>
      </pc:sldChg>
      <pc:sldChg chg="del">
        <pc:chgData name="Hanselmann, Markus" userId="029d1f02-3ca2-4544-88e9-d09c85e465e7" providerId="ADAL" clId="{779D1F58-E732-4027-AD5E-D5FA65258A7A}" dt="2025-12-03T11:18:44.422" v="295" actId="2696"/>
        <pc:sldMkLst>
          <pc:docMk/>
          <pc:sldMk cId="2574808101" sldId="6202"/>
        </pc:sldMkLst>
      </pc:sldChg>
      <pc:sldChg chg="del">
        <pc:chgData name="Hanselmann, Markus" userId="029d1f02-3ca2-4544-88e9-d09c85e465e7" providerId="ADAL" clId="{779D1F58-E732-4027-AD5E-D5FA65258A7A}" dt="2025-12-03T11:18:44.413" v="294" actId="2696"/>
        <pc:sldMkLst>
          <pc:docMk/>
          <pc:sldMk cId="1678563591" sldId="6203"/>
        </pc:sldMkLst>
      </pc:sldChg>
      <pc:sldChg chg="del">
        <pc:chgData name="Hanselmann, Markus" userId="029d1f02-3ca2-4544-88e9-d09c85e465e7" providerId="ADAL" clId="{779D1F58-E732-4027-AD5E-D5FA65258A7A}" dt="2025-12-03T11:18:44.401" v="293" actId="2696"/>
        <pc:sldMkLst>
          <pc:docMk/>
          <pc:sldMk cId="4137736882" sldId="6204"/>
        </pc:sldMkLst>
      </pc:sldChg>
      <pc:sldChg chg="del">
        <pc:chgData name="Hanselmann, Markus" userId="029d1f02-3ca2-4544-88e9-d09c85e465e7" providerId="ADAL" clId="{779D1F58-E732-4027-AD5E-D5FA65258A7A}" dt="2025-12-03T11:18:44.386" v="292" actId="2696"/>
        <pc:sldMkLst>
          <pc:docMk/>
          <pc:sldMk cId="3415605711" sldId="6205"/>
        </pc:sldMkLst>
      </pc:sldChg>
      <pc:sldChg chg="del">
        <pc:chgData name="Hanselmann, Markus" userId="029d1f02-3ca2-4544-88e9-d09c85e465e7" providerId="ADAL" clId="{779D1F58-E732-4027-AD5E-D5FA65258A7A}" dt="2025-12-03T11:18:44.376" v="291" actId="2696"/>
        <pc:sldMkLst>
          <pc:docMk/>
          <pc:sldMk cId="4062820184" sldId="6206"/>
        </pc:sldMkLst>
      </pc:sldChg>
      <pc:sldChg chg="del">
        <pc:chgData name="Hanselmann, Markus" userId="029d1f02-3ca2-4544-88e9-d09c85e465e7" providerId="ADAL" clId="{779D1F58-E732-4027-AD5E-D5FA65258A7A}" dt="2025-12-03T11:18:44.365" v="290" actId="2696"/>
        <pc:sldMkLst>
          <pc:docMk/>
          <pc:sldMk cId="344497122" sldId="6207"/>
        </pc:sldMkLst>
      </pc:sldChg>
      <pc:sldChg chg="del">
        <pc:chgData name="Hanselmann, Markus" userId="029d1f02-3ca2-4544-88e9-d09c85e465e7" providerId="ADAL" clId="{779D1F58-E732-4027-AD5E-D5FA65258A7A}" dt="2025-12-03T11:18:44.353" v="289" actId="2696"/>
        <pc:sldMkLst>
          <pc:docMk/>
          <pc:sldMk cId="200700110" sldId="6209"/>
        </pc:sldMkLst>
      </pc:sldChg>
      <pc:sldChg chg="del">
        <pc:chgData name="Hanselmann, Markus" userId="029d1f02-3ca2-4544-88e9-d09c85e465e7" providerId="ADAL" clId="{779D1F58-E732-4027-AD5E-D5FA65258A7A}" dt="2025-12-03T11:18:44.342" v="288" actId="2696"/>
        <pc:sldMkLst>
          <pc:docMk/>
          <pc:sldMk cId="2964923853" sldId="6210"/>
        </pc:sldMkLst>
      </pc:sldChg>
      <pc:sldChg chg="del">
        <pc:chgData name="Hanselmann, Markus" userId="029d1f02-3ca2-4544-88e9-d09c85e465e7" providerId="ADAL" clId="{779D1F58-E732-4027-AD5E-D5FA65258A7A}" dt="2025-12-03T11:18:44.335" v="287" actId="2696"/>
        <pc:sldMkLst>
          <pc:docMk/>
          <pc:sldMk cId="3976897691" sldId="6211"/>
        </pc:sldMkLst>
      </pc:sldChg>
      <pc:sldChg chg="del">
        <pc:chgData name="Hanselmann, Markus" userId="029d1f02-3ca2-4544-88e9-d09c85e465e7" providerId="ADAL" clId="{779D1F58-E732-4027-AD5E-D5FA65258A7A}" dt="2025-12-03T11:18:41.255" v="61" actId="2696"/>
        <pc:sldMkLst>
          <pc:docMk/>
          <pc:sldMk cId="1268375177" sldId="6213"/>
        </pc:sldMkLst>
      </pc:sldChg>
      <pc:sldChg chg="del">
        <pc:chgData name="Hanselmann, Markus" userId="029d1f02-3ca2-4544-88e9-d09c85e465e7" providerId="ADAL" clId="{779D1F58-E732-4027-AD5E-D5FA65258A7A}" dt="2025-12-03T11:18:41.231" v="60" actId="2696"/>
        <pc:sldMkLst>
          <pc:docMk/>
          <pc:sldMk cId="3888786150" sldId="6214"/>
        </pc:sldMkLst>
      </pc:sldChg>
      <pc:sldChg chg="del">
        <pc:chgData name="Hanselmann, Markus" userId="029d1f02-3ca2-4544-88e9-d09c85e465e7" providerId="ADAL" clId="{779D1F58-E732-4027-AD5E-D5FA65258A7A}" dt="2025-12-03T11:18:41.181" v="58" actId="2696"/>
        <pc:sldMkLst>
          <pc:docMk/>
          <pc:sldMk cId="252685346" sldId="6216"/>
        </pc:sldMkLst>
      </pc:sldChg>
      <pc:sldChg chg="del">
        <pc:chgData name="Hanselmann, Markus" userId="029d1f02-3ca2-4544-88e9-d09c85e465e7" providerId="ADAL" clId="{779D1F58-E732-4027-AD5E-D5FA65258A7A}" dt="2025-12-03T11:18:41.164" v="57" actId="2696"/>
        <pc:sldMkLst>
          <pc:docMk/>
          <pc:sldMk cId="3722286091" sldId="6217"/>
        </pc:sldMkLst>
      </pc:sldChg>
      <pc:sldChg chg="del">
        <pc:chgData name="Hanselmann, Markus" userId="029d1f02-3ca2-4544-88e9-d09c85e465e7" providerId="ADAL" clId="{779D1F58-E732-4027-AD5E-D5FA65258A7A}" dt="2025-12-03T11:18:41.123" v="55" actId="2696"/>
        <pc:sldMkLst>
          <pc:docMk/>
          <pc:sldMk cId="2901336462" sldId="6219"/>
        </pc:sldMkLst>
      </pc:sldChg>
      <pc:sldChg chg="del">
        <pc:chgData name="Hanselmann, Markus" userId="029d1f02-3ca2-4544-88e9-d09c85e465e7" providerId="ADAL" clId="{779D1F58-E732-4027-AD5E-D5FA65258A7A}" dt="2025-12-03T11:18:41.109" v="54" actId="2696"/>
        <pc:sldMkLst>
          <pc:docMk/>
          <pc:sldMk cId="3001363601" sldId="6220"/>
        </pc:sldMkLst>
      </pc:sldChg>
      <pc:sldChg chg="del">
        <pc:chgData name="Hanselmann, Markus" userId="029d1f02-3ca2-4544-88e9-d09c85e465e7" providerId="ADAL" clId="{779D1F58-E732-4027-AD5E-D5FA65258A7A}" dt="2025-12-03T11:18:41.090" v="53" actId="2696"/>
        <pc:sldMkLst>
          <pc:docMk/>
          <pc:sldMk cId="1353503510" sldId="6221"/>
        </pc:sldMkLst>
      </pc:sldChg>
      <pc:sldChg chg="del">
        <pc:chgData name="Hanselmann, Markus" userId="029d1f02-3ca2-4544-88e9-d09c85e465e7" providerId="ADAL" clId="{779D1F58-E732-4027-AD5E-D5FA65258A7A}" dt="2025-12-03T11:18:41.076" v="52" actId="2696"/>
        <pc:sldMkLst>
          <pc:docMk/>
          <pc:sldMk cId="1709795073" sldId="6222"/>
        </pc:sldMkLst>
      </pc:sldChg>
      <pc:sldChg chg="del">
        <pc:chgData name="Hanselmann, Markus" userId="029d1f02-3ca2-4544-88e9-d09c85e465e7" providerId="ADAL" clId="{779D1F58-E732-4027-AD5E-D5FA65258A7A}" dt="2025-12-03T11:18:41.059" v="51" actId="2696"/>
        <pc:sldMkLst>
          <pc:docMk/>
          <pc:sldMk cId="2765882850" sldId="6223"/>
        </pc:sldMkLst>
      </pc:sldChg>
      <pc:sldChg chg="del">
        <pc:chgData name="Hanselmann, Markus" userId="029d1f02-3ca2-4544-88e9-d09c85e465e7" providerId="ADAL" clId="{779D1F58-E732-4027-AD5E-D5FA65258A7A}" dt="2025-12-03T11:18:41.042" v="50" actId="2696"/>
        <pc:sldMkLst>
          <pc:docMk/>
          <pc:sldMk cId="4040611211" sldId="6224"/>
        </pc:sldMkLst>
      </pc:sldChg>
      <pc:sldChg chg="del">
        <pc:chgData name="Hanselmann, Markus" userId="029d1f02-3ca2-4544-88e9-d09c85e465e7" providerId="ADAL" clId="{779D1F58-E732-4027-AD5E-D5FA65258A7A}" dt="2025-12-03T11:18:41.020" v="49" actId="2696"/>
        <pc:sldMkLst>
          <pc:docMk/>
          <pc:sldMk cId="3708672067" sldId="6225"/>
        </pc:sldMkLst>
      </pc:sldChg>
      <pc:sldChg chg="del">
        <pc:chgData name="Hanselmann, Markus" userId="029d1f02-3ca2-4544-88e9-d09c85e465e7" providerId="ADAL" clId="{779D1F58-E732-4027-AD5E-D5FA65258A7A}" dt="2025-12-03T11:18:41.004" v="48" actId="2696"/>
        <pc:sldMkLst>
          <pc:docMk/>
          <pc:sldMk cId="302938781" sldId="6226"/>
        </pc:sldMkLst>
      </pc:sldChg>
      <pc:sldChg chg="del">
        <pc:chgData name="Hanselmann, Markus" userId="029d1f02-3ca2-4544-88e9-d09c85e465e7" providerId="ADAL" clId="{779D1F58-E732-4027-AD5E-D5FA65258A7A}" dt="2025-12-03T11:18:40.987" v="47" actId="2696"/>
        <pc:sldMkLst>
          <pc:docMk/>
          <pc:sldMk cId="3513824871" sldId="6227"/>
        </pc:sldMkLst>
      </pc:sldChg>
      <pc:sldChg chg="del">
        <pc:chgData name="Hanselmann, Markus" userId="029d1f02-3ca2-4544-88e9-d09c85e465e7" providerId="ADAL" clId="{779D1F58-E732-4027-AD5E-D5FA65258A7A}" dt="2025-12-03T11:18:40.968" v="46" actId="2696"/>
        <pc:sldMkLst>
          <pc:docMk/>
          <pc:sldMk cId="3985206881" sldId="6228"/>
        </pc:sldMkLst>
      </pc:sldChg>
      <pc:sldChg chg="del">
        <pc:chgData name="Hanselmann, Markus" userId="029d1f02-3ca2-4544-88e9-d09c85e465e7" providerId="ADAL" clId="{779D1F58-E732-4027-AD5E-D5FA65258A7A}" dt="2025-12-03T11:18:42.729" v="148" actId="2696"/>
        <pc:sldMkLst>
          <pc:docMk/>
          <pc:sldMk cId="1188273775" sldId="6229"/>
        </pc:sldMkLst>
      </pc:sldChg>
      <pc:sldChg chg="del">
        <pc:chgData name="Hanselmann, Markus" userId="029d1f02-3ca2-4544-88e9-d09c85e465e7" providerId="ADAL" clId="{779D1F58-E732-4027-AD5E-D5FA65258A7A}" dt="2025-12-03T11:18:42.719" v="147" actId="2696"/>
        <pc:sldMkLst>
          <pc:docMk/>
          <pc:sldMk cId="2174185206" sldId="6230"/>
        </pc:sldMkLst>
      </pc:sldChg>
      <pc:sldChg chg="del">
        <pc:chgData name="Hanselmann, Markus" userId="029d1f02-3ca2-4544-88e9-d09c85e465e7" providerId="ADAL" clId="{779D1F58-E732-4027-AD5E-D5FA65258A7A}" dt="2025-12-03T11:18:42.708" v="146" actId="2696"/>
        <pc:sldMkLst>
          <pc:docMk/>
          <pc:sldMk cId="787645213" sldId="6233"/>
        </pc:sldMkLst>
      </pc:sldChg>
      <pc:sldChg chg="del">
        <pc:chgData name="Hanselmann, Markus" userId="029d1f02-3ca2-4544-88e9-d09c85e465e7" providerId="ADAL" clId="{779D1F58-E732-4027-AD5E-D5FA65258A7A}" dt="2025-12-03T11:18:42.698" v="145" actId="2696"/>
        <pc:sldMkLst>
          <pc:docMk/>
          <pc:sldMk cId="2404186361" sldId="6234"/>
        </pc:sldMkLst>
      </pc:sldChg>
      <pc:sldChg chg="del">
        <pc:chgData name="Hanselmann, Markus" userId="029d1f02-3ca2-4544-88e9-d09c85e465e7" providerId="ADAL" clId="{779D1F58-E732-4027-AD5E-D5FA65258A7A}" dt="2025-12-03T11:18:42.687" v="144" actId="2696"/>
        <pc:sldMkLst>
          <pc:docMk/>
          <pc:sldMk cId="3634136565" sldId="6236"/>
        </pc:sldMkLst>
      </pc:sldChg>
      <pc:sldChg chg="del">
        <pc:chgData name="Hanselmann, Markus" userId="029d1f02-3ca2-4544-88e9-d09c85e465e7" providerId="ADAL" clId="{779D1F58-E732-4027-AD5E-D5FA65258A7A}" dt="2025-12-03T11:18:42.670" v="143" actId="2696"/>
        <pc:sldMkLst>
          <pc:docMk/>
          <pc:sldMk cId="491687623" sldId="6237"/>
        </pc:sldMkLst>
      </pc:sldChg>
      <pc:sldChg chg="del">
        <pc:chgData name="Hanselmann, Markus" userId="029d1f02-3ca2-4544-88e9-d09c85e465e7" providerId="ADAL" clId="{779D1F58-E732-4027-AD5E-D5FA65258A7A}" dt="2025-12-03T11:18:42.654" v="142" actId="2696"/>
        <pc:sldMkLst>
          <pc:docMk/>
          <pc:sldMk cId="3805730465" sldId="6238"/>
        </pc:sldMkLst>
      </pc:sldChg>
      <pc:sldChg chg="del">
        <pc:chgData name="Hanselmann, Markus" userId="029d1f02-3ca2-4544-88e9-d09c85e465e7" providerId="ADAL" clId="{779D1F58-E732-4027-AD5E-D5FA65258A7A}" dt="2025-12-03T11:18:42.621" v="141" actId="2696"/>
        <pc:sldMkLst>
          <pc:docMk/>
          <pc:sldMk cId="155227510" sldId="6239"/>
        </pc:sldMkLst>
      </pc:sldChg>
      <pc:sldChg chg="del">
        <pc:chgData name="Hanselmann, Markus" userId="029d1f02-3ca2-4544-88e9-d09c85e465e7" providerId="ADAL" clId="{779D1F58-E732-4027-AD5E-D5FA65258A7A}" dt="2025-12-03T11:18:43.729" v="239" actId="2696"/>
        <pc:sldMkLst>
          <pc:docMk/>
          <pc:sldMk cId="3648468907" sldId="6251"/>
        </pc:sldMkLst>
      </pc:sldChg>
      <pc:sldChg chg="del">
        <pc:chgData name="Hanselmann, Markus" userId="029d1f02-3ca2-4544-88e9-d09c85e465e7" providerId="ADAL" clId="{779D1F58-E732-4027-AD5E-D5FA65258A7A}" dt="2025-12-03T11:18:43.722" v="238" actId="2696"/>
        <pc:sldMkLst>
          <pc:docMk/>
          <pc:sldMk cId="3807953185" sldId="6252"/>
        </pc:sldMkLst>
      </pc:sldChg>
      <pc:sldChg chg="del">
        <pc:chgData name="Hanselmann, Markus" userId="029d1f02-3ca2-4544-88e9-d09c85e465e7" providerId="ADAL" clId="{779D1F58-E732-4027-AD5E-D5FA65258A7A}" dt="2025-12-03T11:18:43.418" v="219" actId="2696"/>
        <pc:sldMkLst>
          <pc:docMk/>
          <pc:sldMk cId="3354044740" sldId="6254"/>
        </pc:sldMkLst>
      </pc:sldChg>
      <pc:sldChg chg="del">
        <pc:chgData name="Hanselmann, Markus" userId="029d1f02-3ca2-4544-88e9-d09c85e465e7" providerId="ADAL" clId="{779D1F58-E732-4027-AD5E-D5FA65258A7A}" dt="2025-12-03T11:18:43.299" v="211" actId="2696"/>
        <pc:sldMkLst>
          <pc:docMk/>
          <pc:sldMk cId="1572227556" sldId="6256"/>
        </pc:sldMkLst>
      </pc:sldChg>
      <pc:sldChg chg="del">
        <pc:chgData name="Hanselmann, Markus" userId="029d1f02-3ca2-4544-88e9-d09c85e465e7" providerId="ADAL" clId="{779D1F58-E732-4027-AD5E-D5FA65258A7A}" dt="2025-12-03T11:18:43.182" v="201" actId="2696"/>
        <pc:sldMkLst>
          <pc:docMk/>
          <pc:sldMk cId="1592271571" sldId="6258"/>
        </pc:sldMkLst>
      </pc:sldChg>
      <pc:sldChg chg="del">
        <pc:chgData name="Hanselmann, Markus" userId="029d1f02-3ca2-4544-88e9-d09c85e465e7" providerId="ADAL" clId="{779D1F58-E732-4027-AD5E-D5FA65258A7A}" dt="2025-12-03T11:18:43.143" v="196" actId="2696"/>
        <pc:sldMkLst>
          <pc:docMk/>
          <pc:sldMk cId="3281409722" sldId="6260"/>
        </pc:sldMkLst>
      </pc:sldChg>
      <pc:sldChg chg="del">
        <pc:chgData name="Hanselmann, Markus" userId="029d1f02-3ca2-4544-88e9-d09c85e465e7" providerId="ADAL" clId="{779D1F58-E732-4027-AD5E-D5FA65258A7A}" dt="2025-12-03T11:18:43.153" v="197" actId="2696"/>
        <pc:sldMkLst>
          <pc:docMk/>
          <pc:sldMk cId="308998829" sldId="6261"/>
        </pc:sldMkLst>
      </pc:sldChg>
      <pc:sldChg chg="del">
        <pc:chgData name="Hanselmann, Markus" userId="029d1f02-3ca2-4544-88e9-d09c85e465e7" providerId="ADAL" clId="{779D1F58-E732-4027-AD5E-D5FA65258A7A}" dt="2025-12-03T11:18:43.337" v="213" actId="2696"/>
        <pc:sldMkLst>
          <pc:docMk/>
          <pc:sldMk cId="2321302543" sldId="6262"/>
        </pc:sldMkLst>
      </pc:sldChg>
      <pc:sldChg chg="del">
        <pc:chgData name="Hanselmann, Markus" userId="029d1f02-3ca2-4544-88e9-d09c85e465e7" providerId="ADAL" clId="{779D1F58-E732-4027-AD5E-D5FA65258A7A}" dt="2025-12-03T11:18:43.320" v="212" actId="2696"/>
        <pc:sldMkLst>
          <pc:docMk/>
          <pc:sldMk cId="2001583102" sldId="6263"/>
        </pc:sldMkLst>
      </pc:sldChg>
      <pc:sldChg chg="del">
        <pc:chgData name="Hanselmann, Markus" userId="029d1f02-3ca2-4544-88e9-d09c85e465e7" providerId="ADAL" clId="{779D1F58-E732-4027-AD5E-D5FA65258A7A}" dt="2025-12-03T11:18:45.338" v="358" actId="2696"/>
        <pc:sldMkLst>
          <pc:docMk/>
          <pc:sldMk cId="3498812442" sldId="6267"/>
        </pc:sldMkLst>
      </pc:sldChg>
      <pc:sldChg chg="del">
        <pc:chgData name="Hanselmann, Markus" userId="029d1f02-3ca2-4544-88e9-d09c85e465e7" providerId="ADAL" clId="{779D1F58-E732-4027-AD5E-D5FA65258A7A}" dt="2025-12-03T11:18:44.928" v="335" actId="2696"/>
        <pc:sldMkLst>
          <pc:docMk/>
          <pc:sldMk cId="244078680" sldId="6269"/>
        </pc:sldMkLst>
      </pc:sldChg>
      <pc:sldChg chg="del">
        <pc:chgData name="Hanselmann, Markus" userId="029d1f02-3ca2-4544-88e9-d09c85e465e7" providerId="ADAL" clId="{779D1F58-E732-4027-AD5E-D5FA65258A7A}" dt="2025-12-03T11:18:44.927" v="334" actId="2696"/>
        <pc:sldMkLst>
          <pc:docMk/>
          <pc:sldMk cId="3678774652" sldId="6270"/>
        </pc:sldMkLst>
      </pc:sldChg>
      <pc:sldChg chg="del">
        <pc:chgData name="Hanselmann, Markus" userId="029d1f02-3ca2-4544-88e9-d09c85e465e7" providerId="ADAL" clId="{779D1F58-E732-4027-AD5E-D5FA65258A7A}" dt="2025-12-03T11:18:45.206" v="342" actId="2696"/>
        <pc:sldMkLst>
          <pc:docMk/>
          <pc:sldMk cId="3153175768" sldId="6272"/>
        </pc:sldMkLst>
      </pc:sldChg>
      <pc:sldChg chg="del">
        <pc:chgData name="Hanselmann, Markus" userId="029d1f02-3ca2-4544-88e9-d09c85e465e7" providerId="ADAL" clId="{779D1F58-E732-4027-AD5E-D5FA65258A7A}" dt="2025-12-03T11:18:45.203" v="341" actId="2696"/>
        <pc:sldMkLst>
          <pc:docMk/>
          <pc:sldMk cId="2494789537" sldId="6273"/>
        </pc:sldMkLst>
      </pc:sldChg>
      <pc:sldChg chg="del">
        <pc:chgData name="Hanselmann, Markus" userId="029d1f02-3ca2-4544-88e9-d09c85e465e7" providerId="ADAL" clId="{779D1F58-E732-4027-AD5E-D5FA65258A7A}" dt="2025-12-03T11:18:45.332" v="356" actId="2696"/>
        <pc:sldMkLst>
          <pc:docMk/>
          <pc:sldMk cId="1282815960" sldId="6275"/>
        </pc:sldMkLst>
      </pc:sldChg>
      <pc:sldChg chg="del">
        <pc:chgData name="Hanselmann, Markus" userId="029d1f02-3ca2-4544-88e9-d09c85e465e7" providerId="ADAL" clId="{779D1F58-E732-4027-AD5E-D5FA65258A7A}" dt="2025-12-03T11:18:44.925" v="333" actId="2696"/>
        <pc:sldMkLst>
          <pc:docMk/>
          <pc:sldMk cId="1747813460" sldId="6276"/>
        </pc:sldMkLst>
      </pc:sldChg>
      <pc:sldChg chg="del">
        <pc:chgData name="Hanselmann, Markus" userId="029d1f02-3ca2-4544-88e9-d09c85e465e7" providerId="ADAL" clId="{779D1F58-E732-4027-AD5E-D5FA65258A7A}" dt="2025-12-03T11:18:44.912" v="329" actId="2696"/>
        <pc:sldMkLst>
          <pc:docMk/>
          <pc:sldMk cId="3881797423" sldId="6277"/>
        </pc:sldMkLst>
      </pc:sldChg>
      <pc:sldChg chg="del">
        <pc:chgData name="Hanselmann, Markus" userId="029d1f02-3ca2-4544-88e9-d09c85e465e7" providerId="ADAL" clId="{779D1F58-E732-4027-AD5E-D5FA65258A7A}" dt="2025-12-03T11:18:44.908" v="328" actId="2696"/>
        <pc:sldMkLst>
          <pc:docMk/>
          <pc:sldMk cId="2872975240" sldId="6278"/>
        </pc:sldMkLst>
      </pc:sldChg>
      <pc:sldChg chg="del">
        <pc:chgData name="Hanselmann, Markus" userId="029d1f02-3ca2-4544-88e9-d09c85e465e7" providerId="ADAL" clId="{779D1F58-E732-4027-AD5E-D5FA65258A7A}" dt="2025-12-03T11:18:44.637" v="327" actId="2696"/>
        <pc:sldMkLst>
          <pc:docMk/>
          <pc:sldMk cId="951254610" sldId="6279"/>
        </pc:sldMkLst>
      </pc:sldChg>
      <pc:sldChg chg="del">
        <pc:chgData name="Hanselmann, Markus" userId="029d1f02-3ca2-4544-88e9-d09c85e465e7" providerId="ADAL" clId="{779D1F58-E732-4027-AD5E-D5FA65258A7A}" dt="2025-12-03T11:18:44.631" v="325" actId="2696"/>
        <pc:sldMkLst>
          <pc:docMk/>
          <pc:sldMk cId="537521635" sldId="6281"/>
        </pc:sldMkLst>
      </pc:sldChg>
      <pc:sldChg chg="del">
        <pc:chgData name="Hanselmann, Markus" userId="029d1f02-3ca2-4544-88e9-d09c85e465e7" providerId="ADAL" clId="{779D1F58-E732-4027-AD5E-D5FA65258A7A}" dt="2025-12-03T11:18:44.629" v="324" actId="2696"/>
        <pc:sldMkLst>
          <pc:docMk/>
          <pc:sldMk cId="2037468708" sldId="6283"/>
        </pc:sldMkLst>
      </pc:sldChg>
      <pc:sldChg chg="del">
        <pc:chgData name="Hanselmann, Markus" userId="029d1f02-3ca2-4544-88e9-d09c85e465e7" providerId="ADAL" clId="{779D1F58-E732-4027-AD5E-D5FA65258A7A}" dt="2025-12-03T11:18:44.626" v="323" actId="2696"/>
        <pc:sldMkLst>
          <pc:docMk/>
          <pc:sldMk cId="2315779436" sldId="6284"/>
        </pc:sldMkLst>
      </pc:sldChg>
      <pc:sldChg chg="del">
        <pc:chgData name="Hanselmann, Markus" userId="029d1f02-3ca2-4544-88e9-d09c85e465e7" providerId="ADAL" clId="{779D1F58-E732-4027-AD5E-D5FA65258A7A}" dt="2025-12-03T11:18:44.622" v="321" actId="2696"/>
        <pc:sldMkLst>
          <pc:docMk/>
          <pc:sldMk cId="709944817" sldId="6286"/>
        </pc:sldMkLst>
      </pc:sldChg>
      <pc:sldChg chg="del">
        <pc:chgData name="Hanselmann, Markus" userId="029d1f02-3ca2-4544-88e9-d09c85e465e7" providerId="ADAL" clId="{779D1F58-E732-4027-AD5E-D5FA65258A7A}" dt="2025-12-03T11:18:45.384" v="364" actId="2696"/>
        <pc:sldMkLst>
          <pc:docMk/>
          <pc:sldMk cId="3185133679" sldId="6288"/>
        </pc:sldMkLst>
      </pc:sldChg>
      <pc:sldChg chg="del">
        <pc:chgData name="Hanselmann, Markus" userId="029d1f02-3ca2-4544-88e9-d09c85e465e7" providerId="ADAL" clId="{779D1F58-E732-4027-AD5E-D5FA65258A7A}" dt="2025-12-03T11:18:45.314" v="353" actId="2696"/>
        <pc:sldMkLst>
          <pc:docMk/>
          <pc:sldMk cId="56907666" sldId="6289"/>
        </pc:sldMkLst>
      </pc:sldChg>
      <pc:sldChg chg="del">
        <pc:chgData name="Hanselmann, Markus" userId="029d1f02-3ca2-4544-88e9-d09c85e465e7" providerId="ADAL" clId="{779D1F58-E732-4027-AD5E-D5FA65258A7A}" dt="2025-12-03T11:18:43.048" v="183" actId="2696"/>
        <pc:sldMkLst>
          <pc:docMk/>
          <pc:sldMk cId="271959755" sldId="6290"/>
        </pc:sldMkLst>
      </pc:sldChg>
      <pc:sldChg chg="del">
        <pc:chgData name="Hanselmann, Markus" userId="029d1f02-3ca2-4544-88e9-d09c85e465e7" providerId="ADAL" clId="{779D1F58-E732-4027-AD5E-D5FA65258A7A}" dt="2025-12-03T11:18:43.038" v="182" actId="2696"/>
        <pc:sldMkLst>
          <pc:docMk/>
          <pc:sldMk cId="1868281958" sldId="6291"/>
        </pc:sldMkLst>
      </pc:sldChg>
      <pc:sldChg chg="del">
        <pc:chgData name="Hanselmann, Markus" userId="029d1f02-3ca2-4544-88e9-d09c85e465e7" providerId="ADAL" clId="{779D1F58-E732-4027-AD5E-D5FA65258A7A}" dt="2025-12-03T11:18:43.027" v="181" actId="2696"/>
        <pc:sldMkLst>
          <pc:docMk/>
          <pc:sldMk cId="3457031734" sldId="6292"/>
        </pc:sldMkLst>
      </pc:sldChg>
      <pc:sldChg chg="del">
        <pc:chgData name="Hanselmann, Markus" userId="029d1f02-3ca2-4544-88e9-d09c85e465e7" providerId="ADAL" clId="{779D1F58-E732-4027-AD5E-D5FA65258A7A}" dt="2025-12-03T11:18:43.018" v="180" actId="2696"/>
        <pc:sldMkLst>
          <pc:docMk/>
          <pc:sldMk cId="3958008850" sldId="6294"/>
        </pc:sldMkLst>
      </pc:sldChg>
      <pc:sldChg chg="del">
        <pc:chgData name="Hanselmann, Markus" userId="029d1f02-3ca2-4544-88e9-d09c85e465e7" providerId="ADAL" clId="{779D1F58-E732-4027-AD5E-D5FA65258A7A}" dt="2025-12-03T11:18:43.005" v="179" actId="2696"/>
        <pc:sldMkLst>
          <pc:docMk/>
          <pc:sldMk cId="966622311" sldId="6295"/>
        </pc:sldMkLst>
      </pc:sldChg>
      <pc:sldChg chg="del">
        <pc:chgData name="Hanselmann, Markus" userId="029d1f02-3ca2-4544-88e9-d09c85e465e7" providerId="ADAL" clId="{779D1F58-E732-4027-AD5E-D5FA65258A7A}" dt="2025-12-03T11:18:42.994" v="178" actId="2696"/>
        <pc:sldMkLst>
          <pc:docMk/>
          <pc:sldMk cId="1289276699" sldId="6296"/>
        </pc:sldMkLst>
      </pc:sldChg>
      <pc:sldChg chg="del">
        <pc:chgData name="Hanselmann, Markus" userId="029d1f02-3ca2-4544-88e9-d09c85e465e7" providerId="ADAL" clId="{779D1F58-E732-4027-AD5E-D5FA65258A7A}" dt="2025-12-03T11:18:42.982" v="177" actId="2696"/>
        <pc:sldMkLst>
          <pc:docMk/>
          <pc:sldMk cId="1068886369" sldId="6297"/>
        </pc:sldMkLst>
      </pc:sldChg>
      <pc:sldChg chg="del">
        <pc:chgData name="Hanselmann, Markus" userId="029d1f02-3ca2-4544-88e9-d09c85e465e7" providerId="ADAL" clId="{779D1F58-E732-4027-AD5E-D5FA65258A7A}" dt="2025-12-03T11:18:42.948" v="172" actId="2696"/>
        <pc:sldMkLst>
          <pc:docMk/>
          <pc:sldMk cId="2140693638" sldId="6298"/>
        </pc:sldMkLst>
      </pc:sldChg>
      <pc:sldChg chg="del">
        <pc:chgData name="Hanselmann, Markus" userId="029d1f02-3ca2-4544-88e9-d09c85e465e7" providerId="ADAL" clId="{779D1F58-E732-4027-AD5E-D5FA65258A7A}" dt="2025-12-03T11:18:45.216" v="345" actId="2696"/>
        <pc:sldMkLst>
          <pc:docMk/>
          <pc:sldMk cId="1825233975" sldId="6300"/>
        </pc:sldMkLst>
      </pc:sldChg>
      <pc:sldChg chg="del">
        <pc:chgData name="Hanselmann, Markus" userId="029d1f02-3ca2-4544-88e9-d09c85e465e7" providerId="ADAL" clId="{779D1F58-E732-4027-AD5E-D5FA65258A7A}" dt="2025-12-03T11:18:45.309" v="352" actId="2696"/>
        <pc:sldMkLst>
          <pc:docMk/>
          <pc:sldMk cId="54763156" sldId="6303"/>
        </pc:sldMkLst>
      </pc:sldChg>
      <pc:sldChg chg="del">
        <pc:chgData name="Hanselmann, Markus" userId="029d1f02-3ca2-4544-88e9-d09c85e465e7" providerId="ADAL" clId="{779D1F58-E732-4027-AD5E-D5FA65258A7A}" dt="2025-12-03T11:18:45.302" v="351" actId="2696"/>
        <pc:sldMkLst>
          <pc:docMk/>
          <pc:sldMk cId="3577852576" sldId="6304"/>
        </pc:sldMkLst>
      </pc:sldChg>
      <pc:sldChg chg="del">
        <pc:chgData name="Hanselmann, Markus" userId="029d1f02-3ca2-4544-88e9-d09c85e465e7" providerId="ADAL" clId="{779D1F58-E732-4027-AD5E-D5FA65258A7A}" dt="2025-12-03T11:18:45.343" v="360" actId="2696"/>
        <pc:sldMkLst>
          <pc:docMk/>
          <pc:sldMk cId="660704576" sldId="6306"/>
        </pc:sldMkLst>
      </pc:sldChg>
      <pc:sldChg chg="del">
        <pc:chgData name="Hanselmann, Markus" userId="029d1f02-3ca2-4544-88e9-d09c85e465e7" providerId="ADAL" clId="{779D1F58-E732-4027-AD5E-D5FA65258A7A}" dt="2025-12-03T11:18:45.220" v="348" actId="2696"/>
        <pc:sldMkLst>
          <pc:docMk/>
          <pc:sldMk cId="532289242" sldId="6307"/>
        </pc:sldMkLst>
      </pc:sldChg>
      <pc:sldChg chg="del">
        <pc:chgData name="Hanselmann, Markus" userId="029d1f02-3ca2-4544-88e9-d09c85e465e7" providerId="ADAL" clId="{779D1F58-E732-4027-AD5E-D5FA65258A7A}" dt="2025-12-03T11:18:44.620" v="320" actId="2696"/>
        <pc:sldMkLst>
          <pc:docMk/>
          <pc:sldMk cId="105689960" sldId="6308"/>
        </pc:sldMkLst>
      </pc:sldChg>
      <pc:sldChg chg="del">
        <pc:chgData name="Hanselmann, Markus" userId="029d1f02-3ca2-4544-88e9-d09c85e465e7" providerId="ADAL" clId="{779D1F58-E732-4027-AD5E-D5FA65258A7A}" dt="2025-12-03T11:18:45.335" v="357" actId="2696"/>
        <pc:sldMkLst>
          <pc:docMk/>
          <pc:sldMk cId="2796804600" sldId="6311"/>
        </pc:sldMkLst>
      </pc:sldChg>
      <pc:sldChg chg="del">
        <pc:chgData name="Hanselmann, Markus" userId="029d1f02-3ca2-4544-88e9-d09c85e465e7" providerId="ADAL" clId="{779D1F58-E732-4027-AD5E-D5FA65258A7A}" dt="2025-12-03T11:18:44.321" v="285" actId="2696"/>
        <pc:sldMkLst>
          <pc:docMk/>
          <pc:sldMk cId="2789116147" sldId="6313"/>
        </pc:sldMkLst>
      </pc:sldChg>
      <pc:sldChg chg="del">
        <pc:chgData name="Hanselmann, Markus" userId="029d1f02-3ca2-4544-88e9-d09c85e465e7" providerId="ADAL" clId="{779D1F58-E732-4027-AD5E-D5FA65258A7A}" dt="2025-12-03T11:18:44.199" v="272" actId="2696"/>
        <pc:sldMkLst>
          <pc:docMk/>
          <pc:sldMk cId="3440584828" sldId="6314"/>
        </pc:sldMkLst>
      </pc:sldChg>
      <pc:sldChg chg="del">
        <pc:chgData name="Hanselmann, Markus" userId="029d1f02-3ca2-4544-88e9-d09c85e465e7" providerId="ADAL" clId="{779D1F58-E732-4027-AD5E-D5FA65258A7A}" dt="2025-12-03T11:18:44.189" v="271" actId="2696"/>
        <pc:sldMkLst>
          <pc:docMk/>
          <pc:sldMk cId="2111344162" sldId="6315"/>
        </pc:sldMkLst>
      </pc:sldChg>
      <pc:sldChg chg="del">
        <pc:chgData name="Hanselmann, Markus" userId="029d1f02-3ca2-4544-88e9-d09c85e465e7" providerId="ADAL" clId="{779D1F58-E732-4027-AD5E-D5FA65258A7A}" dt="2025-12-03T11:18:44.178" v="270" actId="2696"/>
        <pc:sldMkLst>
          <pc:docMk/>
          <pc:sldMk cId="1177804570" sldId="6316"/>
        </pc:sldMkLst>
      </pc:sldChg>
      <pc:sldChg chg="del">
        <pc:chgData name="Hanselmann, Markus" userId="029d1f02-3ca2-4544-88e9-d09c85e465e7" providerId="ADAL" clId="{779D1F58-E732-4027-AD5E-D5FA65258A7A}" dt="2025-12-03T11:18:44.158" v="269" actId="2696"/>
        <pc:sldMkLst>
          <pc:docMk/>
          <pc:sldMk cId="1106774531" sldId="6317"/>
        </pc:sldMkLst>
      </pc:sldChg>
      <pc:sldChg chg="del">
        <pc:chgData name="Hanselmann, Markus" userId="029d1f02-3ca2-4544-88e9-d09c85e465e7" providerId="ADAL" clId="{779D1F58-E732-4027-AD5E-D5FA65258A7A}" dt="2025-12-03T11:18:44.143" v="268" actId="2696"/>
        <pc:sldMkLst>
          <pc:docMk/>
          <pc:sldMk cId="1838659852" sldId="6318"/>
        </pc:sldMkLst>
      </pc:sldChg>
      <pc:sldChg chg="del">
        <pc:chgData name="Hanselmann, Markus" userId="029d1f02-3ca2-4544-88e9-d09c85e465e7" providerId="ADAL" clId="{779D1F58-E732-4027-AD5E-D5FA65258A7A}" dt="2025-12-03T11:18:44.128" v="267" actId="2696"/>
        <pc:sldMkLst>
          <pc:docMk/>
          <pc:sldMk cId="1137650688" sldId="6319"/>
        </pc:sldMkLst>
      </pc:sldChg>
      <pc:sldChg chg="del">
        <pc:chgData name="Hanselmann, Markus" userId="029d1f02-3ca2-4544-88e9-d09c85e465e7" providerId="ADAL" clId="{779D1F58-E732-4027-AD5E-D5FA65258A7A}" dt="2025-12-03T11:18:44.112" v="266" actId="2696"/>
        <pc:sldMkLst>
          <pc:docMk/>
          <pc:sldMk cId="2370779002" sldId="6320"/>
        </pc:sldMkLst>
      </pc:sldChg>
      <pc:sldChg chg="del">
        <pc:chgData name="Hanselmann, Markus" userId="029d1f02-3ca2-4544-88e9-d09c85e465e7" providerId="ADAL" clId="{779D1F58-E732-4027-AD5E-D5FA65258A7A}" dt="2025-12-03T11:18:44.101" v="265" actId="2696"/>
        <pc:sldMkLst>
          <pc:docMk/>
          <pc:sldMk cId="1003299203" sldId="6321"/>
        </pc:sldMkLst>
      </pc:sldChg>
      <pc:sldChg chg="del">
        <pc:chgData name="Hanselmann, Markus" userId="029d1f02-3ca2-4544-88e9-d09c85e465e7" providerId="ADAL" clId="{779D1F58-E732-4027-AD5E-D5FA65258A7A}" dt="2025-12-03T11:18:44.085" v="264" actId="2696"/>
        <pc:sldMkLst>
          <pc:docMk/>
          <pc:sldMk cId="1811911806" sldId="6322"/>
        </pc:sldMkLst>
      </pc:sldChg>
      <pc:sldChg chg="del">
        <pc:chgData name="Hanselmann, Markus" userId="029d1f02-3ca2-4544-88e9-d09c85e465e7" providerId="ADAL" clId="{779D1F58-E732-4027-AD5E-D5FA65258A7A}" dt="2025-12-03T11:18:44.073" v="263" actId="2696"/>
        <pc:sldMkLst>
          <pc:docMk/>
          <pc:sldMk cId="201169870" sldId="6323"/>
        </pc:sldMkLst>
      </pc:sldChg>
      <pc:sldChg chg="del">
        <pc:chgData name="Hanselmann, Markus" userId="029d1f02-3ca2-4544-88e9-d09c85e465e7" providerId="ADAL" clId="{779D1F58-E732-4027-AD5E-D5FA65258A7A}" dt="2025-12-03T11:18:44.058" v="262" actId="2696"/>
        <pc:sldMkLst>
          <pc:docMk/>
          <pc:sldMk cId="41000217" sldId="6324"/>
        </pc:sldMkLst>
      </pc:sldChg>
      <pc:sldChg chg="del">
        <pc:chgData name="Hanselmann, Markus" userId="029d1f02-3ca2-4544-88e9-d09c85e465e7" providerId="ADAL" clId="{779D1F58-E732-4027-AD5E-D5FA65258A7A}" dt="2025-12-03T11:18:44.041" v="261" actId="2696"/>
        <pc:sldMkLst>
          <pc:docMk/>
          <pc:sldMk cId="3407738341" sldId="6325"/>
        </pc:sldMkLst>
      </pc:sldChg>
      <pc:sldChg chg="del">
        <pc:chgData name="Hanselmann, Markus" userId="029d1f02-3ca2-4544-88e9-d09c85e465e7" providerId="ADAL" clId="{779D1F58-E732-4027-AD5E-D5FA65258A7A}" dt="2025-12-03T11:18:44.027" v="260" actId="2696"/>
        <pc:sldMkLst>
          <pc:docMk/>
          <pc:sldMk cId="1289052075" sldId="6326"/>
        </pc:sldMkLst>
      </pc:sldChg>
      <pc:sldChg chg="del">
        <pc:chgData name="Hanselmann, Markus" userId="029d1f02-3ca2-4544-88e9-d09c85e465e7" providerId="ADAL" clId="{779D1F58-E732-4027-AD5E-D5FA65258A7A}" dt="2025-12-03T11:18:44.014" v="259" actId="2696"/>
        <pc:sldMkLst>
          <pc:docMk/>
          <pc:sldMk cId="1147262302" sldId="6327"/>
        </pc:sldMkLst>
      </pc:sldChg>
      <pc:sldChg chg="del">
        <pc:chgData name="Hanselmann, Markus" userId="029d1f02-3ca2-4544-88e9-d09c85e465e7" providerId="ADAL" clId="{779D1F58-E732-4027-AD5E-D5FA65258A7A}" dt="2025-12-03T11:18:43.997" v="258" actId="2696"/>
        <pc:sldMkLst>
          <pc:docMk/>
          <pc:sldMk cId="2645563808" sldId="6328"/>
        </pc:sldMkLst>
      </pc:sldChg>
      <pc:sldChg chg="del">
        <pc:chgData name="Hanselmann, Markus" userId="029d1f02-3ca2-4544-88e9-d09c85e465e7" providerId="ADAL" clId="{779D1F58-E732-4027-AD5E-D5FA65258A7A}" dt="2025-12-03T11:18:43.976" v="257" actId="2696"/>
        <pc:sldMkLst>
          <pc:docMk/>
          <pc:sldMk cId="4133433088" sldId="6330"/>
        </pc:sldMkLst>
      </pc:sldChg>
      <pc:sldChg chg="del">
        <pc:chgData name="Hanselmann, Markus" userId="029d1f02-3ca2-4544-88e9-d09c85e465e7" providerId="ADAL" clId="{779D1F58-E732-4027-AD5E-D5FA65258A7A}" dt="2025-12-03T11:18:43.961" v="256" actId="2696"/>
        <pc:sldMkLst>
          <pc:docMk/>
          <pc:sldMk cId="2383524406" sldId="6331"/>
        </pc:sldMkLst>
      </pc:sldChg>
      <pc:sldChg chg="del">
        <pc:chgData name="Hanselmann, Markus" userId="029d1f02-3ca2-4544-88e9-d09c85e465e7" providerId="ADAL" clId="{779D1F58-E732-4027-AD5E-D5FA65258A7A}" dt="2025-12-03T11:18:43.944" v="255" actId="2696"/>
        <pc:sldMkLst>
          <pc:docMk/>
          <pc:sldMk cId="2075556427" sldId="6332"/>
        </pc:sldMkLst>
      </pc:sldChg>
      <pc:sldChg chg="del">
        <pc:chgData name="Hanselmann, Markus" userId="029d1f02-3ca2-4544-88e9-d09c85e465e7" providerId="ADAL" clId="{779D1F58-E732-4027-AD5E-D5FA65258A7A}" dt="2025-12-03T11:18:43.881" v="254" actId="2696"/>
        <pc:sldMkLst>
          <pc:docMk/>
          <pc:sldMk cId="3773030715" sldId="6334"/>
        </pc:sldMkLst>
      </pc:sldChg>
      <pc:sldChg chg="del">
        <pc:chgData name="Hanselmann, Markus" userId="029d1f02-3ca2-4544-88e9-d09c85e465e7" providerId="ADAL" clId="{779D1F58-E732-4027-AD5E-D5FA65258A7A}" dt="2025-12-03T11:18:40.166" v="22" actId="2696"/>
        <pc:sldMkLst>
          <pc:docMk/>
          <pc:sldMk cId="3291809082" sldId="6336"/>
        </pc:sldMkLst>
      </pc:sldChg>
      <pc:sldChg chg="del">
        <pc:chgData name="Hanselmann, Markus" userId="029d1f02-3ca2-4544-88e9-d09c85e465e7" providerId="ADAL" clId="{779D1F58-E732-4027-AD5E-D5FA65258A7A}" dt="2025-12-03T11:18:39.295" v="11" actId="2696"/>
        <pc:sldMkLst>
          <pc:docMk/>
          <pc:sldMk cId="2692521557" sldId="6337"/>
        </pc:sldMkLst>
      </pc:sldChg>
      <pc:sldChg chg="del">
        <pc:chgData name="Hanselmann, Markus" userId="029d1f02-3ca2-4544-88e9-d09c85e465e7" providerId="ADAL" clId="{779D1F58-E732-4027-AD5E-D5FA65258A7A}" dt="2025-12-03T11:18:41.749" v="89" actId="2696"/>
        <pc:sldMkLst>
          <pc:docMk/>
          <pc:sldMk cId="449204140" sldId="6338"/>
        </pc:sldMkLst>
      </pc:sldChg>
      <pc:sldChg chg="del">
        <pc:chgData name="Hanselmann, Markus" userId="029d1f02-3ca2-4544-88e9-d09c85e465e7" providerId="ADAL" clId="{779D1F58-E732-4027-AD5E-D5FA65258A7A}" dt="2025-12-03T11:18:42.846" v="161" actId="2696"/>
        <pc:sldMkLst>
          <pc:docMk/>
          <pc:sldMk cId="3769748229" sldId="6339"/>
        </pc:sldMkLst>
      </pc:sldChg>
      <pc:sldChg chg="del">
        <pc:chgData name="Hanselmann, Markus" userId="029d1f02-3ca2-4544-88e9-d09c85e465e7" providerId="ADAL" clId="{779D1F58-E732-4027-AD5E-D5FA65258A7A}" dt="2025-12-03T11:18:42.834" v="160" actId="2696"/>
        <pc:sldMkLst>
          <pc:docMk/>
          <pc:sldMk cId="2747963537" sldId="6340"/>
        </pc:sldMkLst>
      </pc:sldChg>
      <pc:sldChg chg="del">
        <pc:chgData name="Hanselmann, Markus" userId="029d1f02-3ca2-4544-88e9-d09c85e465e7" providerId="ADAL" clId="{779D1F58-E732-4027-AD5E-D5FA65258A7A}" dt="2025-12-03T11:18:42.861" v="162" actId="2696"/>
        <pc:sldMkLst>
          <pc:docMk/>
          <pc:sldMk cId="3998298266" sldId="6341"/>
        </pc:sldMkLst>
      </pc:sldChg>
      <pc:sldChg chg="del">
        <pc:chgData name="Hanselmann, Markus" userId="029d1f02-3ca2-4544-88e9-d09c85e465e7" providerId="ADAL" clId="{779D1F58-E732-4027-AD5E-D5FA65258A7A}" dt="2025-12-03T11:18:45.217" v="346" actId="2696"/>
        <pc:sldMkLst>
          <pc:docMk/>
          <pc:sldMk cId="2261550292" sldId="6342"/>
        </pc:sldMkLst>
      </pc:sldChg>
      <pc:sldChg chg="del">
        <pc:chgData name="Hanselmann, Markus" userId="029d1f02-3ca2-4544-88e9-d09c85e465e7" providerId="ADAL" clId="{779D1F58-E732-4027-AD5E-D5FA65258A7A}" dt="2025-12-03T11:18:42.822" v="159" actId="2696"/>
        <pc:sldMkLst>
          <pc:docMk/>
          <pc:sldMk cId="3075619420" sldId="6343"/>
        </pc:sldMkLst>
      </pc:sldChg>
      <pc:sldChg chg="del">
        <pc:chgData name="Hanselmann, Markus" userId="029d1f02-3ca2-4544-88e9-d09c85e465e7" providerId="ADAL" clId="{779D1F58-E732-4027-AD5E-D5FA65258A7A}" dt="2025-12-03T11:18:42.892" v="165" actId="2696"/>
        <pc:sldMkLst>
          <pc:docMk/>
          <pc:sldMk cId="1283122671" sldId="6344"/>
        </pc:sldMkLst>
      </pc:sldChg>
      <pc:sldChg chg="del">
        <pc:chgData name="Hanselmann, Markus" userId="029d1f02-3ca2-4544-88e9-d09c85e465e7" providerId="ADAL" clId="{779D1F58-E732-4027-AD5E-D5FA65258A7A}" dt="2025-12-03T11:18:42.881" v="164" actId="2696"/>
        <pc:sldMkLst>
          <pc:docMk/>
          <pc:sldMk cId="3065080356" sldId="6345"/>
        </pc:sldMkLst>
      </pc:sldChg>
      <pc:sldChg chg="del">
        <pc:chgData name="Hanselmann, Markus" userId="029d1f02-3ca2-4544-88e9-d09c85e465e7" providerId="ADAL" clId="{779D1F58-E732-4027-AD5E-D5FA65258A7A}" dt="2025-12-03T11:18:42.872" v="163" actId="2696"/>
        <pc:sldMkLst>
          <pc:docMk/>
          <pc:sldMk cId="4182074864" sldId="6346"/>
        </pc:sldMkLst>
      </pc:sldChg>
      <pc:sldChg chg="del">
        <pc:chgData name="Hanselmann, Markus" userId="029d1f02-3ca2-4544-88e9-d09c85e465e7" providerId="ADAL" clId="{779D1F58-E732-4027-AD5E-D5FA65258A7A}" dt="2025-12-03T11:18:42.943" v="171" actId="2696"/>
        <pc:sldMkLst>
          <pc:docMk/>
          <pc:sldMk cId="1457528689" sldId="6347"/>
        </pc:sldMkLst>
      </pc:sldChg>
      <pc:sldChg chg="del">
        <pc:chgData name="Hanselmann, Markus" userId="029d1f02-3ca2-4544-88e9-d09c85e465e7" providerId="ADAL" clId="{779D1F58-E732-4027-AD5E-D5FA65258A7A}" dt="2025-12-03T11:18:42.779" v="154" actId="2696"/>
        <pc:sldMkLst>
          <pc:docMk/>
          <pc:sldMk cId="2240085111" sldId="6349"/>
        </pc:sldMkLst>
      </pc:sldChg>
      <pc:sldChg chg="del">
        <pc:chgData name="Hanselmann, Markus" userId="029d1f02-3ca2-4544-88e9-d09c85e465e7" providerId="ADAL" clId="{779D1F58-E732-4027-AD5E-D5FA65258A7A}" dt="2025-12-03T11:18:41.204" v="59" actId="2696"/>
        <pc:sldMkLst>
          <pc:docMk/>
          <pc:sldMk cId="3046052631" sldId="6352"/>
        </pc:sldMkLst>
      </pc:sldChg>
      <pc:sldChg chg="del">
        <pc:chgData name="Hanselmann, Markus" userId="029d1f02-3ca2-4544-88e9-d09c85e465e7" providerId="ADAL" clId="{779D1F58-E732-4027-AD5E-D5FA65258A7A}" dt="2025-12-03T11:18:40.502" v="24" actId="2696"/>
        <pc:sldMkLst>
          <pc:docMk/>
          <pc:sldMk cId="278405340" sldId="6353"/>
        </pc:sldMkLst>
      </pc:sldChg>
      <pc:sldChg chg="del">
        <pc:chgData name="Hanselmann, Markus" userId="029d1f02-3ca2-4544-88e9-d09c85e465e7" providerId="ADAL" clId="{779D1F58-E732-4027-AD5E-D5FA65258A7A}" dt="2025-12-03T11:18:41.144" v="56" actId="2696"/>
        <pc:sldMkLst>
          <pc:docMk/>
          <pc:sldMk cId="360041932" sldId="6354"/>
        </pc:sldMkLst>
      </pc:sldChg>
      <pc:sldChg chg="del">
        <pc:chgData name="Hanselmann, Markus" userId="029d1f02-3ca2-4544-88e9-d09c85e465e7" providerId="ADAL" clId="{779D1F58-E732-4027-AD5E-D5FA65258A7A}" dt="2025-12-03T11:18:40.080" v="21" actId="2696"/>
        <pc:sldMkLst>
          <pc:docMk/>
          <pc:sldMk cId="1518491079" sldId="6355"/>
        </pc:sldMkLst>
      </pc:sldChg>
      <pc:sldChg chg="del">
        <pc:chgData name="Hanselmann, Markus" userId="029d1f02-3ca2-4544-88e9-d09c85e465e7" providerId="ADAL" clId="{779D1F58-E732-4027-AD5E-D5FA65258A7A}" dt="2025-12-03T11:18:43.697" v="236" actId="2696"/>
        <pc:sldMkLst>
          <pc:docMk/>
          <pc:sldMk cId="2388815803" sldId="6357"/>
        </pc:sldMkLst>
      </pc:sldChg>
      <pc:sldChg chg="del">
        <pc:chgData name="Hanselmann, Markus" userId="029d1f02-3ca2-4544-88e9-d09c85e465e7" providerId="ADAL" clId="{779D1F58-E732-4027-AD5E-D5FA65258A7A}" dt="2025-12-03T11:18:43.428" v="220" actId="2696"/>
        <pc:sldMkLst>
          <pc:docMk/>
          <pc:sldMk cId="4106409561" sldId="6358"/>
        </pc:sldMkLst>
      </pc:sldChg>
      <pc:sldChg chg="del">
        <pc:chgData name="Hanselmann, Markus" userId="029d1f02-3ca2-4544-88e9-d09c85e465e7" providerId="ADAL" clId="{779D1F58-E732-4027-AD5E-D5FA65258A7A}" dt="2025-12-03T11:18:43.295" v="210" actId="2696"/>
        <pc:sldMkLst>
          <pc:docMk/>
          <pc:sldMk cId="3791807242" sldId="6360"/>
        </pc:sldMkLst>
      </pc:sldChg>
      <pc:sldChg chg="del">
        <pc:chgData name="Hanselmann, Markus" userId="029d1f02-3ca2-4544-88e9-d09c85e465e7" providerId="ADAL" clId="{779D1F58-E732-4027-AD5E-D5FA65258A7A}" dt="2025-12-03T11:18:43.187" v="202" actId="2696"/>
        <pc:sldMkLst>
          <pc:docMk/>
          <pc:sldMk cId="205639514" sldId="6361"/>
        </pc:sldMkLst>
      </pc:sldChg>
      <pc:sldChg chg="del">
        <pc:chgData name="Hanselmann, Markus" userId="029d1f02-3ca2-4544-88e9-d09c85e465e7" providerId="ADAL" clId="{779D1F58-E732-4027-AD5E-D5FA65258A7A}" dt="2025-12-03T11:18:42.052" v="108" actId="2696"/>
        <pc:sldMkLst>
          <pc:docMk/>
          <pc:sldMk cId="2347094887" sldId="6366"/>
        </pc:sldMkLst>
      </pc:sldChg>
      <pc:sldChg chg="del">
        <pc:chgData name="Hanselmann, Markus" userId="029d1f02-3ca2-4544-88e9-d09c85e465e7" providerId="ADAL" clId="{779D1F58-E732-4027-AD5E-D5FA65258A7A}" dt="2025-12-03T11:18:41.527" v="80" actId="2696"/>
        <pc:sldMkLst>
          <pc:docMk/>
          <pc:sldMk cId="676117909" sldId="6367"/>
        </pc:sldMkLst>
      </pc:sldChg>
      <pc:sldChg chg="del">
        <pc:chgData name="Hanselmann, Markus" userId="029d1f02-3ca2-4544-88e9-d09c85e465e7" providerId="ADAL" clId="{779D1F58-E732-4027-AD5E-D5FA65258A7A}" dt="2025-12-03T11:18:40.940" v="44" actId="2696"/>
        <pc:sldMkLst>
          <pc:docMk/>
          <pc:sldMk cId="1881941758" sldId="6369"/>
        </pc:sldMkLst>
      </pc:sldChg>
      <pc:sldChg chg="del">
        <pc:chgData name="Hanselmann, Markus" userId="029d1f02-3ca2-4544-88e9-d09c85e465e7" providerId="ADAL" clId="{779D1F58-E732-4027-AD5E-D5FA65258A7A}" dt="2025-12-03T11:18:39.160" v="10" actId="2696"/>
        <pc:sldMkLst>
          <pc:docMk/>
          <pc:sldMk cId="249680500" sldId="6370"/>
        </pc:sldMkLst>
      </pc:sldChg>
      <pc:sldChg chg="del">
        <pc:chgData name="Hanselmann, Markus" userId="029d1f02-3ca2-4544-88e9-d09c85e465e7" providerId="ADAL" clId="{779D1F58-E732-4027-AD5E-D5FA65258A7A}" dt="2025-12-03T11:18:42.223" v="119" actId="2696"/>
        <pc:sldMkLst>
          <pc:docMk/>
          <pc:sldMk cId="1052250562" sldId="6371"/>
        </pc:sldMkLst>
      </pc:sldChg>
      <pc:sldChg chg="del">
        <pc:chgData name="Hanselmann, Markus" userId="029d1f02-3ca2-4544-88e9-d09c85e465e7" providerId="ADAL" clId="{779D1F58-E732-4027-AD5E-D5FA65258A7A}" dt="2025-12-03T11:18:41.765" v="90" actId="2696"/>
        <pc:sldMkLst>
          <pc:docMk/>
          <pc:sldMk cId="1363305960" sldId="6372"/>
        </pc:sldMkLst>
      </pc:sldChg>
      <pc:sldChg chg="del">
        <pc:chgData name="Hanselmann, Markus" userId="029d1f02-3ca2-4544-88e9-d09c85e465e7" providerId="ADAL" clId="{779D1F58-E732-4027-AD5E-D5FA65258A7A}" dt="2025-12-03T11:18:41.782" v="91" actId="2696"/>
        <pc:sldMkLst>
          <pc:docMk/>
          <pc:sldMk cId="2734474715" sldId="6373"/>
        </pc:sldMkLst>
      </pc:sldChg>
      <pc:sldChg chg="del">
        <pc:chgData name="Hanselmann, Markus" userId="029d1f02-3ca2-4544-88e9-d09c85e465e7" providerId="ADAL" clId="{779D1F58-E732-4027-AD5E-D5FA65258A7A}" dt="2025-12-03T11:18:41.728" v="88" actId="2696"/>
        <pc:sldMkLst>
          <pc:docMk/>
          <pc:sldMk cId="1206966808" sldId="6374"/>
        </pc:sldMkLst>
      </pc:sldChg>
      <pc:sldChg chg="del">
        <pc:chgData name="Hanselmann, Markus" userId="029d1f02-3ca2-4544-88e9-d09c85e465e7" providerId="ADAL" clId="{779D1F58-E732-4027-AD5E-D5FA65258A7A}" dt="2025-12-03T11:18:41.710" v="87" actId="2696"/>
        <pc:sldMkLst>
          <pc:docMk/>
          <pc:sldMk cId="690942319" sldId="6375"/>
        </pc:sldMkLst>
      </pc:sldChg>
      <pc:sldChg chg="del">
        <pc:chgData name="Hanselmann, Markus" userId="029d1f02-3ca2-4544-88e9-d09c85e465e7" providerId="ADAL" clId="{779D1F58-E732-4027-AD5E-D5FA65258A7A}" dt="2025-12-03T11:18:41.691" v="86" actId="2696"/>
        <pc:sldMkLst>
          <pc:docMk/>
          <pc:sldMk cId="2667455603" sldId="6376"/>
        </pc:sldMkLst>
      </pc:sldChg>
      <pc:sldChg chg="del">
        <pc:chgData name="Hanselmann, Markus" userId="029d1f02-3ca2-4544-88e9-d09c85e465e7" providerId="ADAL" clId="{779D1F58-E732-4027-AD5E-D5FA65258A7A}" dt="2025-12-03T11:18:41.675" v="85" actId="2696"/>
        <pc:sldMkLst>
          <pc:docMk/>
          <pc:sldMk cId="2758027565" sldId="6377"/>
        </pc:sldMkLst>
      </pc:sldChg>
      <pc:sldChg chg="del">
        <pc:chgData name="Hanselmann, Markus" userId="029d1f02-3ca2-4544-88e9-d09c85e465e7" providerId="ADAL" clId="{779D1F58-E732-4027-AD5E-D5FA65258A7A}" dt="2025-12-03T11:18:41.657" v="84" actId="2696"/>
        <pc:sldMkLst>
          <pc:docMk/>
          <pc:sldMk cId="3573970958" sldId="6378"/>
        </pc:sldMkLst>
      </pc:sldChg>
      <pc:sldChg chg="del">
        <pc:chgData name="Hanselmann, Markus" userId="029d1f02-3ca2-4544-88e9-d09c85e465e7" providerId="ADAL" clId="{779D1F58-E732-4027-AD5E-D5FA65258A7A}" dt="2025-12-03T11:18:41.640" v="83" actId="2696"/>
        <pc:sldMkLst>
          <pc:docMk/>
          <pc:sldMk cId="2139030466" sldId="6379"/>
        </pc:sldMkLst>
      </pc:sldChg>
      <pc:sldChg chg="del">
        <pc:chgData name="Hanselmann, Markus" userId="029d1f02-3ca2-4544-88e9-d09c85e465e7" providerId="ADAL" clId="{779D1F58-E732-4027-AD5E-D5FA65258A7A}" dt="2025-12-03T11:18:41.621" v="82" actId="2696"/>
        <pc:sldMkLst>
          <pc:docMk/>
          <pc:sldMk cId="18195287" sldId="6380"/>
        </pc:sldMkLst>
      </pc:sldChg>
      <pc:sldChg chg="del">
        <pc:chgData name="Hanselmann, Markus" userId="029d1f02-3ca2-4544-88e9-d09c85e465e7" providerId="ADAL" clId="{779D1F58-E732-4027-AD5E-D5FA65258A7A}" dt="2025-12-03T11:18:41.590" v="81" actId="2696"/>
        <pc:sldMkLst>
          <pc:docMk/>
          <pc:sldMk cId="2907296543" sldId="6381"/>
        </pc:sldMkLst>
      </pc:sldChg>
      <pc:sldChg chg="del">
        <pc:chgData name="Hanselmann, Markus" userId="029d1f02-3ca2-4544-88e9-d09c85e465e7" providerId="ADAL" clId="{779D1F58-E732-4027-AD5E-D5FA65258A7A}" dt="2025-12-03T11:18:41.374" v="70" actId="2696"/>
        <pc:sldMkLst>
          <pc:docMk/>
          <pc:sldMk cId="611389188" sldId="6394"/>
        </pc:sldMkLst>
      </pc:sldChg>
      <pc:sldChg chg="del">
        <pc:chgData name="Hanselmann, Markus" userId="029d1f02-3ca2-4544-88e9-d09c85e465e7" providerId="ADAL" clId="{779D1F58-E732-4027-AD5E-D5FA65258A7A}" dt="2025-12-03T11:18:42.446" v="140" actId="2696"/>
        <pc:sldMkLst>
          <pc:docMk/>
          <pc:sldMk cId="4124616023" sldId="6408"/>
        </pc:sldMkLst>
      </pc:sldChg>
      <pc:sldChg chg="del">
        <pc:chgData name="Hanselmann, Markus" userId="029d1f02-3ca2-4544-88e9-d09c85e465e7" providerId="ADAL" clId="{779D1F58-E732-4027-AD5E-D5FA65258A7A}" dt="2025-12-03T11:18:43.455" v="222" actId="2696"/>
        <pc:sldMkLst>
          <pc:docMk/>
          <pc:sldMk cId="1852128087" sldId="6412"/>
        </pc:sldMkLst>
      </pc:sldChg>
      <pc:sldChg chg="del">
        <pc:chgData name="Hanselmann, Markus" userId="029d1f02-3ca2-4544-88e9-d09c85e465e7" providerId="ADAL" clId="{779D1F58-E732-4027-AD5E-D5FA65258A7A}" dt="2025-12-03T11:18:43.822" v="247" actId="2696"/>
        <pc:sldMkLst>
          <pc:docMk/>
          <pc:sldMk cId="66662694" sldId="6414"/>
        </pc:sldMkLst>
      </pc:sldChg>
      <pc:sldChg chg="del">
        <pc:chgData name="Hanselmann, Markus" userId="029d1f02-3ca2-4544-88e9-d09c85e465e7" providerId="ADAL" clId="{779D1F58-E732-4027-AD5E-D5FA65258A7A}" dt="2025-12-03T11:18:43.812" v="246" actId="2696"/>
        <pc:sldMkLst>
          <pc:docMk/>
          <pc:sldMk cId="3434149389" sldId="6415"/>
        </pc:sldMkLst>
      </pc:sldChg>
      <pc:sldChg chg="del">
        <pc:chgData name="Hanselmann, Markus" userId="029d1f02-3ca2-4544-88e9-d09c85e465e7" providerId="ADAL" clId="{779D1F58-E732-4027-AD5E-D5FA65258A7A}" dt="2025-12-03T11:18:43.801" v="245" actId="2696"/>
        <pc:sldMkLst>
          <pc:docMk/>
          <pc:sldMk cId="713675924" sldId="6416"/>
        </pc:sldMkLst>
      </pc:sldChg>
      <pc:sldChg chg="del">
        <pc:chgData name="Hanselmann, Markus" userId="029d1f02-3ca2-4544-88e9-d09c85e465e7" providerId="ADAL" clId="{779D1F58-E732-4027-AD5E-D5FA65258A7A}" dt="2025-12-03T11:18:43.793" v="244" actId="2696"/>
        <pc:sldMkLst>
          <pc:docMk/>
          <pc:sldMk cId="1375600124" sldId="6417"/>
        </pc:sldMkLst>
      </pc:sldChg>
      <pc:sldChg chg="del">
        <pc:chgData name="Hanselmann, Markus" userId="029d1f02-3ca2-4544-88e9-d09c85e465e7" providerId="ADAL" clId="{779D1F58-E732-4027-AD5E-D5FA65258A7A}" dt="2025-12-03T11:18:43.783" v="243" actId="2696"/>
        <pc:sldMkLst>
          <pc:docMk/>
          <pc:sldMk cId="538394257" sldId="6418"/>
        </pc:sldMkLst>
      </pc:sldChg>
      <pc:sldChg chg="del">
        <pc:chgData name="Hanselmann, Markus" userId="029d1f02-3ca2-4544-88e9-d09c85e465e7" providerId="ADAL" clId="{779D1F58-E732-4027-AD5E-D5FA65258A7A}" dt="2025-12-03T11:18:43.772" v="242" actId="2696"/>
        <pc:sldMkLst>
          <pc:docMk/>
          <pc:sldMk cId="3961209357" sldId="6419"/>
        </pc:sldMkLst>
      </pc:sldChg>
      <pc:sldChg chg="del">
        <pc:chgData name="Hanselmann, Markus" userId="029d1f02-3ca2-4544-88e9-d09c85e465e7" providerId="ADAL" clId="{779D1F58-E732-4027-AD5E-D5FA65258A7A}" dt="2025-12-03T11:18:43.761" v="241" actId="2696"/>
        <pc:sldMkLst>
          <pc:docMk/>
          <pc:sldMk cId="1584059717" sldId="6420"/>
        </pc:sldMkLst>
      </pc:sldChg>
      <pc:sldChg chg="del">
        <pc:chgData name="Hanselmann, Markus" userId="029d1f02-3ca2-4544-88e9-d09c85e465e7" providerId="ADAL" clId="{779D1F58-E732-4027-AD5E-D5FA65258A7A}" dt="2025-12-03T11:18:43.748" v="240" actId="2696"/>
        <pc:sldMkLst>
          <pc:docMk/>
          <pc:sldMk cId="3724891220" sldId="6421"/>
        </pc:sldMkLst>
      </pc:sldChg>
      <pc:sldChg chg="del">
        <pc:chgData name="Hanselmann, Markus" userId="029d1f02-3ca2-4544-88e9-d09c85e465e7" providerId="ADAL" clId="{779D1F58-E732-4027-AD5E-D5FA65258A7A}" dt="2025-12-03T11:18:43.623" v="230" actId="2696"/>
        <pc:sldMkLst>
          <pc:docMk/>
          <pc:sldMk cId="1791647283" sldId="6422"/>
        </pc:sldMkLst>
      </pc:sldChg>
      <pc:sldChg chg="del">
        <pc:chgData name="Hanselmann, Markus" userId="029d1f02-3ca2-4544-88e9-d09c85e465e7" providerId="ADAL" clId="{779D1F58-E732-4027-AD5E-D5FA65258A7A}" dt="2025-12-03T11:18:43.605" v="229" actId="2696"/>
        <pc:sldMkLst>
          <pc:docMk/>
          <pc:sldMk cId="2439237273" sldId="6423"/>
        </pc:sldMkLst>
      </pc:sldChg>
      <pc:sldChg chg="del">
        <pc:chgData name="Hanselmann, Markus" userId="029d1f02-3ca2-4544-88e9-d09c85e465e7" providerId="ADAL" clId="{779D1F58-E732-4027-AD5E-D5FA65258A7A}" dt="2025-12-03T11:18:43.585" v="228" actId="2696"/>
        <pc:sldMkLst>
          <pc:docMk/>
          <pc:sldMk cId="3902431115" sldId="6424"/>
        </pc:sldMkLst>
      </pc:sldChg>
      <pc:sldChg chg="del">
        <pc:chgData name="Hanselmann, Markus" userId="029d1f02-3ca2-4544-88e9-d09c85e465e7" providerId="ADAL" clId="{779D1F58-E732-4027-AD5E-D5FA65258A7A}" dt="2025-12-03T11:18:43.566" v="227" actId="2696"/>
        <pc:sldMkLst>
          <pc:docMk/>
          <pc:sldMk cId="1922485587" sldId="6425"/>
        </pc:sldMkLst>
      </pc:sldChg>
      <pc:sldChg chg="del">
        <pc:chgData name="Hanselmann, Markus" userId="029d1f02-3ca2-4544-88e9-d09c85e465e7" providerId="ADAL" clId="{779D1F58-E732-4027-AD5E-D5FA65258A7A}" dt="2025-12-03T11:18:43.547" v="226" actId="2696"/>
        <pc:sldMkLst>
          <pc:docMk/>
          <pc:sldMk cId="3901918999" sldId="6426"/>
        </pc:sldMkLst>
      </pc:sldChg>
      <pc:sldChg chg="del">
        <pc:chgData name="Hanselmann, Markus" userId="029d1f02-3ca2-4544-88e9-d09c85e465e7" providerId="ADAL" clId="{779D1F58-E732-4027-AD5E-D5FA65258A7A}" dt="2025-12-03T11:18:43.523" v="225" actId="2696"/>
        <pc:sldMkLst>
          <pc:docMk/>
          <pc:sldMk cId="3982474879" sldId="6427"/>
        </pc:sldMkLst>
      </pc:sldChg>
      <pc:sldChg chg="del">
        <pc:chgData name="Hanselmann, Markus" userId="029d1f02-3ca2-4544-88e9-d09c85e465e7" providerId="ADAL" clId="{779D1F58-E732-4027-AD5E-D5FA65258A7A}" dt="2025-12-03T11:18:43.499" v="224" actId="2696"/>
        <pc:sldMkLst>
          <pc:docMk/>
          <pc:sldMk cId="241474142" sldId="6428"/>
        </pc:sldMkLst>
      </pc:sldChg>
      <pc:sldChg chg="del">
        <pc:chgData name="Hanselmann, Markus" userId="029d1f02-3ca2-4544-88e9-d09c85e465e7" providerId="ADAL" clId="{779D1F58-E732-4027-AD5E-D5FA65258A7A}" dt="2025-12-03T11:18:43.475" v="223" actId="2696"/>
        <pc:sldMkLst>
          <pc:docMk/>
          <pc:sldMk cId="2926483063" sldId="6429"/>
        </pc:sldMkLst>
      </pc:sldChg>
      <pc:sldChg chg="del">
        <pc:chgData name="Hanselmann, Markus" userId="029d1f02-3ca2-4544-88e9-d09c85e465e7" providerId="ADAL" clId="{779D1F58-E732-4027-AD5E-D5FA65258A7A}" dt="2025-12-03T11:18:40.590" v="26" actId="2696"/>
        <pc:sldMkLst>
          <pc:docMk/>
          <pc:sldMk cId="2378408879" sldId="6430"/>
        </pc:sldMkLst>
      </pc:sldChg>
      <pc:sldChg chg="del">
        <pc:chgData name="Hanselmann, Markus" userId="029d1f02-3ca2-4544-88e9-d09c85e465e7" providerId="ADAL" clId="{779D1F58-E732-4027-AD5E-D5FA65258A7A}" dt="2025-12-03T11:18:40.560" v="25" actId="2696"/>
        <pc:sldMkLst>
          <pc:docMk/>
          <pc:sldMk cId="2714243376" sldId="6431"/>
        </pc:sldMkLst>
      </pc:sldChg>
      <pc:sldChg chg="del">
        <pc:chgData name="Hanselmann, Markus" userId="029d1f02-3ca2-4544-88e9-d09c85e465e7" providerId="ADAL" clId="{779D1F58-E732-4027-AD5E-D5FA65258A7A}" dt="2025-12-03T11:18:40.459" v="23" actId="2696"/>
        <pc:sldMkLst>
          <pc:docMk/>
          <pc:sldMk cId="1334055793" sldId="6432"/>
        </pc:sldMkLst>
      </pc:sldChg>
      <pc:sldChg chg="del">
        <pc:chgData name="Hanselmann, Markus" userId="029d1f02-3ca2-4544-88e9-d09c85e465e7" providerId="ADAL" clId="{779D1F58-E732-4027-AD5E-D5FA65258A7A}" dt="2025-12-03T11:18:39.991" v="20" actId="2696"/>
        <pc:sldMkLst>
          <pc:docMk/>
          <pc:sldMk cId="1104642823" sldId="6433"/>
        </pc:sldMkLst>
      </pc:sldChg>
      <pc:sldChg chg="del">
        <pc:chgData name="Hanselmann, Markus" userId="029d1f02-3ca2-4544-88e9-d09c85e465e7" providerId="ADAL" clId="{779D1F58-E732-4027-AD5E-D5FA65258A7A}" dt="2025-12-03T11:18:39.904" v="19" actId="2696"/>
        <pc:sldMkLst>
          <pc:docMk/>
          <pc:sldMk cId="1801538806" sldId="6434"/>
        </pc:sldMkLst>
      </pc:sldChg>
      <pc:sldChg chg="del">
        <pc:chgData name="Hanselmann, Markus" userId="029d1f02-3ca2-4544-88e9-d09c85e465e7" providerId="ADAL" clId="{779D1F58-E732-4027-AD5E-D5FA65258A7A}" dt="2025-12-03T11:18:39.777" v="18" actId="2696"/>
        <pc:sldMkLst>
          <pc:docMk/>
          <pc:sldMk cId="2497219301" sldId="6435"/>
        </pc:sldMkLst>
      </pc:sldChg>
      <pc:sldChg chg="del">
        <pc:chgData name="Hanselmann, Markus" userId="029d1f02-3ca2-4544-88e9-d09c85e465e7" providerId="ADAL" clId="{779D1F58-E732-4027-AD5E-D5FA65258A7A}" dt="2025-12-03T11:18:39.688" v="17" actId="2696"/>
        <pc:sldMkLst>
          <pc:docMk/>
          <pc:sldMk cId="726650671" sldId="6436"/>
        </pc:sldMkLst>
      </pc:sldChg>
      <pc:sldChg chg="del">
        <pc:chgData name="Hanselmann, Markus" userId="029d1f02-3ca2-4544-88e9-d09c85e465e7" providerId="ADAL" clId="{779D1F58-E732-4027-AD5E-D5FA65258A7A}" dt="2025-12-03T11:18:39.588" v="16" actId="2696"/>
        <pc:sldMkLst>
          <pc:docMk/>
          <pc:sldMk cId="149232540" sldId="6437"/>
        </pc:sldMkLst>
      </pc:sldChg>
      <pc:sldChg chg="del">
        <pc:chgData name="Hanselmann, Markus" userId="029d1f02-3ca2-4544-88e9-d09c85e465e7" providerId="ADAL" clId="{779D1F58-E732-4027-AD5E-D5FA65258A7A}" dt="2025-12-03T11:18:39.533" v="15" actId="2696"/>
        <pc:sldMkLst>
          <pc:docMk/>
          <pc:sldMk cId="1283117016" sldId="6438"/>
        </pc:sldMkLst>
      </pc:sldChg>
      <pc:sldChg chg="del">
        <pc:chgData name="Hanselmann, Markus" userId="029d1f02-3ca2-4544-88e9-d09c85e465e7" providerId="ADAL" clId="{779D1F58-E732-4027-AD5E-D5FA65258A7A}" dt="2025-12-03T11:18:39.491" v="14" actId="2696"/>
        <pc:sldMkLst>
          <pc:docMk/>
          <pc:sldMk cId="2857999373" sldId="6439"/>
        </pc:sldMkLst>
      </pc:sldChg>
      <pc:sldChg chg="del">
        <pc:chgData name="Hanselmann, Markus" userId="029d1f02-3ca2-4544-88e9-d09c85e465e7" providerId="ADAL" clId="{779D1F58-E732-4027-AD5E-D5FA65258A7A}" dt="2025-12-03T11:18:39.424" v="13" actId="2696"/>
        <pc:sldMkLst>
          <pc:docMk/>
          <pc:sldMk cId="4209380856" sldId="6440"/>
        </pc:sldMkLst>
      </pc:sldChg>
      <pc:sldChg chg="del">
        <pc:chgData name="Hanselmann, Markus" userId="029d1f02-3ca2-4544-88e9-d09c85e465e7" providerId="ADAL" clId="{779D1F58-E732-4027-AD5E-D5FA65258A7A}" dt="2025-12-03T11:18:39.378" v="12" actId="2696"/>
        <pc:sldMkLst>
          <pc:docMk/>
          <pc:sldMk cId="3528230464" sldId="6441"/>
        </pc:sldMkLst>
      </pc:sldChg>
      <pc:sldChg chg="del">
        <pc:chgData name="Hanselmann, Markus" userId="029d1f02-3ca2-4544-88e9-d09c85e465e7" providerId="ADAL" clId="{779D1F58-E732-4027-AD5E-D5FA65258A7A}" dt="2025-12-03T11:18:44.618" v="319" actId="2696"/>
        <pc:sldMkLst>
          <pc:docMk/>
          <pc:sldMk cId="2691060181" sldId="6442"/>
        </pc:sldMkLst>
      </pc:sldChg>
      <pc:sldChg chg="del">
        <pc:chgData name="Hanselmann, Markus" userId="029d1f02-3ca2-4544-88e9-d09c85e465e7" providerId="ADAL" clId="{779D1F58-E732-4027-AD5E-D5FA65258A7A}" dt="2025-12-03T11:18:44.937" v="339" actId="2696"/>
        <pc:sldMkLst>
          <pc:docMk/>
          <pc:sldMk cId="1464254991" sldId="6443"/>
        </pc:sldMkLst>
      </pc:sldChg>
      <pc:sldChg chg="del">
        <pc:chgData name="Hanselmann, Markus" userId="029d1f02-3ca2-4544-88e9-d09c85e465e7" providerId="ADAL" clId="{779D1F58-E732-4027-AD5E-D5FA65258A7A}" dt="2025-12-03T11:18:44.634" v="326" actId="2696"/>
        <pc:sldMkLst>
          <pc:docMk/>
          <pc:sldMk cId="650727169" sldId="6444"/>
        </pc:sldMkLst>
      </pc:sldChg>
      <pc:sldChg chg="del">
        <pc:chgData name="Hanselmann, Markus" userId="029d1f02-3ca2-4544-88e9-d09c85e465e7" providerId="ADAL" clId="{779D1F58-E732-4027-AD5E-D5FA65258A7A}" dt="2025-12-03T11:18:45.222" v="349" actId="2696"/>
        <pc:sldMkLst>
          <pc:docMk/>
          <pc:sldMk cId="902510961" sldId="6445"/>
        </pc:sldMkLst>
      </pc:sldChg>
      <pc:sldChg chg="del">
        <pc:chgData name="Hanselmann, Markus" userId="029d1f02-3ca2-4544-88e9-d09c85e465e7" providerId="ADAL" clId="{779D1F58-E732-4027-AD5E-D5FA65258A7A}" dt="2025-12-03T11:18:45.219" v="347" actId="2696"/>
        <pc:sldMkLst>
          <pc:docMk/>
          <pc:sldMk cId="3228338695" sldId="6446"/>
        </pc:sldMkLst>
      </pc:sldChg>
      <pc:sldChg chg="del">
        <pc:chgData name="Hanselmann, Markus" userId="029d1f02-3ca2-4544-88e9-d09c85e465e7" providerId="ADAL" clId="{779D1F58-E732-4027-AD5E-D5FA65258A7A}" dt="2025-12-03T11:18:45.340" v="359" actId="2696"/>
        <pc:sldMkLst>
          <pc:docMk/>
          <pc:sldMk cId="312562210" sldId="6449"/>
        </pc:sldMkLst>
      </pc:sldChg>
      <pc:sldChg chg="del">
        <pc:chgData name="Hanselmann, Markus" userId="029d1f02-3ca2-4544-88e9-d09c85e465e7" providerId="ADAL" clId="{779D1F58-E732-4027-AD5E-D5FA65258A7A}" dt="2025-12-03T11:18:45.368" v="361" actId="2696"/>
        <pc:sldMkLst>
          <pc:docMk/>
          <pc:sldMk cId="1430195812" sldId="6450"/>
        </pc:sldMkLst>
      </pc:sldChg>
      <pc:sldChg chg="del">
        <pc:chgData name="Hanselmann, Markus" userId="029d1f02-3ca2-4544-88e9-d09c85e465e7" providerId="ADAL" clId="{779D1F58-E732-4027-AD5E-D5FA65258A7A}" dt="2025-12-03T11:18:45.297" v="350" actId="2696"/>
        <pc:sldMkLst>
          <pc:docMk/>
          <pc:sldMk cId="1487780663" sldId="6451"/>
        </pc:sldMkLst>
      </pc:sldChg>
      <pc:sldChg chg="del">
        <pc:chgData name="Hanselmann, Markus" userId="029d1f02-3ca2-4544-88e9-d09c85e465e7" providerId="ADAL" clId="{779D1F58-E732-4027-AD5E-D5FA65258A7A}" dt="2025-12-03T11:18:44.616" v="318" actId="2696"/>
        <pc:sldMkLst>
          <pc:docMk/>
          <pc:sldMk cId="2979280822" sldId="6452"/>
        </pc:sldMkLst>
      </pc:sldChg>
      <pc:sldChg chg="del">
        <pc:chgData name="Hanselmann, Markus" userId="029d1f02-3ca2-4544-88e9-d09c85e465e7" providerId="ADAL" clId="{779D1F58-E732-4027-AD5E-D5FA65258A7A}" dt="2025-12-03T11:18:44.922" v="331" actId="2696"/>
        <pc:sldMkLst>
          <pc:docMk/>
          <pc:sldMk cId="3919055010" sldId="6453"/>
        </pc:sldMkLst>
      </pc:sldChg>
      <pc:sldChg chg="del">
        <pc:chgData name="Hanselmann, Markus" userId="029d1f02-3ca2-4544-88e9-d09c85e465e7" providerId="ADAL" clId="{779D1F58-E732-4027-AD5E-D5FA65258A7A}" dt="2025-12-03T11:18:44.624" v="322" actId="2696"/>
        <pc:sldMkLst>
          <pc:docMk/>
          <pc:sldMk cId="3318684205" sldId="6459"/>
        </pc:sldMkLst>
      </pc:sldChg>
      <pc:sldChg chg="del">
        <pc:chgData name="Hanselmann, Markus" userId="029d1f02-3ca2-4544-88e9-d09c85e465e7" providerId="ADAL" clId="{779D1F58-E732-4027-AD5E-D5FA65258A7A}" dt="2025-12-03T11:18:42.330" v="129" actId="2696"/>
        <pc:sldMkLst>
          <pc:docMk/>
          <pc:sldMk cId="800814093" sldId="6460"/>
        </pc:sldMkLst>
      </pc:sldChg>
      <pc:sldChg chg="del">
        <pc:chgData name="Hanselmann, Markus" userId="029d1f02-3ca2-4544-88e9-d09c85e465e7" providerId="ADAL" clId="{779D1F58-E732-4027-AD5E-D5FA65258A7A}" dt="2025-12-03T11:18:42.406" v="136" actId="2696"/>
        <pc:sldMkLst>
          <pc:docMk/>
          <pc:sldMk cId="1955194780" sldId="6461"/>
        </pc:sldMkLst>
      </pc:sldChg>
      <pc:sldChg chg="del">
        <pc:chgData name="Hanselmann, Markus" userId="029d1f02-3ca2-4544-88e9-d09c85e465e7" providerId="ADAL" clId="{779D1F58-E732-4027-AD5E-D5FA65258A7A}" dt="2025-12-03T11:18:41.426" v="74" actId="2696"/>
        <pc:sldMkLst>
          <pc:docMk/>
          <pc:sldMk cId="2931526058" sldId="6462"/>
        </pc:sldMkLst>
      </pc:sldChg>
      <pc:sldChg chg="del">
        <pc:chgData name="Hanselmann, Markus" userId="029d1f02-3ca2-4544-88e9-d09c85e465e7" providerId="ADAL" clId="{779D1F58-E732-4027-AD5E-D5FA65258A7A}" dt="2025-12-03T11:18:40.712" v="32" actId="2696"/>
        <pc:sldMkLst>
          <pc:docMk/>
          <pc:sldMk cId="980445671" sldId="6468"/>
        </pc:sldMkLst>
      </pc:sldChg>
      <pc:sldChg chg="del">
        <pc:chgData name="Hanselmann, Markus" userId="029d1f02-3ca2-4544-88e9-d09c85e465e7" providerId="ADAL" clId="{779D1F58-E732-4027-AD5E-D5FA65258A7A}" dt="2025-12-03T11:18:40.683" v="30" actId="2696"/>
        <pc:sldMkLst>
          <pc:docMk/>
          <pc:sldMk cId="1970081164" sldId="6469"/>
        </pc:sldMkLst>
      </pc:sldChg>
      <pc:sldChg chg="del">
        <pc:chgData name="Hanselmann, Markus" userId="029d1f02-3ca2-4544-88e9-d09c85e465e7" providerId="ADAL" clId="{779D1F58-E732-4027-AD5E-D5FA65258A7A}" dt="2025-12-03T11:18:42.316" v="128" actId="2696"/>
        <pc:sldMkLst>
          <pc:docMk/>
          <pc:sldMk cId="436493158" sldId="6472"/>
        </pc:sldMkLst>
      </pc:sldChg>
      <pc:sldChg chg="del">
        <pc:chgData name="Hanselmann, Markus" userId="029d1f02-3ca2-4544-88e9-d09c85e465e7" providerId="ADAL" clId="{779D1F58-E732-4027-AD5E-D5FA65258A7A}" dt="2025-12-03T11:18:40.694" v="31" actId="2696"/>
        <pc:sldMkLst>
          <pc:docMk/>
          <pc:sldMk cId="1673723681" sldId="2146849169"/>
        </pc:sldMkLst>
      </pc:sldChg>
      <pc:sldChg chg="del">
        <pc:chgData name="Hanselmann, Markus" userId="029d1f02-3ca2-4544-88e9-d09c85e465e7" providerId="ADAL" clId="{779D1F58-E732-4027-AD5E-D5FA65258A7A}" dt="2025-12-03T11:18:44.578" v="310" actId="2696"/>
        <pc:sldMkLst>
          <pc:docMk/>
          <pc:sldMk cId="1791304854" sldId="2146849203"/>
        </pc:sldMkLst>
      </pc:sldChg>
      <pc:sldChg chg="del">
        <pc:chgData name="Hanselmann, Markus" userId="029d1f02-3ca2-4544-88e9-d09c85e465e7" providerId="ADAL" clId="{779D1F58-E732-4027-AD5E-D5FA65258A7A}" dt="2025-12-03T11:18:44.571" v="309" actId="2696"/>
        <pc:sldMkLst>
          <pc:docMk/>
          <pc:sldMk cId="3627929608" sldId="2146849204"/>
        </pc:sldMkLst>
      </pc:sldChg>
      <pc:sldChg chg="del">
        <pc:chgData name="Hanselmann, Markus" userId="029d1f02-3ca2-4544-88e9-d09c85e465e7" providerId="ADAL" clId="{779D1F58-E732-4027-AD5E-D5FA65258A7A}" dt="2025-12-03T11:18:44.568" v="308" actId="2696"/>
        <pc:sldMkLst>
          <pc:docMk/>
          <pc:sldMk cId="3167448326" sldId="2146849205"/>
        </pc:sldMkLst>
      </pc:sldChg>
      <pc:sldChg chg="del">
        <pc:chgData name="Hanselmann, Markus" userId="029d1f02-3ca2-4544-88e9-d09c85e465e7" providerId="ADAL" clId="{779D1F58-E732-4027-AD5E-D5FA65258A7A}" dt="2025-12-03T11:18:44.595" v="313" actId="2696"/>
        <pc:sldMkLst>
          <pc:docMk/>
          <pc:sldMk cId="1598752983" sldId="2146849208"/>
        </pc:sldMkLst>
      </pc:sldChg>
      <pc:sldChg chg="del">
        <pc:chgData name="Hanselmann, Markus" userId="029d1f02-3ca2-4544-88e9-d09c85e465e7" providerId="ADAL" clId="{779D1F58-E732-4027-AD5E-D5FA65258A7A}" dt="2025-12-03T11:18:44.218" v="274" actId="2696"/>
        <pc:sldMkLst>
          <pc:docMk/>
          <pc:sldMk cId="2297440999" sldId="2146849212"/>
        </pc:sldMkLst>
      </pc:sldChg>
      <pc:sldChg chg="del">
        <pc:chgData name="Hanselmann, Markus" userId="029d1f02-3ca2-4544-88e9-d09c85e465e7" providerId="ADAL" clId="{779D1F58-E732-4027-AD5E-D5FA65258A7A}" dt="2025-12-03T11:18:44.203" v="273" actId="2696"/>
        <pc:sldMkLst>
          <pc:docMk/>
          <pc:sldMk cId="977426882" sldId="2146849213"/>
        </pc:sldMkLst>
      </pc:sldChg>
      <pc:sldChg chg="del">
        <pc:chgData name="Hanselmann, Markus" userId="029d1f02-3ca2-4544-88e9-d09c85e465e7" providerId="ADAL" clId="{779D1F58-E732-4027-AD5E-D5FA65258A7A}" dt="2025-12-03T11:18:44.555" v="306" actId="2696"/>
        <pc:sldMkLst>
          <pc:docMk/>
          <pc:sldMk cId="1166569040" sldId="2146849215"/>
        </pc:sldMkLst>
      </pc:sldChg>
      <pc:sldChg chg="del">
        <pc:chgData name="Hanselmann, Markus" userId="029d1f02-3ca2-4544-88e9-d09c85e465e7" providerId="ADAL" clId="{779D1F58-E732-4027-AD5E-D5FA65258A7A}" dt="2025-12-03T11:18:44.544" v="305" actId="2696"/>
        <pc:sldMkLst>
          <pc:docMk/>
          <pc:sldMk cId="2318522108" sldId="2146849216"/>
        </pc:sldMkLst>
      </pc:sldChg>
      <pc:sldChg chg="del">
        <pc:chgData name="Hanselmann, Markus" userId="029d1f02-3ca2-4544-88e9-d09c85e465e7" providerId="ADAL" clId="{779D1F58-E732-4027-AD5E-D5FA65258A7A}" dt="2025-12-03T11:18:41.284" v="63" actId="2696"/>
        <pc:sldMkLst>
          <pc:docMk/>
          <pc:sldMk cId="893996249" sldId="2146849217"/>
        </pc:sldMkLst>
      </pc:sldChg>
      <pc:sldChg chg="del">
        <pc:chgData name="Hanselmann, Markus" userId="029d1f02-3ca2-4544-88e9-d09c85e465e7" providerId="ADAL" clId="{779D1F58-E732-4027-AD5E-D5FA65258A7A}" dt="2025-12-03T11:18:41.266" v="62" actId="2696"/>
        <pc:sldMkLst>
          <pc:docMk/>
          <pc:sldMk cId="3872766148" sldId="2146849218"/>
        </pc:sldMkLst>
      </pc:sldChg>
      <pc:sldChg chg="del">
        <pc:chgData name="Hanselmann, Markus" userId="029d1f02-3ca2-4544-88e9-d09c85e465e7" providerId="ADAL" clId="{779D1F58-E732-4027-AD5E-D5FA65258A7A}" dt="2025-12-03T11:18:42.256" v="122" actId="2696"/>
        <pc:sldMkLst>
          <pc:docMk/>
          <pc:sldMk cId="1611885290" sldId="2146849219"/>
        </pc:sldMkLst>
      </pc:sldChg>
      <pc:sldChg chg="del">
        <pc:chgData name="Hanselmann, Markus" userId="029d1f02-3ca2-4544-88e9-d09c85e465e7" providerId="ADAL" clId="{779D1F58-E732-4027-AD5E-D5FA65258A7A}" dt="2025-12-03T11:18:42.243" v="121" actId="2696"/>
        <pc:sldMkLst>
          <pc:docMk/>
          <pc:sldMk cId="3203859006" sldId="2146849220"/>
        </pc:sldMkLst>
      </pc:sldChg>
      <pc:sldChg chg="del">
        <pc:chgData name="Hanselmann, Markus" userId="029d1f02-3ca2-4544-88e9-d09c85e465e7" providerId="ADAL" clId="{779D1F58-E732-4027-AD5E-D5FA65258A7A}" dt="2025-12-03T11:18:41.807" v="93" actId="2696"/>
        <pc:sldMkLst>
          <pc:docMk/>
          <pc:sldMk cId="716270185" sldId="2146849221"/>
        </pc:sldMkLst>
      </pc:sldChg>
      <pc:sldChg chg="del">
        <pc:chgData name="Hanselmann, Markus" userId="029d1f02-3ca2-4544-88e9-d09c85e465e7" providerId="ADAL" clId="{779D1F58-E732-4027-AD5E-D5FA65258A7A}" dt="2025-12-03T11:18:41.791" v="92" actId="2696"/>
        <pc:sldMkLst>
          <pc:docMk/>
          <pc:sldMk cId="3714143543" sldId="2146849222"/>
        </pc:sldMkLst>
      </pc:sldChg>
      <pc:sldChg chg="del">
        <pc:chgData name="Hanselmann, Markus" userId="029d1f02-3ca2-4544-88e9-d09c85e465e7" providerId="ADAL" clId="{779D1F58-E732-4027-AD5E-D5FA65258A7A}" dt="2025-12-03T11:18:40.647" v="28" actId="2696"/>
        <pc:sldMkLst>
          <pc:docMk/>
          <pc:sldMk cId="2732623675" sldId="2146849223"/>
        </pc:sldMkLst>
      </pc:sldChg>
      <pc:sldChg chg="del">
        <pc:chgData name="Hanselmann, Markus" userId="029d1f02-3ca2-4544-88e9-d09c85e465e7" providerId="ADAL" clId="{779D1F58-E732-4027-AD5E-D5FA65258A7A}" dt="2025-12-03T11:18:40.619" v="27" actId="2696"/>
        <pc:sldMkLst>
          <pc:docMk/>
          <pc:sldMk cId="3696835083" sldId="2146849224"/>
        </pc:sldMkLst>
      </pc:sldChg>
      <pc:sldChg chg="del">
        <pc:chgData name="Hanselmann, Markus" userId="029d1f02-3ca2-4544-88e9-d09c85e465e7" providerId="ADAL" clId="{779D1F58-E732-4027-AD5E-D5FA65258A7A}" dt="2025-12-03T11:18:42.970" v="176" actId="2696"/>
        <pc:sldMkLst>
          <pc:docMk/>
          <pc:sldMk cId="1326222180" sldId="2146849233"/>
        </pc:sldMkLst>
      </pc:sldChg>
      <pc:sldChg chg="del">
        <pc:chgData name="Hanselmann, Markus" userId="029d1f02-3ca2-4544-88e9-d09c85e465e7" providerId="ADAL" clId="{779D1F58-E732-4027-AD5E-D5FA65258A7A}" dt="2025-12-03T11:18:42.966" v="175" actId="2696"/>
        <pc:sldMkLst>
          <pc:docMk/>
          <pc:sldMk cId="3970229048" sldId="2146849234"/>
        </pc:sldMkLst>
      </pc:sldChg>
      <pc:sldChg chg="del">
        <pc:chgData name="Hanselmann, Markus" userId="029d1f02-3ca2-4544-88e9-d09c85e465e7" providerId="ADAL" clId="{779D1F58-E732-4027-AD5E-D5FA65258A7A}" dt="2025-12-03T11:18:42.960" v="174" actId="2696"/>
        <pc:sldMkLst>
          <pc:docMk/>
          <pc:sldMk cId="3036874615" sldId="2146849235"/>
        </pc:sldMkLst>
      </pc:sldChg>
      <pc:sldChg chg="del">
        <pc:chgData name="Hanselmann, Markus" userId="029d1f02-3ca2-4544-88e9-d09c85e465e7" providerId="ADAL" clId="{779D1F58-E732-4027-AD5E-D5FA65258A7A}" dt="2025-12-03T11:18:42.954" v="173" actId="2696"/>
        <pc:sldMkLst>
          <pc:docMk/>
          <pc:sldMk cId="4125119700" sldId="2146849236"/>
        </pc:sldMkLst>
      </pc:sldChg>
      <pc:sldChg chg="del">
        <pc:chgData name="Hanselmann, Markus" userId="029d1f02-3ca2-4544-88e9-d09c85e465e7" providerId="ADAL" clId="{779D1F58-E732-4027-AD5E-D5FA65258A7A}" dt="2025-12-03T11:18:42.802" v="158" actId="2696"/>
        <pc:sldMkLst>
          <pc:docMk/>
          <pc:sldMk cId="2255625774" sldId="2146849237"/>
        </pc:sldMkLst>
      </pc:sldChg>
      <pc:sldChg chg="del">
        <pc:chgData name="Hanselmann, Markus" userId="029d1f02-3ca2-4544-88e9-d09c85e465e7" providerId="ADAL" clId="{779D1F58-E732-4027-AD5E-D5FA65258A7A}" dt="2025-12-03T11:18:42.797" v="157" actId="2696"/>
        <pc:sldMkLst>
          <pc:docMk/>
          <pc:sldMk cId="774638521" sldId="2146849238"/>
        </pc:sldMkLst>
      </pc:sldChg>
      <pc:sldChg chg="del">
        <pc:chgData name="Hanselmann, Markus" userId="029d1f02-3ca2-4544-88e9-d09c85e465e7" providerId="ADAL" clId="{779D1F58-E732-4027-AD5E-D5FA65258A7A}" dt="2025-12-03T11:18:42.791" v="156" actId="2696"/>
        <pc:sldMkLst>
          <pc:docMk/>
          <pc:sldMk cId="514208164" sldId="2146849239"/>
        </pc:sldMkLst>
      </pc:sldChg>
      <pc:sldChg chg="del">
        <pc:chgData name="Hanselmann, Markus" userId="029d1f02-3ca2-4544-88e9-d09c85e465e7" providerId="ADAL" clId="{779D1F58-E732-4027-AD5E-D5FA65258A7A}" dt="2025-12-03T11:18:42.785" v="155" actId="2696"/>
        <pc:sldMkLst>
          <pc:docMk/>
          <pc:sldMk cId="1490245234" sldId="2146849240"/>
        </pc:sldMkLst>
      </pc:sldChg>
      <pc:sldChg chg="del">
        <pc:chgData name="Hanselmann, Markus" userId="029d1f02-3ca2-4544-88e9-d09c85e465e7" providerId="ADAL" clId="{779D1F58-E732-4027-AD5E-D5FA65258A7A}" dt="2025-12-03T11:18:40.661" v="29" actId="2696"/>
        <pc:sldMkLst>
          <pc:docMk/>
          <pc:sldMk cId="1377055878" sldId="2146849249"/>
        </pc:sldMkLst>
      </pc:sldChg>
      <pc:sldChg chg="del">
        <pc:chgData name="Hanselmann, Markus" userId="029d1f02-3ca2-4544-88e9-d09c85e465e7" providerId="ADAL" clId="{779D1F58-E732-4027-AD5E-D5FA65258A7A}" dt="2025-12-03T11:18:44.558" v="307" actId="2696"/>
        <pc:sldMkLst>
          <pc:docMk/>
          <pc:sldMk cId="3008388814" sldId="2146849250"/>
        </pc:sldMkLst>
      </pc:sldChg>
      <pc:sldChg chg="del">
        <pc:chgData name="Hanselmann, Markus" userId="029d1f02-3ca2-4544-88e9-d09c85e465e7" providerId="ADAL" clId="{779D1F58-E732-4027-AD5E-D5FA65258A7A}" dt="2025-12-03T11:18:41.336" v="67" actId="2696"/>
        <pc:sldMkLst>
          <pc:docMk/>
          <pc:sldMk cId="2516861909" sldId="2146849251"/>
        </pc:sldMkLst>
      </pc:sldChg>
      <pc:sldChg chg="del">
        <pc:chgData name="Hanselmann, Markus" userId="029d1f02-3ca2-4544-88e9-d09c85e465e7" providerId="ADAL" clId="{779D1F58-E732-4027-AD5E-D5FA65258A7A}" dt="2025-12-03T11:18:41.320" v="66" actId="2696"/>
        <pc:sldMkLst>
          <pc:docMk/>
          <pc:sldMk cId="810430672" sldId="2146849252"/>
        </pc:sldMkLst>
      </pc:sldChg>
      <pc:sldChg chg="del">
        <pc:chgData name="Hanselmann, Markus" userId="029d1f02-3ca2-4544-88e9-d09c85e465e7" providerId="ADAL" clId="{779D1F58-E732-4027-AD5E-D5FA65258A7A}" dt="2025-12-03T11:18:41.311" v="65" actId="2696"/>
        <pc:sldMkLst>
          <pc:docMk/>
          <pc:sldMk cId="702687666" sldId="2146849253"/>
        </pc:sldMkLst>
      </pc:sldChg>
      <pc:sldChg chg="del">
        <pc:chgData name="Hanselmann, Markus" userId="029d1f02-3ca2-4544-88e9-d09c85e465e7" providerId="ADAL" clId="{779D1F58-E732-4027-AD5E-D5FA65258A7A}" dt="2025-12-03T11:18:41.294" v="64" actId="2696"/>
        <pc:sldMkLst>
          <pc:docMk/>
          <pc:sldMk cId="3094388265" sldId="2146849254"/>
        </pc:sldMkLst>
      </pc:sldChg>
      <pc:sldChg chg="del">
        <pc:chgData name="Hanselmann, Markus" userId="029d1f02-3ca2-4544-88e9-d09c85e465e7" providerId="ADAL" clId="{779D1F58-E732-4027-AD5E-D5FA65258A7A}" dt="2025-12-03T11:18:42.298" v="126" actId="2696"/>
        <pc:sldMkLst>
          <pc:docMk/>
          <pc:sldMk cId="3011747742" sldId="2146849255"/>
        </pc:sldMkLst>
      </pc:sldChg>
      <pc:sldChg chg="del">
        <pc:chgData name="Hanselmann, Markus" userId="029d1f02-3ca2-4544-88e9-d09c85e465e7" providerId="ADAL" clId="{779D1F58-E732-4027-AD5E-D5FA65258A7A}" dt="2025-12-03T11:18:42.287" v="125" actId="2696"/>
        <pc:sldMkLst>
          <pc:docMk/>
          <pc:sldMk cId="252210771" sldId="2146849256"/>
        </pc:sldMkLst>
      </pc:sldChg>
      <pc:sldChg chg="del">
        <pc:chgData name="Hanselmann, Markus" userId="029d1f02-3ca2-4544-88e9-d09c85e465e7" providerId="ADAL" clId="{779D1F58-E732-4027-AD5E-D5FA65258A7A}" dt="2025-12-03T11:18:42.279" v="124" actId="2696"/>
        <pc:sldMkLst>
          <pc:docMk/>
          <pc:sldMk cId="1349914406" sldId="2146849257"/>
        </pc:sldMkLst>
      </pc:sldChg>
      <pc:sldChg chg="del">
        <pc:chgData name="Hanselmann, Markus" userId="029d1f02-3ca2-4544-88e9-d09c85e465e7" providerId="ADAL" clId="{779D1F58-E732-4027-AD5E-D5FA65258A7A}" dt="2025-12-03T11:18:42.264" v="123" actId="2696"/>
        <pc:sldMkLst>
          <pc:docMk/>
          <pc:sldMk cId="4190105882" sldId="2146849258"/>
        </pc:sldMkLst>
      </pc:sldChg>
      <pc:sldChg chg="del">
        <pc:chgData name="Hanselmann, Markus" userId="029d1f02-3ca2-4544-88e9-d09c85e465e7" providerId="ADAL" clId="{779D1F58-E732-4027-AD5E-D5FA65258A7A}" dt="2025-12-03T11:18:41.856" v="97" actId="2696"/>
        <pc:sldMkLst>
          <pc:docMk/>
          <pc:sldMk cId="3733230787" sldId="2146849259"/>
        </pc:sldMkLst>
      </pc:sldChg>
      <pc:sldChg chg="del">
        <pc:chgData name="Hanselmann, Markus" userId="029d1f02-3ca2-4544-88e9-d09c85e465e7" providerId="ADAL" clId="{779D1F58-E732-4027-AD5E-D5FA65258A7A}" dt="2025-12-03T11:18:41.842" v="96" actId="2696"/>
        <pc:sldMkLst>
          <pc:docMk/>
          <pc:sldMk cId="2964440740" sldId="2146849260"/>
        </pc:sldMkLst>
      </pc:sldChg>
      <pc:sldChg chg="del">
        <pc:chgData name="Hanselmann, Markus" userId="029d1f02-3ca2-4544-88e9-d09c85e465e7" providerId="ADAL" clId="{779D1F58-E732-4027-AD5E-D5FA65258A7A}" dt="2025-12-03T11:18:41.834" v="95" actId="2696"/>
        <pc:sldMkLst>
          <pc:docMk/>
          <pc:sldMk cId="2537839640" sldId="2146849261"/>
        </pc:sldMkLst>
      </pc:sldChg>
      <pc:sldChg chg="del">
        <pc:chgData name="Hanselmann, Markus" userId="029d1f02-3ca2-4544-88e9-d09c85e465e7" providerId="ADAL" clId="{779D1F58-E732-4027-AD5E-D5FA65258A7A}" dt="2025-12-03T11:18:41.816" v="94" actId="2696"/>
        <pc:sldMkLst>
          <pc:docMk/>
          <pc:sldMk cId="2157170267" sldId="2146849262"/>
        </pc:sldMkLst>
      </pc:sldChg>
      <pc:sldChg chg="del">
        <pc:chgData name="Hanselmann, Markus" userId="029d1f02-3ca2-4544-88e9-d09c85e465e7" providerId="ADAL" clId="{779D1F58-E732-4027-AD5E-D5FA65258A7A}" dt="2025-12-03T11:18:44.254" v="278" actId="2696"/>
        <pc:sldMkLst>
          <pc:docMk/>
          <pc:sldMk cId="1649138854" sldId="2146849263"/>
        </pc:sldMkLst>
      </pc:sldChg>
      <pc:sldChg chg="del">
        <pc:chgData name="Hanselmann, Markus" userId="029d1f02-3ca2-4544-88e9-d09c85e465e7" providerId="ADAL" clId="{779D1F58-E732-4027-AD5E-D5FA65258A7A}" dt="2025-12-03T11:18:44.240" v="277" actId="2696"/>
        <pc:sldMkLst>
          <pc:docMk/>
          <pc:sldMk cId="2542936593" sldId="2146849264"/>
        </pc:sldMkLst>
      </pc:sldChg>
      <pc:sldChg chg="del">
        <pc:chgData name="Hanselmann, Markus" userId="029d1f02-3ca2-4544-88e9-d09c85e465e7" providerId="ADAL" clId="{779D1F58-E732-4027-AD5E-D5FA65258A7A}" dt="2025-12-03T11:18:44.233" v="276" actId="2696"/>
        <pc:sldMkLst>
          <pc:docMk/>
          <pc:sldMk cId="403497424" sldId="2146849265"/>
        </pc:sldMkLst>
      </pc:sldChg>
      <pc:sldChg chg="del">
        <pc:chgData name="Hanselmann, Markus" userId="029d1f02-3ca2-4544-88e9-d09c85e465e7" providerId="ADAL" clId="{779D1F58-E732-4027-AD5E-D5FA65258A7A}" dt="2025-12-03T11:18:44.223" v="275" actId="2696"/>
        <pc:sldMkLst>
          <pc:docMk/>
          <pc:sldMk cId="1703002057" sldId="2146849266"/>
        </pc:sldMkLst>
      </pc:sldChg>
      <pc:sldChg chg="del">
        <pc:chgData name="Hanselmann, Markus" userId="029d1f02-3ca2-4544-88e9-d09c85e465e7" providerId="ADAL" clId="{779D1F58-E732-4027-AD5E-D5FA65258A7A}" dt="2025-12-03T11:18:42.309" v="127" actId="2696"/>
        <pc:sldMkLst>
          <pc:docMk/>
          <pc:sldMk cId="3502106291" sldId="2146849272"/>
        </pc:sldMkLst>
      </pc:sldChg>
      <pc:sldChg chg="del">
        <pc:chgData name="Hanselmann, Markus" userId="029d1f02-3ca2-4544-88e9-d09c85e465e7" providerId="ADAL" clId="{779D1F58-E732-4027-AD5E-D5FA65258A7A}" dt="2025-12-03T11:18:41.870" v="98" actId="2696"/>
        <pc:sldMkLst>
          <pc:docMk/>
          <pc:sldMk cId="695440300" sldId="2146849273"/>
        </pc:sldMkLst>
      </pc:sldChg>
      <pc:sldChg chg="del">
        <pc:chgData name="Hanselmann, Markus" userId="029d1f02-3ca2-4544-88e9-d09c85e465e7" providerId="ADAL" clId="{779D1F58-E732-4027-AD5E-D5FA65258A7A}" dt="2025-12-03T11:18:44.584" v="311" actId="2696"/>
        <pc:sldMkLst>
          <pc:docMk/>
          <pc:sldMk cId="4004161248" sldId="2146849276"/>
        </pc:sldMkLst>
      </pc:sldChg>
      <pc:sldChg chg="del">
        <pc:chgData name="Hanselmann, Markus" userId="029d1f02-3ca2-4544-88e9-d09c85e465e7" providerId="ADAL" clId="{779D1F58-E732-4027-AD5E-D5FA65258A7A}" dt="2025-12-03T11:18:42.738" v="149" actId="2696"/>
        <pc:sldMkLst>
          <pc:docMk/>
          <pc:sldMk cId="735954348" sldId="2146849278"/>
        </pc:sldMkLst>
      </pc:sldChg>
      <pc:sldChg chg="del">
        <pc:chgData name="Hanselmann, Markus" userId="029d1f02-3ca2-4544-88e9-d09c85e465e7" providerId="ADAL" clId="{779D1F58-E732-4027-AD5E-D5FA65258A7A}" dt="2025-12-03T11:18:41.349" v="68" actId="2696"/>
        <pc:sldMkLst>
          <pc:docMk/>
          <pc:sldMk cId="2497935108" sldId="2146849279"/>
        </pc:sldMkLst>
      </pc:sldChg>
      <pc:sldChg chg="del">
        <pc:chgData name="Hanselmann, Markus" userId="029d1f02-3ca2-4544-88e9-d09c85e465e7" providerId="ADAL" clId="{779D1F58-E732-4027-AD5E-D5FA65258A7A}" dt="2025-12-03T11:18:44.264" v="279" actId="2696"/>
        <pc:sldMkLst>
          <pc:docMk/>
          <pc:sldMk cId="3289202131" sldId="2146849280"/>
        </pc:sldMkLst>
      </pc:sldChg>
      <pc:sldChg chg="del">
        <pc:chgData name="Hanselmann, Markus" userId="029d1f02-3ca2-4544-88e9-d09c85e465e7" providerId="ADAL" clId="{779D1F58-E732-4027-AD5E-D5FA65258A7A}" dt="2025-12-03T11:18:40.734" v="33" actId="2696"/>
        <pc:sldMkLst>
          <pc:docMk/>
          <pc:sldMk cId="2880876582" sldId="2146849283"/>
        </pc:sldMkLst>
      </pc:sldChg>
      <pc:sldChg chg="del">
        <pc:chgData name="Hanselmann, Markus" userId="029d1f02-3ca2-4544-88e9-d09c85e465e7" providerId="ADAL" clId="{779D1F58-E732-4027-AD5E-D5FA65258A7A}" dt="2025-12-03T11:18:41.358" v="69" actId="2696"/>
        <pc:sldMkLst>
          <pc:docMk/>
          <pc:sldMk cId="1532657280" sldId="2146849301"/>
        </pc:sldMkLst>
      </pc:sldChg>
      <pc:sldChg chg="del">
        <pc:chgData name="Hanselmann, Markus" userId="029d1f02-3ca2-4544-88e9-d09c85e465e7" providerId="ADAL" clId="{779D1F58-E732-4027-AD5E-D5FA65258A7A}" dt="2025-12-03T11:18:40.768" v="35" actId="2696"/>
        <pc:sldMkLst>
          <pc:docMk/>
          <pc:sldMk cId="3326413751" sldId="2146849302"/>
        </pc:sldMkLst>
      </pc:sldChg>
      <pc:sldChg chg="del">
        <pc:chgData name="Hanselmann, Markus" userId="029d1f02-3ca2-4544-88e9-d09c85e465e7" providerId="ADAL" clId="{779D1F58-E732-4027-AD5E-D5FA65258A7A}" dt="2025-12-03T11:18:40.749" v="34" actId="2696"/>
        <pc:sldMkLst>
          <pc:docMk/>
          <pc:sldMk cId="278270306" sldId="2146849303"/>
        </pc:sldMkLst>
      </pc:sldChg>
      <pc:sldChg chg="del">
        <pc:chgData name="Hanselmann, Markus" userId="029d1f02-3ca2-4544-88e9-d09c85e465e7" providerId="ADAL" clId="{779D1F58-E732-4027-AD5E-D5FA65258A7A}" dt="2025-12-03T11:18:44.586" v="312" actId="2696"/>
        <pc:sldMkLst>
          <pc:docMk/>
          <pc:sldMk cId="228596214" sldId="2146849304"/>
        </pc:sldMkLst>
      </pc:sldChg>
      <pc:sldChg chg="del">
        <pc:chgData name="Hanselmann, Markus" userId="029d1f02-3ca2-4544-88e9-d09c85e465e7" providerId="ADAL" clId="{779D1F58-E732-4027-AD5E-D5FA65258A7A}" dt="2025-12-03T11:18:42.912" v="167" actId="2696"/>
        <pc:sldMkLst>
          <pc:docMk/>
          <pc:sldMk cId="4243968761" sldId="2146849305"/>
        </pc:sldMkLst>
      </pc:sldChg>
      <pc:sldChg chg="del">
        <pc:chgData name="Hanselmann, Markus" userId="029d1f02-3ca2-4544-88e9-d09c85e465e7" providerId="ADAL" clId="{779D1F58-E732-4027-AD5E-D5FA65258A7A}" dt="2025-12-03T11:18:42.898" v="166" actId="2696"/>
        <pc:sldMkLst>
          <pc:docMk/>
          <pc:sldMk cId="3276303386" sldId="2146849306"/>
        </pc:sldMkLst>
      </pc:sldChg>
      <pc:sldChg chg="del">
        <pc:chgData name="Hanselmann, Markus" userId="029d1f02-3ca2-4544-88e9-d09c85e465e7" providerId="ADAL" clId="{779D1F58-E732-4027-AD5E-D5FA65258A7A}" dt="2025-12-03T11:18:43.064" v="185" actId="2696"/>
        <pc:sldMkLst>
          <pc:docMk/>
          <pc:sldMk cId="616110896" sldId="2146849307"/>
        </pc:sldMkLst>
      </pc:sldChg>
      <pc:sldChg chg="del">
        <pc:chgData name="Hanselmann, Markus" userId="029d1f02-3ca2-4544-88e9-d09c85e465e7" providerId="ADAL" clId="{779D1F58-E732-4027-AD5E-D5FA65258A7A}" dt="2025-12-03T11:18:43.053" v="184" actId="2696"/>
        <pc:sldMkLst>
          <pc:docMk/>
          <pc:sldMk cId="76208834" sldId="2146849308"/>
        </pc:sldMkLst>
      </pc:sldChg>
      <pc:sldChg chg="del">
        <pc:chgData name="Hanselmann, Markus" userId="029d1f02-3ca2-4544-88e9-d09c85e465e7" providerId="ADAL" clId="{779D1F58-E732-4027-AD5E-D5FA65258A7A}" dt="2025-12-03T11:18:43.846" v="249" actId="2696"/>
        <pc:sldMkLst>
          <pc:docMk/>
          <pc:sldMk cId="907278604" sldId="2146849309"/>
        </pc:sldMkLst>
      </pc:sldChg>
      <pc:sldChg chg="del">
        <pc:chgData name="Hanselmann, Markus" userId="029d1f02-3ca2-4544-88e9-d09c85e465e7" providerId="ADAL" clId="{779D1F58-E732-4027-AD5E-D5FA65258A7A}" dt="2025-12-03T11:18:43.827" v="248" actId="2696"/>
        <pc:sldMkLst>
          <pc:docMk/>
          <pc:sldMk cId="1805478025" sldId="2146849310"/>
        </pc:sldMkLst>
      </pc:sldChg>
      <pc:sldChg chg="del">
        <pc:chgData name="Hanselmann, Markus" userId="029d1f02-3ca2-4544-88e9-d09c85e465e7" providerId="ADAL" clId="{779D1F58-E732-4027-AD5E-D5FA65258A7A}" dt="2025-12-03T11:18:43.370" v="215" actId="2696"/>
        <pc:sldMkLst>
          <pc:docMk/>
          <pc:sldMk cId="1727081077" sldId="2146849311"/>
        </pc:sldMkLst>
      </pc:sldChg>
      <pc:sldChg chg="del">
        <pc:chgData name="Hanselmann, Markus" userId="029d1f02-3ca2-4544-88e9-d09c85e465e7" providerId="ADAL" clId="{779D1F58-E732-4027-AD5E-D5FA65258A7A}" dt="2025-12-03T11:18:43.348" v="214" actId="2696"/>
        <pc:sldMkLst>
          <pc:docMk/>
          <pc:sldMk cId="2058478973" sldId="2146849312"/>
        </pc:sldMkLst>
      </pc:sldChg>
      <pc:sldChg chg="del">
        <pc:chgData name="Hanselmann, Markus" userId="029d1f02-3ca2-4544-88e9-d09c85e465e7" providerId="ADAL" clId="{779D1F58-E732-4027-AD5E-D5FA65258A7A}" dt="2025-12-03T11:18:43.650" v="232" actId="2696"/>
        <pc:sldMkLst>
          <pc:docMk/>
          <pc:sldMk cId="2784482702" sldId="2146849313"/>
        </pc:sldMkLst>
      </pc:sldChg>
      <pc:sldChg chg="del">
        <pc:chgData name="Hanselmann, Markus" userId="029d1f02-3ca2-4544-88e9-d09c85e465e7" providerId="ADAL" clId="{779D1F58-E732-4027-AD5E-D5FA65258A7A}" dt="2025-12-03T11:18:43.631" v="231" actId="2696"/>
        <pc:sldMkLst>
          <pc:docMk/>
          <pc:sldMk cId="2729312259" sldId="2146849314"/>
        </pc:sldMkLst>
      </pc:sldChg>
      <pc:sldChg chg="del">
        <pc:chgData name="Hanselmann, Markus" userId="029d1f02-3ca2-4544-88e9-d09c85e465e7" providerId="ADAL" clId="{779D1F58-E732-4027-AD5E-D5FA65258A7A}" dt="2025-12-03T11:18:43.253" v="206" actId="2696"/>
        <pc:sldMkLst>
          <pc:docMk/>
          <pc:sldMk cId="2467524083" sldId="2146849315"/>
        </pc:sldMkLst>
      </pc:sldChg>
      <pc:sldChg chg="del">
        <pc:chgData name="Hanselmann, Markus" userId="029d1f02-3ca2-4544-88e9-d09c85e465e7" providerId="ADAL" clId="{779D1F58-E732-4027-AD5E-D5FA65258A7A}" dt="2025-12-03T11:18:43.232" v="205" actId="2696"/>
        <pc:sldMkLst>
          <pc:docMk/>
          <pc:sldMk cId="319244251" sldId="2146849316"/>
        </pc:sldMkLst>
      </pc:sldChg>
      <pc:sldChg chg="del">
        <pc:chgData name="Hanselmann, Markus" userId="029d1f02-3ca2-4544-88e9-d09c85e465e7" providerId="ADAL" clId="{779D1F58-E732-4027-AD5E-D5FA65258A7A}" dt="2025-12-03T11:18:44.283" v="281" actId="2696"/>
        <pc:sldMkLst>
          <pc:docMk/>
          <pc:sldMk cId="1483350041" sldId="2146849317"/>
        </pc:sldMkLst>
      </pc:sldChg>
      <pc:sldChg chg="del">
        <pc:chgData name="Hanselmann, Markus" userId="029d1f02-3ca2-4544-88e9-d09c85e465e7" providerId="ADAL" clId="{779D1F58-E732-4027-AD5E-D5FA65258A7A}" dt="2025-12-03T11:18:44.271" v="280" actId="2696"/>
        <pc:sldMkLst>
          <pc:docMk/>
          <pc:sldMk cId="1526141035" sldId="2146849318"/>
        </pc:sldMkLst>
      </pc:sldChg>
      <pc:sldChg chg="del">
        <pc:chgData name="Hanselmann, Markus" userId="029d1f02-3ca2-4544-88e9-d09c85e465e7" providerId="ADAL" clId="{779D1F58-E732-4027-AD5E-D5FA65258A7A}" dt="2025-12-03T11:18:43.222" v="204" actId="2696"/>
        <pc:sldMkLst>
          <pc:docMk/>
          <pc:sldMk cId="1299912031" sldId="2146849319"/>
        </pc:sldMkLst>
      </pc:sldChg>
      <pc:sldChg chg="del">
        <pc:chgData name="Hanselmann, Markus" userId="029d1f02-3ca2-4544-88e9-d09c85e465e7" providerId="ADAL" clId="{779D1F58-E732-4027-AD5E-D5FA65258A7A}" dt="2025-12-03T11:18:43.206" v="203" actId="2696"/>
        <pc:sldMkLst>
          <pc:docMk/>
          <pc:sldMk cId="2092973556" sldId="2146849320"/>
        </pc:sldMkLst>
      </pc:sldChg>
      <pc:sldChg chg="del">
        <pc:chgData name="Hanselmann, Markus" userId="029d1f02-3ca2-4544-88e9-d09c85e465e7" providerId="ADAL" clId="{779D1F58-E732-4027-AD5E-D5FA65258A7A}" dt="2025-12-03T11:18:40.923" v="43" actId="2696"/>
        <pc:sldMkLst>
          <pc:docMk/>
          <pc:sldMk cId="3884059849" sldId="2146849321"/>
        </pc:sldMkLst>
      </pc:sldChg>
      <pc:sldChg chg="del">
        <pc:chgData name="Hanselmann, Markus" userId="029d1f02-3ca2-4544-88e9-d09c85e465e7" providerId="ADAL" clId="{779D1F58-E732-4027-AD5E-D5FA65258A7A}" dt="2025-12-03T11:18:40.901" v="42" actId="2696"/>
        <pc:sldMkLst>
          <pc:docMk/>
          <pc:sldMk cId="256279455" sldId="2146849322"/>
        </pc:sldMkLst>
      </pc:sldChg>
      <pc:sldChg chg="del">
        <pc:chgData name="Hanselmann, Markus" userId="029d1f02-3ca2-4544-88e9-d09c85e465e7" providerId="ADAL" clId="{779D1F58-E732-4027-AD5E-D5FA65258A7A}" dt="2025-12-03T11:18:41.896" v="100" actId="2696"/>
        <pc:sldMkLst>
          <pc:docMk/>
          <pc:sldMk cId="3968399372" sldId="2146849323"/>
        </pc:sldMkLst>
      </pc:sldChg>
      <pc:sldChg chg="del">
        <pc:chgData name="Hanselmann, Markus" userId="029d1f02-3ca2-4544-88e9-d09c85e465e7" providerId="ADAL" clId="{779D1F58-E732-4027-AD5E-D5FA65258A7A}" dt="2025-12-03T11:18:41.879" v="99" actId="2696"/>
        <pc:sldMkLst>
          <pc:docMk/>
          <pc:sldMk cId="2135731250" sldId="2146849324"/>
        </pc:sldMkLst>
      </pc:sldChg>
      <pc:sldChg chg="del">
        <pc:chgData name="Hanselmann, Markus" userId="029d1f02-3ca2-4544-88e9-d09c85e465e7" providerId="ADAL" clId="{779D1F58-E732-4027-AD5E-D5FA65258A7A}" dt="2025-12-03T11:18:41.929" v="102" actId="2696"/>
        <pc:sldMkLst>
          <pc:docMk/>
          <pc:sldMk cId="3330006557" sldId="2146849325"/>
        </pc:sldMkLst>
      </pc:sldChg>
      <pc:sldChg chg="del">
        <pc:chgData name="Hanselmann, Markus" userId="029d1f02-3ca2-4544-88e9-d09c85e465e7" providerId="ADAL" clId="{779D1F58-E732-4027-AD5E-D5FA65258A7A}" dt="2025-12-03T11:18:41.905" v="101" actId="2696"/>
        <pc:sldMkLst>
          <pc:docMk/>
          <pc:sldMk cId="3790233193" sldId="2146849326"/>
        </pc:sldMkLst>
      </pc:sldChg>
      <pc:sldChg chg="del">
        <pc:chgData name="Hanselmann, Markus" userId="029d1f02-3ca2-4544-88e9-d09c85e465e7" providerId="ADAL" clId="{779D1F58-E732-4027-AD5E-D5FA65258A7A}" dt="2025-12-03T11:18:40.890" v="41" actId="2696"/>
        <pc:sldMkLst>
          <pc:docMk/>
          <pc:sldMk cId="2684710919" sldId="2146849327"/>
        </pc:sldMkLst>
      </pc:sldChg>
      <pc:sldChg chg="del">
        <pc:chgData name="Hanselmann, Markus" userId="029d1f02-3ca2-4544-88e9-d09c85e465e7" providerId="ADAL" clId="{779D1F58-E732-4027-AD5E-D5FA65258A7A}" dt="2025-12-03T11:18:40.866" v="40" actId="2696"/>
        <pc:sldMkLst>
          <pc:docMk/>
          <pc:sldMk cId="44526506" sldId="2146849328"/>
        </pc:sldMkLst>
      </pc:sldChg>
      <pc:sldChg chg="del">
        <pc:chgData name="Hanselmann, Markus" userId="029d1f02-3ca2-4544-88e9-d09c85e465e7" providerId="ADAL" clId="{779D1F58-E732-4027-AD5E-D5FA65258A7A}" dt="2025-12-03T11:18:44.306" v="284" actId="2696"/>
        <pc:sldMkLst>
          <pc:docMk/>
          <pc:sldMk cId="634142627" sldId="2146849331"/>
        </pc:sldMkLst>
      </pc:sldChg>
      <pc:sldChg chg="del">
        <pc:chgData name="Hanselmann, Markus" userId="029d1f02-3ca2-4544-88e9-d09c85e465e7" providerId="ADAL" clId="{779D1F58-E732-4027-AD5E-D5FA65258A7A}" dt="2025-12-03T11:18:44.300" v="283" actId="2696"/>
        <pc:sldMkLst>
          <pc:docMk/>
          <pc:sldMk cId="1899053971" sldId="2146849332"/>
        </pc:sldMkLst>
      </pc:sldChg>
      <pc:sldChg chg="del">
        <pc:chgData name="Hanselmann, Markus" userId="029d1f02-3ca2-4544-88e9-d09c85e465e7" providerId="ADAL" clId="{779D1F58-E732-4027-AD5E-D5FA65258A7A}" dt="2025-12-03T11:18:44.289" v="282" actId="2696"/>
        <pc:sldMkLst>
          <pc:docMk/>
          <pc:sldMk cId="988782299" sldId="2146849334"/>
        </pc:sldMkLst>
      </pc:sldChg>
      <pc:sldChg chg="del">
        <pc:chgData name="Hanselmann, Markus" userId="029d1f02-3ca2-4544-88e9-d09c85e465e7" providerId="ADAL" clId="{779D1F58-E732-4027-AD5E-D5FA65258A7A}" dt="2025-12-03T11:18:43.678" v="235" actId="2696"/>
        <pc:sldMkLst>
          <pc:docMk/>
          <pc:sldMk cId="4138881739" sldId="2146849347"/>
        </pc:sldMkLst>
      </pc:sldChg>
      <pc:sldChg chg="del">
        <pc:chgData name="Hanselmann, Markus" userId="029d1f02-3ca2-4544-88e9-d09c85e465e7" providerId="ADAL" clId="{779D1F58-E732-4027-AD5E-D5FA65258A7A}" dt="2025-12-03T11:18:43.667" v="234" actId="2696"/>
        <pc:sldMkLst>
          <pc:docMk/>
          <pc:sldMk cId="1562929143" sldId="2146849348"/>
        </pc:sldMkLst>
      </pc:sldChg>
      <pc:sldChg chg="del">
        <pc:chgData name="Hanselmann, Markus" userId="029d1f02-3ca2-4544-88e9-d09c85e465e7" providerId="ADAL" clId="{779D1F58-E732-4027-AD5E-D5FA65258A7A}" dt="2025-12-03T11:18:42.933" v="170" actId="2696"/>
        <pc:sldMkLst>
          <pc:docMk/>
          <pc:sldMk cId="2331086078" sldId="2146849349"/>
        </pc:sldMkLst>
      </pc:sldChg>
      <pc:sldChg chg="del">
        <pc:chgData name="Hanselmann, Markus" userId="029d1f02-3ca2-4544-88e9-d09c85e465e7" providerId="ADAL" clId="{779D1F58-E732-4027-AD5E-D5FA65258A7A}" dt="2025-12-03T11:18:42.926" v="169" actId="2696"/>
        <pc:sldMkLst>
          <pc:docMk/>
          <pc:sldMk cId="886618896" sldId="2146849350"/>
        </pc:sldMkLst>
      </pc:sldChg>
      <pc:sldChg chg="del">
        <pc:chgData name="Hanselmann, Markus" userId="029d1f02-3ca2-4544-88e9-d09c85e465e7" providerId="ADAL" clId="{779D1F58-E732-4027-AD5E-D5FA65258A7A}" dt="2025-12-03T11:18:43.283" v="209" actId="2696"/>
        <pc:sldMkLst>
          <pc:docMk/>
          <pc:sldMk cId="3556173206" sldId="2146849353"/>
        </pc:sldMkLst>
      </pc:sldChg>
      <pc:sldChg chg="del">
        <pc:chgData name="Hanselmann, Markus" userId="029d1f02-3ca2-4544-88e9-d09c85e465e7" providerId="ADAL" clId="{779D1F58-E732-4027-AD5E-D5FA65258A7A}" dt="2025-12-03T11:18:43.275" v="208" actId="2696"/>
        <pc:sldMkLst>
          <pc:docMk/>
          <pc:sldMk cId="1633553346" sldId="2146849354"/>
        </pc:sldMkLst>
      </pc:sldChg>
      <pc:sldChg chg="del">
        <pc:chgData name="Hanselmann, Markus" userId="029d1f02-3ca2-4544-88e9-d09c85e465e7" providerId="ADAL" clId="{779D1F58-E732-4027-AD5E-D5FA65258A7A}" dt="2025-12-03T11:18:43.139" v="195" actId="2696"/>
        <pc:sldMkLst>
          <pc:docMk/>
          <pc:sldMk cId="1061078313" sldId="2146849356"/>
        </pc:sldMkLst>
      </pc:sldChg>
      <pc:sldChg chg="del">
        <pc:chgData name="Hanselmann, Markus" userId="029d1f02-3ca2-4544-88e9-d09c85e465e7" providerId="ADAL" clId="{779D1F58-E732-4027-AD5E-D5FA65258A7A}" dt="2025-12-03T11:18:43.128" v="194" actId="2696"/>
        <pc:sldMkLst>
          <pc:docMk/>
          <pc:sldMk cId="1962322194" sldId="2146849357"/>
        </pc:sldMkLst>
      </pc:sldChg>
      <pc:sldChg chg="del">
        <pc:chgData name="Hanselmann, Markus" userId="029d1f02-3ca2-4544-88e9-d09c85e465e7" providerId="ADAL" clId="{779D1F58-E732-4027-AD5E-D5FA65258A7A}" dt="2025-12-03T11:18:43.123" v="193" actId="2696"/>
        <pc:sldMkLst>
          <pc:docMk/>
          <pc:sldMk cId="520747788" sldId="2146849358"/>
        </pc:sldMkLst>
      </pc:sldChg>
      <pc:sldChg chg="del">
        <pc:chgData name="Hanselmann, Markus" userId="029d1f02-3ca2-4544-88e9-d09c85e465e7" providerId="ADAL" clId="{779D1F58-E732-4027-AD5E-D5FA65258A7A}" dt="2025-12-03T11:18:43.110" v="191" actId="2696"/>
        <pc:sldMkLst>
          <pc:docMk/>
          <pc:sldMk cId="3540251763" sldId="2146849359"/>
        </pc:sldMkLst>
      </pc:sldChg>
      <pc:sldChg chg="del">
        <pc:chgData name="Hanselmann, Markus" userId="029d1f02-3ca2-4544-88e9-d09c85e465e7" providerId="ADAL" clId="{779D1F58-E732-4027-AD5E-D5FA65258A7A}" dt="2025-12-03T11:18:43.096" v="190" actId="2696"/>
        <pc:sldMkLst>
          <pc:docMk/>
          <pc:sldMk cId="44600997" sldId="2146849360"/>
        </pc:sldMkLst>
      </pc:sldChg>
      <pc:sldChg chg="del">
        <pc:chgData name="Hanselmann, Markus" userId="029d1f02-3ca2-4544-88e9-d09c85e465e7" providerId="ADAL" clId="{779D1F58-E732-4027-AD5E-D5FA65258A7A}" dt="2025-12-03T11:18:44.606" v="316" actId="2696"/>
        <pc:sldMkLst>
          <pc:docMk/>
          <pc:sldMk cId="2052040177" sldId="2146849386"/>
        </pc:sldMkLst>
      </pc:sldChg>
      <pc:sldChg chg="del">
        <pc:chgData name="Hanselmann, Markus" userId="029d1f02-3ca2-4544-88e9-d09c85e465e7" providerId="ADAL" clId="{779D1F58-E732-4027-AD5E-D5FA65258A7A}" dt="2025-12-03T11:18:44.602" v="315" actId="2696"/>
        <pc:sldMkLst>
          <pc:docMk/>
          <pc:sldMk cId="2217073454" sldId="2146849387"/>
        </pc:sldMkLst>
      </pc:sldChg>
      <pc:sldChg chg="del">
        <pc:chgData name="Hanselmann, Markus" userId="029d1f02-3ca2-4544-88e9-d09c85e465e7" providerId="ADAL" clId="{779D1F58-E732-4027-AD5E-D5FA65258A7A}" dt="2025-12-03T11:18:43.868" v="252" actId="2696"/>
        <pc:sldMkLst>
          <pc:docMk/>
          <pc:sldMk cId="1282706645" sldId="2146849388"/>
        </pc:sldMkLst>
      </pc:sldChg>
      <pc:sldChg chg="del">
        <pc:chgData name="Hanselmann, Markus" userId="029d1f02-3ca2-4544-88e9-d09c85e465e7" providerId="ADAL" clId="{779D1F58-E732-4027-AD5E-D5FA65258A7A}" dt="2025-12-03T11:18:43.863" v="251" actId="2696"/>
        <pc:sldMkLst>
          <pc:docMk/>
          <pc:sldMk cId="4107547190" sldId="2146849389"/>
        </pc:sldMkLst>
      </pc:sldChg>
      <pc:sldChg chg="del">
        <pc:chgData name="Hanselmann, Markus" userId="029d1f02-3ca2-4544-88e9-d09c85e465e7" providerId="ADAL" clId="{779D1F58-E732-4027-AD5E-D5FA65258A7A}" dt="2025-12-03T11:18:43.397" v="218" actId="2696"/>
        <pc:sldMkLst>
          <pc:docMk/>
          <pc:sldMk cId="39601052" sldId="2146849390"/>
        </pc:sldMkLst>
      </pc:sldChg>
      <pc:sldChg chg="del">
        <pc:chgData name="Hanselmann, Markus" userId="029d1f02-3ca2-4544-88e9-d09c85e465e7" providerId="ADAL" clId="{779D1F58-E732-4027-AD5E-D5FA65258A7A}" dt="2025-12-03T11:18:43.385" v="217" actId="2696"/>
        <pc:sldMkLst>
          <pc:docMk/>
          <pc:sldMk cId="3790391004" sldId="2146849391"/>
        </pc:sldMkLst>
      </pc:sldChg>
      <pc:sldChg chg="del">
        <pc:chgData name="Hanselmann, Markus" userId="029d1f02-3ca2-4544-88e9-d09c85e465e7" providerId="ADAL" clId="{779D1F58-E732-4027-AD5E-D5FA65258A7A}" dt="2025-12-03T11:18:43.171" v="200" actId="2696"/>
        <pc:sldMkLst>
          <pc:docMk/>
          <pc:sldMk cId="3374385193" sldId="2146849392"/>
        </pc:sldMkLst>
      </pc:sldChg>
      <pc:sldChg chg="del">
        <pc:chgData name="Hanselmann, Markus" userId="029d1f02-3ca2-4544-88e9-d09c85e465e7" providerId="ADAL" clId="{779D1F58-E732-4027-AD5E-D5FA65258A7A}" dt="2025-12-03T11:18:43.165" v="199" actId="2696"/>
        <pc:sldMkLst>
          <pc:docMk/>
          <pc:sldMk cId="3303422894" sldId="2146849393"/>
        </pc:sldMkLst>
      </pc:sldChg>
      <pc:sldChg chg="del">
        <pc:chgData name="Hanselmann, Markus" userId="029d1f02-3ca2-4544-88e9-d09c85e465e7" providerId="ADAL" clId="{779D1F58-E732-4027-AD5E-D5FA65258A7A}" dt="2025-12-03T11:18:43.083" v="188" actId="2696"/>
        <pc:sldMkLst>
          <pc:docMk/>
          <pc:sldMk cId="2838627259" sldId="2146849394"/>
        </pc:sldMkLst>
      </pc:sldChg>
      <pc:sldChg chg="del">
        <pc:chgData name="Hanselmann, Markus" userId="029d1f02-3ca2-4544-88e9-d09c85e465e7" providerId="ADAL" clId="{779D1F58-E732-4027-AD5E-D5FA65258A7A}" dt="2025-12-03T11:18:43.077" v="187" actId="2696"/>
        <pc:sldMkLst>
          <pc:docMk/>
          <pc:sldMk cId="3302852090" sldId="2146849395"/>
        </pc:sldMkLst>
      </pc:sldChg>
      <pc:sldChg chg="del">
        <pc:chgData name="Hanselmann, Markus" userId="029d1f02-3ca2-4544-88e9-d09c85e465e7" providerId="ADAL" clId="{779D1F58-E732-4027-AD5E-D5FA65258A7A}" dt="2025-12-03T11:18:42.764" v="152" actId="2696"/>
        <pc:sldMkLst>
          <pc:docMk/>
          <pc:sldMk cId="561866161" sldId="2146849396"/>
        </pc:sldMkLst>
      </pc:sldChg>
      <pc:sldChg chg="del">
        <pc:chgData name="Hanselmann, Markus" userId="029d1f02-3ca2-4544-88e9-d09c85e465e7" providerId="ADAL" clId="{779D1F58-E732-4027-AD5E-D5FA65258A7A}" dt="2025-12-03T11:18:42.757" v="151" actId="2696"/>
        <pc:sldMkLst>
          <pc:docMk/>
          <pc:sldMk cId="2328187942" sldId="2146849397"/>
        </pc:sldMkLst>
      </pc:sldChg>
      <pc:sldChg chg="del">
        <pc:chgData name="Hanselmann, Markus" userId="029d1f02-3ca2-4544-88e9-d09c85e465e7" providerId="ADAL" clId="{779D1F58-E732-4027-AD5E-D5FA65258A7A}" dt="2025-12-03T11:18:39.136" v="9" actId="2696"/>
        <pc:sldMkLst>
          <pc:docMk/>
          <pc:sldMk cId="3871676031" sldId="2146849402"/>
        </pc:sldMkLst>
      </pc:sldChg>
      <pc:sldChg chg="del">
        <pc:chgData name="Hanselmann, Markus" userId="029d1f02-3ca2-4544-88e9-d09c85e465e7" providerId="ADAL" clId="{779D1F58-E732-4027-AD5E-D5FA65258A7A}" dt="2025-12-03T11:18:38.999" v="5" actId="2696"/>
        <pc:sldMkLst>
          <pc:docMk/>
          <pc:sldMk cId="1532408518" sldId="2146849403"/>
        </pc:sldMkLst>
      </pc:sldChg>
      <pc:sldChg chg="del">
        <pc:chgData name="Hanselmann, Markus" userId="029d1f02-3ca2-4544-88e9-d09c85e465e7" providerId="ADAL" clId="{779D1F58-E732-4027-AD5E-D5FA65258A7A}" dt="2025-12-03T11:18:38.974" v="4" actId="2696"/>
        <pc:sldMkLst>
          <pc:docMk/>
          <pc:sldMk cId="81851388" sldId="2146849405"/>
        </pc:sldMkLst>
      </pc:sldChg>
      <pc:sldChg chg="del">
        <pc:chgData name="Hanselmann, Markus" userId="029d1f02-3ca2-4544-88e9-d09c85e465e7" providerId="ADAL" clId="{779D1F58-E732-4027-AD5E-D5FA65258A7A}" dt="2025-12-03T11:18:38.842" v="0" actId="2696"/>
        <pc:sldMkLst>
          <pc:docMk/>
          <pc:sldMk cId="129458511" sldId="2146849406"/>
        </pc:sldMkLst>
      </pc:sldChg>
      <pc:sldChg chg="del">
        <pc:chgData name="Hanselmann, Markus" userId="029d1f02-3ca2-4544-88e9-d09c85e465e7" providerId="ADAL" clId="{779D1F58-E732-4027-AD5E-D5FA65258A7A}" dt="2025-12-03T11:18:39.101" v="8" actId="2696"/>
        <pc:sldMkLst>
          <pc:docMk/>
          <pc:sldMk cId="3328816595" sldId="2146849407"/>
        </pc:sldMkLst>
      </pc:sldChg>
      <pc:sldChg chg="del">
        <pc:chgData name="Hanselmann, Markus" userId="029d1f02-3ca2-4544-88e9-d09c85e465e7" providerId="ADAL" clId="{779D1F58-E732-4027-AD5E-D5FA65258A7A}" dt="2025-12-03T11:18:39.066" v="7" actId="2696"/>
        <pc:sldMkLst>
          <pc:docMk/>
          <pc:sldMk cId="4070721461" sldId="2146849408"/>
        </pc:sldMkLst>
      </pc:sldChg>
      <pc:sldChg chg="del">
        <pc:chgData name="Hanselmann, Markus" userId="029d1f02-3ca2-4544-88e9-d09c85e465e7" providerId="ADAL" clId="{779D1F58-E732-4027-AD5E-D5FA65258A7A}" dt="2025-12-03T11:18:39.030" v="6" actId="2696"/>
        <pc:sldMkLst>
          <pc:docMk/>
          <pc:sldMk cId="3688855316" sldId="2146849409"/>
        </pc:sldMkLst>
      </pc:sldChg>
      <pc:sldChg chg="del">
        <pc:chgData name="Hanselmann, Markus" userId="029d1f02-3ca2-4544-88e9-d09c85e465e7" providerId="ADAL" clId="{779D1F58-E732-4027-AD5E-D5FA65258A7A}" dt="2025-12-03T11:18:38.929" v="3" actId="2696"/>
        <pc:sldMkLst>
          <pc:docMk/>
          <pc:sldMk cId="3815792804" sldId="2146849411"/>
        </pc:sldMkLst>
      </pc:sldChg>
      <pc:sldChg chg="del">
        <pc:chgData name="Hanselmann, Markus" userId="029d1f02-3ca2-4544-88e9-d09c85e465e7" providerId="ADAL" clId="{779D1F58-E732-4027-AD5E-D5FA65258A7A}" dt="2025-12-03T11:18:38.900" v="2" actId="2696"/>
        <pc:sldMkLst>
          <pc:docMk/>
          <pc:sldMk cId="3490016307" sldId="2146849412"/>
        </pc:sldMkLst>
      </pc:sldChg>
      <pc:sldChg chg="del">
        <pc:chgData name="Hanselmann, Markus" userId="029d1f02-3ca2-4544-88e9-d09c85e465e7" providerId="ADAL" clId="{779D1F58-E732-4027-AD5E-D5FA65258A7A}" dt="2025-12-03T11:18:38.875" v="1" actId="2696"/>
        <pc:sldMkLst>
          <pc:docMk/>
          <pc:sldMk cId="1756512171" sldId="2146849413"/>
        </pc:sldMkLst>
      </pc:sldChg>
      <pc:sldChg chg="del">
        <pc:chgData name="Hanselmann, Markus" userId="029d1f02-3ca2-4544-88e9-d09c85e465e7" providerId="ADAL" clId="{779D1F58-E732-4027-AD5E-D5FA65258A7A}" dt="2025-12-03T11:18:41.400" v="72" actId="2696"/>
        <pc:sldMkLst>
          <pc:docMk/>
          <pc:sldMk cId="2106673013" sldId="2146849423"/>
        </pc:sldMkLst>
      </pc:sldChg>
      <pc:sldChg chg="del">
        <pc:chgData name="Hanselmann, Markus" userId="029d1f02-3ca2-4544-88e9-d09c85e465e7" providerId="ADAL" clId="{779D1F58-E732-4027-AD5E-D5FA65258A7A}" dt="2025-12-03T11:18:41.384" v="71" actId="2696"/>
        <pc:sldMkLst>
          <pc:docMk/>
          <pc:sldMk cId="2506932548" sldId="2146849424"/>
        </pc:sldMkLst>
      </pc:sldChg>
      <pc:sldChg chg="del">
        <pc:chgData name="Hanselmann, Markus" userId="029d1f02-3ca2-4544-88e9-d09c85e465e7" providerId="ADAL" clId="{779D1F58-E732-4027-AD5E-D5FA65258A7A}" dt="2025-12-03T11:18:40.806" v="37" actId="2696"/>
        <pc:sldMkLst>
          <pc:docMk/>
          <pc:sldMk cId="1789904985" sldId="2146849425"/>
        </pc:sldMkLst>
      </pc:sldChg>
      <pc:sldChg chg="del">
        <pc:chgData name="Hanselmann, Markus" userId="029d1f02-3ca2-4544-88e9-d09c85e465e7" providerId="ADAL" clId="{779D1F58-E732-4027-AD5E-D5FA65258A7A}" dt="2025-12-03T11:18:40.780" v="36" actId="2696"/>
        <pc:sldMkLst>
          <pc:docMk/>
          <pc:sldMk cId="3668955448" sldId="2146849426"/>
        </pc:sldMkLst>
      </pc:sldChg>
      <pc:sldChg chg="del">
        <pc:chgData name="Hanselmann, Markus" userId="029d1f02-3ca2-4544-88e9-d09c85e465e7" providerId="ADAL" clId="{779D1F58-E732-4027-AD5E-D5FA65258A7A}" dt="2025-12-03T11:18:41.409" v="73" actId="2696"/>
        <pc:sldMkLst>
          <pc:docMk/>
          <pc:sldMk cId="2529112448" sldId="2146849427"/>
        </pc:sldMkLst>
      </pc:sldChg>
      <pc:sldChg chg="del">
        <pc:chgData name="Hanselmann, Markus" userId="029d1f02-3ca2-4544-88e9-d09c85e465e7" providerId="ADAL" clId="{779D1F58-E732-4027-AD5E-D5FA65258A7A}" dt="2025-12-03T11:18:42.350" v="131" actId="2696"/>
        <pc:sldMkLst>
          <pc:docMk/>
          <pc:sldMk cId="4135894044" sldId="2146849428"/>
        </pc:sldMkLst>
      </pc:sldChg>
      <pc:sldChg chg="del">
        <pc:chgData name="Hanselmann, Markus" userId="029d1f02-3ca2-4544-88e9-d09c85e465e7" providerId="ADAL" clId="{779D1F58-E732-4027-AD5E-D5FA65258A7A}" dt="2025-12-03T11:18:42.337" v="130" actId="2696"/>
        <pc:sldMkLst>
          <pc:docMk/>
          <pc:sldMk cId="310156840" sldId="2146849429"/>
        </pc:sldMkLst>
      </pc:sldChg>
      <pc:sldChg chg="del">
        <pc:chgData name="Hanselmann, Markus" userId="029d1f02-3ca2-4544-88e9-d09c85e465e7" providerId="ADAL" clId="{779D1F58-E732-4027-AD5E-D5FA65258A7A}" dt="2025-12-03T11:18:40.850" v="39" actId="2696"/>
        <pc:sldMkLst>
          <pc:docMk/>
          <pc:sldMk cId="1933601232" sldId="2146849430"/>
        </pc:sldMkLst>
      </pc:sldChg>
      <pc:sldChg chg="del">
        <pc:chgData name="Hanselmann, Markus" userId="029d1f02-3ca2-4544-88e9-d09c85e465e7" providerId="ADAL" clId="{779D1F58-E732-4027-AD5E-D5FA65258A7A}" dt="2025-12-03T11:18:40.821" v="38" actId="2696"/>
        <pc:sldMkLst>
          <pc:docMk/>
          <pc:sldMk cId="839874581" sldId="2146849431"/>
        </pc:sldMkLst>
      </pc:sldChg>
      <pc:sldChg chg="del">
        <pc:chgData name="Hanselmann, Markus" userId="029d1f02-3ca2-4544-88e9-d09c85e465e7" providerId="ADAL" clId="{779D1F58-E732-4027-AD5E-D5FA65258A7A}" dt="2025-12-03T11:18:42.372" v="133" actId="2696"/>
        <pc:sldMkLst>
          <pc:docMk/>
          <pc:sldMk cId="2161171324" sldId="2146849433"/>
        </pc:sldMkLst>
      </pc:sldChg>
      <pc:sldChg chg="del">
        <pc:chgData name="Hanselmann, Markus" userId="029d1f02-3ca2-4544-88e9-d09c85e465e7" providerId="ADAL" clId="{779D1F58-E732-4027-AD5E-D5FA65258A7A}" dt="2025-12-03T11:18:42.357" v="132" actId="2696"/>
        <pc:sldMkLst>
          <pc:docMk/>
          <pc:sldMk cId="1116600698" sldId="2146849434"/>
        </pc:sldMkLst>
      </pc:sldChg>
      <pc:sldChg chg="del">
        <pc:chgData name="Hanselmann, Markus" userId="029d1f02-3ca2-4544-88e9-d09c85e465e7" providerId="ADAL" clId="{779D1F58-E732-4027-AD5E-D5FA65258A7A}" dt="2025-12-03T11:18:41.452" v="76" actId="2696"/>
        <pc:sldMkLst>
          <pc:docMk/>
          <pc:sldMk cId="4044741920" sldId="2146849435"/>
        </pc:sldMkLst>
      </pc:sldChg>
      <pc:sldChg chg="del">
        <pc:chgData name="Hanselmann, Markus" userId="029d1f02-3ca2-4544-88e9-d09c85e465e7" providerId="ADAL" clId="{779D1F58-E732-4027-AD5E-D5FA65258A7A}" dt="2025-12-03T11:18:41.436" v="75" actId="2696"/>
        <pc:sldMkLst>
          <pc:docMk/>
          <pc:sldMk cId="3989399176" sldId="2146849436"/>
        </pc:sldMkLst>
      </pc:sldChg>
      <pc:sldChg chg="del">
        <pc:chgData name="Hanselmann, Markus" userId="029d1f02-3ca2-4544-88e9-d09c85e465e7" providerId="ADAL" clId="{779D1F58-E732-4027-AD5E-D5FA65258A7A}" dt="2025-12-03T11:18:41.971" v="104" actId="2696"/>
        <pc:sldMkLst>
          <pc:docMk/>
          <pc:sldMk cId="2480762913" sldId="2146849437"/>
        </pc:sldMkLst>
      </pc:sldChg>
      <pc:sldChg chg="del">
        <pc:chgData name="Hanselmann, Markus" userId="029d1f02-3ca2-4544-88e9-d09c85e465e7" providerId="ADAL" clId="{779D1F58-E732-4027-AD5E-D5FA65258A7A}" dt="2025-12-03T11:18:41.941" v="103" actId="2696"/>
        <pc:sldMkLst>
          <pc:docMk/>
          <pc:sldMk cId="122685277" sldId="2146849438"/>
        </pc:sldMkLst>
      </pc:sldChg>
      <pc:sldChg chg="del">
        <pc:chgData name="Hanselmann, Markus" userId="029d1f02-3ca2-4544-88e9-d09c85e465e7" providerId="ADAL" clId="{779D1F58-E732-4027-AD5E-D5FA65258A7A}" dt="2025-12-03T11:18:44.598" v="314" actId="2696"/>
        <pc:sldMkLst>
          <pc:docMk/>
          <pc:sldMk cId="346704155" sldId="2146849440"/>
        </pc:sldMkLst>
      </pc:sldChg>
      <pc:sldChg chg="del">
        <pc:chgData name="Hanselmann, Markus" userId="029d1f02-3ca2-4544-88e9-d09c85e465e7" providerId="ADAL" clId="{779D1F58-E732-4027-AD5E-D5FA65258A7A}" dt="2025-12-03T11:18:43.853" v="250" actId="2696"/>
        <pc:sldMkLst>
          <pc:docMk/>
          <pc:sldMk cId="735371590" sldId="2146849441"/>
        </pc:sldMkLst>
      </pc:sldChg>
      <pc:sldChg chg="del">
        <pc:chgData name="Hanselmann, Markus" userId="029d1f02-3ca2-4544-88e9-d09c85e465e7" providerId="ADAL" clId="{779D1F58-E732-4027-AD5E-D5FA65258A7A}" dt="2025-12-03T11:18:43.376" v="216" actId="2696"/>
        <pc:sldMkLst>
          <pc:docMk/>
          <pc:sldMk cId="3982647783" sldId="2146849442"/>
        </pc:sldMkLst>
      </pc:sldChg>
      <pc:sldChg chg="del">
        <pc:chgData name="Hanselmann, Markus" userId="029d1f02-3ca2-4544-88e9-d09c85e465e7" providerId="ADAL" clId="{779D1F58-E732-4027-AD5E-D5FA65258A7A}" dt="2025-12-03T11:18:43.158" v="198" actId="2696"/>
        <pc:sldMkLst>
          <pc:docMk/>
          <pc:sldMk cId="300084720" sldId="2146849443"/>
        </pc:sldMkLst>
      </pc:sldChg>
      <pc:sldChg chg="del">
        <pc:chgData name="Hanselmann, Markus" userId="029d1f02-3ca2-4544-88e9-d09c85e465e7" providerId="ADAL" clId="{779D1F58-E732-4027-AD5E-D5FA65258A7A}" dt="2025-12-03T11:18:43.069" v="186" actId="2696"/>
        <pc:sldMkLst>
          <pc:docMk/>
          <pc:sldMk cId="2701215621" sldId="2146849444"/>
        </pc:sldMkLst>
      </pc:sldChg>
      <pc:sldChg chg="del">
        <pc:chgData name="Hanselmann, Markus" userId="029d1f02-3ca2-4544-88e9-d09c85e465e7" providerId="ADAL" clId="{779D1F58-E732-4027-AD5E-D5FA65258A7A}" dt="2025-12-03T11:18:42.743" v="150" actId="2696"/>
        <pc:sldMkLst>
          <pc:docMk/>
          <pc:sldMk cId="2536443735" sldId="2146849445"/>
        </pc:sldMkLst>
      </pc:sldChg>
      <pc:sldChg chg="del">
        <pc:chgData name="Hanselmann, Markus" userId="029d1f02-3ca2-4544-88e9-d09c85e465e7" providerId="ADAL" clId="{779D1F58-E732-4027-AD5E-D5FA65258A7A}" dt="2025-12-03T11:18:43.656" v="233" actId="2696"/>
        <pc:sldMkLst>
          <pc:docMk/>
          <pc:sldMk cId="500159507" sldId="2146849447"/>
        </pc:sldMkLst>
      </pc:sldChg>
      <pc:sldChg chg="del">
        <pc:chgData name="Hanselmann, Markus" userId="029d1f02-3ca2-4544-88e9-d09c85e465e7" providerId="ADAL" clId="{779D1F58-E732-4027-AD5E-D5FA65258A7A}" dt="2025-12-03T11:18:43.262" v="207" actId="2696"/>
        <pc:sldMkLst>
          <pc:docMk/>
          <pc:sldMk cId="1045948356" sldId="2146849448"/>
        </pc:sldMkLst>
      </pc:sldChg>
      <pc:sldChg chg="del">
        <pc:chgData name="Hanselmann, Markus" userId="029d1f02-3ca2-4544-88e9-d09c85e465e7" providerId="ADAL" clId="{779D1F58-E732-4027-AD5E-D5FA65258A7A}" dt="2025-12-03T11:18:43.114" v="192" actId="2696"/>
        <pc:sldMkLst>
          <pc:docMk/>
          <pc:sldMk cId="1891443050" sldId="2146849449"/>
        </pc:sldMkLst>
      </pc:sldChg>
      <pc:sldChg chg="del">
        <pc:chgData name="Hanselmann, Markus" userId="029d1f02-3ca2-4544-88e9-d09c85e465e7" providerId="ADAL" clId="{779D1F58-E732-4027-AD5E-D5FA65258A7A}" dt="2025-12-03T11:18:42.918" v="168" actId="2696"/>
        <pc:sldMkLst>
          <pc:docMk/>
          <pc:sldMk cId="3679063388" sldId="2146849450"/>
        </pc:sldMkLst>
      </pc:sldChg>
      <pc:sldChg chg="del">
        <pc:chgData name="Hanselmann, Markus" userId="029d1f02-3ca2-4544-88e9-d09c85e465e7" providerId="ADAL" clId="{779D1F58-E732-4027-AD5E-D5FA65258A7A}" dt="2025-12-03T11:18:41.992" v="105" actId="2696"/>
        <pc:sldMkLst>
          <pc:docMk/>
          <pc:sldMk cId="144157042" sldId="2146849452"/>
        </pc:sldMkLst>
      </pc:sldChg>
      <pc:sldChg chg="del">
        <pc:chgData name="Hanselmann, Markus" userId="029d1f02-3ca2-4544-88e9-d09c85e465e7" providerId="ADAL" clId="{779D1F58-E732-4027-AD5E-D5FA65258A7A}" dt="2025-12-03T11:18:42.385" v="134" actId="2696"/>
        <pc:sldMkLst>
          <pc:docMk/>
          <pc:sldMk cId="723668143" sldId="2146849453"/>
        </pc:sldMkLst>
      </pc:sldChg>
      <pc:sldChg chg="del">
        <pc:chgData name="Hanselmann, Markus" userId="029d1f02-3ca2-4544-88e9-d09c85e465e7" providerId="ADAL" clId="{779D1F58-E732-4027-AD5E-D5FA65258A7A}" dt="2025-12-03T11:18:43.445" v="221" actId="2696"/>
        <pc:sldMkLst>
          <pc:docMk/>
          <pc:sldMk cId="3229601879" sldId="2146849455"/>
        </pc:sldMkLst>
      </pc:sldChg>
      <pc:sldChg chg="del">
        <pc:chgData name="Hanselmann, Markus" userId="029d1f02-3ca2-4544-88e9-d09c85e465e7" providerId="ADAL" clId="{779D1F58-E732-4027-AD5E-D5FA65258A7A}" dt="2025-12-03T11:18:42.439" v="139" actId="2696"/>
        <pc:sldMkLst>
          <pc:docMk/>
          <pc:sldMk cId="2768722019" sldId="2146849457"/>
        </pc:sldMkLst>
      </pc:sldChg>
      <pc:sldChg chg="del">
        <pc:chgData name="Hanselmann, Markus" userId="029d1f02-3ca2-4544-88e9-d09c85e465e7" providerId="ADAL" clId="{779D1F58-E732-4027-AD5E-D5FA65258A7A}" dt="2025-12-03T11:18:42.391" v="135" actId="2696"/>
        <pc:sldMkLst>
          <pc:docMk/>
          <pc:sldMk cId="2915646600" sldId="2146849458"/>
        </pc:sldMkLst>
      </pc:sldChg>
      <pc:sldChg chg="del">
        <pc:chgData name="Hanselmann, Markus" userId="029d1f02-3ca2-4544-88e9-d09c85e465e7" providerId="ADAL" clId="{779D1F58-E732-4027-AD5E-D5FA65258A7A}" dt="2025-12-03T11:18:41.485" v="78" actId="2696"/>
        <pc:sldMkLst>
          <pc:docMk/>
          <pc:sldMk cId="823784223" sldId="2146849459"/>
        </pc:sldMkLst>
      </pc:sldChg>
      <pc:sldChg chg="del">
        <pc:chgData name="Hanselmann, Markus" userId="029d1f02-3ca2-4544-88e9-d09c85e465e7" providerId="ADAL" clId="{779D1F58-E732-4027-AD5E-D5FA65258A7A}" dt="2025-12-03T11:18:41.463" v="77" actId="2696"/>
        <pc:sldMkLst>
          <pc:docMk/>
          <pc:sldMk cId="1577944834" sldId="2146849460"/>
        </pc:sldMkLst>
      </pc:sldChg>
      <pc:sldChg chg="del">
        <pc:chgData name="Hanselmann, Markus" userId="029d1f02-3ca2-4544-88e9-d09c85e465e7" providerId="ADAL" clId="{779D1F58-E732-4027-AD5E-D5FA65258A7A}" dt="2025-12-03T11:18:42.033" v="107" actId="2696"/>
        <pc:sldMkLst>
          <pc:docMk/>
          <pc:sldMk cId="1681989978" sldId="2146849461"/>
        </pc:sldMkLst>
      </pc:sldChg>
      <pc:sldChg chg="del">
        <pc:chgData name="Hanselmann, Markus" userId="029d1f02-3ca2-4544-88e9-d09c85e465e7" providerId="ADAL" clId="{779D1F58-E732-4027-AD5E-D5FA65258A7A}" dt="2025-12-03T11:18:42.007" v="106" actId="2696"/>
        <pc:sldMkLst>
          <pc:docMk/>
          <pc:sldMk cId="3135746928" sldId="214684946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ABBDE3E-F3DD-4441-E348-237218AA2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109508-F983-9363-608D-F81E02C1B7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14994-51ED-4918-BF39-4CC839D63D5F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8510AD-C110-4DF7-ED12-B6E0D8990B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8A23828-83C6-19BE-51E7-C067746035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BA9C9-4243-464F-801B-FD66B462AA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17531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1CB16-9E02-2DFD-7430-0780784B7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E4E2380-D50A-4847-A995-247A001984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5A1D1CC-D68E-0D85-1AC0-2187EDF15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E6C11A-5A1A-E7E5-5005-C98AB816A9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7979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1341187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116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1314005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4169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30078862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0740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30057990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6155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41F58-3965-520E-DA96-F87FFE963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6CCEDE5-B539-FD3F-952A-90E7A7744B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CE61090-2C0F-59B8-3C0A-5DFAD5D1F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30083528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BB658A2-88E6-2401-8788-5A8A7D0F1F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254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63EE4-6780-B7B7-453C-5736FA877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D1E7FBD-7293-7C73-0A8C-E06156D0FD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803FA11-5197-54D0-1229-76803031BA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D551F2-9927-ED41-E439-D747AA15F8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5195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613CB-A812-A6B8-D1DF-E8F4BCC6D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BA9CD3D-6FF9-04EC-3B42-2392A6B7D3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971CD87-A9B0-94C9-F23A-FC631742F2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SCHUNK ID: </a:t>
            </a:r>
            <a:r>
              <a:rPr lang="de-DE" sz="120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1602006</a:t>
            </a:r>
            <a:endParaRPr lang="en-US"/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9D836E-9B3F-C87A-9EE2-7A2E4F9ACE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1541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410B7-93D2-A73C-BD2F-BDB9ADA17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046FFCA-C4EC-4758-1855-BA98C077EC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A16648E-FB16-E748-DD8D-2D4C100BD6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800" b="0" i="0" u="none" strike="noStrike" baseline="0">
                <a:solidFill>
                  <a:srgbClr val="000000"/>
                </a:solidFill>
              </a:rPr>
              <a:t>1562643  /  ausschließlich ENTWURF-Status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420F42-48D5-2001-C6AE-7E0FD152F1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44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1314255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7486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30085203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3878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1320105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7262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1316816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12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 1490001 - Anwendungsbeispiel (Projektierung Timo Kurzenberger)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6808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DD3872C-6A16-2E03-A6AD-10D113692A59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beispiel_Se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22500D-D835-4FBB-3488-21E818EF3677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1BBA8AEB-8808-1699-B840-F0778FC428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814" y="2097088"/>
            <a:ext cx="5327650" cy="41767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542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06C9C45-08CA-C8A5-4F3A-866E41750A02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53107FD3-920A-90B1-F04E-846B8FA09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04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C3B888C-7AEF-90E7-C067-D5626FF50E5D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05107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53107FD3-920A-90B1-F04E-846B8FA09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666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773ACF9F-7994-CE00-5D2E-3550EA5D3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44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AB92381-652F-34CC-6160-C8576854BE66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79705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Kapitel und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22500D-D835-4FBB-3488-21E818EF3677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80964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 noProof="0"/>
              <a:t>Here is a quote / Recommendation / Result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r>
              <a:rPr lang="en-US" noProof="0"/>
              <a:t>Optional quoter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9A19B4A-6BD5-2077-A8AF-47F7F2A35A45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1" r:id="rId6"/>
    <p:sldLayoutId id="2147483652" r:id="rId7"/>
    <p:sldLayoutId id="2147483654" r:id="rId8"/>
    <p:sldLayoutId id="2147483653" r:id="rId9"/>
    <p:sldLayoutId id="214748365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3764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14" userDrawn="1">
          <p15:clr>
            <a:srgbClr val="F26B43"/>
          </p15:clr>
        </p15:guide>
        <p15:guide id="5" orient="horz" pos="1321" userDrawn="1">
          <p15:clr>
            <a:srgbClr val="F26B43"/>
          </p15:clr>
        </p15:guide>
        <p15:guide id="6" pos="4116" userDrawn="1">
          <p15:clr>
            <a:srgbClr val="F26B43"/>
          </p15:clr>
        </p15:guide>
        <p15:guide id="7" orient="horz" pos="1074" userDrawn="1">
          <p15:clr>
            <a:srgbClr val="F26B43"/>
          </p15:clr>
        </p15:guide>
        <p15:guide id="8" pos="4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37.png"/><Relationship Id="rId5" Type="http://schemas.openxmlformats.org/officeDocument/2006/relationships/image" Target="../media/image22.png"/><Relationship Id="rId10" Type="http://schemas.openxmlformats.org/officeDocument/2006/relationships/image" Target="../media/image31.svg"/><Relationship Id="rId4" Type="http://schemas.openxmlformats.org/officeDocument/2006/relationships/image" Target="../media/image27.svg"/><Relationship Id="rId9" Type="http://schemas.openxmlformats.org/officeDocument/2006/relationships/image" Target="../media/image30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7.sv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46.svg"/><Relationship Id="rId5" Type="http://schemas.openxmlformats.org/officeDocument/2006/relationships/image" Target="../media/image20.png"/><Relationship Id="rId15" Type="http://schemas.openxmlformats.org/officeDocument/2006/relationships/image" Target="../media/image48.svg"/><Relationship Id="rId10" Type="http://schemas.openxmlformats.org/officeDocument/2006/relationships/image" Target="../media/image45.png"/><Relationship Id="rId4" Type="http://schemas.openxmlformats.org/officeDocument/2006/relationships/image" Target="../media/image19.png"/><Relationship Id="rId9" Type="http://schemas.openxmlformats.org/officeDocument/2006/relationships/image" Target="../media/image44.sv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11" Type="http://schemas.openxmlformats.org/officeDocument/2006/relationships/image" Target="../media/image30.png"/><Relationship Id="rId5" Type="http://schemas.openxmlformats.org/officeDocument/2006/relationships/image" Target="../media/image51.png"/><Relationship Id="rId10" Type="http://schemas.openxmlformats.org/officeDocument/2006/relationships/image" Target="../media/image54.svg"/><Relationship Id="rId4" Type="http://schemas.openxmlformats.org/officeDocument/2006/relationships/image" Target="../media/image50.sv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59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58.png"/><Relationship Id="rId5" Type="http://schemas.openxmlformats.org/officeDocument/2006/relationships/image" Target="../media/image22.png"/><Relationship Id="rId15" Type="http://schemas.openxmlformats.org/officeDocument/2006/relationships/image" Target="../media/image21.png"/><Relationship Id="rId10" Type="http://schemas.openxmlformats.org/officeDocument/2006/relationships/image" Target="../media/image57.svg"/><Relationship Id="rId4" Type="http://schemas.openxmlformats.org/officeDocument/2006/relationships/image" Target="../media/image27.svg"/><Relationship Id="rId9" Type="http://schemas.openxmlformats.org/officeDocument/2006/relationships/image" Target="../media/image56.pn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31.svg"/><Relationship Id="rId4" Type="http://schemas.openxmlformats.org/officeDocument/2006/relationships/image" Target="../media/image27.svg"/><Relationship Id="rId9" Type="http://schemas.openxmlformats.org/officeDocument/2006/relationships/image" Target="../media/image30.png"/><Relationship Id="rId1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.sv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31.svg"/><Relationship Id="rId4" Type="http://schemas.openxmlformats.org/officeDocument/2006/relationships/image" Target="../media/image27.svg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31.svg"/><Relationship Id="rId4" Type="http://schemas.openxmlformats.org/officeDocument/2006/relationships/image" Target="../media/image27.sv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5" Type="http://schemas.openxmlformats.org/officeDocument/2006/relationships/image" Target="../media/image35.png"/><Relationship Id="rId10" Type="http://schemas.openxmlformats.org/officeDocument/2006/relationships/image" Target="../media/image31.svg"/><Relationship Id="rId4" Type="http://schemas.openxmlformats.org/officeDocument/2006/relationships/image" Target="../media/image27.svg"/><Relationship Id="rId9" Type="http://schemas.openxmlformats.org/officeDocument/2006/relationships/image" Target="../media/image30.png"/><Relationship Id="rId14" Type="http://schemas.openxmlformats.org/officeDocument/2006/relationships/image" Target="../media/image34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31.svg"/><Relationship Id="rId4" Type="http://schemas.openxmlformats.org/officeDocument/2006/relationships/image" Target="../media/image27.svg"/><Relationship Id="rId9" Type="http://schemas.openxmlformats.org/officeDocument/2006/relationships/image" Target="../media/image30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B77B41-1A0E-2096-6C35-2725B52D3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72C245C6-A6C7-C755-92FA-D4208748BC7E}"/>
              </a:ext>
            </a:extLst>
          </p:cNvPr>
          <p:cNvSpPr>
            <a:spLocks noChangeAspect="1"/>
          </p:cNvSpPr>
          <p:nvPr/>
        </p:nvSpPr>
        <p:spPr>
          <a:xfrm>
            <a:off x="0" y="1940915"/>
            <a:ext cx="12192000" cy="4332887"/>
          </a:xfrm>
          <a:custGeom>
            <a:avLst/>
            <a:gdLst>
              <a:gd name="connsiteX0" fmla="*/ 9392001 w 12192000"/>
              <a:gd name="connsiteY0" fmla="*/ 0 h 4332887"/>
              <a:gd name="connsiteX1" fmla="*/ 12192000 w 12192000"/>
              <a:gd name="connsiteY1" fmla="*/ 0 h 4332887"/>
              <a:gd name="connsiteX2" fmla="*/ 12192000 w 12192000"/>
              <a:gd name="connsiteY2" fmla="*/ 1693812 h 4332887"/>
              <a:gd name="connsiteX3" fmla="*/ 9815013 w 12192000"/>
              <a:gd name="connsiteY3" fmla="*/ 1693812 h 4332887"/>
              <a:gd name="connsiteX4" fmla="*/ 4861549 w 12192000"/>
              <a:gd name="connsiteY4" fmla="*/ 4332887 h 4332887"/>
              <a:gd name="connsiteX5" fmla="*/ 0 w 12192000"/>
              <a:gd name="connsiteY5" fmla="*/ 4332887 h 4332887"/>
              <a:gd name="connsiteX6" fmla="*/ 0 w 12192000"/>
              <a:gd name="connsiteY6" fmla="*/ 2639076 h 4332887"/>
              <a:gd name="connsiteX7" fmla="*/ 4438485 w 12192000"/>
              <a:gd name="connsiteY7" fmla="*/ 2639076 h 433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332887">
                <a:moveTo>
                  <a:pt x="9392001" y="0"/>
                </a:moveTo>
                <a:lnTo>
                  <a:pt x="12192000" y="0"/>
                </a:lnTo>
                <a:lnTo>
                  <a:pt x="12192000" y="1693812"/>
                </a:lnTo>
                <a:lnTo>
                  <a:pt x="9815013" y="1693812"/>
                </a:lnTo>
                <a:lnTo>
                  <a:pt x="4861549" y="4332887"/>
                </a:lnTo>
                <a:lnTo>
                  <a:pt x="0" y="4332887"/>
                </a:lnTo>
                <a:lnTo>
                  <a:pt x="0" y="2639076"/>
                </a:lnTo>
                <a:lnTo>
                  <a:pt x="4438485" y="2639076"/>
                </a:lnTo>
                <a:close/>
              </a:path>
            </a:pathLst>
          </a:custGeom>
          <a:solidFill>
            <a:schemeClr val="bg2"/>
          </a:solidFill>
          <a:ln w="141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CE6C28-CA80-5933-4A1D-2D3759676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9034"/>
            <a:ext cx="4653850" cy="1620773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SCHUNK Engineering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19CCE9-B243-4716-39C3-7628342ADF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2631207"/>
            <a:ext cx="5158093" cy="845602"/>
          </a:xfrm>
        </p:spPr>
        <p:txBody>
          <a:bodyPr/>
          <a:lstStyle/>
          <a:p>
            <a:pPr marL="0" indent="0">
              <a:buNone/>
            </a:pPr>
            <a:r>
              <a:rPr lang="de-DE" sz="2000" b="1">
                <a:solidFill>
                  <a:schemeClr val="bg2"/>
                </a:solidFill>
              </a:rPr>
              <a:t>Solution Book - </a:t>
            </a:r>
            <a:r>
              <a:rPr lang="de-DE" sz="2000" b="1" err="1">
                <a:solidFill>
                  <a:schemeClr val="bg2"/>
                </a:solidFill>
              </a:rPr>
              <a:t>Logistic</a:t>
            </a:r>
            <a:endParaRPr lang="de-DE" sz="2000" b="1">
              <a:solidFill>
                <a:schemeClr val="bg2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809E191-945E-2509-8BCD-C02D6364B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8300" y="342900"/>
            <a:ext cx="2598738" cy="768498"/>
          </a:xfrm>
          <a:prstGeom prst="rect">
            <a:avLst/>
          </a:prstGeom>
        </p:spPr>
      </p:pic>
      <p:grpSp>
        <p:nvGrpSpPr>
          <p:cNvPr id="33" name="Grafik 6">
            <a:extLst>
              <a:ext uri="{FF2B5EF4-FFF2-40B4-BE49-F238E27FC236}">
                <a16:creationId xmlns:a16="http://schemas.microsoft.com/office/drawing/2014/main" id="{6ED225A3-ADF4-AF33-8519-A87EC2594E3F}"/>
              </a:ext>
            </a:extLst>
          </p:cNvPr>
          <p:cNvGrpSpPr>
            <a:grpSpLocks noChangeAspect="1"/>
          </p:cNvGrpSpPr>
          <p:nvPr/>
        </p:nvGrpSpPr>
        <p:grpSpPr>
          <a:xfrm>
            <a:off x="9222316" y="6107294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7F6BA17F-1A34-B845-FB99-3F62E906D4D3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E5FEDB6D-BE4B-60A5-2B5A-4217FAE189A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53459218-5E7E-E654-3130-4363343E147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1CE38BA7-F4C9-5A6B-CE63-30EDD237C88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3D8552C6-AC7B-6B69-9B14-294D16975291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93BAFC7B-5601-DA95-D6DA-A90E2E41A0C3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F977CEEC-6DC1-8904-DC3B-ACDF6C974D2B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D0D75191-0B35-B9BB-60DB-21C5569F0E30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7DDE0565-AA66-2500-17BA-DFDDB2C075FE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B460D380-871D-195E-D53A-98DD0738A76D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4ED54932-9143-DCB4-AD56-9D18574F1D6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3B3267EF-BF71-E246-8523-4B07BD8983F9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025C3CC7-03DD-8324-7BDE-37D33037FC91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052A91EB-3862-0138-CC6B-2B77FF81BFD9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F2C44043-0FDA-0862-E480-48625C39EEF2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0D4B819C-4194-CEF0-B4A5-A22987D697B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D5360C5-300D-F485-0AC8-85FB71BAFBB4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BC6B5593-0C27-A314-8156-3DF7F717F40E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D367A1E8-A3CC-3133-5B9B-007ED76191E2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427B5E02-3ECA-0226-DBC4-6ED0D45DF26F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6F67A889-9F32-2B88-DEBC-A70E32C99A0A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E7C1F999-B34B-F1F0-0412-FF2AD2C8D21A}"/>
              </a:ext>
            </a:extLst>
          </p:cNvPr>
          <p:cNvSpPr/>
          <p:nvPr/>
        </p:nvSpPr>
        <p:spPr>
          <a:xfrm>
            <a:off x="8495013" y="3099816"/>
            <a:ext cx="3696987" cy="22289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Note:</a:t>
            </a:r>
            <a:endParaRPr lang="en-US" sz="1200" b="1">
              <a:solidFill>
                <a:prstClr val="white"/>
              </a:solidFill>
              <a:latin typeface="Fago Pro" panose="02000506040000020004" pitchFamily="50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This presentation contains confidential information and is only released for non-public use by customers and suppliers.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Consultation with specialist department may be necessary.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- Remove this note before use -</a:t>
            </a:r>
            <a:endParaRPr kumimoji="0" lang="de-DE" sz="12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94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B4C61-36BB-DCD6-EAD8-961FC4209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EF4E376-19E4-E34C-2D7F-0CC46024C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Gripping unit ELG</a:t>
            </a:r>
            <a:br>
              <a:rPr lang="en-US"/>
            </a:br>
            <a:r>
              <a:rPr lang="en-US" sz="2400" b="0"/>
              <a:t>Handling of lashing machines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0FAF2AE-A38C-E81F-F812-06C4989D00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>
                <a:solidFill>
                  <a:schemeClr val="bg2"/>
                </a:solidFill>
              </a:rPr>
              <a:t>Logistic</a:t>
            </a:r>
            <a:r>
              <a:rPr lang="en-US"/>
              <a:t> - Packaging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F4D06691-65EC-979E-89E5-B021D2A0C1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B080FBE-BEF7-02A4-3263-A93D276E2EC2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4F21F5B1-A0A8-D9FE-F915-C9FDCAD9E8F3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BE852586-34FC-FDC4-49FF-9E157827EC66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449B88FC-5A65-17CF-3B33-A53FA1EBE1E8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33BB46F6-CBB4-E293-8545-05A84522080A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071266A8-3772-01CB-D5AA-24FB2A20F9BB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158B6480-8DE6-3269-088A-1D3098745E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2F2C81A-0EE9-8386-4C45-DC0A40E35AC5}"/>
              </a:ext>
            </a:extLst>
          </p:cNvPr>
          <p:cNvSpPr txBox="1"/>
          <p:nvPr/>
        </p:nvSpPr>
        <p:spPr>
          <a:xfrm>
            <a:off x="7056949" y="2113627"/>
            <a:ext cx="4800089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Short project lead time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  <a:latin typeface="Fago Pro"/>
              </a:rPr>
              <a:t>Sizing, design and assembly by SCHUNK</a:t>
            </a:r>
            <a:endParaRPr lang="en-US" sz="160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en-US" sz="1000" b="1" i="0">
              <a:solidFill>
                <a:srgbClr val="003D6A"/>
              </a:solidFill>
              <a:effectLst/>
              <a:latin typeface="Calibri" panose="020F0502020204030204" pitchFamily="34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i="0">
                <a:solidFill>
                  <a:srgbClr val="003D6A"/>
                </a:solidFill>
                <a:effectLst/>
                <a:latin typeface="+mj-lt"/>
              </a:rPr>
              <a:t>ELG gripper configuration</a:t>
            </a:r>
            <a:br>
              <a:rPr lang="en-US" sz="2000" b="1" i="0">
                <a:solidFill>
                  <a:srgbClr val="003D6A"/>
                </a:solidFill>
                <a:effectLst/>
                <a:latin typeface="+mj-lt"/>
              </a:rPr>
            </a:br>
            <a:r>
              <a:rPr lang="en-US" sz="1600" i="0">
                <a:solidFill>
                  <a:srgbClr val="003D6A"/>
                </a:solidFill>
                <a:effectLst/>
              </a:rPr>
              <a:t>Customizable long-stroke gripper</a:t>
            </a:r>
            <a:endParaRPr lang="en-US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  <a:latin typeface="Fago Pro"/>
              </a:rPr>
              <a:t>Customized interface</a:t>
            </a:r>
            <a:br>
              <a:rPr lang="en-US" sz="2000" b="1">
                <a:latin typeface="Fago Pro" panose="02000506040000020004" pitchFamily="2" charset="0"/>
              </a:rPr>
            </a:br>
            <a:r>
              <a:rPr lang="en-US" sz="1600">
                <a:solidFill>
                  <a:srgbClr val="003D6A"/>
                </a:solidFill>
                <a:latin typeface="Fago Pro"/>
              </a:rPr>
              <a:t>for mounting on your robot or linear gantry with tolerance compensation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  <a:latin typeface="Fago Pro"/>
              </a:rPr>
              <a:t>Gripping unit</a:t>
            </a:r>
            <a:br>
              <a:rPr lang="en-US" sz="2000" b="1">
                <a:solidFill>
                  <a:srgbClr val="003D6A"/>
                </a:solidFill>
                <a:latin typeface="Fago Pro" panose="02000506040000020004" pitchFamily="2" charset="0"/>
              </a:rPr>
            </a:br>
            <a:r>
              <a:rPr lang="en-US" sz="1600">
                <a:solidFill>
                  <a:srgbClr val="003D6A"/>
                </a:solidFill>
                <a:latin typeface="Fago Pro"/>
              </a:rPr>
              <a:t>Gripper for handling large, heavy workpieces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Solution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ELG long-stroke gripper, gripper fingers with anti-slip coating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73075F58-1EAB-1396-7E43-98681A68048D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A0C9AF12-AC5A-03AA-A819-34AAE5CBF627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C5225D2D-41F5-41FF-6494-6D5F7EBD57C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BB6C877C-F85D-344C-DF16-F0E141966E93}"/>
              </a:ext>
            </a:extLst>
          </p:cNvPr>
          <p:cNvGrpSpPr/>
          <p:nvPr/>
        </p:nvGrpSpPr>
        <p:grpSpPr>
          <a:xfrm>
            <a:off x="4605159" y="6078883"/>
            <a:ext cx="2297175" cy="723308"/>
            <a:chOff x="3486608" y="2216930"/>
            <a:chExt cx="2297175" cy="723308"/>
          </a:xfrm>
        </p:grpSpPr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4A62A106-8F82-6D8A-88B1-AAA0E71D297E}"/>
                </a:ext>
              </a:extLst>
            </p:cNvPr>
            <p:cNvGrpSpPr/>
            <p:nvPr/>
          </p:nvGrpSpPr>
          <p:grpSpPr>
            <a:xfrm>
              <a:off x="3486608" y="2216930"/>
              <a:ext cx="2297175" cy="723308"/>
              <a:chOff x="3486608" y="2216930"/>
              <a:chExt cx="2297175" cy="723308"/>
            </a:xfrm>
          </p:grpSpPr>
          <p:pic>
            <p:nvPicPr>
              <p:cNvPr id="39" name="Grafik 124">
                <a:extLst>
                  <a:ext uri="{FF2B5EF4-FFF2-40B4-BE49-F238E27FC236}">
                    <a16:creationId xmlns:a16="http://schemas.microsoft.com/office/drawing/2014/main" id="{2AE49BD5-D512-4B21-5B8D-CB58D57E7D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40" name="Textfeld 127">
                <a:extLst>
                  <a:ext uri="{FF2B5EF4-FFF2-40B4-BE49-F238E27FC236}">
                    <a16:creationId xmlns:a16="http://schemas.microsoft.com/office/drawing/2014/main" id="{55058D47-8CFB-0464-CEF9-36287FF6D814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41" name="Textfeld 125">
                <a:extLst>
                  <a:ext uri="{FF2B5EF4-FFF2-40B4-BE49-F238E27FC236}">
                    <a16:creationId xmlns:a16="http://schemas.microsoft.com/office/drawing/2014/main" id="{D9FA6FBA-CDB2-47FB-66E7-9131039C8283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42" name="Textfeld 123">
                <a:extLst>
                  <a:ext uri="{FF2B5EF4-FFF2-40B4-BE49-F238E27FC236}">
                    <a16:creationId xmlns:a16="http://schemas.microsoft.com/office/drawing/2014/main" id="{0021A055-7C4C-300D-30DB-9EA50EE7443C}"/>
                  </a:ext>
                </a:extLst>
              </p:cNvPr>
              <p:cNvSpPr txBox="1"/>
              <p:nvPr/>
            </p:nvSpPr>
            <p:spPr>
              <a:xfrm>
                <a:off x="490914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43" name="Grafik 42">
                <a:extLst>
                  <a:ext uri="{FF2B5EF4-FFF2-40B4-BE49-F238E27FC236}">
                    <a16:creationId xmlns:a16="http://schemas.microsoft.com/office/drawing/2014/main" id="{F54AE249-E593-0908-7B9F-BCE714BC8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E838E5F5-585B-F456-E09C-843608FAF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CA7C4895-E498-796E-F23B-71A1D375E521}"/>
              </a:ext>
            </a:extLst>
          </p:cNvPr>
          <p:cNvGrpSpPr/>
          <p:nvPr/>
        </p:nvGrpSpPr>
        <p:grpSpPr>
          <a:xfrm>
            <a:off x="2995948" y="6143577"/>
            <a:ext cx="634613" cy="573871"/>
            <a:chOff x="4749430" y="2974495"/>
            <a:chExt cx="2215224" cy="2106551"/>
          </a:xfrm>
        </p:grpSpPr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A4F0257E-743C-3DC2-2688-41AE3A1299B9}"/>
                </a:ext>
              </a:extLst>
            </p:cNvPr>
            <p:cNvSpPr/>
            <p:nvPr/>
          </p:nvSpPr>
          <p:spPr>
            <a:xfrm>
              <a:off x="5386243" y="4155146"/>
              <a:ext cx="914400" cy="925900"/>
            </a:xfrm>
            <a:prstGeom prst="rect">
              <a:avLst/>
            </a:prstGeom>
            <a:solidFill>
              <a:srgbClr val="003D6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463B0A1A-A673-5C82-056E-406D76FC7E56}"/>
                </a:ext>
              </a:extLst>
            </p:cNvPr>
            <p:cNvSpPr/>
            <p:nvPr/>
          </p:nvSpPr>
          <p:spPr>
            <a:xfrm>
              <a:off x="6543234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47" name="Rechteck: obere Ecken abgeschnitten 46">
              <a:extLst>
                <a:ext uri="{FF2B5EF4-FFF2-40B4-BE49-F238E27FC236}">
                  <a16:creationId xmlns:a16="http://schemas.microsoft.com/office/drawing/2014/main" id="{B6C2BB2A-5015-4364-4788-0A5D40EE7584}"/>
                </a:ext>
              </a:extLst>
            </p:cNvPr>
            <p:cNvSpPr/>
            <p:nvPr/>
          </p:nvSpPr>
          <p:spPr>
            <a:xfrm rot="16200000">
              <a:off x="6311198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9EB08B59-8B0B-AD97-BAF2-46926ED50EDC}"/>
                </a:ext>
              </a:extLst>
            </p:cNvPr>
            <p:cNvSpPr/>
            <p:nvPr/>
          </p:nvSpPr>
          <p:spPr>
            <a:xfrm flipH="1">
              <a:off x="4891268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49" name="Rechteck: obere Ecken abgeschnitten 48">
              <a:extLst>
                <a:ext uri="{FF2B5EF4-FFF2-40B4-BE49-F238E27FC236}">
                  <a16:creationId xmlns:a16="http://schemas.microsoft.com/office/drawing/2014/main" id="{05B1EC71-1956-3355-4523-05A6C481C318}"/>
                </a:ext>
              </a:extLst>
            </p:cNvPr>
            <p:cNvSpPr/>
            <p:nvPr/>
          </p:nvSpPr>
          <p:spPr>
            <a:xfrm rot="5400000" flipH="1">
              <a:off x="5016067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9B9668B2-BADC-687E-8265-D2A109A740C7}"/>
                </a:ext>
              </a:extLst>
            </p:cNvPr>
            <p:cNvSpPr/>
            <p:nvPr/>
          </p:nvSpPr>
          <p:spPr>
            <a:xfrm>
              <a:off x="4749430" y="2974495"/>
              <a:ext cx="2215224" cy="715224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51" name="Grafik 50">
            <a:extLst>
              <a:ext uri="{FF2B5EF4-FFF2-40B4-BE49-F238E27FC236}">
                <a16:creationId xmlns:a16="http://schemas.microsoft.com/office/drawing/2014/main" id="{F06D8533-BB57-E886-105F-EF3E9877F8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4159" y="6072697"/>
            <a:ext cx="706502" cy="706502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E124866D-A971-3935-E158-632A0A86FD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36321" y="6119548"/>
            <a:ext cx="612799" cy="61279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E8F2536-F96E-30E6-659D-4E01CFAF24F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788" y="2106479"/>
            <a:ext cx="4314074" cy="33685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9305A86-FA4A-ACC8-EE8C-E0A9EC34338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424" y="1659948"/>
            <a:ext cx="2446530" cy="18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4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45E6B-92EB-6D86-65FD-683575C39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>
            <a:extLst>
              <a:ext uri="{FF2B5EF4-FFF2-40B4-BE49-F238E27FC236}">
                <a16:creationId xmlns:a16="http://schemas.microsoft.com/office/drawing/2014/main" id="{2D98EF68-F6A3-64A3-00FD-9AD00B77E474}"/>
              </a:ext>
            </a:extLst>
          </p:cNvPr>
          <p:cNvSpPr txBox="1"/>
          <p:nvPr/>
        </p:nvSpPr>
        <p:spPr>
          <a:xfrm>
            <a:off x="7056949" y="2211346"/>
            <a:ext cx="4800089" cy="36625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Expert project planning team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>
                <a:solidFill>
                  <a:srgbClr val="003D6A"/>
                </a:solidFill>
                <a:latin typeface="Fago Pro"/>
              </a:rPr>
              <a:t>Sizing, design and assembly by SCHUNK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>
                <a:solidFill>
                  <a:srgbClr val="003D6A"/>
                </a:solidFill>
                <a:latin typeface="Fago Pro"/>
              </a:rPr>
              <a:t>Linear axes LDT / LDN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>
                <a:solidFill>
                  <a:srgbClr val="003D6A"/>
                </a:solidFill>
                <a:latin typeface="Fago Pro"/>
              </a:rPr>
              <a:t>Linear axes type LDT and LDN</a:t>
            </a:r>
            <a:endParaRPr lang="en-US" sz="160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Dynamic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>
                <a:solidFill>
                  <a:srgbClr val="003D6A"/>
                </a:solidFill>
                <a:latin typeface="Fago Pro"/>
              </a:rPr>
              <a:t>Linear axes with direct drive ensure high dynamics and minimum cycle times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>
                <a:solidFill>
                  <a:srgbClr val="003D6A"/>
                </a:solidFill>
                <a:latin typeface="Fago Pro"/>
              </a:rPr>
              <a:t>High availability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High system availability due to maximum reduction of wear parts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51745C5-DA8A-A6BD-C6FE-36B8B7395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ago Pro"/>
              </a:rPr>
              <a:t>2-axis system</a:t>
            </a:r>
            <a:br>
              <a:rPr lang="en-US"/>
            </a:br>
            <a:r>
              <a:rPr lang="en-US" sz="2400" b="0">
                <a:latin typeface="Fago Pro"/>
              </a:rPr>
              <a:t>Handling of contact lens trays</a:t>
            </a:r>
            <a:endParaRPr lang="en-US" b="0">
              <a:latin typeface="Fago Pro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F139912-021B-A2D5-ED82-031207CDDA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>
                <a:solidFill>
                  <a:schemeClr val="bg2"/>
                </a:solidFill>
              </a:rPr>
              <a:t>Logistic</a:t>
            </a:r>
            <a:r>
              <a:rPr lang="en-US"/>
              <a:t> - Consumer goods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AFA67D8C-F1E3-79D3-2049-8177898AE4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4E641A59-D1CF-C196-F715-8C87171CF398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343D011C-EEFF-DBFB-FE2E-E2974BAC8660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713D275A-0A59-6789-7E39-4F0583A37BA3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7896AE58-D6FE-DA31-97E8-9BB049013F47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13FEE609-916C-DDD1-D2B1-80C2E088E06A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1DECC0D-EB3A-94C8-6002-6DA1E1C0CB8A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6124555A-E7E9-A42E-9E53-CC605F107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F94D2CF-8449-3CB9-B39F-0F013D5BF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14" y="1694921"/>
            <a:ext cx="6346849" cy="3770931"/>
          </a:xfrm>
          <a:prstGeom prst="rect">
            <a:avLst/>
          </a:prstGeom>
        </p:spPr>
      </p:pic>
      <p:grpSp>
        <p:nvGrpSpPr>
          <p:cNvPr id="15" name="Gruppieren 34">
            <a:extLst>
              <a:ext uri="{FF2B5EF4-FFF2-40B4-BE49-F238E27FC236}">
                <a16:creationId xmlns:a16="http://schemas.microsoft.com/office/drawing/2014/main" id="{FA652AE1-5FB4-8FCC-ADA2-0FDA2AE5037F}"/>
              </a:ext>
            </a:extLst>
          </p:cNvPr>
          <p:cNvGrpSpPr/>
          <p:nvPr/>
        </p:nvGrpSpPr>
        <p:grpSpPr>
          <a:xfrm>
            <a:off x="3721610" y="6100083"/>
            <a:ext cx="577211" cy="582667"/>
            <a:chOff x="4733026" y="2729172"/>
            <a:chExt cx="2213040" cy="2085946"/>
          </a:xfrm>
        </p:grpSpPr>
        <p:grpSp>
          <p:nvGrpSpPr>
            <p:cNvPr id="6" name="Gruppieren 35">
              <a:extLst>
                <a:ext uri="{FF2B5EF4-FFF2-40B4-BE49-F238E27FC236}">
                  <a16:creationId xmlns:a16="http://schemas.microsoft.com/office/drawing/2014/main" id="{C500FE9E-7610-59DE-0910-86AA3CF5D960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0" name="Grafik 37">
                <a:extLst>
                  <a:ext uri="{FF2B5EF4-FFF2-40B4-BE49-F238E27FC236}">
                    <a16:creationId xmlns:a16="http://schemas.microsoft.com/office/drawing/2014/main" id="{CCA3A495-FE3F-D2A3-592F-F43F71AFE8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1" name="Grafik 38">
                <a:extLst>
                  <a:ext uri="{FF2B5EF4-FFF2-40B4-BE49-F238E27FC236}">
                    <a16:creationId xmlns:a16="http://schemas.microsoft.com/office/drawing/2014/main" id="{8688A440-9CAE-6168-1EAC-B1F65B792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2" name="Ellipse 39">
                <a:extLst>
                  <a:ext uri="{FF2B5EF4-FFF2-40B4-BE49-F238E27FC236}">
                    <a16:creationId xmlns:a16="http://schemas.microsoft.com/office/drawing/2014/main" id="{CA691361-9615-705D-F783-73905BA0C3EB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Pfeil: Chevron 40">
                <a:extLst>
                  <a:ext uri="{FF2B5EF4-FFF2-40B4-BE49-F238E27FC236}">
                    <a16:creationId xmlns:a16="http://schemas.microsoft.com/office/drawing/2014/main" id="{A1D9D191-87A4-5C42-7119-8C6CE5DAC6C1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hteck 41">
                <a:extLst>
                  <a:ext uri="{FF2B5EF4-FFF2-40B4-BE49-F238E27FC236}">
                    <a16:creationId xmlns:a16="http://schemas.microsoft.com/office/drawing/2014/main" id="{DDD40D90-F55B-30B7-0235-CC3C6FD27914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9" name="Grafik 36">
              <a:extLst>
                <a:ext uri="{FF2B5EF4-FFF2-40B4-BE49-F238E27FC236}">
                  <a16:creationId xmlns:a16="http://schemas.microsoft.com/office/drawing/2014/main" id="{62190ABD-6F5F-66D1-7850-916EE0011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grpSp>
        <p:nvGrpSpPr>
          <p:cNvPr id="22" name="Gruppieren 71">
            <a:extLst>
              <a:ext uri="{FF2B5EF4-FFF2-40B4-BE49-F238E27FC236}">
                <a16:creationId xmlns:a16="http://schemas.microsoft.com/office/drawing/2014/main" id="{4F17B6F5-27E0-A7A2-C2BB-B21EE2165995}"/>
              </a:ext>
            </a:extLst>
          </p:cNvPr>
          <p:cNvGrpSpPr/>
          <p:nvPr/>
        </p:nvGrpSpPr>
        <p:grpSpPr>
          <a:xfrm>
            <a:off x="2536383" y="6077388"/>
            <a:ext cx="337813" cy="638864"/>
            <a:chOff x="2734813" y="2340050"/>
            <a:chExt cx="663255" cy="2981325"/>
          </a:xfrm>
        </p:grpSpPr>
        <p:sp>
          <p:nvSpPr>
            <p:cNvPr id="17" name="Rechteck 72">
              <a:extLst>
                <a:ext uri="{FF2B5EF4-FFF2-40B4-BE49-F238E27FC236}">
                  <a16:creationId xmlns:a16="http://schemas.microsoft.com/office/drawing/2014/main" id="{93196740-E9ED-AE7A-6F17-0A0F4886ED4D}"/>
                </a:ext>
              </a:extLst>
            </p:cNvPr>
            <p:cNvSpPr/>
            <p:nvPr/>
          </p:nvSpPr>
          <p:spPr>
            <a:xfrm>
              <a:off x="2734813" y="2340050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hteck 73">
              <a:extLst>
                <a:ext uri="{FF2B5EF4-FFF2-40B4-BE49-F238E27FC236}">
                  <a16:creationId xmlns:a16="http://schemas.microsoft.com/office/drawing/2014/main" id="{6A8BC919-62DD-C2E3-32E5-6582467F4F04}"/>
                </a:ext>
              </a:extLst>
            </p:cNvPr>
            <p:cNvSpPr/>
            <p:nvPr/>
          </p:nvSpPr>
          <p:spPr>
            <a:xfrm>
              <a:off x="3111427" y="4410074"/>
              <a:ext cx="92739" cy="6065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hteck 74">
              <a:extLst>
                <a:ext uri="{FF2B5EF4-FFF2-40B4-BE49-F238E27FC236}">
                  <a16:creationId xmlns:a16="http://schemas.microsoft.com/office/drawing/2014/main" id="{7835DC6D-23FD-AE2C-3BF8-DF355E46C320}"/>
                </a:ext>
              </a:extLst>
            </p:cNvPr>
            <p:cNvSpPr/>
            <p:nvPr/>
          </p:nvSpPr>
          <p:spPr>
            <a:xfrm>
              <a:off x="2734813" y="2340050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Grafik 75">
              <a:extLst>
                <a:ext uri="{FF2B5EF4-FFF2-40B4-BE49-F238E27FC236}">
                  <a16:creationId xmlns:a16="http://schemas.microsoft.com/office/drawing/2014/main" id="{B7AAA2B2-2D5C-C61E-4C31-037AF226A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813" y="5120190"/>
              <a:ext cx="377985" cy="201185"/>
            </a:xfrm>
            <a:prstGeom prst="rect">
              <a:avLst/>
            </a:prstGeom>
          </p:spPr>
        </p:pic>
        <p:sp>
          <p:nvSpPr>
            <p:cNvPr id="21" name="Pfeil: nach oben und unten 76">
              <a:extLst>
                <a:ext uri="{FF2B5EF4-FFF2-40B4-BE49-F238E27FC236}">
                  <a16:creationId xmlns:a16="http://schemas.microsoft.com/office/drawing/2014/main" id="{A4ECB97C-5915-2433-023C-B0CA9F22BAC0}"/>
                </a:ext>
              </a:extLst>
            </p:cNvPr>
            <p:cNvSpPr/>
            <p:nvPr/>
          </p:nvSpPr>
          <p:spPr>
            <a:xfrm>
              <a:off x="3305329" y="2535892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uppieren 77">
            <a:extLst>
              <a:ext uri="{FF2B5EF4-FFF2-40B4-BE49-F238E27FC236}">
                <a16:creationId xmlns:a16="http://schemas.microsoft.com/office/drawing/2014/main" id="{706CA6B6-139E-E5A4-10EE-B6C0D92EC644}"/>
              </a:ext>
            </a:extLst>
          </p:cNvPr>
          <p:cNvGrpSpPr/>
          <p:nvPr/>
        </p:nvGrpSpPr>
        <p:grpSpPr>
          <a:xfrm>
            <a:off x="3086870" y="6110290"/>
            <a:ext cx="427322" cy="589291"/>
            <a:chOff x="8899398" y="2717009"/>
            <a:chExt cx="791492" cy="1693066"/>
          </a:xfrm>
        </p:grpSpPr>
        <p:sp>
          <p:nvSpPr>
            <p:cNvPr id="25" name="Rechteck 80">
              <a:extLst>
                <a:ext uri="{FF2B5EF4-FFF2-40B4-BE49-F238E27FC236}">
                  <a16:creationId xmlns:a16="http://schemas.microsoft.com/office/drawing/2014/main" id="{7AB3CE77-6807-2FD8-F9DB-E35E21737C13}"/>
                </a:ext>
              </a:extLst>
            </p:cNvPr>
            <p:cNvSpPr/>
            <p:nvPr/>
          </p:nvSpPr>
          <p:spPr>
            <a:xfrm>
              <a:off x="9077325" y="2717009"/>
              <a:ext cx="484588" cy="106809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hteck 81">
              <a:extLst>
                <a:ext uri="{FF2B5EF4-FFF2-40B4-BE49-F238E27FC236}">
                  <a16:creationId xmlns:a16="http://schemas.microsoft.com/office/drawing/2014/main" id="{6B42E365-F745-1EAD-7B05-D58B6A535FFC}"/>
                </a:ext>
              </a:extLst>
            </p:cNvPr>
            <p:cNvSpPr/>
            <p:nvPr/>
          </p:nvSpPr>
          <p:spPr>
            <a:xfrm>
              <a:off x="9144000" y="3785100"/>
              <a:ext cx="342900" cy="1582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feil: nach rechts gekrümmt 82">
              <a:extLst>
                <a:ext uri="{FF2B5EF4-FFF2-40B4-BE49-F238E27FC236}">
                  <a16:creationId xmlns:a16="http://schemas.microsoft.com/office/drawing/2014/main" id="{A777289A-7E8D-DD7B-213B-D25196B1890B}"/>
                </a:ext>
              </a:extLst>
            </p:cNvPr>
            <p:cNvSpPr/>
            <p:nvPr/>
          </p:nvSpPr>
          <p:spPr>
            <a:xfrm>
              <a:off x="8899398" y="4038600"/>
              <a:ext cx="383511" cy="371475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Pfeil: nach links gekrümmt 83">
              <a:extLst>
                <a:ext uri="{FF2B5EF4-FFF2-40B4-BE49-F238E27FC236}">
                  <a16:creationId xmlns:a16="http://schemas.microsoft.com/office/drawing/2014/main" id="{97EE0A48-C5CF-1F37-0039-4D46EB171D98}"/>
                </a:ext>
              </a:extLst>
            </p:cNvPr>
            <p:cNvSpPr/>
            <p:nvPr/>
          </p:nvSpPr>
          <p:spPr>
            <a:xfrm>
              <a:off x="9282909" y="4038599"/>
              <a:ext cx="407981" cy="371475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6" name="Rechteck 117">
            <a:extLst>
              <a:ext uri="{FF2B5EF4-FFF2-40B4-BE49-F238E27FC236}">
                <a16:creationId xmlns:a16="http://schemas.microsoft.com/office/drawing/2014/main" id="{DEA4F95A-30D7-9B87-7400-3DE9E012CB57}"/>
              </a:ext>
            </a:extLst>
          </p:cNvPr>
          <p:cNvSpPr/>
          <p:nvPr/>
        </p:nvSpPr>
        <p:spPr>
          <a:xfrm>
            <a:off x="4640424" y="5794112"/>
            <a:ext cx="2160000" cy="960000"/>
          </a:xfrm>
          <a:prstGeom prst="rect">
            <a:avLst/>
          </a:prstGeom>
          <a:noFill/>
          <a:ln w="9525">
            <a:solidFill>
              <a:srgbClr val="003C6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30" name="Textfeld 116">
            <a:extLst>
              <a:ext uri="{FF2B5EF4-FFF2-40B4-BE49-F238E27FC236}">
                <a16:creationId xmlns:a16="http://schemas.microsoft.com/office/drawing/2014/main" id="{C49E5435-D89B-8AC6-2950-DA8D7BBD02C1}"/>
              </a:ext>
            </a:extLst>
          </p:cNvPr>
          <p:cNvSpPr txBox="1"/>
          <p:nvPr/>
        </p:nvSpPr>
        <p:spPr>
          <a:xfrm>
            <a:off x="4640425" y="5819185"/>
            <a:ext cx="2159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446B"/>
                </a:solidFill>
                <a:latin typeface="+mj-lt"/>
                <a:ea typeface="+mj-ea"/>
                <a:cs typeface="+mj-cs"/>
              </a:rPr>
              <a:t>REQUIREMENTS</a:t>
            </a:r>
            <a:endParaRPr lang="en-US" sz="1000">
              <a:solidFill>
                <a:srgbClr val="00446B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4D93508C-E0F7-948A-89CD-DC9C5104E8C7}"/>
              </a:ext>
            </a:extLst>
          </p:cNvPr>
          <p:cNvGrpSpPr/>
          <p:nvPr/>
        </p:nvGrpSpPr>
        <p:grpSpPr>
          <a:xfrm>
            <a:off x="4558826" y="6178245"/>
            <a:ext cx="2325750" cy="612936"/>
            <a:chOff x="4558826" y="6178245"/>
            <a:chExt cx="2325750" cy="612936"/>
          </a:xfrm>
        </p:grpSpPr>
        <p:pic>
          <p:nvPicPr>
            <p:cNvPr id="31" name="Grafik 128">
              <a:extLst>
                <a:ext uri="{FF2B5EF4-FFF2-40B4-BE49-F238E27FC236}">
                  <a16:creationId xmlns:a16="http://schemas.microsoft.com/office/drawing/2014/main" id="{93E5B44F-6DF7-DF17-6D7E-98D1E6503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4754006" y="6188984"/>
              <a:ext cx="388705" cy="388705"/>
            </a:xfrm>
            <a:prstGeom prst="rect">
              <a:avLst/>
            </a:prstGeom>
          </p:spPr>
        </p:pic>
        <p:pic>
          <p:nvPicPr>
            <p:cNvPr id="32" name="Grafik 126">
              <a:extLst>
                <a:ext uri="{FF2B5EF4-FFF2-40B4-BE49-F238E27FC236}">
                  <a16:creationId xmlns:a16="http://schemas.microsoft.com/office/drawing/2014/main" id="{8C309D46-FBB8-7B27-E8AE-31DA8639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5493423" y="6178245"/>
              <a:ext cx="390860" cy="390860"/>
            </a:xfrm>
            <a:prstGeom prst="rect">
              <a:avLst/>
            </a:prstGeom>
          </p:spPr>
        </p:pic>
        <p:pic>
          <p:nvPicPr>
            <p:cNvPr id="33" name="Grafik 124">
              <a:extLst>
                <a:ext uri="{FF2B5EF4-FFF2-40B4-BE49-F238E27FC236}">
                  <a16:creationId xmlns:a16="http://schemas.microsoft.com/office/drawing/2014/main" id="{C3F4A9E8-5AA4-3899-6B55-97D89129C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6263130" y="6206644"/>
              <a:ext cx="368034" cy="368034"/>
            </a:xfrm>
            <a:prstGeom prst="rect">
              <a:avLst/>
            </a:prstGeom>
          </p:spPr>
        </p:pic>
        <p:sp>
          <p:nvSpPr>
            <p:cNvPr id="34" name="Textfeld 127">
              <a:extLst>
                <a:ext uri="{FF2B5EF4-FFF2-40B4-BE49-F238E27FC236}">
                  <a16:creationId xmlns:a16="http://schemas.microsoft.com/office/drawing/2014/main" id="{400F2075-F259-99D2-CAE7-1D473BD6CFE1}"/>
                </a:ext>
              </a:extLst>
            </p:cNvPr>
            <p:cNvSpPr txBox="1"/>
            <p:nvPr/>
          </p:nvSpPr>
          <p:spPr>
            <a:xfrm>
              <a:off x="4558826" y="6544960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35" name="Textfeld 125">
              <a:extLst>
                <a:ext uri="{FF2B5EF4-FFF2-40B4-BE49-F238E27FC236}">
                  <a16:creationId xmlns:a16="http://schemas.microsoft.com/office/drawing/2014/main" id="{AC41DE52-737F-06F4-76B7-7355B0C795DE}"/>
                </a:ext>
              </a:extLst>
            </p:cNvPr>
            <p:cNvSpPr txBox="1"/>
            <p:nvPr/>
          </p:nvSpPr>
          <p:spPr>
            <a:xfrm>
              <a:off x="5284368" y="6541323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RELIABILITY</a:t>
              </a:r>
            </a:p>
          </p:txBody>
        </p:sp>
        <p:sp>
          <p:nvSpPr>
            <p:cNvPr id="36" name="Textfeld 123">
              <a:extLst>
                <a:ext uri="{FF2B5EF4-FFF2-40B4-BE49-F238E27FC236}">
                  <a16:creationId xmlns:a16="http://schemas.microsoft.com/office/drawing/2014/main" id="{76E635BA-B8E8-99BE-1CB8-107484970DA6}"/>
                </a:ext>
              </a:extLst>
            </p:cNvPr>
            <p:cNvSpPr txBox="1"/>
            <p:nvPr/>
          </p:nvSpPr>
          <p:spPr>
            <a:xfrm>
              <a:off x="6009935" y="6543402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</p:grpSp>
      <p:pic>
        <p:nvPicPr>
          <p:cNvPr id="8" name="Graphic 23">
            <a:extLst>
              <a:ext uri="{FF2B5EF4-FFF2-40B4-BE49-F238E27FC236}">
                <a16:creationId xmlns:a16="http://schemas.microsoft.com/office/drawing/2014/main" id="{53550637-2839-5EBF-56E5-FF1417D455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1520" y="59080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00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430BB-B748-DBEF-1AD9-75CFC227D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ECFC366-E3DE-4F91-C411-467C7AE54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Gripping unit</a:t>
            </a:r>
            <a:r>
              <a:rPr lang="de-DE">
                <a:latin typeface="Fago Pro"/>
              </a:rPr>
              <a:t> PHL, 6x PGN-plus</a:t>
            </a:r>
            <a:br>
              <a:rPr lang="de-DE"/>
            </a:br>
            <a:r>
              <a:rPr lang="de-DE" sz="2400" b="0">
                <a:latin typeface="Fago Pro"/>
              </a:rPr>
              <a:t>Handling </a:t>
            </a:r>
            <a:r>
              <a:rPr lang="de-DE" sz="2400" b="0" err="1">
                <a:latin typeface="Fago Pro"/>
              </a:rPr>
              <a:t>of</a:t>
            </a:r>
            <a:r>
              <a:rPr lang="de-DE" sz="2400" b="0">
                <a:latin typeface="Fago Pro"/>
              </a:rPr>
              <a:t> </a:t>
            </a:r>
            <a:r>
              <a:rPr lang="de-DE" sz="2400" b="0" err="1">
                <a:latin typeface="Fago Pro"/>
              </a:rPr>
              <a:t>shampoo</a:t>
            </a:r>
            <a:r>
              <a:rPr lang="de-DE" sz="2400" b="0">
                <a:latin typeface="Fago Pro"/>
              </a:rPr>
              <a:t> </a:t>
            </a:r>
            <a:r>
              <a:rPr lang="de-DE" sz="2400" b="0" err="1">
                <a:latin typeface="Fago Pro"/>
              </a:rPr>
              <a:t>bottles</a:t>
            </a:r>
            <a:endParaRPr lang="de-DE" b="0">
              <a:latin typeface="Fago Pro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6D734D2-F601-B513-0C6A-C990BF096C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>
                <a:solidFill>
                  <a:schemeClr val="bg2"/>
                </a:solidFill>
              </a:rPr>
              <a:t>Logistic</a:t>
            </a:r>
            <a:r>
              <a:rPr lang="de-DE"/>
              <a:t> – </a:t>
            </a:r>
            <a:r>
              <a:rPr lang="en-US"/>
              <a:t>Packaging </a:t>
            </a:r>
            <a:r>
              <a:rPr lang="de-DE"/>
              <a:t>/ </a:t>
            </a:r>
            <a:r>
              <a:rPr lang="en-US"/>
              <a:t>Consumer goods</a:t>
            </a:r>
            <a:endParaRPr lang="de-DE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03FD4AAB-11C3-0CB2-CCCD-14F796E01C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A33EDC3-D2C7-E60F-BEE5-89F9AE56861C}"/>
              </a:ext>
            </a:extLst>
          </p:cNvPr>
          <p:cNvSpPr txBox="1"/>
          <p:nvPr/>
        </p:nvSpPr>
        <p:spPr>
          <a:xfrm>
            <a:off x="7022702" y="2050804"/>
            <a:ext cx="4834335" cy="42165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Expert project planning team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>
                <a:solidFill>
                  <a:srgbClr val="003D6A"/>
                </a:solidFill>
                <a:latin typeface="Fago Pro"/>
              </a:rPr>
              <a:t>Sizing, design and assembly by SCHUNK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Long-</a:t>
            </a:r>
            <a:r>
              <a:rPr lang="de-DE" sz="2000" b="1" err="1">
                <a:solidFill>
                  <a:srgbClr val="003D6A"/>
                </a:solidFill>
              </a:rPr>
              <a:t>stroke</a:t>
            </a:r>
            <a:r>
              <a:rPr lang="de-DE" sz="2000" b="1">
                <a:solidFill>
                  <a:srgbClr val="003D6A"/>
                </a:solidFill>
              </a:rPr>
              <a:t> </a:t>
            </a:r>
            <a:r>
              <a:rPr lang="de-DE" sz="2000" b="1" err="1">
                <a:solidFill>
                  <a:srgbClr val="003D6A"/>
                </a:solidFill>
              </a:rPr>
              <a:t>gripper</a:t>
            </a:r>
            <a:r>
              <a:rPr lang="de-DE" sz="2000" b="1">
                <a:solidFill>
                  <a:srgbClr val="003D6A"/>
                </a:solidFill>
              </a:rPr>
              <a:t> PHL-W</a:t>
            </a:r>
            <a:br>
              <a:rPr lang="de-DE" sz="2000" b="1"/>
            </a:br>
            <a:r>
              <a:rPr lang="en-US" sz="1600">
                <a:solidFill>
                  <a:srgbClr val="003D6A"/>
                </a:solidFill>
              </a:rPr>
              <a:t>Moving together and moving apart </a:t>
            </a:r>
            <a:r>
              <a:rPr lang="de-DE" sz="1600">
                <a:solidFill>
                  <a:srgbClr val="003D6A"/>
                </a:solidFill>
              </a:rPr>
              <a:t> </a:t>
            </a:r>
          </a:p>
          <a:p>
            <a:pPr>
              <a:buClr>
                <a:schemeClr val="bg2"/>
              </a:buClr>
              <a:buSzPct val="100000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6x </a:t>
            </a:r>
            <a:r>
              <a:rPr lang="de-DE" sz="2000" b="1" err="1">
                <a:solidFill>
                  <a:srgbClr val="003D6A"/>
                </a:solidFill>
              </a:rPr>
              <a:t>gipper</a:t>
            </a:r>
            <a:r>
              <a:rPr lang="de-DE" sz="2000" b="1">
                <a:solidFill>
                  <a:srgbClr val="003D6A"/>
                </a:solidFill>
              </a:rPr>
              <a:t> PGN-plus</a:t>
            </a:r>
            <a:br>
              <a:rPr lang="de-DE" sz="2000" b="1"/>
            </a:br>
            <a:r>
              <a:rPr lang="de-DE" sz="1600" err="1">
                <a:solidFill>
                  <a:srgbClr val="003D6A"/>
                </a:solidFill>
              </a:rPr>
              <a:t>Gripping</a:t>
            </a:r>
            <a:r>
              <a:rPr lang="de-DE" sz="1600">
                <a:solidFill>
                  <a:srgbClr val="003D6A"/>
                </a:solidFill>
              </a:rPr>
              <a:t> </a:t>
            </a:r>
            <a:r>
              <a:rPr lang="de-DE" sz="1600" err="1">
                <a:solidFill>
                  <a:srgbClr val="003D6A"/>
                </a:solidFill>
              </a:rPr>
              <a:t>of</a:t>
            </a:r>
            <a:r>
              <a:rPr lang="de-DE" sz="1600">
                <a:solidFill>
                  <a:srgbClr val="003D6A"/>
                </a:solidFill>
              </a:rPr>
              <a:t> </a:t>
            </a:r>
            <a:r>
              <a:rPr lang="de-DE" sz="1600" err="1">
                <a:solidFill>
                  <a:srgbClr val="003D6A"/>
                </a:solidFill>
              </a:rPr>
              <a:t>six</a:t>
            </a:r>
            <a:r>
              <a:rPr lang="de-DE" sz="1600">
                <a:solidFill>
                  <a:srgbClr val="003D6A"/>
                </a:solidFill>
              </a:rPr>
              <a:t> </a:t>
            </a:r>
            <a:r>
              <a:rPr lang="de-DE" sz="1600" err="1">
                <a:solidFill>
                  <a:srgbClr val="003D6A"/>
                </a:solidFill>
              </a:rPr>
              <a:t>shampoo</a:t>
            </a:r>
            <a:r>
              <a:rPr lang="de-DE" sz="1600">
                <a:solidFill>
                  <a:srgbClr val="003D6A"/>
                </a:solidFill>
              </a:rPr>
              <a:t> </a:t>
            </a:r>
            <a:r>
              <a:rPr lang="de-DE" sz="1600" err="1">
                <a:solidFill>
                  <a:srgbClr val="003D6A"/>
                </a:solidFill>
              </a:rPr>
              <a:t>bottles</a:t>
            </a:r>
            <a:r>
              <a:rPr lang="de-DE" sz="1600">
                <a:solidFill>
                  <a:srgbClr val="003D6A"/>
                </a:solidFill>
              </a:rPr>
              <a:t> </a:t>
            </a:r>
            <a:r>
              <a:rPr lang="de-DE" sz="1600" err="1">
                <a:solidFill>
                  <a:srgbClr val="003D6A"/>
                </a:solidFill>
              </a:rPr>
              <a:t>simultaneously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Micro </a:t>
            </a:r>
            <a:r>
              <a:rPr lang="de-DE" sz="2000" b="1" err="1">
                <a:solidFill>
                  <a:srgbClr val="003D6A"/>
                </a:solidFill>
              </a:rPr>
              <a:t>valves</a:t>
            </a:r>
            <a:r>
              <a:rPr lang="de-DE" sz="2000" b="1">
                <a:solidFill>
                  <a:srgbClr val="003D6A"/>
                </a:solidFill>
              </a:rPr>
              <a:t> </a:t>
            </a:r>
            <a:br>
              <a:rPr lang="de-DE" sz="2000" b="1"/>
            </a:br>
            <a:r>
              <a:rPr lang="en-US" sz="1600">
                <a:solidFill>
                  <a:srgbClr val="003D6A"/>
                </a:solidFill>
              </a:rPr>
              <a:t>Fast cycle times and compact design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Rotary </a:t>
            </a:r>
            <a:r>
              <a:rPr lang="de-DE" sz="2000" b="1" err="1">
                <a:solidFill>
                  <a:srgbClr val="003D6A"/>
                </a:solidFill>
                <a:latin typeface="Fago Pro"/>
              </a:rPr>
              <a:t>actuator</a:t>
            </a:r>
            <a:r>
              <a:rPr lang="de-DE" sz="2000" b="1">
                <a:solidFill>
                  <a:srgbClr val="003D6A"/>
                </a:solidFill>
                <a:latin typeface="Fago Pro"/>
              </a:rPr>
              <a:t> SRU-plus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>
                <a:solidFill>
                  <a:srgbClr val="003D6A"/>
                </a:solidFill>
                <a:latin typeface="Fago Pro"/>
              </a:rPr>
              <a:t>Reorientation of the component by 90°</a:t>
            </a:r>
            <a:endParaRPr lang="de-DE" sz="20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56F23A98-8408-A5A4-85FC-8DBB311BE47C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C4584259-3A7B-93DF-B5D7-EBBFDD5A81C6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4E7F8AA8-6795-9BE4-533F-5A7099145C2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91C26C8D-DF0B-016F-2846-BEC3B9660AFF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64E5EF1-35EE-0084-91A5-D6ABB6342F2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96B66095-B1C3-EED9-094A-ECD62DD4BB70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88A2609-B563-65E7-A6F9-9F790D931368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AEDEAF15-9E54-FA3D-7148-138B3CC28E58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B5129B5-9F3B-1582-7EFC-69F2709428AC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CB8D7A49-5806-C1AA-62F8-EBAF387DE7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B19B8886-1042-250D-5243-5EC1506B136D}"/>
              </a:ext>
            </a:extLst>
          </p:cNvPr>
          <p:cNvGrpSpPr/>
          <p:nvPr/>
        </p:nvGrpSpPr>
        <p:grpSpPr>
          <a:xfrm>
            <a:off x="4530324" y="6175874"/>
            <a:ext cx="2321940" cy="612936"/>
            <a:chOff x="3486608" y="3865643"/>
            <a:chExt cx="2321940" cy="612936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DB91A714-2A97-7BC9-B14C-D29EA52745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86608" y="3876382"/>
              <a:ext cx="828904" cy="602197"/>
              <a:chOff x="6630231" y="3745239"/>
              <a:chExt cx="1151537" cy="836590"/>
            </a:xfrm>
          </p:grpSpPr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9CCAE9FC-422A-A7B4-A61E-1BA81FDF10A0}"/>
                  </a:ext>
                </a:extLst>
              </p:cNvPr>
              <p:cNvSpPr txBox="1"/>
              <p:nvPr/>
            </p:nvSpPr>
            <p:spPr>
              <a:xfrm>
                <a:off x="6630231" y="4239772"/>
                <a:ext cx="1151537" cy="342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POWERFUL</a:t>
                </a:r>
              </a:p>
            </p:txBody>
          </p:sp>
          <p:pic>
            <p:nvPicPr>
              <p:cNvPr id="32" name="Grafik 31">
                <a:extLst>
                  <a:ext uri="{FF2B5EF4-FFF2-40B4-BE49-F238E27FC236}">
                    <a16:creationId xmlns:a16="http://schemas.microsoft.com/office/drawing/2014/main" id="{C9A0A129-B4C1-CC0A-0E69-65999DA3BC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01381" y="3745239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A55218F8-6335-DC81-580F-004C204F8F8E}"/>
                </a:ext>
              </a:extLst>
            </p:cNvPr>
            <p:cNvGrpSpPr/>
            <p:nvPr/>
          </p:nvGrpSpPr>
          <p:grpSpPr>
            <a:xfrm>
              <a:off x="4212150" y="3865643"/>
              <a:ext cx="814424" cy="550654"/>
              <a:chOff x="1464053" y="2874350"/>
              <a:chExt cx="1105444" cy="747421"/>
            </a:xfrm>
          </p:grpSpPr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676C4058-EBA9-C5F8-9877-B8EF99ACC815}"/>
                  </a:ext>
                </a:extLst>
              </p:cNvPr>
              <p:cNvSpPr txBox="1"/>
              <p:nvPr/>
            </p:nvSpPr>
            <p:spPr>
              <a:xfrm>
                <a:off x="1464053" y="3367168"/>
                <a:ext cx="1105444" cy="25460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SENSITIVE</a:t>
                </a:r>
              </a:p>
            </p:txBody>
          </p:sp>
          <p:pic>
            <p:nvPicPr>
              <p:cNvPr id="30" name="Grafik 29">
                <a:extLst>
                  <a:ext uri="{FF2B5EF4-FFF2-40B4-BE49-F238E27FC236}">
                    <a16:creationId xmlns:a16="http://schemas.microsoft.com/office/drawing/2014/main" id="{13826656-EDE2-5ED2-9C30-866F190B6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1743075" y="2874350"/>
                <a:ext cx="539999" cy="530527"/>
              </a:xfrm>
              <a:prstGeom prst="rect">
                <a:avLst/>
              </a:prstGeom>
            </p:spPr>
          </p:pic>
        </p:grp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BAB8AD91-1DD7-EF96-F936-EBCC73BDDD52}"/>
                </a:ext>
              </a:extLst>
            </p:cNvPr>
            <p:cNvGrpSpPr/>
            <p:nvPr/>
          </p:nvGrpSpPr>
          <p:grpSpPr>
            <a:xfrm>
              <a:off x="4933907" y="3894042"/>
              <a:ext cx="874641" cy="547466"/>
              <a:chOff x="1414461" y="2987649"/>
              <a:chExt cx="1187177" cy="743093"/>
            </a:xfrm>
          </p:grpSpPr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91CA096F-28CF-E94F-DCE9-8791DD409287}"/>
                  </a:ext>
                </a:extLst>
              </p:cNvPr>
              <p:cNvSpPr txBox="1"/>
              <p:nvPr/>
            </p:nvSpPr>
            <p:spPr>
              <a:xfrm>
                <a:off x="1414461" y="3444742"/>
                <a:ext cx="1187177" cy="28600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C7B4CD83-50CE-E63C-1B58-BD23B4218A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1763302" y="2987649"/>
                <a:ext cx="499544" cy="499544"/>
              </a:xfrm>
              <a:prstGeom prst="rect">
                <a:avLst/>
              </a:prstGeom>
            </p:spPr>
          </p:pic>
        </p:grp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072373F7-52A8-E693-02AA-25A3DACD40FD}"/>
              </a:ext>
            </a:extLst>
          </p:cNvPr>
          <p:cNvGrpSpPr/>
          <p:nvPr/>
        </p:nvGrpSpPr>
        <p:grpSpPr>
          <a:xfrm>
            <a:off x="2496203" y="6080414"/>
            <a:ext cx="863574" cy="641587"/>
            <a:chOff x="3443747" y="3172668"/>
            <a:chExt cx="1123983" cy="853401"/>
          </a:xfrm>
        </p:grpSpPr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4871AF5B-E223-FDE0-0922-E8AE69FDF107}"/>
                </a:ext>
              </a:extLst>
            </p:cNvPr>
            <p:cNvSpPr/>
            <p:nvPr/>
          </p:nvSpPr>
          <p:spPr>
            <a:xfrm>
              <a:off x="3578855" y="3562233"/>
              <a:ext cx="292231" cy="114221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25E211C9-5F58-F61D-8FB5-A24B53E22DF8}"/>
                </a:ext>
              </a:extLst>
            </p:cNvPr>
            <p:cNvSpPr/>
            <p:nvPr/>
          </p:nvSpPr>
          <p:spPr>
            <a:xfrm>
              <a:off x="4158490" y="3562233"/>
              <a:ext cx="292231" cy="1142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9F502D57-B568-DF9B-535E-6FC8D49CEC56}"/>
                </a:ext>
              </a:extLst>
            </p:cNvPr>
            <p:cNvSpPr/>
            <p:nvPr/>
          </p:nvSpPr>
          <p:spPr>
            <a:xfrm>
              <a:off x="3446851" y="3292711"/>
              <a:ext cx="1120879" cy="26255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Pfeil: nach links und rechts 36">
              <a:extLst>
                <a:ext uri="{FF2B5EF4-FFF2-40B4-BE49-F238E27FC236}">
                  <a16:creationId xmlns:a16="http://schemas.microsoft.com/office/drawing/2014/main" id="{28B6D236-4911-B76F-2103-D98CF2A0B98D}"/>
                </a:ext>
              </a:extLst>
            </p:cNvPr>
            <p:cNvSpPr/>
            <p:nvPr/>
          </p:nvSpPr>
          <p:spPr>
            <a:xfrm>
              <a:off x="3443747" y="3172668"/>
              <a:ext cx="1120879" cy="56366"/>
            </a:xfrm>
            <a:prstGeom prst="leftRightArrow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Pfeil: nach links und rechts 37">
              <a:extLst>
                <a:ext uri="{FF2B5EF4-FFF2-40B4-BE49-F238E27FC236}">
                  <a16:creationId xmlns:a16="http://schemas.microsoft.com/office/drawing/2014/main" id="{08A0D8EC-5559-84B1-86CE-0DE600E9EC64}"/>
                </a:ext>
              </a:extLst>
            </p:cNvPr>
            <p:cNvSpPr/>
            <p:nvPr/>
          </p:nvSpPr>
          <p:spPr>
            <a:xfrm flipV="1">
              <a:off x="3597823" y="3980350"/>
              <a:ext cx="232181" cy="45719"/>
            </a:xfrm>
            <a:prstGeom prst="leftRightArrow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Pfeil: nach links und rechts 38">
              <a:extLst>
                <a:ext uri="{FF2B5EF4-FFF2-40B4-BE49-F238E27FC236}">
                  <a16:creationId xmlns:a16="http://schemas.microsoft.com/office/drawing/2014/main" id="{5D906A21-E4AA-9F5E-B376-12DDBB5349AA}"/>
                </a:ext>
              </a:extLst>
            </p:cNvPr>
            <p:cNvSpPr/>
            <p:nvPr/>
          </p:nvSpPr>
          <p:spPr>
            <a:xfrm flipV="1">
              <a:off x="4199568" y="3980350"/>
              <a:ext cx="232181" cy="45719"/>
            </a:xfrm>
            <a:prstGeom prst="leftRightArrow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4254BE5C-EC97-FB7A-9EA6-CA3008F9478E}"/>
                </a:ext>
              </a:extLst>
            </p:cNvPr>
            <p:cNvGrpSpPr/>
            <p:nvPr/>
          </p:nvGrpSpPr>
          <p:grpSpPr>
            <a:xfrm>
              <a:off x="3597823" y="3676454"/>
              <a:ext cx="254291" cy="261396"/>
              <a:chOff x="4749430" y="2974495"/>
              <a:chExt cx="2215224" cy="2106551"/>
            </a:xfrm>
          </p:grpSpPr>
          <p:sp>
            <p:nvSpPr>
              <p:cNvPr id="48" name="Rechteck 47">
                <a:extLst>
                  <a:ext uri="{FF2B5EF4-FFF2-40B4-BE49-F238E27FC236}">
                    <a16:creationId xmlns:a16="http://schemas.microsoft.com/office/drawing/2014/main" id="{6D7DC778-F075-42A7-52E7-10D1D2F35DE3}"/>
                  </a:ext>
                </a:extLst>
              </p:cNvPr>
              <p:cNvSpPr/>
              <p:nvPr/>
            </p:nvSpPr>
            <p:spPr>
              <a:xfrm>
                <a:off x="5386243" y="4155146"/>
                <a:ext cx="914400" cy="925900"/>
              </a:xfrm>
              <a:prstGeom prst="rect">
                <a:avLst/>
              </a:prstGeom>
              <a:solidFill>
                <a:srgbClr val="003D6A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49" name="Rechteck 48">
                <a:extLst>
                  <a:ext uri="{FF2B5EF4-FFF2-40B4-BE49-F238E27FC236}">
                    <a16:creationId xmlns:a16="http://schemas.microsoft.com/office/drawing/2014/main" id="{5D00B50B-BD59-D1FE-8668-95CF3CE702E9}"/>
                  </a:ext>
                </a:extLst>
              </p:cNvPr>
              <p:cNvSpPr/>
              <p:nvPr/>
            </p:nvSpPr>
            <p:spPr>
              <a:xfrm>
                <a:off x="6543234" y="3689719"/>
                <a:ext cx="256053" cy="1135452"/>
              </a:xfrm>
              <a:prstGeom prst="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50" name="Rechteck: obere Ecken abgeschnitten 49">
                <a:extLst>
                  <a:ext uri="{FF2B5EF4-FFF2-40B4-BE49-F238E27FC236}">
                    <a16:creationId xmlns:a16="http://schemas.microsoft.com/office/drawing/2014/main" id="{9812A754-8413-B292-8207-CDE082FBEC61}"/>
                  </a:ext>
                </a:extLst>
              </p:cNvPr>
              <p:cNvSpPr/>
              <p:nvPr/>
            </p:nvSpPr>
            <p:spPr>
              <a:xfrm rot="16200000">
                <a:off x="6311198" y="4464719"/>
                <a:ext cx="363291" cy="357612"/>
              </a:xfrm>
              <a:prstGeom prst="snip2Same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51" name="Rechteck 50">
                <a:extLst>
                  <a:ext uri="{FF2B5EF4-FFF2-40B4-BE49-F238E27FC236}">
                    <a16:creationId xmlns:a16="http://schemas.microsoft.com/office/drawing/2014/main" id="{C4EDBF5F-145B-3978-CED4-028BB2B1C456}"/>
                  </a:ext>
                </a:extLst>
              </p:cNvPr>
              <p:cNvSpPr/>
              <p:nvPr/>
            </p:nvSpPr>
            <p:spPr>
              <a:xfrm flipH="1">
                <a:off x="4891268" y="3689719"/>
                <a:ext cx="256053" cy="1135452"/>
              </a:xfrm>
              <a:prstGeom prst="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52" name="Rechteck: obere Ecken abgeschnitten 51">
                <a:extLst>
                  <a:ext uri="{FF2B5EF4-FFF2-40B4-BE49-F238E27FC236}">
                    <a16:creationId xmlns:a16="http://schemas.microsoft.com/office/drawing/2014/main" id="{759CF3E3-3C4F-90CB-3BD2-4086F747E1ED}"/>
                  </a:ext>
                </a:extLst>
              </p:cNvPr>
              <p:cNvSpPr/>
              <p:nvPr/>
            </p:nvSpPr>
            <p:spPr>
              <a:xfrm rot="5400000" flipH="1">
                <a:off x="5016067" y="4464719"/>
                <a:ext cx="363291" cy="357612"/>
              </a:xfrm>
              <a:prstGeom prst="snip2Same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53" name="Rechteck 52">
                <a:extLst>
                  <a:ext uri="{FF2B5EF4-FFF2-40B4-BE49-F238E27FC236}">
                    <a16:creationId xmlns:a16="http://schemas.microsoft.com/office/drawing/2014/main" id="{01F41EBA-79FC-2510-9229-8A4BBA2B7EB5}"/>
                  </a:ext>
                </a:extLst>
              </p:cNvPr>
              <p:cNvSpPr/>
              <p:nvPr/>
            </p:nvSpPr>
            <p:spPr>
              <a:xfrm>
                <a:off x="4749430" y="2974495"/>
                <a:ext cx="2215224" cy="715224"/>
              </a:xfrm>
              <a:prstGeom prst="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AAF91DAB-4520-D3EE-8E4E-E17AB5E27396}"/>
                </a:ext>
              </a:extLst>
            </p:cNvPr>
            <p:cNvGrpSpPr/>
            <p:nvPr/>
          </p:nvGrpSpPr>
          <p:grpSpPr>
            <a:xfrm>
              <a:off x="4177458" y="3676454"/>
              <a:ext cx="254291" cy="261396"/>
              <a:chOff x="4749430" y="2974495"/>
              <a:chExt cx="2215224" cy="2106551"/>
            </a:xfrm>
          </p:grpSpPr>
          <p:sp>
            <p:nvSpPr>
              <p:cNvPr id="42" name="Rechteck 41">
                <a:extLst>
                  <a:ext uri="{FF2B5EF4-FFF2-40B4-BE49-F238E27FC236}">
                    <a16:creationId xmlns:a16="http://schemas.microsoft.com/office/drawing/2014/main" id="{2D737C9F-42CE-5D2B-D999-F9D3B174CECA}"/>
                  </a:ext>
                </a:extLst>
              </p:cNvPr>
              <p:cNvSpPr/>
              <p:nvPr/>
            </p:nvSpPr>
            <p:spPr>
              <a:xfrm>
                <a:off x="5386243" y="4155146"/>
                <a:ext cx="914400" cy="925900"/>
              </a:xfrm>
              <a:prstGeom prst="rect">
                <a:avLst/>
              </a:prstGeom>
              <a:solidFill>
                <a:srgbClr val="003D6A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43" name="Rechteck 42">
                <a:extLst>
                  <a:ext uri="{FF2B5EF4-FFF2-40B4-BE49-F238E27FC236}">
                    <a16:creationId xmlns:a16="http://schemas.microsoft.com/office/drawing/2014/main" id="{02A904F4-25AB-92CC-AF84-9714D90DD698}"/>
                  </a:ext>
                </a:extLst>
              </p:cNvPr>
              <p:cNvSpPr/>
              <p:nvPr/>
            </p:nvSpPr>
            <p:spPr>
              <a:xfrm>
                <a:off x="6543234" y="3689719"/>
                <a:ext cx="256053" cy="1135452"/>
              </a:xfrm>
              <a:prstGeom prst="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44" name="Rechteck: obere Ecken abgeschnitten 43">
                <a:extLst>
                  <a:ext uri="{FF2B5EF4-FFF2-40B4-BE49-F238E27FC236}">
                    <a16:creationId xmlns:a16="http://schemas.microsoft.com/office/drawing/2014/main" id="{BDD2B653-2BD9-E11C-538F-241748249A24}"/>
                  </a:ext>
                </a:extLst>
              </p:cNvPr>
              <p:cNvSpPr/>
              <p:nvPr/>
            </p:nvSpPr>
            <p:spPr>
              <a:xfrm rot="16200000">
                <a:off x="6311198" y="4464719"/>
                <a:ext cx="363291" cy="357612"/>
              </a:xfrm>
              <a:prstGeom prst="snip2Same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45" name="Rechteck 44">
                <a:extLst>
                  <a:ext uri="{FF2B5EF4-FFF2-40B4-BE49-F238E27FC236}">
                    <a16:creationId xmlns:a16="http://schemas.microsoft.com/office/drawing/2014/main" id="{9B28743A-B76F-4210-D5EE-31D248C3400A}"/>
                  </a:ext>
                </a:extLst>
              </p:cNvPr>
              <p:cNvSpPr/>
              <p:nvPr/>
            </p:nvSpPr>
            <p:spPr>
              <a:xfrm flipH="1">
                <a:off x="4891268" y="3689719"/>
                <a:ext cx="256053" cy="1135452"/>
              </a:xfrm>
              <a:prstGeom prst="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46" name="Rechteck: obere Ecken abgeschnitten 45">
                <a:extLst>
                  <a:ext uri="{FF2B5EF4-FFF2-40B4-BE49-F238E27FC236}">
                    <a16:creationId xmlns:a16="http://schemas.microsoft.com/office/drawing/2014/main" id="{7C02F1C4-078F-7BF0-EDA7-B268C53355FB}"/>
                  </a:ext>
                </a:extLst>
              </p:cNvPr>
              <p:cNvSpPr/>
              <p:nvPr/>
            </p:nvSpPr>
            <p:spPr>
              <a:xfrm rot="5400000" flipH="1">
                <a:off x="5016067" y="4464719"/>
                <a:ext cx="363291" cy="357612"/>
              </a:xfrm>
              <a:prstGeom prst="snip2Same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47" name="Rechteck 46">
                <a:extLst>
                  <a:ext uri="{FF2B5EF4-FFF2-40B4-BE49-F238E27FC236}">
                    <a16:creationId xmlns:a16="http://schemas.microsoft.com/office/drawing/2014/main" id="{C2CCBA78-E9A0-ACFF-864A-E0094C997564}"/>
                  </a:ext>
                </a:extLst>
              </p:cNvPr>
              <p:cNvSpPr/>
              <p:nvPr/>
            </p:nvSpPr>
            <p:spPr>
              <a:xfrm>
                <a:off x="4749430" y="2974495"/>
                <a:ext cx="2215224" cy="715224"/>
              </a:xfrm>
              <a:prstGeom prst="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AF5DF275-1F5B-DF40-828C-E862667883EA}"/>
              </a:ext>
            </a:extLst>
          </p:cNvPr>
          <p:cNvGrpSpPr/>
          <p:nvPr/>
        </p:nvGrpSpPr>
        <p:grpSpPr>
          <a:xfrm>
            <a:off x="3469877" y="6170662"/>
            <a:ext cx="925903" cy="551706"/>
            <a:chOff x="4308916" y="3967993"/>
            <a:chExt cx="1908397" cy="1138572"/>
          </a:xfrm>
        </p:grpSpPr>
        <p:sp>
          <p:nvSpPr>
            <p:cNvPr id="55" name="Rechteck 80">
              <a:extLst>
                <a:ext uri="{FF2B5EF4-FFF2-40B4-BE49-F238E27FC236}">
                  <a16:creationId xmlns:a16="http://schemas.microsoft.com/office/drawing/2014/main" id="{E0BDED78-7F8B-BCD3-C585-675D2D1BA422}"/>
                </a:ext>
              </a:extLst>
            </p:cNvPr>
            <p:cNvSpPr/>
            <p:nvPr/>
          </p:nvSpPr>
          <p:spPr>
            <a:xfrm>
              <a:off x="4308916" y="3967993"/>
              <a:ext cx="1908397" cy="445722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hteck 81">
              <a:extLst>
                <a:ext uri="{FF2B5EF4-FFF2-40B4-BE49-F238E27FC236}">
                  <a16:creationId xmlns:a16="http://schemas.microsoft.com/office/drawing/2014/main" id="{60CDC50D-A189-ACD2-A9B4-320F88BA07FF}"/>
                </a:ext>
              </a:extLst>
            </p:cNvPr>
            <p:cNvSpPr/>
            <p:nvPr/>
          </p:nvSpPr>
          <p:spPr>
            <a:xfrm>
              <a:off x="4871016" y="4413715"/>
              <a:ext cx="784198" cy="151003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Pfeil: nach rechts gekrümmt 82">
              <a:extLst>
                <a:ext uri="{FF2B5EF4-FFF2-40B4-BE49-F238E27FC236}">
                  <a16:creationId xmlns:a16="http://schemas.microsoft.com/office/drawing/2014/main" id="{1CDE8DF3-2301-3BD2-D7E7-E4BC97FC17A1}"/>
                </a:ext>
              </a:extLst>
            </p:cNvPr>
            <p:cNvSpPr/>
            <p:nvPr/>
          </p:nvSpPr>
          <p:spPr>
            <a:xfrm>
              <a:off x="4662281" y="4694746"/>
              <a:ext cx="600834" cy="411819"/>
            </a:xfrm>
            <a:prstGeom prst="curvedRight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Pfeil: nach links gekrümmt 83">
              <a:extLst>
                <a:ext uri="{FF2B5EF4-FFF2-40B4-BE49-F238E27FC236}">
                  <a16:creationId xmlns:a16="http://schemas.microsoft.com/office/drawing/2014/main" id="{122B8D51-8996-AD0A-5C15-9F72F6D87921}"/>
                </a:ext>
              </a:extLst>
            </p:cNvPr>
            <p:cNvSpPr/>
            <p:nvPr/>
          </p:nvSpPr>
          <p:spPr>
            <a:xfrm>
              <a:off x="5263115" y="4694745"/>
              <a:ext cx="639171" cy="411819"/>
            </a:xfrm>
            <a:prstGeom prst="curvedLeft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9" name="Grafik 58">
            <a:extLst>
              <a:ext uri="{FF2B5EF4-FFF2-40B4-BE49-F238E27FC236}">
                <a16:creationId xmlns:a16="http://schemas.microsoft.com/office/drawing/2014/main" id="{59C27BEC-EC9A-A9C5-2D3E-F01024064F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7314" y="6057433"/>
            <a:ext cx="687142" cy="687142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FCDDED86-479C-5050-577F-1F4FFAD99A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17120" y="6040296"/>
            <a:ext cx="721415" cy="72141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E6240B8-6CD2-A7EB-D2AE-6DEC87A782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600" y="1575897"/>
            <a:ext cx="3148080" cy="411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5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B2639-02BF-C54B-BC26-9CD8D74DF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57BBB9F-4966-9FB0-A996-63FE83099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917444"/>
          </a:xfrm>
        </p:spPr>
        <p:txBody>
          <a:bodyPr/>
          <a:lstStyle/>
          <a:p>
            <a:r>
              <a:rPr lang="en-US"/>
              <a:t>Gripping unit ELG</a:t>
            </a:r>
            <a:br>
              <a:rPr lang="en-US"/>
            </a:br>
            <a:r>
              <a:rPr lang="en-US" sz="2400" b="0"/>
              <a:t>Transport of hot water boilers within a test sequence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7C8D9BE-4E2C-1C21-8D93-D122E98470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>
                <a:solidFill>
                  <a:schemeClr val="bg2"/>
                </a:solidFill>
              </a:rPr>
              <a:t>Logistic</a:t>
            </a:r>
            <a:r>
              <a:rPr lang="en-US"/>
              <a:t> - Testing machines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1FF635A4-7D47-C90C-5E76-78227421F8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C22A0FBB-E2A5-A58A-1A7D-D0D13F18C960}"/>
              </a:ext>
            </a:extLst>
          </p:cNvPr>
          <p:cNvSpPr txBox="1"/>
          <p:nvPr/>
        </p:nvSpPr>
        <p:spPr>
          <a:xfrm>
            <a:off x="7109888" y="2055540"/>
            <a:ext cx="4747150" cy="42165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Customized gripping unit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consisting of customized LEG and customized fingers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High gripping force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12.000 N 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Frictional gripping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Workpiece weight up to 160 kg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Interchangeable clamping inserts with high friction coefficient</a:t>
            </a:r>
          </a:p>
          <a:p>
            <a:pPr>
              <a:buClr>
                <a:schemeClr val="bg2"/>
              </a:buClr>
              <a:buSzPct val="100000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Long-stroke gripper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for workpiece diameter 443-650 mm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  <a:latin typeface="Fago Pro"/>
              </a:rPr>
              <a:t>Reliability</a:t>
            </a:r>
            <a:br>
              <a:rPr lang="en-US" sz="2000" b="1">
                <a:latin typeface="Fago Pro" panose="02000506040000020004" pitchFamily="2" charset="0"/>
              </a:rPr>
            </a:br>
            <a:r>
              <a:rPr lang="en-US" sz="1600">
                <a:solidFill>
                  <a:srgbClr val="003D6A"/>
                </a:solidFill>
                <a:latin typeface="Fago Pro"/>
              </a:rPr>
              <a:t>Use of proven SCHUNK technology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EDB38D68-4949-347A-8FB9-AE1C3620425C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BCDA2AA-A266-095A-0B05-7EDC90CD2E46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4487B15C-E102-9BBC-193E-650FA13D2319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E66E603F-4965-0207-A108-4D6F2149C7A0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969771FE-E7A5-38EB-FAD9-BFFD0836F2FE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B715815-B5DD-CDFD-615C-86C146B63288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AF561F8-B364-4A48-474D-C00BF4EE685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523E246C-1B70-621B-5444-E1F77F799F09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3CC0361A-9B37-AEEF-3330-FD6B330FC2E9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F9BBE918-40F2-5641-0710-C88D4E0F4C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6B31D2E8-A430-D1DD-5F97-5A93CEC5A947}"/>
              </a:ext>
            </a:extLst>
          </p:cNvPr>
          <p:cNvGrpSpPr/>
          <p:nvPr/>
        </p:nvGrpSpPr>
        <p:grpSpPr>
          <a:xfrm>
            <a:off x="4569924" y="6078883"/>
            <a:ext cx="2278125" cy="723308"/>
            <a:chOff x="3486608" y="2216930"/>
            <a:chExt cx="2278125" cy="723308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D6C6D6F1-B176-F13C-AFE8-34C9FE640F1F}"/>
                </a:ext>
              </a:extLst>
            </p:cNvPr>
            <p:cNvGrpSpPr/>
            <p:nvPr/>
          </p:nvGrpSpPr>
          <p:grpSpPr>
            <a:xfrm>
              <a:off x="3486608" y="2216930"/>
              <a:ext cx="2278125" cy="723308"/>
              <a:chOff x="3486608" y="2216930"/>
              <a:chExt cx="2278125" cy="723308"/>
            </a:xfrm>
          </p:grpSpPr>
          <p:pic>
            <p:nvPicPr>
              <p:cNvPr id="25" name="Grafik 124">
                <a:extLst>
                  <a:ext uri="{FF2B5EF4-FFF2-40B4-BE49-F238E27FC236}">
                    <a16:creationId xmlns:a16="http://schemas.microsoft.com/office/drawing/2014/main" id="{AC38ED63-B3C3-3F6E-1C52-F29F71E745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6" name="Textfeld 127">
                <a:extLst>
                  <a:ext uri="{FF2B5EF4-FFF2-40B4-BE49-F238E27FC236}">
                    <a16:creationId xmlns:a16="http://schemas.microsoft.com/office/drawing/2014/main" id="{EFD82B7D-F954-C9EE-9BA0-80B59DD4FCF3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27" name="Textfeld 125">
                <a:extLst>
                  <a:ext uri="{FF2B5EF4-FFF2-40B4-BE49-F238E27FC236}">
                    <a16:creationId xmlns:a16="http://schemas.microsoft.com/office/drawing/2014/main" id="{40C3D1A9-E27D-CD14-EE7E-5A1BD09BFE00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28" name="Textfeld 123">
                <a:extLst>
                  <a:ext uri="{FF2B5EF4-FFF2-40B4-BE49-F238E27FC236}">
                    <a16:creationId xmlns:a16="http://schemas.microsoft.com/office/drawing/2014/main" id="{463C8AA5-019F-A60A-8A19-03043F908F96}"/>
                  </a:ext>
                </a:extLst>
              </p:cNvPr>
              <p:cNvSpPr txBox="1"/>
              <p:nvPr/>
            </p:nvSpPr>
            <p:spPr>
              <a:xfrm>
                <a:off x="489009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7A36A416-9C9D-21C3-0E36-F2320B04C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08CA3EAF-C214-10BF-9C5B-CC00C9CD2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1" name="Grafik 30">
            <a:extLst>
              <a:ext uri="{FF2B5EF4-FFF2-40B4-BE49-F238E27FC236}">
                <a16:creationId xmlns:a16="http://schemas.microsoft.com/office/drawing/2014/main" id="{E37387C4-F547-CE74-5469-858CABC9CB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9998" y="6042813"/>
            <a:ext cx="687695" cy="68769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8CED564-EA71-3EBB-5360-AB9165BD83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2836" y="6071105"/>
            <a:ext cx="659797" cy="659797"/>
          </a:xfrm>
          <a:prstGeom prst="rect">
            <a:avLst/>
          </a:prstGeom>
        </p:spPr>
      </p:pic>
      <p:grpSp>
        <p:nvGrpSpPr>
          <p:cNvPr id="3" name="Gruppieren 34">
            <a:extLst>
              <a:ext uri="{FF2B5EF4-FFF2-40B4-BE49-F238E27FC236}">
                <a16:creationId xmlns:a16="http://schemas.microsoft.com/office/drawing/2014/main" id="{7D75E35B-7261-E7E0-DDBB-AE15595D97C1}"/>
              </a:ext>
            </a:extLst>
          </p:cNvPr>
          <p:cNvGrpSpPr/>
          <p:nvPr/>
        </p:nvGrpSpPr>
        <p:grpSpPr>
          <a:xfrm>
            <a:off x="3088502" y="6147716"/>
            <a:ext cx="577211" cy="582667"/>
            <a:chOff x="4733026" y="2729172"/>
            <a:chExt cx="2213040" cy="2085946"/>
          </a:xfrm>
        </p:grpSpPr>
        <p:grpSp>
          <p:nvGrpSpPr>
            <p:cNvPr id="4" name="Gruppieren 35">
              <a:extLst>
                <a:ext uri="{FF2B5EF4-FFF2-40B4-BE49-F238E27FC236}">
                  <a16:creationId xmlns:a16="http://schemas.microsoft.com/office/drawing/2014/main" id="{12BACD2E-6E4D-3933-E886-169ECD338DAE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9" name="Grafik 37">
                <a:extLst>
                  <a:ext uri="{FF2B5EF4-FFF2-40B4-BE49-F238E27FC236}">
                    <a16:creationId xmlns:a16="http://schemas.microsoft.com/office/drawing/2014/main" id="{0DBB70EA-273D-37DF-E8E6-34CAACFA08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0" name="Grafik 38">
                <a:extLst>
                  <a:ext uri="{FF2B5EF4-FFF2-40B4-BE49-F238E27FC236}">
                    <a16:creationId xmlns:a16="http://schemas.microsoft.com/office/drawing/2014/main" id="{B237DA03-FDEE-A121-7859-38F95DAD79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1" name="Ellipse 39">
                <a:extLst>
                  <a:ext uri="{FF2B5EF4-FFF2-40B4-BE49-F238E27FC236}">
                    <a16:creationId xmlns:a16="http://schemas.microsoft.com/office/drawing/2014/main" id="{E51A6B9E-179F-6145-5E02-B81442776BC6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Pfeil: Chevron 40">
                <a:extLst>
                  <a:ext uri="{FF2B5EF4-FFF2-40B4-BE49-F238E27FC236}">
                    <a16:creationId xmlns:a16="http://schemas.microsoft.com/office/drawing/2014/main" id="{0385003F-E7D3-8A19-5332-2A2229CE618E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echteck 41">
                <a:extLst>
                  <a:ext uri="{FF2B5EF4-FFF2-40B4-BE49-F238E27FC236}">
                    <a16:creationId xmlns:a16="http://schemas.microsoft.com/office/drawing/2014/main" id="{4186069E-18EA-F0CF-C8EB-BD9DB33EABE9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6" name="Grafik 36">
              <a:extLst>
                <a:ext uri="{FF2B5EF4-FFF2-40B4-BE49-F238E27FC236}">
                  <a16:creationId xmlns:a16="http://schemas.microsoft.com/office/drawing/2014/main" id="{FBA6A1A3-4D40-7B76-15B1-05DB1A8E3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24AEE80E-42C0-95D3-FEBB-2D970557C2D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8406" y="1712198"/>
            <a:ext cx="3639265" cy="396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20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53010-3751-915C-D50B-0BF4CB9EB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47B984F2-B80C-BC7A-00C7-66B7919BE2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4B51D749-C42E-9139-6971-7F29C9D936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0" name="Titel 6">
            <a:extLst>
              <a:ext uri="{FF2B5EF4-FFF2-40B4-BE49-F238E27FC236}">
                <a16:creationId xmlns:a16="http://schemas.microsoft.com/office/drawing/2014/main" id="{D47606BA-B1FA-326D-BC0D-C591EDE7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917444"/>
          </a:xfrm>
        </p:spPr>
        <p:txBody>
          <a:bodyPr/>
          <a:lstStyle/>
          <a:p>
            <a:r>
              <a:rPr lang="en-US"/>
              <a:t>Electric long-stroke gripper</a:t>
            </a:r>
            <a:br>
              <a:rPr lang="en-US"/>
            </a:br>
            <a:r>
              <a:rPr lang="en-US" sz="2400" b="0"/>
              <a:t>Handling cartons and cardboard inserts/dividers</a:t>
            </a:r>
            <a:endParaRPr lang="de-DE" b="0"/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E99CC3D5-D14F-5BA9-8D83-490A47D46F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 err="1"/>
              <a:t>Logistics</a:t>
            </a:r>
            <a:endParaRPr lang="de-DE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8CDB5911-E955-4202-074A-9BA0459BF7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59" y="2100929"/>
            <a:ext cx="4696842" cy="3960000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554DDFA2-ED5F-33D7-29C4-3FAA005A105B}"/>
              </a:ext>
            </a:extLst>
          </p:cNvPr>
          <p:cNvSpPr txBox="1"/>
          <p:nvPr/>
        </p:nvSpPr>
        <p:spPr>
          <a:xfrm>
            <a:off x="5975350" y="1715424"/>
            <a:ext cx="5881688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b="1">
                <a:solidFill>
                  <a:srgbClr val="003D6A"/>
                </a:solidFill>
              </a:rPr>
              <a:t>Function</a:t>
            </a:r>
            <a:br>
              <a:rPr lang="de-DE" b="1" noProof="0"/>
            </a:br>
            <a:r>
              <a:rPr lang="en-US" sz="1400">
                <a:solidFill>
                  <a:srgbClr val="003D6A"/>
                </a:solidFill>
              </a:rPr>
              <a:t>Electric long-stroke gripper with smooth-running double profile rail guide and adaptable servo motor</a:t>
            </a:r>
            <a:endParaRPr lang="de-DE" sz="1400" noProof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de-DE" sz="900" b="1" noProof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b="1">
                <a:solidFill>
                  <a:srgbClr val="003D6A"/>
                </a:solidFill>
              </a:rPr>
              <a:t>Customer benefit</a:t>
            </a:r>
            <a:endParaRPr lang="de-DE" b="1" noProof="0">
              <a:solidFill>
                <a:srgbClr val="003D6A"/>
              </a:solidFill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400">
                <a:solidFill>
                  <a:srgbClr val="003D6A"/>
                </a:solidFill>
              </a:rPr>
              <a:t>For flexible and highly dynamic handling of different carton sizes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400" b="1">
                <a:solidFill>
                  <a:srgbClr val="003D6A"/>
                </a:solidFill>
              </a:rPr>
              <a:t>High torque capacity thanks to double profile rail guide</a:t>
            </a:r>
            <a:r>
              <a:rPr lang="en-US" sz="1400">
                <a:solidFill>
                  <a:srgbClr val="003D6A"/>
                </a:solidFill>
              </a:rPr>
              <a:t>, suitable for use with long gripper fingers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400" b="1">
                <a:solidFill>
                  <a:srgbClr val="003D6A"/>
                </a:solidFill>
              </a:rPr>
              <a:t>Very narrow design </a:t>
            </a:r>
            <a:r>
              <a:rPr lang="en-US" sz="1400">
                <a:solidFill>
                  <a:srgbClr val="003D6A"/>
                </a:solidFill>
              </a:rPr>
              <a:t>for minimal interference contours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400" b="1">
                <a:solidFill>
                  <a:srgbClr val="003D6A"/>
                </a:solidFill>
              </a:rPr>
              <a:t>Adaptable drive motor </a:t>
            </a:r>
            <a:r>
              <a:rPr lang="en-US" sz="1400">
                <a:solidFill>
                  <a:srgbClr val="003D6A"/>
                </a:solidFill>
              </a:rPr>
              <a:t>for flexible control and easy integration into existing control concepts</a:t>
            </a:r>
            <a:endParaRPr lang="de-DE" sz="1400" noProof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de-DE" sz="900" b="1" noProof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b="1">
                <a:solidFill>
                  <a:srgbClr val="003D6A"/>
                </a:solidFill>
              </a:rPr>
              <a:t>Customer work piece</a:t>
            </a:r>
            <a:br>
              <a:rPr lang="de-DE" b="1" noProof="0">
                <a:solidFill>
                  <a:srgbClr val="003D6A"/>
                </a:solidFill>
              </a:rPr>
            </a:br>
            <a:r>
              <a:rPr lang="en-US" sz="1400">
                <a:solidFill>
                  <a:srgbClr val="003D6A"/>
                </a:solidFill>
              </a:rPr>
              <a:t>Cardboard boxes of various sizes and cardboard inserts/dividers</a:t>
            </a:r>
            <a:endParaRPr lang="de-DE" sz="1400" noProof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4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de-DE" sz="1800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Scope</a:t>
            </a:r>
            <a:b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lang="en-US" sz="1400">
                <a:solidFill>
                  <a:srgbClr val="003D6A"/>
                </a:solidFill>
              </a:rPr>
              <a:t>LEG 760 long-stroke gripper with customized fingers, 230 mm stroke per jaw</a:t>
            </a:r>
            <a:endParaRPr lang="de-DE" sz="140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2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2FF61-5E83-B63E-17D2-3A3482631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FD11C55-A6AC-8AD6-8802-2DE46AA96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917444"/>
          </a:xfrm>
        </p:spPr>
        <p:txBody>
          <a:bodyPr/>
          <a:lstStyle/>
          <a:p>
            <a:r>
              <a:rPr lang="en-US"/>
              <a:t>KLT-Gripper</a:t>
            </a:r>
            <a:br>
              <a:rPr lang="en-US"/>
            </a:br>
            <a:r>
              <a:rPr lang="en-US" sz="2400" b="0"/>
              <a:t>Handling of  small load container boxes (KLT), boxes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23C2250-A767-09B6-EA79-929CCE59CD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Logistics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2E78DD6A-7A41-672F-D60C-6BEFC0B015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46492B24-AC47-6432-277C-C283764CA0E2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C7C9BEEC-53A3-423E-5CD1-2675BEB0F71F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26DFF3AA-B617-E4DE-6586-6444C61B6745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E303C06B-6BC2-AD11-BAD6-562BA417F8A0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DDAB9A84-5332-5279-5958-9233766528D5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513EE2AF-D524-FDE1-0AB5-7974C7E81BA8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60E3D56A-F0B4-BD06-16C8-97537DD5C0AF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E3864D0D-1217-4AD6-EEBD-2319381BE9B1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D88D8E32-01FB-84E5-AC09-2AFA06F99B4F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EB789826-4695-5132-1F44-4676CDDA19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C15FB5FB-E215-51DD-F490-E84D6206BE13}"/>
              </a:ext>
            </a:extLst>
          </p:cNvPr>
          <p:cNvGrpSpPr/>
          <p:nvPr/>
        </p:nvGrpSpPr>
        <p:grpSpPr>
          <a:xfrm>
            <a:off x="4569924" y="6078883"/>
            <a:ext cx="2278125" cy="723308"/>
            <a:chOff x="3486608" y="2216930"/>
            <a:chExt cx="2278125" cy="723308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668E84E5-91F4-9D6C-5775-93FBC9C510A7}"/>
                </a:ext>
              </a:extLst>
            </p:cNvPr>
            <p:cNvGrpSpPr/>
            <p:nvPr/>
          </p:nvGrpSpPr>
          <p:grpSpPr>
            <a:xfrm>
              <a:off x="3486608" y="2216930"/>
              <a:ext cx="2278125" cy="723308"/>
              <a:chOff x="3486608" y="2216930"/>
              <a:chExt cx="2278125" cy="723308"/>
            </a:xfrm>
          </p:grpSpPr>
          <p:pic>
            <p:nvPicPr>
              <p:cNvPr id="25" name="Grafik 124">
                <a:extLst>
                  <a:ext uri="{FF2B5EF4-FFF2-40B4-BE49-F238E27FC236}">
                    <a16:creationId xmlns:a16="http://schemas.microsoft.com/office/drawing/2014/main" id="{D29C7EBB-91E3-2624-C2C7-CAEB17B4B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6" name="Textfeld 127">
                <a:extLst>
                  <a:ext uri="{FF2B5EF4-FFF2-40B4-BE49-F238E27FC236}">
                    <a16:creationId xmlns:a16="http://schemas.microsoft.com/office/drawing/2014/main" id="{BD1EEA31-16A4-2399-9064-E792950A4A22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27" name="Textfeld 125">
                <a:extLst>
                  <a:ext uri="{FF2B5EF4-FFF2-40B4-BE49-F238E27FC236}">
                    <a16:creationId xmlns:a16="http://schemas.microsoft.com/office/drawing/2014/main" id="{2BA1908A-5C1C-99F5-5810-D2B7747CAA00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28" name="Textfeld 123">
                <a:extLst>
                  <a:ext uri="{FF2B5EF4-FFF2-40B4-BE49-F238E27FC236}">
                    <a16:creationId xmlns:a16="http://schemas.microsoft.com/office/drawing/2014/main" id="{75E3FCDC-495C-2479-4A74-9B966B86281A}"/>
                  </a:ext>
                </a:extLst>
              </p:cNvPr>
              <p:cNvSpPr txBox="1"/>
              <p:nvPr/>
            </p:nvSpPr>
            <p:spPr>
              <a:xfrm>
                <a:off x="489009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260689BC-D400-A506-887A-E729257F3B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51D60652-6011-9C33-C00E-1F19FB45A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5B76C650-95D6-310E-F3DF-94E1EE8553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5142" y="6083272"/>
            <a:ext cx="706502" cy="706502"/>
          </a:xfrm>
          <a:prstGeom prst="rect">
            <a:avLst/>
          </a:prstGeom>
        </p:spPr>
      </p:pic>
      <p:grpSp>
        <p:nvGrpSpPr>
          <p:cNvPr id="6" name="Gruppieren 34">
            <a:extLst>
              <a:ext uri="{FF2B5EF4-FFF2-40B4-BE49-F238E27FC236}">
                <a16:creationId xmlns:a16="http://schemas.microsoft.com/office/drawing/2014/main" id="{9E8E1F5D-8FD4-0830-B404-325DF358A5BB}"/>
              </a:ext>
            </a:extLst>
          </p:cNvPr>
          <p:cNvGrpSpPr/>
          <p:nvPr/>
        </p:nvGrpSpPr>
        <p:grpSpPr>
          <a:xfrm>
            <a:off x="3088502" y="6147716"/>
            <a:ext cx="577211" cy="582667"/>
            <a:chOff x="4733026" y="2729172"/>
            <a:chExt cx="2213040" cy="2085946"/>
          </a:xfrm>
        </p:grpSpPr>
        <p:grpSp>
          <p:nvGrpSpPr>
            <p:cNvPr id="9" name="Gruppieren 35">
              <a:extLst>
                <a:ext uri="{FF2B5EF4-FFF2-40B4-BE49-F238E27FC236}">
                  <a16:creationId xmlns:a16="http://schemas.microsoft.com/office/drawing/2014/main" id="{CFF9D352-ABFE-5BF2-A91D-74AB2A194C44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1" name="Grafik 37">
                <a:extLst>
                  <a:ext uri="{FF2B5EF4-FFF2-40B4-BE49-F238E27FC236}">
                    <a16:creationId xmlns:a16="http://schemas.microsoft.com/office/drawing/2014/main" id="{6A34A298-DEB5-5442-5F70-F5884EA6E5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2" name="Grafik 38">
                <a:extLst>
                  <a:ext uri="{FF2B5EF4-FFF2-40B4-BE49-F238E27FC236}">
                    <a16:creationId xmlns:a16="http://schemas.microsoft.com/office/drawing/2014/main" id="{044092A6-4F27-7290-A092-A5136C240B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3" name="Ellipse 39">
                <a:extLst>
                  <a:ext uri="{FF2B5EF4-FFF2-40B4-BE49-F238E27FC236}">
                    <a16:creationId xmlns:a16="http://schemas.microsoft.com/office/drawing/2014/main" id="{8F701467-AA8E-99A8-289D-D2FDB43AA7F9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Pfeil: Chevron 40">
                <a:extLst>
                  <a:ext uri="{FF2B5EF4-FFF2-40B4-BE49-F238E27FC236}">
                    <a16:creationId xmlns:a16="http://schemas.microsoft.com/office/drawing/2014/main" id="{FD393BB4-776E-059C-9622-D87B1E606070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chteck 41">
                <a:extLst>
                  <a:ext uri="{FF2B5EF4-FFF2-40B4-BE49-F238E27FC236}">
                    <a16:creationId xmlns:a16="http://schemas.microsoft.com/office/drawing/2014/main" id="{02228452-6DC5-64DA-01FC-467D3394F5A4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10" name="Grafik 36">
              <a:extLst>
                <a:ext uri="{FF2B5EF4-FFF2-40B4-BE49-F238E27FC236}">
                  <a16:creationId xmlns:a16="http://schemas.microsoft.com/office/drawing/2014/main" id="{DD4E84EA-6539-F538-A0AE-A1EA65302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0AAE18ED-785F-F505-F100-8736ED408CF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4" y="2181040"/>
            <a:ext cx="6215526" cy="262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B77F773-7423-75AE-DD6A-C1623F737642}"/>
              </a:ext>
            </a:extLst>
          </p:cNvPr>
          <p:cNvSpPr txBox="1"/>
          <p:nvPr/>
        </p:nvSpPr>
        <p:spPr>
          <a:xfrm>
            <a:off x="7162796" y="1715424"/>
            <a:ext cx="4694242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b="1">
                <a:solidFill>
                  <a:srgbClr val="003D6A"/>
                </a:solidFill>
              </a:rPr>
              <a:t>Function</a:t>
            </a:r>
            <a:br>
              <a:rPr lang="en-US" b="1" noProof="0"/>
            </a:br>
            <a:r>
              <a:rPr lang="en-US" sz="1400">
                <a:solidFill>
                  <a:srgbClr val="003D6A"/>
                </a:solidFill>
              </a:rPr>
              <a:t>Handling of one or two KLT containers, as required, by two parallel-mounted PHL-W-32 long-stroke grippers with large jaw stroke</a:t>
            </a:r>
            <a:endParaRPr lang="en-US" sz="1400" noProof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en-US" sz="900" b="1" noProof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b="1">
                <a:solidFill>
                  <a:srgbClr val="003D6A"/>
                </a:solidFill>
              </a:rPr>
              <a:t>Customer benefit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400">
                <a:solidFill>
                  <a:srgbClr val="003D6A"/>
                </a:solidFill>
              </a:rPr>
              <a:t>Double piston rack and pinion principle for centric clamping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400">
                <a:solidFill>
                  <a:srgbClr val="003D6A"/>
                </a:solidFill>
              </a:rPr>
              <a:t>High torque absorption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400">
                <a:solidFill>
                  <a:srgbClr val="003D6A"/>
                </a:solidFill>
              </a:rPr>
              <a:t>Energy supply via tubeless direct connection possible for flexible pressure supply in many automation solutions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900" b="1" noProof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b="1">
                <a:solidFill>
                  <a:srgbClr val="003D6A"/>
                </a:solidFill>
              </a:rPr>
              <a:t>Customer work piece</a:t>
            </a:r>
            <a:br>
              <a:rPr lang="en-US" b="1" noProof="0">
                <a:solidFill>
                  <a:srgbClr val="003D6A"/>
                </a:solidFill>
              </a:rPr>
            </a:br>
            <a:r>
              <a:rPr lang="en-US" sz="1400" noProof="0">
                <a:solidFill>
                  <a:srgbClr val="003D6A"/>
                </a:solidFill>
              </a:rPr>
              <a:t>Small load container boxes (KLT), boxes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4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Scope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lang="en-US" sz="1400">
                <a:solidFill>
                  <a:srgbClr val="003D6A"/>
                </a:solidFill>
              </a:rPr>
              <a:t>2x PHL-W-32 long-stroke grippers with customer-specific fingers, 40 mm stroke per jaw</a:t>
            </a:r>
          </a:p>
        </p:txBody>
      </p:sp>
    </p:spTree>
    <p:extLst>
      <p:ext uri="{BB962C8B-B14F-4D97-AF65-F5344CB8AC3E}">
        <p14:creationId xmlns:p14="http://schemas.microsoft.com/office/powerpoint/2010/main" val="1388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A2BBE-A7E0-8BC9-F57B-B000D8168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313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E77D1-F99F-7776-712C-DE16F16AF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7597009-5738-F6FB-2C24-BD634A7CD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en-US"/>
              <a:t>Material Lifter</a:t>
            </a:r>
            <a:br>
              <a:rPr lang="en-US"/>
            </a:br>
            <a:r>
              <a:rPr lang="en-US" sz="2400" b="0"/>
              <a:t>Lifting trays for automated unloading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2040890-B1D4-F1E8-F487-440E15037C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err="1"/>
              <a:t>Logistic</a:t>
            </a:r>
            <a:r>
              <a:rPr lang="de-DE"/>
              <a:t> - </a:t>
            </a:r>
            <a:r>
              <a:rPr lang="de-DE" err="1"/>
              <a:t>Intralogistics</a:t>
            </a:r>
            <a:endParaRPr lang="de-DE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DE849643-86D3-D026-A38D-4ED9C33C52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9FA014A0-B97D-9C68-56CC-BAF4D408D225}"/>
              </a:ext>
            </a:extLst>
          </p:cNvPr>
          <p:cNvSpPr txBox="1"/>
          <p:nvPr/>
        </p:nvSpPr>
        <p:spPr>
          <a:xfrm>
            <a:off x="6544908" y="2106637"/>
            <a:ext cx="5312130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Function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Lifting trays layer by layer for automated unloading.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Customer benefits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b="1">
                <a:solidFill>
                  <a:schemeClr val="accent3"/>
                </a:solidFill>
              </a:rPr>
              <a:t>Compact and space saving:</a:t>
            </a:r>
            <a:br>
              <a:rPr lang="en-US" sz="16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Using the z-axis vs. x/y-axis saves valuable installation / floor area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b="1">
                <a:solidFill>
                  <a:schemeClr val="accent3"/>
                </a:solidFill>
              </a:rPr>
              <a:t>Flexibility - virtually universal:</a:t>
            </a:r>
            <a:br>
              <a:rPr lang="en-US" sz="1600" b="1">
                <a:solidFill>
                  <a:schemeClr val="accent3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The Material Lifter with configurable axis and gripper can be adapted to many applications in terms of size, load, speed, …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Expert project planning team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Sizing, design and assembly by SCHUNK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03CD134-252A-BC98-98A3-C3A82DF76F0B}"/>
              </a:ext>
            </a:extLst>
          </p:cNvPr>
          <p:cNvGrpSpPr/>
          <p:nvPr/>
        </p:nvGrpSpPr>
        <p:grpSpPr>
          <a:xfrm>
            <a:off x="752217" y="5759249"/>
            <a:ext cx="1576574" cy="432000"/>
            <a:chOff x="198239" y="4950297"/>
            <a:chExt cx="1576574" cy="432000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6C344759-89BE-C8CF-FD6C-C7D2D35D14C6}"/>
                </a:ext>
              </a:extLst>
            </p:cNvPr>
            <p:cNvSpPr txBox="1"/>
            <p:nvPr/>
          </p:nvSpPr>
          <p:spPr>
            <a:xfrm>
              <a:off x="658813" y="5000098"/>
              <a:ext cx="1116000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200">
                  <a:solidFill>
                    <a:srgbClr val="003D6A"/>
                  </a:solidFill>
                </a:rPr>
                <a:t>additional slides available</a:t>
              </a: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8" name="Grafik 7" descr="Informationen mit einfarbiger Füllung">
              <a:extLst>
                <a:ext uri="{FF2B5EF4-FFF2-40B4-BE49-F238E27FC236}">
                  <a16:creationId xmlns:a16="http://schemas.microsoft.com/office/drawing/2014/main" id="{A560524B-B961-6AB9-D3BC-2098188C8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18CA5767-7EE6-D809-6492-11BFE43719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8076" y="2095879"/>
            <a:ext cx="3128795" cy="431101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497A5A0-27B3-7518-09B8-B6DB3AA05C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265" y="3320045"/>
            <a:ext cx="2054995" cy="154124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B0B564E-EEE5-FB60-FAC9-AFBC6E7BB8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471" y="1978128"/>
            <a:ext cx="1826582" cy="1027453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3CE261FE-39F5-DE05-4E44-F15ADF60326F}"/>
              </a:ext>
            </a:extLst>
          </p:cNvPr>
          <p:cNvSpPr/>
          <p:nvPr/>
        </p:nvSpPr>
        <p:spPr>
          <a:xfrm>
            <a:off x="1390722" y="2856994"/>
            <a:ext cx="384081" cy="38408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noProof="0"/>
              <a:t>+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5D9EA74-6F55-715B-DC2E-326F149E8741}"/>
              </a:ext>
            </a:extLst>
          </p:cNvPr>
          <p:cNvGrpSpPr/>
          <p:nvPr/>
        </p:nvGrpSpPr>
        <p:grpSpPr>
          <a:xfrm>
            <a:off x="2778794" y="2633772"/>
            <a:ext cx="180000" cy="1456896"/>
            <a:chOff x="5014094" y="2693763"/>
            <a:chExt cx="180000" cy="1456896"/>
          </a:xfrm>
        </p:grpSpPr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7D627B49-5B95-C04C-F2F0-8D1150764B7C}"/>
                </a:ext>
              </a:extLst>
            </p:cNvPr>
            <p:cNvCxnSpPr>
              <a:cxnSpLocks/>
            </p:cNvCxnSpPr>
            <p:nvPr/>
          </p:nvCxnSpPr>
          <p:spPr>
            <a:xfrm>
              <a:off x="5014094" y="2693763"/>
              <a:ext cx="0" cy="145689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Gleichschenkliges Dreieck 17">
              <a:extLst>
                <a:ext uri="{FF2B5EF4-FFF2-40B4-BE49-F238E27FC236}">
                  <a16:creationId xmlns:a16="http://schemas.microsoft.com/office/drawing/2014/main" id="{35EE303D-D134-151F-FFEA-F339C7E3F618}"/>
                </a:ext>
              </a:extLst>
            </p:cNvPr>
            <p:cNvSpPr/>
            <p:nvPr/>
          </p:nvSpPr>
          <p:spPr>
            <a:xfrm rot="5400000">
              <a:off x="4834094" y="3332211"/>
              <a:ext cx="540000" cy="180000"/>
            </a:xfrm>
            <a:prstGeom prst="triangle">
              <a:avLst/>
            </a:prstGeom>
            <a:solidFill>
              <a:schemeClr val="bg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0214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0DF5D-DE2A-EF00-7ECB-778572989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0B55B-527F-A80F-0B2D-16C62B227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Material </a:t>
            </a:r>
            <a:r>
              <a:rPr kumimoji="0" lang="de-DE" sz="3600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Lifter</a:t>
            </a:r>
            <a:b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Lifting trays for automated unloading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1BBF863-3782-E5C9-249B-E56C5D08CA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9D53AD-BB7D-9C69-DC50-DD39034D35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err="1"/>
              <a:t>Logistic</a:t>
            </a:r>
            <a:r>
              <a:rPr lang="de-DE"/>
              <a:t> - </a:t>
            </a:r>
            <a:r>
              <a:rPr lang="de-DE" err="1"/>
              <a:t>Intralogistics</a:t>
            </a:r>
            <a:endParaRPr lang="de-DE"/>
          </a:p>
          <a:p>
            <a:endParaRPr lang="de-DE"/>
          </a:p>
        </p:txBody>
      </p:sp>
      <p:pic>
        <p:nvPicPr>
          <p:cNvPr id="10" name="E-Mobility_Prismatic-Cells_Animation_DE_EN_1124">
            <a:hlinkClick r:id="" action="ppaction://media"/>
            <a:extLst>
              <a:ext uri="{FF2B5EF4-FFF2-40B4-BE49-F238E27FC236}">
                <a16:creationId xmlns:a16="http://schemas.microsoft.com/office/drawing/2014/main" id="{73B138D1-DAC7-2090-8E03-FA823D7AB4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6275" r="36171"/>
          <a:stretch>
            <a:fillRect/>
          </a:stretch>
        </p:blipFill>
        <p:spPr>
          <a:xfrm>
            <a:off x="680935" y="1716253"/>
            <a:ext cx="3865124" cy="4572000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C18C210-CBD0-4C87-349C-4401F24E742B}"/>
              </a:ext>
            </a:extLst>
          </p:cNvPr>
          <p:cNvGrpSpPr/>
          <p:nvPr/>
        </p:nvGrpSpPr>
        <p:grpSpPr>
          <a:xfrm>
            <a:off x="8277626" y="1711583"/>
            <a:ext cx="1322016" cy="1440000"/>
            <a:chOff x="8832099" y="1711583"/>
            <a:chExt cx="1322016" cy="1440000"/>
          </a:xfrm>
        </p:grpSpPr>
        <p:pic>
          <p:nvPicPr>
            <p:cNvPr id="17" name="Picture 2" descr="Ladungsträger für Batterien und Glasdächer">
              <a:extLst>
                <a:ext uri="{FF2B5EF4-FFF2-40B4-BE49-F238E27FC236}">
                  <a16:creationId xmlns:a16="http://schemas.microsoft.com/office/drawing/2014/main" id="{382BE660-3225-7EB4-2539-306EE5B345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2099" y="1711583"/>
              <a:ext cx="1322016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Ladungsträger für Batterien und Glasdächer">
              <a:extLst>
                <a:ext uri="{FF2B5EF4-FFF2-40B4-BE49-F238E27FC236}">
                  <a16:creationId xmlns:a16="http://schemas.microsoft.com/office/drawing/2014/main" id="{C7E774CB-1EE9-61C0-178E-753BF2EEB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96" b="89974" l="8369" r="92766">
                          <a14:foregroundMark x1="8369" y1="33854" x2="8369" y2="33854"/>
                          <a14:foregroundMark x1="92766" y1="37500" x2="92766" y2="37500"/>
                          <a14:backgroundMark x1="14184" y1="48698" x2="40000" y2="62500"/>
                          <a14:backgroundMark x1="40000" y1="62500" x2="88511" y2="52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2099" y="1711583"/>
              <a:ext cx="1322016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145A193A-99CF-D178-6E90-F6DEB5FBD928}"/>
              </a:ext>
            </a:extLst>
          </p:cNvPr>
          <p:cNvSpPr txBox="1"/>
          <p:nvPr/>
        </p:nvSpPr>
        <p:spPr>
          <a:xfrm>
            <a:off x="6174647" y="2293084"/>
            <a:ext cx="19666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2000" b="1">
                <a:solidFill>
                  <a:srgbClr val="003D6A"/>
                </a:solidFill>
                <a:latin typeface="+mj-lt"/>
              </a:rPr>
              <a:t>Cover handling</a:t>
            </a:r>
          </a:p>
        </p:txBody>
      </p:sp>
      <p:sp>
        <p:nvSpPr>
          <p:cNvPr id="20" name="Additionszeichen 19">
            <a:extLst>
              <a:ext uri="{FF2B5EF4-FFF2-40B4-BE49-F238E27FC236}">
                <a16:creationId xmlns:a16="http://schemas.microsoft.com/office/drawing/2014/main" id="{8BEECBC0-F672-0A95-5EF5-B96097304111}"/>
              </a:ext>
            </a:extLst>
          </p:cNvPr>
          <p:cNvSpPr/>
          <p:nvPr/>
        </p:nvSpPr>
        <p:spPr>
          <a:xfrm>
            <a:off x="5355900" y="2192183"/>
            <a:ext cx="478800" cy="478800"/>
          </a:xfrm>
          <a:prstGeom prst="mathPlus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6D185F6-A876-507F-3B7A-842DBBCE8C5F}"/>
              </a:ext>
            </a:extLst>
          </p:cNvPr>
          <p:cNvSpPr txBox="1"/>
          <p:nvPr/>
        </p:nvSpPr>
        <p:spPr>
          <a:xfrm>
            <a:off x="6174647" y="3806534"/>
            <a:ext cx="1333241" cy="5924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2000" b="1">
                <a:solidFill>
                  <a:srgbClr val="003D6A"/>
                </a:solidFill>
                <a:latin typeface="+mj-lt"/>
              </a:rPr>
              <a:t>Saves</a:t>
            </a: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2000" b="1">
                <a:solidFill>
                  <a:srgbClr val="003D6A"/>
                </a:solidFill>
                <a:latin typeface="+mj-lt"/>
              </a:rPr>
              <a:t>Floorspace</a:t>
            </a:r>
          </a:p>
        </p:txBody>
      </p:sp>
      <p:sp>
        <p:nvSpPr>
          <p:cNvPr id="22" name="Additionszeichen 21">
            <a:extLst>
              <a:ext uri="{FF2B5EF4-FFF2-40B4-BE49-F238E27FC236}">
                <a16:creationId xmlns:a16="http://schemas.microsoft.com/office/drawing/2014/main" id="{7D408F9E-2EFD-4A48-C487-947E8B8AB5AE}"/>
              </a:ext>
            </a:extLst>
          </p:cNvPr>
          <p:cNvSpPr/>
          <p:nvPr/>
        </p:nvSpPr>
        <p:spPr>
          <a:xfrm>
            <a:off x="5355900" y="3863369"/>
            <a:ext cx="478800" cy="478800"/>
          </a:xfrm>
          <a:prstGeom prst="mathPlus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418BB4B-1CA6-F648-6893-D05BFCF1091D}"/>
              </a:ext>
            </a:extLst>
          </p:cNvPr>
          <p:cNvSpPr txBox="1"/>
          <p:nvPr/>
        </p:nvSpPr>
        <p:spPr>
          <a:xfrm>
            <a:off x="6174647" y="5478480"/>
            <a:ext cx="1338521" cy="5924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2000" b="1">
                <a:solidFill>
                  <a:srgbClr val="003D6A"/>
                </a:solidFill>
                <a:latin typeface="+mj-lt"/>
              </a:rPr>
              <a:t>Pure</a:t>
            </a: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2000" b="1">
                <a:solidFill>
                  <a:srgbClr val="003D6A"/>
                </a:solidFill>
                <a:latin typeface="+mj-lt"/>
              </a:rPr>
              <a:t>Flexibility</a:t>
            </a:r>
          </a:p>
        </p:txBody>
      </p:sp>
      <p:sp>
        <p:nvSpPr>
          <p:cNvPr id="24" name="Additionszeichen 23">
            <a:extLst>
              <a:ext uri="{FF2B5EF4-FFF2-40B4-BE49-F238E27FC236}">
                <a16:creationId xmlns:a16="http://schemas.microsoft.com/office/drawing/2014/main" id="{B0B474DF-FB98-14BD-2194-7556E963C0AB}"/>
              </a:ext>
            </a:extLst>
          </p:cNvPr>
          <p:cNvSpPr/>
          <p:nvPr/>
        </p:nvSpPr>
        <p:spPr>
          <a:xfrm>
            <a:off x="5355900" y="5535315"/>
            <a:ext cx="478800" cy="478800"/>
          </a:xfrm>
          <a:prstGeom prst="mathPlus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FD2841A6-0A06-222A-AFE9-5E7CC8815F98}"/>
              </a:ext>
            </a:extLst>
          </p:cNvPr>
          <p:cNvGrpSpPr/>
          <p:nvPr/>
        </p:nvGrpSpPr>
        <p:grpSpPr>
          <a:xfrm>
            <a:off x="9990330" y="5459833"/>
            <a:ext cx="1530286" cy="658385"/>
            <a:chOff x="8229343" y="4664483"/>
            <a:chExt cx="1265567" cy="691751"/>
          </a:xfrm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7BE7603F-DE15-9AAE-E201-988245B6334D}"/>
                </a:ext>
              </a:extLst>
            </p:cNvPr>
            <p:cNvSpPr/>
            <p:nvPr/>
          </p:nvSpPr>
          <p:spPr>
            <a:xfrm>
              <a:off x="8305543" y="5183549"/>
              <a:ext cx="1189367" cy="172685"/>
            </a:xfrm>
            <a:prstGeom prst="rect">
              <a:avLst/>
            </a:prstGeom>
            <a:solidFill>
              <a:srgbClr val="3C9095"/>
            </a:solidFill>
            <a:ln>
              <a:solidFill>
                <a:srgbClr val="165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35C77640-9C97-AF86-2BD8-6FAE9BCDA442}"/>
                </a:ext>
              </a:extLst>
            </p:cNvPr>
            <p:cNvSpPr/>
            <p:nvPr/>
          </p:nvSpPr>
          <p:spPr>
            <a:xfrm>
              <a:off x="8278169" y="5009693"/>
              <a:ext cx="1189367" cy="172685"/>
            </a:xfrm>
            <a:prstGeom prst="rect">
              <a:avLst/>
            </a:prstGeom>
            <a:solidFill>
              <a:srgbClr val="3C9095"/>
            </a:solidFill>
            <a:ln>
              <a:solidFill>
                <a:srgbClr val="165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66765F56-600C-BB7C-F329-4AF02786E74A}"/>
                </a:ext>
              </a:extLst>
            </p:cNvPr>
            <p:cNvSpPr/>
            <p:nvPr/>
          </p:nvSpPr>
          <p:spPr>
            <a:xfrm>
              <a:off x="8229343" y="4838337"/>
              <a:ext cx="1189367" cy="172685"/>
            </a:xfrm>
            <a:prstGeom prst="rect">
              <a:avLst/>
            </a:prstGeom>
            <a:solidFill>
              <a:srgbClr val="3C9095"/>
            </a:solidFill>
            <a:ln>
              <a:solidFill>
                <a:srgbClr val="165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835F053C-EF79-410D-0CE1-52F769F6FA19}"/>
                </a:ext>
              </a:extLst>
            </p:cNvPr>
            <p:cNvSpPr/>
            <p:nvPr/>
          </p:nvSpPr>
          <p:spPr>
            <a:xfrm>
              <a:off x="8273549" y="4664483"/>
              <a:ext cx="1189367" cy="172685"/>
            </a:xfrm>
            <a:prstGeom prst="rect">
              <a:avLst/>
            </a:prstGeom>
            <a:solidFill>
              <a:srgbClr val="3C9095"/>
            </a:solidFill>
            <a:ln>
              <a:solidFill>
                <a:srgbClr val="165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2D671622-1E63-9FFB-6AB5-17BF042FA811}"/>
              </a:ext>
            </a:extLst>
          </p:cNvPr>
          <p:cNvGrpSpPr/>
          <p:nvPr/>
        </p:nvGrpSpPr>
        <p:grpSpPr>
          <a:xfrm>
            <a:off x="7709149" y="5324715"/>
            <a:ext cx="1174935" cy="900000"/>
            <a:chOff x="7740976" y="4465751"/>
            <a:chExt cx="971687" cy="930390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EDB4B8C2-9A9C-EA6D-CE6C-6DF082C28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0976" y="4465751"/>
              <a:ext cx="971687" cy="930390"/>
            </a:xfrm>
            <a:prstGeom prst="rect">
              <a:avLst/>
            </a:prstGeom>
          </p:spPr>
        </p:pic>
        <p:cxnSp>
          <p:nvCxnSpPr>
            <p:cNvPr id="32" name="Gerade Verbindung mit Pfeil 31">
              <a:extLst>
                <a:ext uri="{FF2B5EF4-FFF2-40B4-BE49-F238E27FC236}">
                  <a16:creationId xmlns:a16="http://schemas.microsoft.com/office/drawing/2014/main" id="{2022CB35-780D-4DFD-16A8-56BCFE1153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57292" y="5150342"/>
              <a:ext cx="388488" cy="4083"/>
            </a:xfrm>
            <a:prstGeom prst="straightConnector1">
              <a:avLst/>
            </a:prstGeom>
            <a:ln w="28575">
              <a:solidFill>
                <a:srgbClr val="00ADEE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mit Pfeil 32">
              <a:extLst>
                <a:ext uri="{FF2B5EF4-FFF2-40B4-BE49-F238E27FC236}">
                  <a16:creationId xmlns:a16="http://schemas.microsoft.com/office/drawing/2014/main" id="{943CB4BA-FA48-793F-2C9F-E26C954028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4175" y="5150342"/>
              <a:ext cx="388488" cy="4083"/>
            </a:xfrm>
            <a:prstGeom prst="straightConnector1">
              <a:avLst/>
            </a:prstGeom>
            <a:ln w="28575">
              <a:solidFill>
                <a:srgbClr val="00ADEE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Pfeil: nach rechts 33">
            <a:extLst>
              <a:ext uri="{FF2B5EF4-FFF2-40B4-BE49-F238E27FC236}">
                <a16:creationId xmlns:a16="http://schemas.microsoft.com/office/drawing/2014/main" id="{AE5B77AD-E637-0ABC-80EA-639576A39973}"/>
              </a:ext>
            </a:extLst>
          </p:cNvPr>
          <p:cNvSpPr/>
          <p:nvPr/>
        </p:nvSpPr>
        <p:spPr>
          <a:xfrm>
            <a:off x="9221207" y="5630715"/>
            <a:ext cx="432000" cy="28800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630664A8-4579-3780-95B0-B3F127B3E884}"/>
              </a:ext>
            </a:extLst>
          </p:cNvPr>
          <p:cNvGrpSpPr/>
          <p:nvPr/>
        </p:nvGrpSpPr>
        <p:grpSpPr>
          <a:xfrm>
            <a:off x="7845602" y="3436769"/>
            <a:ext cx="1822980" cy="1332000"/>
            <a:chOff x="6212945" y="1687069"/>
            <a:chExt cx="2200276" cy="1737632"/>
          </a:xfrm>
        </p:grpSpPr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990FA9D1-599B-BC60-B4FF-8EC148E4E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3333" l="10000" r="90000">
                          <a14:foregroundMark x1="24250" y1="84493" x2="24250" y2="84493"/>
                          <a14:foregroundMark x1="28750" y1="89710" x2="28750" y2="89710"/>
                          <a14:foregroundMark x1="36875" y1="93333" x2="36875" y2="93333"/>
                          <a14:foregroundMark x1="23250" y1="87681" x2="23250" y2="87681"/>
                          <a14:foregroundMark x1="24375" y1="88116" x2="24375" y2="88116"/>
                          <a14:foregroundMark x1="52750" y1="81159" x2="52750" y2="81159"/>
                          <a14:backgroundMark x1="23875" y1="21739" x2="23500" y2="58841"/>
                          <a14:backgroundMark x1="25875" y1="45797" x2="25875" y2="45797"/>
                          <a14:backgroundMark x1="27000" y1="46957" x2="27000" y2="46957"/>
                          <a14:backgroundMark x1="25250" y1="10870" x2="43625" y2="15217"/>
                          <a14:backgroundMark x1="43625" y1="15217" x2="49375" y2="12609"/>
                          <a14:backgroundMark x1="23875" y1="17681" x2="45625" y2="19420"/>
                          <a14:backgroundMark x1="45625" y1="19420" x2="48125" y2="19275"/>
                          <a14:backgroundMark x1="22500" y1="14203" x2="22375" y2="66232"/>
                          <a14:backgroundMark x1="25250" y1="55072" x2="21750" y2="76812"/>
                          <a14:backgroundMark x1="24375" y1="66957" x2="24375" y2="66957"/>
                          <a14:backgroundMark x1="24750" y1="71014" x2="24750" y2="71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238" t="50639" r="43246" b="243"/>
            <a:stretch/>
          </p:blipFill>
          <p:spPr>
            <a:xfrm>
              <a:off x="6212945" y="1687069"/>
              <a:ext cx="1123951" cy="1236256"/>
            </a:xfrm>
            <a:prstGeom prst="rect">
              <a:avLst/>
            </a:prstGeom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67DD8F95-023F-E2BB-2CFD-C3C3A0532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145" b="145"/>
            <a:stretch/>
          </p:blipFill>
          <p:spPr>
            <a:xfrm>
              <a:off x="6727295" y="1937758"/>
              <a:ext cx="1123951" cy="1236256"/>
            </a:xfrm>
            <a:prstGeom prst="rect">
              <a:avLst/>
            </a:prstGeom>
          </p:spPr>
        </p:pic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E81C09FC-3B95-7D2D-CA66-101ACB67D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3333" l="10000" r="90000">
                          <a14:foregroundMark x1="24250" y1="84493" x2="24250" y2="84493"/>
                          <a14:foregroundMark x1="28750" y1="89710" x2="28750" y2="89710"/>
                          <a14:foregroundMark x1="36875" y1="93333" x2="36875" y2="93333"/>
                          <a14:foregroundMark x1="23250" y1="87681" x2="23250" y2="87681"/>
                          <a14:foregroundMark x1="24375" y1="88116" x2="24375" y2="88116"/>
                          <a14:foregroundMark x1="52750" y1="81159" x2="52750" y2="81159"/>
                          <a14:backgroundMark x1="23875" y1="21739" x2="23500" y2="58841"/>
                          <a14:backgroundMark x1="25875" y1="45797" x2="25875" y2="45797"/>
                          <a14:backgroundMark x1="27000" y1="46957" x2="27000" y2="46957"/>
                          <a14:backgroundMark x1="25250" y1="10870" x2="43625" y2="15217"/>
                          <a14:backgroundMark x1="43625" y1="15217" x2="49375" y2="12609"/>
                          <a14:backgroundMark x1="23875" y1="17681" x2="45625" y2="19420"/>
                          <a14:backgroundMark x1="45625" y1="19420" x2="48125" y2="19275"/>
                          <a14:backgroundMark x1="22500" y1="14203" x2="22375" y2="66232"/>
                          <a14:backgroundMark x1="25250" y1="55072" x2="21750" y2="76812"/>
                          <a14:backgroundMark x1="24375" y1="66957" x2="24375" y2="66957"/>
                          <a14:backgroundMark x1="24750" y1="71014" x2="24750" y2="71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238" t="50639" r="43246" b="243"/>
            <a:stretch/>
          </p:blipFill>
          <p:spPr>
            <a:xfrm>
              <a:off x="7289270" y="2188445"/>
              <a:ext cx="1123951" cy="1236256"/>
            </a:xfrm>
            <a:prstGeom prst="rect">
              <a:avLst/>
            </a:prstGeom>
          </p:spPr>
        </p:pic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9B986673-E8D7-554E-9662-98A4E4EB5BFF}"/>
              </a:ext>
            </a:extLst>
          </p:cNvPr>
          <p:cNvGrpSpPr/>
          <p:nvPr/>
        </p:nvGrpSpPr>
        <p:grpSpPr>
          <a:xfrm>
            <a:off x="10323592" y="3532853"/>
            <a:ext cx="1357370" cy="1139832"/>
            <a:chOff x="6212945" y="1687069"/>
            <a:chExt cx="1638301" cy="1486944"/>
          </a:xfrm>
        </p:grpSpPr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085B1384-D4FE-5E4A-02F2-B80955C90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3333" l="10000" r="90000">
                          <a14:foregroundMark x1="24250" y1="84493" x2="24250" y2="84493"/>
                          <a14:foregroundMark x1="28750" y1="89710" x2="28750" y2="89710"/>
                          <a14:foregroundMark x1="36875" y1="93333" x2="36875" y2="93333"/>
                          <a14:foregroundMark x1="23250" y1="87681" x2="23250" y2="87681"/>
                          <a14:foregroundMark x1="24375" y1="88116" x2="24375" y2="88116"/>
                          <a14:foregroundMark x1="52750" y1="81159" x2="52750" y2="81159"/>
                          <a14:backgroundMark x1="23875" y1="21739" x2="23500" y2="58841"/>
                          <a14:backgroundMark x1="25875" y1="45797" x2="25875" y2="45797"/>
                          <a14:backgroundMark x1="27000" y1="46957" x2="27000" y2="46957"/>
                          <a14:backgroundMark x1="25250" y1="10870" x2="43625" y2="15217"/>
                          <a14:backgroundMark x1="43625" y1="15217" x2="49375" y2="12609"/>
                          <a14:backgroundMark x1="23875" y1="17681" x2="45625" y2="19420"/>
                          <a14:backgroundMark x1="45625" y1="19420" x2="48125" y2="19275"/>
                          <a14:backgroundMark x1="22500" y1="14203" x2="22375" y2="66232"/>
                          <a14:backgroundMark x1="25250" y1="55072" x2="21750" y2="76812"/>
                          <a14:backgroundMark x1="24375" y1="66957" x2="24375" y2="66957"/>
                          <a14:backgroundMark x1="24750" y1="71014" x2="24750" y2="71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238" t="50639" r="43246" b="243"/>
            <a:stretch/>
          </p:blipFill>
          <p:spPr>
            <a:xfrm>
              <a:off x="6212945" y="1687069"/>
              <a:ext cx="1123951" cy="1236256"/>
            </a:xfrm>
            <a:prstGeom prst="rect">
              <a:avLst/>
            </a:prstGeom>
          </p:spPr>
        </p:pic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D115F8A0-BF4F-B7E7-C2D7-813845E75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3333" l="10000" r="90000">
                          <a14:foregroundMark x1="24250" y1="84493" x2="24250" y2="84493"/>
                          <a14:foregroundMark x1="28750" y1="89710" x2="28750" y2="89710"/>
                          <a14:foregroundMark x1="36875" y1="93333" x2="36875" y2="93333"/>
                          <a14:foregroundMark x1="23250" y1="87681" x2="23250" y2="87681"/>
                          <a14:foregroundMark x1="24375" y1="88116" x2="24375" y2="88116"/>
                          <a14:foregroundMark x1="52750" y1="81159" x2="52750" y2="81159"/>
                          <a14:backgroundMark x1="23875" y1="21739" x2="23500" y2="58841"/>
                          <a14:backgroundMark x1="25875" y1="45797" x2="25875" y2="45797"/>
                          <a14:backgroundMark x1="27000" y1="46957" x2="27000" y2="46957"/>
                          <a14:backgroundMark x1="25250" y1="10870" x2="43625" y2="15217"/>
                          <a14:backgroundMark x1="43625" y1="15217" x2="49375" y2="12609"/>
                          <a14:backgroundMark x1="23875" y1="17681" x2="45625" y2="19420"/>
                          <a14:backgroundMark x1="45625" y1="19420" x2="48125" y2="19275"/>
                          <a14:backgroundMark x1="22500" y1="14203" x2="22375" y2="66232"/>
                          <a14:backgroundMark x1="25250" y1="55072" x2="21750" y2="76812"/>
                          <a14:backgroundMark x1="24375" y1="66957" x2="24375" y2="66957"/>
                          <a14:backgroundMark x1="24750" y1="71014" x2="24750" y2="71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238" t="50639" r="43246" b="243"/>
            <a:stretch/>
          </p:blipFill>
          <p:spPr>
            <a:xfrm>
              <a:off x="6727295" y="1937757"/>
              <a:ext cx="1123951" cy="1236256"/>
            </a:xfrm>
            <a:prstGeom prst="rect">
              <a:avLst/>
            </a:prstGeom>
          </p:spPr>
        </p:pic>
      </p:grpSp>
      <p:sp>
        <p:nvSpPr>
          <p:cNvPr id="42" name="Pfeil: nach rechts 41">
            <a:extLst>
              <a:ext uri="{FF2B5EF4-FFF2-40B4-BE49-F238E27FC236}">
                <a16:creationId xmlns:a16="http://schemas.microsoft.com/office/drawing/2014/main" id="{C83CB4C6-1770-B35A-A162-8906DDA9F285}"/>
              </a:ext>
            </a:extLst>
          </p:cNvPr>
          <p:cNvSpPr/>
          <p:nvPr/>
        </p:nvSpPr>
        <p:spPr>
          <a:xfrm>
            <a:off x="9780087" y="3958769"/>
            <a:ext cx="432000" cy="28800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03925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B20CD-3656-87B5-349E-88638F229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31E3B1-AD5D-0671-41DC-AFE8735B8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Material Lifter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lang="en-US" sz="2400" b="0">
                <a:solidFill>
                  <a:srgbClr val="003D6A"/>
                </a:solidFill>
              </a:rPr>
              <a:t>Lifting trays for automated unloading</a:t>
            </a:r>
            <a:endParaRPr lang="en-US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8F4D2A-4128-F67C-E997-BAB8434059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6375783-E24B-6C19-BFBA-5A4043E4C3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err="1"/>
              <a:t>Logistic</a:t>
            </a:r>
            <a:r>
              <a:rPr lang="de-DE"/>
              <a:t> - </a:t>
            </a:r>
            <a:r>
              <a:rPr lang="de-DE" err="1"/>
              <a:t>Intralogistics</a:t>
            </a:r>
            <a:endParaRPr lang="de-DE"/>
          </a:p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A73BFBC-AE12-D5B8-929B-839837F705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Reference project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consisting of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Linear direct axis SLD-24 heavy-duty design with working stroke 3.200 mm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Electric long-stroke gripper ELG 30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273CC7E-1846-A576-8CF1-15C0C99EC03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603" y="1711966"/>
            <a:ext cx="1609811" cy="4682719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326A84C6-09F0-9D95-B42E-76487BECF6BB}"/>
              </a:ext>
            </a:extLst>
          </p:cNvPr>
          <p:cNvSpPr/>
          <p:nvPr/>
        </p:nvSpPr>
        <p:spPr>
          <a:xfrm>
            <a:off x="6676041" y="2776085"/>
            <a:ext cx="468000" cy="46800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4000" rtlCol="0" anchor="ctr"/>
          <a:lstStyle/>
          <a:p>
            <a:pPr algn="ctr"/>
            <a:r>
              <a:rPr lang="de-DE" sz="2800"/>
              <a:t>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FD2560C-5DBA-E2D5-1442-9A2DEF57C8E5}"/>
              </a:ext>
            </a:extLst>
          </p:cNvPr>
          <p:cNvSpPr/>
          <p:nvPr/>
        </p:nvSpPr>
        <p:spPr>
          <a:xfrm>
            <a:off x="6676041" y="5300629"/>
            <a:ext cx="468000" cy="46800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4000" rtlCol="0" anchor="ctr"/>
          <a:lstStyle/>
          <a:p>
            <a:pPr algn="ctr"/>
            <a:r>
              <a:rPr lang="de-DE" sz="2800"/>
              <a:t>2</a:t>
            </a:r>
          </a:p>
        </p:txBody>
      </p: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7BD4396A-6CBC-3FD5-EBC9-CD58232665BF}"/>
              </a:ext>
            </a:extLst>
          </p:cNvPr>
          <p:cNvCxnSpPr>
            <a:cxnSpLocks/>
            <a:stCxn id="7" idx="4"/>
          </p:cNvCxnSpPr>
          <p:nvPr/>
        </p:nvCxnSpPr>
        <p:spPr>
          <a:xfrm rot="16200000" flipH="1">
            <a:off x="7131669" y="3022457"/>
            <a:ext cx="629212" cy="1072468"/>
          </a:xfrm>
          <a:prstGeom prst="bentConnector2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erbinder: gewinkelt 14">
            <a:extLst>
              <a:ext uri="{FF2B5EF4-FFF2-40B4-BE49-F238E27FC236}">
                <a16:creationId xmlns:a16="http://schemas.microsoft.com/office/drawing/2014/main" id="{A88AA17F-2D77-899A-ACFB-F4F5FCEDB605}"/>
              </a:ext>
            </a:extLst>
          </p:cNvPr>
          <p:cNvCxnSpPr>
            <a:cxnSpLocks/>
            <a:stCxn id="8" idx="6"/>
          </p:cNvCxnSpPr>
          <p:nvPr/>
        </p:nvCxnSpPr>
        <p:spPr>
          <a:xfrm>
            <a:off x="7144041" y="5534629"/>
            <a:ext cx="590259" cy="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863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BBAB3-43C9-F45D-4734-EC73C377F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06D950-3ABC-6F82-B9EB-923D9E313F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1547" y="2172161"/>
            <a:ext cx="4945357" cy="34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BACFE5C8-551D-FF05-8821-4D1813EB0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en-US"/>
              <a:t>Electric 3-finger centric gripper with large stroke</a:t>
            </a:r>
            <a:br>
              <a:rPr lang="en-US"/>
            </a:br>
            <a:r>
              <a:rPr lang="en-US" sz="2400" b="0"/>
              <a:t>Handling of large rotationally symmetrical components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F119B58-3C8B-A18B-3FC3-5979D307CE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Logistic - Packaging / Consumer goods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4954BFE2-64E0-B671-4ACF-E48542315B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5CB572EB-96F8-C4B1-8A1C-E3B915684DAD}"/>
              </a:ext>
            </a:extLst>
          </p:cNvPr>
          <p:cNvSpPr txBox="1"/>
          <p:nvPr/>
        </p:nvSpPr>
        <p:spPr>
          <a:xfrm>
            <a:off x="7109888" y="2205086"/>
            <a:ext cx="4747150" cy="35086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Scope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Sheet metal housing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Wiper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Accessible lubrication adapter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Passive pressure unit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Angular gearbox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Servo-electric drive</a:t>
            </a:r>
            <a:br>
              <a:rPr kumimoji="0" lang="en-US" sz="2800" b="1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Servomotor adaptable by the customer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Robust guidance</a:t>
            </a:r>
            <a:br>
              <a:rPr kumimoji="0" lang="en-US" sz="2800" b="1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Recirculating ball bearing</a:t>
            </a:r>
            <a:endParaRPr kumimoji="0" lang="en-US" sz="20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Large stroke / high gripping force</a:t>
            </a:r>
            <a:endParaRPr kumimoji="0" lang="en-US" sz="16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D40E3F6-1AC9-8805-6628-69E7B9361483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61AD2690-D6A7-3F98-9453-59EC8A167061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B0BEC725-5037-56BE-AF2E-3E3F837792D3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EBC13AE8-0C9F-C6F4-9A13-C7C381E6CF99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E00FC0A7-A4F2-0090-796A-7A92EA87046F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6A527D65-CCF6-845C-4E78-8A85429E0909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7B362BE3-4F66-84EF-1DE7-8362F174EFF7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25D7082-9FC8-F856-09F3-62DF7DC1BAD2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en-US" sz="1000" b="0" i="0" u="none" strike="noStrike" kern="1200" cap="none" spc="0" normalizeH="0" baseline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3C640E81-6514-67F6-88BB-AF8F8D56B389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3D888665-34FD-5840-4F91-EC8C633A90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8F44FBA-BFFB-16DD-AB6A-CD3018E5242A}"/>
              </a:ext>
            </a:extLst>
          </p:cNvPr>
          <p:cNvGrpSpPr/>
          <p:nvPr/>
        </p:nvGrpSpPr>
        <p:grpSpPr>
          <a:xfrm>
            <a:off x="3107323" y="6126962"/>
            <a:ext cx="615588" cy="580234"/>
            <a:chOff x="1348804" y="2955415"/>
            <a:chExt cx="2213040" cy="208594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A4345940-30C0-CAEF-466F-B287B052E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80157291-155D-94EB-1417-AA5B6F202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FD33A00F-4B84-4D30-E768-B4760193605C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0" name="Pfeil: Chevron 9">
              <a:extLst>
                <a:ext uri="{FF2B5EF4-FFF2-40B4-BE49-F238E27FC236}">
                  <a16:creationId xmlns:a16="http://schemas.microsoft.com/office/drawing/2014/main" id="{7D821CC9-E5CA-DB0F-8CED-4E4F06CEEC64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85CDD23B-954A-4C1C-4F9F-B8768C5075C2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03E2F357-2F6A-D656-5D36-273548513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sp>
        <p:nvSpPr>
          <p:cNvPr id="13" name="Textfeld 125">
            <a:extLst>
              <a:ext uri="{FF2B5EF4-FFF2-40B4-BE49-F238E27FC236}">
                <a16:creationId xmlns:a16="http://schemas.microsoft.com/office/drawing/2014/main" id="{88368735-875B-5311-8F68-33D74F03F955}"/>
              </a:ext>
            </a:extLst>
          </p:cNvPr>
          <p:cNvSpPr txBox="1"/>
          <p:nvPr/>
        </p:nvSpPr>
        <p:spPr>
          <a:xfrm>
            <a:off x="5316339" y="6562560"/>
            <a:ext cx="814424" cy="1875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STRONG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2078DAE-194D-2A3B-866B-4203BE99C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71776" y="6089110"/>
            <a:ext cx="526231" cy="52623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C8D51E5-4487-06D5-20D5-1BB6BFCF44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1042621" y="6029051"/>
            <a:ext cx="363340" cy="82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68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AEE91-67E5-9706-C5D5-C79C682AB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048AF6A-86D2-D6BD-4B2B-F73148D54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en-US"/>
              <a:t>Roll-up gripper</a:t>
            </a:r>
            <a:br>
              <a:rPr lang="en-US"/>
            </a:br>
            <a:r>
              <a:rPr lang="en-US" sz="2400" b="0"/>
              <a:t>Handling of various products (</a:t>
            </a:r>
            <a:r>
              <a:rPr lang="en-US" sz="2400" b="0" err="1"/>
              <a:t>Tetra-Pack</a:t>
            </a:r>
            <a:r>
              <a:rPr lang="en-US" sz="2400" b="0"/>
              <a:t> trays and similar)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FD33354-17BA-8156-44B4-5809DFB3D7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>
                <a:solidFill>
                  <a:schemeClr val="bg2"/>
                </a:solidFill>
              </a:rPr>
              <a:t>Logistic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D0FC3960-E63D-33DD-338F-118A885EE5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43974A37-B929-3970-1948-B74EE416A06F}"/>
              </a:ext>
            </a:extLst>
          </p:cNvPr>
          <p:cNvSpPr txBox="1"/>
          <p:nvPr/>
        </p:nvSpPr>
        <p:spPr>
          <a:xfrm>
            <a:off x="7109888" y="1934499"/>
            <a:ext cx="4747150" cy="4339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Customized gripper unit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consisting of electric long-stroke gripper LEG and customized fingers. Attached to robots with 60 kg load capacity.</a:t>
            </a:r>
          </a:p>
          <a:p>
            <a:pPr>
              <a:buClr>
                <a:schemeClr val="bg2"/>
              </a:buClr>
              <a:buSzPct val="100000"/>
            </a:pPr>
            <a:endParaRPr lang="en-US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Long-stroke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235 mm stroke per finger</a:t>
            </a:r>
          </a:p>
          <a:p>
            <a:pPr>
              <a:buClr>
                <a:schemeClr val="bg2"/>
              </a:buClr>
              <a:buSzPct val="100000"/>
            </a:pPr>
            <a:endParaRPr lang="en-US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Gripper finger with roll-up function</a:t>
            </a:r>
            <a:br>
              <a:rPr lang="en-US" sz="2000" b="1"/>
            </a:br>
            <a:endParaRPr lang="en-US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Long-stroke gripper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LEG 760-2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  <a:latin typeface="Fago Pro"/>
              </a:rPr>
              <a:t>Reliability</a:t>
            </a:r>
            <a:br>
              <a:rPr lang="en-US" sz="2000" b="1">
                <a:latin typeface="Fago Pro" panose="02000506040000020004" pitchFamily="2" charset="0"/>
              </a:rPr>
            </a:br>
            <a:r>
              <a:rPr lang="en-US" sz="1600">
                <a:solidFill>
                  <a:srgbClr val="003D6A"/>
                </a:solidFill>
                <a:latin typeface="Fago Pro"/>
              </a:rPr>
              <a:t>Use of proven SCHUNK-technology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AB21CC4-64A6-2FE0-722B-CBFF04C3472C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31A2E56B-D93F-F56D-B6DA-05D7AB007101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8F7B5A2E-1194-51B2-8642-9C2AA6068EE5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B5298FF4-DE4A-BD88-588F-1D8183CFE5FA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EFB1FF37-646A-95A3-E5CA-7BEDED5A348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77CA9604-C419-0A40-7D30-5A83EA3D32E2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F8092370-BF1B-FF87-B145-2355FCB24DC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5FD46552-9E1C-653E-E799-082B25837769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CEA63C58-86A4-2997-96BD-74EE0FF5648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B7E3E122-5399-9D7C-B73B-9D63282B5A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EA417345-AAD3-1BCE-32E1-969B7A381692}"/>
              </a:ext>
            </a:extLst>
          </p:cNvPr>
          <p:cNvGrpSpPr/>
          <p:nvPr/>
        </p:nvGrpSpPr>
        <p:grpSpPr>
          <a:xfrm>
            <a:off x="4569924" y="6078883"/>
            <a:ext cx="2287650" cy="723308"/>
            <a:chOff x="3486608" y="2216930"/>
            <a:chExt cx="2287650" cy="723308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428767E4-7682-2A51-38AA-2EB63E8485B7}"/>
                </a:ext>
              </a:extLst>
            </p:cNvPr>
            <p:cNvGrpSpPr/>
            <p:nvPr/>
          </p:nvGrpSpPr>
          <p:grpSpPr>
            <a:xfrm>
              <a:off x="3486608" y="2216930"/>
              <a:ext cx="2287650" cy="723308"/>
              <a:chOff x="3486608" y="2216930"/>
              <a:chExt cx="2287650" cy="723308"/>
            </a:xfrm>
          </p:grpSpPr>
          <p:pic>
            <p:nvPicPr>
              <p:cNvPr id="25" name="Grafik 124">
                <a:extLst>
                  <a:ext uri="{FF2B5EF4-FFF2-40B4-BE49-F238E27FC236}">
                    <a16:creationId xmlns:a16="http://schemas.microsoft.com/office/drawing/2014/main" id="{9BDA5A25-634A-A891-30D6-D7374DE98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6" name="Textfeld 127">
                <a:extLst>
                  <a:ext uri="{FF2B5EF4-FFF2-40B4-BE49-F238E27FC236}">
                    <a16:creationId xmlns:a16="http://schemas.microsoft.com/office/drawing/2014/main" id="{BC27D7A2-B7C1-4596-E1AF-50635F7AFEA2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27" name="Textfeld 125">
                <a:extLst>
                  <a:ext uri="{FF2B5EF4-FFF2-40B4-BE49-F238E27FC236}">
                    <a16:creationId xmlns:a16="http://schemas.microsoft.com/office/drawing/2014/main" id="{8F18C8C5-7443-1057-0E33-0BAC1D70C9E8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28" name="Textfeld 123">
                <a:extLst>
                  <a:ext uri="{FF2B5EF4-FFF2-40B4-BE49-F238E27FC236}">
                    <a16:creationId xmlns:a16="http://schemas.microsoft.com/office/drawing/2014/main" id="{A8156BD3-AB0B-5803-3307-0E24077C2B7B}"/>
                  </a:ext>
                </a:extLst>
              </p:cNvPr>
              <p:cNvSpPr txBox="1"/>
              <p:nvPr/>
            </p:nvSpPr>
            <p:spPr>
              <a:xfrm>
                <a:off x="489961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14CD5EA5-38C8-BA39-57B4-3A9EB0159A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B703269E-EAE3-FB9E-B232-EC7071848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5892AD95-8010-E220-52E4-D6D0F85F62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1041" y="6078883"/>
            <a:ext cx="706502" cy="706502"/>
          </a:xfrm>
          <a:prstGeom prst="rect">
            <a:avLst/>
          </a:prstGeom>
        </p:spPr>
      </p:pic>
      <p:grpSp>
        <p:nvGrpSpPr>
          <p:cNvPr id="4" name="Gruppieren 34">
            <a:extLst>
              <a:ext uri="{FF2B5EF4-FFF2-40B4-BE49-F238E27FC236}">
                <a16:creationId xmlns:a16="http://schemas.microsoft.com/office/drawing/2014/main" id="{23364226-A92D-AA7D-7132-8593FCF5DAF7}"/>
              </a:ext>
            </a:extLst>
          </p:cNvPr>
          <p:cNvGrpSpPr/>
          <p:nvPr/>
        </p:nvGrpSpPr>
        <p:grpSpPr>
          <a:xfrm>
            <a:off x="3088502" y="6147716"/>
            <a:ext cx="577211" cy="582667"/>
            <a:chOff x="4733026" y="2729172"/>
            <a:chExt cx="2213040" cy="2085946"/>
          </a:xfrm>
        </p:grpSpPr>
        <p:grpSp>
          <p:nvGrpSpPr>
            <p:cNvPr id="6" name="Gruppieren 35">
              <a:extLst>
                <a:ext uri="{FF2B5EF4-FFF2-40B4-BE49-F238E27FC236}">
                  <a16:creationId xmlns:a16="http://schemas.microsoft.com/office/drawing/2014/main" id="{C068BFBB-A6A6-68F5-93F8-9189B30CAE16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0" name="Grafik 37">
                <a:extLst>
                  <a:ext uri="{FF2B5EF4-FFF2-40B4-BE49-F238E27FC236}">
                    <a16:creationId xmlns:a16="http://schemas.microsoft.com/office/drawing/2014/main" id="{A111D9EA-1851-C1A4-9D77-D35FB1B6FD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1" name="Grafik 38">
                <a:extLst>
                  <a:ext uri="{FF2B5EF4-FFF2-40B4-BE49-F238E27FC236}">
                    <a16:creationId xmlns:a16="http://schemas.microsoft.com/office/drawing/2014/main" id="{F2C33D19-E5E8-5A95-F053-86F7262478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2" name="Ellipse 39">
                <a:extLst>
                  <a:ext uri="{FF2B5EF4-FFF2-40B4-BE49-F238E27FC236}">
                    <a16:creationId xmlns:a16="http://schemas.microsoft.com/office/drawing/2014/main" id="{D4E2A8DD-FFD7-EAE7-3152-100D9CDA80B1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Pfeil: Chevron 40">
                <a:extLst>
                  <a:ext uri="{FF2B5EF4-FFF2-40B4-BE49-F238E27FC236}">
                    <a16:creationId xmlns:a16="http://schemas.microsoft.com/office/drawing/2014/main" id="{11986BC9-3C23-51DC-B3D4-697F9CF491FF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hteck 41">
                <a:extLst>
                  <a:ext uri="{FF2B5EF4-FFF2-40B4-BE49-F238E27FC236}">
                    <a16:creationId xmlns:a16="http://schemas.microsoft.com/office/drawing/2014/main" id="{DA239F01-070D-BE1A-1BD2-3F96A8C3479F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8" name="Grafik 36">
              <a:extLst>
                <a:ext uri="{FF2B5EF4-FFF2-40B4-BE49-F238E27FC236}">
                  <a16:creationId xmlns:a16="http://schemas.microsoft.com/office/drawing/2014/main" id="{4921A9DC-2889-4BC5-6220-18D75878E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F7B43F28-5CF5-B1C6-1E2C-91CDE7282B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59" y="1557286"/>
            <a:ext cx="6101386" cy="409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44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F97D1-0E9F-3243-564A-BD861F434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2949857-2AC0-81AD-5CF8-6B14BDC83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917444"/>
          </a:xfrm>
        </p:spPr>
        <p:txBody>
          <a:bodyPr/>
          <a:lstStyle/>
          <a:p>
            <a:r>
              <a:rPr lang="en-US"/>
              <a:t>Gripper</a:t>
            </a:r>
            <a:br>
              <a:rPr lang="en-US"/>
            </a:br>
            <a:r>
              <a:rPr lang="en-US" sz="2400" b="0"/>
              <a:t>Handling of cardboard boxes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B54BA63-AE8D-082D-55C0-813EDEACCB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>
                <a:solidFill>
                  <a:schemeClr val="bg2"/>
                </a:solidFill>
              </a:rPr>
              <a:t>Logistic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AB49D6B7-89E2-C969-63A9-508487FF84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D91B8278-3D30-8198-CB59-3C7F9D1FC47A}"/>
              </a:ext>
            </a:extLst>
          </p:cNvPr>
          <p:cNvSpPr txBox="1"/>
          <p:nvPr/>
        </p:nvSpPr>
        <p:spPr>
          <a:xfrm>
            <a:off x="7109888" y="2105322"/>
            <a:ext cx="4747150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Customized gripping unit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with fixed jaw and pneumatic drive cylinder</a:t>
            </a:r>
          </a:p>
          <a:p>
            <a:pPr>
              <a:buClr>
                <a:schemeClr val="bg2"/>
              </a:buClr>
              <a:buSzPct val="100000"/>
            </a:pPr>
            <a:endParaRPr lang="en-US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Stroke</a:t>
            </a:r>
            <a:br>
              <a:rPr lang="en-US" sz="2800" b="1"/>
            </a:br>
            <a:r>
              <a:rPr lang="en-US" sz="1600">
                <a:solidFill>
                  <a:srgbClr val="003D6A"/>
                </a:solidFill>
              </a:rPr>
              <a:t>250 mm</a:t>
            </a:r>
            <a:br>
              <a:rPr lang="en-US" sz="2000" b="1"/>
            </a:br>
            <a:endParaRPr lang="en-US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  <a:latin typeface="Fago Pro"/>
              </a:rPr>
              <a:t>Gripper weight</a:t>
            </a:r>
            <a:br>
              <a:rPr lang="en-US" sz="2000" b="1">
                <a:latin typeface="Fago Pro" panose="02000506040000020004" pitchFamily="2" charset="0"/>
              </a:rPr>
            </a:br>
            <a:r>
              <a:rPr lang="en-US" sz="1600">
                <a:solidFill>
                  <a:srgbClr val="003D6A"/>
                </a:solidFill>
                <a:latin typeface="Fago Pro"/>
              </a:rPr>
              <a:t>approx. 26 kg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3D0FB48-8058-F25C-6A4E-9559DA05A2D6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496591EF-5B2D-0E3B-55A2-B3EAD1D0FEFD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D968B163-E199-36F9-37FE-D83556FE3D79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4F5CEA1-D83E-87BF-D699-BA6BCDF24555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C2FE3711-2983-51FA-F26A-57A892D0339A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6532138F-51EB-AE21-8FE6-E22B40E60709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05F68F0A-1DA8-1FB9-8AFC-D7F7D66F9B9A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407F76D9-CEBA-839C-E0B0-5B4F13388EB1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9BECCE6E-D92C-859F-43B9-7B97867D7276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5EA8E839-BC97-CB22-16CA-6BFF19DC4B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C5A47B45-2881-60E8-2A82-31C5FA1B8913}"/>
              </a:ext>
            </a:extLst>
          </p:cNvPr>
          <p:cNvGrpSpPr/>
          <p:nvPr/>
        </p:nvGrpSpPr>
        <p:grpSpPr>
          <a:xfrm>
            <a:off x="4569924" y="6078883"/>
            <a:ext cx="2278125" cy="723308"/>
            <a:chOff x="3486608" y="2216930"/>
            <a:chExt cx="2278125" cy="723308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ADD4E1D9-43F1-86D6-0FD9-1B9937B50F50}"/>
                </a:ext>
              </a:extLst>
            </p:cNvPr>
            <p:cNvGrpSpPr/>
            <p:nvPr/>
          </p:nvGrpSpPr>
          <p:grpSpPr>
            <a:xfrm>
              <a:off x="3486608" y="2216930"/>
              <a:ext cx="2278125" cy="723308"/>
              <a:chOff x="3486608" y="2216930"/>
              <a:chExt cx="2278125" cy="723308"/>
            </a:xfrm>
          </p:grpSpPr>
          <p:pic>
            <p:nvPicPr>
              <p:cNvPr id="25" name="Grafik 124">
                <a:extLst>
                  <a:ext uri="{FF2B5EF4-FFF2-40B4-BE49-F238E27FC236}">
                    <a16:creationId xmlns:a16="http://schemas.microsoft.com/office/drawing/2014/main" id="{480A1C76-2895-FF43-D436-8F75A90777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6" name="Textfeld 127">
                <a:extLst>
                  <a:ext uri="{FF2B5EF4-FFF2-40B4-BE49-F238E27FC236}">
                    <a16:creationId xmlns:a16="http://schemas.microsoft.com/office/drawing/2014/main" id="{B74A64CE-E4C5-1B82-C313-CE35B3A6FDCD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27" name="Textfeld 125">
                <a:extLst>
                  <a:ext uri="{FF2B5EF4-FFF2-40B4-BE49-F238E27FC236}">
                    <a16:creationId xmlns:a16="http://schemas.microsoft.com/office/drawing/2014/main" id="{E918A01B-8221-26AA-F483-51F13F85B6F3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28" name="Textfeld 123">
                <a:extLst>
                  <a:ext uri="{FF2B5EF4-FFF2-40B4-BE49-F238E27FC236}">
                    <a16:creationId xmlns:a16="http://schemas.microsoft.com/office/drawing/2014/main" id="{23984712-C11C-0A19-61A2-36CB475C4295}"/>
                  </a:ext>
                </a:extLst>
              </p:cNvPr>
              <p:cNvSpPr txBox="1"/>
              <p:nvPr/>
            </p:nvSpPr>
            <p:spPr>
              <a:xfrm>
                <a:off x="489009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5654E376-2899-5F93-96FB-6DAC4C4BF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C520BD35-1F7A-0C28-1004-AB86F51B1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B7267948-414C-E5AE-9A3C-CBD6C776B3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5142" y="6072697"/>
            <a:ext cx="706502" cy="706502"/>
          </a:xfrm>
          <a:prstGeom prst="rect">
            <a:avLst/>
          </a:prstGeom>
        </p:spPr>
      </p:pic>
      <p:grpSp>
        <p:nvGrpSpPr>
          <p:cNvPr id="15" name="Gruppieren 34">
            <a:extLst>
              <a:ext uri="{FF2B5EF4-FFF2-40B4-BE49-F238E27FC236}">
                <a16:creationId xmlns:a16="http://schemas.microsoft.com/office/drawing/2014/main" id="{CDD27CF3-9C45-E2E3-48B7-F37FFC6409C1}"/>
              </a:ext>
            </a:extLst>
          </p:cNvPr>
          <p:cNvGrpSpPr/>
          <p:nvPr/>
        </p:nvGrpSpPr>
        <p:grpSpPr>
          <a:xfrm>
            <a:off x="3088502" y="6147716"/>
            <a:ext cx="577211" cy="582667"/>
            <a:chOff x="4733026" y="2729172"/>
            <a:chExt cx="2213040" cy="2085946"/>
          </a:xfrm>
        </p:grpSpPr>
        <p:grpSp>
          <p:nvGrpSpPr>
            <p:cNvPr id="16" name="Gruppieren 35">
              <a:extLst>
                <a:ext uri="{FF2B5EF4-FFF2-40B4-BE49-F238E27FC236}">
                  <a16:creationId xmlns:a16="http://schemas.microsoft.com/office/drawing/2014/main" id="{8606EF4A-B327-B48F-914C-E84758E70397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8" name="Grafik 37">
                <a:extLst>
                  <a:ext uri="{FF2B5EF4-FFF2-40B4-BE49-F238E27FC236}">
                    <a16:creationId xmlns:a16="http://schemas.microsoft.com/office/drawing/2014/main" id="{E4C2A2CF-3F03-9EC3-8993-D21C69B087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9" name="Grafik 38">
                <a:extLst>
                  <a:ext uri="{FF2B5EF4-FFF2-40B4-BE49-F238E27FC236}">
                    <a16:creationId xmlns:a16="http://schemas.microsoft.com/office/drawing/2014/main" id="{B09AA433-1842-2018-85A0-FBB436A48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20" name="Ellipse 39">
                <a:extLst>
                  <a:ext uri="{FF2B5EF4-FFF2-40B4-BE49-F238E27FC236}">
                    <a16:creationId xmlns:a16="http://schemas.microsoft.com/office/drawing/2014/main" id="{2EB6C587-17C2-858B-FEFC-34A7CF4EA25C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Pfeil: Chevron 40">
                <a:extLst>
                  <a:ext uri="{FF2B5EF4-FFF2-40B4-BE49-F238E27FC236}">
                    <a16:creationId xmlns:a16="http://schemas.microsoft.com/office/drawing/2014/main" id="{99583417-26B4-DD5A-C0A4-3D8D1028886A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hteck 41">
                <a:extLst>
                  <a:ext uri="{FF2B5EF4-FFF2-40B4-BE49-F238E27FC236}">
                    <a16:creationId xmlns:a16="http://schemas.microsoft.com/office/drawing/2014/main" id="{6CD3832B-34BE-A73F-67E6-1786F8544B21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17" name="Grafik 36">
              <a:extLst>
                <a:ext uri="{FF2B5EF4-FFF2-40B4-BE49-F238E27FC236}">
                  <a16:creationId xmlns:a16="http://schemas.microsoft.com/office/drawing/2014/main" id="{A78C56D0-3599-D69F-C832-B7AAE897D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482734D7-3F96-4E1D-DB54-3D7EDCE2AED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57" y="1859072"/>
            <a:ext cx="4671801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42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84333-1181-7933-B7C5-257B853E8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452AD48-DE33-8D3B-A5FF-A832E2B46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917444"/>
          </a:xfrm>
        </p:spPr>
        <p:txBody>
          <a:bodyPr/>
          <a:lstStyle/>
          <a:p>
            <a:r>
              <a:rPr lang="en-US"/>
              <a:t>Euro container (KLT) gripper</a:t>
            </a:r>
            <a:br>
              <a:rPr lang="en-US"/>
            </a:br>
            <a:r>
              <a:rPr lang="en-US" sz="2400" b="0"/>
              <a:t>Handling of containers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A2D394-BB1E-C897-2EBC-939794CE9B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>
                <a:solidFill>
                  <a:schemeClr val="bg2"/>
                </a:solidFill>
              </a:rPr>
              <a:t>Logistic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0A5850F6-1568-C0E0-09B6-E47D797EB4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9B93B8CB-F133-1DD8-0F2C-C8ABD62BB460}"/>
              </a:ext>
            </a:extLst>
          </p:cNvPr>
          <p:cNvSpPr txBox="1"/>
          <p:nvPr/>
        </p:nvSpPr>
        <p:spPr>
          <a:xfrm>
            <a:off x="7109887" y="2105324"/>
            <a:ext cx="4747151" cy="37240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Customized gripping unit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consisting of electric long-stroke gripper LEG and 2-finger parallel gripper PGN-plus 125 with customized fingers</a:t>
            </a:r>
          </a:p>
          <a:p>
            <a:pPr>
              <a:buClr>
                <a:schemeClr val="bg2"/>
              </a:buClr>
              <a:buSzPct val="100000"/>
            </a:pPr>
            <a:endParaRPr lang="en-US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Z-Compensation unit</a:t>
            </a:r>
            <a:br>
              <a:rPr lang="en-US" sz="3600" b="1"/>
            </a:br>
            <a:r>
              <a:rPr lang="en-US" sz="1600">
                <a:solidFill>
                  <a:srgbClr val="003D6A"/>
                </a:solidFill>
              </a:rPr>
              <a:t>stroke 50 mm</a:t>
            </a:r>
            <a:br>
              <a:rPr lang="en-US" sz="2000" b="1"/>
            </a:br>
            <a:endParaRPr lang="en-US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Long-stroke gripper 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LEG 400 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  <a:latin typeface="Fago Pro"/>
              </a:rPr>
              <a:t>Gripper weight</a:t>
            </a:r>
            <a:br>
              <a:rPr lang="en-US" sz="2000" b="1">
                <a:latin typeface="Fago Pro" panose="02000506040000020004" pitchFamily="2" charset="0"/>
              </a:rPr>
            </a:br>
            <a:r>
              <a:rPr lang="en-US" sz="1600">
                <a:solidFill>
                  <a:srgbClr val="003D6A"/>
                </a:solidFill>
                <a:latin typeface="Fago Pro"/>
              </a:rPr>
              <a:t>approx. 23 kg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4B3D6E02-A8CF-85C3-E761-0028966E23CE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E162EBD8-DF46-3730-9FE2-1C6A307E1467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3A42011C-A4DC-E581-C84F-F9BF297099D1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B7C56990-A84A-B50A-3D10-63F503EF3940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066D91CA-1469-AE37-E988-F5E713D290D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A99995BD-EC28-6853-7337-B5F7586C95FD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BB0BE320-3BA0-F5B3-C47B-4890B2299C5D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BD607B66-7F11-81C5-855E-6B1600B910A1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8EB7040E-CDA7-552D-C346-D630DEB7C30F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F84410BF-213C-30BA-504D-5418B6A456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743F6256-CB0D-4A27-39B3-C57C7F3E623D}"/>
              </a:ext>
            </a:extLst>
          </p:cNvPr>
          <p:cNvGrpSpPr/>
          <p:nvPr/>
        </p:nvGrpSpPr>
        <p:grpSpPr>
          <a:xfrm>
            <a:off x="4569924" y="6078883"/>
            <a:ext cx="2278125" cy="723308"/>
            <a:chOff x="3486608" y="2216930"/>
            <a:chExt cx="2278125" cy="723308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35968B15-EE06-941C-B953-875870F6E691}"/>
                </a:ext>
              </a:extLst>
            </p:cNvPr>
            <p:cNvGrpSpPr/>
            <p:nvPr/>
          </p:nvGrpSpPr>
          <p:grpSpPr>
            <a:xfrm>
              <a:off x="3486608" y="2216930"/>
              <a:ext cx="2278125" cy="723308"/>
              <a:chOff x="3486608" y="2216930"/>
              <a:chExt cx="2278125" cy="723308"/>
            </a:xfrm>
          </p:grpSpPr>
          <p:pic>
            <p:nvPicPr>
              <p:cNvPr id="25" name="Grafik 124">
                <a:extLst>
                  <a:ext uri="{FF2B5EF4-FFF2-40B4-BE49-F238E27FC236}">
                    <a16:creationId xmlns:a16="http://schemas.microsoft.com/office/drawing/2014/main" id="{5EF8B5EC-78CB-7A42-6F9E-97496B1B51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6" name="Textfeld 127">
                <a:extLst>
                  <a:ext uri="{FF2B5EF4-FFF2-40B4-BE49-F238E27FC236}">
                    <a16:creationId xmlns:a16="http://schemas.microsoft.com/office/drawing/2014/main" id="{9044D40F-5B83-2B17-78CE-AFBDABE6BD00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27" name="Textfeld 125">
                <a:extLst>
                  <a:ext uri="{FF2B5EF4-FFF2-40B4-BE49-F238E27FC236}">
                    <a16:creationId xmlns:a16="http://schemas.microsoft.com/office/drawing/2014/main" id="{411009C8-9439-8F1B-D45E-46AEBC38E4F3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28" name="Textfeld 123">
                <a:extLst>
                  <a:ext uri="{FF2B5EF4-FFF2-40B4-BE49-F238E27FC236}">
                    <a16:creationId xmlns:a16="http://schemas.microsoft.com/office/drawing/2014/main" id="{9A656799-2BBD-57CA-F03C-79DC43C1E222}"/>
                  </a:ext>
                </a:extLst>
              </p:cNvPr>
              <p:cNvSpPr txBox="1"/>
              <p:nvPr/>
            </p:nvSpPr>
            <p:spPr>
              <a:xfrm>
                <a:off x="489009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7746064D-1195-D9DC-6095-8997D405AF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DB60FB7-40D4-7771-2755-3C46A9F7A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96795FE8-D601-F53C-9101-1CDA3BA55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8159" y="6072697"/>
            <a:ext cx="706502" cy="706502"/>
          </a:xfrm>
          <a:prstGeom prst="rect">
            <a:avLst/>
          </a:prstGeom>
        </p:spPr>
      </p:pic>
      <p:grpSp>
        <p:nvGrpSpPr>
          <p:cNvPr id="4" name="Gruppieren 34">
            <a:extLst>
              <a:ext uri="{FF2B5EF4-FFF2-40B4-BE49-F238E27FC236}">
                <a16:creationId xmlns:a16="http://schemas.microsoft.com/office/drawing/2014/main" id="{96F3FF6D-F36B-DFAD-A93B-36C567821ED2}"/>
              </a:ext>
            </a:extLst>
          </p:cNvPr>
          <p:cNvGrpSpPr/>
          <p:nvPr/>
        </p:nvGrpSpPr>
        <p:grpSpPr>
          <a:xfrm>
            <a:off x="3088502" y="6147716"/>
            <a:ext cx="577211" cy="582667"/>
            <a:chOff x="4733026" y="2729172"/>
            <a:chExt cx="2213040" cy="2085946"/>
          </a:xfrm>
        </p:grpSpPr>
        <p:grpSp>
          <p:nvGrpSpPr>
            <p:cNvPr id="6" name="Gruppieren 35">
              <a:extLst>
                <a:ext uri="{FF2B5EF4-FFF2-40B4-BE49-F238E27FC236}">
                  <a16:creationId xmlns:a16="http://schemas.microsoft.com/office/drawing/2014/main" id="{FAE03C1E-8ED5-771C-E002-8AED1BE32147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0" name="Grafik 37">
                <a:extLst>
                  <a:ext uri="{FF2B5EF4-FFF2-40B4-BE49-F238E27FC236}">
                    <a16:creationId xmlns:a16="http://schemas.microsoft.com/office/drawing/2014/main" id="{6DB2CC92-3CD7-BA80-7B75-22B8FA92AD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1" name="Grafik 38">
                <a:extLst>
                  <a:ext uri="{FF2B5EF4-FFF2-40B4-BE49-F238E27FC236}">
                    <a16:creationId xmlns:a16="http://schemas.microsoft.com/office/drawing/2014/main" id="{39E90882-8799-9F7A-D771-E448F7363B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2" name="Ellipse 39">
                <a:extLst>
                  <a:ext uri="{FF2B5EF4-FFF2-40B4-BE49-F238E27FC236}">
                    <a16:creationId xmlns:a16="http://schemas.microsoft.com/office/drawing/2014/main" id="{99C6CD13-C81A-8F1C-9BC6-F67E90447AE5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Pfeil: Chevron 40">
                <a:extLst>
                  <a:ext uri="{FF2B5EF4-FFF2-40B4-BE49-F238E27FC236}">
                    <a16:creationId xmlns:a16="http://schemas.microsoft.com/office/drawing/2014/main" id="{70191E60-63EB-0A4B-E56B-34B03A272DD1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hteck 41">
                <a:extLst>
                  <a:ext uri="{FF2B5EF4-FFF2-40B4-BE49-F238E27FC236}">
                    <a16:creationId xmlns:a16="http://schemas.microsoft.com/office/drawing/2014/main" id="{84BDC03E-F447-3859-2AE2-8924253CB032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8" name="Grafik 36">
              <a:extLst>
                <a:ext uri="{FF2B5EF4-FFF2-40B4-BE49-F238E27FC236}">
                  <a16:creationId xmlns:a16="http://schemas.microsoft.com/office/drawing/2014/main" id="{DFF45E7A-0DC1-9BB3-01FB-C172B40C4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DEF223B6-8532-29A5-AD42-CC542BA1DA7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6024" y="2513422"/>
            <a:ext cx="2656991" cy="265354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31B6284-F65A-4217-48C9-199C0828F03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034" y="1710825"/>
            <a:ext cx="2909438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68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20708-D0F1-C449-961C-CA36D290D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133BF5E-68B8-7EC4-72D6-8F750118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917444"/>
          </a:xfrm>
        </p:spPr>
        <p:txBody>
          <a:bodyPr/>
          <a:lstStyle/>
          <a:p>
            <a:r>
              <a:rPr lang="en-US"/>
              <a:t>Euro container (KLT) gripper</a:t>
            </a:r>
            <a:br>
              <a:rPr lang="en-US"/>
            </a:br>
            <a:r>
              <a:rPr lang="en-US" sz="2400" b="0"/>
              <a:t>Handling of containers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B417B95-3996-673A-311A-B5EB722279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>
                <a:solidFill>
                  <a:schemeClr val="bg2"/>
                </a:solidFill>
              </a:rPr>
              <a:t>Logistic</a:t>
            </a:r>
            <a:endParaRPr lang="de-DE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8EB76603-DCF8-3995-322E-679472D981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D039E22A-3B71-19BC-23A0-40CA96625285}"/>
              </a:ext>
            </a:extLst>
          </p:cNvPr>
          <p:cNvSpPr txBox="1"/>
          <p:nvPr/>
        </p:nvSpPr>
        <p:spPr>
          <a:xfrm>
            <a:off x="7026808" y="1805704"/>
            <a:ext cx="4830230" cy="44627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Customized gripping unit</a:t>
            </a:r>
            <a:br>
              <a:rPr lang="de-DE" sz="2000" b="1"/>
            </a:br>
            <a:r>
              <a:rPr lang="en-US" sz="1600">
                <a:solidFill>
                  <a:srgbClr val="003D6A"/>
                </a:solidFill>
              </a:rPr>
              <a:t>consisting of 2 pieces of PGN-plus 160-AS parallel grippers with customized fingers</a:t>
            </a:r>
            <a:endParaRPr lang="de-DE" sz="160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err="1">
                <a:solidFill>
                  <a:srgbClr val="003D6A"/>
                </a:solidFill>
              </a:rPr>
              <a:t>Pneumatic</a:t>
            </a:r>
            <a:r>
              <a:rPr lang="de-DE" sz="2000" b="1">
                <a:solidFill>
                  <a:srgbClr val="003D6A"/>
                </a:solidFill>
              </a:rPr>
              <a:t> Z-X </a:t>
            </a:r>
            <a:r>
              <a:rPr lang="de-DE" sz="2000" b="1" err="1">
                <a:solidFill>
                  <a:srgbClr val="003D6A"/>
                </a:solidFill>
              </a:rPr>
              <a:t>adjustment</a:t>
            </a:r>
            <a:r>
              <a:rPr lang="de-DE" sz="2000" b="1">
                <a:solidFill>
                  <a:srgbClr val="003D6A"/>
                </a:solidFill>
              </a:rPr>
              <a:t> </a:t>
            </a:r>
            <a:r>
              <a:rPr lang="de-DE" sz="2000" b="1" err="1">
                <a:solidFill>
                  <a:srgbClr val="003D6A"/>
                </a:solidFill>
              </a:rPr>
              <a:t>unit</a:t>
            </a:r>
            <a:br>
              <a:rPr lang="de-DE" sz="2800" b="1"/>
            </a:br>
            <a:r>
              <a:rPr lang="en-US" sz="1600">
                <a:solidFill>
                  <a:srgbClr val="003D6A"/>
                </a:solidFill>
              </a:rPr>
              <a:t>for a gripper to adapt to the different container sizes</a:t>
            </a:r>
            <a:br>
              <a:rPr lang="de-DE" sz="2000" b="1"/>
            </a:br>
            <a:endParaRPr lang="de-DE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err="1">
                <a:solidFill>
                  <a:srgbClr val="003D6A"/>
                </a:solidFill>
              </a:rPr>
              <a:t>Pneumatic</a:t>
            </a:r>
            <a:r>
              <a:rPr lang="de-DE" sz="2000" b="1">
                <a:solidFill>
                  <a:srgbClr val="003D6A"/>
                </a:solidFill>
              </a:rPr>
              <a:t> parallel </a:t>
            </a:r>
            <a:r>
              <a:rPr lang="de-DE" sz="2000" b="1" err="1">
                <a:solidFill>
                  <a:srgbClr val="003D6A"/>
                </a:solidFill>
              </a:rPr>
              <a:t>gripper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PGN-plus 160-AS</a:t>
            </a:r>
            <a:endParaRPr lang="de-DE" sz="12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2x </a:t>
            </a:r>
            <a:r>
              <a:rPr lang="de-DE" sz="2000" b="1" err="1">
                <a:solidFill>
                  <a:srgbClr val="003D6A"/>
                </a:solidFill>
              </a:rPr>
              <a:t>pneumatic</a:t>
            </a:r>
            <a:r>
              <a:rPr lang="de-DE" sz="2000" b="1">
                <a:solidFill>
                  <a:srgbClr val="003D6A"/>
                </a:solidFill>
              </a:rPr>
              <a:t> </a:t>
            </a:r>
            <a:r>
              <a:rPr lang="de-DE" sz="2000" b="1" err="1">
                <a:solidFill>
                  <a:srgbClr val="003D6A"/>
                </a:solidFill>
              </a:rPr>
              <a:t>pressure</a:t>
            </a:r>
            <a:r>
              <a:rPr lang="de-DE" sz="2000" b="1">
                <a:solidFill>
                  <a:srgbClr val="003D6A"/>
                </a:solidFill>
              </a:rPr>
              <a:t> </a:t>
            </a:r>
            <a:r>
              <a:rPr lang="de-DE" sz="2000" b="1" err="1">
                <a:solidFill>
                  <a:srgbClr val="003D6A"/>
                </a:solidFill>
              </a:rPr>
              <a:t>unit</a:t>
            </a:r>
            <a:br>
              <a:rPr lang="de-DE" sz="1600" b="1"/>
            </a:br>
            <a:r>
              <a:rPr lang="en-US" sz="1600">
                <a:solidFill>
                  <a:srgbClr val="003D6A"/>
                </a:solidFill>
              </a:rPr>
              <a:t>for fixing the workpieces in the gripped state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  <a:latin typeface="Fago Pro"/>
              </a:rPr>
              <a:t>Gripper weight</a:t>
            </a:r>
            <a:endParaRPr lang="de-DE" sz="200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sz="1600">
                <a:solidFill>
                  <a:srgbClr val="003D6A"/>
                </a:solidFill>
                <a:latin typeface="Fago Pro"/>
              </a:rPr>
              <a:t>      </a:t>
            </a:r>
            <a:r>
              <a:rPr lang="de-DE" sz="1600" err="1">
                <a:solidFill>
                  <a:srgbClr val="003D6A"/>
                </a:solidFill>
                <a:latin typeface="Fago Pro"/>
              </a:rPr>
              <a:t>approx</a:t>
            </a:r>
            <a:r>
              <a:rPr lang="de-DE" sz="1600">
                <a:solidFill>
                  <a:srgbClr val="003D6A"/>
                </a:solidFill>
                <a:latin typeface="Fago Pro"/>
              </a:rPr>
              <a:t>. 60 kg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F97F141F-D623-E652-0E8D-C19ADA62F319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53CDB1BE-34E7-5BEB-6B7D-3F607A861FF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88F8F1B6-4917-9F21-4776-6270580A9920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EFD0079F-807C-FA49-0215-8ABBA4AC480A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F4B46EDD-F60C-7553-4D1B-642101D2F227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FE17DE7-7AAE-4C6A-0494-F78F1A22C1B5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66FEDE2-8FAA-8F1F-10DC-198F6631FAB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4F72C69D-F725-2382-94C2-2D65B2658537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AF6181D1-3C18-72F9-AB69-2FB92559E6E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0567426E-C4CE-7377-9B51-E3AE05AF0C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6F9D738-3547-E5D0-E85F-2AF03FA75102}"/>
              </a:ext>
            </a:extLst>
          </p:cNvPr>
          <p:cNvGrpSpPr/>
          <p:nvPr/>
        </p:nvGrpSpPr>
        <p:grpSpPr>
          <a:xfrm>
            <a:off x="4569924" y="6078883"/>
            <a:ext cx="2278125" cy="723308"/>
            <a:chOff x="3486608" y="2216930"/>
            <a:chExt cx="2278125" cy="723308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A6C7CE6F-2255-71D4-8B2C-AF5BC0DAA93F}"/>
                </a:ext>
              </a:extLst>
            </p:cNvPr>
            <p:cNvGrpSpPr/>
            <p:nvPr/>
          </p:nvGrpSpPr>
          <p:grpSpPr>
            <a:xfrm>
              <a:off x="3486608" y="2216930"/>
              <a:ext cx="2278125" cy="723308"/>
              <a:chOff x="3486608" y="2216930"/>
              <a:chExt cx="2278125" cy="723308"/>
            </a:xfrm>
          </p:grpSpPr>
          <p:pic>
            <p:nvPicPr>
              <p:cNvPr id="25" name="Grafik 124">
                <a:extLst>
                  <a:ext uri="{FF2B5EF4-FFF2-40B4-BE49-F238E27FC236}">
                    <a16:creationId xmlns:a16="http://schemas.microsoft.com/office/drawing/2014/main" id="{CACD6390-A816-18C6-1753-5EB56FCC1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6" name="Textfeld 127">
                <a:extLst>
                  <a:ext uri="{FF2B5EF4-FFF2-40B4-BE49-F238E27FC236}">
                    <a16:creationId xmlns:a16="http://schemas.microsoft.com/office/drawing/2014/main" id="{D8DE62A7-5A6B-E504-F8E2-1BABEEBD039E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27" name="Textfeld 125">
                <a:extLst>
                  <a:ext uri="{FF2B5EF4-FFF2-40B4-BE49-F238E27FC236}">
                    <a16:creationId xmlns:a16="http://schemas.microsoft.com/office/drawing/2014/main" id="{E54A5C5F-1197-4973-5CA1-5C787012742A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28" name="Textfeld 123">
                <a:extLst>
                  <a:ext uri="{FF2B5EF4-FFF2-40B4-BE49-F238E27FC236}">
                    <a16:creationId xmlns:a16="http://schemas.microsoft.com/office/drawing/2014/main" id="{F0255C85-E315-08A1-7F28-175DA85085F0}"/>
                  </a:ext>
                </a:extLst>
              </p:cNvPr>
              <p:cNvSpPr txBox="1"/>
              <p:nvPr/>
            </p:nvSpPr>
            <p:spPr>
              <a:xfrm>
                <a:off x="489009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58144BCD-DFA7-8DA9-0472-D49B712281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8317C544-72E8-75A9-18DB-AD6BC9593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" name="Grafik 2" descr="Karton geöffnet mit einfarbiger Füllung">
            <a:extLst>
              <a:ext uri="{FF2B5EF4-FFF2-40B4-BE49-F238E27FC236}">
                <a16:creationId xmlns:a16="http://schemas.microsoft.com/office/drawing/2014/main" id="{C69B15C4-6E04-73D9-D898-2D938E50F4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9942" y="6084825"/>
            <a:ext cx="706502" cy="706502"/>
          </a:xfrm>
          <a:prstGeom prst="rect">
            <a:avLst/>
          </a:prstGeom>
        </p:spPr>
      </p:pic>
      <p:grpSp>
        <p:nvGrpSpPr>
          <p:cNvPr id="4" name="Gruppieren 34">
            <a:extLst>
              <a:ext uri="{FF2B5EF4-FFF2-40B4-BE49-F238E27FC236}">
                <a16:creationId xmlns:a16="http://schemas.microsoft.com/office/drawing/2014/main" id="{0A5A8217-3813-D8C0-1AAA-823193B3406C}"/>
              </a:ext>
            </a:extLst>
          </p:cNvPr>
          <p:cNvGrpSpPr/>
          <p:nvPr/>
        </p:nvGrpSpPr>
        <p:grpSpPr>
          <a:xfrm>
            <a:off x="3088502" y="6147716"/>
            <a:ext cx="577211" cy="582667"/>
            <a:chOff x="4733026" y="2729172"/>
            <a:chExt cx="2213040" cy="2085946"/>
          </a:xfrm>
        </p:grpSpPr>
        <p:grpSp>
          <p:nvGrpSpPr>
            <p:cNvPr id="6" name="Gruppieren 35">
              <a:extLst>
                <a:ext uri="{FF2B5EF4-FFF2-40B4-BE49-F238E27FC236}">
                  <a16:creationId xmlns:a16="http://schemas.microsoft.com/office/drawing/2014/main" id="{D5AD397D-6C2C-1CC2-A229-64F7D116C154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0" name="Grafik 37">
                <a:extLst>
                  <a:ext uri="{FF2B5EF4-FFF2-40B4-BE49-F238E27FC236}">
                    <a16:creationId xmlns:a16="http://schemas.microsoft.com/office/drawing/2014/main" id="{F228C92C-BB8C-E6D0-D8D3-C54E77EF7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1" name="Grafik 38">
                <a:extLst>
                  <a:ext uri="{FF2B5EF4-FFF2-40B4-BE49-F238E27FC236}">
                    <a16:creationId xmlns:a16="http://schemas.microsoft.com/office/drawing/2014/main" id="{FF843C0B-A759-7B1A-BE65-E8F760514C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2" name="Ellipse 39">
                <a:extLst>
                  <a:ext uri="{FF2B5EF4-FFF2-40B4-BE49-F238E27FC236}">
                    <a16:creationId xmlns:a16="http://schemas.microsoft.com/office/drawing/2014/main" id="{F7D8318D-A42B-63AE-1BFA-BA7F63347C3A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Pfeil: Chevron 40">
                <a:extLst>
                  <a:ext uri="{FF2B5EF4-FFF2-40B4-BE49-F238E27FC236}">
                    <a16:creationId xmlns:a16="http://schemas.microsoft.com/office/drawing/2014/main" id="{187E7991-1062-AA06-A25E-2894A00896BB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hteck 41">
                <a:extLst>
                  <a:ext uri="{FF2B5EF4-FFF2-40B4-BE49-F238E27FC236}">
                    <a16:creationId xmlns:a16="http://schemas.microsoft.com/office/drawing/2014/main" id="{A0D5EAD6-D9D1-3D15-F3B1-8FE1FB18E978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8" name="Grafik 36">
              <a:extLst>
                <a:ext uri="{FF2B5EF4-FFF2-40B4-BE49-F238E27FC236}">
                  <a16:creationId xmlns:a16="http://schemas.microsoft.com/office/drawing/2014/main" id="{AE247522-3321-D676-D78F-73908E4CF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3FB04972-7AC7-BC60-5A19-569906FAB6B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129" y="1785351"/>
            <a:ext cx="4914667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41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EN_0823.pptx  -  Read-Only" id="{0FA78DD8-8137-4A25-9288-2E4CB8202941}" vid="{17A01DDD-5B6A-483C-85A6-0C15E11046F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867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F377ED1-DCEB-4F4C-BEE7-EC42FBAD87CE}">
  <we:reference id="ea4a38c2-de38-11e9-a1c6-00155de8db01" version="1.2.0.2" store="EXCatalog" storeType="EXCatalog"/>
  <we:alternateReferences/>
  <we:properties>
    <we:property name="CantoAssets" value="&quot;[{\&quot;scheme\&quot;:\&quot;image\&quot;,\&quot;id\&quot;:\&quot;jq6jsgdbr10op8av9fhvm8vs6h\&quot;,\&quot;tenant\&quot;:\&quot;schunk.canto.de\&quot;,\&quot;time\&quot;:\&quot;20220718131700000\&quot;,\&quot;name\&quot;:\&quot;Inline-Nutzentrenner_ILR-2200_Anwendungsbild_10_2017_freigestellt_CMYK.tif\&quot;,\&quot;addedby\&quot;:\&quot;test\&quot;},{\&quot;scheme\&quot;:\&quot;image\&quot;,\&quot;id\&quot;:\&quot;fn345hvtl964d6l016cl7pd506\&quot;,\&quot;tenant\&quot;:\&quot;schunk.canto.de\&quot;,\&quot;time\&quot;:\&quot;20230630090345000\&quot;,\&quot;name\&quot;:\&quot;Hand_Sculpture_Small_500x1000_01_2023_CMYK.indd\&quot;,\&quot;addedby\&quot;:\&quot;test\&quot;},{\&quot;scheme\&quot;:\&quot;image\&quot;,\&quot;id\&quot;:\&quot;5o840vkpvp0v117au5sqbmis2l\&quot;,\&quot;tenant\&quot;:\&quot;schunk.canto.de\&quot;,\&quot;time\&quot;:\&quot;20230630090144000\&quot;,\&quot;name\&quot;:\&quot;Hand_Sculpture_Small_500x1000_01_2023_CMYK.idml\&quot;,\&quot;addedby\&quot;:\&quot;test\&quot;},{\&quot;scheme\&quot;:\&quot;image\&quot;,\&quot;id\&quot;:\&quot;du394clcp943bbah4jbva8ed7t\&quot;,\&quot;tenant\&quot;:\&quot;schunk.canto.de\&quot;,\&quot;time\&quot;:\&quot;20230630084639000\&quot;,\&quot;name\&quot;:\&quot;Hand_Sculpture_Small_500x1000_3D_View_01_2023_RGB.jpg\&quot;,\&quot;addedby\&quot;:\&quot;test\&quot;},{\&quot;scheme\&quot;:\&quot;image\&quot;,\&quot;id\&quot;:\&quot;loqkhmbnmd0i7ba0v0kgt0tk1u\&quot;,\&quot;tenant\&quot;:\&quot;schunk.canto.de\&quot;,\&quot;time\&quot;:\&quot;20240206180740000\&quot;,\&quot;name\&quot;:\&quot;RCG Stellverteterbild.PSD\&quot;,\&quot;addedby\&quot;:\&quot;test\&quot;},{\&quot;scheme\&quot;:\&quot;image\&quot;,\&quot;id\&quot;:\&quot;6q0o143tn12bd7oiv76rt8b62g\&quot;,\&quot;tenant\&quot;:\&quot;schunk.canto.de\&quot;,\&quot;time\&quot;:\&quot;20250204111757000\&quot;,\&quot;name\&quot;:\&quot;E-Mobility_Produktrendering-Werkstueck_lifter-trays-PrismaticCell_SLD_ELG.psd\&quot;,\&quot;addedby\&quot;:\&quot;test\&quot;},{\&quot;scheme\&quot;:\&quot;image\&quot;,\&quot;id\&quot;:\&quot;2ss7opgnrh3rb1t0d6svuoug2t\&quot;,\&quot;tenant\&quot;:\&quot;schunk.canto.de\&quot;,\&quot;time\&quot;:\&quot;20240603180615000\&quot;,\&quot;name\&quot;:\&quot;Automotive Produktbild Stellvertreter.PNG\&quot;,\&quot;addedby\&quot;:\&quot;test\&quot;},{\&quot;scheme\&quot;:\&quot;image\&quot;,\&quot;id\&quot;:\&quot;k4cfvnes79391c796eaku0au2u\&quot;,\&quot;tenant\&quot;:\&quot;schunk.canto.de\&quot;,\&quot;time\&quot;:\&quot;20240522161537000\&quot;,\&quot;name\&quot;:\&quot;icon_Automotive_HG_grau_RGB_05_2024.eps\&quot;,\&quot;addedby\&quot;:\&quot;test\&quot;},{\&quot;scheme\&quot;:\&quot;image\&quot;,\&quot;id\&quot;:\&quot;dubhhmh8eh18l8pv7dmn6d1s4c\&quot;,\&quot;tenant\&quot;:\&quot;schunk.canto.de\&quot;,\&quot;time\&quot;:\&quot;20240122131656000\&quot;,\&quot;name\&quot;:\&quot;E-Mobility_Produktrendering-Werkstueck_E-Antrieb_Statorhandling.psd\&quot;,\&quot;addedby\&quot;:\&quot;test\&quot;},{\&quot;scheme\&quot;:\&quot;image\&quot;,\&quot;id\&quot;:\&quot;bralngndcl04j54umk34a21c3r\&quot;,\&quot;tenant\&quot;:\&quot;schunk.canto.de\&quot;,\&quot;time\&quot;:\&quot;20240115172323000\&quot;,\&quot;name\&quot;:\&quot;E-Mobility_Produktrendering-Werkstueck_Mehrfachgreifer_Prismatische Zellen.psd\&quot;,\&quot;addedby\&quot;:\&quot;test\&quot;},{\&quot;scheme\&quot;:\&quot;image\&quot;,\&quot;id\&quot;:\&quot;rebg4bg2rd4tfdqs0tumtmdr46\&quot;,\&quot;tenant\&quot;:\&quot;schunk.canto.de\&quot;,\&quot;time\&quot;:\&quot;20240115172332000\&quot;,\&quot;name\&quot;:\&quot;E-Mobility_Produktrendering-Werkstueck_Batterypackgreifer.psd\&quot;,\&quot;addedby\&quot;:\&quot;test\&quot;},{\&quot;scheme\&quot;:\&quot;image\&quot;,\&quot;id\&quot;:\&quot;snekrocm8d3s94a6qc2css4007\&quot;,\&quot;tenant\&quot;:\&quot;schunk.canto.de\&quot;,\&quot;time\&quot;:\&quot;20240122131658000\&quot;,\&quot;name\&quot;:\&quot;E-Mobility_Produktrendering-Werkstueck_Linearportal_Brennstoffzellenstack.psd\&quot;,\&quot;addedby\&quot;:\&quot;test\&quot;},{\&quot;scheme\&quot;:\&quot;image\&quot;,\&quot;id\&quot;:\&quot;smb852lk1d5l9dhm102se0bn1h\&quot;,\&quot;tenant\&quot;:\&quot;schunk.canto.de\&quot;,\&quot;time\&quot;:\&quot;20240115172338000\&quot;,\&quot;name\&quot;:\&quot;E-Mobility_Produktrendering-Werkstueck_Batteriezellenhandling_prismatischeZelle.psd\&quot;,\&quot;addedby\&quot;:\&quot;test\&quot;},{\&quot;scheme\&quot;:\&quot;image\&quot;,\&quot;id\&quot;:\&quot;9uto2i9pql0i31vd2se5h9h340\&quot;,\&quot;tenant\&quot;:\&quot;schunk.canto.de\&quot;,\&quot;time\&quot;:\&quot;20220928074131000\&quot;,\&quot;name\&quot;:\&quot;1506741_Expander_for_6_Batterien_4zu3.psd\&quot;,\&quot;addedby\&quot;:\&quot;test\&quot;},{\&quot;scheme\&quot;:\&quot;image\&quot;,\&quot;id\&quot;:\&quot;nkrgi931i11krc4mfnob9qcp4u\&quot;,\&quot;tenant\&quot;:\&quot;schunk.canto.de\&quot;,\&quot;time\&quot;:\&quot;20240122131644000\&quot;,\&quot;name\&quot;:\&quot;E-Mobility_Produktrendering-Werkstueck_Brennstoffzelle_Stacking-Einheit.psd\&quot;,\&quot;addedby\&quot;:\&quot;test\&quot;},{\&quot;scheme\&quot;:\&quot;image\&quot;,\&quot;id\&quot;:\&quot;o3ude1p3mh34r0cd60cc07as20\&quot;,\&quot;tenant\&quot;:\&quot;schunk.canto.de\&quot;,\&quot;time\&quot;:\&quot;20240115172310000\&quot;,\&quot;name\&quot;:\&quot;E-Mobility_Produktrendering-Werkstueck_RCG_Mehrfachgreifer_Raffeinheit.psd\&quot;,\&quot;addedby\&quot;:\&quot;test\&quot;},{\&quot;scheme\&quot;:\&quot;image\&quot;,\&quot;id\&quot;:\&quot;9ig7jlgh0t6pr3rimv0vqk8o7r\&quot;,\&quot;tenant\&quot;:\&quot;schunk.canto.de\&quot;,\&quot;time\&quot;:\&quot;20220928074130000\&quot;,\&quot;name\&quot;:\&quot;Transport_Zellen_NEU_4zu3.psd\&quot;,\&quot;addedby\&quot;:\&quot;test\&quot;},{\&quot;scheme\&quot;:\&quot;image\&quot;,\&quot;id\&quot;:\&quot;3utq04juh175p9b3fb8knna05e\&quot;,\&quot;tenant\&quot;:\&quot;schunk.canto.de\&quot;,\&quot;time\&quot;:\&quot;20240814133531000\&quot;,\&quot;name\&quot;:\&quot;RCG_Anwendungsbild_4_E-Mobility_0724.tif\&quot;,\&quot;addedby\&quot;:\&quot;test\&quot;},{\&quot;scheme\&quot;:\&quot;image\&quot;,\&quot;id\&quot;:\&quot;5f4odgm6r93nj3b6iu4b0ee50q\&quot;,\&quot;tenant\&quot;:\&quot;schunk.canto.de\&quot;,\&quot;time\&quot;:\&quot;20240313082129000\&quot;,\&quot;name\&quot;:\&quot;RCG_Runzellenhandling_Detail_Anwendungsrendering_03_2024.psd\&quot;,\&quot;addedby\&quot;:\&quot;test\&quot;},{\&quot;scheme\&quot;:\&quot;image\&quot;,\&quot;id\&quot;:\&quot;bkng1c3e296014p3nuug55hm5j\&quot;,\&quot;tenant\&quot;:\&quot;schunk.canto.de\&quot;,\&quot;time\&quot;:\&quot;20240313094849000\&quot;,\&quot;name\&quot;:\&quot;RCG_Doppelreihe_an_Industrieroboter.png\&quot;,\&quot;addedby\&quot;:\&quot;test\&quot;},{\&quot;scheme\&quot;:\&quot;image\&quot;,\&quot;id\&quot;:\&quot;2f4g2g42ql2db8dukoe5bd643g\&quot;,\&quot;tenant\&quot;:\&quot;schunk.canto.de\&quot;,\&quot;time\&quot;:\&quot;20230515141840000\&quot;,\&quot;name\&quot;:\&quot;16zu9_MPG-plus_PGN-plus-P_SWS_SRM_Anwendungsbild_Rundzellenhandling_E-Mobility_01_2023_.png\&quot;,\&quot;addedby\&quot;:\&quot;test\&quot;},{\&quot;scheme\&quot;:\&quot;image\&quot;,\&quot;id\&quot;:\&quot;mgdogfqpat6bd2go20ge458p3t\&quot;,\&quot;tenant\&quot;:\&quot;schunk.canto.de\&quot;,\&quot;time\&quot;:\&quot;20230515141755000\&quot;,\&quot;name\&quot;:\&quot;4zu3_MPG-plus_PGN-plus-P_SWS_SRM_Anwendungsbild_Rundzellenhandling_E-Mobility_01_2023_.png\&quot;,\&quot;addedby\&quot;:\&quot;test\&quot;},{\&quot;scheme\&quot;:\&quot;image\&quot;,\&quot;id\&quot;:\&quot;emhp1rkgu51rde7sc4l94s673k\&quot;,\&quot;tenant\&quot;:\&quot;schunk.canto.de\&quot;,\&quot;time\&quot;:\&quot;20250204111824000\&quot;,\&quot;name\&quot;:\&quot;E-Mobility_Produktrendering-Werkstueck_Spannloesung_PrismaticCell_1.psd\&quot;,\&quot;addedby\&quot;:\&quot;test\&quot;},{\&quot;scheme\&quot;:\&quot;image\&quot;,\&quot;id\&quot;:\&quot;t3abhu23u13prfahtcsr2tqf0n\&quot;,\&quot;tenant\&quot;:\&quot;schunk.canto.de\&quot;,\&quot;time\&quot;:\&quot;20250204111819000\&quot;,\&quot;name\&quot;:\&quot;E-Mobility_Produktrendering-Werkstueck_Spannloesung_PrismaticCell_2.psd\&quot;,\&quot;addedby\&quot;:\&quot;test\&quot;},{\&quot;scheme\&quot;:\&quot;image\&quot;,\&quot;id\&quot;:\&quot;1fsj2lu18h30b0sv173vo2pn4u\&quot;,\&quot;tenant\&quot;:\&quot;schunk.canto.de\&quot;,\&quot;time\&quot;:\&quot;20240122131654000\&quot;,\&quot;name\&quot;:\&quot;E-Mobility_Produktrendering-Werkstueck_E-Antrieb_Komplettsystem_Statorhandling_mit-Gestell.psd\&quot;,\&quot;addedby\&quot;:\&quot;test\&quot;},{\&quot;scheme\&quot;:\&quot;image\&quot;,\&quot;id\&quot;:\&quot;fbs65ik35p7chfonq1nrij544r\&quot;,\&quot;tenant\&quot;:\&quot;schunk.canto.de\&quot;,\&quot;time\&quot;:\&quot;20240122131652000\&quot;,\&quot;name\&quot;:\&quot;E-Mobility_Produktrendering-Werkstueck_E-Antrieb_Komplettsystem_Statorhandling.psd\&quot;,\&quot;addedby\&quot;:\&quot;test\&quot;},{\&quot;scheme\&quot;:\&quot;video\&quot;,\&quot;id\&quot;:\&quot;5jkohehjb116n76v8mni0j9b0j\&quot;,\&quot;tenant\&quot;:\&quot;schunk.canto.de\&quot;,\&quot;time\&quot;:\&quot;20241209093621000\&quot;,\&quot;name\&quot;:\&quot;E-Mobility_Prismatic-Cells_Animation_DE_EN_1124.mp4\&quot;,\&quot;addedby\&quot;:\&quot;test\&quot;},{\&quot;scheme\&quot;:\&quot;image\&quot;,\&quot;id\&quot;:\&quot;41njmod1cd64panr93oo11fm2e\&quot;,\&quot;tenant\&quot;:\&quot;schunk.canto.de\&quot;,\&quot;time\&quot;:\&quot;20240814133528000\&quot;,\&quot;name\&quot;:\&quot;RCG_Anwendungsbild_3_E-Mobility_0724.tif\&quot;,\&quot;addedby\&quot;:\&quot;test\&quot;},{\&quot;scheme\&quot;:\&quot;image\&quot;,\&quot;id\&quot;:\&quot;j9adgaf15550r9r1btmm11nq19\&quot;,\&quot;tenant\&quot;:\&quot;schunk.canto.de\&quot;,\&quot;time\&quot;:\&quot;20240612104022000\&quot;,\&quot;name\&quot;:\&quot;RCG_Anwendungsbild_02_0624.tif\&quot;,\&quot;addedby\&quot;:\&quot;test\&quot;},{\&quot;scheme\&quot;:\&quot;image\&quot;,\&quot;id\&quot;:\&quot;quh86j1s012f7fpu4hondtln2i\&quot;,\&quot;tenant\&quot;:\&quot;schunk.canto.de\&quot;,\&quot;time\&quot;:\&quot;20240612103915000\&quot;,\&quot;name\&quot;:\&quot;RCG_Anwendungsbild_0624.tif\&quot;,\&quot;addedby\&quot;:\&quot;test\&quot;},{\&quot;scheme\&quot;:\&quot;image\&quot;,\&quot;id\&quot;:\&quot;5l542ptsil5ur5kumh7qvbfa02\&quot;,\&quot;tenant\&quot;:\&quot;schunk.canto.de\&quot;,\&quot;time\&quot;:\&quot;20250820173540000\&quot;,\&quot;name\&quot;:\&quot;SCHUNK Engineering_Handling Turbinenschaufeln_Beladung Entladung_Rendering_0825.png\&quot;,\&quot;addedby\&quot;:\&quot;test\&quot;},{\&quot;scheme\&quot;:\&quot;image\&quot;,\&quot;id\&quot;:\&quot;bq2ssap8ep61h9cfd64b30r355\&quot;,\&quot;tenant\&quot;:\&quot;schunk.canto.de\&quot;,\&quot;time\&quot;:\&quot;20230214085000000\&quot;,\&quot;name\&quot;:\&quot;Hairpingreifer_Anwendungsbild_E-Mobility_01_2023.tif\&quot;,\&quot;addedby\&quot;:\&quot;test\&quot;},{\&quot;scheme\&quot;:\&quot;image\&quot;,\&quot;id\&quot;:\&quot;qgf6jkrbk13ad85rpntcnkhm33\&quot;,\&quot;tenant\&quot;:\&quot;schunk.canto.de\&quot;,\&quot;time\&quot;:\&quot;20230214085047000\&quot;,\&quot;name\&quot;:\&quot;Hairpingreifer_Anwendungsbild02_E-Mobility_01_2023.tif\&quot;,\&quot;addedby\&quot;:\&quot;test\&quot;}]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8a67b55-4257-4c61-bb87-f75f1d8a802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7CE9CB255DC144396D27F9D80420C83" ma:contentTypeVersion="16" ma:contentTypeDescription="Ein neues Dokument erstellen." ma:contentTypeScope="" ma:versionID="7376a56f70c01355c6e54c4e4b14e09a">
  <xsd:schema xmlns:xsd="http://www.w3.org/2001/XMLSchema" xmlns:xs="http://www.w3.org/2001/XMLSchema" xmlns:p="http://schemas.microsoft.com/office/2006/metadata/properties" xmlns:ns3="08a67b55-4257-4c61-bb87-f75f1d8a802b" xmlns:ns4="ea345789-badc-42ba-8818-59ad077167d4" targetNamespace="http://schemas.microsoft.com/office/2006/metadata/properties" ma:root="true" ma:fieldsID="b6c02470ca57d694dee267b8b9fd6762" ns3:_="" ns4:_="">
    <xsd:import namespace="08a67b55-4257-4c61-bb87-f75f1d8a802b"/>
    <xsd:import namespace="ea345789-badc-42ba-8818-59ad077167d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BillingMetadata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a67b55-4257-4c61-bb87-f75f1d8a80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345789-badc-42ba-8818-59ad077167d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69E4AA-1591-4F10-9B6E-D82029B11D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8629B4-4FCB-42DA-B7B6-C4A7F15E86CC}">
  <ds:schemaRefs>
    <ds:schemaRef ds:uri="08a67b55-4257-4c61-bb87-f75f1d8a802b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ea345789-badc-42ba-8818-59ad077167d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11AB6F9-61FC-4BA0-AD90-6CFFAF31FF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a67b55-4257-4c61-bb87-f75f1d8a802b"/>
    <ds:schemaRef ds:uri="ea345789-badc-42ba-8818-59ad077167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Schunk_PPT-Vorlage_Hand_in_Hand_EN_0823</Template>
  <TotalTime>0</TotalTime>
  <Words>1063</Words>
  <Application>Microsoft Office PowerPoint</Application>
  <PresentationFormat>Breitbild</PresentationFormat>
  <Paragraphs>252</Paragraphs>
  <Slides>16</Slides>
  <Notes>14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4" baseType="lpstr">
      <vt:lpstr>Fago Pro</vt:lpstr>
      <vt:lpstr>Courier New</vt:lpstr>
      <vt:lpstr>Wingdings</vt:lpstr>
      <vt:lpstr>Calibri</vt:lpstr>
      <vt:lpstr>Arial</vt:lpstr>
      <vt:lpstr>Symbol</vt:lpstr>
      <vt:lpstr>Calibri Light</vt:lpstr>
      <vt:lpstr>Office</vt:lpstr>
      <vt:lpstr>SCHUNK Engineering</vt:lpstr>
      <vt:lpstr>Material Lifter Lifting trays for automated unloading</vt:lpstr>
      <vt:lpstr>Material Lifter Lifting trays for automated unloading</vt:lpstr>
      <vt:lpstr>Material Lifter Lifting trays for automated unloading</vt:lpstr>
      <vt:lpstr>Electric 3-finger centric gripper with large stroke Handling of large rotationally symmetrical components</vt:lpstr>
      <vt:lpstr>Roll-up gripper Handling of various products (Tetra-Pack trays and similar)</vt:lpstr>
      <vt:lpstr>Gripper Handling of cardboard boxes</vt:lpstr>
      <vt:lpstr>Euro container (KLT) gripper Handling of containers</vt:lpstr>
      <vt:lpstr>Euro container (KLT) gripper Handling of containers</vt:lpstr>
      <vt:lpstr>Gripping unit ELG Handling of lashing machines</vt:lpstr>
      <vt:lpstr>2-axis system Handling of contact lens trays</vt:lpstr>
      <vt:lpstr>Gripping unit PHL, 6x PGN-plus Handling of shampoo bottles</vt:lpstr>
      <vt:lpstr>Gripping unit ELG Transport of hot water boilers within a test sequence</vt:lpstr>
      <vt:lpstr>Electric long-stroke gripper Handling cartons and cardboard inserts/dividers</vt:lpstr>
      <vt:lpstr>KLT-Gripper Handling of  small load container boxes (KLT), boxes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title of the presentation  is also written here in two lines</dc:title>
  <dc:creator>Hanselmann, Markus</dc:creator>
  <cp:lastModifiedBy>Hanselmann, Markus</cp:lastModifiedBy>
  <cp:revision>31</cp:revision>
  <dcterms:created xsi:type="dcterms:W3CDTF">2024-02-23T09:36:46Z</dcterms:created>
  <dcterms:modified xsi:type="dcterms:W3CDTF">2025-12-03T11:18:45Z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0x01010017CE9CB255DC144396D27F9D80420C83</vt:lpwstr>
  </property>
</Properties>
</file>