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6155" r:id="rId5"/>
    <p:sldId id="2146849396" r:id="rId6"/>
    <p:sldId id="2146849397" r:id="rId7"/>
    <p:sldId id="2146849445" r:id="rId8"/>
    <p:sldId id="2146849278" r:id="rId9"/>
    <p:sldId id="6229" r:id="rId10"/>
    <p:sldId id="6230" r:id="rId11"/>
    <p:sldId id="6233" r:id="rId12"/>
    <p:sldId id="6234" r:id="rId13"/>
    <p:sldId id="6236" r:id="rId14"/>
    <p:sldId id="6237" r:id="rId15"/>
    <p:sldId id="6238" r:id="rId16"/>
    <p:sldId id="6239" r:id="rId17"/>
    <p:sldId id="6408" r:id="rId18"/>
    <p:sldId id="2146849457" r:id="rId19"/>
    <p:sldId id="6178" r:id="rId20"/>
  </p:sldIdLst>
  <p:sldSz cx="12192000" cy="6858000"/>
  <p:notesSz cx="6858000" cy="9144000"/>
  <p:embeddedFontLst>
    <p:embeddedFont>
      <p:font typeface="Fago Pro" panose="02000506040000020004" pitchFamily="2" charset="0"/>
      <p:regular r:id="rId23"/>
      <p:bold r:id="rId24"/>
      <p:italic r:id="rId25"/>
      <p:boldItalic r:id="rId2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olution Book Logistik_DE" id="{E6F501A8-2A32-47C9-A64D-9195C33DA579}">
          <p14:sldIdLst>
            <p14:sldId id="6155"/>
            <p14:sldId id="2146849396"/>
            <p14:sldId id="2146849397"/>
            <p14:sldId id="2146849445"/>
            <p14:sldId id="2146849278"/>
            <p14:sldId id="6229"/>
            <p14:sldId id="6230"/>
            <p14:sldId id="6233"/>
            <p14:sldId id="6234"/>
            <p14:sldId id="6236"/>
            <p14:sldId id="6237"/>
            <p14:sldId id="6238"/>
            <p14:sldId id="6239"/>
            <p14:sldId id="6408"/>
            <p14:sldId id="2146849457"/>
            <p14:sldId id="617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10610B-A594-5B1E-0588-2C18C49D1B74}" name="Ernst, Andre" initials="AE" userId="S::andre.ernst@de.schunk.com::1dbe2a9c-e160-4c68-a3e1-708caec7e813" providerId="AD"/>
  <p188:author id="{246F333C-6D17-0FEB-4A2F-6249C97C415A}" name="Mautner, Sarah" initials="MS" userId="S::Sarah.Mautner@de.schunk.com::e89a2e33-35c3-4399-9024-d4aa0a5aafb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3E3E3"/>
    <a:srgbClr val="FFFF00"/>
    <a:srgbClr val="009EE0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selmann, Markus" userId="029d1f02-3ca2-4544-88e9-d09c85e465e7" providerId="ADAL" clId="{779D1F58-E732-4027-AD5E-D5FA65258A7A}"/>
    <pc:docChg chg="custSel delSld modSection">
      <pc:chgData name="Hanselmann, Markus" userId="029d1f02-3ca2-4544-88e9-d09c85e465e7" providerId="ADAL" clId="{779D1F58-E732-4027-AD5E-D5FA65258A7A}" dt="2025-12-03T11:17:34.249" v="365" actId="2696"/>
      <pc:docMkLst>
        <pc:docMk/>
      </pc:docMkLst>
      <pc:sldChg chg="del">
        <pc:chgData name="Hanselmann, Markus" userId="029d1f02-3ca2-4544-88e9-d09c85e465e7" providerId="ADAL" clId="{779D1F58-E732-4027-AD5E-D5FA65258A7A}" dt="2025-12-03T11:17:34.249" v="365" actId="2696"/>
        <pc:sldMkLst>
          <pc:docMk/>
          <pc:sldMk cId="3979042085" sldId="6095"/>
        </pc:sldMkLst>
      </pc:sldChg>
      <pc:sldChg chg="del">
        <pc:chgData name="Hanselmann, Markus" userId="029d1f02-3ca2-4544-88e9-d09c85e465e7" providerId="ADAL" clId="{779D1F58-E732-4027-AD5E-D5FA65258A7A}" dt="2025-12-03T11:17:34.030" v="343" actId="2696"/>
        <pc:sldMkLst>
          <pc:docMk/>
          <pc:sldMk cId="459634785" sldId="6096"/>
        </pc:sldMkLst>
      </pc:sldChg>
      <pc:sldChg chg="del">
        <pc:chgData name="Hanselmann, Markus" userId="029d1f02-3ca2-4544-88e9-d09c85e465e7" providerId="ADAL" clId="{779D1F58-E732-4027-AD5E-D5FA65258A7A}" dt="2025-12-03T11:17:34.172" v="354" actId="2696"/>
        <pc:sldMkLst>
          <pc:docMk/>
          <pc:sldMk cId="874999975" sldId="6123"/>
        </pc:sldMkLst>
      </pc:sldChg>
      <pc:sldChg chg="del">
        <pc:chgData name="Hanselmann, Markus" userId="029d1f02-3ca2-4544-88e9-d09c85e465e7" providerId="ADAL" clId="{779D1F58-E732-4027-AD5E-D5FA65258A7A}" dt="2025-12-03T11:17:33.648" v="330" actId="2696"/>
        <pc:sldMkLst>
          <pc:docMk/>
          <pc:sldMk cId="3798584860" sldId="6131"/>
        </pc:sldMkLst>
      </pc:sldChg>
      <pc:sldChg chg="del">
        <pc:chgData name="Hanselmann, Markus" userId="029d1f02-3ca2-4544-88e9-d09c85e465e7" providerId="ADAL" clId="{779D1F58-E732-4027-AD5E-D5FA65258A7A}" dt="2025-12-03T11:17:33.670" v="338" actId="2696"/>
        <pc:sldMkLst>
          <pc:docMk/>
          <pc:sldMk cId="123513480" sldId="6134"/>
        </pc:sldMkLst>
      </pc:sldChg>
      <pc:sldChg chg="del">
        <pc:chgData name="Hanselmann, Markus" userId="029d1f02-3ca2-4544-88e9-d09c85e465e7" providerId="ADAL" clId="{779D1F58-E732-4027-AD5E-D5FA65258A7A}" dt="2025-12-03T11:17:33.678" v="340" actId="2696"/>
        <pc:sldMkLst>
          <pc:docMk/>
          <pc:sldMk cId="3499883296" sldId="6136"/>
        </pc:sldMkLst>
      </pc:sldChg>
      <pc:sldChg chg="del">
        <pc:chgData name="Hanselmann, Markus" userId="029d1f02-3ca2-4544-88e9-d09c85e465e7" providerId="ADAL" clId="{779D1F58-E732-4027-AD5E-D5FA65258A7A}" dt="2025-12-03T11:17:33.666" v="337" actId="2696"/>
        <pc:sldMkLst>
          <pc:docMk/>
          <pc:sldMk cId="842292140" sldId="6138"/>
        </pc:sldMkLst>
      </pc:sldChg>
      <pc:sldChg chg="del">
        <pc:chgData name="Hanselmann, Markus" userId="029d1f02-3ca2-4544-88e9-d09c85e465e7" providerId="ADAL" clId="{779D1F58-E732-4027-AD5E-D5FA65258A7A}" dt="2025-12-03T11:17:34.231" v="363" actId="2696"/>
        <pc:sldMkLst>
          <pc:docMk/>
          <pc:sldMk cId="3179072550" sldId="6150"/>
        </pc:sldMkLst>
      </pc:sldChg>
      <pc:sldChg chg="del">
        <pc:chgData name="Hanselmann, Markus" userId="029d1f02-3ca2-4544-88e9-d09c85e465e7" providerId="ADAL" clId="{779D1F58-E732-4027-AD5E-D5FA65258A7A}" dt="2025-12-03T11:17:34.223" v="362" actId="2696"/>
        <pc:sldMkLst>
          <pc:docMk/>
          <pc:sldMk cId="256696470" sldId="6151"/>
        </pc:sldMkLst>
      </pc:sldChg>
      <pc:sldChg chg="del">
        <pc:chgData name="Hanselmann, Markus" userId="029d1f02-3ca2-4544-88e9-d09c85e465e7" providerId="ADAL" clId="{779D1F58-E732-4027-AD5E-D5FA65258A7A}" dt="2025-12-03T11:17:31.291" v="189" actId="2696"/>
        <pc:sldMkLst>
          <pc:docMk/>
          <pc:sldMk cId="878050757" sldId="6152"/>
        </pc:sldMkLst>
      </pc:sldChg>
      <pc:sldChg chg="del">
        <pc:chgData name="Hanselmann, Markus" userId="029d1f02-3ca2-4544-88e9-d09c85e465e7" providerId="ADAL" clId="{779D1F58-E732-4027-AD5E-D5FA65258A7A}" dt="2025-12-03T11:17:30.442" v="137" actId="2696"/>
        <pc:sldMkLst>
          <pc:docMk/>
          <pc:sldMk cId="4232572528" sldId="6153"/>
        </pc:sldMkLst>
      </pc:sldChg>
      <pc:sldChg chg="del">
        <pc:chgData name="Hanselmann, Markus" userId="029d1f02-3ca2-4544-88e9-d09c85e465e7" providerId="ADAL" clId="{779D1F58-E732-4027-AD5E-D5FA65258A7A}" dt="2025-12-03T11:17:29.346" v="79" actId="2696"/>
        <pc:sldMkLst>
          <pc:docMk/>
          <pc:sldMk cId="2395096282" sldId="6154"/>
        </pc:sldMkLst>
      </pc:sldChg>
      <pc:sldChg chg="del">
        <pc:chgData name="Hanselmann, Markus" userId="029d1f02-3ca2-4544-88e9-d09c85e465e7" providerId="ADAL" clId="{779D1F58-E732-4027-AD5E-D5FA65258A7A}" dt="2025-12-03T11:17:30.111" v="117" actId="2696"/>
        <pc:sldMkLst>
          <pc:docMk/>
          <pc:sldMk cId="2596358337" sldId="6157"/>
        </pc:sldMkLst>
      </pc:sldChg>
      <pc:sldChg chg="del">
        <pc:chgData name="Hanselmann, Markus" userId="029d1f02-3ca2-4544-88e9-d09c85e465e7" providerId="ADAL" clId="{779D1F58-E732-4027-AD5E-D5FA65258A7A}" dt="2025-12-03T11:17:33.213" v="317" actId="2696"/>
        <pc:sldMkLst>
          <pc:docMk/>
          <pc:sldMk cId="2779619867" sldId="6161"/>
        </pc:sldMkLst>
      </pc:sldChg>
      <pc:sldChg chg="del">
        <pc:chgData name="Hanselmann, Markus" userId="029d1f02-3ca2-4544-88e9-d09c85e465e7" providerId="ADAL" clId="{779D1F58-E732-4027-AD5E-D5FA65258A7A}" dt="2025-12-03T11:17:30.099" v="116" actId="2696"/>
        <pc:sldMkLst>
          <pc:docMk/>
          <pc:sldMk cId="3563335790" sldId="6162"/>
        </pc:sldMkLst>
      </pc:sldChg>
      <pc:sldChg chg="del">
        <pc:chgData name="Hanselmann, Markus" userId="029d1f02-3ca2-4544-88e9-d09c85e465e7" providerId="ADAL" clId="{779D1F58-E732-4027-AD5E-D5FA65258A7A}" dt="2025-12-03T11:17:30.085" v="115" actId="2696"/>
        <pc:sldMkLst>
          <pc:docMk/>
          <pc:sldMk cId="3790077046" sldId="6163"/>
        </pc:sldMkLst>
      </pc:sldChg>
      <pc:sldChg chg="del">
        <pc:chgData name="Hanselmann, Markus" userId="029d1f02-3ca2-4544-88e9-d09c85e465e7" providerId="ADAL" clId="{779D1F58-E732-4027-AD5E-D5FA65258A7A}" dt="2025-12-03T11:17:30.165" v="120" actId="2696"/>
        <pc:sldMkLst>
          <pc:docMk/>
          <pc:sldMk cId="2676270532" sldId="6164"/>
        </pc:sldMkLst>
      </pc:sldChg>
      <pc:sldChg chg="del">
        <pc:chgData name="Hanselmann, Markus" userId="029d1f02-3ca2-4544-88e9-d09c85e465e7" providerId="ADAL" clId="{779D1F58-E732-4027-AD5E-D5FA65258A7A}" dt="2025-12-03T11:17:30.064" v="114" actId="2696"/>
        <pc:sldMkLst>
          <pc:docMk/>
          <pc:sldMk cId="3618543113" sldId="6165"/>
        </pc:sldMkLst>
      </pc:sldChg>
      <pc:sldChg chg="del">
        <pc:chgData name="Hanselmann, Markus" userId="029d1f02-3ca2-4544-88e9-d09c85e465e7" providerId="ADAL" clId="{779D1F58-E732-4027-AD5E-D5FA65258A7A}" dt="2025-12-03T11:17:30.052" v="113" actId="2696"/>
        <pc:sldMkLst>
          <pc:docMk/>
          <pc:sldMk cId="4913107" sldId="6166"/>
        </pc:sldMkLst>
      </pc:sldChg>
      <pc:sldChg chg="del">
        <pc:chgData name="Hanselmann, Markus" userId="029d1f02-3ca2-4544-88e9-d09c85e465e7" providerId="ADAL" clId="{779D1F58-E732-4027-AD5E-D5FA65258A7A}" dt="2025-12-03T11:17:30.128" v="118" actId="2696"/>
        <pc:sldMkLst>
          <pc:docMk/>
          <pc:sldMk cId="454113396" sldId="6168"/>
        </pc:sldMkLst>
      </pc:sldChg>
      <pc:sldChg chg="del">
        <pc:chgData name="Hanselmann, Markus" userId="029d1f02-3ca2-4544-88e9-d09c85e465e7" providerId="ADAL" clId="{779D1F58-E732-4027-AD5E-D5FA65258A7A}" dt="2025-12-03T11:17:30.041" v="112" actId="2696"/>
        <pc:sldMkLst>
          <pc:docMk/>
          <pc:sldMk cId="3951220904" sldId="6169"/>
        </pc:sldMkLst>
      </pc:sldChg>
      <pc:sldChg chg="del">
        <pc:chgData name="Hanselmann, Markus" userId="029d1f02-3ca2-4544-88e9-d09c85e465e7" providerId="ADAL" clId="{779D1F58-E732-4027-AD5E-D5FA65258A7A}" dt="2025-12-03T11:17:30.030" v="111" actId="2696"/>
        <pc:sldMkLst>
          <pc:docMk/>
          <pc:sldMk cId="3672377987" sldId="6170"/>
        </pc:sldMkLst>
      </pc:sldChg>
      <pc:sldChg chg="del">
        <pc:chgData name="Hanselmann, Markus" userId="029d1f02-3ca2-4544-88e9-d09c85e465e7" providerId="ADAL" clId="{779D1F58-E732-4027-AD5E-D5FA65258A7A}" dt="2025-12-03T11:17:30.011" v="110" actId="2696"/>
        <pc:sldMkLst>
          <pc:docMk/>
          <pc:sldMk cId="3681394920" sldId="6171"/>
        </pc:sldMkLst>
      </pc:sldChg>
      <pc:sldChg chg="del">
        <pc:chgData name="Hanselmann, Markus" userId="029d1f02-3ca2-4544-88e9-d09c85e465e7" providerId="ADAL" clId="{779D1F58-E732-4027-AD5E-D5FA65258A7A}" dt="2025-12-03T11:17:29.992" v="109" actId="2696"/>
        <pc:sldMkLst>
          <pc:docMk/>
          <pc:sldMk cId="3030411949" sldId="6172"/>
        </pc:sldMkLst>
      </pc:sldChg>
      <pc:sldChg chg="del">
        <pc:chgData name="Hanselmann, Markus" userId="029d1f02-3ca2-4544-88e9-d09c85e465e7" providerId="ADAL" clId="{779D1F58-E732-4027-AD5E-D5FA65258A7A}" dt="2025-12-03T11:17:33.663" v="336" actId="2696"/>
        <pc:sldMkLst>
          <pc:docMk/>
          <pc:sldMk cId="4286314636" sldId="6173"/>
        </pc:sldMkLst>
      </pc:sldChg>
      <pc:sldChg chg="del">
        <pc:chgData name="Hanselmann, Markus" userId="029d1f02-3ca2-4544-88e9-d09c85e465e7" providerId="ADAL" clId="{779D1F58-E732-4027-AD5E-D5FA65258A7A}" dt="2025-12-03T11:17:32.932" v="286" actId="2696"/>
        <pc:sldMkLst>
          <pc:docMk/>
          <pc:sldMk cId="1426205658" sldId="6176"/>
        </pc:sldMkLst>
      </pc:sldChg>
      <pc:sldChg chg="del">
        <pc:chgData name="Hanselmann, Markus" userId="029d1f02-3ca2-4544-88e9-d09c85e465e7" providerId="ADAL" clId="{779D1F58-E732-4027-AD5E-D5FA65258A7A}" dt="2025-12-03T11:17:28.768" v="45" actId="2696"/>
        <pc:sldMkLst>
          <pc:docMk/>
          <pc:sldMk cId="3925164048" sldId="6177"/>
        </pc:sldMkLst>
      </pc:sldChg>
      <pc:sldChg chg="del">
        <pc:chgData name="Hanselmann, Markus" userId="029d1f02-3ca2-4544-88e9-d09c85e465e7" providerId="ADAL" clId="{779D1F58-E732-4027-AD5E-D5FA65258A7A}" dt="2025-12-03T11:17:33.654" v="332" actId="2696"/>
        <pc:sldMkLst>
          <pc:docMk/>
          <pc:sldMk cId="875017364" sldId="6179"/>
        </pc:sldMkLst>
      </pc:sldChg>
      <pc:sldChg chg="del">
        <pc:chgData name="Hanselmann, Markus" userId="029d1f02-3ca2-4544-88e9-d09c85e465e7" providerId="ADAL" clId="{779D1F58-E732-4027-AD5E-D5FA65258A7A}" dt="2025-12-03T11:17:34.175" v="355" actId="2696"/>
        <pc:sldMkLst>
          <pc:docMk/>
          <pc:sldMk cId="2948550436" sldId="6180"/>
        </pc:sldMkLst>
      </pc:sldChg>
      <pc:sldChg chg="del">
        <pc:chgData name="Hanselmann, Markus" userId="029d1f02-3ca2-4544-88e9-d09c85e465e7" providerId="ADAL" clId="{779D1F58-E732-4027-AD5E-D5FA65258A7A}" dt="2025-12-03T11:17:34.033" v="344" actId="2696"/>
        <pc:sldMkLst>
          <pc:docMk/>
          <pc:sldMk cId="2392577585" sldId="6181"/>
        </pc:sldMkLst>
      </pc:sldChg>
      <pc:sldChg chg="del">
        <pc:chgData name="Hanselmann, Markus" userId="029d1f02-3ca2-4544-88e9-d09c85e465e7" providerId="ADAL" clId="{779D1F58-E732-4027-AD5E-D5FA65258A7A}" dt="2025-12-03T11:17:32.250" v="253" actId="2696"/>
        <pc:sldMkLst>
          <pc:docMk/>
          <pc:sldMk cId="3516534105" sldId="6183"/>
        </pc:sldMkLst>
      </pc:sldChg>
      <pc:sldChg chg="del">
        <pc:chgData name="Hanselmann, Markus" userId="029d1f02-3ca2-4544-88e9-d09c85e465e7" providerId="ADAL" clId="{779D1F58-E732-4027-AD5E-D5FA65258A7A}" dt="2025-12-03T11:17:32.119" v="237" actId="2696"/>
        <pc:sldMkLst>
          <pc:docMk/>
          <pc:sldMk cId="2173269147" sldId="6185"/>
        </pc:sldMkLst>
      </pc:sldChg>
      <pc:sldChg chg="del">
        <pc:chgData name="Hanselmann, Markus" userId="029d1f02-3ca2-4544-88e9-d09c85e465e7" providerId="ADAL" clId="{779D1F58-E732-4027-AD5E-D5FA65258A7A}" dt="2025-12-03T11:17:33.100" v="304" actId="2696"/>
        <pc:sldMkLst>
          <pc:docMk/>
          <pc:sldMk cId="2966861212" sldId="6193"/>
        </pc:sldMkLst>
      </pc:sldChg>
      <pc:sldChg chg="del">
        <pc:chgData name="Hanselmann, Markus" userId="029d1f02-3ca2-4544-88e9-d09c85e465e7" providerId="ADAL" clId="{779D1F58-E732-4027-AD5E-D5FA65258A7A}" dt="2025-12-03T11:17:33.089" v="303" actId="2696"/>
        <pc:sldMkLst>
          <pc:docMk/>
          <pc:sldMk cId="1951689754" sldId="6194"/>
        </pc:sldMkLst>
      </pc:sldChg>
      <pc:sldChg chg="del">
        <pc:chgData name="Hanselmann, Markus" userId="029d1f02-3ca2-4544-88e9-d09c85e465e7" providerId="ADAL" clId="{779D1F58-E732-4027-AD5E-D5FA65258A7A}" dt="2025-12-03T11:17:33.080" v="302" actId="2696"/>
        <pc:sldMkLst>
          <pc:docMk/>
          <pc:sldMk cId="615316450" sldId="6195"/>
        </pc:sldMkLst>
      </pc:sldChg>
      <pc:sldChg chg="del">
        <pc:chgData name="Hanselmann, Markus" userId="029d1f02-3ca2-4544-88e9-d09c85e465e7" providerId="ADAL" clId="{779D1F58-E732-4027-AD5E-D5FA65258A7A}" dt="2025-12-03T11:17:33.069" v="301" actId="2696"/>
        <pc:sldMkLst>
          <pc:docMk/>
          <pc:sldMk cId="974585248" sldId="6196"/>
        </pc:sldMkLst>
      </pc:sldChg>
      <pc:sldChg chg="del">
        <pc:chgData name="Hanselmann, Markus" userId="029d1f02-3ca2-4544-88e9-d09c85e465e7" providerId="ADAL" clId="{779D1F58-E732-4027-AD5E-D5FA65258A7A}" dt="2025-12-03T11:17:33.059" v="300" actId="2696"/>
        <pc:sldMkLst>
          <pc:docMk/>
          <pc:sldMk cId="3876940176" sldId="6197"/>
        </pc:sldMkLst>
      </pc:sldChg>
      <pc:sldChg chg="del">
        <pc:chgData name="Hanselmann, Markus" userId="029d1f02-3ca2-4544-88e9-d09c85e465e7" providerId="ADAL" clId="{779D1F58-E732-4027-AD5E-D5FA65258A7A}" dt="2025-12-03T11:17:33.052" v="299" actId="2696"/>
        <pc:sldMkLst>
          <pc:docMk/>
          <pc:sldMk cId="1442002028" sldId="6198"/>
        </pc:sldMkLst>
      </pc:sldChg>
      <pc:sldChg chg="del">
        <pc:chgData name="Hanselmann, Markus" userId="029d1f02-3ca2-4544-88e9-d09c85e465e7" providerId="ADAL" clId="{779D1F58-E732-4027-AD5E-D5FA65258A7A}" dt="2025-12-03T11:17:33.040" v="298" actId="2696"/>
        <pc:sldMkLst>
          <pc:docMk/>
          <pc:sldMk cId="3981815035" sldId="6199"/>
        </pc:sldMkLst>
      </pc:sldChg>
      <pc:sldChg chg="del">
        <pc:chgData name="Hanselmann, Markus" userId="029d1f02-3ca2-4544-88e9-d09c85e465e7" providerId="ADAL" clId="{779D1F58-E732-4027-AD5E-D5FA65258A7A}" dt="2025-12-03T11:17:33.030" v="297" actId="2696"/>
        <pc:sldMkLst>
          <pc:docMk/>
          <pc:sldMk cId="1931305726" sldId="6200"/>
        </pc:sldMkLst>
      </pc:sldChg>
      <pc:sldChg chg="del">
        <pc:chgData name="Hanselmann, Markus" userId="029d1f02-3ca2-4544-88e9-d09c85e465e7" providerId="ADAL" clId="{779D1F58-E732-4027-AD5E-D5FA65258A7A}" dt="2025-12-03T11:17:33.022" v="296" actId="2696"/>
        <pc:sldMkLst>
          <pc:docMk/>
          <pc:sldMk cId="3720888217" sldId="6201"/>
        </pc:sldMkLst>
      </pc:sldChg>
      <pc:sldChg chg="del">
        <pc:chgData name="Hanselmann, Markus" userId="029d1f02-3ca2-4544-88e9-d09c85e465e7" providerId="ADAL" clId="{779D1F58-E732-4027-AD5E-D5FA65258A7A}" dt="2025-12-03T11:17:33.014" v="295" actId="2696"/>
        <pc:sldMkLst>
          <pc:docMk/>
          <pc:sldMk cId="2574808101" sldId="6202"/>
        </pc:sldMkLst>
      </pc:sldChg>
      <pc:sldChg chg="del">
        <pc:chgData name="Hanselmann, Markus" userId="029d1f02-3ca2-4544-88e9-d09c85e465e7" providerId="ADAL" clId="{779D1F58-E732-4027-AD5E-D5FA65258A7A}" dt="2025-12-03T11:17:33.006" v="294" actId="2696"/>
        <pc:sldMkLst>
          <pc:docMk/>
          <pc:sldMk cId="1678563591" sldId="6203"/>
        </pc:sldMkLst>
      </pc:sldChg>
      <pc:sldChg chg="del">
        <pc:chgData name="Hanselmann, Markus" userId="029d1f02-3ca2-4544-88e9-d09c85e465e7" providerId="ADAL" clId="{779D1F58-E732-4027-AD5E-D5FA65258A7A}" dt="2025-12-03T11:17:32.998" v="293" actId="2696"/>
        <pc:sldMkLst>
          <pc:docMk/>
          <pc:sldMk cId="4137736882" sldId="6204"/>
        </pc:sldMkLst>
      </pc:sldChg>
      <pc:sldChg chg="del">
        <pc:chgData name="Hanselmann, Markus" userId="029d1f02-3ca2-4544-88e9-d09c85e465e7" providerId="ADAL" clId="{779D1F58-E732-4027-AD5E-D5FA65258A7A}" dt="2025-12-03T11:17:32.990" v="292" actId="2696"/>
        <pc:sldMkLst>
          <pc:docMk/>
          <pc:sldMk cId="3415605711" sldId="6205"/>
        </pc:sldMkLst>
      </pc:sldChg>
      <pc:sldChg chg="del">
        <pc:chgData name="Hanselmann, Markus" userId="029d1f02-3ca2-4544-88e9-d09c85e465e7" providerId="ADAL" clId="{779D1F58-E732-4027-AD5E-D5FA65258A7A}" dt="2025-12-03T11:17:32.978" v="291" actId="2696"/>
        <pc:sldMkLst>
          <pc:docMk/>
          <pc:sldMk cId="4062820184" sldId="6206"/>
        </pc:sldMkLst>
      </pc:sldChg>
      <pc:sldChg chg="del">
        <pc:chgData name="Hanselmann, Markus" userId="029d1f02-3ca2-4544-88e9-d09c85e465e7" providerId="ADAL" clId="{779D1F58-E732-4027-AD5E-D5FA65258A7A}" dt="2025-12-03T11:17:32.966" v="290" actId="2696"/>
        <pc:sldMkLst>
          <pc:docMk/>
          <pc:sldMk cId="344497122" sldId="6207"/>
        </pc:sldMkLst>
      </pc:sldChg>
      <pc:sldChg chg="del">
        <pc:chgData name="Hanselmann, Markus" userId="029d1f02-3ca2-4544-88e9-d09c85e465e7" providerId="ADAL" clId="{779D1F58-E732-4027-AD5E-D5FA65258A7A}" dt="2025-12-03T11:17:32.959" v="289" actId="2696"/>
        <pc:sldMkLst>
          <pc:docMk/>
          <pc:sldMk cId="200700110" sldId="6209"/>
        </pc:sldMkLst>
      </pc:sldChg>
      <pc:sldChg chg="del">
        <pc:chgData name="Hanselmann, Markus" userId="029d1f02-3ca2-4544-88e9-d09c85e465e7" providerId="ADAL" clId="{779D1F58-E732-4027-AD5E-D5FA65258A7A}" dt="2025-12-03T11:17:32.949" v="288" actId="2696"/>
        <pc:sldMkLst>
          <pc:docMk/>
          <pc:sldMk cId="2964923853" sldId="6210"/>
        </pc:sldMkLst>
      </pc:sldChg>
      <pc:sldChg chg="del">
        <pc:chgData name="Hanselmann, Markus" userId="029d1f02-3ca2-4544-88e9-d09c85e465e7" providerId="ADAL" clId="{779D1F58-E732-4027-AD5E-D5FA65258A7A}" dt="2025-12-03T11:17:32.943" v="287" actId="2696"/>
        <pc:sldMkLst>
          <pc:docMk/>
          <pc:sldMk cId="3976897691" sldId="6211"/>
        </pc:sldMkLst>
      </pc:sldChg>
      <pc:sldChg chg="del">
        <pc:chgData name="Hanselmann, Markus" userId="029d1f02-3ca2-4544-88e9-d09c85e465e7" providerId="ADAL" clId="{779D1F58-E732-4027-AD5E-D5FA65258A7A}" dt="2025-12-03T11:17:29.066" v="61" actId="2696"/>
        <pc:sldMkLst>
          <pc:docMk/>
          <pc:sldMk cId="1268375177" sldId="6213"/>
        </pc:sldMkLst>
      </pc:sldChg>
      <pc:sldChg chg="del">
        <pc:chgData name="Hanselmann, Markus" userId="029d1f02-3ca2-4544-88e9-d09c85e465e7" providerId="ADAL" clId="{779D1F58-E732-4027-AD5E-D5FA65258A7A}" dt="2025-12-03T11:17:29.045" v="60" actId="2696"/>
        <pc:sldMkLst>
          <pc:docMk/>
          <pc:sldMk cId="3888786150" sldId="6214"/>
        </pc:sldMkLst>
      </pc:sldChg>
      <pc:sldChg chg="del">
        <pc:chgData name="Hanselmann, Markus" userId="029d1f02-3ca2-4544-88e9-d09c85e465e7" providerId="ADAL" clId="{779D1F58-E732-4027-AD5E-D5FA65258A7A}" dt="2025-12-03T11:17:29.003" v="58" actId="2696"/>
        <pc:sldMkLst>
          <pc:docMk/>
          <pc:sldMk cId="252685346" sldId="6216"/>
        </pc:sldMkLst>
      </pc:sldChg>
      <pc:sldChg chg="del">
        <pc:chgData name="Hanselmann, Markus" userId="029d1f02-3ca2-4544-88e9-d09c85e465e7" providerId="ADAL" clId="{779D1F58-E732-4027-AD5E-D5FA65258A7A}" dt="2025-12-03T11:17:28.984" v="57" actId="2696"/>
        <pc:sldMkLst>
          <pc:docMk/>
          <pc:sldMk cId="3722286091" sldId="6217"/>
        </pc:sldMkLst>
      </pc:sldChg>
      <pc:sldChg chg="del">
        <pc:chgData name="Hanselmann, Markus" userId="029d1f02-3ca2-4544-88e9-d09c85e465e7" providerId="ADAL" clId="{779D1F58-E732-4027-AD5E-D5FA65258A7A}" dt="2025-12-03T11:17:28.958" v="55" actId="2696"/>
        <pc:sldMkLst>
          <pc:docMk/>
          <pc:sldMk cId="2901336462" sldId="6219"/>
        </pc:sldMkLst>
      </pc:sldChg>
      <pc:sldChg chg="del">
        <pc:chgData name="Hanselmann, Markus" userId="029d1f02-3ca2-4544-88e9-d09c85e465e7" providerId="ADAL" clId="{779D1F58-E732-4027-AD5E-D5FA65258A7A}" dt="2025-12-03T11:17:28.941" v="54" actId="2696"/>
        <pc:sldMkLst>
          <pc:docMk/>
          <pc:sldMk cId="3001363601" sldId="6220"/>
        </pc:sldMkLst>
      </pc:sldChg>
      <pc:sldChg chg="del">
        <pc:chgData name="Hanselmann, Markus" userId="029d1f02-3ca2-4544-88e9-d09c85e465e7" providerId="ADAL" clId="{779D1F58-E732-4027-AD5E-D5FA65258A7A}" dt="2025-12-03T11:17:28.920" v="53" actId="2696"/>
        <pc:sldMkLst>
          <pc:docMk/>
          <pc:sldMk cId="1353503510" sldId="6221"/>
        </pc:sldMkLst>
      </pc:sldChg>
      <pc:sldChg chg="del">
        <pc:chgData name="Hanselmann, Markus" userId="029d1f02-3ca2-4544-88e9-d09c85e465e7" providerId="ADAL" clId="{779D1F58-E732-4027-AD5E-D5FA65258A7A}" dt="2025-12-03T11:17:28.899" v="52" actId="2696"/>
        <pc:sldMkLst>
          <pc:docMk/>
          <pc:sldMk cId="1709795073" sldId="6222"/>
        </pc:sldMkLst>
      </pc:sldChg>
      <pc:sldChg chg="del">
        <pc:chgData name="Hanselmann, Markus" userId="029d1f02-3ca2-4544-88e9-d09c85e465e7" providerId="ADAL" clId="{779D1F58-E732-4027-AD5E-D5FA65258A7A}" dt="2025-12-03T11:17:28.881" v="51" actId="2696"/>
        <pc:sldMkLst>
          <pc:docMk/>
          <pc:sldMk cId="2765882850" sldId="6223"/>
        </pc:sldMkLst>
      </pc:sldChg>
      <pc:sldChg chg="del">
        <pc:chgData name="Hanselmann, Markus" userId="029d1f02-3ca2-4544-88e9-d09c85e465e7" providerId="ADAL" clId="{779D1F58-E732-4027-AD5E-D5FA65258A7A}" dt="2025-12-03T11:17:28.869" v="50" actId="2696"/>
        <pc:sldMkLst>
          <pc:docMk/>
          <pc:sldMk cId="4040611211" sldId="6224"/>
        </pc:sldMkLst>
      </pc:sldChg>
      <pc:sldChg chg="del">
        <pc:chgData name="Hanselmann, Markus" userId="029d1f02-3ca2-4544-88e9-d09c85e465e7" providerId="ADAL" clId="{779D1F58-E732-4027-AD5E-D5FA65258A7A}" dt="2025-12-03T11:17:28.850" v="49" actId="2696"/>
        <pc:sldMkLst>
          <pc:docMk/>
          <pc:sldMk cId="3708672067" sldId="6225"/>
        </pc:sldMkLst>
      </pc:sldChg>
      <pc:sldChg chg="del">
        <pc:chgData name="Hanselmann, Markus" userId="029d1f02-3ca2-4544-88e9-d09c85e465e7" providerId="ADAL" clId="{779D1F58-E732-4027-AD5E-D5FA65258A7A}" dt="2025-12-03T11:17:28.832" v="48" actId="2696"/>
        <pc:sldMkLst>
          <pc:docMk/>
          <pc:sldMk cId="302938781" sldId="6226"/>
        </pc:sldMkLst>
      </pc:sldChg>
      <pc:sldChg chg="del">
        <pc:chgData name="Hanselmann, Markus" userId="029d1f02-3ca2-4544-88e9-d09c85e465e7" providerId="ADAL" clId="{779D1F58-E732-4027-AD5E-D5FA65258A7A}" dt="2025-12-03T11:17:28.815" v="47" actId="2696"/>
        <pc:sldMkLst>
          <pc:docMk/>
          <pc:sldMk cId="3513824871" sldId="6227"/>
        </pc:sldMkLst>
      </pc:sldChg>
      <pc:sldChg chg="del">
        <pc:chgData name="Hanselmann, Markus" userId="029d1f02-3ca2-4544-88e9-d09c85e465e7" providerId="ADAL" clId="{779D1F58-E732-4027-AD5E-D5FA65258A7A}" dt="2025-12-03T11:17:28.792" v="46" actId="2696"/>
        <pc:sldMkLst>
          <pc:docMk/>
          <pc:sldMk cId="3985206881" sldId="6228"/>
        </pc:sldMkLst>
      </pc:sldChg>
      <pc:sldChg chg="del">
        <pc:chgData name="Hanselmann, Markus" userId="029d1f02-3ca2-4544-88e9-d09c85e465e7" providerId="ADAL" clId="{779D1F58-E732-4027-AD5E-D5FA65258A7A}" dt="2025-12-03T11:17:30.475" v="140" actId="2696"/>
        <pc:sldMkLst>
          <pc:docMk/>
          <pc:sldMk cId="368492977" sldId="6232"/>
        </pc:sldMkLst>
      </pc:sldChg>
      <pc:sldChg chg="del">
        <pc:chgData name="Hanselmann, Markus" userId="029d1f02-3ca2-4544-88e9-d09c85e465e7" providerId="ADAL" clId="{779D1F58-E732-4027-AD5E-D5FA65258A7A}" dt="2025-12-03T11:17:32.134" v="239" actId="2696"/>
        <pc:sldMkLst>
          <pc:docMk/>
          <pc:sldMk cId="3648468907" sldId="6251"/>
        </pc:sldMkLst>
      </pc:sldChg>
      <pc:sldChg chg="del">
        <pc:chgData name="Hanselmann, Markus" userId="029d1f02-3ca2-4544-88e9-d09c85e465e7" providerId="ADAL" clId="{779D1F58-E732-4027-AD5E-D5FA65258A7A}" dt="2025-12-03T11:17:32.130" v="238" actId="2696"/>
        <pc:sldMkLst>
          <pc:docMk/>
          <pc:sldMk cId="3807953185" sldId="6252"/>
        </pc:sldMkLst>
      </pc:sldChg>
      <pc:sldChg chg="del">
        <pc:chgData name="Hanselmann, Markus" userId="029d1f02-3ca2-4544-88e9-d09c85e465e7" providerId="ADAL" clId="{779D1F58-E732-4027-AD5E-D5FA65258A7A}" dt="2025-12-03T11:17:31.921" v="219" actId="2696"/>
        <pc:sldMkLst>
          <pc:docMk/>
          <pc:sldMk cId="3354044740" sldId="6254"/>
        </pc:sldMkLst>
      </pc:sldChg>
      <pc:sldChg chg="del">
        <pc:chgData name="Hanselmann, Markus" userId="029d1f02-3ca2-4544-88e9-d09c85e465e7" providerId="ADAL" clId="{779D1F58-E732-4027-AD5E-D5FA65258A7A}" dt="2025-12-03T11:17:31.832" v="211" actId="2696"/>
        <pc:sldMkLst>
          <pc:docMk/>
          <pc:sldMk cId="1572227556" sldId="6256"/>
        </pc:sldMkLst>
      </pc:sldChg>
      <pc:sldChg chg="del">
        <pc:chgData name="Hanselmann, Markus" userId="029d1f02-3ca2-4544-88e9-d09c85e465e7" providerId="ADAL" clId="{779D1F58-E732-4027-AD5E-D5FA65258A7A}" dt="2025-12-03T11:17:31.727" v="201" actId="2696"/>
        <pc:sldMkLst>
          <pc:docMk/>
          <pc:sldMk cId="1592271571" sldId="6258"/>
        </pc:sldMkLst>
      </pc:sldChg>
      <pc:sldChg chg="del">
        <pc:chgData name="Hanselmann, Markus" userId="029d1f02-3ca2-4544-88e9-d09c85e465e7" providerId="ADAL" clId="{779D1F58-E732-4027-AD5E-D5FA65258A7A}" dt="2025-12-03T11:17:31.672" v="196" actId="2696"/>
        <pc:sldMkLst>
          <pc:docMk/>
          <pc:sldMk cId="3281409722" sldId="6260"/>
        </pc:sldMkLst>
      </pc:sldChg>
      <pc:sldChg chg="del">
        <pc:chgData name="Hanselmann, Markus" userId="029d1f02-3ca2-4544-88e9-d09c85e465e7" providerId="ADAL" clId="{779D1F58-E732-4027-AD5E-D5FA65258A7A}" dt="2025-12-03T11:17:31.687" v="197" actId="2696"/>
        <pc:sldMkLst>
          <pc:docMk/>
          <pc:sldMk cId="308998829" sldId="6261"/>
        </pc:sldMkLst>
      </pc:sldChg>
      <pc:sldChg chg="del">
        <pc:chgData name="Hanselmann, Markus" userId="029d1f02-3ca2-4544-88e9-d09c85e465e7" providerId="ADAL" clId="{779D1F58-E732-4027-AD5E-D5FA65258A7A}" dt="2025-12-03T11:17:31.860" v="213" actId="2696"/>
        <pc:sldMkLst>
          <pc:docMk/>
          <pc:sldMk cId="2321302543" sldId="6262"/>
        </pc:sldMkLst>
      </pc:sldChg>
      <pc:sldChg chg="del">
        <pc:chgData name="Hanselmann, Markus" userId="029d1f02-3ca2-4544-88e9-d09c85e465e7" providerId="ADAL" clId="{779D1F58-E732-4027-AD5E-D5FA65258A7A}" dt="2025-12-03T11:17:31.850" v="212" actId="2696"/>
        <pc:sldMkLst>
          <pc:docMk/>
          <pc:sldMk cId="2001583102" sldId="6263"/>
        </pc:sldMkLst>
      </pc:sldChg>
      <pc:sldChg chg="del">
        <pc:chgData name="Hanselmann, Markus" userId="029d1f02-3ca2-4544-88e9-d09c85e465e7" providerId="ADAL" clId="{779D1F58-E732-4027-AD5E-D5FA65258A7A}" dt="2025-12-03T11:17:34.189" v="358" actId="2696"/>
        <pc:sldMkLst>
          <pc:docMk/>
          <pc:sldMk cId="3498812442" sldId="6267"/>
        </pc:sldMkLst>
      </pc:sldChg>
      <pc:sldChg chg="del">
        <pc:chgData name="Hanselmann, Markus" userId="029d1f02-3ca2-4544-88e9-d09c85e465e7" providerId="ADAL" clId="{779D1F58-E732-4027-AD5E-D5FA65258A7A}" dt="2025-12-03T11:17:33.661" v="335" actId="2696"/>
        <pc:sldMkLst>
          <pc:docMk/>
          <pc:sldMk cId="244078680" sldId="6269"/>
        </pc:sldMkLst>
      </pc:sldChg>
      <pc:sldChg chg="del">
        <pc:chgData name="Hanselmann, Markus" userId="029d1f02-3ca2-4544-88e9-d09c85e465e7" providerId="ADAL" clId="{779D1F58-E732-4027-AD5E-D5FA65258A7A}" dt="2025-12-03T11:17:33.659" v="334" actId="2696"/>
        <pc:sldMkLst>
          <pc:docMk/>
          <pc:sldMk cId="3678774652" sldId="6270"/>
        </pc:sldMkLst>
      </pc:sldChg>
      <pc:sldChg chg="del">
        <pc:chgData name="Hanselmann, Markus" userId="029d1f02-3ca2-4544-88e9-d09c85e465e7" providerId="ADAL" clId="{779D1F58-E732-4027-AD5E-D5FA65258A7A}" dt="2025-12-03T11:17:34.014" v="342" actId="2696"/>
        <pc:sldMkLst>
          <pc:docMk/>
          <pc:sldMk cId="3153175768" sldId="6272"/>
        </pc:sldMkLst>
      </pc:sldChg>
      <pc:sldChg chg="del">
        <pc:chgData name="Hanselmann, Markus" userId="029d1f02-3ca2-4544-88e9-d09c85e465e7" providerId="ADAL" clId="{779D1F58-E732-4027-AD5E-D5FA65258A7A}" dt="2025-12-03T11:17:34.008" v="341" actId="2696"/>
        <pc:sldMkLst>
          <pc:docMk/>
          <pc:sldMk cId="2494789537" sldId="6273"/>
        </pc:sldMkLst>
      </pc:sldChg>
      <pc:sldChg chg="del">
        <pc:chgData name="Hanselmann, Markus" userId="029d1f02-3ca2-4544-88e9-d09c85e465e7" providerId="ADAL" clId="{779D1F58-E732-4027-AD5E-D5FA65258A7A}" dt="2025-12-03T11:17:34.179" v="356" actId="2696"/>
        <pc:sldMkLst>
          <pc:docMk/>
          <pc:sldMk cId="1282815960" sldId="6275"/>
        </pc:sldMkLst>
      </pc:sldChg>
      <pc:sldChg chg="del">
        <pc:chgData name="Hanselmann, Markus" userId="029d1f02-3ca2-4544-88e9-d09c85e465e7" providerId="ADAL" clId="{779D1F58-E732-4027-AD5E-D5FA65258A7A}" dt="2025-12-03T11:17:33.657" v="333" actId="2696"/>
        <pc:sldMkLst>
          <pc:docMk/>
          <pc:sldMk cId="1747813460" sldId="6276"/>
        </pc:sldMkLst>
      </pc:sldChg>
      <pc:sldChg chg="del">
        <pc:chgData name="Hanselmann, Markus" userId="029d1f02-3ca2-4544-88e9-d09c85e465e7" providerId="ADAL" clId="{779D1F58-E732-4027-AD5E-D5FA65258A7A}" dt="2025-12-03T11:17:33.636" v="329" actId="2696"/>
        <pc:sldMkLst>
          <pc:docMk/>
          <pc:sldMk cId="3881797423" sldId="6277"/>
        </pc:sldMkLst>
      </pc:sldChg>
      <pc:sldChg chg="del">
        <pc:chgData name="Hanselmann, Markus" userId="029d1f02-3ca2-4544-88e9-d09c85e465e7" providerId="ADAL" clId="{779D1F58-E732-4027-AD5E-D5FA65258A7A}" dt="2025-12-03T11:17:33.629" v="328" actId="2696"/>
        <pc:sldMkLst>
          <pc:docMk/>
          <pc:sldMk cId="2872975240" sldId="6278"/>
        </pc:sldMkLst>
      </pc:sldChg>
      <pc:sldChg chg="del">
        <pc:chgData name="Hanselmann, Markus" userId="029d1f02-3ca2-4544-88e9-d09c85e465e7" providerId="ADAL" clId="{779D1F58-E732-4027-AD5E-D5FA65258A7A}" dt="2025-12-03T11:17:33.266" v="327" actId="2696"/>
        <pc:sldMkLst>
          <pc:docMk/>
          <pc:sldMk cId="951254610" sldId="6279"/>
        </pc:sldMkLst>
      </pc:sldChg>
      <pc:sldChg chg="del">
        <pc:chgData name="Hanselmann, Markus" userId="029d1f02-3ca2-4544-88e9-d09c85e465e7" providerId="ADAL" clId="{779D1F58-E732-4027-AD5E-D5FA65258A7A}" dt="2025-12-03T11:17:33.254" v="325" actId="2696"/>
        <pc:sldMkLst>
          <pc:docMk/>
          <pc:sldMk cId="537521635" sldId="6281"/>
        </pc:sldMkLst>
      </pc:sldChg>
      <pc:sldChg chg="del">
        <pc:chgData name="Hanselmann, Markus" userId="029d1f02-3ca2-4544-88e9-d09c85e465e7" providerId="ADAL" clId="{779D1F58-E732-4027-AD5E-D5FA65258A7A}" dt="2025-12-03T11:17:33.249" v="324" actId="2696"/>
        <pc:sldMkLst>
          <pc:docMk/>
          <pc:sldMk cId="2037468708" sldId="6283"/>
        </pc:sldMkLst>
      </pc:sldChg>
      <pc:sldChg chg="del">
        <pc:chgData name="Hanselmann, Markus" userId="029d1f02-3ca2-4544-88e9-d09c85e465e7" providerId="ADAL" clId="{779D1F58-E732-4027-AD5E-D5FA65258A7A}" dt="2025-12-03T11:17:33.242" v="323" actId="2696"/>
        <pc:sldMkLst>
          <pc:docMk/>
          <pc:sldMk cId="2315779436" sldId="6284"/>
        </pc:sldMkLst>
      </pc:sldChg>
      <pc:sldChg chg="del">
        <pc:chgData name="Hanselmann, Markus" userId="029d1f02-3ca2-4544-88e9-d09c85e465e7" providerId="ADAL" clId="{779D1F58-E732-4027-AD5E-D5FA65258A7A}" dt="2025-12-03T11:17:33.232" v="321" actId="2696"/>
        <pc:sldMkLst>
          <pc:docMk/>
          <pc:sldMk cId="709944817" sldId="6286"/>
        </pc:sldMkLst>
      </pc:sldChg>
      <pc:sldChg chg="del">
        <pc:chgData name="Hanselmann, Markus" userId="029d1f02-3ca2-4544-88e9-d09c85e465e7" providerId="ADAL" clId="{779D1F58-E732-4027-AD5E-D5FA65258A7A}" dt="2025-12-03T11:17:34.237" v="364" actId="2696"/>
        <pc:sldMkLst>
          <pc:docMk/>
          <pc:sldMk cId="3185133679" sldId="6288"/>
        </pc:sldMkLst>
      </pc:sldChg>
      <pc:sldChg chg="del">
        <pc:chgData name="Hanselmann, Markus" userId="029d1f02-3ca2-4544-88e9-d09c85e465e7" providerId="ADAL" clId="{779D1F58-E732-4027-AD5E-D5FA65258A7A}" dt="2025-12-03T11:17:34.162" v="353" actId="2696"/>
        <pc:sldMkLst>
          <pc:docMk/>
          <pc:sldMk cId="56907666" sldId="6289"/>
        </pc:sldMkLst>
      </pc:sldChg>
      <pc:sldChg chg="del">
        <pc:chgData name="Hanselmann, Markus" userId="029d1f02-3ca2-4544-88e9-d09c85e465e7" providerId="ADAL" clId="{779D1F58-E732-4027-AD5E-D5FA65258A7A}" dt="2025-12-03T11:17:31.205" v="183" actId="2696"/>
        <pc:sldMkLst>
          <pc:docMk/>
          <pc:sldMk cId="271959755" sldId="6290"/>
        </pc:sldMkLst>
      </pc:sldChg>
      <pc:sldChg chg="del">
        <pc:chgData name="Hanselmann, Markus" userId="029d1f02-3ca2-4544-88e9-d09c85e465e7" providerId="ADAL" clId="{779D1F58-E732-4027-AD5E-D5FA65258A7A}" dt="2025-12-03T11:17:31.190" v="182" actId="2696"/>
        <pc:sldMkLst>
          <pc:docMk/>
          <pc:sldMk cId="1868281958" sldId="6291"/>
        </pc:sldMkLst>
      </pc:sldChg>
      <pc:sldChg chg="del">
        <pc:chgData name="Hanselmann, Markus" userId="029d1f02-3ca2-4544-88e9-d09c85e465e7" providerId="ADAL" clId="{779D1F58-E732-4027-AD5E-D5FA65258A7A}" dt="2025-12-03T11:17:31.174" v="181" actId="2696"/>
        <pc:sldMkLst>
          <pc:docMk/>
          <pc:sldMk cId="3457031734" sldId="6292"/>
        </pc:sldMkLst>
      </pc:sldChg>
      <pc:sldChg chg="del">
        <pc:chgData name="Hanselmann, Markus" userId="029d1f02-3ca2-4544-88e9-d09c85e465e7" providerId="ADAL" clId="{779D1F58-E732-4027-AD5E-D5FA65258A7A}" dt="2025-12-03T11:17:31.162" v="180" actId="2696"/>
        <pc:sldMkLst>
          <pc:docMk/>
          <pc:sldMk cId="3958008850" sldId="6294"/>
        </pc:sldMkLst>
      </pc:sldChg>
      <pc:sldChg chg="del">
        <pc:chgData name="Hanselmann, Markus" userId="029d1f02-3ca2-4544-88e9-d09c85e465e7" providerId="ADAL" clId="{779D1F58-E732-4027-AD5E-D5FA65258A7A}" dt="2025-12-03T11:17:31.144" v="179" actId="2696"/>
        <pc:sldMkLst>
          <pc:docMk/>
          <pc:sldMk cId="966622311" sldId="6295"/>
        </pc:sldMkLst>
      </pc:sldChg>
      <pc:sldChg chg="del">
        <pc:chgData name="Hanselmann, Markus" userId="029d1f02-3ca2-4544-88e9-d09c85e465e7" providerId="ADAL" clId="{779D1F58-E732-4027-AD5E-D5FA65258A7A}" dt="2025-12-03T11:17:31.124" v="178" actId="2696"/>
        <pc:sldMkLst>
          <pc:docMk/>
          <pc:sldMk cId="1289276699" sldId="6296"/>
        </pc:sldMkLst>
      </pc:sldChg>
      <pc:sldChg chg="del">
        <pc:chgData name="Hanselmann, Markus" userId="029d1f02-3ca2-4544-88e9-d09c85e465e7" providerId="ADAL" clId="{779D1F58-E732-4027-AD5E-D5FA65258A7A}" dt="2025-12-03T11:17:31.106" v="177" actId="2696"/>
        <pc:sldMkLst>
          <pc:docMk/>
          <pc:sldMk cId="1068886369" sldId="6297"/>
        </pc:sldMkLst>
      </pc:sldChg>
      <pc:sldChg chg="del">
        <pc:chgData name="Hanselmann, Markus" userId="029d1f02-3ca2-4544-88e9-d09c85e465e7" providerId="ADAL" clId="{779D1F58-E732-4027-AD5E-D5FA65258A7A}" dt="2025-12-03T11:17:31.047" v="172" actId="2696"/>
        <pc:sldMkLst>
          <pc:docMk/>
          <pc:sldMk cId="2140693638" sldId="6298"/>
        </pc:sldMkLst>
      </pc:sldChg>
      <pc:sldChg chg="del">
        <pc:chgData name="Hanselmann, Markus" userId="029d1f02-3ca2-4544-88e9-d09c85e465e7" providerId="ADAL" clId="{779D1F58-E732-4027-AD5E-D5FA65258A7A}" dt="2025-12-03T11:17:34.038" v="345" actId="2696"/>
        <pc:sldMkLst>
          <pc:docMk/>
          <pc:sldMk cId="1825233975" sldId="6300"/>
        </pc:sldMkLst>
      </pc:sldChg>
      <pc:sldChg chg="del">
        <pc:chgData name="Hanselmann, Markus" userId="029d1f02-3ca2-4544-88e9-d09c85e465e7" providerId="ADAL" clId="{779D1F58-E732-4027-AD5E-D5FA65258A7A}" dt="2025-12-03T11:17:34.154" v="352" actId="2696"/>
        <pc:sldMkLst>
          <pc:docMk/>
          <pc:sldMk cId="54763156" sldId="6303"/>
        </pc:sldMkLst>
      </pc:sldChg>
      <pc:sldChg chg="del">
        <pc:chgData name="Hanselmann, Markus" userId="029d1f02-3ca2-4544-88e9-d09c85e465e7" providerId="ADAL" clId="{779D1F58-E732-4027-AD5E-D5FA65258A7A}" dt="2025-12-03T11:17:34.144" v="351" actId="2696"/>
        <pc:sldMkLst>
          <pc:docMk/>
          <pc:sldMk cId="3577852576" sldId="6304"/>
        </pc:sldMkLst>
      </pc:sldChg>
      <pc:sldChg chg="del">
        <pc:chgData name="Hanselmann, Markus" userId="029d1f02-3ca2-4544-88e9-d09c85e465e7" providerId="ADAL" clId="{779D1F58-E732-4027-AD5E-D5FA65258A7A}" dt="2025-12-03T11:17:34.196" v="360" actId="2696"/>
        <pc:sldMkLst>
          <pc:docMk/>
          <pc:sldMk cId="660704576" sldId="6306"/>
        </pc:sldMkLst>
      </pc:sldChg>
      <pc:sldChg chg="del">
        <pc:chgData name="Hanselmann, Markus" userId="029d1f02-3ca2-4544-88e9-d09c85e465e7" providerId="ADAL" clId="{779D1F58-E732-4027-AD5E-D5FA65258A7A}" dt="2025-12-03T11:17:34.045" v="348" actId="2696"/>
        <pc:sldMkLst>
          <pc:docMk/>
          <pc:sldMk cId="532289242" sldId="6307"/>
        </pc:sldMkLst>
      </pc:sldChg>
      <pc:sldChg chg="del">
        <pc:chgData name="Hanselmann, Markus" userId="029d1f02-3ca2-4544-88e9-d09c85e465e7" providerId="ADAL" clId="{779D1F58-E732-4027-AD5E-D5FA65258A7A}" dt="2025-12-03T11:17:33.226" v="320" actId="2696"/>
        <pc:sldMkLst>
          <pc:docMk/>
          <pc:sldMk cId="105689960" sldId="6308"/>
        </pc:sldMkLst>
      </pc:sldChg>
      <pc:sldChg chg="del">
        <pc:chgData name="Hanselmann, Markus" userId="029d1f02-3ca2-4544-88e9-d09c85e465e7" providerId="ADAL" clId="{779D1F58-E732-4027-AD5E-D5FA65258A7A}" dt="2025-12-03T11:17:34.185" v="357" actId="2696"/>
        <pc:sldMkLst>
          <pc:docMk/>
          <pc:sldMk cId="2796804600" sldId="6311"/>
        </pc:sldMkLst>
      </pc:sldChg>
      <pc:sldChg chg="del">
        <pc:chgData name="Hanselmann, Markus" userId="029d1f02-3ca2-4544-88e9-d09c85e465e7" providerId="ADAL" clId="{779D1F58-E732-4027-AD5E-D5FA65258A7A}" dt="2025-12-03T11:17:32.930" v="285" actId="2696"/>
        <pc:sldMkLst>
          <pc:docMk/>
          <pc:sldMk cId="2789116147" sldId="6313"/>
        </pc:sldMkLst>
      </pc:sldChg>
      <pc:sldChg chg="del">
        <pc:chgData name="Hanselmann, Markus" userId="029d1f02-3ca2-4544-88e9-d09c85e465e7" providerId="ADAL" clId="{779D1F58-E732-4027-AD5E-D5FA65258A7A}" dt="2025-12-03T11:17:32.852" v="272" actId="2696"/>
        <pc:sldMkLst>
          <pc:docMk/>
          <pc:sldMk cId="3440584828" sldId="6314"/>
        </pc:sldMkLst>
      </pc:sldChg>
      <pc:sldChg chg="del">
        <pc:chgData name="Hanselmann, Markus" userId="029d1f02-3ca2-4544-88e9-d09c85e465e7" providerId="ADAL" clId="{779D1F58-E732-4027-AD5E-D5FA65258A7A}" dt="2025-12-03T11:17:32.841" v="271" actId="2696"/>
        <pc:sldMkLst>
          <pc:docMk/>
          <pc:sldMk cId="2111344162" sldId="6315"/>
        </pc:sldMkLst>
      </pc:sldChg>
      <pc:sldChg chg="del">
        <pc:chgData name="Hanselmann, Markus" userId="029d1f02-3ca2-4544-88e9-d09c85e465e7" providerId="ADAL" clId="{779D1F58-E732-4027-AD5E-D5FA65258A7A}" dt="2025-12-03T11:17:32.833" v="270" actId="2696"/>
        <pc:sldMkLst>
          <pc:docMk/>
          <pc:sldMk cId="1177804570" sldId="6316"/>
        </pc:sldMkLst>
      </pc:sldChg>
      <pc:sldChg chg="del">
        <pc:chgData name="Hanselmann, Markus" userId="029d1f02-3ca2-4544-88e9-d09c85e465e7" providerId="ADAL" clId="{779D1F58-E732-4027-AD5E-D5FA65258A7A}" dt="2025-12-03T11:17:32.817" v="269" actId="2696"/>
        <pc:sldMkLst>
          <pc:docMk/>
          <pc:sldMk cId="1106774531" sldId="6317"/>
        </pc:sldMkLst>
      </pc:sldChg>
      <pc:sldChg chg="del">
        <pc:chgData name="Hanselmann, Markus" userId="029d1f02-3ca2-4544-88e9-d09c85e465e7" providerId="ADAL" clId="{779D1F58-E732-4027-AD5E-D5FA65258A7A}" dt="2025-12-03T11:17:32.809" v="268" actId="2696"/>
        <pc:sldMkLst>
          <pc:docMk/>
          <pc:sldMk cId="1838659852" sldId="6318"/>
        </pc:sldMkLst>
      </pc:sldChg>
      <pc:sldChg chg="del">
        <pc:chgData name="Hanselmann, Markus" userId="029d1f02-3ca2-4544-88e9-d09c85e465e7" providerId="ADAL" clId="{779D1F58-E732-4027-AD5E-D5FA65258A7A}" dt="2025-12-03T11:17:32.800" v="267" actId="2696"/>
        <pc:sldMkLst>
          <pc:docMk/>
          <pc:sldMk cId="1137650688" sldId="6319"/>
        </pc:sldMkLst>
      </pc:sldChg>
      <pc:sldChg chg="del">
        <pc:chgData name="Hanselmann, Markus" userId="029d1f02-3ca2-4544-88e9-d09c85e465e7" providerId="ADAL" clId="{779D1F58-E732-4027-AD5E-D5FA65258A7A}" dt="2025-12-03T11:17:32.791" v="266" actId="2696"/>
        <pc:sldMkLst>
          <pc:docMk/>
          <pc:sldMk cId="2370779002" sldId="6320"/>
        </pc:sldMkLst>
      </pc:sldChg>
      <pc:sldChg chg="del">
        <pc:chgData name="Hanselmann, Markus" userId="029d1f02-3ca2-4544-88e9-d09c85e465e7" providerId="ADAL" clId="{779D1F58-E732-4027-AD5E-D5FA65258A7A}" dt="2025-12-03T11:17:32.782" v="265" actId="2696"/>
        <pc:sldMkLst>
          <pc:docMk/>
          <pc:sldMk cId="1003299203" sldId="6321"/>
        </pc:sldMkLst>
      </pc:sldChg>
      <pc:sldChg chg="del">
        <pc:chgData name="Hanselmann, Markus" userId="029d1f02-3ca2-4544-88e9-d09c85e465e7" providerId="ADAL" clId="{779D1F58-E732-4027-AD5E-D5FA65258A7A}" dt="2025-12-03T11:17:32.773" v="264" actId="2696"/>
        <pc:sldMkLst>
          <pc:docMk/>
          <pc:sldMk cId="1811911806" sldId="6322"/>
        </pc:sldMkLst>
      </pc:sldChg>
      <pc:sldChg chg="del">
        <pc:chgData name="Hanselmann, Markus" userId="029d1f02-3ca2-4544-88e9-d09c85e465e7" providerId="ADAL" clId="{779D1F58-E732-4027-AD5E-D5FA65258A7A}" dt="2025-12-03T11:17:32.764" v="263" actId="2696"/>
        <pc:sldMkLst>
          <pc:docMk/>
          <pc:sldMk cId="201169870" sldId="6323"/>
        </pc:sldMkLst>
      </pc:sldChg>
      <pc:sldChg chg="del">
        <pc:chgData name="Hanselmann, Markus" userId="029d1f02-3ca2-4544-88e9-d09c85e465e7" providerId="ADAL" clId="{779D1F58-E732-4027-AD5E-D5FA65258A7A}" dt="2025-12-03T11:17:32.749" v="262" actId="2696"/>
        <pc:sldMkLst>
          <pc:docMk/>
          <pc:sldMk cId="41000217" sldId="6324"/>
        </pc:sldMkLst>
      </pc:sldChg>
      <pc:sldChg chg="del">
        <pc:chgData name="Hanselmann, Markus" userId="029d1f02-3ca2-4544-88e9-d09c85e465e7" providerId="ADAL" clId="{779D1F58-E732-4027-AD5E-D5FA65258A7A}" dt="2025-12-03T11:17:32.733" v="261" actId="2696"/>
        <pc:sldMkLst>
          <pc:docMk/>
          <pc:sldMk cId="3407738341" sldId="6325"/>
        </pc:sldMkLst>
      </pc:sldChg>
      <pc:sldChg chg="del">
        <pc:chgData name="Hanselmann, Markus" userId="029d1f02-3ca2-4544-88e9-d09c85e465e7" providerId="ADAL" clId="{779D1F58-E732-4027-AD5E-D5FA65258A7A}" dt="2025-12-03T11:17:32.716" v="260" actId="2696"/>
        <pc:sldMkLst>
          <pc:docMk/>
          <pc:sldMk cId="1289052075" sldId="6326"/>
        </pc:sldMkLst>
      </pc:sldChg>
      <pc:sldChg chg="del">
        <pc:chgData name="Hanselmann, Markus" userId="029d1f02-3ca2-4544-88e9-d09c85e465e7" providerId="ADAL" clId="{779D1F58-E732-4027-AD5E-D5FA65258A7A}" dt="2025-12-03T11:17:32.704" v="259" actId="2696"/>
        <pc:sldMkLst>
          <pc:docMk/>
          <pc:sldMk cId="1147262302" sldId="6327"/>
        </pc:sldMkLst>
      </pc:sldChg>
      <pc:sldChg chg="del">
        <pc:chgData name="Hanselmann, Markus" userId="029d1f02-3ca2-4544-88e9-d09c85e465e7" providerId="ADAL" clId="{779D1F58-E732-4027-AD5E-D5FA65258A7A}" dt="2025-12-03T11:17:32.695" v="258" actId="2696"/>
        <pc:sldMkLst>
          <pc:docMk/>
          <pc:sldMk cId="2645563808" sldId="6328"/>
        </pc:sldMkLst>
      </pc:sldChg>
      <pc:sldChg chg="del">
        <pc:chgData name="Hanselmann, Markus" userId="029d1f02-3ca2-4544-88e9-d09c85e465e7" providerId="ADAL" clId="{779D1F58-E732-4027-AD5E-D5FA65258A7A}" dt="2025-12-03T11:17:32.684" v="257" actId="2696"/>
        <pc:sldMkLst>
          <pc:docMk/>
          <pc:sldMk cId="4133433088" sldId="6330"/>
        </pc:sldMkLst>
      </pc:sldChg>
      <pc:sldChg chg="del">
        <pc:chgData name="Hanselmann, Markus" userId="029d1f02-3ca2-4544-88e9-d09c85e465e7" providerId="ADAL" clId="{779D1F58-E732-4027-AD5E-D5FA65258A7A}" dt="2025-12-03T11:17:32.674" v="256" actId="2696"/>
        <pc:sldMkLst>
          <pc:docMk/>
          <pc:sldMk cId="2383524406" sldId="6331"/>
        </pc:sldMkLst>
      </pc:sldChg>
      <pc:sldChg chg="del">
        <pc:chgData name="Hanselmann, Markus" userId="029d1f02-3ca2-4544-88e9-d09c85e465e7" providerId="ADAL" clId="{779D1F58-E732-4027-AD5E-D5FA65258A7A}" dt="2025-12-03T11:17:32.668" v="255" actId="2696"/>
        <pc:sldMkLst>
          <pc:docMk/>
          <pc:sldMk cId="2075556427" sldId="6332"/>
        </pc:sldMkLst>
      </pc:sldChg>
      <pc:sldChg chg="del">
        <pc:chgData name="Hanselmann, Markus" userId="029d1f02-3ca2-4544-88e9-d09c85e465e7" providerId="ADAL" clId="{779D1F58-E732-4027-AD5E-D5FA65258A7A}" dt="2025-12-03T11:17:32.254" v="254" actId="2696"/>
        <pc:sldMkLst>
          <pc:docMk/>
          <pc:sldMk cId="3773030715" sldId="6334"/>
        </pc:sldMkLst>
      </pc:sldChg>
      <pc:sldChg chg="del">
        <pc:chgData name="Hanselmann, Markus" userId="029d1f02-3ca2-4544-88e9-d09c85e465e7" providerId="ADAL" clId="{779D1F58-E732-4027-AD5E-D5FA65258A7A}" dt="2025-12-03T11:17:28.374" v="22" actId="2696"/>
        <pc:sldMkLst>
          <pc:docMk/>
          <pc:sldMk cId="3291809082" sldId="6336"/>
        </pc:sldMkLst>
      </pc:sldChg>
      <pc:sldChg chg="del">
        <pc:chgData name="Hanselmann, Markus" userId="029d1f02-3ca2-4544-88e9-d09c85e465e7" providerId="ADAL" clId="{779D1F58-E732-4027-AD5E-D5FA65258A7A}" dt="2025-12-03T11:17:28.138" v="11" actId="2696"/>
        <pc:sldMkLst>
          <pc:docMk/>
          <pc:sldMk cId="2692521557" sldId="6337"/>
        </pc:sldMkLst>
      </pc:sldChg>
      <pc:sldChg chg="del">
        <pc:chgData name="Hanselmann, Markus" userId="029d1f02-3ca2-4544-88e9-d09c85e465e7" providerId="ADAL" clId="{779D1F58-E732-4027-AD5E-D5FA65258A7A}" dt="2025-12-03T11:17:29.690" v="89" actId="2696"/>
        <pc:sldMkLst>
          <pc:docMk/>
          <pc:sldMk cId="449204140" sldId="6338"/>
        </pc:sldMkLst>
      </pc:sldChg>
      <pc:sldChg chg="del">
        <pc:chgData name="Hanselmann, Markus" userId="029d1f02-3ca2-4544-88e9-d09c85e465e7" providerId="ADAL" clId="{779D1F58-E732-4027-AD5E-D5FA65258A7A}" dt="2025-12-03T11:17:30.880" v="161" actId="2696"/>
        <pc:sldMkLst>
          <pc:docMk/>
          <pc:sldMk cId="3769748229" sldId="6339"/>
        </pc:sldMkLst>
      </pc:sldChg>
      <pc:sldChg chg="del">
        <pc:chgData name="Hanselmann, Markus" userId="029d1f02-3ca2-4544-88e9-d09c85e465e7" providerId="ADAL" clId="{779D1F58-E732-4027-AD5E-D5FA65258A7A}" dt="2025-12-03T11:17:30.857" v="160" actId="2696"/>
        <pc:sldMkLst>
          <pc:docMk/>
          <pc:sldMk cId="2747963537" sldId="6340"/>
        </pc:sldMkLst>
      </pc:sldChg>
      <pc:sldChg chg="del">
        <pc:chgData name="Hanselmann, Markus" userId="029d1f02-3ca2-4544-88e9-d09c85e465e7" providerId="ADAL" clId="{779D1F58-E732-4027-AD5E-D5FA65258A7A}" dt="2025-12-03T11:17:30.906" v="162" actId="2696"/>
        <pc:sldMkLst>
          <pc:docMk/>
          <pc:sldMk cId="3998298266" sldId="6341"/>
        </pc:sldMkLst>
      </pc:sldChg>
      <pc:sldChg chg="del">
        <pc:chgData name="Hanselmann, Markus" userId="029d1f02-3ca2-4544-88e9-d09c85e465e7" providerId="ADAL" clId="{779D1F58-E732-4027-AD5E-D5FA65258A7A}" dt="2025-12-03T11:17:34.041" v="346" actId="2696"/>
        <pc:sldMkLst>
          <pc:docMk/>
          <pc:sldMk cId="2261550292" sldId="6342"/>
        </pc:sldMkLst>
      </pc:sldChg>
      <pc:sldChg chg="del">
        <pc:chgData name="Hanselmann, Markus" userId="029d1f02-3ca2-4544-88e9-d09c85e465e7" providerId="ADAL" clId="{779D1F58-E732-4027-AD5E-D5FA65258A7A}" dt="2025-12-03T11:17:30.835" v="159" actId="2696"/>
        <pc:sldMkLst>
          <pc:docMk/>
          <pc:sldMk cId="3075619420" sldId="6343"/>
        </pc:sldMkLst>
      </pc:sldChg>
      <pc:sldChg chg="del">
        <pc:chgData name="Hanselmann, Markus" userId="029d1f02-3ca2-4544-88e9-d09c85e465e7" providerId="ADAL" clId="{779D1F58-E732-4027-AD5E-D5FA65258A7A}" dt="2025-12-03T11:17:30.957" v="165" actId="2696"/>
        <pc:sldMkLst>
          <pc:docMk/>
          <pc:sldMk cId="1283122671" sldId="6344"/>
        </pc:sldMkLst>
      </pc:sldChg>
      <pc:sldChg chg="del">
        <pc:chgData name="Hanselmann, Markus" userId="029d1f02-3ca2-4544-88e9-d09c85e465e7" providerId="ADAL" clId="{779D1F58-E732-4027-AD5E-D5FA65258A7A}" dt="2025-12-03T11:17:30.941" v="164" actId="2696"/>
        <pc:sldMkLst>
          <pc:docMk/>
          <pc:sldMk cId="3065080356" sldId="6345"/>
        </pc:sldMkLst>
      </pc:sldChg>
      <pc:sldChg chg="del">
        <pc:chgData name="Hanselmann, Markus" userId="029d1f02-3ca2-4544-88e9-d09c85e465e7" providerId="ADAL" clId="{779D1F58-E732-4027-AD5E-D5FA65258A7A}" dt="2025-12-03T11:17:30.922" v="163" actId="2696"/>
        <pc:sldMkLst>
          <pc:docMk/>
          <pc:sldMk cId="4182074864" sldId="6346"/>
        </pc:sldMkLst>
      </pc:sldChg>
      <pc:sldChg chg="del">
        <pc:chgData name="Hanselmann, Markus" userId="029d1f02-3ca2-4544-88e9-d09c85e465e7" providerId="ADAL" clId="{779D1F58-E732-4027-AD5E-D5FA65258A7A}" dt="2025-12-03T11:17:31.037" v="171" actId="2696"/>
        <pc:sldMkLst>
          <pc:docMk/>
          <pc:sldMk cId="1457528689" sldId="6347"/>
        </pc:sldMkLst>
      </pc:sldChg>
      <pc:sldChg chg="del">
        <pc:chgData name="Hanselmann, Markus" userId="029d1f02-3ca2-4544-88e9-d09c85e465e7" providerId="ADAL" clId="{779D1F58-E732-4027-AD5E-D5FA65258A7A}" dt="2025-12-03T11:17:30.778" v="154" actId="2696"/>
        <pc:sldMkLst>
          <pc:docMk/>
          <pc:sldMk cId="2240085111" sldId="6349"/>
        </pc:sldMkLst>
      </pc:sldChg>
      <pc:sldChg chg="del">
        <pc:chgData name="Hanselmann, Markus" userId="029d1f02-3ca2-4544-88e9-d09c85e465e7" providerId="ADAL" clId="{779D1F58-E732-4027-AD5E-D5FA65258A7A}" dt="2025-12-03T11:17:29.025" v="59" actId="2696"/>
        <pc:sldMkLst>
          <pc:docMk/>
          <pc:sldMk cId="3046052631" sldId="6352"/>
        </pc:sldMkLst>
      </pc:sldChg>
      <pc:sldChg chg="del">
        <pc:chgData name="Hanselmann, Markus" userId="029d1f02-3ca2-4544-88e9-d09c85e465e7" providerId="ADAL" clId="{779D1F58-E732-4027-AD5E-D5FA65258A7A}" dt="2025-12-03T11:17:28.437" v="24" actId="2696"/>
        <pc:sldMkLst>
          <pc:docMk/>
          <pc:sldMk cId="278405340" sldId="6353"/>
        </pc:sldMkLst>
      </pc:sldChg>
      <pc:sldChg chg="del">
        <pc:chgData name="Hanselmann, Markus" userId="029d1f02-3ca2-4544-88e9-d09c85e465e7" providerId="ADAL" clId="{779D1F58-E732-4027-AD5E-D5FA65258A7A}" dt="2025-12-03T11:17:28.970" v="56" actId="2696"/>
        <pc:sldMkLst>
          <pc:docMk/>
          <pc:sldMk cId="360041932" sldId="6354"/>
        </pc:sldMkLst>
      </pc:sldChg>
      <pc:sldChg chg="del">
        <pc:chgData name="Hanselmann, Markus" userId="029d1f02-3ca2-4544-88e9-d09c85e465e7" providerId="ADAL" clId="{779D1F58-E732-4027-AD5E-D5FA65258A7A}" dt="2025-12-03T11:17:28.349" v="21" actId="2696"/>
        <pc:sldMkLst>
          <pc:docMk/>
          <pc:sldMk cId="1518491079" sldId="6355"/>
        </pc:sldMkLst>
      </pc:sldChg>
      <pc:sldChg chg="del">
        <pc:chgData name="Hanselmann, Markus" userId="029d1f02-3ca2-4544-88e9-d09c85e465e7" providerId="ADAL" clId="{779D1F58-E732-4027-AD5E-D5FA65258A7A}" dt="2025-12-03T11:17:32.113" v="236" actId="2696"/>
        <pc:sldMkLst>
          <pc:docMk/>
          <pc:sldMk cId="2388815803" sldId="6357"/>
        </pc:sldMkLst>
      </pc:sldChg>
      <pc:sldChg chg="del">
        <pc:chgData name="Hanselmann, Markus" userId="029d1f02-3ca2-4544-88e9-d09c85e465e7" providerId="ADAL" clId="{779D1F58-E732-4027-AD5E-D5FA65258A7A}" dt="2025-12-03T11:17:31.927" v="220" actId="2696"/>
        <pc:sldMkLst>
          <pc:docMk/>
          <pc:sldMk cId="4106409561" sldId="6358"/>
        </pc:sldMkLst>
      </pc:sldChg>
      <pc:sldChg chg="del">
        <pc:chgData name="Hanselmann, Markus" userId="029d1f02-3ca2-4544-88e9-d09c85e465e7" providerId="ADAL" clId="{779D1F58-E732-4027-AD5E-D5FA65258A7A}" dt="2025-12-03T11:17:31.824" v="210" actId="2696"/>
        <pc:sldMkLst>
          <pc:docMk/>
          <pc:sldMk cId="3791807242" sldId="6360"/>
        </pc:sldMkLst>
      </pc:sldChg>
      <pc:sldChg chg="del">
        <pc:chgData name="Hanselmann, Markus" userId="029d1f02-3ca2-4544-88e9-d09c85e465e7" providerId="ADAL" clId="{779D1F58-E732-4027-AD5E-D5FA65258A7A}" dt="2025-12-03T11:17:31.732" v="202" actId="2696"/>
        <pc:sldMkLst>
          <pc:docMk/>
          <pc:sldMk cId="205639514" sldId="6361"/>
        </pc:sldMkLst>
      </pc:sldChg>
      <pc:sldChg chg="del">
        <pc:chgData name="Hanselmann, Markus" userId="029d1f02-3ca2-4544-88e9-d09c85e465e7" providerId="ADAL" clId="{779D1F58-E732-4027-AD5E-D5FA65258A7A}" dt="2025-12-03T11:17:30.768" v="153" actId="2696"/>
        <pc:sldMkLst>
          <pc:docMk/>
          <pc:sldMk cId="145494890" sldId="6363"/>
        </pc:sldMkLst>
      </pc:sldChg>
      <pc:sldChg chg="del">
        <pc:chgData name="Hanselmann, Markus" userId="029d1f02-3ca2-4544-88e9-d09c85e465e7" providerId="ADAL" clId="{779D1F58-E732-4027-AD5E-D5FA65258A7A}" dt="2025-12-03T11:17:30.452" v="138" actId="2696"/>
        <pc:sldMkLst>
          <pc:docMk/>
          <pc:sldMk cId="4023313628" sldId="6364"/>
        </pc:sldMkLst>
      </pc:sldChg>
      <pc:sldChg chg="del">
        <pc:chgData name="Hanselmann, Markus" userId="029d1f02-3ca2-4544-88e9-d09c85e465e7" providerId="ADAL" clId="{779D1F58-E732-4027-AD5E-D5FA65258A7A}" dt="2025-12-03T11:17:29.981" v="108" actId="2696"/>
        <pc:sldMkLst>
          <pc:docMk/>
          <pc:sldMk cId="2347094887" sldId="6366"/>
        </pc:sldMkLst>
      </pc:sldChg>
      <pc:sldChg chg="del">
        <pc:chgData name="Hanselmann, Markus" userId="029d1f02-3ca2-4544-88e9-d09c85e465e7" providerId="ADAL" clId="{779D1F58-E732-4027-AD5E-D5FA65258A7A}" dt="2025-12-03T11:17:29.357" v="80" actId="2696"/>
        <pc:sldMkLst>
          <pc:docMk/>
          <pc:sldMk cId="676117909" sldId="6367"/>
        </pc:sldMkLst>
      </pc:sldChg>
      <pc:sldChg chg="del">
        <pc:chgData name="Hanselmann, Markus" userId="029d1f02-3ca2-4544-88e9-d09c85e465e7" providerId="ADAL" clId="{779D1F58-E732-4027-AD5E-D5FA65258A7A}" dt="2025-12-03T11:17:28.756" v="44" actId="2696"/>
        <pc:sldMkLst>
          <pc:docMk/>
          <pc:sldMk cId="1881941758" sldId="6369"/>
        </pc:sldMkLst>
      </pc:sldChg>
      <pc:sldChg chg="del">
        <pc:chgData name="Hanselmann, Markus" userId="029d1f02-3ca2-4544-88e9-d09c85e465e7" providerId="ADAL" clId="{779D1F58-E732-4027-AD5E-D5FA65258A7A}" dt="2025-12-03T11:17:28.102" v="10" actId="2696"/>
        <pc:sldMkLst>
          <pc:docMk/>
          <pc:sldMk cId="249680500" sldId="6370"/>
        </pc:sldMkLst>
      </pc:sldChg>
      <pc:sldChg chg="del">
        <pc:chgData name="Hanselmann, Markus" userId="029d1f02-3ca2-4544-88e9-d09c85e465e7" providerId="ADAL" clId="{779D1F58-E732-4027-AD5E-D5FA65258A7A}" dt="2025-12-03T11:17:30.147" v="119" actId="2696"/>
        <pc:sldMkLst>
          <pc:docMk/>
          <pc:sldMk cId="1052250562" sldId="6371"/>
        </pc:sldMkLst>
      </pc:sldChg>
      <pc:sldChg chg="del">
        <pc:chgData name="Hanselmann, Markus" userId="029d1f02-3ca2-4544-88e9-d09c85e465e7" providerId="ADAL" clId="{779D1F58-E732-4027-AD5E-D5FA65258A7A}" dt="2025-12-03T11:17:29.705" v="90" actId="2696"/>
        <pc:sldMkLst>
          <pc:docMk/>
          <pc:sldMk cId="1363305960" sldId="6372"/>
        </pc:sldMkLst>
      </pc:sldChg>
      <pc:sldChg chg="del">
        <pc:chgData name="Hanselmann, Markus" userId="029d1f02-3ca2-4544-88e9-d09c85e465e7" providerId="ADAL" clId="{779D1F58-E732-4027-AD5E-D5FA65258A7A}" dt="2025-12-03T11:17:29.716" v="91" actId="2696"/>
        <pc:sldMkLst>
          <pc:docMk/>
          <pc:sldMk cId="2734474715" sldId="6373"/>
        </pc:sldMkLst>
      </pc:sldChg>
      <pc:sldChg chg="del">
        <pc:chgData name="Hanselmann, Markus" userId="029d1f02-3ca2-4544-88e9-d09c85e465e7" providerId="ADAL" clId="{779D1F58-E732-4027-AD5E-D5FA65258A7A}" dt="2025-12-03T11:17:29.668" v="88" actId="2696"/>
        <pc:sldMkLst>
          <pc:docMk/>
          <pc:sldMk cId="1206966808" sldId="6374"/>
        </pc:sldMkLst>
      </pc:sldChg>
      <pc:sldChg chg="del">
        <pc:chgData name="Hanselmann, Markus" userId="029d1f02-3ca2-4544-88e9-d09c85e465e7" providerId="ADAL" clId="{779D1F58-E732-4027-AD5E-D5FA65258A7A}" dt="2025-12-03T11:17:29.648" v="87" actId="2696"/>
        <pc:sldMkLst>
          <pc:docMk/>
          <pc:sldMk cId="690942319" sldId="6375"/>
        </pc:sldMkLst>
      </pc:sldChg>
      <pc:sldChg chg="del">
        <pc:chgData name="Hanselmann, Markus" userId="029d1f02-3ca2-4544-88e9-d09c85e465e7" providerId="ADAL" clId="{779D1F58-E732-4027-AD5E-D5FA65258A7A}" dt="2025-12-03T11:17:29.629" v="86" actId="2696"/>
        <pc:sldMkLst>
          <pc:docMk/>
          <pc:sldMk cId="2667455603" sldId="6376"/>
        </pc:sldMkLst>
      </pc:sldChg>
      <pc:sldChg chg="del">
        <pc:chgData name="Hanselmann, Markus" userId="029d1f02-3ca2-4544-88e9-d09c85e465e7" providerId="ADAL" clId="{779D1F58-E732-4027-AD5E-D5FA65258A7A}" dt="2025-12-03T11:17:29.617" v="85" actId="2696"/>
        <pc:sldMkLst>
          <pc:docMk/>
          <pc:sldMk cId="2758027565" sldId="6377"/>
        </pc:sldMkLst>
      </pc:sldChg>
      <pc:sldChg chg="del">
        <pc:chgData name="Hanselmann, Markus" userId="029d1f02-3ca2-4544-88e9-d09c85e465e7" providerId="ADAL" clId="{779D1F58-E732-4027-AD5E-D5FA65258A7A}" dt="2025-12-03T11:17:29.604" v="84" actId="2696"/>
        <pc:sldMkLst>
          <pc:docMk/>
          <pc:sldMk cId="3573970958" sldId="6378"/>
        </pc:sldMkLst>
      </pc:sldChg>
      <pc:sldChg chg="del">
        <pc:chgData name="Hanselmann, Markus" userId="029d1f02-3ca2-4544-88e9-d09c85e465e7" providerId="ADAL" clId="{779D1F58-E732-4027-AD5E-D5FA65258A7A}" dt="2025-12-03T11:17:29.591" v="83" actId="2696"/>
        <pc:sldMkLst>
          <pc:docMk/>
          <pc:sldMk cId="2139030466" sldId="6379"/>
        </pc:sldMkLst>
      </pc:sldChg>
      <pc:sldChg chg="del">
        <pc:chgData name="Hanselmann, Markus" userId="029d1f02-3ca2-4544-88e9-d09c85e465e7" providerId="ADAL" clId="{779D1F58-E732-4027-AD5E-D5FA65258A7A}" dt="2025-12-03T11:17:29.579" v="82" actId="2696"/>
        <pc:sldMkLst>
          <pc:docMk/>
          <pc:sldMk cId="18195287" sldId="6380"/>
        </pc:sldMkLst>
      </pc:sldChg>
      <pc:sldChg chg="del">
        <pc:chgData name="Hanselmann, Markus" userId="029d1f02-3ca2-4544-88e9-d09c85e465e7" providerId="ADAL" clId="{779D1F58-E732-4027-AD5E-D5FA65258A7A}" dt="2025-12-03T11:17:29.557" v="81" actId="2696"/>
        <pc:sldMkLst>
          <pc:docMk/>
          <pc:sldMk cId="2907296543" sldId="6381"/>
        </pc:sldMkLst>
      </pc:sldChg>
      <pc:sldChg chg="del">
        <pc:chgData name="Hanselmann, Markus" userId="029d1f02-3ca2-4544-88e9-d09c85e465e7" providerId="ADAL" clId="{779D1F58-E732-4027-AD5E-D5FA65258A7A}" dt="2025-12-03T11:17:30.707" v="148" actId="2696"/>
        <pc:sldMkLst>
          <pc:docMk/>
          <pc:sldMk cId="2851144949" sldId="6390"/>
        </pc:sldMkLst>
      </pc:sldChg>
      <pc:sldChg chg="del">
        <pc:chgData name="Hanselmann, Markus" userId="029d1f02-3ca2-4544-88e9-d09c85e465e7" providerId="ADAL" clId="{779D1F58-E732-4027-AD5E-D5FA65258A7A}" dt="2025-12-03T11:17:29.206" v="70" actId="2696"/>
        <pc:sldMkLst>
          <pc:docMk/>
          <pc:sldMk cId="611389188" sldId="6394"/>
        </pc:sldMkLst>
      </pc:sldChg>
      <pc:sldChg chg="del">
        <pc:chgData name="Hanselmann, Markus" userId="029d1f02-3ca2-4544-88e9-d09c85e465e7" providerId="ADAL" clId="{779D1F58-E732-4027-AD5E-D5FA65258A7A}" dt="2025-12-03T11:17:30.697" v="147" actId="2696"/>
        <pc:sldMkLst>
          <pc:docMk/>
          <pc:sldMk cId="3758042123" sldId="6396"/>
        </pc:sldMkLst>
      </pc:sldChg>
      <pc:sldChg chg="del">
        <pc:chgData name="Hanselmann, Markus" userId="029d1f02-3ca2-4544-88e9-d09c85e465e7" providerId="ADAL" clId="{779D1F58-E732-4027-AD5E-D5FA65258A7A}" dt="2025-12-03T11:17:30.683" v="146" actId="2696"/>
        <pc:sldMkLst>
          <pc:docMk/>
          <pc:sldMk cId="1719768002" sldId="6397"/>
        </pc:sldMkLst>
      </pc:sldChg>
      <pc:sldChg chg="del">
        <pc:chgData name="Hanselmann, Markus" userId="029d1f02-3ca2-4544-88e9-d09c85e465e7" providerId="ADAL" clId="{779D1F58-E732-4027-AD5E-D5FA65258A7A}" dt="2025-12-03T11:17:30.666" v="145" actId="2696"/>
        <pc:sldMkLst>
          <pc:docMk/>
          <pc:sldMk cId="3051741152" sldId="6398"/>
        </pc:sldMkLst>
      </pc:sldChg>
      <pc:sldChg chg="del">
        <pc:chgData name="Hanselmann, Markus" userId="029d1f02-3ca2-4544-88e9-d09c85e465e7" providerId="ADAL" clId="{779D1F58-E732-4027-AD5E-D5FA65258A7A}" dt="2025-12-03T11:17:30.653" v="144" actId="2696"/>
        <pc:sldMkLst>
          <pc:docMk/>
          <pc:sldMk cId="193764940" sldId="6399"/>
        </pc:sldMkLst>
      </pc:sldChg>
      <pc:sldChg chg="del">
        <pc:chgData name="Hanselmann, Markus" userId="029d1f02-3ca2-4544-88e9-d09c85e465e7" providerId="ADAL" clId="{779D1F58-E732-4027-AD5E-D5FA65258A7A}" dt="2025-12-03T11:17:30.630" v="143" actId="2696"/>
        <pc:sldMkLst>
          <pc:docMk/>
          <pc:sldMk cId="3536200444" sldId="6400"/>
        </pc:sldMkLst>
      </pc:sldChg>
      <pc:sldChg chg="del">
        <pc:chgData name="Hanselmann, Markus" userId="029d1f02-3ca2-4544-88e9-d09c85e465e7" providerId="ADAL" clId="{779D1F58-E732-4027-AD5E-D5FA65258A7A}" dt="2025-12-03T11:17:30.609" v="142" actId="2696"/>
        <pc:sldMkLst>
          <pc:docMk/>
          <pc:sldMk cId="1115415254" sldId="6401"/>
        </pc:sldMkLst>
      </pc:sldChg>
      <pc:sldChg chg="del">
        <pc:chgData name="Hanselmann, Markus" userId="029d1f02-3ca2-4544-88e9-d09c85e465e7" providerId="ADAL" clId="{779D1F58-E732-4027-AD5E-D5FA65258A7A}" dt="2025-12-03T11:17:30.583" v="141" actId="2696"/>
        <pc:sldMkLst>
          <pc:docMk/>
          <pc:sldMk cId="2958520400" sldId="6402"/>
        </pc:sldMkLst>
      </pc:sldChg>
      <pc:sldChg chg="del">
        <pc:chgData name="Hanselmann, Markus" userId="029d1f02-3ca2-4544-88e9-d09c85e465e7" providerId="ADAL" clId="{779D1F58-E732-4027-AD5E-D5FA65258A7A}" dt="2025-12-03T11:17:31.950" v="222" actId="2696"/>
        <pc:sldMkLst>
          <pc:docMk/>
          <pc:sldMk cId="1852128087" sldId="6412"/>
        </pc:sldMkLst>
      </pc:sldChg>
      <pc:sldChg chg="del">
        <pc:chgData name="Hanselmann, Markus" userId="029d1f02-3ca2-4544-88e9-d09c85e465e7" providerId="ADAL" clId="{779D1F58-E732-4027-AD5E-D5FA65258A7A}" dt="2025-12-03T11:17:32.216" v="247" actId="2696"/>
        <pc:sldMkLst>
          <pc:docMk/>
          <pc:sldMk cId="66662694" sldId="6414"/>
        </pc:sldMkLst>
      </pc:sldChg>
      <pc:sldChg chg="del">
        <pc:chgData name="Hanselmann, Markus" userId="029d1f02-3ca2-4544-88e9-d09c85e465e7" providerId="ADAL" clId="{779D1F58-E732-4027-AD5E-D5FA65258A7A}" dt="2025-12-03T11:17:32.209" v="246" actId="2696"/>
        <pc:sldMkLst>
          <pc:docMk/>
          <pc:sldMk cId="3434149389" sldId="6415"/>
        </pc:sldMkLst>
      </pc:sldChg>
      <pc:sldChg chg="del">
        <pc:chgData name="Hanselmann, Markus" userId="029d1f02-3ca2-4544-88e9-d09c85e465e7" providerId="ADAL" clId="{779D1F58-E732-4027-AD5E-D5FA65258A7A}" dt="2025-12-03T11:17:32.202" v="245" actId="2696"/>
        <pc:sldMkLst>
          <pc:docMk/>
          <pc:sldMk cId="713675924" sldId="6416"/>
        </pc:sldMkLst>
      </pc:sldChg>
      <pc:sldChg chg="del">
        <pc:chgData name="Hanselmann, Markus" userId="029d1f02-3ca2-4544-88e9-d09c85e465e7" providerId="ADAL" clId="{779D1F58-E732-4027-AD5E-D5FA65258A7A}" dt="2025-12-03T11:17:32.194" v="244" actId="2696"/>
        <pc:sldMkLst>
          <pc:docMk/>
          <pc:sldMk cId="1375600124" sldId="6417"/>
        </pc:sldMkLst>
      </pc:sldChg>
      <pc:sldChg chg="del">
        <pc:chgData name="Hanselmann, Markus" userId="029d1f02-3ca2-4544-88e9-d09c85e465e7" providerId="ADAL" clId="{779D1F58-E732-4027-AD5E-D5FA65258A7A}" dt="2025-12-03T11:17:32.185" v="243" actId="2696"/>
        <pc:sldMkLst>
          <pc:docMk/>
          <pc:sldMk cId="538394257" sldId="6418"/>
        </pc:sldMkLst>
      </pc:sldChg>
      <pc:sldChg chg="del">
        <pc:chgData name="Hanselmann, Markus" userId="029d1f02-3ca2-4544-88e9-d09c85e465e7" providerId="ADAL" clId="{779D1F58-E732-4027-AD5E-D5FA65258A7A}" dt="2025-12-03T11:17:32.168" v="242" actId="2696"/>
        <pc:sldMkLst>
          <pc:docMk/>
          <pc:sldMk cId="3961209357" sldId="6419"/>
        </pc:sldMkLst>
      </pc:sldChg>
      <pc:sldChg chg="del">
        <pc:chgData name="Hanselmann, Markus" userId="029d1f02-3ca2-4544-88e9-d09c85e465e7" providerId="ADAL" clId="{779D1F58-E732-4027-AD5E-D5FA65258A7A}" dt="2025-12-03T11:17:32.154" v="241" actId="2696"/>
        <pc:sldMkLst>
          <pc:docMk/>
          <pc:sldMk cId="1584059717" sldId="6420"/>
        </pc:sldMkLst>
      </pc:sldChg>
      <pc:sldChg chg="del">
        <pc:chgData name="Hanselmann, Markus" userId="029d1f02-3ca2-4544-88e9-d09c85e465e7" providerId="ADAL" clId="{779D1F58-E732-4027-AD5E-D5FA65258A7A}" dt="2025-12-03T11:17:32.143" v="240" actId="2696"/>
        <pc:sldMkLst>
          <pc:docMk/>
          <pc:sldMk cId="3724891220" sldId="6421"/>
        </pc:sldMkLst>
      </pc:sldChg>
      <pc:sldChg chg="del">
        <pc:chgData name="Hanselmann, Markus" userId="029d1f02-3ca2-4544-88e9-d09c85e465e7" providerId="ADAL" clId="{779D1F58-E732-4027-AD5E-D5FA65258A7A}" dt="2025-12-03T11:17:32.058" v="230" actId="2696"/>
        <pc:sldMkLst>
          <pc:docMk/>
          <pc:sldMk cId="1791647283" sldId="6422"/>
        </pc:sldMkLst>
      </pc:sldChg>
      <pc:sldChg chg="del">
        <pc:chgData name="Hanselmann, Markus" userId="029d1f02-3ca2-4544-88e9-d09c85e465e7" providerId="ADAL" clId="{779D1F58-E732-4027-AD5E-D5FA65258A7A}" dt="2025-12-03T11:17:32.044" v="229" actId="2696"/>
        <pc:sldMkLst>
          <pc:docMk/>
          <pc:sldMk cId="2439237273" sldId="6423"/>
        </pc:sldMkLst>
      </pc:sldChg>
      <pc:sldChg chg="del">
        <pc:chgData name="Hanselmann, Markus" userId="029d1f02-3ca2-4544-88e9-d09c85e465e7" providerId="ADAL" clId="{779D1F58-E732-4027-AD5E-D5FA65258A7A}" dt="2025-12-03T11:17:32.028" v="228" actId="2696"/>
        <pc:sldMkLst>
          <pc:docMk/>
          <pc:sldMk cId="3902431115" sldId="6424"/>
        </pc:sldMkLst>
      </pc:sldChg>
      <pc:sldChg chg="del">
        <pc:chgData name="Hanselmann, Markus" userId="029d1f02-3ca2-4544-88e9-d09c85e465e7" providerId="ADAL" clId="{779D1F58-E732-4027-AD5E-D5FA65258A7A}" dt="2025-12-03T11:17:32.014" v="227" actId="2696"/>
        <pc:sldMkLst>
          <pc:docMk/>
          <pc:sldMk cId="1922485587" sldId="6425"/>
        </pc:sldMkLst>
      </pc:sldChg>
      <pc:sldChg chg="del">
        <pc:chgData name="Hanselmann, Markus" userId="029d1f02-3ca2-4544-88e9-d09c85e465e7" providerId="ADAL" clId="{779D1F58-E732-4027-AD5E-D5FA65258A7A}" dt="2025-12-03T11:17:31.998" v="226" actId="2696"/>
        <pc:sldMkLst>
          <pc:docMk/>
          <pc:sldMk cId="3901918999" sldId="6426"/>
        </pc:sldMkLst>
      </pc:sldChg>
      <pc:sldChg chg="del">
        <pc:chgData name="Hanselmann, Markus" userId="029d1f02-3ca2-4544-88e9-d09c85e465e7" providerId="ADAL" clId="{779D1F58-E732-4027-AD5E-D5FA65258A7A}" dt="2025-12-03T11:17:31.984" v="225" actId="2696"/>
        <pc:sldMkLst>
          <pc:docMk/>
          <pc:sldMk cId="3982474879" sldId="6427"/>
        </pc:sldMkLst>
      </pc:sldChg>
      <pc:sldChg chg="del">
        <pc:chgData name="Hanselmann, Markus" userId="029d1f02-3ca2-4544-88e9-d09c85e465e7" providerId="ADAL" clId="{779D1F58-E732-4027-AD5E-D5FA65258A7A}" dt="2025-12-03T11:17:31.974" v="224" actId="2696"/>
        <pc:sldMkLst>
          <pc:docMk/>
          <pc:sldMk cId="241474142" sldId="6428"/>
        </pc:sldMkLst>
      </pc:sldChg>
      <pc:sldChg chg="del">
        <pc:chgData name="Hanselmann, Markus" userId="029d1f02-3ca2-4544-88e9-d09c85e465e7" providerId="ADAL" clId="{779D1F58-E732-4027-AD5E-D5FA65258A7A}" dt="2025-12-03T11:17:31.961" v="223" actId="2696"/>
        <pc:sldMkLst>
          <pc:docMk/>
          <pc:sldMk cId="2926483063" sldId="6429"/>
        </pc:sldMkLst>
      </pc:sldChg>
      <pc:sldChg chg="del">
        <pc:chgData name="Hanselmann, Markus" userId="029d1f02-3ca2-4544-88e9-d09c85e465e7" providerId="ADAL" clId="{779D1F58-E732-4027-AD5E-D5FA65258A7A}" dt="2025-12-03T11:17:28.487" v="26" actId="2696"/>
        <pc:sldMkLst>
          <pc:docMk/>
          <pc:sldMk cId="2378408879" sldId="6430"/>
        </pc:sldMkLst>
      </pc:sldChg>
      <pc:sldChg chg="del">
        <pc:chgData name="Hanselmann, Markus" userId="029d1f02-3ca2-4544-88e9-d09c85e465e7" providerId="ADAL" clId="{779D1F58-E732-4027-AD5E-D5FA65258A7A}" dt="2025-12-03T11:17:28.462" v="25" actId="2696"/>
        <pc:sldMkLst>
          <pc:docMk/>
          <pc:sldMk cId="2714243376" sldId="6431"/>
        </pc:sldMkLst>
      </pc:sldChg>
      <pc:sldChg chg="del">
        <pc:chgData name="Hanselmann, Markus" userId="029d1f02-3ca2-4544-88e9-d09c85e465e7" providerId="ADAL" clId="{779D1F58-E732-4027-AD5E-D5FA65258A7A}" dt="2025-12-03T11:17:28.416" v="23" actId="2696"/>
        <pc:sldMkLst>
          <pc:docMk/>
          <pc:sldMk cId="1334055793" sldId="6432"/>
        </pc:sldMkLst>
      </pc:sldChg>
      <pc:sldChg chg="del">
        <pc:chgData name="Hanselmann, Markus" userId="029d1f02-3ca2-4544-88e9-d09c85e465e7" providerId="ADAL" clId="{779D1F58-E732-4027-AD5E-D5FA65258A7A}" dt="2025-12-03T11:17:28.327" v="20" actId="2696"/>
        <pc:sldMkLst>
          <pc:docMk/>
          <pc:sldMk cId="1104642823" sldId="6433"/>
        </pc:sldMkLst>
      </pc:sldChg>
      <pc:sldChg chg="del">
        <pc:chgData name="Hanselmann, Markus" userId="029d1f02-3ca2-4544-88e9-d09c85e465e7" providerId="ADAL" clId="{779D1F58-E732-4027-AD5E-D5FA65258A7A}" dt="2025-12-03T11:17:28.301" v="19" actId="2696"/>
        <pc:sldMkLst>
          <pc:docMk/>
          <pc:sldMk cId="1801538806" sldId="6434"/>
        </pc:sldMkLst>
      </pc:sldChg>
      <pc:sldChg chg="del">
        <pc:chgData name="Hanselmann, Markus" userId="029d1f02-3ca2-4544-88e9-d09c85e465e7" providerId="ADAL" clId="{779D1F58-E732-4027-AD5E-D5FA65258A7A}" dt="2025-12-03T11:17:28.278" v="18" actId="2696"/>
        <pc:sldMkLst>
          <pc:docMk/>
          <pc:sldMk cId="2497219301" sldId="6435"/>
        </pc:sldMkLst>
      </pc:sldChg>
      <pc:sldChg chg="del">
        <pc:chgData name="Hanselmann, Markus" userId="029d1f02-3ca2-4544-88e9-d09c85e465e7" providerId="ADAL" clId="{779D1F58-E732-4027-AD5E-D5FA65258A7A}" dt="2025-12-03T11:17:28.251" v="17" actId="2696"/>
        <pc:sldMkLst>
          <pc:docMk/>
          <pc:sldMk cId="726650671" sldId="6436"/>
        </pc:sldMkLst>
      </pc:sldChg>
      <pc:sldChg chg="del">
        <pc:chgData name="Hanselmann, Markus" userId="029d1f02-3ca2-4544-88e9-d09c85e465e7" providerId="ADAL" clId="{779D1F58-E732-4027-AD5E-D5FA65258A7A}" dt="2025-12-03T11:17:28.230" v="16" actId="2696"/>
        <pc:sldMkLst>
          <pc:docMk/>
          <pc:sldMk cId="149232540" sldId="6437"/>
        </pc:sldMkLst>
      </pc:sldChg>
      <pc:sldChg chg="del">
        <pc:chgData name="Hanselmann, Markus" userId="029d1f02-3ca2-4544-88e9-d09c85e465e7" providerId="ADAL" clId="{779D1F58-E732-4027-AD5E-D5FA65258A7A}" dt="2025-12-03T11:17:28.207" v="15" actId="2696"/>
        <pc:sldMkLst>
          <pc:docMk/>
          <pc:sldMk cId="1283117016" sldId="6438"/>
        </pc:sldMkLst>
      </pc:sldChg>
      <pc:sldChg chg="del">
        <pc:chgData name="Hanselmann, Markus" userId="029d1f02-3ca2-4544-88e9-d09c85e465e7" providerId="ADAL" clId="{779D1F58-E732-4027-AD5E-D5FA65258A7A}" dt="2025-12-03T11:17:28.189" v="14" actId="2696"/>
        <pc:sldMkLst>
          <pc:docMk/>
          <pc:sldMk cId="2857999373" sldId="6439"/>
        </pc:sldMkLst>
      </pc:sldChg>
      <pc:sldChg chg="del">
        <pc:chgData name="Hanselmann, Markus" userId="029d1f02-3ca2-4544-88e9-d09c85e465e7" providerId="ADAL" clId="{779D1F58-E732-4027-AD5E-D5FA65258A7A}" dt="2025-12-03T11:17:28.172" v="13" actId="2696"/>
        <pc:sldMkLst>
          <pc:docMk/>
          <pc:sldMk cId="4209380856" sldId="6440"/>
        </pc:sldMkLst>
      </pc:sldChg>
      <pc:sldChg chg="del">
        <pc:chgData name="Hanselmann, Markus" userId="029d1f02-3ca2-4544-88e9-d09c85e465e7" providerId="ADAL" clId="{779D1F58-E732-4027-AD5E-D5FA65258A7A}" dt="2025-12-03T11:17:28.158" v="12" actId="2696"/>
        <pc:sldMkLst>
          <pc:docMk/>
          <pc:sldMk cId="3528230464" sldId="6441"/>
        </pc:sldMkLst>
      </pc:sldChg>
      <pc:sldChg chg="del">
        <pc:chgData name="Hanselmann, Markus" userId="029d1f02-3ca2-4544-88e9-d09c85e465e7" providerId="ADAL" clId="{779D1F58-E732-4027-AD5E-D5FA65258A7A}" dt="2025-12-03T11:17:33.222" v="319" actId="2696"/>
        <pc:sldMkLst>
          <pc:docMk/>
          <pc:sldMk cId="2691060181" sldId="6442"/>
        </pc:sldMkLst>
      </pc:sldChg>
      <pc:sldChg chg="del">
        <pc:chgData name="Hanselmann, Markus" userId="029d1f02-3ca2-4544-88e9-d09c85e465e7" providerId="ADAL" clId="{779D1F58-E732-4027-AD5E-D5FA65258A7A}" dt="2025-12-03T11:17:33.674" v="339" actId="2696"/>
        <pc:sldMkLst>
          <pc:docMk/>
          <pc:sldMk cId="1464254991" sldId="6443"/>
        </pc:sldMkLst>
      </pc:sldChg>
      <pc:sldChg chg="del">
        <pc:chgData name="Hanselmann, Markus" userId="029d1f02-3ca2-4544-88e9-d09c85e465e7" providerId="ADAL" clId="{779D1F58-E732-4027-AD5E-D5FA65258A7A}" dt="2025-12-03T11:17:33.260" v="326" actId="2696"/>
        <pc:sldMkLst>
          <pc:docMk/>
          <pc:sldMk cId="650727169" sldId="6444"/>
        </pc:sldMkLst>
      </pc:sldChg>
      <pc:sldChg chg="del">
        <pc:chgData name="Hanselmann, Markus" userId="029d1f02-3ca2-4544-88e9-d09c85e465e7" providerId="ADAL" clId="{779D1F58-E732-4027-AD5E-D5FA65258A7A}" dt="2025-12-03T11:17:34.047" v="349" actId="2696"/>
        <pc:sldMkLst>
          <pc:docMk/>
          <pc:sldMk cId="902510961" sldId="6445"/>
        </pc:sldMkLst>
      </pc:sldChg>
      <pc:sldChg chg="del">
        <pc:chgData name="Hanselmann, Markus" userId="029d1f02-3ca2-4544-88e9-d09c85e465e7" providerId="ADAL" clId="{779D1F58-E732-4027-AD5E-D5FA65258A7A}" dt="2025-12-03T11:17:34.044" v="347" actId="2696"/>
        <pc:sldMkLst>
          <pc:docMk/>
          <pc:sldMk cId="3228338695" sldId="6446"/>
        </pc:sldMkLst>
      </pc:sldChg>
      <pc:sldChg chg="del">
        <pc:chgData name="Hanselmann, Markus" userId="029d1f02-3ca2-4544-88e9-d09c85e465e7" providerId="ADAL" clId="{779D1F58-E732-4027-AD5E-D5FA65258A7A}" dt="2025-12-03T11:17:34.193" v="359" actId="2696"/>
        <pc:sldMkLst>
          <pc:docMk/>
          <pc:sldMk cId="312562210" sldId="6449"/>
        </pc:sldMkLst>
      </pc:sldChg>
      <pc:sldChg chg="del">
        <pc:chgData name="Hanselmann, Markus" userId="029d1f02-3ca2-4544-88e9-d09c85e465e7" providerId="ADAL" clId="{779D1F58-E732-4027-AD5E-D5FA65258A7A}" dt="2025-12-03T11:17:34.217" v="361" actId="2696"/>
        <pc:sldMkLst>
          <pc:docMk/>
          <pc:sldMk cId="1430195812" sldId="6450"/>
        </pc:sldMkLst>
      </pc:sldChg>
      <pc:sldChg chg="del">
        <pc:chgData name="Hanselmann, Markus" userId="029d1f02-3ca2-4544-88e9-d09c85e465e7" providerId="ADAL" clId="{779D1F58-E732-4027-AD5E-D5FA65258A7A}" dt="2025-12-03T11:17:34.138" v="350" actId="2696"/>
        <pc:sldMkLst>
          <pc:docMk/>
          <pc:sldMk cId="1487780663" sldId="6451"/>
        </pc:sldMkLst>
      </pc:sldChg>
      <pc:sldChg chg="del">
        <pc:chgData name="Hanselmann, Markus" userId="029d1f02-3ca2-4544-88e9-d09c85e465e7" providerId="ADAL" clId="{779D1F58-E732-4027-AD5E-D5FA65258A7A}" dt="2025-12-03T11:17:33.218" v="318" actId="2696"/>
        <pc:sldMkLst>
          <pc:docMk/>
          <pc:sldMk cId="2979280822" sldId="6452"/>
        </pc:sldMkLst>
      </pc:sldChg>
      <pc:sldChg chg="del">
        <pc:chgData name="Hanselmann, Markus" userId="029d1f02-3ca2-4544-88e9-d09c85e465e7" providerId="ADAL" clId="{779D1F58-E732-4027-AD5E-D5FA65258A7A}" dt="2025-12-03T11:17:33.652" v="331" actId="2696"/>
        <pc:sldMkLst>
          <pc:docMk/>
          <pc:sldMk cId="3919055010" sldId="6453"/>
        </pc:sldMkLst>
      </pc:sldChg>
      <pc:sldChg chg="del">
        <pc:chgData name="Hanselmann, Markus" userId="029d1f02-3ca2-4544-88e9-d09c85e465e7" providerId="ADAL" clId="{779D1F58-E732-4027-AD5E-D5FA65258A7A}" dt="2025-12-03T11:17:33.237" v="322" actId="2696"/>
        <pc:sldMkLst>
          <pc:docMk/>
          <pc:sldMk cId="3318684205" sldId="6459"/>
        </pc:sldMkLst>
      </pc:sldChg>
      <pc:sldChg chg="del">
        <pc:chgData name="Hanselmann, Markus" userId="029d1f02-3ca2-4544-88e9-d09c85e465e7" providerId="ADAL" clId="{779D1F58-E732-4027-AD5E-D5FA65258A7A}" dt="2025-12-03T11:17:30.308" v="129" actId="2696"/>
        <pc:sldMkLst>
          <pc:docMk/>
          <pc:sldMk cId="800814093" sldId="6460"/>
        </pc:sldMkLst>
      </pc:sldChg>
      <pc:sldChg chg="del">
        <pc:chgData name="Hanselmann, Markus" userId="029d1f02-3ca2-4544-88e9-d09c85e465e7" providerId="ADAL" clId="{779D1F58-E732-4027-AD5E-D5FA65258A7A}" dt="2025-12-03T11:17:30.423" v="136" actId="2696"/>
        <pc:sldMkLst>
          <pc:docMk/>
          <pc:sldMk cId="1955194780" sldId="6461"/>
        </pc:sldMkLst>
      </pc:sldChg>
      <pc:sldChg chg="del">
        <pc:chgData name="Hanselmann, Markus" userId="029d1f02-3ca2-4544-88e9-d09c85e465e7" providerId="ADAL" clId="{779D1F58-E732-4027-AD5E-D5FA65258A7A}" dt="2025-12-03T11:17:29.266" v="74" actId="2696"/>
        <pc:sldMkLst>
          <pc:docMk/>
          <pc:sldMk cId="2931526058" sldId="6462"/>
        </pc:sldMkLst>
      </pc:sldChg>
      <pc:sldChg chg="del">
        <pc:chgData name="Hanselmann, Markus" userId="029d1f02-3ca2-4544-88e9-d09c85e465e7" providerId="ADAL" clId="{779D1F58-E732-4027-AD5E-D5FA65258A7A}" dt="2025-12-03T11:17:28.576" v="32" actId="2696"/>
        <pc:sldMkLst>
          <pc:docMk/>
          <pc:sldMk cId="980445671" sldId="6468"/>
        </pc:sldMkLst>
      </pc:sldChg>
      <pc:sldChg chg="del">
        <pc:chgData name="Hanselmann, Markus" userId="029d1f02-3ca2-4544-88e9-d09c85e465e7" providerId="ADAL" clId="{779D1F58-E732-4027-AD5E-D5FA65258A7A}" dt="2025-12-03T11:17:28.553" v="30" actId="2696"/>
        <pc:sldMkLst>
          <pc:docMk/>
          <pc:sldMk cId="1970081164" sldId="6469"/>
        </pc:sldMkLst>
      </pc:sldChg>
      <pc:sldChg chg="del">
        <pc:chgData name="Hanselmann, Markus" userId="029d1f02-3ca2-4544-88e9-d09c85e465e7" providerId="ADAL" clId="{779D1F58-E732-4027-AD5E-D5FA65258A7A}" dt="2025-12-03T11:17:30.285" v="128" actId="2696"/>
        <pc:sldMkLst>
          <pc:docMk/>
          <pc:sldMk cId="436493158" sldId="6472"/>
        </pc:sldMkLst>
      </pc:sldChg>
      <pc:sldChg chg="del">
        <pc:chgData name="Hanselmann, Markus" userId="029d1f02-3ca2-4544-88e9-d09c85e465e7" providerId="ADAL" clId="{779D1F58-E732-4027-AD5E-D5FA65258A7A}" dt="2025-12-03T11:17:28.562" v="31" actId="2696"/>
        <pc:sldMkLst>
          <pc:docMk/>
          <pc:sldMk cId="1673723681" sldId="2146849169"/>
        </pc:sldMkLst>
      </pc:sldChg>
      <pc:sldChg chg="del">
        <pc:chgData name="Hanselmann, Markus" userId="029d1f02-3ca2-4544-88e9-d09c85e465e7" providerId="ADAL" clId="{779D1F58-E732-4027-AD5E-D5FA65258A7A}" dt="2025-12-03T11:17:33.149" v="310" actId="2696"/>
        <pc:sldMkLst>
          <pc:docMk/>
          <pc:sldMk cId="1791304854" sldId="2146849203"/>
        </pc:sldMkLst>
      </pc:sldChg>
      <pc:sldChg chg="del">
        <pc:chgData name="Hanselmann, Markus" userId="029d1f02-3ca2-4544-88e9-d09c85e465e7" providerId="ADAL" clId="{779D1F58-E732-4027-AD5E-D5FA65258A7A}" dt="2025-12-03T11:17:33.139" v="309" actId="2696"/>
        <pc:sldMkLst>
          <pc:docMk/>
          <pc:sldMk cId="3627929608" sldId="2146849204"/>
        </pc:sldMkLst>
      </pc:sldChg>
      <pc:sldChg chg="del">
        <pc:chgData name="Hanselmann, Markus" userId="029d1f02-3ca2-4544-88e9-d09c85e465e7" providerId="ADAL" clId="{779D1F58-E732-4027-AD5E-D5FA65258A7A}" dt="2025-12-03T11:17:33.135" v="308" actId="2696"/>
        <pc:sldMkLst>
          <pc:docMk/>
          <pc:sldMk cId="3167448326" sldId="2146849205"/>
        </pc:sldMkLst>
      </pc:sldChg>
      <pc:sldChg chg="del">
        <pc:chgData name="Hanselmann, Markus" userId="029d1f02-3ca2-4544-88e9-d09c85e465e7" providerId="ADAL" clId="{779D1F58-E732-4027-AD5E-D5FA65258A7A}" dt="2025-12-03T11:17:33.178" v="313" actId="2696"/>
        <pc:sldMkLst>
          <pc:docMk/>
          <pc:sldMk cId="1598752983" sldId="2146849208"/>
        </pc:sldMkLst>
      </pc:sldChg>
      <pc:sldChg chg="del">
        <pc:chgData name="Hanselmann, Markus" userId="029d1f02-3ca2-4544-88e9-d09c85e465e7" providerId="ADAL" clId="{779D1F58-E732-4027-AD5E-D5FA65258A7A}" dt="2025-12-03T11:17:32.868" v="274" actId="2696"/>
        <pc:sldMkLst>
          <pc:docMk/>
          <pc:sldMk cId="2297440999" sldId="2146849212"/>
        </pc:sldMkLst>
      </pc:sldChg>
      <pc:sldChg chg="del">
        <pc:chgData name="Hanselmann, Markus" userId="029d1f02-3ca2-4544-88e9-d09c85e465e7" providerId="ADAL" clId="{779D1F58-E732-4027-AD5E-D5FA65258A7A}" dt="2025-12-03T11:17:32.858" v="273" actId="2696"/>
        <pc:sldMkLst>
          <pc:docMk/>
          <pc:sldMk cId="977426882" sldId="2146849213"/>
        </pc:sldMkLst>
      </pc:sldChg>
      <pc:sldChg chg="del">
        <pc:chgData name="Hanselmann, Markus" userId="029d1f02-3ca2-4544-88e9-d09c85e465e7" providerId="ADAL" clId="{779D1F58-E732-4027-AD5E-D5FA65258A7A}" dt="2025-12-03T11:17:33.116" v="306" actId="2696"/>
        <pc:sldMkLst>
          <pc:docMk/>
          <pc:sldMk cId="1166569040" sldId="2146849215"/>
        </pc:sldMkLst>
      </pc:sldChg>
      <pc:sldChg chg="del">
        <pc:chgData name="Hanselmann, Markus" userId="029d1f02-3ca2-4544-88e9-d09c85e465e7" providerId="ADAL" clId="{779D1F58-E732-4027-AD5E-D5FA65258A7A}" dt="2025-12-03T11:17:33.103" v="305" actId="2696"/>
        <pc:sldMkLst>
          <pc:docMk/>
          <pc:sldMk cId="2318522108" sldId="2146849216"/>
        </pc:sldMkLst>
      </pc:sldChg>
      <pc:sldChg chg="del">
        <pc:chgData name="Hanselmann, Markus" userId="029d1f02-3ca2-4544-88e9-d09c85e465e7" providerId="ADAL" clId="{779D1F58-E732-4027-AD5E-D5FA65258A7A}" dt="2025-12-03T11:17:29.089" v="63" actId="2696"/>
        <pc:sldMkLst>
          <pc:docMk/>
          <pc:sldMk cId="893996249" sldId="2146849217"/>
        </pc:sldMkLst>
      </pc:sldChg>
      <pc:sldChg chg="del">
        <pc:chgData name="Hanselmann, Markus" userId="029d1f02-3ca2-4544-88e9-d09c85e465e7" providerId="ADAL" clId="{779D1F58-E732-4027-AD5E-D5FA65258A7A}" dt="2025-12-03T11:17:29.075" v="62" actId="2696"/>
        <pc:sldMkLst>
          <pc:docMk/>
          <pc:sldMk cId="3872766148" sldId="2146849218"/>
        </pc:sldMkLst>
      </pc:sldChg>
      <pc:sldChg chg="del">
        <pc:chgData name="Hanselmann, Markus" userId="029d1f02-3ca2-4544-88e9-d09c85e465e7" providerId="ADAL" clId="{779D1F58-E732-4027-AD5E-D5FA65258A7A}" dt="2025-12-03T11:17:30.197" v="122" actId="2696"/>
        <pc:sldMkLst>
          <pc:docMk/>
          <pc:sldMk cId="1611885290" sldId="2146849219"/>
        </pc:sldMkLst>
      </pc:sldChg>
      <pc:sldChg chg="del">
        <pc:chgData name="Hanselmann, Markus" userId="029d1f02-3ca2-4544-88e9-d09c85e465e7" providerId="ADAL" clId="{779D1F58-E732-4027-AD5E-D5FA65258A7A}" dt="2025-12-03T11:17:30.177" v="121" actId="2696"/>
        <pc:sldMkLst>
          <pc:docMk/>
          <pc:sldMk cId="3203859006" sldId="2146849220"/>
        </pc:sldMkLst>
      </pc:sldChg>
      <pc:sldChg chg="del">
        <pc:chgData name="Hanselmann, Markus" userId="029d1f02-3ca2-4544-88e9-d09c85e465e7" providerId="ADAL" clId="{779D1F58-E732-4027-AD5E-D5FA65258A7A}" dt="2025-12-03T11:17:29.743" v="93" actId="2696"/>
        <pc:sldMkLst>
          <pc:docMk/>
          <pc:sldMk cId="716270185" sldId="2146849221"/>
        </pc:sldMkLst>
      </pc:sldChg>
      <pc:sldChg chg="del">
        <pc:chgData name="Hanselmann, Markus" userId="029d1f02-3ca2-4544-88e9-d09c85e465e7" providerId="ADAL" clId="{779D1F58-E732-4027-AD5E-D5FA65258A7A}" dt="2025-12-03T11:17:29.723" v="92" actId="2696"/>
        <pc:sldMkLst>
          <pc:docMk/>
          <pc:sldMk cId="3714143543" sldId="2146849222"/>
        </pc:sldMkLst>
      </pc:sldChg>
      <pc:sldChg chg="del">
        <pc:chgData name="Hanselmann, Markus" userId="029d1f02-3ca2-4544-88e9-d09c85e465e7" providerId="ADAL" clId="{779D1F58-E732-4027-AD5E-D5FA65258A7A}" dt="2025-12-03T11:17:28.527" v="28" actId="2696"/>
        <pc:sldMkLst>
          <pc:docMk/>
          <pc:sldMk cId="2732623675" sldId="2146849223"/>
        </pc:sldMkLst>
      </pc:sldChg>
      <pc:sldChg chg="del">
        <pc:chgData name="Hanselmann, Markus" userId="029d1f02-3ca2-4544-88e9-d09c85e465e7" providerId="ADAL" clId="{779D1F58-E732-4027-AD5E-D5FA65258A7A}" dt="2025-12-03T11:17:28.501" v="27" actId="2696"/>
        <pc:sldMkLst>
          <pc:docMk/>
          <pc:sldMk cId="3696835083" sldId="2146849224"/>
        </pc:sldMkLst>
      </pc:sldChg>
      <pc:sldChg chg="del">
        <pc:chgData name="Hanselmann, Markus" userId="029d1f02-3ca2-4544-88e9-d09c85e465e7" providerId="ADAL" clId="{779D1F58-E732-4027-AD5E-D5FA65258A7A}" dt="2025-12-03T11:17:31.089" v="176" actId="2696"/>
        <pc:sldMkLst>
          <pc:docMk/>
          <pc:sldMk cId="1326222180" sldId="2146849233"/>
        </pc:sldMkLst>
      </pc:sldChg>
      <pc:sldChg chg="del">
        <pc:chgData name="Hanselmann, Markus" userId="029d1f02-3ca2-4544-88e9-d09c85e465e7" providerId="ADAL" clId="{779D1F58-E732-4027-AD5E-D5FA65258A7A}" dt="2025-12-03T11:17:31.082" v="175" actId="2696"/>
        <pc:sldMkLst>
          <pc:docMk/>
          <pc:sldMk cId="3970229048" sldId="2146849234"/>
        </pc:sldMkLst>
      </pc:sldChg>
      <pc:sldChg chg="del">
        <pc:chgData name="Hanselmann, Markus" userId="029d1f02-3ca2-4544-88e9-d09c85e465e7" providerId="ADAL" clId="{779D1F58-E732-4027-AD5E-D5FA65258A7A}" dt="2025-12-03T11:17:31.068" v="174" actId="2696"/>
        <pc:sldMkLst>
          <pc:docMk/>
          <pc:sldMk cId="3036874615" sldId="2146849235"/>
        </pc:sldMkLst>
      </pc:sldChg>
      <pc:sldChg chg="del">
        <pc:chgData name="Hanselmann, Markus" userId="029d1f02-3ca2-4544-88e9-d09c85e465e7" providerId="ADAL" clId="{779D1F58-E732-4027-AD5E-D5FA65258A7A}" dt="2025-12-03T11:17:31.057" v="173" actId="2696"/>
        <pc:sldMkLst>
          <pc:docMk/>
          <pc:sldMk cId="4125119700" sldId="2146849236"/>
        </pc:sldMkLst>
      </pc:sldChg>
      <pc:sldChg chg="del">
        <pc:chgData name="Hanselmann, Markus" userId="029d1f02-3ca2-4544-88e9-d09c85e465e7" providerId="ADAL" clId="{779D1F58-E732-4027-AD5E-D5FA65258A7A}" dt="2025-12-03T11:17:30.808" v="158" actId="2696"/>
        <pc:sldMkLst>
          <pc:docMk/>
          <pc:sldMk cId="2255625774" sldId="2146849237"/>
        </pc:sldMkLst>
      </pc:sldChg>
      <pc:sldChg chg="del">
        <pc:chgData name="Hanselmann, Markus" userId="029d1f02-3ca2-4544-88e9-d09c85e465e7" providerId="ADAL" clId="{779D1F58-E732-4027-AD5E-D5FA65258A7A}" dt="2025-12-03T11:17:30.801" v="157" actId="2696"/>
        <pc:sldMkLst>
          <pc:docMk/>
          <pc:sldMk cId="774638521" sldId="2146849238"/>
        </pc:sldMkLst>
      </pc:sldChg>
      <pc:sldChg chg="del">
        <pc:chgData name="Hanselmann, Markus" userId="029d1f02-3ca2-4544-88e9-d09c85e465e7" providerId="ADAL" clId="{779D1F58-E732-4027-AD5E-D5FA65258A7A}" dt="2025-12-03T11:17:30.793" v="156" actId="2696"/>
        <pc:sldMkLst>
          <pc:docMk/>
          <pc:sldMk cId="514208164" sldId="2146849239"/>
        </pc:sldMkLst>
      </pc:sldChg>
      <pc:sldChg chg="del">
        <pc:chgData name="Hanselmann, Markus" userId="029d1f02-3ca2-4544-88e9-d09c85e465e7" providerId="ADAL" clId="{779D1F58-E732-4027-AD5E-D5FA65258A7A}" dt="2025-12-03T11:17:30.787" v="155" actId="2696"/>
        <pc:sldMkLst>
          <pc:docMk/>
          <pc:sldMk cId="1490245234" sldId="2146849240"/>
        </pc:sldMkLst>
      </pc:sldChg>
      <pc:sldChg chg="del">
        <pc:chgData name="Hanselmann, Markus" userId="029d1f02-3ca2-4544-88e9-d09c85e465e7" providerId="ADAL" clId="{779D1F58-E732-4027-AD5E-D5FA65258A7A}" dt="2025-12-03T11:17:28.537" v="29" actId="2696"/>
        <pc:sldMkLst>
          <pc:docMk/>
          <pc:sldMk cId="1377055878" sldId="2146849249"/>
        </pc:sldMkLst>
      </pc:sldChg>
      <pc:sldChg chg="del">
        <pc:chgData name="Hanselmann, Markus" userId="029d1f02-3ca2-4544-88e9-d09c85e465e7" providerId="ADAL" clId="{779D1F58-E732-4027-AD5E-D5FA65258A7A}" dt="2025-12-03T11:17:33.122" v="307" actId="2696"/>
        <pc:sldMkLst>
          <pc:docMk/>
          <pc:sldMk cId="3008388814" sldId="2146849250"/>
        </pc:sldMkLst>
      </pc:sldChg>
      <pc:sldChg chg="del">
        <pc:chgData name="Hanselmann, Markus" userId="029d1f02-3ca2-4544-88e9-d09c85e465e7" providerId="ADAL" clId="{779D1F58-E732-4027-AD5E-D5FA65258A7A}" dt="2025-12-03T11:17:29.156" v="67" actId="2696"/>
        <pc:sldMkLst>
          <pc:docMk/>
          <pc:sldMk cId="2516861909" sldId="2146849251"/>
        </pc:sldMkLst>
      </pc:sldChg>
      <pc:sldChg chg="del">
        <pc:chgData name="Hanselmann, Markus" userId="029d1f02-3ca2-4544-88e9-d09c85e465e7" providerId="ADAL" clId="{779D1F58-E732-4027-AD5E-D5FA65258A7A}" dt="2025-12-03T11:17:29.135" v="66" actId="2696"/>
        <pc:sldMkLst>
          <pc:docMk/>
          <pc:sldMk cId="810430672" sldId="2146849252"/>
        </pc:sldMkLst>
      </pc:sldChg>
      <pc:sldChg chg="del">
        <pc:chgData name="Hanselmann, Markus" userId="029d1f02-3ca2-4544-88e9-d09c85e465e7" providerId="ADAL" clId="{779D1F58-E732-4027-AD5E-D5FA65258A7A}" dt="2025-12-03T11:17:29.119" v="65" actId="2696"/>
        <pc:sldMkLst>
          <pc:docMk/>
          <pc:sldMk cId="702687666" sldId="2146849253"/>
        </pc:sldMkLst>
      </pc:sldChg>
      <pc:sldChg chg="del">
        <pc:chgData name="Hanselmann, Markus" userId="029d1f02-3ca2-4544-88e9-d09c85e465e7" providerId="ADAL" clId="{779D1F58-E732-4027-AD5E-D5FA65258A7A}" dt="2025-12-03T11:17:29.102" v="64" actId="2696"/>
        <pc:sldMkLst>
          <pc:docMk/>
          <pc:sldMk cId="3094388265" sldId="2146849254"/>
        </pc:sldMkLst>
      </pc:sldChg>
      <pc:sldChg chg="del">
        <pc:chgData name="Hanselmann, Markus" userId="029d1f02-3ca2-4544-88e9-d09c85e465e7" providerId="ADAL" clId="{779D1F58-E732-4027-AD5E-D5FA65258A7A}" dt="2025-12-03T11:17:30.255" v="126" actId="2696"/>
        <pc:sldMkLst>
          <pc:docMk/>
          <pc:sldMk cId="3011747742" sldId="2146849255"/>
        </pc:sldMkLst>
      </pc:sldChg>
      <pc:sldChg chg="del">
        <pc:chgData name="Hanselmann, Markus" userId="029d1f02-3ca2-4544-88e9-d09c85e465e7" providerId="ADAL" clId="{779D1F58-E732-4027-AD5E-D5FA65258A7A}" dt="2025-12-03T11:17:30.235" v="125" actId="2696"/>
        <pc:sldMkLst>
          <pc:docMk/>
          <pc:sldMk cId="252210771" sldId="2146849256"/>
        </pc:sldMkLst>
      </pc:sldChg>
      <pc:sldChg chg="del">
        <pc:chgData name="Hanselmann, Markus" userId="029d1f02-3ca2-4544-88e9-d09c85e465e7" providerId="ADAL" clId="{779D1F58-E732-4027-AD5E-D5FA65258A7A}" dt="2025-12-03T11:17:30.223" v="124" actId="2696"/>
        <pc:sldMkLst>
          <pc:docMk/>
          <pc:sldMk cId="1349914406" sldId="2146849257"/>
        </pc:sldMkLst>
      </pc:sldChg>
      <pc:sldChg chg="del">
        <pc:chgData name="Hanselmann, Markus" userId="029d1f02-3ca2-4544-88e9-d09c85e465e7" providerId="ADAL" clId="{779D1F58-E732-4027-AD5E-D5FA65258A7A}" dt="2025-12-03T11:17:30.208" v="123" actId="2696"/>
        <pc:sldMkLst>
          <pc:docMk/>
          <pc:sldMk cId="4190105882" sldId="2146849258"/>
        </pc:sldMkLst>
      </pc:sldChg>
      <pc:sldChg chg="del">
        <pc:chgData name="Hanselmann, Markus" userId="029d1f02-3ca2-4544-88e9-d09c85e465e7" providerId="ADAL" clId="{779D1F58-E732-4027-AD5E-D5FA65258A7A}" dt="2025-12-03T11:17:29.813" v="97" actId="2696"/>
        <pc:sldMkLst>
          <pc:docMk/>
          <pc:sldMk cId="3733230787" sldId="2146849259"/>
        </pc:sldMkLst>
      </pc:sldChg>
      <pc:sldChg chg="del">
        <pc:chgData name="Hanselmann, Markus" userId="029d1f02-3ca2-4544-88e9-d09c85e465e7" providerId="ADAL" clId="{779D1F58-E732-4027-AD5E-D5FA65258A7A}" dt="2025-12-03T11:17:29.794" v="96" actId="2696"/>
        <pc:sldMkLst>
          <pc:docMk/>
          <pc:sldMk cId="2964440740" sldId="2146849260"/>
        </pc:sldMkLst>
      </pc:sldChg>
      <pc:sldChg chg="del">
        <pc:chgData name="Hanselmann, Markus" userId="029d1f02-3ca2-4544-88e9-d09c85e465e7" providerId="ADAL" clId="{779D1F58-E732-4027-AD5E-D5FA65258A7A}" dt="2025-12-03T11:17:29.782" v="95" actId="2696"/>
        <pc:sldMkLst>
          <pc:docMk/>
          <pc:sldMk cId="2537839640" sldId="2146849261"/>
        </pc:sldMkLst>
      </pc:sldChg>
      <pc:sldChg chg="del">
        <pc:chgData name="Hanselmann, Markus" userId="029d1f02-3ca2-4544-88e9-d09c85e465e7" providerId="ADAL" clId="{779D1F58-E732-4027-AD5E-D5FA65258A7A}" dt="2025-12-03T11:17:29.759" v="94" actId="2696"/>
        <pc:sldMkLst>
          <pc:docMk/>
          <pc:sldMk cId="2157170267" sldId="2146849262"/>
        </pc:sldMkLst>
      </pc:sldChg>
      <pc:sldChg chg="del">
        <pc:chgData name="Hanselmann, Markus" userId="029d1f02-3ca2-4544-88e9-d09c85e465e7" providerId="ADAL" clId="{779D1F58-E732-4027-AD5E-D5FA65258A7A}" dt="2025-12-03T11:17:32.890" v="278" actId="2696"/>
        <pc:sldMkLst>
          <pc:docMk/>
          <pc:sldMk cId="1649138854" sldId="2146849263"/>
        </pc:sldMkLst>
      </pc:sldChg>
      <pc:sldChg chg="del">
        <pc:chgData name="Hanselmann, Markus" userId="029d1f02-3ca2-4544-88e9-d09c85e465e7" providerId="ADAL" clId="{779D1F58-E732-4027-AD5E-D5FA65258A7A}" dt="2025-12-03T11:17:32.883" v="277" actId="2696"/>
        <pc:sldMkLst>
          <pc:docMk/>
          <pc:sldMk cId="2542936593" sldId="2146849264"/>
        </pc:sldMkLst>
      </pc:sldChg>
      <pc:sldChg chg="del">
        <pc:chgData name="Hanselmann, Markus" userId="029d1f02-3ca2-4544-88e9-d09c85e465e7" providerId="ADAL" clId="{779D1F58-E732-4027-AD5E-D5FA65258A7A}" dt="2025-12-03T11:17:32.880" v="276" actId="2696"/>
        <pc:sldMkLst>
          <pc:docMk/>
          <pc:sldMk cId="403497424" sldId="2146849265"/>
        </pc:sldMkLst>
      </pc:sldChg>
      <pc:sldChg chg="del">
        <pc:chgData name="Hanselmann, Markus" userId="029d1f02-3ca2-4544-88e9-d09c85e465e7" providerId="ADAL" clId="{779D1F58-E732-4027-AD5E-D5FA65258A7A}" dt="2025-12-03T11:17:32.871" v="275" actId="2696"/>
        <pc:sldMkLst>
          <pc:docMk/>
          <pc:sldMk cId="1703002057" sldId="2146849266"/>
        </pc:sldMkLst>
      </pc:sldChg>
      <pc:sldChg chg="del">
        <pc:chgData name="Hanselmann, Markus" userId="029d1f02-3ca2-4544-88e9-d09c85e465e7" providerId="ADAL" clId="{779D1F58-E732-4027-AD5E-D5FA65258A7A}" dt="2025-12-03T11:17:30.273" v="127" actId="2696"/>
        <pc:sldMkLst>
          <pc:docMk/>
          <pc:sldMk cId="3502106291" sldId="2146849272"/>
        </pc:sldMkLst>
      </pc:sldChg>
      <pc:sldChg chg="del">
        <pc:chgData name="Hanselmann, Markus" userId="029d1f02-3ca2-4544-88e9-d09c85e465e7" providerId="ADAL" clId="{779D1F58-E732-4027-AD5E-D5FA65258A7A}" dt="2025-12-03T11:17:29.830" v="98" actId="2696"/>
        <pc:sldMkLst>
          <pc:docMk/>
          <pc:sldMk cId="695440300" sldId="2146849273"/>
        </pc:sldMkLst>
      </pc:sldChg>
      <pc:sldChg chg="del">
        <pc:chgData name="Hanselmann, Markus" userId="029d1f02-3ca2-4544-88e9-d09c85e465e7" providerId="ADAL" clId="{779D1F58-E732-4027-AD5E-D5FA65258A7A}" dt="2025-12-03T11:17:33.159" v="311" actId="2696"/>
        <pc:sldMkLst>
          <pc:docMk/>
          <pc:sldMk cId="4004161248" sldId="2146849276"/>
        </pc:sldMkLst>
      </pc:sldChg>
      <pc:sldChg chg="del">
        <pc:chgData name="Hanselmann, Markus" userId="029d1f02-3ca2-4544-88e9-d09c85e465e7" providerId="ADAL" clId="{779D1F58-E732-4027-AD5E-D5FA65258A7A}" dt="2025-12-03T11:17:29.174" v="68" actId="2696"/>
        <pc:sldMkLst>
          <pc:docMk/>
          <pc:sldMk cId="2497935108" sldId="2146849279"/>
        </pc:sldMkLst>
      </pc:sldChg>
      <pc:sldChg chg="del">
        <pc:chgData name="Hanselmann, Markus" userId="029d1f02-3ca2-4544-88e9-d09c85e465e7" providerId="ADAL" clId="{779D1F58-E732-4027-AD5E-D5FA65258A7A}" dt="2025-12-03T11:17:32.896" v="279" actId="2696"/>
        <pc:sldMkLst>
          <pc:docMk/>
          <pc:sldMk cId="3289202131" sldId="2146849280"/>
        </pc:sldMkLst>
      </pc:sldChg>
      <pc:sldChg chg="del">
        <pc:chgData name="Hanselmann, Markus" userId="029d1f02-3ca2-4544-88e9-d09c85e465e7" providerId="ADAL" clId="{779D1F58-E732-4027-AD5E-D5FA65258A7A}" dt="2025-12-03T11:17:30.716" v="149" actId="2696"/>
        <pc:sldMkLst>
          <pc:docMk/>
          <pc:sldMk cId="1603468359" sldId="2146849282"/>
        </pc:sldMkLst>
      </pc:sldChg>
      <pc:sldChg chg="del">
        <pc:chgData name="Hanselmann, Markus" userId="029d1f02-3ca2-4544-88e9-d09c85e465e7" providerId="ADAL" clId="{779D1F58-E732-4027-AD5E-D5FA65258A7A}" dt="2025-12-03T11:17:28.592" v="33" actId="2696"/>
        <pc:sldMkLst>
          <pc:docMk/>
          <pc:sldMk cId="2880876582" sldId="2146849283"/>
        </pc:sldMkLst>
      </pc:sldChg>
      <pc:sldChg chg="del">
        <pc:chgData name="Hanselmann, Markus" userId="029d1f02-3ca2-4544-88e9-d09c85e465e7" providerId="ADAL" clId="{779D1F58-E732-4027-AD5E-D5FA65258A7A}" dt="2025-12-03T11:17:29.189" v="69" actId="2696"/>
        <pc:sldMkLst>
          <pc:docMk/>
          <pc:sldMk cId="1532657280" sldId="2146849301"/>
        </pc:sldMkLst>
      </pc:sldChg>
      <pc:sldChg chg="del">
        <pc:chgData name="Hanselmann, Markus" userId="029d1f02-3ca2-4544-88e9-d09c85e465e7" providerId="ADAL" clId="{779D1F58-E732-4027-AD5E-D5FA65258A7A}" dt="2025-12-03T11:17:28.613" v="35" actId="2696"/>
        <pc:sldMkLst>
          <pc:docMk/>
          <pc:sldMk cId="3326413751" sldId="2146849302"/>
        </pc:sldMkLst>
      </pc:sldChg>
      <pc:sldChg chg="del">
        <pc:chgData name="Hanselmann, Markus" userId="029d1f02-3ca2-4544-88e9-d09c85e465e7" providerId="ADAL" clId="{779D1F58-E732-4027-AD5E-D5FA65258A7A}" dt="2025-12-03T11:17:28.601" v="34" actId="2696"/>
        <pc:sldMkLst>
          <pc:docMk/>
          <pc:sldMk cId="278270306" sldId="2146849303"/>
        </pc:sldMkLst>
      </pc:sldChg>
      <pc:sldChg chg="del">
        <pc:chgData name="Hanselmann, Markus" userId="029d1f02-3ca2-4544-88e9-d09c85e465e7" providerId="ADAL" clId="{779D1F58-E732-4027-AD5E-D5FA65258A7A}" dt="2025-12-03T11:17:33.164" v="312" actId="2696"/>
        <pc:sldMkLst>
          <pc:docMk/>
          <pc:sldMk cId="228596214" sldId="2146849304"/>
        </pc:sldMkLst>
      </pc:sldChg>
      <pc:sldChg chg="del">
        <pc:chgData name="Hanselmann, Markus" userId="029d1f02-3ca2-4544-88e9-d09c85e465e7" providerId="ADAL" clId="{779D1F58-E732-4027-AD5E-D5FA65258A7A}" dt="2025-12-03T11:17:30.983" v="167" actId="2696"/>
        <pc:sldMkLst>
          <pc:docMk/>
          <pc:sldMk cId="4243968761" sldId="2146849305"/>
        </pc:sldMkLst>
      </pc:sldChg>
      <pc:sldChg chg="del">
        <pc:chgData name="Hanselmann, Markus" userId="029d1f02-3ca2-4544-88e9-d09c85e465e7" providerId="ADAL" clId="{779D1F58-E732-4027-AD5E-D5FA65258A7A}" dt="2025-12-03T11:17:30.964" v="166" actId="2696"/>
        <pc:sldMkLst>
          <pc:docMk/>
          <pc:sldMk cId="3276303386" sldId="2146849306"/>
        </pc:sldMkLst>
      </pc:sldChg>
      <pc:sldChg chg="del">
        <pc:chgData name="Hanselmann, Markus" userId="029d1f02-3ca2-4544-88e9-d09c85e465e7" providerId="ADAL" clId="{779D1F58-E732-4027-AD5E-D5FA65258A7A}" dt="2025-12-03T11:17:31.230" v="185" actId="2696"/>
        <pc:sldMkLst>
          <pc:docMk/>
          <pc:sldMk cId="616110896" sldId="2146849307"/>
        </pc:sldMkLst>
      </pc:sldChg>
      <pc:sldChg chg="del">
        <pc:chgData name="Hanselmann, Markus" userId="029d1f02-3ca2-4544-88e9-d09c85e465e7" providerId="ADAL" clId="{779D1F58-E732-4027-AD5E-D5FA65258A7A}" dt="2025-12-03T11:17:31.214" v="184" actId="2696"/>
        <pc:sldMkLst>
          <pc:docMk/>
          <pc:sldMk cId="76208834" sldId="2146849308"/>
        </pc:sldMkLst>
      </pc:sldChg>
      <pc:sldChg chg="del">
        <pc:chgData name="Hanselmann, Markus" userId="029d1f02-3ca2-4544-88e9-d09c85e465e7" providerId="ADAL" clId="{779D1F58-E732-4027-AD5E-D5FA65258A7A}" dt="2025-12-03T11:17:32.228" v="249" actId="2696"/>
        <pc:sldMkLst>
          <pc:docMk/>
          <pc:sldMk cId="907278604" sldId="2146849309"/>
        </pc:sldMkLst>
      </pc:sldChg>
      <pc:sldChg chg="del">
        <pc:chgData name="Hanselmann, Markus" userId="029d1f02-3ca2-4544-88e9-d09c85e465e7" providerId="ADAL" clId="{779D1F58-E732-4027-AD5E-D5FA65258A7A}" dt="2025-12-03T11:17:32.219" v="248" actId="2696"/>
        <pc:sldMkLst>
          <pc:docMk/>
          <pc:sldMk cId="1805478025" sldId="2146849310"/>
        </pc:sldMkLst>
      </pc:sldChg>
      <pc:sldChg chg="del">
        <pc:chgData name="Hanselmann, Markus" userId="029d1f02-3ca2-4544-88e9-d09c85e465e7" providerId="ADAL" clId="{779D1F58-E732-4027-AD5E-D5FA65258A7A}" dt="2025-12-03T11:17:31.881" v="215" actId="2696"/>
        <pc:sldMkLst>
          <pc:docMk/>
          <pc:sldMk cId="1727081077" sldId="2146849311"/>
        </pc:sldMkLst>
      </pc:sldChg>
      <pc:sldChg chg="del">
        <pc:chgData name="Hanselmann, Markus" userId="029d1f02-3ca2-4544-88e9-d09c85e465e7" providerId="ADAL" clId="{779D1F58-E732-4027-AD5E-D5FA65258A7A}" dt="2025-12-03T11:17:31.866" v="214" actId="2696"/>
        <pc:sldMkLst>
          <pc:docMk/>
          <pc:sldMk cId="2058478973" sldId="2146849312"/>
        </pc:sldMkLst>
      </pc:sldChg>
      <pc:sldChg chg="del">
        <pc:chgData name="Hanselmann, Markus" userId="029d1f02-3ca2-4544-88e9-d09c85e465e7" providerId="ADAL" clId="{779D1F58-E732-4027-AD5E-D5FA65258A7A}" dt="2025-12-03T11:17:32.076" v="232" actId="2696"/>
        <pc:sldMkLst>
          <pc:docMk/>
          <pc:sldMk cId="2784482702" sldId="2146849313"/>
        </pc:sldMkLst>
      </pc:sldChg>
      <pc:sldChg chg="del">
        <pc:chgData name="Hanselmann, Markus" userId="029d1f02-3ca2-4544-88e9-d09c85e465e7" providerId="ADAL" clId="{779D1F58-E732-4027-AD5E-D5FA65258A7A}" dt="2025-12-03T11:17:32.063" v="231" actId="2696"/>
        <pc:sldMkLst>
          <pc:docMk/>
          <pc:sldMk cId="2729312259" sldId="2146849314"/>
        </pc:sldMkLst>
      </pc:sldChg>
      <pc:sldChg chg="del">
        <pc:chgData name="Hanselmann, Markus" userId="029d1f02-3ca2-4544-88e9-d09c85e465e7" providerId="ADAL" clId="{779D1F58-E732-4027-AD5E-D5FA65258A7A}" dt="2025-12-03T11:17:31.778" v="206" actId="2696"/>
        <pc:sldMkLst>
          <pc:docMk/>
          <pc:sldMk cId="2467524083" sldId="2146849315"/>
        </pc:sldMkLst>
      </pc:sldChg>
      <pc:sldChg chg="del">
        <pc:chgData name="Hanselmann, Markus" userId="029d1f02-3ca2-4544-88e9-d09c85e465e7" providerId="ADAL" clId="{779D1F58-E732-4027-AD5E-D5FA65258A7A}" dt="2025-12-03T11:17:31.765" v="205" actId="2696"/>
        <pc:sldMkLst>
          <pc:docMk/>
          <pc:sldMk cId="319244251" sldId="2146849316"/>
        </pc:sldMkLst>
      </pc:sldChg>
      <pc:sldChg chg="del">
        <pc:chgData name="Hanselmann, Markus" userId="029d1f02-3ca2-4544-88e9-d09c85e465e7" providerId="ADAL" clId="{779D1F58-E732-4027-AD5E-D5FA65258A7A}" dt="2025-12-03T11:17:32.908" v="281" actId="2696"/>
        <pc:sldMkLst>
          <pc:docMk/>
          <pc:sldMk cId="1483350041" sldId="2146849317"/>
        </pc:sldMkLst>
      </pc:sldChg>
      <pc:sldChg chg="del">
        <pc:chgData name="Hanselmann, Markus" userId="029d1f02-3ca2-4544-88e9-d09c85e465e7" providerId="ADAL" clId="{779D1F58-E732-4027-AD5E-D5FA65258A7A}" dt="2025-12-03T11:17:32.899" v="280" actId="2696"/>
        <pc:sldMkLst>
          <pc:docMk/>
          <pc:sldMk cId="1526141035" sldId="2146849318"/>
        </pc:sldMkLst>
      </pc:sldChg>
      <pc:sldChg chg="del">
        <pc:chgData name="Hanselmann, Markus" userId="029d1f02-3ca2-4544-88e9-d09c85e465e7" providerId="ADAL" clId="{779D1F58-E732-4027-AD5E-D5FA65258A7A}" dt="2025-12-03T11:17:31.756" v="204" actId="2696"/>
        <pc:sldMkLst>
          <pc:docMk/>
          <pc:sldMk cId="1299912031" sldId="2146849319"/>
        </pc:sldMkLst>
      </pc:sldChg>
      <pc:sldChg chg="del">
        <pc:chgData name="Hanselmann, Markus" userId="029d1f02-3ca2-4544-88e9-d09c85e465e7" providerId="ADAL" clId="{779D1F58-E732-4027-AD5E-D5FA65258A7A}" dt="2025-12-03T11:17:31.746" v="203" actId="2696"/>
        <pc:sldMkLst>
          <pc:docMk/>
          <pc:sldMk cId="2092973556" sldId="2146849320"/>
        </pc:sldMkLst>
      </pc:sldChg>
      <pc:sldChg chg="del">
        <pc:chgData name="Hanselmann, Markus" userId="029d1f02-3ca2-4544-88e9-d09c85e465e7" providerId="ADAL" clId="{779D1F58-E732-4027-AD5E-D5FA65258A7A}" dt="2025-12-03T11:17:28.734" v="43" actId="2696"/>
        <pc:sldMkLst>
          <pc:docMk/>
          <pc:sldMk cId="3884059849" sldId="2146849321"/>
        </pc:sldMkLst>
      </pc:sldChg>
      <pc:sldChg chg="del">
        <pc:chgData name="Hanselmann, Markus" userId="029d1f02-3ca2-4544-88e9-d09c85e465e7" providerId="ADAL" clId="{779D1F58-E732-4027-AD5E-D5FA65258A7A}" dt="2025-12-03T11:17:28.717" v="42" actId="2696"/>
        <pc:sldMkLst>
          <pc:docMk/>
          <pc:sldMk cId="256279455" sldId="2146849322"/>
        </pc:sldMkLst>
      </pc:sldChg>
      <pc:sldChg chg="del">
        <pc:chgData name="Hanselmann, Markus" userId="029d1f02-3ca2-4544-88e9-d09c85e465e7" providerId="ADAL" clId="{779D1F58-E732-4027-AD5E-D5FA65258A7A}" dt="2025-12-03T11:17:29.864" v="100" actId="2696"/>
        <pc:sldMkLst>
          <pc:docMk/>
          <pc:sldMk cId="3968399372" sldId="2146849323"/>
        </pc:sldMkLst>
      </pc:sldChg>
      <pc:sldChg chg="del">
        <pc:chgData name="Hanselmann, Markus" userId="029d1f02-3ca2-4544-88e9-d09c85e465e7" providerId="ADAL" clId="{779D1F58-E732-4027-AD5E-D5FA65258A7A}" dt="2025-12-03T11:17:29.843" v="99" actId="2696"/>
        <pc:sldMkLst>
          <pc:docMk/>
          <pc:sldMk cId="2135731250" sldId="2146849324"/>
        </pc:sldMkLst>
      </pc:sldChg>
      <pc:sldChg chg="del">
        <pc:chgData name="Hanselmann, Markus" userId="029d1f02-3ca2-4544-88e9-d09c85e465e7" providerId="ADAL" clId="{779D1F58-E732-4027-AD5E-D5FA65258A7A}" dt="2025-12-03T11:17:29.898" v="102" actId="2696"/>
        <pc:sldMkLst>
          <pc:docMk/>
          <pc:sldMk cId="3330006557" sldId="2146849325"/>
        </pc:sldMkLst>
      </pc:sldChg>
      <pc:sldChg chg="del">
        <pc:chgData name="Hanselmann, Markus" userId="029d1f02-3ca2-4544-88e9-d09c85e465e7" providerId="ADAL" clId="{779D1F58-E732-4027-AD5E-D5FA65258A7A}" dt="2025-12-03T11:17:29.878" v="101" actId="2696"/>
        <pc:sldMkLst>
          <pc:docMk/>
          <pc:sldMk cId="3790233193" sldId="2146849326"/>
        </pc:sldMkLst>
      </pc:sldChg>
      <pc:sldChg chg="del">
        <pc:chgData name="Hanselmann, Markus" userId="029d1f02-3ca2-4544-88e9-d09c85e465e7" providerId="ADAL" clId="{779D1F58-E732-4027-AD5E-D5FA65258A7A}" dt="2025-12-03T11:17:28.705" v="41" actId="2696"/>
        <pc:sldMkLst>
          <pc:docMk/>
          <pc:sldMk cId="2684710919" sldId="2146849327"/>
        </pc:sldMkLst>
      </pc:sldChg>
      <pc:sldChg chg="del">
        <pc:chgData name="Hanselmann, Markus" userId="029d1f02-3ca2-4544-88e9-d09c85e465e7" providerId="ADAL" clId="{779D1F58-E732-4027-AD5E-D5FA65258A7A}" dt="2025-12-03T11:17:28.685" v="40" actId="2696"/>
        <pc:sldMkLst>
          <pc:docMk/>
          <pc:sldMk cId="44526506" sldId="2146849328"/>
        </pc:sldMkLst>
      </pc:sldChg>
      <pc:sldChg chg="del">
        <pc:chgData name="Hanselmann, Markus" userId="029d1f02-3ca2-4544-88e9-d09c85e465e7" providerId="ADAL" clId="{779D1F58-E732-4027-AD5E-D5FA65258A7A}" dt="2025-12-03T11:17:32.921" v="284" actId="2696"/>
        <pc:sldMkLst>
          <pc:docMk/>
          <pc:sldMk cId="634142627" sldId="2146849331"/>
        </pc:sldMkLst>
      </pc:sldChg>
      <pc:sldChg chg="del">
        <pc:chgData name="Hanselmann, Markus" userId="029d1f02-3ca2-4544-88e9-d09c85e465e7" providerId="ADAL" clId="{779D1F58-E732-4027-AD5E-D5FA65258A7A}" dt="2025-12-03T11:17:32.917" v="283" actId="2696"/>
        <pc:sldMkLst>
          <pc:docMk/>
          <pc:sldMk cId="1899053971" sldId="2146849332"/>
        </pc:sldMkLst>
      </pc:sldChg>
      <pc:sldChg chg="del">
        <pc:chgData name="Hanselmann, Markus" userId="029d1f02-3ca2-4544-88e9-d09c85e465e7" providerId="ADAL" clId="{779D1F58-E732-4027-AD5E-D5FA65258A7A}" dt="2025-12-03T11:17:32.911" v="282" actId="2696"/>
        <pc:sldMkLst>
          <pc:docMk/>
          <pc:sldMk cId="988782299" sldId="2146849334"/>
        </pc:sldMkLst>
      </pc:sldChg>
      <pc:sldChg chg="del">
        <pc:chgData name="Hanselmann, Markus" userId="029d1f02-3ca2-4544-88e9-d09c85e465e7" providerId="ADAL" clId="{779D1F58-E732-4027-AD5E-D5FA65258A7A}" dt="2025-12-03T11:17:32.099" v="235" actId="2696"/>
        <pc:sldMkLst>
          <pc:docMk/>
          <pc:sldMk cId="4138881739" sldId="2146849347"/>
        </pc:sldMkLst>
      </pc:sldChg>
      <pc:sldChg chg="del">
        <pc:chgData name="Hanselmann, Markus" userId="029d1f02-3ca2-4544-88e9-d09c85e465e7" providerId="ADAL" clId="{779D1F58-E732-4027-AD5E-D5FA65258A7A}" dt="2025-12-03T11:17:32.092" v="234" actId="2696"/>
        <pc:sldMkLst>
          <pc:docMk/>
          <pc:sldMk cId="1562929143" sldId="2146849348"/>
        </pc:sldMkLst>
      </pc:sldChg>
      <pc:sldChg chg="del">
        <pc:chgData name="Hanselmann, Markus" userId="029d1f02-3ca2-4544-88e9-d09c85e465e7" providerId="ADAL" clId="{779D1F58-E732-4027-AD5E-D5FA65258A7A}" dt="2025-12-03T11:17:31.020" v="170" actId="2696"/>
        <pc:sldMkLst>
          <pc:docMk/>
          <pc:sldMk cId="2331086078" sldId="2146849349"/>
        </pc:sldMkLst>
      </pc:sldChg>
      <pc:sldChg chg="del">
        <pc:chgData name="Hanselmann, Markus" userId="029d1f02-3ca2-4544-88e9-d09c85e465e7" providerId="ADAL" clId="{779D1F58-E732-4027-AD5E-D5FA65258A7A}" dt="2025-12-03T11:17:31.008" v="169" actId="2696"/>
        <pc:sldMkLst>
          <pc:docMk/>
          <pc:sldMk cId="886618896" sldId="2146849350"/>
        </pc:sldMkLst>
      </pc:sldChg>
      <pc:sldChg chg="del">
        <pc:chgData name="Hanselmann, Markus" userId="029d1f02-3ca2-4544-88e9-d09c85e465e7" providerId="ADAL" clId="{779D1F58-E732-4027-AD5E-D5FA65258A7A}" dt="2025-12-03T11:17:30.751" v="152" actId="2696"/>
        <pc:sldMkLst>
          <pc:docMk/>
          <pc:sldMk cId="1130214286" sldId="2146849351"/>
        </pc:sldMkLst>
      </pc:sldChg>
      <pc:sldChg chg="del">
        <pc:chgData name="Hanselmann, Markus" userId="029d1f02-3ca2-4544-88e9-d09c85e465e7" providerId="ADAL" clId="{779D1F58-E732-4027-AD5E-D5FA65258A7A}" dt="2025-12-03T11:17:30.740" v="151" actId="2696"/>
        <pc:sldMkLst>
          <pc:docMk/>
          <pc:sldMk cId="3039255155" sldId="2146849352"/>
        </pc:sldMkLst>
      </pc:sldChg>
      <pc:sldChg chg="del">
        <pc:chgData name="Hanselmann, Markus" userId="029d1f02-3ca2-4544-88e9-d09c85e465e7" providerId="ADAL" clId="{779D1F58-E732-4027-AD5E-D5FA65258A7A}" dt="2025-12-03T11:17:31.806" v="209" actId="2696"/>
        <pc:sldMkLst>
          <pc:docMk/>
          <pc:sldMk cId="3556173206" sldId="2146849353"/>
        </pc:sldMkLst>
      </pc:sldChg>
      <pc:sldChg chg="del">
        <pc:chgData name="Hanselmann, Markus" userId="029d1f02-3ca2-4544-88e9-d09c85e465e7" providerId="ADAL" clId="{779D1F58-E732-4027-AD5E-D5FA65258A7A}" dt="2025-12-03T11:17:31.796" v="208" actId="2696"/>
        <pc:sldMkLst>
          <pc:docMk/>
          <pc:sldMk cId="1633553346" sldId="2146849354"/>
        </pc:sldMkLst>
      </pc:sldChg>
      <pc:sldChg chg="del">
        <pc:chgData name="Hanselmann, Markus" userId="029d1f02-3ca2-4544-88e9-d09c85e465e7" providerId="ADAL" clId="{779D1F58-E732-4027-AD5E-D5FA65258A7A}" dt="2025-12-03T11:17:31.665" v="195" actId="2696"/>
        <pc:sldMkLst>
          <pc:docMk/>
          <pc:sldMk cId="1061078313" sldId="2146849356"/>
        </pc:sldMkLst>
      </pc:sldChg>
      <pc:sldChg chg="del">
        <pc:chgData name="Hanselmann, Markus" userId="029d1f02-3ca2-4544-88e9-d09c85e465e7" providerId="ADAL" clId="{779D1F58-E732-4027-AD5E-D5FA65258A7A}" dt="2025-12-03T11:17:31.650" v="194" actId="2696"/>
        <pc:sldMkLst>
          <pc:docMk/>
          <pc:sldMk cId="1962322194" sldId="2146849357"/>
        </pc:sldMkLst>
      </pc:sldChg>
      <pc:sldChg chg="del">
        <pc:chgData name="Hanselmann, Markus" userId="029d1f02-3ca2-4544-88e9-d09c85e465e7" providerId="ADAL" clId="{779D1F58-E732-4027-AD5E-D5FA65258A7A}" dt="2025-12-03T11:17:31.641" v="193" actId="2696"/>
        <pc:sldMkLst>
          <pc:docMk/>
          <pc:sldMk cId="520747788" sldId="2146849358"/>
        </pc:sldMkLst>
      </pc:sldChg>
      <pc:sldChg chg="del">
        <pc:chgData name="Hanselmann, Markus" userId="029d1f02-3ca2-4544-88e9-d09c85e465e7" providerId="ADAL" clId="{779D1F58-E732-4027-AD5E-D5FA65258A7A}" dt="2025-12-03T11:17:31.629" v="191" actId="2696"/>
        <pc:sldMkLst>
          <pc:docMk/>
          <pc:sldMk cId="3540251763" sldId="2146849359"/>
        </pc:sldMkLst>
      </pc:sldChg>
      <pc:sldChg chg="del">
        <pc:chgData name="Hanselmann, Markus" userId="029d1f02-3ca2-4544-88e9-d09c85e465e7" providerId="ADAL" clId="{779D1F58-E732-4027-AD5E-D5FA65258A7A}" dt="2025-12-03T11:17:31.297" v="190" actId="2696"/>
        <pc:sldMkLst>
          <pc:docMk/>
          <pc:sldMk cId="44600997" sldId="2146849360"/>
        </pc:sldMkLst>
      </pc:sldChg>
      <pc:sldChg chg="del">
        <pc:chgData name="Hanselmann, Markus" userId="029d1f02-3ca2-4544-88e9-d09c85e465e7" providerId="ADAL" clId="{779D1F58-E732-4027-AD5E-D5FA65258A7A}" dt="2025-12-03T11:17:33.199" v="316" actId="2696"/>
        <pc:sldMkLst>
          <pc:docMk/>
          <pc:sldMk cId="2052040177" sldId="2146849386"/>
        </pc:sldMkLst>
      </pc:sldChg>
      <pc:sldChg chg="del">
        <pc:chgData name="Hanselmann, Markus" userId="029d1f02-3ca2-4544-88e9-d09c85e465e7" providerId="ADAL" clId="{779D1F58-E732-4027-AD5E-D5FA65258A7A}" dt="2025-12-03T11:17:33.191" v="315" actId="2696"/>
        <pc:sldMkLst>
          <pc:docMk/>
          <pc:sldMk cId="2217073454" sldId="2146849387"/>
        </pc:sldMkLst>
      </pc:sldChg>
      <pc:sldChg chg="del">
        <pc:chgData name="Hanselmann, Markus" userId="029d1f02-3ca2-4544-88e9-d09c85e465e7" providerId="ADAL" clId="{779D1F58-E732-4027-AD5E-D5FA65258A7A}" dt="2025-12-03T11:17:32.241" v="252" actId="2696"/>
        <pc:sldMkLst>
          <pc:docMk/>
          <pc:sldMk cId="1282706645" sldId="2146849388"/>
        </pc:sldMkLst>
      </pc:sldChg>
      <pc:sldChg chg="del">
        <pc:chgData name="Hanselmann, Markus" userId="029d1f02-3ca2-4544-88e9-d09c85e465e7" providerId="ADAL" clId="{779D1F58-E732-4027-AD5E-D5FA65258A7A}" dt="2025-12-03T11:17:32.236" v="251" actId="2696"/>
        <pc:sldMkLst>
          <pc:docMk/>
          <pc:sldMk cId="4107547190" sldId="2146849389"/>
        </pc:sldMkLst>
      </pc:sldChg>
      <pc:sldChg chg="del">
        <pc:chgData name="Hanselmann, Markus" userId="029d1f02-3ca2-4544-88e9-d09c85e465e7" providerId="ADAL" clId="{779D1F58-E732-4027-AD5E-D5FA65258A7A}" dt="2025-12-03T11:17:31.906" v="218" actId="2696"/>
        <pc:sldMkLst>
          <pc:docMk/>
          <pc:sldMk cId="39601052" sldId="2146849390"/>
        </pc:sldMkLst>
      </pc:sldChg>
      <pc:sldChg chg="del">
        <pc:chgData name="Hanselmann, Markus" userId="029d1f02-3ca2-4544-88e9-d09c85e465e7" providerId="ADAL" clId="{779D1F58-E732-4027-AD5E-D5FA65258A7A}" dt="2025-12-03T11:17:31.898" v="217" actId="2696"/>
        <pc:sldMkLst>
          <pc:docMk/>
          <pc:sldMk cId="3790391004" sldId="2146849391"/>
        </pc:sldMkLst>
      </pc:sldChg>
      <pc:sldChg chg="del">
        <pc:chgData name="Hanselmann, Markus" userId="029d1f02-3ca2-4544-88e9-d09c85e465e7" providerId="ADAL" clId="{779D1F58-E732-4027-AD5E-D5FA65258A7A}" dt="2025-12-03T11:17:31.714" v="200" actId="2696"/>
        <pc:sldMkLst>
          <pc:docMk/>
          <pc:sldMk cId="3374385193" sldId="2146849392"/>
        </pc:sldMkLst>
      </pc:sldChg>
      <pc:sldChg chg="del">
        <pc:chgData name="Hanselmann, Markus" userId="029d1f02-3ca2-4544-88e9-d09c85e465e7" providerId="ADAL" clId="{779D1F58-E732-4027-AD5E-D5FA65258A7A}" dt="2025-12-03T11:17:31.708" v="199" actId="2696"/>
        <pc:sldMkLst>
          <pc:docMk/>
          <pc:sldMk cId="3303422894" sldId="2146849393"/>
        </pc:sldMkLst>
      </pc:sldChg>
      <pc:sldChg chg="del">
        <pc:chgData name="Hanselmann, Markus" userId="029d1f02-3ca2-4544-88e9-d09c85e465e7" providerId="ADAL" clId="{779D1F58-E732-4027-AD5E-D5FA65258A7A}" dt="2025-12-03T11:17:31.268" v="188" actId="2696"/>
        <pc:sldMkLst>
          <pc:docMk/>
          <pc:sldMk cId="2838627259" sldId="2146849394"/>
        </pc:sldMkLst>
      </pc:sldChg>
      <pc:sldChg chg="del">
        <pc:chgData name="Hanselmann, Markus" userId="029d1f02-3ca2-4544-88e9-d09c85e465e7" providerId="ADAL" clId="{779D1F58-E732-4027-AD5E-D5FA65258A7A}" dt="2025-12-03T11:17:31.256" v="187" actId="2696"/>
        <pc:sldMkLst>
          <pc:docMk/>
          <pc:sldMk cId="3302852090" sldId="2146849395"/>
        </pc:sldMkLst>
      </pc:sldChg>
      <pc:sldChg chg="del">
        <pc:chgData name="Hanselmann, Markus" userId="029d1f02-3ca2-4544-88e9-d09c85e465e7" providerId="ADAL" clId="{779D1F58-E732-4027-AD5E-D5FA65258A7A}" dt="2025-12-03T11:17:28.089" v="9" actId="2696"/>
        <pc:sldMkLst>
          <pc:docMk/>
          <pc:sldMk cId="3871676031" sldId="2146849402"/>
        </pc:sldMkLst>
      </pc:sldChg>
      <pc:sldChg chg="del">
        <pc:chgData name="Hanselmann, Markus" userId="029d1f02-3ca2-4544-88e9-d09c85e465e7" providerId="ADAL" clId="{779D1F58-E732-4027-AD5E-D5FA65258A7A}" dt="2025-12-03T11:17:28.017" v="5" actId="2696"/>
        <pc:sldMkLst>
          <pc:docMk/>
          <pc:sldMk cId="1532408518" sldId="2146849403"/>
        </pc:sldMkLst>
      </pc:sldChg>
      <pc:sldChg chg="del">
        <pc:chgData name="Hanselmann, Markus" userId="029d1f02-3ca2-4544-88e9-d09c85e465e7" providerId="ADAL" clId="{779D1F58-E732-4027-AD5E-D5FA65258A7A}" dt="2025-12-03T11:17:28.007" v="4" actId="2696"/>
        <pc:sldMkLst>
          <pc:docMk/>
          <pc:sldMk cId="81851388" sldId="2146849405"/>
        </pc:sldMkLst>
      </pc:sldChg>
      <pc:sldChg chg="del">
        <pc:chgData name="Hanselmann, Markus" userId="029d1f02-3ca2-4544-88e9-d09c85e465e7" providerId="ADAL" clId="{779D1F58-E732-4027-AD5E-D5FA65258A7A}" dt="2025-12-03T11:17:27.894" v="0" actId="2696"/>
        <pc:sldMkLst>
          <pc:docMk/>
          <pc:sldMk cId="129458511" sldId="2146849406"/>
        </pc:sldMkLst>
      </pc:sldChg>
      <pc:sldChg chg="del">
        <pc:chgData name="Hanselmann, Markus" userId="029d1f02-3ca2-4544-88e9-d09c85e465e7" providerId="ADAL" clId="{779D1F58-E732-4027-AD5E-D5FA65258A7A}" dt="2025-12-03T11:17:28.065" v="8" actId="2696"/>
        <pc:sldMkLst>
          <pc:docMk/>
          <pc:sldMk cId="3328816595" sldId="2146849407"/>
        </pc:sldMkLst>
      </pc:sldChg>
      <pc:sldChg chg="del">
        <pc:chgData name="Hanselmann, Markus" userId="029d1f02-3ca2-4544-88e9-d09c85e465e7" providerId="ADAL" clId="{779D1F58-E732-4027-AD5E-D5FA65258A7A}" dt="2025-12-03T11:17:28.049" v="7" actId="2696"/>
        <pc:sldMkLst>
          <pc:docMk/>
          <pc:sldMk cId="4070721461" sldId="2146849408"/>
        </pc:sldMkLst>
      </pc:sldChg>
      <pc:sldChg chg="del">
        <pc:chgData name="Hanselmann, Markus" userId="029d1f02-3ca2-4544-88e9-d09c85e465e7" providerId="ADAL" clId="{779D1F58-E732-4027-AD5E-D5FA65258A7A}" dt="2025-12-03T11:17:28.035" v="6" actId="2696"/>
        <pc:sldMkLst>
          <pc:docMk/>
          <pc:sldMk cId="3688855316" sldId="2146849409"/>
        </pc:sldMkLst>
      </pc:sldChg>
      <pc:sldChg chg="del">
        <pc:chgData name="Hanselmann, Markus" userId="029d1f02-3ca2-4544-88e9-d09c85e465e7" providerId="ADAL" clId="{779D1F58-E732-4027-AD5E-D5FA65258A7A}" dt="2025-12-03T11:17:27.949" v="3" actId="2696"/>
        <pc:sldMkLst>
          <pc:docMk/>
          <pc:sldMk cId="3815792804" sldId="2146849411"/>
        </pc:sldMkLst>
      </pc:sldChg>
      <pc:sldChg chg="del">
        <pc:chgData name="Hanselmann, Markus" userId="029d1f02-3ca2-4544-88e9-d09c85e465e7" providerId="ADAL" clId="{779D1F58-E732-4027-AD5E-D5FA65258A7A}" dt="2025-12-03T11:17:27.935" v="2" actId="2696"/>
        <pc:sldMkLst>
          <pc:docMk/>
          <pc:sldMk cId="3490016307" sldId="2146849412"/>
        </pc:sldMkLst>
      </pc:sldChg>
      <pc:sldChg chg="del">
        <pc:chgData name="Hanselmann, Markus" userId="029d1f02-3ca2-4544-88e9-d09c85e465e7" providerId="ADAL" clId="{779D1F58-E732-4027-AD5E-D5FA65258A7A}" dt="2025-12-03T11:17:27.912" v="1" actId="2696"/>
        <pc:sldMkLst>
          <pc:docMk/>
          <pc:sldMk cId="1756512171" sldId="2146849413"/>
        </pc:sldMkLst>
      </pc:sldChg>
      <pc:sldChg chg="del">
        <pc:chgData name="Hanselmann, Markus" userId="029d1f02-3ca2-4544-88e9-d09c85e465e7" providerId="ADAL" clId="{779D1F58-E732-4027-AD5E-D5FA65258A7A}" dt="2025-12-03T11:17:29.233" v="72" actId="2696"/>
        <pc:sldMkLst>
          <pc:docMk/>
          <pc:sldMk cId="2106673013" sldId="2146849423"/>
        </pc:sldMkLst>
      </pc:sldChg>
      <pc:sldChg chg="del">
        <pc:chgData name="Hanselmann, Markus" userId="029d1f02-3ca2-4544-88e9-d09c85e465e7" providerId="ADAL" clId="{779D1F58-E732-4027-AD5E-D5FA65258A7A}" dt="2025-12-03T11:17:29.218" v="71" actId="2696"/>
        <pc:sldMkLst>
          <pc:docMk/>
          <pc:sldMk cId="2506932548" sldId="2146849424"/>
        </pc:sldMkLst>
      </pc:sldChg>
      <pc:sldChg chg="del">
        <pc:chgData name="Hanselmann, Markus" userId="029d1f02-3ca2-4544-88e9-d09c85e465e7" providerId="ADAL" clId="{779D1F58-E732-4027-AD5E-D5FA65258A7A}" dt="2025-12-03T11:17:28.651" v="37" actId="2696"/>
        <pc:sldMkLst>
          <pc:docMk/>
          <pc:sldMk cId="1789904985" sldId="2146849425"/>
        </pc:sldMkLst>
      </pc:sldChg>
      <pc:sldChg chg="del">
        <pc:chgData name="Hanselmann, Markus" userId="029d1f02-3ca2-4544-88e9-d09c85e465e7" providerId="ADAL" clId="{779D1F58-E732-4027-AD5E-D5FA65258A7A}" dt="2025-12-03T11:17:28.628" v="36" actId="2696"/>
        <pc:sldMkLst>
          <pc:docMk/>
          <pc:sldMk cId="3668955448" sldId="2146849426"/>
        </pc:sldMkLst>
      </pc:sldChg>
      <pc:sldChg chg="del">
        <pc:chgData name="Hanselmann, Markus" userId="029d1f02-3ca2-4544-88e9-d09c85e465e7" providerId="ADAL" clId="{779D1F58-E732-4027-AD5E-D5FA65258A7A}" dt="2025-12-03T11:17:29.245" v="73" actId="2696"/>
        <pc:sldMkLst>
          <pc:docMk/>
          <pc:sldMk cId="2529112448" sldId="2146849427"/>
        </pc:sldMkLst>
      </pc:sldChg>
      <pc:sldChg chg="del">
        <pc:chgData name="Hanselmann, Markus" userId="029d1f02-3ca2-4544-88e9-d09c85e465e7" providerId="ADAL" clId="{779D1F58-E732-4027-AD5E-D5FA65258A7A}" dt="2025-12-03T11:17:30.337" v="131" actId="2696"/>
        <pc:sldMkLst>
          <pc:docMk/>
          <pc:sldMk cId="4135894044" sldId="2146849428"/>
        </pc:sldMkLst>
      </pc:sldChg>
      <pc:sldChg chg="del">
        <pc:chgData name="Hanselmann, Markus" userId="029d1f02-3ca2-4544-88e9-d09c85e465e7" providerId="ADAL" clId="{779D1F58-E732-4027-AD5E-D5FA65258A7A}" dt="2025-12-03T11:17:30.316" v="130" actId="2696"/>
        <pc:sldMkLst>
          <pc:docMk/>
          <pc:sldMk cId="310156840" sldId="2146849429"/>
        </pc:sldMkLst>
      </pc:sldChg>
      <pc:sldChg chg="del">
        <pc:chgData name="Hanselmann, Markus" userId="029d1f02-3ca2-4544-88e9-d09c85e465e7" providerId="ADAL" clId="{779D1F58-E732-4027-AD5E-D5FA65258A7A}" dt="2025-12-03T11:17:28.674" v="39" actId="2696"/>
        <pc:sldMkLst>
          <pc:docMk/>
          <pc:sldMk cId="1933601232" sldId="2146849430"/>
        </pc:sldMkLst>
      </pc:sldChg>
      <pc:sldChg chg="del">
        <pc:chgData name="Hanselmann, Markus" userId="029d1f02-3ca2-4544-88e9-d09c85e465e7" providerId="ADAL" clId="{779D1F58-E732-4027-AD5E-D5FA65258A7A}" dt="2025-12-03T11:17:28.661" v="38" actId="2696"/>
        <pc:sldMkLst>
          <pc:docMk/>
          <pc:sldMk cId="839874581" sldId="2146849431"/>
        </pc:sldMkLst>
      </pc:sldChg>
      <pc:sldChg chg="del">
        <pc:chgData name="Hanselmann, Markus" userId="029d1f02-3ca2-4544-88e9-d09c85e465e7" providerId="ADAL" clId="{779D1F58-E732-4027-AD5E-D5FA65258A7A}" dt="2025-12-03T11:17:30.369" v="133" actId="2696"/>
        <pc:sldMkLst>
          <pc:docMk/>
          <pc:sldMk cId="2161171324" sldId="2146849433"/>
        </pc:sldMkLst>
      </pc:sldChg>
      <pc:sldChg chg="del">
        <pc:chgData name="Hanselmann, Markus" userId="029d1f02-3ca2-4544-88e9-d09c85e465e7" providerId="ADAL" clId="{779D1F58-E732-4027-AD5E-D5FA65258A7A}" dt="2025-12-03T11:17:30.349" v="132" actId="2696"/>
        <pc:sldMkLst>
          <pc:docMk/>
          <pc:sldMk cId="1116600698" sldId="2146849434"/>
        </pc:sldMkLst>
      </pc:sldChg>
      <pc:sldChg chg="del">
        <pc:chgData name="Hanselmann, Markus" userId="029d1f02-3ca2-4544-88e9-d09c85e465e7" providerId="ADAL" clId="{779D1F58-E732-4027-AD5E-D5FA65258A7A}" dt="2025-12-03T11:17:29.298" v="76" actId="2696"/>
        <pc:sldMkLst>
          <pc:docMk/>
          <pc:sldMk cId="4044741920" sldId="2146849435"/>
        </pc:sldMkLst>
      </pc:sldChg>
      <pc:sldChg chg="del">
        <pc:chgData name="Hanselmann, Markus" userId="029d1f02-3ca2-4544-88e9-d09c85e465e7" providerId="ADAL" clId="{779D1F58-E732-4027-AD5E-D5FA65258A7A}" dt="2025-12-03T11:17:29.279" v="75" actId="2696"/>
        <pc:sldMkLst>
          <pc:docMk/>
          <pc:sldMk cId="3989399176" sldId="2146849436"/>
        </pc:sldMkLst>
      </pc:sldChg>
      <pc:sldChg chg="del">
        <pc:chgData name="Hanselmann, Markus" userId="029d1f02-3ca2-4544-88e9-d09c85e465e7" providerId="ADAL" clId="{779D1F58-E732-4027-AD5E-D5FA65258A7A}" dt="2025-12-03T11:17:29.927" v="104" actId="2696"/>
        <pc:sldMkLst>
          <pc:docMk/>
          <pc:sldMk cId="2480762913" sldId="2146849437"/>
        </pc:sldMkLst>
      </pc:sldChg>
      <pc:sldChg chg="del">
        <pc:chgData name="Hanselmann, Markus" userId="029d1f02-3ca2-4544-88e9-d09c85e465e7" providerId="ADAL" clId="{779D1F58-E732-4027-AD5E-D5FA65258A7A}" dt="2025-12-03T11:17:29.911" v="103" actId="2696"/>
        <pc:sldMkLst>
          <pc:docMk/>
          <pc:sldMk cId="122685277" sldId="2146849438"/>
        </pc:sldMkLst>
      </pc:sldChg>
      <pc:sldChg chg="del">
        <pc:chgData name="Hanselmann, Markus" userId="029d1f02-3ca2-4544-88e9-d09c85e465e7" providerId="ADAL" clId="{779D1F58-E732-4027-AD5E-D5FA65258A7A}" dt="2025-12-03T11:17:33.182" v="314" actId="2696"/>
        <pc:sldMkLst>
          <pc:docMk/>
          <pc:sldMk cId="346704155" sldId="2146849440"/>
        </pc:sldMkLst>
      </pc:sldChg>
      <pc:sldChg chg="del">
        <pc:chgData name="Hanselmann, Markus" userId="029d1f02-3ca2-4544-88e9-d09c85e465e7" providerId="ADAL" clId="{779D1F58-E732-4027-AD5E-D5FA65258A7A}" dt="2025-12-03T11:17:32.231" v="250" actId="2696"/>
        <pc:sldMkLst>
          <pc:docMk/>
          <pc:sldMk cId="735371590" sldId="2146849441"/>
        </pc:sldMkLst>
      </pc:sldChg>
      <pc:sldChg chg="del">
        <pc:chgData name="Hanselmann, Markus" userId="029d1f02-3ca2-4544-88e9-d09c85e465e7" providerId="ADAL" clId="{779D1F58-E732-4027-AD5E-D5FA65258A7A}" dt="2025-12-03T11:17:31.888" v="216" actId="2696"/>
        <pc:sldMkLst>
          <pc:docMk/>
          <pc:sldMk cId="3982647783" sldId="2146849442"/>
        </pc:sldMkLst>
      </pc:sldChg>
      <pc:sldChg chg="del">
        <pc:chgData name="Hanselmann, Markus" userId="029d1f02-3ca2-4544-88e9-d09c85e465e7" providerId="ADAL" clId="{779D1F58-E732-4027-AD5E-D5FA65258A7A}" dt="2025-12-03T11:17:31.696" v="198" actId="2696"/>
        <pc:sldMkLst>
          <pc:docMk/>
          <pc:sldMk cId="300084720" sldId="2146849443"/>
        </pc:sldMkLst>
      </pc:sldChg>
      <pc:sldChg chg="del">
        <pc:chgData name="Hanselmann, Markus" userId="029d1f02-3ca2-4544-88e9-d09c85e465e7" providerId="ADAL" clId="{779D1F58-E732-4027-AD5E-D5FA65258A7A}" dt="2025-12-03T11:17:31.240" v="186" actId="2696"/>
        <pc:sldMkLst>
          <pc:docMk/>
          <pc:sldMk cId="2701215621" sldId="2146849444"/>
        </pc:sldMkLst>
      </pc:sldChg>
      <pc:sldChg chg="del">
        <pc:chgData name="Hanselmann, Markus" userId="029d1f02-3ca2-4544-88e9-d09c85e465e7" providerId="ADAL" clId="{779D1F58-E732-4027-AD5E-D5FA65258A7A}" dt="2025-12-03T11:17:30.722" v="150" actId="2696"/>
        <pc:sldMkLst>
          <pc:docMk/>
          <pc:sldMk cId="2435863415" sldId="2146849446"/>
        </pc:sldMkLst>
      </pc:sldChg>
      <pc:sldChg chg="del">
        <pc:chgData name="Hanselmann, Markus" userId="029d1f02-3ca2-4544-88e9-d09c85e465e7" providerId="ADAL" clId="{779D1F58-E732-4027-AD5E-D5FA65258A7A}" dt="2025-12-03T11:17:32.082" v="233" actId="2696"/>
        <pc:sldMkLst>
          <pc:docMk/>
          <pc:sldMk cId="500159507" sldId="2146849447"/>
        </pc:sldMkLst>
      </pc:sldChg>
      <pc:sldChg chg="del">
        <pc:chgData name="Hanselmann, Markus" userId="029d1f02-3ca2-4544-88e9-d09c85e465e7" providerId="ADAL" clId="{779D1F58-E732-4027-AD5E-D5FA65258A7A}" dt="2025-12-03T11:17:31.785" v="207" actId="2696"/>
        <pc:sldMkLst>
          <pc:docMk/>
          <pc:sldMk cId="1045948356" sldId="2146849448"/>
        </pc:sldMkLst>
      </pc:sldChg>
      <pc:sldChg chg="del">
        <pc:chgData name="Hanselmann, Markus" userId="029d1f02-3ca2-4544-88e9-d09c85e465e7" providerId="ADAL" clId="{779D1F58-E732-4027-AD5E-D5FA65258A7A}" dt="2025-12-03T11:17:31.633" v="192" actId="2696"/>
        <pc:sldMkLst>
          <pc:docMk/>
          <pc:sldMk cId="1891443050" sldId="2146849449"/>
        </pc:sldMkLst>
      </pc:sldChg>
      <pc:sldChg chg="del">
        <pc:chgData name="Hanselmann, Markus" userId="029d1f02-3ca2-4544-88e9-d09c85e465e7" providerId="ADAL" clId="{779D1F58-E732-4027-AD5E-D5FA65258A7A}" dt="2025-12-03T11:17:30.993" v="168" actId="2696"/>
        <pc:sldMkLst>
          <pc:docMk/>
          <pc:sldMk cId="3679063388" sldId="2146849450"/>
        </pc:sldMkLst>
      </pc:sldChg>
      <pc:sldChg chg="del">
        <pc:chgData name="Hanselmann, Markus" userId="029d1f02-3ca2-4544-88e9-d09c85e465e7" providerId="ADAL" clId="{779D1F58-E732-4027-AD5E-D5FA65258A7A}" dt="2025-12-03T11:17:29.941" v="105" actId="2696"/>
        <pc:sldMkLst>
          <pc:docMk/>
          <pc:sldMk cId="144157042" sldId="2146849452"/>
        </pc:sldMkLst>
      </pc:sldChg>
      <pc:sldChg chg="del">
        <pc:chgData name="Hanselmann, Markus" userId="029d1f02-3ca2-4544-88e9-d09c85e465e7" providerId="ADAL" clId="{779D1F58-E732-4027-AD5E-D5FA65258A7A}" dt="2025-12-03T11:17:30.387" v="134" actId="2696"/>
        <pc:sldMkLst>
          <pc:docMk/>
          <pc:sldMk cId="723668143" sldId="2146849453"/>
        </pc:sldMkLst>
      </pc:sldChg>
      <pc:sldChg chg="del">
        <pc:chgData name="Hanselmann, Markus" userId="029d1f02-3ca2-4544-88e9-d09c85e465e7" providerId="ADAL" clId="{779D1F58-E732-4027-AD5E-D5FA65258A7A}" dt="2025-12-03T11:17:31.942" v="221" actId="2696"/>
        <pc:sldMkLst>
          <pc:docMk/>
          <pc:sldMk cId="3229601879" sldId="2146849455"/>
        </pc:sldMkLst>
      </pc:sldChg>
      <pc:sldChg chg="del">
        <pc:chgData name="Hanselmann, Markus" userId="029d1f02-3ca2-4544-88e9-d09c85e465e7" providerId="ADAL" clId="{779D1F58-E732-4027-AD5E-D5FA65258A7A}" dt="2025-12-03T11:17:30.464" v="139" actId="2696"/>
        <pc:sldMkLst>
          <pc:docMk/>
          <pc:sldMk cId="1388841" sldId="2146849456"/>
        </pc:sldMkLst>
      </pc:sldChg>
      <pc:sldChg chg="del">
        <pc:chgData name="Hanselmann, Markus" userId="029d1f02-3ca2-4544-88e9-d09c85e465e7" providerId="ADAL" clId="{779D1F58-E732-4027-AD5E-D5FA65258A7A}" dt="2025-12-03T11:17:30.400" v="135" actId="2696"/>
        <pc:sldMkLst>
          <pc:docMk/>
          <pc:sldMk cId="2915646600" sldId="2146849458"/>
        </pc:sldMkLst>
      </pc:sldChg>
      <pc:sldChg chg="del">
        <pc:chgData name="Hanselmann, Markus" userId="029d1f02-3ca2-4544-88e9-d09c85e465e7" providerId="ADAL" clId="{779D1F58-E732-4027-AD5E-D5FA65258A7A}" dt="2025-12-03T11:17:29.328" v="78" actId="2696"/>
        <pc:sldMkLst>
          <pc:docMk/>
          <pc:sldMk cId="823784223" sldId="2146849459"/>
        </pc:sldMkLst>
      </pc:sldChg>
      <pc:sldChg chg="del">
        <pc:chgData name="Hanselmann, Markus" userId="029d1f02-3ca2-4544-88e9-d09c85e465e7" providerId="ADAL" clId="{779D1F58-E732-4027-AD5E-D5FA65258A7A}" dt="2025-12-03T11:17:29.309" v="77" actId="2696"/>
        <pc:sldMkLst>
          <pc:docMk/>
          <pc:sldMk cId="1577944834" sldId="2146849460"/>
        </pc:sldMkLst>
      </pc:sldChg>
      <pc:sldChg chg="del">
        <pc:chgData name="Hanselmann, Markus" userId="029d1f02-3ca2-4544-88e9-d09c85e465e7" providerId="ADAL" clId="{779D1F58-E732-4027-AD5E-D5FA65258A7A}" dt="2025-12-03T11:17:29.964" v="107" actId="2696"/>
        <pc:sldMkLst>
          <pc:docMk/>
          <pc:sldMk cId="1681989978" sldId="2146849461"/>
        </pc:sldMkLst>
      </pc:sldChg>
      <pc:sldChg chg="del">
        <pc:chgData name="Hanselmann, Markus" userId="029d1f02-3ca2-4544-88e9-d09c85e465e7" providerId="ADAL" clId="{779D1F58-E732-4027-AD5E-D5FA65258A7A}" dt="2025-12-03T11:17:29.949" v="106" actId="2696"/>
        <pc:sldMkLst>
          <pc:docMk/>
          <pc:sldMk cId="3135746928" sldId="21468494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BBDE3E-F3DD-4441-E348-237218AA2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109508-F983-9363-608D-F81E02C1B7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14994-51ED-4918-BF39-4CC839D63D5F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8510AD-C110-4DF7-ED12-B6E0D8990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8A23828-83C6-19BE-51E7-C067746035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4BA9C9-4243-464F-801B-FD66B462AA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3175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09D-33A1-49C1-99CD-9DA0D02D59BC}" type="datetimeFigureOut">
              <a:rPr lang="de-DE" smtClean="0"/>
              <a:t>03.12.2025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4DAAC-953A-4DDC-ADA9-6566D2D0868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31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68C73-9432-EE75-3FF8-BF755E5B3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2DC28AB-17A3-68D9-BC18-A362697EB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8F6C468-5852-725A-0B52-9A348A16C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6F2BB3-7315-FEFB-53D2-D5D2EB205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10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1314005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59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30078862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055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30057990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17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2A4A4-14E9-48E3-F73B-ACDEDAA94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924AF2-E858-933B-0588-71F15C1AD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E805AEA4-8F76-2D69-1CE5-0E3BEEB4E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30083528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6EE783-0656-66D3-1D05-0824A9C896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6939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40A82-C01B-90D9-7627-76C9EA46C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C7B388E-24B4-EB04-4F06-B44984F15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51F122A-8101-C3FA-9076-E0C5A16D0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SCHUNK ID: </a:t>
            </a:r>
            <a:r>
              <a:rPr lang="de-DE" sz="120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1602006</a:t>
            </a:r>
            <a:endParaRPr lang="en-US"/>
          </a:p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4DBADF-05F4-98A6-6084-FE17F2D9AD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5829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CF259-EEBD-59B0-9D69-08F92B18F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E21B97-B235-003D-BEF4-630E2C475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B4B4772-DCEB-5263-2F36-DD9183446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800" b="0" i="0" u="none" strike="noStrike" baseline="0">
                <a:solidFill>
                  <a:srgbClr val="000000"/>
                </a:solidFill>
              </a:rPr>
              <a:t>1562643  /  ausschließlich ENTWURF-Status</a:t>
            </a:r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E10AE2-D432-8D1E-7BA7-E67688FDFB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C4DAAC-953A-4DDC-ADA9-6566D2D0868D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6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1314255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5449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30085203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599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1320105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052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1316816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996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 1490001 - Anwendungsbeispiel (Projektierung Timo Kurzenberger)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484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SCHUNK ID: </a:t>
            </a:r>
            <a:r>
              <a:rPr lang="de-DE" sz="1200">
                <a:solidFill>
                  <a:schemeClr val="tx1"/>
                </a:solidFill>
              </a:rPr>
              <a:t>1341187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C4DAAC-953A-4DDC-ADA9-6566D2D0868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535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78CC97A4-1A82-DEDB-CB65-650832807737}"/>
              </a:ext>
            </a:extLst>
          </p:cNvPr>
          <p:cNvSpPr txBox="1"/>
          <p:nvPr userDrawn="1"/>
        </p:nvSpPr>
        <p:spPr>
          <a:xfrm>
            <a:off x="658813" y="271886"/>
            <a:ext cx="20090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800" b="1">
                <a:solidFill>
                  <a:schemeClr val="bg2"/>
                </a:solidFill>
                <a:latin typeface="Fago Pro" panose="02000506040000020004" pitchFamily="50" charset="0"/>
              </a:rPr>
              <a:t>Agenda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01ECF792-B14B-88A1-18F5-A6044518CC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779585"/>
            <a:ext cx="8937625" cy="5494215"/>
          </a:xfrm>
        </p:spPr>
        <p:txBody>
          <a:bodyPr/>
          <a:lstStyle>
            <a:lvl1pPr marL="633413" indent="-633413">
              <a:buFont typeface="+mj-lt"/>
              <a:buAutoNum type="arabicPeriod"/>
              <a:defRPr sz="3000" b="1">
                <a:latin typeface="Fago Pro" panose="02000506040000020004" pitchFamily="50" charset="0"/>
              </a:defRPr>
            </a:lvl1pPr>
            <a:lvl2pPr marL="785813" indent="-176213">
              <a:tabLst>
                <a:tab pos="652463" algn="l"/>
                <a:tab pos="809625" algn="l"/>
              </a:tabLst>
              <a:defRPr sz="2000">
                <a:latin typeface="Fago Pro" panose="02000506040000020004" pitchFamily="50" charset="0"/>
              </a:defRPr>
            </a:lvl2pPr>
            <a:lvl3pPr marL="1014413" indent="-246063">
              <a:defRPr sz="2000">
                <a:latin typeface="Fago Pro" panose="02000506040000020004" pitchFamily="50" charset="0"/>
              </a:defRPr>
            </a:lvl3pPr>
            <a:lvl4pPr marL="1219200" indent="-204788">
              <a:defRPr sz="2000">
                <a:latin typeface="Fago Pro" panose="02000506040000020004" pitchFamily="50" charset="0"/>
              </a:defRPr>
            </a:lvl4pPr>
            <a:lvl5pPr marL="1441450" indent="-233363">
              <a:defRPr sz="2000">
                <a:latin typeface="Fago Pro" panose="02000506040000020004" pitchFamily="50" charset="0"/>
              </a:defRPr>
            </a:lvl5pPr>
          </a:lstStyle>
          <a:p>
            <a:pPr lvl="0"/>
            <a:r>
              <a:rPr lang="de-DE" err="1"/>
              <a:t>Agendapunkt</a:t>
            </a:r>
            <a:r>
              <a:rPr lang="de-DE"/>
              <a:t> eins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40E45D-1310-95F1-0289-F373E713D3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DD3872C-6A16-2E03-A6AD-10D113692A59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688413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beispiel_Se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BBA8AEB-8808-1699-B840-F0778FC428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814" y="2097088"/>
            <a:ext cx="5327650" cy="4176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354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06C9C45-08CA-C8A5-4F3A-866E41750A02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3993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30413" y="2114550"/>
            <a:ext cx="5328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C3B888C-7AEF-90E7-C067-D5626FF50E5D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05107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3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53107FD3-920A-90B1-F04E-846B8FA091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66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773ACF9F-7994-CE00-5D2E-3550EA5D3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413" y="2114550"/>
            <a:ext cx="3384000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B92381-652F-34CC-6160-C8576854BE66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279705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Kapitel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608AA44-849E-76DD-D654-94961F4737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1C6B8FC-3DF4-DFC6-9D42-886621A4A3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4" y="271887"/>
            <a:ext cx="8996816" cy="338554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pPr lvl="0"/>
            <a:r>
              <a:rPr lang="de-DE"/>
              <a:t>Hier steht das Kapitel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FACFECB-17DE-E53B-159A-D52685688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22500D-D835-4FBB-3488-21E818EF3677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80964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­­­­- Fazit - Empfe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C792D1-F0A6-D256-D340-655CE5F32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666750"/>
            <a:ext cx="8996816" cy="328612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noProof="0"/>
              <a:t>Here is a quote / Recommendation / Result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2253897-4149-A9A4-96B3-1666630B64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4" name="Grafik 22">
            <a:extLst>
              <a:ext uri="{FF2B5EF4-FFF2-40B4-BE49-F238E27FC236}">
                <a16:creationId xmlns:a16="http://schemas.microsoft.com/office/drawing/2014/main" id="{19CCC31C-6825-1ED2-D136-4A6E0AE52F11}"/>
              </a:ext>
            </a:extLst>
          </p:cNvPr>
          <p:cNvSpPr/>
          <p:nvPr/>
        </p:nvSpPr>
        <p:spPr>
          <a:xfrm>
            <a:off x="686183" y="4266814"/>
            <a:ext cx="2258186" cy="404695"/>
          </a:xfrm>
          <a:custGeom>
            <a:avLst/>
            <a:gdLst>
              <a:gd name="connsiteX0" fmla="*/ 1911685 w 3041035"/>
              <a:gd name="connsiteY0" fmla="*/ 185560 h 544991"/>
              <a:gd name="connsiteX1" fmla="*/ 1226038 w 3041035"/>
              <a:gd name="connsiteY1" fmla="*/ 544991 h 544991"/>
              <a:gd name="connsiteX2" fmla="*/ 0 w 3041035"/>
              <a:gd name="connsiteY2" fmla="*/ 544991 h 544991"/>
              <a:gd name="connsiteX3" fmla="*/ 0 w 3041035"/>
              <a:gd name="connsiteY3" fmla="*/ 359431 h 544991"/>
              <a:gd name="connsiteX4" fmla="*/ 1180367 w 3041035"/>
              <a:gd name="connsiteY4" fmla="*/ 359431 h 544991"/>
              <a:gd name="connsiteX5" fmla="*/ 1865971 w 3041035"/>
              <a:gd name="connsiteY5" fmla="*/ 0 h 544991"/>
              <a:gd name="connsiteX6" fmla="*/ 3041036 w 3041035"/>
              <a:gd name="connsiteY6" fmla="*/ 0 h 544991"/>
              <a:gd name="connsiteX7" fmla="*/ 3041036 w 3041035"/>
              <a:gd name="connsiteY7" fmla="*/ 185560 h 54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1035" h="544991">
                <a:moveTo>
                  <a:pt x="1911685" y="185560"/>
                </a:moveTo>
                <a:lnTo>
                  <a:pt x="1226038" y="544991"/>
                </a:lnTo>
                <a:lnTo>
                  <a:pt x="0" y="544991"/>
                </a:lnTo>
                <a:lnTo>
                  <a:pt x="0" y="359431"/>
                </a:lnTo>
                <a:lnTo>
                  <a:pt x="1180367" y="359431"/>
                </a:lnTo>
                <a:lnTo>
                  <a:pt x="1865971" y="0"/>
                </a:lnTo>
                <a:lnTo>
                  <a:pt x="3041036" y="0"/>
                </a:lnTo>
                <a:lnTo>
                  <a:pt x="3041036" y="185560"/>
                </a:lnTo>
              </a:path>
            </a:pathLst>
          </a:custGeom>
          <a:solidFill>
            <a:schemeClr val="bg2"/>
          </a:solidFill>
          <a:ln w="21248" cap="flat">
            <a:noFill/>
            <a:prstDash val="solid"/>
            <a:miter/>
          </a:ln>
        </p:spPr>
        <p:txBody>
          <a:bodyPr rtlCol="0" anchor="ctr"/>
          <a:lstStyle/>
          <a:p>
            <a:endParaRPr lang="de-DE">
              <a:latin typeface="Fago Pro" panose="02000506040000020004" pitchFamily="50" charset="0"/>
            </a:endParaRP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0B18618C-AB6E-049B-38C5-4999CED06E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3" y="5143500"/>
            <a:ext cx="8996816" cy="11303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2"/>
                </a:solidFill>
                <a:latin typeface="Fago Pro" panose="02000506040000020004" pitchFamily="50" charset="0"/>
              </a:defRPr>
            </a:lvl1pPr>
          </a:lstStyle>
          <a:p>
            <a:r>
              <a:rPr lang="en-US" noProof="0"/>
              <a:t>Optional quoter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6C5F3724-686E-CBBC-E9B6-90A5F7F4AC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0968" y="351118"/>
            <a:ext cx="1826070" cy="4658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F9A19B4A-6BD5-2077-A8AF-47F7F2A35A45}"/>
              </a:ext>
            </a:extLst>
          </p:cNvPr>
          <p:cNvSpPr txBox="1"/>
          <p:nvPr userDrawn="1"/>
        </p:nvSpPr>
        <p:spPr>
          <a:xfrm>
            <a:off x="10037820" y="921376"/>
            <a:ext cx="1793761" cy="1454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+mn-ea"/>
                <a:cs typeface="+mn-cs"/>
              </a:rPr>
              <a:t>- Confidential Information - </a:t>
            </a:r>
          </a:p>
        </p:txBody>
      </p:sp>
    </p:spTree>
    <p:extLst>
      <p:ext uri="{BB962C8B-B14F-4D97-AF65-F5344CB8AC3E}">
        <p14:creationId xmlns:p14="http://schemas.microsoft.com/office/powerpoint/2010/main" val="172945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F493582-DCC1-F192-74C6-EED58EE52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531" y="1886839"/>
            <a:ext cx="5214938" cy="1542161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2900A8C-B0B5-C546-9BE1-53E2ECB57D02}"/>
              </a:ext>
            </a:extLst>
          </p:cNvPr>
          <p:cNvSpPr txBox="1"/>
          <p:nvPr userDrawn="1"/>
        </p:nvSpPr>
        <p:spPr>
          <a:xfrm>
            <a:off x="4193381" y="5905500"/>
            <a:ext cx="3805238" cy="3683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© SCHUNK SE &amp; Co. KG</a:t>
            </a:r>
          </a:p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buFont typeface="Arial" panose="020B0604020202020204" pitchFamily="34" charset="0"/>
              <a:buNone/>
              <a:tabLst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schunk.com</a:t>
            </a:r>
          </a:p>
        </p:txBody>
      </p:sp>
      <p:grpSp>
        <p:nvGrpSpPr>
          <p:cNvPr id="5" name="Grafik 6">
            <a:extLst>
              <a:ext uri="{FF2B5EF4-FFF2-40B4-BE49-F238E27FC236}">
                <a16:creationId xmlns:a16="http://schemas.microsoft.com/office/drawing/2014/main" id="{94BC3787-8E20-671D-7B41-38B60F6FDA7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474242" y="4744704"/>
            <a:ext cx="5269708" cy="32444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6" name="Freihandform: Form 5">
              <a:extLst>
                <a:ext uri="{FF2B5EF4-FFF2-40B4-BE49-F238E27FC236}">
                  <a16:creationId xmlns:a16="http://schemas.microsoft.com/office/drawing/2014/main" id="{B9AD97F3-99FA-A188-8AA3-9615E6F9F198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8B6A8E9D-4DA8-CFB1-1413-A17B09E1BC43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CB3D29B4-50AB-43DF-8566-2C7ECDEC701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D16DB84B-EF0D-C922-F83B-E8F6CDEF2FCD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B630B98E-43B1-EF41-09CD-546ECB205F8A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45D5EEE-6290-E8CF-AD9D-51B0D2DBE7E2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87D5CC84-381F-6533-8AD9-177551CADF4E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92906D59-C67F-D48E-FD4C-1C787F0D018A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2BA0181B-0FD8-4750-65A4-1C63A382ADD9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DADD0553-C42A-60B7-9A7C-E8730FF6BDA8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F5883756-7C62-4F66-36BC-79DFF5C6225D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EE79465C-5991-5C91-AA32-EFA93511255C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3432199-7093-5BB0-F834-EA6EC5DCA38C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C4269B68-93E6-860F-E11C-D4D2D0DF1254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EFC8B9D1-197F-BA20-6F8F-37F1E4B8B1DD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888ADFD8-2147-57B7-B418-F2C3EA028AE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14CA5783-03D3-C3E2-831A-AF4F5E82CB26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379709-396A-169C-5C45-4076C9B3F72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1B2A0758-EF67-E539-4C1A-A4585148CE20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FC4CEFF2-EE32-95F5-BC66-118D603CDE5D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DA27B0A-0E26-B0F8-4D48-D5FC8400CACD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>
                <a:latin typeface="Fago Pro" panose="0200050604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768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ohn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1A6669-BEC9-635E-C610-2A750E8B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1F6F39E2-88FE-A04B-0206-C2A69CE7F6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3" y="2114550"/>
            <a:ext cx="11198225" cy="4159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13746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87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4B176A3-0CCA-EE39-C7CC-A980B3025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102031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547760-748F-E2D9-DB12-20A821855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42" y="6384353"/>
            <a:ext cx="612095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Fago Pro" panose="02000506040000020004" pitchFamily="50" charset="0"/>
              </a:defRPr>
            </a:lvl1pPr>
          </a:lstStyle>
          <a:p>
            <a:fld id="{73F7D4EC-FAF2-48D2-B8E5-457915FC50F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19924481-2BAC-44B6-A3F3-4FF71CB8E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4" y="2112579"/>
            <a:ext cx="11198224" cy="41612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9359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1" r:id="rId6"/>
    <p:sldLayoutId id="2147483652" r:id="rId7"/>
    <p:sldLayoutId id="2147483654" r:id="rId8"/>
    <p:sldLayoutId id="2147483653" r:id="rId9"/>
    <p:sldLayoutId id="214748365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Fago Pro" panose="02000506040000020004" pitchFamily="50" charset="0"/>
          <a:ea typeface="+mj-ea"/>
          <a:cs typeface="+mj-cs"/>
        </a:defRPr>
      </a:lvl1pPr>
    </p:titleStyle>
    <p:bodyStyle>
      <a:lvl1pPr marL="247650" indent="-247650" algn="l" defTabSz="914400" rtl="0" eaLnBrk="1" latinLnBrk="0" hangingPunct="1">
        <a:lnSpc>
          <a:spcPct val="100000"/>
        </a:lnSpc>
        <a:spcBef>
          <a:spcPts val="600"/>
        </a:spcBef>
        <a:buClr>
          <a:schemeClr val="bg2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1pPr>
      <a:lvl2pPr marL="636588" indent="-179388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Arial" panose="020B0604020202020204" pitchFamily="34" charset="0"/>
        <a:buChar char="•"/>
        <a:tabLst>
          <a:tab pos="652463" algn="l"/>
        </a:tabLst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2pPr>
      <a:lvl3pPr marL="925513" indent="-2095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3pPr>
      <a:lvl4pPr marL="1250950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4pPr>
      <a:lvl5pPr marL="1497013" indent="-196850" algn="l" defTabSz="914400" rtl="0" eaLnBrk="1" latinLnBrk="0" hangingPunct="1">
        <a:lnSpc>
          <a:spcPct val="100000"/>
        </a:lnSpc>
        <a:spcBef>
          <a:spcPts val="300"/>
        </a:spcBef>
        <a:buClr>
          <a:schemeClr val="bg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Fago Pro" panose="02000506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52" userDrawn="1">
          <p15:clr>
            <a:srgbClr val="F26B43"/>
          </p15:clr>
        </p15:guide>
        <p15:guide id="2" pos="3764" userDrawn="1">
          <p15:clr>
            <a:srgbClr val="F26B43"/>
          </p15:clr>
        </p15:guide>
        <p15:guide id="3" pos="7469" userDrawn="1">
          <p15:clr>
            <a:srgbClr val="F26B43"/>
          </p15:clr>
        </p15:guide>
        <p15:guide id="4" orient="horz" pos="414" userDrawn="1">
          <p15:clr>
            <a:srgbClr val="F26B43"/>
          </p15:clr>
        </p15:guide>
        <p15:guide id="5" orient="horz" pos="1321" userDrawn="1">
          <p15:clr>
            <a:srgbClr val="F26B43"/>
          </p15:clr>
        </p15:guide>
        <p15:guide id="6" pos="4116" userDrawn="1">
          <p15:clr>
            <a:srgbClr val="F26B43"/>
          </p15:clr>
        </p15:guide>
        <p15:guide id="7" orient="horz" pos="1074" userDrawn="1">
          <p15:clr>
            <a:srgbClr val="F26B43"/>
          </p15:clr>
        </p15:guide>
        <p15:guide id="8" pos="4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37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7.sv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46.svg"/><Relationship Id="rId5" Type="http://schemas.openxmlformats.org/officeDocument/2006/relationships/image" Target="../media/image20.png"/><Relationship Id="rId15" Type="http://schemas.openxmlformats.org/officeDocument/2006/relationships/image" Target="../media/image48.svg"/><Relationship Id="rId10" Type="http://schemas.openxmlformats.org/officeDocument/2006/relationships/image" Target="../media/image45.png"/><Relationship Id="rId4" Type="http://schemas.openxmlformats.org/officeDocument/2006/relationships/image" Target="../media/image19.png"/><Relationship Id="rId9" Type="http://schemas.openxmlformats.org/officeDocument/2006/relationships/image" Target="../media/image44.svg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svg"/><Relationship Id="rId11" Type="http://schemas.openxmlformats.org/officeDocument/2006/relationships/image" Target="../media/image30.png"/><Relationship Id="rId5" Type="http://schemas.openxmlformats.org/officeDocument/2006/relationships/image" Target="../media/image51.png"/><Relationship Id="rId10" Type="http://schemas.openxmlformats.org/officeDocument/2006/relationships/image" Target="../media/image54.svg"/><Relationship Id="rId4" Type="http://schemas.openxmlformats.org/officeDocument/2006/relationships/image" Target="../media/image50.sv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1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58.png"/><Relationship Id="rId5" Type="http://schemas.openxmlformats.org/officeDocument/2006/relationships/image" Target="../media/image22.png"/><Relationship Id="rId15" Type="http://schemas.openxmlformats.org/officeDocument/2006/relationships/image" Target="../media/image21.png"/><Relationship Id="rId10" Type="http://schemas.openxmlformats.org/officeDocument/2006/relationships/image" Target="../media/image57.svg"/><Relationship Id="rId4" Type="http://schemas.openxmlformats.org/officeDocument/2006/relationships/image" Target="../media/image27.svg"/><Relationship Id="rId9" Type="http://schemas.openxmlformats.org/officeDocument/2006/relationships/image" Target="../media/image56.png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15.sv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35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14F8F-8112-2E87-C623-3CA5B5FBA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F008A537-ADA4-1164-5C3D-127F8F6B0CAF}"/>
              </a:ext>
            </a:extLst>
          </p:cNvPr>
          <p:cNvSpPr>
            <a:spLocks noChangeAspect="1"/>
          </p:cNvSpPr>
          <p:nvPr/>
        </p:nvSpPr>
        <p:spPr>
          <a:xfrm>
            <a:off x="0" y="1940915"/>
            <a:ext cx="12192000" cy="4332887"/>
          </a:xfrm>
          <a:custGeom>
            <a:avLst/>
            <a:gdLst>
              <a:gd name="connsiteX0" fmla="*/ 9392001 w 12192000"/>
              <a:gd name="connsiteY0" fmla="*/ 0 h 4332887"/>
              <a:gd name="connsiteX1" fmla="*/ 12192000 w 12192000"/>
              <a:gd name="connsiteY1" fmla="*/ 0 h 4332887"/>
              <a:gd name="connsiteX2" fmla="*/ 12192000 w 12192000"/>
              <a:gd name="connsiteY2" fmla="*/ 1693812 h 4332887"/>
              <a:gd name="connsiteX3" fmla="*/ 9815013 w 12192000"/>
              <a:gd name="connsiteY3" fmla="*/ 1693812 h 4332887"/>
              <a:gd name="connsiteX4" fmla="*/ 4861549 w 12192000"/>
              <a:gd name="connsiteY4" fmla="*/ 4332887 h 4332887"/>
              <a:gd name="connsiteX5" fmla="*/ 0 w 12192000"/>
              <a:gd name="connsiteY5" fmla="*/ 4332887 h 4332887"/>
              <a:gd name="connsiteX6" fmla="*/ 0 w 12192000"/>
              <a:gd name="connsiteY6" fmla="*/ 2639076 h 4332887"/>
              <a:gd name="connsiteX7" fmla="*/ 4438485 w 12192000"/>
              <a:gd name="connsiteY7" fmla="*/ 2639076 h 433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332887">
                <a:moveTo>
                  <a:pt x="9392001" y="0"/>
                </a:moveTo>
                <a:lnTo>
                  <a:pt x="12192000" y="0"/>
                </a:lnTo>
                <a:lnTo>
                  <a:pt x="12192000" y="1693812"/>
                </a:lnTo>
                <a:lnTo>
                  <a:pt x="9815013" y="1693812"/>
                </a:lnTo>
                <a:lnTo>
                  <a:pt x="4861549" y="4332887"/>
                </a:lnTo>
                <a:lnTo>
                  <a:pt x="0" y="4332887"/>
                </a:lnTo>
                <a:lnTo>
                  <a:pt x="0" y="2639076"/>
                </a:lnTo>
                <a:lnTo>
                  <a:pt x="4438485" y="2639076"/>
                </a:lnTo>
                <a:close/>
              </a:path>
            </a:pathLst>
          </a:custGeom>
          <a:solidFill>
            <a:schemeClr val="bg2"/>
          </a:solidFill>
          <a:ln w="141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72186F-20A3-6418-5CEE-03653405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9034"/>
            <a:ext cx="4653850" cy="1620773"/>
          </a:xfrm>
        </p:spPr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SCHUNK Engineering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559D71-E9EC-1044-3582-75FD6F80C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812" y="2631207"/>
            <a:ext cx="5158093" cy="845602"/>
          </a:xfrm>
        </p:spPr>
        <p:txBody>
          <a:bodyPr/>
          <a:lstStyle/>
          <a:p>
            <a:pPr marL="0" indent="0">
              <a:buNone/>
            </a:pPr>
            <a:r>
              <a:rPr lang="de-DE" sz="2000" b="1">
                <a:solidFill>
                  <a:schemeClr val="bg2"/>
                </a:solidFill>
              </a:rPr>
              <a:t>Solution Book - Logistik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33C7B4-1F06-D396-0AF9-7DCFE516D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8300" y="342900"/>
            <a:ext cx="2598738" cy="768498"/>
          </a:xfrm>
          <a:prstGeom prst="rect">
            <a:avLst/>
          </a:prstGeom>
        </p:spPr>
      </p:pic>
      <p:grpSp>
        <p:nvGrpSpPr>
          <p:cNvPr id="33" name="Grafik 6">
            <a:extLst>
              <a:ext uri="{FF2B5EF4-FFF2-40B4-BE49-F238E27FC236}">
                <a16:creationId xmlns:a16="http://schemas.microsoft.com/office/drawing/2014/main" id="{E4EF8BD3-A611-396C-795C-D0D71B54611F}"/>
              </a:ext>
            </a:extLst>
          </p:cNvPr>
          <p:cNvGrpSpPr>
            <a:grpSpLocks noChangeAspect="1"/>
          </p:cNvGrpSpPr>
          <p:nvPr/>
        </p:nvGrpSpPr>
        <p:grpSpPr>
          <a:xfrm>
            <a:off x="9222316" y="6107294"/>
            <a:ext cx="2631282" cy="162000"/>
            <a:chOff x="4381500" y="3324234"/>
            <a:chExt cx="3430676" cy="211216"/>
          </a:xfrm>
          <a:solidFill>
            <a:schemeClr val="bg1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B27F47B5-EDE8-218C-8F56-1C300ECACEDE}"/>
                </a:ext>
              </a:extLst>
            </p:cNvPr>
            <p:cNvSpPr/>
            <p:nvPr/>
          </p:nvSpPr>
          <p:spPr>
            <a:xfrm>
              <a:off x="4381500" y="3343179"/>
              <a:ext cx="129997" cy="189566"/>
            </a:xfrm>
            <a:custGeom>
              <a:avLst/>
              <a:gdLst>
                <a:gd name="connsiteX0" fmla="*/ 92069 w 129997"/>
                <a:gd name="connsiteY0" fmla="*/ 189567 h 189566"/>
                <a:gd name="connsiteX1" fmla="*/ 92069 w 129997"/>
                <a:gd name="connsiteY1" fmla="*/ 102365 h 189566"/>
                <a:gd name="connsiteX2" fmla="*/ 37919 w 129997"/>
                <a:gd name="connsiteY2" fmla="*/ 102365 h 189566"/>
                <a:gd name="connsiteX3" fmla="*/ 37919 w 129997"/>
                <a:gd name="connsiteY3" fmla="*/ 189567 h 189566"/>
                <a:gd name="connsiteX4" fmla="*/ 0 w 129997"/>
                <a:gd name="connsiteY4" fmla="*/ 189567 h 189566"/>
                <a:gd name="connsiteX5" fmla="*/ 0 w 129997"/>
                <a:gd name="connsiteY5" fmla="*/ 0 h 189566"/>
                <a:gd name="connsiteX6" fmla="*/ 37919 w 129997"/>
                <a:gd name="connsiteY6" fmla="*/ 0 h 189566"/>
                <a:gd name="connsiteX7" fmla="*/ 37919 w 129997"/>
                <a:gd name="connsiteY7" fmla="*/ 73133 h 189566"/>
                <a:gd name="connsiteX8" fmla="*/ 92078 w 129997"/>
                <a:gd name="connsiteY8" fmla="*/ 73133 h 189566"/>
                <a:gd name="connsiteX9" fmla="*/ 92078 w 129997"/>
                <a:gd name="connsiteY9" fmla="*/ 0 h 189566"/>
                <a:gd name="connsiteX10" fmla="*/ 129997 w 129997"/>
                <a:gd name="connsiteY10" fmla="*/ 0 h 189566"/>
                <a:gd name="connsiteX11" fmla="*/ 129997 w 129997"/>
                <a:gd name="connsiteY11" fmla="*/ 189567 h 189566"/>
                <a:gd name="connsiteX12" fmla="*/ 92069 w 129997"/>
                <a:gd name="connsiteY12" fmla="*/ 189567 h 189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997" h="189566">
                  <a:moveTo>
                    <a:pt x="92069" y="189567"/>
                  </a:moveTo>
                  <a:lnTo>
                    <a:pt x="92069" y="102365"/>
                  </a:lnTo>
                  <a:lnTo>
                    <a:pt x="37919" y="102365"/>
                  </a:lnTo>
                  <a:lnTo>
                    <a:pt x="37919" y="189567"/>
                  </a:lnTo>
                  <a:lnTo>
                    <a:pt x="0" y="1895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73133"/>
                  </a:lnTo>
                  <a:lnTo>
                    <a:pt x="92078" y="73133"/>
                  </a:lnTo>
                  <a:lnTo>
                    <a:pt x="92078" y="0"/>
                  </a:lnTo>
                  <a:lnTo>
                    <a:pt x="129997" y="0"/>
                  </a:lnTo>
                  <a:lnTo>
                    <a:pt x="129997" y="189567"/>
                  </a:lnTo>
                  <a:lnTo>
                    <a:pt x="92069" y="1895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3A707706-5F12-7A52-33D1-90563DA3417E}"/>
                </a:ext>
              </a:extLst>
            </p:cNvPr>
            <p:cNvSpPr/>
            <p:nvPr/>
          </p:nvSpPr>
          <p:spPr>
            <a:xfrm>
              <a:off x="4545282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704 w 116433"/>
                <a:gd name="connsiteY15" fmla="*/ 77734 h 148942"/>
                <a:gd name="connsiteX16" fmla="*/ 37929 w 116433"/>
                <a:gd name="connsiteY16" fmla="*/ 101832 h 148942"/>
                <a:gd name="connsiteX17" fmla="*/ 54435 w 116433"/>
                <a:gd name="connsiteY17" fmla="*/ 120787 h 148942"/>
                <a:gd name="connsiteX18" fmla="*/ 78543 w 116433"/>
                <a:gd name="connsiteY18" fmla="*/ 113738 h 148942"/>
                <a:gd name="connsiteX19" fmla="*/ 78543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8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704" y="77734"/>
                  </a:lnTo>
                  <a:cubicBezTo>
                    <a:pt x="46320" y="78276"/>
                    <a:pt x="37929" y="83420"/>
                    <a:pt x="37929" y="101832"/>
                  </a:cubicBezTo>
                  <a:cubicBezTo>
                    <a:pt x="37929" y="116719"/>
                    <a:pt x="44691" y="120787"/>
                    <a:pt x="54435" y="120787"/>
                  </a:cubicBezTo>
                  <a:cubicBezTo>
                    <a:pt x="63922" y="120787"/>
                    <a:pt x="71228" y="117805"/>
                    <a:pt x="78543" y="113738"/>
                  </a:cubicBezTo>
                  <a:lnTo>
                    <a:pt x="78543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822E6C0A-97ED-30C8-7F5B-21A82A8F9E01}"/>
                </a:ext>
              </a:extLst>
            </p:cNvPr>
            <p:cNvSpPr/>
            <p:nvPr/>
          </p:nvSpPr>
          <p:spPr>
            <a:xfrm>
              <a:off x="4703664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8BF4D134-9575-8AC2-56E3-BDCF919BC623}"/>
                </a:ext>
              </a:extLst>
            </p:cNvPr>
            <p:cNvSpPr/>
            <p:nvPr/>
          </p:nvSpPr>
          <p:spPr>
            <a:xfrm>
              <a:off x="4862026" y="3337779"/>
              <a:ext cx="127292" cy="197672"/>
            </a:xfrm>
            <a:custGeom>
              <a:avLst/>
              <a:gdLst>
                <a:gd name="connsiteX0" fmla="*/ 96679 w 127292"/>
                <a:gd name="connsiteY0" fmla="*/ 194967 h 197672"/>
                <a:gd name="connsiteX1" fmla="*/ 92345 w 127292"/>
                <a:gd name="connsiteY1" fmla="*/ 183318 h 197672"/>
                <a:gd name="connsiteX2" fmla="*/ 54169 w 127292"/>
                <a:gd name="connsiteY2" fmla="*/ 197672 h 197672"/>
                <a:gd name="connsiteX3" fmla="*/ 0 w 127292"/>
                <a:gd name="connsiteY3" fmla="*/ 123206 h 197672"/>
                <a:gd name="connsiteX4" fmla="*/ 59579 w 127292"/>
                <a:gd name="connsiteY4" fmla="*/ 48739 h 197672"/>
                <a:gd name="connsiteX5" fmla="*/ 89373 w 127292"/>
                <a:gd name="connsiteY5" fmla="*/ 60103 h 197672"/>
                <a:gd name="connsiteX6" fmla="*/ 89373 w 127292"/>
                <a:gd name="connsiteY6" fmla="*/ 0 h 197672"/>
                <a:gd name="connsiteX7" fmla="*/ 127292 w 127292"/>
                <a:gd name="connsiteY7" fmla="*/ 0 h 197672"/>
                <a:gd name="connsiteX8" fmla="*/ 127292 w 127292"/>
                <a:gd name="connsiteY8" fmla="*/ 194967 h 197672"/>
                <a:gd name="connsiteX9" fmla="*/ 96679 w 127292"/>
                <a:gd name="connsiteY9" fmla="*/ 194967 h 197672"/>
                <a:gd name="connsiteX10" fmla="*/ 89383 w 127292"/>
                <a:gd name="connsiteY10" fmla="*/ 84753 h 197672"/>
                <a:gd name="connsiteX11" fmla="*/ 67713 w 127292"/>
                <a:gd name="connsiteY11" fmla="*/ 77429 h 197672"/>
                <a:gd name="connsiteX12" fmla="*/ 37919 w 127292"/>
                <a:gd name="connsiteY12" fmla="*/ 123196 h 197672"/>
                <a:gd name="connsiteX13" fmla="*/ 64999 w 127292"/>
                <a:gd name="connsiteY13" fmla="*/ 169507 h 197672"/>
                <a:gd name="connsiteX14" fmla="*/ 89373 w 127292"/>
                <a:gd name="connsiteY14" fmla="*/ 160582 h 197672"/>
                <a:gd name="connsiteX15" fmla="*/ 89373 w 12729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9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2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92" y="0"/>
                  </a:lnTo>
                  <a:lnTo>
                    <a:pt x="127292" y="194967"/>
                  </a:lnTo>
                  <a:lnTo>
                    <a:pt x="96679" y="194967"/>
                  </a:lnTo>
                  <a:close/>
                  <a:moveTo>
                    <a:pt x="89383" y="84753"/>
                  </a:moveTo>
                  <a:cubicBezTo>
                    <a:pt x="83420" y="80686"/>
                    <a:pt x="75571" y="77429"/>
                    <a:pt x="67713" y="77429"/>
                  </a:cubicBezTo>
                  <a:cubicBezTo>
                    <a:pt x="51730" y="77429"/>
                    <a:pt x="37919" y="80410"/>
                    <a:pt x="37919" y="123196"/>
                  </a:cubicBezTo>
                  <a:cubicBezTo>
                    <a:pt x="37919" y="166526"/>
                    <a:pt x="49835" y="169507"/>
                    <a:pt x="64999" y="169507"/>
                  </a:cubicBezTo>
                  <a:cubicBezTo>
                    <a:pt x="72857" y="169507"/>
                    <a:pt x="81791" y="165983"/>
                    <a:pt x="89373" y="160582"/>
                  </a:cubicBezTo>
                  <a:lnTo>
                    <a:pt x="89373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8AF3D86C-C144-9922-712F-CB3790021629}"/>
                </a:ext>
              </a:extLst>
            </p:cNvPr>
            <p:cNvSpPr/>
            <p:nvPr/>
          </p:nvSpPr>
          <p:spPr>
            <a:xfrm>
              <a:off x="5118401" y="3324234"/>
              <a:ext cx="44967" cy="208511"/>
            </a:xfrm>
            <a:custGeom>
              <a:avLst/>
              <a:gdLst>
                <a:gd name="connsiteX0" fmla="*/ 22479 w 44967"/>
                <a:gd name="connsiteY0" fmla="*/ 46025 h 208511"/>
                <a:gd name="connsiteX1" fmla="*/ 0 w 44967"/>
                <a:gd name="connsiteY1" fmla="*/ 23012 h 208511"/>
                <a:gd name="connsiteX2" fmla="*/ 22479 w 44967"/>
                <a:gd name="connsiteY2" fmla="*/ 0 h 208511"/>
                <a:gd name="connsiteX3" fmla="*/ 44968 w 44967"/>
                <a:gd name="connsiteY3" fmla="*/ 23012 h 208511"/>
                <a:gd name="connsiteX4" fmla="*/ 22479 w 44967"/>
                <a:gd name="connsiteY4" fmla="*/ 46025 h 208511"/>
                <a:gd name="connsiteX5" fmla="*/ 3524 w 44967"/>
                <a:gd name="connsiteY5" fmla="*/ 208512 h 208511"/>
                <a:gd name="connsiteX6" fmla="*/ 3524 w 44967"/>
                <a:gd name="connsiteY6" fmla="*/ 64970 h 208511"/>
                <a:gd name="connsiteX7" fmla="*/ 41443 w 44967"/>
                <a:gd name="connsiteY7" fmla="*/ 64970 h 208511"/>
                <a:gd name="connsiteX8" fmla="*/ 41443 w 44967"/>
                <a:gd name="connsiteY8" fmla="*/ 208512 h 208511"/>
                <a:gd name="connsiteX9" fmla="*/ 3524 w 44967"/>
                <a:gd name="connsiteY9" fmla="*/ 208512 h 20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967" h="208511">
                  <a:moveTo>
                    <a:pt x="22479" y="46025"/>
                  </a:moveTo>
                  <a:cubicBezTo>
                    <a:pt x="9754" y="46025"/>
                    <a:pt x="0" y="35481"/>
                    <a:pt x="0" y="23012"/>
                  </a:cubicBezTo>
                  <a:cubicBezTo>
                    <a:pt x="0" y="10563"/>
                    <a:pt x="9744" y="0"/>
                    <a:pt x="22479" y="0"/>
                  </a:cubicBezTo>
                  <a:cubicBezTo>
                    <a:pt x="35214" y="0"/>
                    <a:pt x="44968" y="10563"/>
                    <a:pt x="44968" y="23012"/>
                  </a:cubicBezTo>
                  <a:cubicBezTo>
                    <a:pt x="44958" y="35471"/>
                    <a:pt x="35204" y="46025"/>
                    <a:pt x="22479" y="46025"/>
                  </a:cubicBezTo>
                  <a:close/>
                  <a:moveTo>
                    <a:pt x="3524" y="208512"/>
                  </a:moveTo>
                  <a:lnTo>
                    <a:pt x="3524" y="64970"/>
                  </a:lnTo>
                  <a:lnTo>
                    <a:pt x="41443" y="64970"/>
                  </a:lnTo>
                  <a:lnTo>
                    <a:pt x="41443" y="208512"/>
                  </a:lnTo>
                  <a:lnTo>
                    <a:pt x="3524" y="2085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CF085F13-A273-6649-C32D-FBA99158DF98}"/>
                </a:ext>
              </a:extLst>
            </p:cNvPr>
            <p:cNvSpPr/>
            <p:nvPr/>
          </p:nvSpPr>
          <p:spPr>
            <a:xfrm>
              <a:off x="5201783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73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CA4A3C2F-066F-5E88-6EBB-65A2440B4334}"/>
                </a:ext>
              </a:extLst>
            </p:cNvPr>
            <p:cNvSpPr/>
            <p:nvPr/>
          </p:nvSpPr>
          <p:spPr>
            <a:xfrm>
              <a:off x="5457624" y="3337779"/>
              <a:ext cx="124577" cy="194967"/>
            </a:xfrm>
            <a:custGeom>
              <a:avLst/>
              <a:gdLst>
                <a:gd name="connsiteX0" fmla="*/ 86659 w 124577"/>
                <a:gd name="connsiteY0" fmla="*/ 194967 h 194967"/>
                <a:gd name="connsiteX1" fmla="*/ 86659 w 124577"/>
                <a:gd name="connsiteY1" fmla="*/ 93678 h 194967"/>
                <a:gd name="connsiteX2" fmla="*/ 70409 w 124577"/>
                <a:gd name="connsiteY2" fmla="*/ 80153 h 194967"/>
                <a:gd name="connsiteX3" fmla="*/ 37919 w 124577"/>
                <a:gd name="connsiteY3" fmla="*/ 90440 h 194967"/>
                <a:gd name="connsiteX4" fmla="*/ 37919 w 124577"/>
                <a:gd name="connsiteY4" fmla="*/ 194967 h 194967"/>
                <a:gd name="connsiteX5" fmla="*/ 0 w 124577"/>
                <a:gd name="connsiteY5" fmla="*/ 194967 h 194967"/>
                <a:gd name="connsiteX6" fmla="*/ 0 w 124577"/>
                <a:gd name="connsiteY6" fmla="*/ 0 h 194967"/>
                <a:gd name="connsiteX7" fmla="*/ 37919 w 124577"/>
                <a:gd name="connsiteY7" fmla="*/ 0 h 194967"/>
                <a:gd name="connsiteX8" fmla="*/ 37919 w 124577"/>
                <a:gd name="connsiteY8" fmla="*/ 66342 h 194967"/>
                <a:gd name="connsiteX9" fmla="*/ 84773 w 124577"/>
                <a:gd name="connsiteY9" fmla="*/ 48730 h 194967"/>
                <a:gd name="connsiteX10" fmla="*/ 124578 w 124577"/>
                <a:gd name="connsiteY10" fmla="*/ 91516 h 194967"/>
                <a:gd name="connsiteX11" fmla="*/ 124578 w 124577"/>
                <a:gd name="connsiteY11" fmla="*/ 194967 h 194967"/>
                <a:gd name="connsiteX12" fmla="*/ 86659 w 124577"/>
                <a:gd name="connsiteY12" fmla="*/ 194967 h 19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77" h="194967">
                  <a:moveTo>
                    <a:pt x="86659" y="194967"/>
                  </a:moveTo>
                  <a:lnTo>
                    <a:pt x="86659" y="93678"/>
                  </a:lnTo>
                  <a:cubicBezTo>
                    <a:pt x="86659" y="83391"/>
                    <a:pt x="82868" y="80153"/>
                    <a:pt x="70409" y="80153"/>
                  </a:cubicBezTo>
                  <a:cubicBezTo>
                    <a:pt x="61741" y="80153"/>
                    <a:pt x="50378" y="84220"/>
                    <a:pt x="37919" y="90440"/>
                  </a:cubicBezTo>
                  <a:lnTo>
                    <a:pt x="37919" y="194967"/>
                  </a:lnTo>
                  <a:lnTo>
                    <a:pt x="0" y="194967"/>
                  </a:lnTo>
                  <a:lnTo>
                    <a:pt x="0" y="0"/>
                  </a:lnTo>
                  <a:lnTo>
                    <a:pt x="37919" y="0"/>
                  </a:lnTo>
                  <a:lnTo>
                    <a:pt x="37919" y="66342"/>
                  </a:lnTo>
                  <a:cubicBezTo>
                    <a:pt x="50644" y="56855"/>
                    <a:pt x="68247" y="48730"/>
                    <a:pt x="84773" y="48730"/>
                  </a:cubicBezTo>
                  <a:cubicBezTo>
                    <a:pt x="108595" y="48730"/>
                    <a:pt x="124578" y="59836"/>
                    <a:pt x="124578" y="91516"/>
                  </a:cubicBezTo>
                  <a:lnTo>
                    <a:pt x="124578" y="194967"/>
                  </a:lnTo>
                  <a:lnTo>
                    <a:pt x="86659" y="1949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32057F96-87A8-7D12-8915-5C2441D0F171}"/>
                </a:ext>
              </a:extLst>
            </p:cNvPr>
            <p:cNvSpPr/>
            <p:nvPr/>
          </p:nvSpPr>
          <p:spPr>
            <a:xfrm>
              <a:off x="5612206" y="3386508"/>
              <a:ext cx="116433" cy="148942"/>
            </a:xfrm>
            <a:custGeom>
              <a:avLst/>
              <a:gdLst>
                <a:gd name="connsiteX0" fmla="*/ 83410 w 116433"/>
                <a:gd name="connsiteY0" fmla="*/ 146237 h 148942"/>
                <a:gd name="connsiteX1" fmla="*/ 79343 w 116433"/>
                <a:gd name="connsiteY1" fmla="*/ 133512 h 148942"/>
                <a:gd name="connsiteX2" fmla="*/ 40615 w 116433"/>
                <a:gd name="connsiteY2" fmla="*/ 148942 h 148942"/>
                <a:gd name="connsiteX3" fmla="*/ 0 w 116433"/>
                <a:gd name="connsiteY3" fmla="*/ 102632 h 148942"/>
                <a:gd name="connsiteX4" fmla="*/ 53616 w 116433"/>
                <a:gd name="connsiteY4" fmla="*/ 56598 h 148942"/>
                <a:gd name="connsiteX5" fmla="*/ 78534 w 116433"/>
                <a:gd name="connsiteY5" fmla="*/ 56598 h 148942"/>
                <a:gd name="connsiteX6" fmla="*/ 78534 w 116433"/>
                <a:gd name="connsiteY6" fmla="*/ 46311 h 148942"/>
                <a:gd name="connsiteX7" fmla="*/ 58217 w 116433"/>
                <a:gd name="connsiteY7" fmla="*/ 30604 h 148942"/>
                <a:gd name="connsiteX8" fmla="*/ 12992 w 116433"/>
                <a:gd name="connsiteY8" fmla="*/ 38729 h 148942"/>
                <a:gd name="connsiteX9" fmla="*/ 12992 w 116433"/>
                <a:gd name="connsiteY9" fmla="*/ 8668 h 148942"/>
                <a:gd name="connsiteX10" fmla="*/ 64713 w 116433"/>
                <a:gd name="connsiteY10" fmla="*/ 0 h 148942"/>
                <a:gd name="connsiteX11" fmla="*/ 116434 w 116433"/>
                <a:gd name="connsiteY11" fmla="*/ 46568 h 148942"/>
                <a:gd name="connsiteX12" fmla="*/ 116434 w 116433"/>
                <a:gd name="connsiteY12" fmla="*/ 146237 h 148942"/>
                <a:gd name="connsiteX13" fmla="*/ 83410 w 116433"/>
                <a:gd name="connsiteY13" fmla="*/ 146237 h 148942"/>
                <a:gd name="connsiteX14" fmla="*/ 78534 w 116433"/>
                <a:gd name="connsiteY14" fmla="*/ 77448 h 148942"/>
                <a:gd name="connsiteX15" fmla="*/ 67694 w 116433"/>
                <a:gd name="connsiteY15" fmla="*/ 77724 h 148942"/>
                <a:gd name="connsiteX16" fmla="*/ 37919 w 116433"/>
                <a:gd name="connsiteY16" fmla="*/ 101822 h 148942"/>
                <a:gd name="connsiteX17" fmla="*/ 54426 w 116433"/>
                <a:gd name="connsiteY17" fmla="*/ 120777 h 148942"/>
                <a:gd name="connsiteX18" fmla="*/ 78534 w 116433"/>
                <a:gd name="connsiteY18" fmla="*/ 113729 h 148942"/>
                <a:gd name="connsiteX19" fmla="*/ 78534 w 116433"/>
                <a:gd name="connsiteY19" fmla="*/ 77448 h 14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6433" h="148942">
                  <a:moveTo>
                    <a:pt x="83410" y="146237"/>
                  </a:moveTo>
                  <a:lnTo>
                    <a:pt x="79343" y="133512"/>
                  </a:lnTo>
                  <a:cubicBezTo>
                    <a:pt x="69599" y="142999"/>
                    <a:pt x="56055" y="148942"/>
                    <a:pt x="40615" y="148942"/>
                  </a:cubicBezTo>
                  <a:cubicBezTo>
                    <a:pt x="23012" y="148942"/>
                    <a:pt x="0" y="141637"/>
                    <a:pt x="0" y="102632"/>
                  </a:cubicBezTo>
                  <a:cubicBezTo>
                    <a:pt x="0" y="63370"/>
                    <a:pt x="32223" y="56598"/>
                    <a:pt x="53616" y="56598"/>
                  </a:cubicBezTo>
                  <a:lnTo>
                    <a:pt x="78534" y="56598"/>
                  </a:lnTo>
                  <a:lnTo>
                    <a:pt x="78534" y="46311"/>
                  </a:lnTo>
                  <a:cubicBezTo>
                    <a:pt x="78534" y="32223"/>
                    <a:pt x="71218" y="30604"/>
                    <a:pt x="58217" y="30604"/>
                  </a:cubicBezTo>
                  <a:cubicBezTo>
                    <a:pt x="44949" y="30604"/>
                    <a:pt x="26270" y="34404"/>
                    <a:pt x="12992" y="38729"/>
                  </a:cubicBezTo>
                  <a:lnTo>
                    <a:pt x="12992" y="8668"/>
                  </a:lnTo>
                  <a:cubicBezTo>
                    <a:pt x="28975" y="3524"/>
                    <a:pt x="47111" y="0"/>
                    <a:pt x="64713" y="0"/>
                  </a:cubicBezTo>
                  <a:cubicBezTo>
                    <a:pt x="92869" y="0"/>
                    <a:pt x="116434" y="7048"/>
                    <a:pt x="116434" y="46568"/>
                  </a:cubicBezTo>
                  <a:lnTo>
                    <a:pt x="116434" y="146237"/>
                  </a:lnTo>
                  <a:lnTo>
                    <a:pt x="83410" y="146237"/>
                  </a:lnTo>
                  <a:close/>
                  <a:moveTo>
                    <a:pt x="78534" y="77448"/>
                  </a:moveTo>
                  <a:lnTo>
                    <a:pt x="67694" y="77724"/>
                  </a:lnTo>
                  <a:cubicBezTo>
                    <a:pt x="46311" y="78267"/>
                    <a:pt x="37919" y="83410"/>
                    <a:pt x="37919" y="101822"/>
                  </a:cubicBezTo>
                  <a:cubicBezTo>
                    <a:pt x="37919" y="116710"/>
                    <a:pt x="44682" y="120777"/>
                    <a:pt x="54426" y="120777"/>
                  </a:cubicBezTo>
                  <a:cubicBezTo>
                    <a:pt x="63913" y="120777"/>
                    <a:pt x="71218" y="117796"/>
                    <a:pt x="78534" y="113729"/>
                  </a:cubicBezTo>
                  <a:lnTo>
                    <a:pt x="78534" y="7744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584B9249-3FA5-D494-AFBF-DBACF000E414}"/>
                </a:ext>
              </a:extLst>
            </p:cNvPr>
            <p:cNvSpPr/>
            <p:nvPr/>
          </p:nvSpPr>
          <p:spPr>
            <a:xfrm>
              <a:off x="5770578" y="3386499"/>
              <a:ext cx="124567" cy="146246"/>
            </a:xfrm>
            <a:custGeom>
              <a:avLst/>
              <a:gdLst>
                <a:gd name="connsiteX0" fmla="*/ 86658 w 124567"/>
                <a:gd name="connsiteY0" fmla="*/ 146247 h 146246"/>
                <a:gd name="connsiteX1" fmla="*/ 86658 w 124567"/>
                <a:gd name="connsiteY1" fmla="*/ 44958 h 146246"/>
                <a:gd name="connsiteX2" fmla="*/ 70409 w 124567"/>
                <a:gd name="connsiteY2" fmla="*/ 31433 h 146246"/>
                <a:gd name="connsiteX3" fmla="*/ 37919 w 124567"/>
                <a:gd name="connsiteY3" fmla="*/ 41720 h 146246"/>
                <a:gd name="connsiteX4" fmla="*/ 37919 w 124567"/>
                <a:gd name="connsiteY4" fmla="*/ 146247 h 146246"/>
                <a:gd name="connsiteX5" fmla="*/ 0 w 124567"/>
                <a:gd name="connsiteY5" fmla="*/ 146247 h 146246"/>
                <a:gd name="connsiteX6" fmla="*/ 0 w 124567"/>
                <a:gd name="connsiteY6" fmla="*/ 2705 h 146246"/>
                <a:gd name="connsiteX7" fmla="*/ 31680 w 124567"/>
                <a:gd name="connsiteY7" fmla="*/ 2705 h 146246"/>
                <a:gd name="connsiteX8" fmla="*/ 37100 w 124567"/>
                <a:gd name="connsiteY8" fmla="*/ 18155 h 146246"/>
                <a:gd name="connsiteX9" fmla="*/ 84763 w 124567"/>
                <a:gd name="connsiteY9" fmla="*/ 0 h 146246"/>
                <a:gd name="connsiteX10" fmla="*/ 124568 w 124567"/>
                <a:gd name="connsiteY10" fmla="*/ 42786 h 146246"/>
                <a:gd name="connsiteX11" fmla="*/ 124568 w 124567"/>
                <a:gd name="connsiteY11" fmla="*/ 146237 h 146246"/>
                <a:gd name="connsiteX12" fmla="*/ 86658 w 124567"/>
                <a:gd name="connsiteY12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567" h="146246">
                  <a:moveTo>
                    <a:pt x="86658" y="146247"/>
                  </a:moveTo>
                  <a:lnTo>
                    <a:pt x="86658" y="44958"/>
                  </a:lnTo>
                  <a:cubicBezTo>
                    <a:pt x="86658" y="34671"/>
                    <a:pt x="82591" y="31433"/>
                    <a:pt x="70409" y="31433"/>
                  </a:cubicBezTo>
                  <a:cubicBezTo>
                    <a:pt x="59855" y="31433"/>
                    <a:pt x="48206" y="35757"/>
                    <a:pt x="37919" y="41720"/>
                  </a:cubicBezTo>
                  <a:lnTo>
                    <a:pt x="3791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8155"/>
                  </a:lnTo>
                  <a:cubicBezTo>
                    <a:pt x="49282" y="8411"/>
                    <a:pt x="67151" y="0"/>
                    <a:pt x="84763" y="0"/>
                  </a:cubicBezTo>
                  <a:cubicBezTo>
                    <a:pt x="108585" y="0"/>
                    <a:pt x="124568" y="10563"/>
                    <a:pt x="124568" y="42786"/>
                  </a:cubicBezTo>
                  <a:lnTo>
                    <a:pt x="124568" y="146237"/>
                  </a:lnTo>
                  <a:lnTo>
                    <a:pt x="86658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DFC86D51-CB85-28F2-0D5B-5C742DF804AD}"/>
                </a:ext>
              </a:extLst>
            </p:cNvPr>
            <p:cNvSpPr/>
            <p:nvPr/>
          </p:nvSpPr>
          <p:spPr>
            <a:xfrm>
              <a:off x="5928941" y="3337779"/>
              <a:ext cx="127282" cy="197672"/>
            </a:xfrm>
            <a:custGeom>
              <a:avLst/>
              <a:gdLst>
                <a:gd name="connsiteX0" fmla="*/ 96679 w 127282"/>
                <a:gd name="connsiteY0" fmla="*/ 194967 h 197672"/>
                <a:gd name="connsiteX1" fmla="*/ 92345 w 127282"/>
                <a:gd name="connsiteY1" fmla="*/ 183318 h 197672"/>
                <a:gd name="connsiteX2" fmla="*/ 54169 w 127282"/>
                <a:gd name="connsiteY2" fmla="*/ 197672 h 197672"/>
                <a:gd name="connsiteX3" fmla="*/ 0 w 127282"/>
                <a:gd name="connsiteY3" fmla="*/ 123206 h 197672"/>
                <a:gd name="connsiteX4" fmla="*/ 59579 w 127282"/>
                <a:gd name="connsiteY4" fmla="*/ 48739 h 197672"/>
                <a:gd name="connsiteX5" fmla="*/ 89373 w 127282"/>
                <a:gd name="connsiteY5" fmla="*/ 60103 h 197672"/>
                <a:gd name="connsiteX6" fmla="*/ 89373 w 127282"/>
                <a:gd name="connsiteY6" fmla="*/ 0 h 197672"/>
                <a:gd name="connsiteX7" fmla="*/ 127283 w 127282"/>
                <a:gd name="connsiteY7" fmla="*/ 0 h 197672"/>
                <a:gd name="connsiteX8" fmla="*/ 127283 w 127282"/>
                <a:gd name="connsiteY8" fmla="*/ 194967 h 197672"/>
                <a:gd name="connsiteX9" fmla="*/ 96679 w 127282"/>
                <a:gd name="connsiteY9" fmla="*/ 194967 h 197672"/>
                <a:gd name="connsiteX10" fmla="*/ 89373 w 127282"/>
                <a:gd name="connsiteY10" fmla="*/ 84753 h 197672"/>
                <a:gd name="connsiteX11" fmla="*/ 67704 w 127282"/>
                <a:gd name="connsiteY11" fmla="*/ 77429 h 197672"/>
                <a:gd name="connsiteX12" fmla="*/ 37909 w 127282"/>
                <a:gd name="connsiteY12" fmla="*/ 123196 h 197672"/>
                <a:gd name="connsiteX13" fmla="*/ 64989 w 127282"/>
                <a:gd name="connsiteY13" fmla="*/ 169507 h 197672"/>
                <a:gd name="connsiteX14" fmla="*/ 89364 w 127282"/>
                <a:gd name="connsiteY14" fmla="*/ 160582 h 197672"/>
                <a:gd name="connsiteX15" fmla="*/ 89364 w 127282"/>
                <a:gd name="connsiteY15" fmla="*/ 84753 h 197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282" h="197672">
                  <a:moveTo>
                    <a:pt x="96679" y="194967"/>
                  </a:moveTo>
                  <a:lnTo>
                    <a:pt x="92345" y="183318"/>
                  </a:lnTo>
                  <a:cubicBezTo>
                    <a:pt x="83134" y="191443"/>
                    <a:pt x="69333" y="197672"/>
                    <a:pt x="54169" y="197672"/>
                  </a:cubicBezTo>
                  <a:cubicBezTo>
                    <a:pt x="31680" y="197672"/>
                    <a:pt x="0" y="188204"/>
                    <a:pt x="0" y="123206"/>
                  </a:cubicBezTo>
                  <a:cubicBezTo>
                    <a:pt x="0" y="56864"/>
                    <a:pt x="41434" y="48739"/>
                    <a:pt x="59579" y="48739"/>
                  </a:cubicBezTo>
                  <a:cubicBezTo>
                    <a:pt x="72038" y="48739"/>
                    <a:pt x="82867" y="53340"/>
                    <a:pt x="89373" y="60103"/>
                  </a:cubicBezTo>
                  <a:lnTo>
                    <a:pt x="89373" y="0"/>
                  </a:lnTo>
                  <a:lnTo>
                    <a:pt x="127283" y="0"/>
                  </a:lnTo>
                  <a:lnTo>
                    <a:pt x="127283" y="194967"/>
                  </a:lnTo>
                  <a:lnTo>
                    <a:pt x="96679" y="194967"/>
                  </a:lnTo>
                  <a:close/>
                  <a:moveTo>
                    <a:pt x="89373" y="84753"/>
                  </a:moveTo>
                  <a:cubicBezTo>
                    <a:pt x="83410" y="80686"/>
                    <a:pt x="75562" y="77429"/>
                    <a:pt x="67704" y="77429"/>
                  </a:cubicBezTo>
                  <a:cubicBezTo>
                    <a:pt x="51721" y="77429"/>
                    <a:pt x="37909" y="80410"/>
                    <a:pt x="37909" y="123196"/>
                  </a:cubicBezTo>
                  <a:cubicBezTo>
                    <a:pt x="37909" y="166526"/>
                    <a:pt x="49825" y="169507"/>
                    <a:pt x="64989" y="169507"/>
                  </a:cubicBezTo>
                  <a:cubicBezTo>
                    <a:pt x="72847" y="169507"/>
                    <a:pt x="81782" y="165983"/>
                    <a:pt x="89364" y="160582"/>
                  </a:cubicBezTo>
                  <a:lnTo>
                    <a:pt x="89364" y="847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A2E476F5-6681-E8A9-FA3A-70F2A426917E}"/>
                </a:ext>
              </a:extLst>
            </p:cNvPr>
            <p:cNvSpPr/>
            <p:nvPr/>
          </p:nvSpPr>
          <p:spPr>
            <a:xfrm>
              <a:off x="6169885" y="3335054"/>
              <a:ext cx="105613" cy="197700"/>
            </a:xfrm>
            <a:custGeom>
              <a:avLst/>
              <a:gdLst>
                <a:gd name="connsiteX0" fmla="*/ 76638 w 105613"/>
                <a:gd name="connsiteY0" fmla="*/ 30061 h 197700"/>
                <a:gd name="connsiteX1" fmla="*/ 62284 w 105613"/>
                <a:gd name="connsiteY1" fmla="*/ 46596 h 197700"/>
                <a:gd name="connsiteX2" fmla="*/ 62284 w 105613"/>
                <a:gd name="connsiteY2" fmla="*/ 54159 h 197700"/>
                <a:gd name="connsiteX3" fmla="*/ 94783 w 105613"/>
                <a:gd name="connsiteY3" fmla="*/ 54159 h 197700"/>
                <a:gd name="connsiteX4" fmla="*/ 91002 w 105613"/>
                <a:gd name="connsiteY4" fmla="*/ 79619 h 197700"/>
                <a:gd name="connsiteX5" fmla="*/ 62284 w 105613"/>
                <a:gd name="connsiteY5" fmla="*/ 79619 h 197700"/>
                <a:gd name="connsiteX6" fmla="*/ 62284 w 105613"/>
                <a:gd name="connsiteY6" fmla="*/ 197701 h 197700"/>
                <a:gd name="connsiteX7" fmla="*/ 24365 w 105613"/>
                <a:gd name="connsiteY7" fmla="*/ 197701 h 197700"/>
                <a:gd name="connsiteX8" fmla="*/ 24365 w 105613"/>
                <a:gd name="connsiteY8" fmla="*/ 79610 h 197700"/>
                <a:gd name="connsiteX9" fmla="*/ 0 w 105613"/>
                <a:gd name="connsiteY9" fmla="*/ 79610 h 197700"/>
                <a:gd name="connsiteX10" fmla="*/ 0 w 105613"/>
                <a:gd name="connsiteY10" fmla="*/ 54150 h 197700"/>
                <a:gd name="connsiteX11" fmla="*/ 24365 w 105613"/>
                <a:gd name="connsiteY11" fmla="*/ 54150 h 197700"/>
                <a:gd name="connsiteX12" fmla="*/ 24365 w 105613"/>
                <a:gd name="connsiteY12" fmla="*/ 44691 h 197700"/>
                <a:gd name="connsiteX13" fmla="*/ 70152 w 105613"/>
                <a:gd name="connsiteY13" fmla="*/ 0 h 197700"/>
                <a:gd name="connsiteX14" fmla="*/ 105613 w 105613"/>
                <a:gd name="connsiteY14" fmla="*/ 6506 h 197700"/>
                <a:gd name="connsiteX15" fmla="*/ 105613 w 105613"/>
                <a:gd name="connsiteY15" fmla="*/ 34404 h 197700"/>
                <a:gd name="connsiteX16" fmla="*/ 76638 w 105613"/>
                <a:gd name="connsiteY16" fmla="*/ 30061 h 19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613" h="197700">
                  <a:moveTo>
                    <a:pt x="76638" y="30061"/>
                  </a:moveTo>
                  <a:cubicBezTo>
                    <a:pt x="66094" y="30061"/>
                    <a:pt x="62284" y="34661"/>
                    <a:pt x="62284" y="46596"/>
                  </a:cubicBezTo>
                  <a:lnTo>
                    <a:pt x="62284" y="54159"/>
                  </a:lnTo>
                  <a:lnTo>
                    <a:pt x="94783" y="54159"/>
                  </a:lnTo>
                  <a:lnTo>
                    <a:pt x="91002" y="79619"/>
                  </a:lnTo>
                  <a:lnTo>
                    <a:pt x="62284" y="79619"/>
                  </a:lnTo>
                  <a:lnTo>
                    <a:pt x="62284" y="197701"/>
                  </a:lnTo>
                  <a:lnTo>
                    <a:pt x="24365" y="197701"/>
                  </a:lnTo>
                  <a:lnTo>
                    <a:pt x="24365" y="79610"/>
                  </a:lnTo>
                  <a:lnTo>
                    <a:pt x="0" y="79610"/>
                  </a:lnTo>
                  <a:lnTo>
                    <a:pt x="0" y="54150"/>
                  </a:lnTo>
                  <a:lnTo>
                    <a:pt x="24365" y="54150"/>
                  </a:lnTo>
                  <a:lnTo>
                    <a:pt x="24365" y="44691"/>
                  </a:lnTo>
                  <a:cubicBezTo>
                    <a:pt x="24365" y="9744"/>
                    <a:pt x="46034" y="0"/>
                    <a:pt x="70152" y="0"/>
                  </a:cubicBezTo>
                  <a:cubicBezTo>
                    <a:pt x="83420" y="0"/>
                    <a:pt x="96945" y="2981"/>
                    <a:pt x="105613" y="6506"/>
                  </a:cubicBezTo>
                  <a:lnTo>
                    <a:pt x="105613" y="34404"/>
                  </a:lnTo>
                  <a:cubicBezTo>
                    <a:pt x="95869" y="31956"/>
                    <a:pt x="83677" y="30061"/>
                    <a:pt x="76638" y="30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9A3396BD-796B-5E91-F6AE-8F5909750B5E}"/>
                </a:ext>
              </a:extLst>
            </p:cNvPr>
            <p:cNvSpPr/>
            <p:nvPr/>
          </p:nvSpPr>
          <p:spPr>
            <a:xfrm>
              <a:off x="6271679" y="3386518"/>
              <a:ext cx="131082" cy="148932"/>
            </a:xfrm>
            <a:custGeom>
              <a:avLst/>
              <a:gdLst>
                <a:gd name="connsiteX0" fmla="*/ 65541 w 131082"/>
                <a:gd name="connsiteY0" fmla="*/ 148933 h 148932"/>
                <a:gd name="connsiteX1" fmla="*/ 0 w 131082"/>
                <a:gd name="connsiteY1" fmla="*/ 74466 h 148932"/>
                <a:gd name="connsiteX2" fmla="*/ 65541 w 131082"/>
                <a:gd name="connsiteY2" fmla="*/ 0 h 148932"/>
                <a:gd name="connsiteX3" fmla="*/ 131083 w 131082"/>
                <a:gd name="connsiteY3" fmla="*/ 74466 h 148932"/>
                <a:gd name="connsiteX4" fmla="*/ 65541 w 131082"/>
                <a:gd name="connsiteY4" fmla="*/ 148933 h 148932"/>
                <a:gd name="connsiteX5" fmla="*/ 65541 w 131082"/>
                <a:gd name="connsiteY5" fmla="*/ 26803 h 148932"/>
                <a:gd name="connsiteX6" fmla="*/ 37919 w 131082"/>
                <a:gd name="connsiteY6" fmla="*/ 74457 h 148932"/>
                <a:gd name="connsiteX7" fmla="*/ 65541 w 131082"/>
                <a:gd name="connsiteY7" fmla="*/ 121853 h 148932"/>
                <a:gd name="connsiteX8" fmla="*/ 93164 w 131082"/>
                <a:gd name="connsiteY8" fmla="*/ 74457 h 148932"/>
                <a:gd name="connsiteX9" fmla="*/ 65541 w 131082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82" h="148932">
                  <a:moveTo>
                    <a:pt x="65541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1" y="0"/>
                  </a:cubicBezTo>
                  <a:cubicBezTo>
                    <a:pt x="95317" y="0"/>
                    <a:pt x="131083" y="10030"/>
                    <a:pt x="131083" y="74466"/>
                  </a:cubicBezTo>
                  <a:cubicBezTo>
                    <a:pt x="131093" y="139465"/>
                    <a:pt x="94240" y="148933"/>
                    <a:pt x="65541" y="148933"/>
                  </a:cubicBezTo>
                  <a:close/>
                  <a:moveTo>
                    <a:pt x="65541" y="26803"/>
                  </a:moveTo>
                  <a:cubicBezTo>
                    <a:pt x="50654" y="26803"/>
                    <a:pt x="37919" y="31661"/>
                    <a:pt x="37919" y="74457"/>
                  </a:cubicBezTo>
                  <a:cubicBezTo>
                    <a:pt x="37919" y="116710"/>
                    <a:pt x="53350" y="121853"/>
                    <a:pt x="65541" y="121853"/>
                  </a:cubicBezTo>
                  <a:cubicBezTo>
                    <a:pt x="77733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1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8DA65F3E-EF53-C386-16B8-72899E942BE1}"/>
                </a:ext>
              </a:extLst>
            </p:cNvPr>
            <p:cNvSpPr/>
            <p:nvPr/>
          </p:nvSpPr>
          <p:spPr>
            <a:xfrm>
              <a:off x="6435194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10 w 78000"/>
                <a:gd name="connsiteY2" fmla="*/ 40081 h 146237"/>
                <a:gd name="connsiteX3" fmla="*/ 37910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5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6" y="36024"/>
                    <a:pt x="60389" y="34938"/>
                    <a:pt x="56321" y="34938"/>
                  </a:cubicBezTo>
                  <a:cubicBezTo>
                    <a:pt x="51464" y="34938"/>
                    <a:pt x="44415" y="36814"/>
                    <a:pt x="37910" y="40081"/>
                  </a:cubicBezTo>
                  <a:lnTo>
                    <a:pt x="37910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5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C3D4F86F-E661-0EE9-2E5A-A6525EA19AE7}"/>
                </a:ext>
              </a:extLst>
            </p:cNvPr>
            <p:cNvSpPr/>
            <p:nvPr/>
          </p:nvSpPr>
          <p:spPr>
            <a:xfrm>
              <a:off x="6605482" y="3345875"/>
              <a:ext cx="97488" cy="189576"/>
            </a:xfrm>
            <a:custGeom>
              <a:avLst/>
              <a:gdLst>
                <a:gd name="connsiteX0" fmla="*/ 63637 w 97488"/>
                <a:gd name="connsiteY0" fmla="*/ 189576 h 189576"/>
                <a:gd name="connsiteX1" fmla="*/ 24375 w 97488"/>
                <a:gd name="connsiteY1" fmla="*/ 150847 h 189576"/>
                <a:gd name="connsiteX2" fmla="*/ 24375 w 97488"/>
                <a:gd name="connsiteY2" fmla="*/ 68790 h 189576"/>
                <a:gd name="connsiteX3" fmla="*/ 0 w 97488"/>
                <a:gd name="connsiteY3" fmla="*/ 68790 h 189576"/>
                <a:gd name="connsiteX4" fmla="*/ 0 w 97488"/>
                <a:gd name="connsiteY4" fmla="*/ 43329 h 189576"/>
                <a:gd name="connsiteX5" fmla="*/ 24375 w 97488"/>
                <a:gd name="connsiteY5" fmla="*/ 43329 h 189576"/>
                <a:gd name="connsiteX6" fmla="*/ 27080 w 97488"/>
                <a:gd name="connsiteY6" fmla="*/ 11649 h 189576"/>
                <a:gd name="connsiteX7" fmla="*/ 62284 w 97488"/>
                <a:gd name="connsiteY7" fmla="*/ 0 h 189576"/>
                <a:gd name="connsiteX8" fmla="*/ 62284 w 97488"/>
                <a:gd name="connsiteY8" fmla="*/ 43329 h 189576"/>
                <a:gd name="connsiteX9" fmla="*/ 94783 w 97488"/>
                <a:gd name="connsiteY9" fmla="*/ 43329 h 189576"/>
                <a:gd name="connsiteX10" fmla="*/ 91002 w 97488"/>
                <a:gd name="connsiteY10" fmla="*/ 68790 h 189576"/>
                <a:gd name="connsiteX11" fmla="*/ 62284 w 97488"/>
                <a:gd name="connsiteY11" fmla="*/ 68790 h 189576"/>
                <a:gd name="connsiteX12" fmla="*/ 62284 w 97488"/>
                <a:gd name="connsiteY12" fmla="*/ 150305 h 189576"/>
                <a:gd name="connsiteX13" fmla="*/ 71495 w 97488"/>
                <a:gd name="connsiteY13" fmla="*/ 159515 h 189576"/>
                <a:gd name="connsiteX14" fmla="*/ 97488 w 97488"/>
                <a:gd name="connsiteY14" fmla="*/ 154657 h 189576"/>
                <a:gd name="connsiteX15" fmla="*/ 97488 w 97488"/>
                <a:gd name="connsiteY15" fmla="*/ 183356 h 189576"/>
                <a:gd name="connsiteX16" fmla="*/ 63637 w 97488"/>
                <a:gd name="connsiteY16" fmla="*/ 189576 h 1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7488" h="189576">
                  <a:moveTo>
                    <a:pt x="63637" y="189576"/>
                  </a:moveTo>
                  <a:cubicBezTo>
                    <a:pt x="44148" y="189576"/>
                    <a:pt x="24375" y="184718"/>
                    <a:pt x="24375" y="150847"/>
                  </a:cubicBezTo>
                  <a:lnTo>
                    <a:pt x="24375" y="68790"/>
                  </a:lnTo>
                  <a:lnTo>
                    <a:pt x="0" y="68790"/>
                  </a:lnTo>
                  <a:lnTo>
                    <a:pt x="0" y="43329"/>
                  </a:lnTo>
                  <a:lnTo>
                    <a:pt x="24375" y="43329"/>
                  </a:lnTo>
                  <a:lnTo>
                    <a:pt x="27080" y="11649"/>
                  </a:lnTo>
                  <a:lnTo>
                    <a:pt x="62284" y="0"/>
                  </a:lnTo>
                  <a:lnTo>
                    <a:pt x="62284" y="43329"/>
                  </a:lnTo>
                  <a:lnTo>
                    <a:pt x="94783" y="43329"/>
                  </a:lnTo>
                  <a:lnTo>
                    <a:pt x="91002" y="68790"/>
                  </a:lnTo>
                  <a:lnTo>
                    <a:pt x="62284" y="68790"/>
                  </a:lnTo>
                  <a:lnTo>
                    <a:pt x="62284" y="150305"/>
                  </a:lnTo>
                  <a:cubicBezTo>
                    <a:pt x="62284" y="158429"/>
                    <a:pt x="66627" y="159515"/>
                    <a:pt x="71495" y="159515"/>
                  </a:cubicBezTo>
                  <a:cubicBezTo>
                    <a:pt x="75019" y="159515"/>
                    <a:pt x="88030" y="157096"/>
                    <a:pt x="97488" y="154657"/>
                  </a:cubicBezTo>
                  <a:lnTo>
                    <a:pt x="97488" y="183356"/>
                  </a:lnTo>
                  <a:cubicBezTo>
                    <a:pt x="87192" y="187147"/>
                    <a:pt x="73924" y="189576"/>
                    <a:pt x="63637" y="1895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E364154F-73D2-F9CE-406A-1A7495528885}"/>
                </a:ext>
              </a:extLst>
            </p:cNvPr>
            <p:cNvSpPr/>
            <p:nvPr/>
          </p:nvSpPr>
          <p:spPr>
            <a:xfrm>
              <a:off x="6714048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2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B32A959C-BB67-FB6B-8F9D-8E3C29A77D7C}"/>
                </a:ext>
              </a:extLst>
            </p:cNvPr>
            <p:cNvSpPr/>
            <p:nvPr/>
          </p:nvSpPr>
          <p:spPr>
            <a:xfrm>
              <a:off x="6877554" y="3386499"/>
              <a:ext cx="194995" cy="146246"/>
            </a:xfrm>
            <a:custGeom>
              <a:avLst/>
              <a:gdLst>
                <a:gd name="connsiteX0" fmla="*/ 157067 w 194995"/>
                <a:gd name="connsiteY0" fmla="*/ 146247 h 146246"/>
                <a:gd name="connsiteX1" fmla="*/ 157067 w 194995"/>
                <a:gd name="connsiteY1" fmla="*/ 43882 h 146246"/>
                <a:gd name="connsiteX2" fmla="*/ 142180 w 194995"/>
                <a:gd name="connsiteY2" fmla="*/ 31433 h 146246"/>
                <a:gd name="connsiteX3" fmla="*/ 116462 w 194995"/>
                <a:gd name="connsiteY3" fmla="*/ 39815 h 146246"/>
                <a:gd name="connsiteX4" fmla="*/ 116462 w 194995"/>
                <a:gd name="connsiteY4" fmla="*/ 146247 h 146246"/>
                <a:gd name="connsiteX5" fmla="*/ 78534 w 194995"/>
                <a:gd name="connsiteY5" fmla="*/ 146247 h 146246"/>
                <a:gd name="connsiteX6" fmla="*/ 78534 w 194995"/>
                <a:gd name="connsiteY6" fmla="*/ 43882 h 146246"/>
                <a:gd name="connsiteX7" fmla="*/ 63646 w 194995"/>
                <a:gd name="connsiteY7" fmla="*/ 31433 h 146246"/>
                <a:gd name="connsiteX8" fmla="*/ 37929 w 194995"/>
                <a:gd name="connsiteY8" fmla="*/ 39815 h 146246"/>
                <a:gd name="connsiteX9" fmla="*/ 37929 w 194995"/>
                <a:gd name="connsiteY9" fmla="*/ 146247 h 146246"/>
                <a:gd name="connsiteX10" fmla="*/ 0 w 194995"/>
                <a:gd name="connsiteY10" fmla="*/ 146247 h 146246"/>
                <a:gd name="connsiteX11" fmla="*/ 0 w 194995"/>
                <a:gd name="connsiteY11" fmla="*/ 2705 h 146246"/>
                <a:gd name="connsiteX12" fmla="*/ 31680 w 194995"/>
                <a:gd name="connsiteY12" fmla="*/ 2705 h 146246"/>
                <a:gd name="connsiteX13" fmla="*/ 37100 w 194995"/>
                <a:gd name="connsiteY13" fmla="*/ 16793 h 146246"/>
                <a:gd name="connsiteX14" fmla="*/ 77991 w 194995"/>
                <a:gd name="connsiteY14" fmla="*/ 0 h 146246"/>
                <a:gd name="connsiteX15" fmla="*/ 112395 w 194995"/>
                <a:gd name="connsiteY15" fmla="*/ 19774 h 146246"/>
                <a:gd name="connsiteX16" fmla="*/ 156524 w 194995"/>
                <a:gd name="connsiteY16" fmla="*/ 0 h 146246"/>
                <a:gd name="connsiteX17" fmla="*/ 194996 w 194995"/>
                <a:gd name="connsiteY17" fmla="*/ 42786 h 146246"/>
                <a:gd name="connsiteX18" fmla="*/ 194996 w 194995"/>
                <a:gd name="connsiteY18" fmla="*/ 146237 h 146246"/>
                <a:gd name="connsiteX19" fmla="*/ 157067 w 194995"/>
                <a:gd name="connsiteY19" fmla="*/ 146237 h 146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995" h="146246">
                  <a:moveTo>
                    <a:pt x="157067" y="146247"/>
                  </a:moveTo>
                  <a:lnTo>
                    <a:pt x="157067" y="43882"/>
                  </a:lnTo>
                  <a:cubicBezTo>
                    <a:pt x="157067" y="33880"/>
                    <a:pt x="151924" y="31433"/>
                    <a:pt x="142180" y="31433"/>
                  </a:cubicBezTo>
                  <a:cubicBezTo>
                    <a:pt x="134598" y="31433"/>
                    <a:pt x="124587" y="35214"/>
                    <a:pt x="116462" y="39815"/>
                  </a:cubicBezTo>
                  <a:lnTo>
                    <a:pt x="116462" y="146247"/>
                  </a:lnTo>
                  <a:lnTo>
                    <a:pt x="78534" y="146247"/>
                  </a:lnTo>
                  <a:lnTo>
                    <a:pt x="78534" y="43882"/>
                  </a:lnTo>
                  <a:cubicBezTo>
                    <a:pt x="78534" y="33880"/>
                    <a:pt x="73390" y="31433"/>
                    <a:pt x="63646" y="31433"/>
                  </a:cubicBezTo>
                  <a:cubicBezTo>
                    <a:pt x="55797" y="31433"/>
                    <a:pt x="46853" y="34414"/>
                    <a:pt x="37929" y="39815"/>
                  </a:cubicBezTo>
                  <a:lnTo>
                    <a:pt x="37929" y="146247"/>
                  </a:lnTo>
                  <a:lnTo>
                    <a:pt x="0" y="146247"/>
                  </a:lnTo>
                  <a:lnTo>
                    <a:pt x="0" y="2705"/>
                  </a:lnTo>
                  <a:lnTo>
                    <a:pt x="31680" y="2705"/>
                  </a:lnTo>
                  <a:lnTo>
                    <a:pt x="37100" y="16793"/>
                  </a:lnTo>
                  <a:cubicBezTo>
                    <a:pt x="46311" y="8125"/>
                    <a:pt x="61198" y="0"/>
                    <a:pt x="77991" y="0"/>
                  </a:cubicBezTo>
                  <a:cubicBezTo>
                    <a:pt x="95860" y="0"/>
                    <a:pt x="106975" y="6220"/>
                    <a:pt x="112395" y="19774"/>
                  </a:cubicBezTo>
                  <a:cubicBezTo>
                    <a:pt x="124301" y="8944"/>
                    <a:pt x="137855" y="0"/>
                    <a:pt x="156524" y="0"/>
                  </a:cubicBezTo>
                  <a:cubicBezTo>
                    <a:pt x="179279" y="0"/>
                    <a:pt x="194996" y="10830"/>
                    <a:pt x="194996" y="42786"/>
                  </a:cubicBezTo>
                  <a:lnTo>
                    <a:pt x="194996" y="146237"/>
                  </a:lnTo>
                  <a:lnTo>
                    <a:pt x="157067" y="1462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7E68A2D7-8978-DAAB-60D2-5B0C41981BD2}"/>
                </a:ext>
              </a:extLst>
            </p:cNvPr>
            <p:cNvSpPr/>
            <p:nvPr/>
          </p:nvSpPr>
          <p:spPr>
            <a:xfrm>
              <a:off x="7103630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5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1" name="Freihandform: Form 50">
              <a:extLst>
                <a:ext uri="{FF2B5EF4-FFF2-40B4-BE49-F238E27FC236}">
                  <a16:creationId xmlns:a16="http://schemas.microsoft.com/office/drawing/2014/main" id="{80A24355-EFD6-1D53-7D71-C938E1231EE2}"/>
                </a:ext>
              </a:extLst>
            </p:cNvPr>
            <p:cNvSpPr/>
            <p:nvPr/>
          </p:nvSpPr>
          <p:spPr>
            <a:xfrm>
              <a:off x="7267127" y="3386508"/>
              <a:ext cx="77990" cy="146237"/>
            </a:xfrm>
            <a:custGeom>
              <a:avLst/>
              <a:gdLst>
                <a:gd name="connsiteX0" fmla="*/ 77991 w 77990"/>
                <a:gd name="connsiteY0" fmla="*/ 37643 h 146237"/>
                <a:gd name="connsiteX1" fmla="*/ 56340 w 77990"/>
                <a:gd name="connsiteY1" fmla="*/ 34938 h 146237"/>
                <a:gd name="connsiteX2" fmla="*/ 37929 w 77990"/>
                <a:gd name="connsiteY2" fmla="*/ 40081 h 146237"/>
                <a:gd name="connsiteX3" fmla="*/ 37929 w 77990"/>
                <a:gd name="connsiteY3" fmla="*/ 146237 h 146237"/>
                <a:gd name="connsiteX4" fmla="*/ 0 w 77990"/>
                <a:gd name="connsiteY4" fmla="*/ 146237 h 146237"/>
                <a:gd name="connsiteX5" fmla="*/ 0 w 77990"/>
                <a:gd name="connsiteY5" fmla="*/ 2696 h 146237"/>
                <a:gd name="connsiteX6" fmla="*/ 30337 w 77990"/>
                <a:gd name="connsiteY6" fmla="*/ 2696 h 146237"/>
                <a:gd name="connsiteX7" fmla="*/ 35195 w 77990"/>
                <a:gd name="connsiteY7" fmla="*/ 17069 h 146237"/>
                <a:gd name="connsiteX8" fmla="*/ 62017 w 77990"/>
                <a:gd name="connsiteY8" fmla="*/ 0 h 146237"/>
                <a:gd name="connsiteX9" fmla="*/ 77991 w 77990"/>
                <a:gd name="connsiteY9" fmla="*/ 1619 h 146237"/>
                <a:gd name="connsiteX10" fmla="*/ 77991 w 7799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7990" h="146237">
                  <a:moveTo>
                    <a:pt x="77991" y="37643"/>
                  </a:moveTo>
                  <a:cubicBezTo>
                    <a:pt x="69866" y="36024"/>
                    <a:pt x="60398" y="34938"/>
                    <a:pt x="56340" y="34938"/>
                  </a:cubicBezTo>
                  <a:cubicBezTo>
                    <a:pt x="51454" y="34938"/>
                    <a:pt x="44415" y="36814"/>
                    <a:pt x="37929" y="40081"/>
                  </a:cubicBezTo>
                  <a:lnTo>
                    <a:pt x="3792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37" y="2696"/>
                  </a:lnTo>
                  <a:lnTo>
                    <a:pt x="35195" y="17069"/>
                  </a:lnTo>
                  <a:cubicBezTo>
                    <a:pt x="41977" y="6220"/>
                    <a:pt x="51445" y="0"/>
                    <a:pt x="62017" y="0"/>
                  </a:cubicBezTo>
                  <a:cubicBezTo>
                    <a:pt x="67161" y="0"/>
                    <a:pt x="73666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9349583D-A9F1-B977-1D60-FE1C8BEEE95D}"/>
                </a:ext>
              </a:extLst>
            </p:cNvPr>
            <p:cNvSpPr/>
            <p:nvPr/>
          </p:nvSpPr>
          <p:spPr>
            <a:xfrm>
              <a:off x="7368387" y="3386508"/>
              <a:ext cx="78000" cy="146237"/>
            </a:xfrm>
            <a:custGeom>
              <a:avLst/>
              <a:gdLst>
                <a:gd name="connsiteX0" fmla="*/ 78000 w 78000"/>
                <a:gd name="connsiteY0" fmla="*/ 37643 h 146237"/>
                <a:gd name="connsiteX1" fmla="*/ 56321 w 78000"/>
                <a:gd name="connsiteY1" fmla="*/ 34938 h 146237"/>
                <a:gd name="connsiteX2" fmla="*/ 37909 w 78000"/>
                <a:gd name="connsiteY2" fmla="*/ 40081 h 146237"/>
                <a:gd name="connsiteX3" fmla="*/ 37909 w 78000"/>
                <a:gd name="connsiteY3" fmla="*/ 146237 h 146237"/>
                <a:gd name="connsiteX4" fmla="*/ 0 w 78000"/>
                <a:gd name="connsiteY4" fmla="*/ 146237 h 146237"/>
                <a:gd name="connsiteX5" fmla="*/ 0 w 78000"/>
                <a:gd name="connsiteY5" fmla="*/ 2696 h 146237"/>
                <a:gd name="connsiteX6" fmla="*/ 30318 w 78000"/>
                <a:gd name="connsiteY6" fmla="*/ 2696 h 146237"/>
                <a:gd name="connsiteX7" fmla="*/ 35204 w 78000"/>
                <a:gd name="connsiteY7" fmla="*/ 17069 h 146237"/>
                <a:gd name="connsiteX8" fmla="*/ 61998 w 78000"/>
                <a:gd name="connsiteY8" fmla="*/ 0 h 146237"/>
                <a:gd name="connsiteX9" fmla="*/ 77991 w 78000"/>
                <a:gd name="connsiteY9" fmla="*/ 1619 h 146237"/>
                <a:gd name="connsiteX10" fmla="*/ 77991 w 78000"/>
                <a:gd name="connsiteY10" fmla="*/ 37643 h 14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000" h="146237">
                  <a:moveTo>
                    <a:pt x="78000" y="37643"/>
                  </a:moveTo>
                  <a:cubicBezTo>
                    <a:pt x="69875" y="36024"/>
                    <a:pt x="60388" y="34938"/>
                    <a:pt x="56321" y="34938"/>
                  </a:cubicBezTo>
                  <a:cubicBezTo>
                    <a:pt x="51463" y="34938"/>
                    <a:pt x="44415" y="36814"/>
                    <a:pt x="37909" y="40081"/>
                  </a:cubicBezTo>
                  <a:lnTo>
                    <a:pt x="37909" y="146237"/>
                  </a:lnTo>
                  <a:lnTo>
                    <a:pt x="0" y="146237"/>
                  </a:lnTo>
                  <a:lnTo>
                    <a:pt x="0" y="2696"/>
                  </a:lnTo>
                  <a:lnTo>
                    <a:pt x="30318" y="2696"/>
                  </a:lnTo>
                  <a:lnTo>
                    <a:pt x="35204" y="17069"/>
                  </a:lnTo>
                  <a:cubicBezTo>
                    <a:pt x="41967" y="6220"/>
                    <a:pt x="51454" y="0"/>
                    <a:pt x="61998" y="0"/>
                  </a:cubicBezTo>
                  <a:cubicBezTo>
                    <a:pt x="67142" y="0"/>
                    <a:pt x="73647" y="543"/>
                    <a:pt x="77991" y="1619"/>
                  </a:cubicBezTo>
                  <a:lnTo>
                    <a:pt x="77991" y="37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3" name="Freihandform: Form 52">
              <a:extLst>
                <a:ext uri="{FF2B5EF4-FFF2-40B4-BE49-F238E27FC236}">
                  <a16:creationId xmlns:a16="http://schemas.microsoft.com/office/drawing/2014/main" id="{ED0AD5EA-CCEC-A80D-9130-5EAE9563D768}"/>
                </a:ext>
              </a:extLst>
            </p:cNvPr>
            <p:cNvSpPr/>
            <p:nvPr/>
          </p:nvSpPr>
          <p:spPr>
            <a:xfrm>
              <a:off x="7457455" y="3386518"/>
              <a:ext cx="131064" cy="148932"/>
            </a:xfrm>
            <a:custGeom>
              <a:avLst/>
              <a:gdLst>
                <a:gd name="connsiteX0" fmla="*/ 65542 w 131064"/>
                <a:gd name="connsiteY0" fmla="*/ 148933 h 148932"/>
                <a:gd name="connsiteX1" fmla="*/ 0 w 131064"/>
                <a:gd name="connsiteY1" fmla="*/ 74466 h 148932"/>
                <a:gd name="connsiteX2" fmla="*/ 65542 w 131064"/>
                <a:gd name="connsiteY2" fmla="*/ 0 h 148932"/>
                <a:gd name="connsiteX3" fmla="*/ 131064 w 131064"/>
                <a:gd name="connsiteY3" fmla="*/ 74466 h 148932"/>
                <a:gd name="connsiteX4" fmla="*/ 65542 w 131064"/>
                <a:gd name="connsiteY4" fmla="*/ 148933 h 148932"/>
                <a:gd name="connsiteX5" fmla="*/ 65542 w 131064"/>
                <a:gd name="connsiteY5" fmla="*/ 26803 h 148932"/>
                <a:gd name="connsiteX6" fmla="*/ 37900 w 131064"/>
                <a:gd name="connsiteY6" fmla="*/ 74457 h 148932"/>
                <a:gd name="connsiteX7" fmla="*/ 65542 w 131064"/>
                <a:gd name="connsiteY7" fmla="*/ 121853 h 148932"/>
                <a:gd name="connsiteX8" fmla="*/ 93164 w 131064"/>
                <a:gd name="connsiteY8" fmla="*/ 74457 h 148932"/>
                <a:gd name="connsiteX9" fmla="*/ 65542 w 131064"/>
                <a:gd name="connsiteY9" fmla="*/ 26803 h 14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48932">
                  <a:moveTo>
                    <a:pt x="65542" y="148933"/>
                  </a:moveTo>
                  <a:cubicBezTo>
                    <a:pt x="36557" y="148933"/>
                    <a:pt x="0" y="138646"/>
                    <a:pt x="0" y="74466"/>
                  </a:cubicBezTo>
                  <a:cubicBezTo>
                    <a:pt x="0" y="11906"/>
                    <a:pt x="35481" y="0"/>
                    <a:pt x="65542" y="0"/>
                  </a:cubicBezTo>
                  <a:cubicBezTo>
                    <a:pt x="95317" y="0"/>
                    <a:pt x="131064" y="10030"/>
                    <a:pt x="131064" y="74466"/>
                  </a:cubicBezTo>
                  <a:cubicBezTo>
                    <a:pt x="131064" y="139465"/>
                    <a:pt x="94240" y="148933"/>
                    <a:pt x="65542" y="148933"/>
                  </a:cubicBezTo>
                  <a:close/>
                  <a:moveTo>
                    <a:pt x="65542" y="26803"/>
                  </a:moveTo>
                  <a:cubicBezTo>
                    <a:pt x="50635" y="26803"/>
                    <a:pt x="37900" y="31661"/>
                    <a:pt x="37900" y="74457"/>
                  </a:cubicBezTo>
                  <a:cubicBezTo>
                    <a:pt x="37900" y="116710"/>
                    <a:pt x="53350" y="121853"/>
                    <a:pt x="65542" y="121853"/>
                  </a:cubicBezTo>
                  <a:cubicBezTo>
                    <a:pt x="77705" y="121853"/>
                    <a:pt x="93164" y="116996"/>
                    <a:pt x="93164" y="74457"/>
                  </a:cubicBezTo>
                  <a:cubicBezTo>
                    <a:pt x="93164" y="30051"/>
                    <a:pt x="80429" y="26803"/>
                    <a:pt x="65542" y="268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BFCEDF0F-B5D1-A2CE-DF85-0D29E599CCC5}"/>
                </a:ext>
              </a:extLst>
            </p:cNvPr>
            <p:cNvSpPr/>
            <p:nvPr/>
          </p:nvSpPr>
          <p:spPr>
            <a:xfrm>
              <a:off x="7600950" y="3389204"/>
              <a:ext cx="211226" cy="143541"/>
            </a:xfrm>
            <a:custGeom>
              <a:avLst/>
              <a:gdLst>
                <a:gd name="connsiteX0" fmla="*/ 181165 w 211226"/>
                <a:gd name="connsiteY0" fmla="*/ 143542 h 143541"/>
                <a:gd name="connsiteX1" fmla="*/ 129426 w 211226"/>
                <a:gd name="connsiteY1" fmla="*/ 143542 h 143541"/>
                <a:gd name="connsiteX2" fmla="*/ 117520 w 211226"/>
                <a:gd name="connsiteY2" fmla="*/ 85325 h 143541"/>
                <a:gd name="connsiteX3" fmla="*/ 105613 w 211226"/>
                <a:gd name="connsiteY3" fmla="*/ 22498 h 143541"/>
                <a:gd name="connsiteX4" fmla="*/ 93421 w 211226"/>
                <a:gd name="connsiteY4" fmla="*/ 83963 h 143541"/>
                <a:gd name="connsiteX5" fmla="*/ 81772 w 211226"/>
                <a:gd name="connsiteY5" fmla="*/ 143542 h 143541"/>
                <a:gd name="connsiteX6" fmla="*/ 30061 w 211226"/>
                <a:gd name="connsiteY6" fmla="*/ 143542 h 143541"/>
                <a:gd name="connsiteX7" fmla="*/ 0 w 211226"/>
                <a:gd name="connsiteY7" fmla="*/ 0 h 143541"/>
                <a:gd name="connsiteX8" fmla="*/ 41691 w 211226"/>
                <a:gd name="connsiteY8" fmla="*/ 0 h 143541"/>
                <a:gd name="connsiteX9" fmla="*/ 50102 w 211226"/>
                <a:gd name="connsiteY9" fmla="*/ 66904 h 143541"/>
                <a:gd name="connsiteX10" fmla="*/ 56064 w 211226"/>
                <a:gd name="connsiteY10" fmla="*/ 122958 h 143541"/>
                <a:gd name="connsiteX11" fmla="*/ 65808 w 211226"/>
                <a:gd name="connsiteY11" fmla="*/ 66904 h 143541"/>
                <a:gd name="connsiteX12" fmla="*/ 79877 w 211226"/>
                <a:gd name="connsiteY12" fmla="*/ 0 h 143541"/>
                <a:gd name="connsiteX13" fmla="*/ 131331 w 211226"/>
                <a:gd name="connsiteY13" fmla="*/ 0 h 143541"/>
                <a:gd name="connsiteX14" fmla="*/ 145418 w 211226"/>
                <a:gd name="connsiteY14" fmla="*/ 66904 h 143541"/>
                <a:gd name="connsiteX15" fmla="*/ 154629 w 211226"/>
                <a:gd name="connsiteY15" fmla="*/ 122958 h 143541"/>
                <a:gd name="connsiteX16" fmla="*/ 160849 w 211226"/>
                <a:gd name="connsiteY16" fmla="*/ 66904 h 143541"/>
                <a:gd name="connsiteX17" fmla="*/ 170059 w 211226"/>
                <a:gd name="connsiteY17" fmla="*/ 0 h 143541"/>
                <a:gd name="connsiteX18" fmla="*/ 211226 w 211226"/>
                <a:gd name="connsiteY18" fmla="*/ 0 h 143541"/>
                <a:gd name="connsiteX19" fmla="*/ 181165 w 211226"/>
                <a:gd name="connsiteY19" fmla="*/ 143542 h 14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1226" h="143541">
                  <a:moveTo>
                    <a:pt x="181165" y="143542"/>
                  </a:moveTo>
                  <a:lnTo>
                    <a:pt x="129426" y="143542"/>
                  </a:lnTo>
                  <a:lnTo>
                    <a:pt x="117520" y="85325"/>
                  </a:lnTo>
                  <a:cubicBezTo>
                    <a:pt x="115357" y="74495"/>
                    <a:pt x="109937" y="46320"/>
                    <a:pt x="105613" y="22498"/>
                  </a:cubicBezTo>
                  <a:cubicBezTo>
                    <a:pt x="100727" y="46053"/>
                    <a:pt x="95326" y="73676"/>
                    <a:pt x="93421" y="83963"/>
                  </a:cubicBezTo>
                  <a:lnTo>
                    <a:pt x="81772" y="143542"/>
                  </a:lnTo>
                  <a:lnTo>
                    <a:pt x="30061" y="143542"/>
                  </a:lnTo>
                  <a:lnTo>
                    <a:pt x="0" y="0"/>
                  </a:lnTo>
                  <a:lnTo>
                    <a:pt x="41691" y="0"/>
                  </a:lnTo>
                  <a:lnTo>
                    <a:pt x="50102" y="66904"/>
                  </a:lnTo>
                  <a:cubicBezTo>
                    <a:pt x="52264" y="83953"/>
                    <a:pt x="55788" y="120777"/>
                    <a:pt x="56064" y="122958"/>
                  </a:cubicBezTo>
                  <a:cubicBezTo>
                    <a:pt x="56607" y="119691"/>
                    <a:pt x="62008" y="84773"/>
                    <a:pt x="65808" y="66904"/>
                  </a:cubicBezTo>
                  <a:lnTo>
                    <a:pt x="79877" y="0"/>
                  </a:lnTo>
                  <a:lnTo>
                    <a:pt x="131331" y="0"/>
                  </a:lnTo>
                  <a:lnTo>
                    <a:pt x="145418" y="66904"/>
                  </a:lnTo>
                  <a:cubicBezTo>
                    <a:pt x="148657" y="83153"/>
                    <a:pt x="154086" y="119158"/>
                    <a:pt x="154629" y="122958"/>
                  </a:cubicBezTo>
                  <a:cubicBezTo>
                    <a:pt x="154886" y="120520"/>
                    <a:pt x="158410" y="83410"/>
                    <a:pt x="160849" y="66904"/>
                  </a:cubicBezTo>
                  <a:lnTo>
                    <a:pt x="170059" y="0"/>
                  </a:lnTo>
                  <a:lnTo>
                    <a:pt x="211226" y="0"/>
                  </a:lnTo>
                  <a:lnTo>
                    <a:pt x="181165" y="1435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F9EB8D2B-BD9D-0159-8217-F56E37F37CB4}"/>
              </a:ext>
            </a:extLst>
          </p:cNvPr>
          <p:cNvSpPr/>
          <p:nvPr/>
        </p:nvSpPr>
        <p:spPr>
          <a:xfrm>
            <a:off x="8495013" y="3099816"/>
            <a:ext cx="3696987" cy="22289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Hinweis: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t>Diese Präsentation enthält vertrauliche Informationen und ist nur zur nicht-öffentlichen Verwendung bei Kunden und Lieferanten freigegeben. Ggf. Rücksprache mit Fachbereich notwendig.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i="1">
              <a:solidFill>
                <a:prstClr val="white"/>
              </a:solidFill>
              <a:latin typeface="Fago Pro" panose="02000506040000020004" pitchFamily="50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i="1">
                <a:solidFill>
                  <a:prstClr val="white"/>
                </a:solidFill>
                <a:latin typeface="Fago Pro" panose="02000506040000020004" pitchFamily="50" charset="0"/>
              </a:rPr>
              <a:t>- Diesen Hinweis vor Benutzung entfernen -</a:t>
            </a:r>
            <a:endParaRPr kumimoji="0" lang="de-DE" sz="1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158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B4C61-36BB-DCD6-EAD8-961FC4209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EF4E376-19E4-E34C-2D7F-0CC46024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Greifeinheit ELG</a:t>
            </a:r>
            <a:br>
              <a:rPr lang="de-DE"/>
            </a:br>
            <a:r>
              <a:rPr lang="de-DE" sz="2400" b="0"/>
              <a:t>Handling von Waschmaschinen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0FAF2AE-A38C-E81F-F812-06C4989D0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r>
              <a:rPr lang="de-DE"/>
              <a:t> - Verpackung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F4D06691-65EC-979E-89E5-B021D2A0C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10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B080FBE-BEF7-02A4-3263-A93D276E2EC2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F21F5B1-A0A8-D9FE-F915-C9FDCAD9E8F3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BE852586-34FC-FDC4-49FF-9E157827EC66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449B88FC-5A65-17CF-3B33-A53FA1EBE1E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33BB46F6-CBB4-E293-8545-05A84522080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071266A8-3772-01CB-D5AA-24FB2A20F9BB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158B6480-8DE6-3269-088A-1D3098745E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12F2C81A-0EE9-8386-4C45-DC0A40E35AC5}"/>
              </a:ext>
            </a:extLst>
          </p:cNvPr>
          <p:cNvSpPr txBox="1"/>
          <p:nvPr/>
        </p:nvSpPr>
        <p:spPr>
          <a:xfrm>
            <a:off x="7056949" y="1560976"/>
            <a:ext cx="4800089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Kurze Projektdurchlaufzeit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Auslegung, Konstruktion und Montage durch SCHUNK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 i="0">
              <a:solidFill>
                <a:srgbClr val="003D6A"/>
              </a:solidFill>
              <a:effectLst/>
              <a:latin typeface="Calibri" panose="020F0502020204030204" pitchFamily="34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i="0" err="1">
                <a:solidFill>
                  <a:srgbClr val="003D6A"/>
                </a:solidFill>
                <a:effectLst/>
                <a:latin typeface="+mj-lt"/>
              </a:rPr>
              <a:t>Greiferkonfiguration</a:t>
            </a:r>
            <a:r>
              <a:rPr lang="de-DE" sz="2000" b="1" i="0">
                <a:solidFill>
                  <a:srgbClr val="003D6A"/>
                </a:solidFill>
                <a:effectLst/>
                <a:latin typeface="+mj-lt"/>
              </a:rPr>
              <a:t> ELG</a:t>
            </a:r>
            <a:br>
              <a:rPr lang="de-DE" sz="2000" b="1" i="0">
                <a:solidFill>
                  <a:srgbClr val="003D6A"/>
                </a:solidFill>
                <a:effectLst/>
                <a:latin typeface="+mj-lt"/>
              </a:rPr>
            </a:br>
            <a:r>
              <a:rPr lang="de-DE" sz="1600" i="0">
                <a:solidFill>
                  <a:srgbClr val="003D6A"/>
                </a:solidFill>
                <a:effectLst/>
              </a:rPr>
              <a:t>Kundenspezifisch konfigurierbarer Großhubgreifer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Kundenspezifische Schnittstelle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für den Anbau an ihren Roboter oder Linearportal mit Toleranzausgleich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Greifeinheit</a:t>
            </a:r>
            <a:br>
              <a:rPr lang="de-DE" sz="2000" b="1">
                <a:solidFill>
                  <a:srgbClr val="003D6A"/>
                </a:solidFill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Greifer zur Handhabung großer, schwerer Werkstücke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  <a:latin typeface="Fago Pro" panose="02000506040000020004" pitchFamily="2" charset="0"/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Lösung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Großhubgreifer ELG, </a:t>
            </a:r>
            <a:r>
              <a:rPr lang="de-DE" sz="1600" err="1">
                <a:solidFill>
                  <a:srgbClr val="003D6A"/>
                </a:solidFill>
              </a:rPr>
              <a:t>Greiferfinger</a:t>
            </a:r>
            <a:r>
              <a:rPr lang="de-DE" sz="1600">
                <a:solidFill>
                  <a:srgbClr val="003D6A"/>
                </a:solidFill>
              </a:rPr>
              <a:t> mit Anti-Rutsch-Beschichtung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3075F58-1EAB-1396-7E43-98681A68048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A0C9AF12-AC5A-03AA-A819-34AAE5CBF62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C5225D2D-41F5-41FF-6494-6D5F7EBD57C3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BB6C877C-F85D-344C-DF16-F0E141966E93}"/>
              </a:ext>
            </a:extLst>
          </p:cNvPr>
          <p:cNvGrpSpPr/>
          <p:nvPr/>
        </p:nvGrpSpPr>
        <p:grpSpPr>
          <a:xfrm>
            <a:off x="4605159" y="6078883"/>
            <a:ext cx="2297175" cy="723308"/>
            <a:chOff x="3486608" y="2216930"/>
            <a:chExt cx="2297175" cy="723308"/>
          </a:xfrm>
        </p:grpSpPr>
        <p:grpSp>
          <p:nvGrpSpPr>
            <p:cNvPr id="37" name="Gruppieren 36">
              <a:extLst>
                <a:ext uri="{FF2B5EF4-FFF2-40B4-BE49-F238E27FC236}">
                  <a16:creationId xmlns:a16="http://schemas.microsoft.com/office/drawing/2014/main" id="{4A62A106-8F82-6D8A-88B1-AAA0E71D297E}"/>
                </a:ext>
              </a:extLst>
            </p:cNvPr>
            <p:cNvGrpSpPr/>
            <p:nvPr/>
          </p:nvGrpSpPr>
          <p:grpSpPr>
            <a:xfrm>
              <a:off x="3486608" y="2216930"/>
              <a:ext cx="2297175" cy="723308"/>
              <a:chOff x="3486608" y="2216930"/>
              <a:chExt cx="2297175" cy="723308"/>
            </a:xfrm>
          </p:grpSpPr>
          <p:pic>
            <p:nvPicPr>
              <p:cNvPr id="39" name="Grafik 124">
                <a:extLst>
                  <a:ext uri="{FF2B5EF4-FFF2-40B4-BE49-F238E27FC236}">
                    <a16:creationId xmlns:a16="http://schemas.microsoft.com/office/drawing/2014/main" id="{2AE49BD5-D512-4B21-5B8D-CB58D57E7D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40" name="Textfeld 127">
                <a:extLst>
                  <a:ext uri="{FF2B5EF4-FFF2-40B4-BE49-F238E27FC236}">
                    <a16:creationId xmlns:a16="http://schemas.microsoft.com/office/drawing/2014/main" id="{55058D47-8CFB-0464-CEF9-36287FF6D814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RELIABILITY</a:t>
                </a:r>
              </a:p>
            </p:txBody>
          </p:sp>
          <p:sp>
            <p:nvSpPr>
              <p:cNvPr id="41" name="Textfeld 125">
                <a:extLst>
                  <a:ext uri="{FF2B5EF4-FFF2-40B4-BE49-F238E27FC236}">
                    <a16:creationId xmlns:a16="http://schemas.microsoft.com/office/drawing/2014/main" id="{D9FA6FBA-CDB2-47FB-66E7-9131039C828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STRONG</a:t>
                </a:r>
              </a:p>
            </p:txBody>
          </p:sp>
          <p:sp>
            <p:nvSpPr>
              <p:cNvPr id="42" name="Textfeld 123">
                <a:extLst>
                  <a:ext uri="{FF2B5EF4-FFF2-40B4-BE49-F238E27FC236}">
                    <a16:creationId xmlns:a16="http://schemas.microsoft.com/office/drawing/2014/main" id="{0021A055-7C4C-300D-30DB-9EA50EE7443C}"/>
                  </a:ext>
                </a:extLst>
              </p:cNvPr>
              <p:cNvSpPr txBox="1"/>
              <p:nvPr/>
            </p:nvSpPr>
            <p:spPr>
              <a:xfrm>
                <a:off x="490914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+mj-lt"/>
                    <a:ea typeface="+mj-ea"/>
                    <a:cs typeface="+mj-cs"/>
                  </a:rPr>
                  <a:t>ACCURACY</a:t>
                </a:r>
              </a:p>
            </p:txBody>
          </p:sp>
          <p:pic>
            <p:nvPicPr>
              <p:cNvPr id="43" name="Grafik 42">
                <a:extLst>
                  <a:ext uri="{FF2B5EF4-FFF2-40B4-BE49-F238E27FC236}">
                    <a16:creationId xmlns:a16="http://schemas.microsoft.com/office/drawing/2014/main" id="{F54AE249-E593-0908-7B9F-BCE714BC8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838E5F5-585B-F456-E09C-843608FAF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CA7C4895-E498-796E-F23B-71A1D375E521}"/>
              </a:ext>
            </a:extLst>
          </p:cNvPr>
          <p:cNvGrpSpPr/>
          <p:nvPr/>
        </p:nvGrpSpPr>
        <p:grpSpPr>
          <a:xfrm>
            <a:off x="2995948" y="6143577"/>
            <a:ext cx="634613" cy="573871"/>
            <a:chOff x="4749430" y="2974495"/>
            <a:chExt cx="2215224" cy="2106551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A4F0257E-743C-3DC2-2688-41AE3A1299B9}"/>
                </a:ext>
              </a:extLst>
            </p:cNvPr>
            <p:cNvSpPr/>
            <p:nvPr/>
          </p:nvSpPr>
          <p:spPr>
            <a:xfrm>
              <a:off x="5386243" y="4155146"/>
              <a:ext cx="914400" cy="925900"/>
            </a:xfrm>
            <a:prstGeom prst="rect">
              <a:avLst/>
            </a:prstGeom>
            <a:solidFill>
              <a:srgbClr val="003D6A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463B0A1A-A673-5C82-056E-406D76FC7E56}"/>
                </a:ext>
              </a:extLst>
            </p:cNvPr>
            <p:cNvSpPr/>
            <p:nvPr/>
          </p:nvSpPr>
          <p:spPr>
            <a:xfrm>
              <a:off x="6543234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7" name="Rechteck: obere Ecken abgeschnitten 46">
              <a:extLst>
                <a:ext uri="{FF2B5EF4-FFF2-40B4-BE49-F238E27FC236}">
                  <a16:creationId xmlns:a16="http://schemas.microsoft.com/office/drawing/2014/main" id="{B6C2BB2A-5015-4364-4788-0A5D40EE7584}"/>
                </a:ext>
              </a:extLst>
            </p:cNvPr>
            <p:cNvSpPr/>
            <p:nvPr/>
          </p:nvSpPr>
          <p:spPr>
            <a:xfrm rot="16200000">
              <a:off x="6311198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9EB08B59-8B0B-AD97-BAF2-46926ED50EDC}"/>
                </a:ext>
              </a:extLst>
            </p:cNvPr>
            <p:cNvSpPr/>
            <p:nvPr/>
          </p:nvSpPr>
          <p:spPr>
            <a:xfrm flipH="1">
              <a:off x="4891268" y="3689719"/>
              <a:ext cx="256053" cy="1135452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49" name="Rechteck: obere Ecken abgeschnitten 48">
              <a:extLst>
                <a:ext uri="{FF2B5EF4-FFF2-40B4-BE49-F238E27FC236}">
                  <a16:creationId xmlns:a16="http://schemas.microsoft.com/office/drawing/2014/main" id="{05B1EC71-1956-3355-4523-05A6C481C318}"/>
                </a:ext>
              </a:extLst>
            </p:cNvPr>
            <p:cNvSpPr/>
            <p:nvPr/>
          </p:nvSpPr>
          <p:spPr>
            <a:xfrm rot="5400000" flipH="1">
              <a:off x="5016067" y="4464719"/>
              <a:ext cx="363291" cy="357612"/>
            </a:xfrm>
            <a:prstGeom prst="snip2Same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50" name="Rechteck 49">
              <a:extLst>
                <a:ext uri="{FF2B5EF4-FFF2-40B4-BE49-F238E27FC236}">
                  <a16:creationId xmlns:a16="http://schemas.microsoft.com/office/drawing/2014/main" id="{9B9668B2-BADC-687E-8265-D2A109A740C7}"/>
                </a:ext>
              </a:extLst>
            </p:cNvPr>
            <p:cNvSpPr/>
            <p:nvPr/>
          </p:nvSpPr>
          <p:spPr>
            <a:xfrm>
              <a:off x="4749430" y="2974495"/>
              <a:ext cx="2215224" cy="715224"/>
            </a:xfrm>
            <a:prstGeom prst="rect">
              <a:avLst/>
            </a:prstGeom>
            <a:solidFill>
              <a:srgbClr val="009E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pic>
        <p:nvPicPr>
          <p:cNvPr id="51" name="Grafik 50">
            <a:extLst>
              <a:ext uri="{FF2B5EF4-FFF2-40B4-BE49-F238E27FC236}">
                <a16:creationId xmlns:a16="http://schemas.microsoft.com/office/drawing/2014/main" id="{F06D8533-BB57-E886-105F-EF3E9877F8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159" y="6072697"/>
            <a:ext cx="706502" cy="706502"/>
          </a:xfrm>
          <a:prstGeom prst="rect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E124866D-A971-3935-E158-632A0A86FD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36321" y="6119548"/>
            <a:ext cx="612799" cy="6127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FFCF676-8802-C93C-DF85-B03E3ADF10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788" y="2106479"/>
            <a:ext cx="4314074" cy="3368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B3EA7F1-9A5A-CF7C-0937-426D8728E6C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424" y="1659948"/>
            <a:ext cx="2446530" cy="18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3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45E6B-92EB-6D86-65FD-683575C39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feld 22">
            <a:extLst>
              <a:ext uri="{FF2B5EF4-FFF2-40B4-BE49-F238E27FC236}">
                <a16:creationId xmlns:a16="http://schemas.microsoft.com/office/drawing/2014/main" id="{2D98EF68-F6A3-64A3-00FD-9AD00B77E474}"/>
              </a:ext>
            </a:extLst>
          </p:cNvPr>
          <p:cNvSpPr txBox="1"/>
          <p:nvPr/>
        </p:nvSpPr>
        <p:spPr>
          <a:xfrm>
            <a:off x="7056949" y="2211346"/>
            <a:ext cx="4800089" cy="39087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 Projektierungsteams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Linearachse LDT / LDN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Linearachsen Typ LDT und LDN</a:t>
            </a:r>
            <a:endParaRPr lang="de-DE" sz="160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indent="-342900"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Dynamik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Linearachsen mit Direktantrieb gewährleisten eine hohe Dynamik und minimale Taktzeit</a:t>
            </a:r>
            <a:endParaRPr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Hohe Verfügbarkeit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Hohe Anlagenverfügbarkeit durch max. </a:t>
            </a:r>
            <a:r>
              <a:rPr lang="de-DE" sz="1600">
                <a:solidFill>
                  <a:srgbClr val="003D6A"/>
                </a:solidFill>
                <a:latin typeface="Fago Pro"/>
              </a:rPr>
              <a:t>Reduzierung der</a:t>
            </a:r>
            <a:r>
              <a:rPr kumimoji="0" lang="de-DE" sz="160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Verschleißteile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51745C5-DA8A-A6BD-C6FE-36B8B739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Fago Pro"/>
              </a:rPr>
              <a:t>2-Achs System</a:t>
            </a:r>
            <a:br>
              <a:rPr lang="de-DE"/>
            </a:br>
            <a:r>
              <a:rPr lang="de-DE" sz="2400" b="0">
                <a:latin typeface="Fago Pro"/>
              </a:rPr>
              <a:t>Handling von Kontaktlinsen-Trays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139912-021B-A2D5-ED82-031207CDDA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r>
              <a:rPr lang="de-DE"/>
              <a:t> - Konsumgüter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FA67D8C-F1E3-79D3-2049-8177898AE4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11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E641A59-D1CF-C196-F715-8C87171CF398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43D011C-EEFF-DBFB-FE2E-E2974BAC8660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713D275A-0A59-6789-7E39-4F0583A37BA3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7896AE58-D6FE-DA31-97E8-9BB049013F47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3FEE609-916C-DDD1-D2B1-80C2E088E06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1DECC0D-EB3A-94C8-6002-6DA1E1C0CB8A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6124555A-E7E9-A42E-9E53-CC605F107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F94D2CF-8449-3CB9-B39F-0F013D5BF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14" y="1694921"/>
            <a:ext cx="6346849" cy="3770931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FA652AE1-5FB4-8FCC-ADA2-0FDA2AE5037F}"/>
              </a:ext>
            </a:extLst>
          </p:cNvPr>
          <p:cNvGrpSpPr/>
          <p:nvPr/>
        </p:nvGrpSpPr>
        <p:grpSpPr>
          <a:xfrm>
            <a:off x="3721610" y="6100083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500FE9E-7610-59DE-0910-86AA3CF5D960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CCA3A495-FE3F-D2A3-592F-F43F71AFE8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8688A440-9CAE-6168-1EAC-B1F65B792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CA691361-9615-705D-F783-73905BA0C3EB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A1D9D191-87A4-5C42-7119-8C6CE5DAC6C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DD40D90-F55B-30B7-0235-CC3C6FD27914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9" name="Grafik 36">
              <a:extLst>
                <a:ext uri="{FF2B5EF4-FFF2-40B4-BE49-F238E27FC236}">
                  <a16:creationId xmlns:a16="http://schemas.microsoft.com/office/drawing/2014/main" id="{62190ABD-6F5F-66D1-7850-916EE0011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grpSp>
        <p:nvGrpSpPr>
          <p:cNvPr id="22" name="Gruppieren 71">
            <a:extLst>
              <a:ext uri="{FF2B5EF4-FFF2-40B4-BE49-F238E27FC236}">
                <a16:creationId xmlns:a16="http://schemas.microsoft.com/office/drawing/2014/main" id="{4F17B6F5-27E0-A7A2-C2BB-B21EE2165995}"/>
              </a:ext>
            </a:extLst>
          </p:cNvPr>
          <p:cNvGrpSpPr/>
          <p:nvPr/>
        </p:nvGrpSpPr>
        <p:grpSpPr>
          <a:xfrm>
            <a:off x="2536383" y="6077388"/>
            <a:ext cx="337813" cy="638864"/>
            <a:chOff x="2734813" y="2340050"/>
            <a:chExt cx="663255" cy="2981325"/>
          </a:xfrm>
        </p:grpSpPr>
        <p:sp>
          <p:nvSpPr>
            <p:cNvPr id="17" name="Rechteck 72">
              <a:extLst>
                <a:ext uri="{FF2B5EF4-FFF2-40B4-BE49-F238E27FC236}">
                  <a16:creationId xmlns:a16="http://schemas.microsoft.com/office/drawing/2014/main" id="{93196740-E9ED-AE7A-6F17-0A0F4886ED4D}"/>
                </a:ext>
              </a:extLst>
            </p:cNvPr>
            <p:cNvSpPr/>
            <p:nvPr/>
          </p:nvSpPr>
          <p:spPr>
            <a:xfrm>
              <a:off x="2734813" y="2340050"/>
              <a:ext cx="368045" cy="2981325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73">
              <a:extLst>
                <a:ext uri="{FF2B5EF4-FFF2-40B4-BE49-F238E27FC236}">
                  <a16:creationId xmlns:a16="http://schemas.microsoft.com/office/drawing/2014/main" id="{6A8BC919-62DD-C2E3-32E5-6582467F4F04}"/>
                </a:ext>
              </a:extLst>
            </p:cNvPr>
            <p:cNvSpPr/>
            <p:nvPr/>
          </p:nvSpPr>
          <p:spPr>
            <a:xfrm>
              <a:off x="3111427" y="4410074"/>
              <a:ext cx="92739" cy="606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Rechteck 74">
              <a:extLst>
                <a:ext uri="{FF2B5EF4-FFF2-40B4-BE49-F238E27FC236}">
                  <a16:creationId xmlns:a16="http://schemas.microsoft.com/office/drawing/2014/main" id="{7835DC6D-23FD-AE2C-3BF8-DF355E46C320}"/>
                </a:ext>
              </a:extLst>
            </p:cNvPr>
            <p:cNvSpPr/>
            <p:nvPr/>
          </p:nvSpPr>
          <p:spPr>
            <a:xfrm>
              <a:off x="2734813" y="2340050"/>
              <a:ext cx="368045" cy="1905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" name="Grafik 75">
              <a:extLst>
                <a:ext uri="{FF2B5EF4-FFF2-40B4-BE49-F238E27FC236}">
                  <a16:creationId xmlns:a16="http://schemas.microsoft.com/office/drawing/2014/main" id="{B7AAA2B2-2D5C-C61E-4C31-037AF226A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4813" y="5120190"/>
              <a:ext cx="377985" cy="201185"/>
            </a:xfrm>
            <a:prstGeom prst="rect">
              <a:avLst/>
            </a:prstGeom>
          </p:spPr>
        </p:pic>
        <p:sp>
          <p:nvSpPr>
            <p:cNvPr id="21" name="Pfeil: nach oben und unten 76">
              <a:extLst>
                <a:ext uri="{FF2B5EF4-FFF2-40B4-BE49-F238E27FC236}">
                  <a16:creationId xmlns:a16="http://schemas.microsoft.com/office/drawing/2014/main" id="{A4ECB97C-5915-2433-023C-B0CA9F22BAC0}"/>
                </a:ext>
              </a:extLst>
            </p:cNvPr>
            <p:cNvSpPr/>
            <p:nvPr/>
          </p:nvSpPr>
          <p:spPr>
            <a:xfrm>
              <a:off x="3305329" y="2535892"/>
              <a:ext cx="92739" cy="2589640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9" name="Gruppieren 77">
            <a:extLst>
              <a:ext uri="{FF2B5EF4-FFF2-40B4-BE49-F238E27FC236}">
                <a16:creationId xmlns:a16="http://schemas.microsoft.com/office/drawing/2014/main" id="{706CA6B6-139E-E5A4-10EE-B6C0D92EC644}"/>
              </a:ext>
            </a:extLst>
          </p:cNvPr>
          <p:cNvGrpSpPr/>
          <p:nvPr/>
        </p:nvGrpSpPr>
        <p:grpSpPr>
          <a:xfrm>
            <a:off x="3086870" y="6110290"/>
            <a:ext cx="427322" cy="589291"/>
            <a:chOff x="8899398" y="2717009"/>
            <a:chExt cx="791492" cy="1693066"/>
          </a:xfrm>
        </p:grpSpPr>
        <p:sp>
          <p:nvSpPr>
            <p:cNvPr id="25" name="Rechteck 80">
              <a:extLst>
                <a:ext uri="{FF2B5EF4-FFF2-40B4-BE49-F238E27FC236}">
                  <a16:creationId xmlns:a16="http://schemas.microsoft.com/office/drawing/2014/main" id="{7AB3CE77-6807-2FD8-F9DB-E35E21737C13}"/>
                </a:ext>
              </a:extLst>
            </p:cNvPr>
            <p:cNvSpPr/>
            <p:nvPr/>
          </p:nvSpPr>
          <p:spPr>
            <a:xfrm>
              <a:off x="9077325" y="2717009"/>
              <a:ext cx="484588" cy="106809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81">
              <a:extLst>
                <a:ext uri="{FF2B5EF4-FFF2-40B4-BE49-F238E27FC236}">
                  <a16:creationId xmlns:a16="http://schemas.microsoft.com/office/drawing/2014/main" id="{6B42E365-F745-1EAD-7B05-D58B6A535FFC}"/>
                </a:ext>
              </a:extLst>
            </p:cNvPr>
            <p:cNvSpPr/>
            <p:nvPr/>
          </p:nvSpPr>
          <p:spPr>
            <a:xfrm>
              <a:off x="9144000" y="3785100"/>
              <a:ext cx="342900" cy="158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: nach rechts gekrümmt 82">
              <a:extLst>
                <a:ext uri="{FF2B5EF4-FFF2-40B4-BE49-F238E27FC236}">
                  <a16:creationId xmlns:a16="http://schemas.microsoft.com/office/drawing/2014/main" id="{A777289A-7E8D-DD7B-213B-D25196B1890B}"/>
                </a:ext>
              </a:extLst>
            </p:cNvPr>
            <p:cNvSpPr/>
            <p:nvPr/>
          </p:nvSpPr>
          <p:spPr>
            <a:xfrm>
              <a:off x="8899398" y="4038600"/>
              <a:ext cx="383511" cy="371475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8" name="Pfeil: nach links gekrümmt 83">
              <a:extLst>
                <a:ext uri="{FF2B5EF4-FFF2-40B4-BE49-F238E27FC236}">
                  <a16:creationId xmlns:a16="http://schemas.microsoft.com/office/drawing/2014/main" id="{97EE0A48-C5CF-1F37-0039-4D46EB171D98}"/>
                </a:ext>
              </a:extLst>
            </p:cNvPr>
            <p:cNvSpPr/>
            <p:nvPr/>
          </p:nvSpPr>
          <p:spPr>
            <a:xfrm>
              <a:off x="9282909" y="4038599"/>
              <a:ext cx="407981" cy="371475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</p:grpSp>
      <p:sp>
        <p:nvSpPr>
          <p:cNvPr id="16" name="Rechteck 117">
            <a:extLst>
              <a:ext uri="{FF2B5EF4-FFF2-40B4-BE49-F238E27FC236}">
                <a16:creationId xmlns:a16="http://schemas.microsoft.com/office/drawing/2014/main" id="{DEA4F95A-30D7-9B87-7400-3DE9E012CB57}"/>
              </a:ext>
            </a:extLst>
          </p:cNvPr>
          <p:cNvSpPr/>
          <p:nvPr/>
        </p:nvSpPr>
        <p:spPr>
          <a:xfrm>
            <a:off x="4640424" y="5794112"/>
            <a:ext cx="2160000" cy="960000"/>
          </a:xfrm>
          <a:prstGeom prst="rect">
            <a:avLst/>
          </a:prstGeom>
          <a:noFill/>
          <a:ln w="9525">
            <a:solidFill>
              <a:srgbClr val="003C69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0" name="Textfeld 116">
            <a:extLst>
              <a:ext uri="{FF2B5EF4-FFF2-40B4-BE49-F238E27FC236}">
                <a16:creationId xmlns:a16="http://schemas.microsoft.com/office/drawing/2014/main" id="{C49E5435-D89B-8AC6-2950-DA8D7BBD02C1}"/>
              </a:ext>
            </a:extLst>
          </p:cNvPr>
          <p:cNvSpPr txBox="1"/>
          <p:nvPr/>
        </p:nvSpPr>
        <p:spPr>
          <a:xfrm>
            <a:off x="4640425" y="5819185"/>
            <a:ext cx="215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>
                <a:solidFill>
                  <a:srgbClr val="00446B"/>
                </a:solidFill>
                <a:latin typeface="+mj-lt"/>
                <a:ea typeface="+mj-ea"/>
                <a:cs typeface="+mj-cs"/>
              </a:rPr>
              <a:t>REQUIREMENTS</a:t>
            </a:r>
            <a:endParaRPr lang="de-DE" sz="1000">
              <a:solidFill>
                <a:srgbClr val="00446B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D93508C-E0F7-948A-89CD-DC9C5104E8C7}"/>
              </a:ext>
            </a:extLst>
          </p:cNvPr>
          <p:cNvGrpSpPr/>
          <p:nvPr/>
        </p:nvGrpSpPr>
        <p:grpSpPr>
          <a:xfrm>
            <a:off x="4558826" y="6178245"/>
            <a:ext cx="2325750" cy="612936"/>
            <a:chOff x="4558826" y="6178245"/>
            <a:chExt cx="2325750" cy="612936"/>
          </a:xfrm>
        </p:grpSpPr>
        <p:pic>
          <p:nvPicPr>
            <p:cNvPr id="31" name="Grafik 128">
              <a:extLst>
                <a:ext uri="{FF2B5EF4-FFF2-40B4-BE49-F238E27FC236}">
                  <a16:creationId xmlns:a16="http://schemas.microsoft.com/office/drawing/2014/main" id="{93E5B44F-6DF7-DF17-6D7E-98D1E6503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754006" y="6188984"/>
              <a:ext cx="388705" cy="388705"/>
            </a:xfrm>
            <a:prstGeom prst="rect">
              <a:avLst/>
            </a:prstGeom>
          </p:spPr>
        </p:pic>
        <p:pic>
          <p:nvPicPr>
            <p:cNvPr id="32" name="Grafik 126">
              <a:extLst>
                <a:ext uri="{FF2B5EF4-FFF2-40B4-BE49-F238E27FC236}">
                  <a16:creationId xmlns:a16="http://schemas.microsoft.com/office/drawing/2014/main" id="{8C309D46-FBB8-7B27-E8AE-31DA8639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5493423" y="6178245"/>
              <a:ext cx="390860" cy="390860"/>
            </a:xfrm>
            <a:prstGeom prst="rect">
              <a:avLst/>
            </a:prstGeom>
          </p:spPr>
        </p:pic>
        <p:pic>
          <p:nvPicPr>
            <p:cNvPr id="33" name="Grafik 124">
              <a:extLst>
                <a:ext uri="{FF2B5EF4-FFF2-40B4-BE49-F238E27FC236}">
                  <a16:creationId xmlns:a16="http://schemas.microsoft.com/office/drawing/2014/main" id="{C3F4A9E8-5AA4-3899-6B55-97D89129C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263130" y="6206644"/>
              <a:ext cx="368034" cy="368034"/>
            </a:xfrm>
            <a:prstGeom prst="rect">
              <a:avLst/>
            </a:prstGeom>
          </p:spPr>
        </p:pic>
        <p:sp>
          <p:nvSpPr>
            <p:cNvPr id="34" name="Textfeld 127">
              <a:extLst>
                <a:ext uri="{FF2B5EF4-FFF2-40B4-BE49-F238E27FC236}">
                  <a16:creationId xmlns:a16="http://schemas.microsoft.com/office/drawing/2014/main" id="{400F2075-F259-99D2-CAE7-1D473BD6CFE1}"/>
                </a:ext>
              </a:extLst>
            </p:cNvPr>
            <p:cNvSpPr txBox="1"/>
            <p:nvPr/>
          </p:nvSpPr>
          <p:spPr>
            <a:xfrm>
              <a:off x="4558826" y="6544960"/>
              <a:ext cx="82890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HIGHSPEED</a:t>
              </a:r>
            </a:p>
          </p:txBody>
        </p:sp>
        <p:sp>
          <p:nvSpPr>
            <p:cNvPr id="35" name="Textfeld 125">
              <a:extLst>
                <a:ext uri="{FF2B5EF4-FFF2-40B4-BE49-F238E27FC236}">
                  <a16:creationId xmlns:a16="http://schemas.microsoft.com/office/drawing/2014/main" id="{AC41DE52-737F-06F4-76B7-7355B0C795DE}"/>
                </a:ext>
              </a:extLst>
            </p:cNvPr>
            <p:cNvSpPr txBox="1"/>
            <p:nvPr/>
          </p:nvSpPr>
          <p:spPr>
            <a:xfrm>
              <a:off x="5284368" y="6541323"/>
              <a:ext cx="814424" cy="18757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RELIABILITY</a:t>
              </a:r>
            </a:p>
          </p:txBody>
        </p:sp>
        <p:sp>
          <p:nvSpPr>
            <p:cNvPr id="36" name="Textfeld 123">
              <a:extLst>
                <a:ext uri="{FF2B5EF4-FFF2-40B4-BE49-F238E27FC236}">
                  <a16:creationId xmlns:a16="http://schemas.microsoft.com/office/drawing/2014/main" id="{76E635BA-B8E8-99BE-1CB8-107484970DA6}"/>
                </a:ext>
              </a:extLst>
            </p:cNvPr>
            <p:cNvSpPr txBox="1"/>
            <p:nvPr/>
          </p:nvSpPr>
          <p:spPr>
            <a:xfrm>
              <a:off x="6009935" y="6543402"/>
              <a:ext cx="874641" cy="21070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0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ACCURACY</a:t>
              </a:r>
            </a:p>
          </p:txBody>
        </p:sp>
      </p:grpSp>
      <p:pic>
        <p:nvPicPr>
          <p:cNvPr id="8" name="Graphic 23">
            <a:extLst>
              <a:ext uri="{FF2B5EF4-FFF2-40B4-BE49-F238E27FC236}">
                <a16:creationId xmlns:a16="http://schemas.microsoft.com/office/drawing/2014/main" id="{53550637-2839-5EBF-56E5-FF1417D455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1520" y="59080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87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430BB-B748-DBEF-1AD9-75CFC227D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2ECFC366-E3DE-4F91-C411-467C7AE5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Fago Pro"/>
              </a:rPr>
              <a:t>Greifeinheit PHL, 6x PGN-plus</a:t>
            </a:r>
            <a:br>
              <a:rPr lang="de-DE"/>
            </a:br>
            <a:r>
              <a:rPr lang="de-DE" sz="2400" b="0">
                <a:latin typeface="Fago Pro"/>
              </a:rPr>
              <a:t>Handling von Shampoo-Flaschen</a:t>
            </a:r>
            <a:endParaRPr lang="de-DE" b="0">
              <a:latin typeface="Fago Pro"/>
            </a:endParaRP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6D734D2-F601-B513-0C6A-C990BF096C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r>
              <a:rPr lang="de-DE"/>
              <a:t> – Verpackung/Konsumgüter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3FD4AAB-11C3-0CB2-CCCD-14F796E01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BA33EDC3-D2C7-E60F-BEE5-89F9AE56861C}"/>
              </a:ext>
            </a:extLst>
          </p:cNvPr>
          <p:cNvSpPr txBox="1"/>
          <p:nvPr/>
        </p:nvSpPr>
        <p:spPr>
          <a:xfrm>
            <a:off x="7022702" y="2050804"/>
            <a:ext cx="4834335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Kompetentes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Projektierungsteam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 PHL-W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Zusammenfahren und Auseinanderfahren </a:t>
            </a:r>
          </a:p>
          <a:p>
            <a:pPr>
              <a:buClr>
                <a:schemeClr val="bg2"/>
              </a:buClr>
              <a:buSzPct val="100000"/>
            </a:pPr>
            <a:endParaRPr lang="de-DE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6x Greifer PGN-plus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Gleichzeitiges</a:t>
            </a:r>
            <a:r>
              <a:rPr lang="de-DE" sz="2000" b="1"/>
              <a:t> </a:t>
            </a:r>
            <a:r>
              <a:rPr lang="de-DE" sz="1600">
                <a:solidFill>
                  <a:srgbClr val="003D6A"/>
                </a:solidFill>
              </a:rPr>
              <a:t>Greifen von sechs Shampoo-Flaschen</a:t>
            </a:r>
          </a:p>
          <a:p>
            <a:pPr>
              <a:buClr>
                <a:schemeClr val="bg2"/>
              </a:buClr>
              <a:buSzPct val="100000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Mikroventile 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schnelle Zykluszeiten und kompakte Bauweise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Schwenkeinheit SRU-plus</a:t>
            </a:r>
            <a:br>
              <a:rPr lang="de-DE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Fago Pro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Umorientierung des Bauteils um 90°</a:t>
            </a:r>
            <a:endParaRPr lang="de-DE" sz="2000">
              <a:solidFill>
                <a:srgbClr val="003D6A"/>
              </a:solidFill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56F23A98-8408-A5A4-85FC-8DBB311BE47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C4584259-3A7B-93DF-B5D7-EBBFDD5A81C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E7F8AA8-6795-9BE4-533F-5A7099145C22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1C26C8D-DF0B-016F-2846-BEC3B9660AFF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864E5EF1-35EE-0084-91A5-D6ABB6342F2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96B66095-B1C3-EED9-094A-ECD62DD4BB70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88A2609-B563-65E7-A6F9-9F790D931368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AEDEAF15-9E54-FA3D-7148-138B3CC28E58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7B5129B5-9F3B-1582-7EFC-69F2709428AC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CB8D7A49-5806-C1AA-62F8-EBAF387DE7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19B8886-1042-250D-5243-5EC1506B136D}"/>
              </a:ext>
            </a:extLst>
          </p:cNvPr>
          <p:cNvGrpSpPr/>
          <p:nvPr/>
        </p:nvGrpSpPr>
        <p:grpSpPr>
          <a:xfrm>
            <a:off x="4530324" y="6175874"/>
            <a:ext cx="2321940" cy="612936"/>
            <a:chOff x="3486608" y="3865643"/>
            <a:chExt cx="2321940" cy="612936"/>
          </a:xfrm>
        </p:grpSpPr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DB91A714-2A97-7BC9-B14C-D29EA52745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86608" y="3876382"/>
              <a:ext cx="828904" cy="602197"/>
              <a:chOff x="6630231" y="3745239"/>
              <a:chExt cx="1151537" cy="836590"/>
            </a:xfrm>
          </p:grpSpPr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9CCAE9FC-422A-A7B4-A61E-1BA81FDF10A0}"/>
                  </a:ext>
                </a:extLst>
              </p:cNvPr>
              <p:cNvSpPr txBox="1"/>
              <p:nvPr/>
            </p:nvSpPr>
            <p:spPr>
              <a:xfrm>
                <a:off x="6630231" y="4239772"/>
                <a:ext cx="1151537" cy="342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POWERFUL</a:t>
                </a:r>
              </a:p>
            </p:txBody>
          </p:sp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C9A0A129-B4C1-CC0A-0E69-65999DA3B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6901381" y="3745239"/>
                <a:ext cx="540000" cy="540000"/>
              </a:xfrm>
              <a:prstGeom prst="rect">
                <a:avLst/>
              </a:prstGeom>
            </p:spPr>
          </p:pic>
        </p:grpSp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A55218F8-6335-DC81-580F-004C204F8F8E}"/>
                </a:ext>
              </a:extLst>
            </p:cNvPr>
            <p:cNvGrpSpPr/>
            <p:nvPr/>
          </p:nvGrpSpPr>
          <p:grpSpPr>
            <a:xfrm>
              <a:off x="4212150" y="3865643"/>
              <a:ext cx="814424" cy="550654"/>
              <a:chOff x="1464053" y="2874350"/>
              <a:chExt cx="1105444" cy="747421"/>
            </a:xfrm>
          </p:grpSpPr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76C4058-EBA9-C5F8-9877-B8EF99ACC815}"/>
                  </a:ext>
                </a:extLst>
              </p:cNvPr>
              <p:cNvSpPr txBox="1"/>
              <p:nvPr/>
            </p:nvSpPr>
            <p:spPr>
              <a:xfrm>
                <a:off x="1464053" y="3367168"/>
                <a:ext cx="1105444" cy="25460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SENSITIVE</a:t>
                </a:r>
              </a:p>
            </p:txBody>
          </p:sp>
          <p:pic>
            <p:nvPicPr>
              <p:cNvPr id="30" name="Grafik 29">
                <a:extLst>
                  <a:ext uri="{FF2B5EF4-FFF2-40B4-BE49-F238E27FC236}">
                    <a16:creationId xmlns:a16="http://schemas.microsoft.com/office/drawing/2014/main" id="{13826656-EDE2-5ED2-9C30-866F190B6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1743075" y="2874350"/>
                <a:ext cx="539999" cy="530527"/>
              </a:xfrm>
              <a:prstGeom prst="rect">
                <a:avLst/>
              </a:prstGeom>
            </p:spPr>
          </p:pic>
        </p:grpSp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BAB8AD91-1DD7-EF96-F936-EBCC73BDDD52}"/>
                </a:ext>
              </a:extLst>
            </p:cNvPr>
            <p:cNvGrpSpPr/>
            <p:nvPr/>
          </p:nvGrpSpPr>
          <p:grpSpPr>
            <a:xfrm>
              <a:off x="4933907" y="3894042"/>
              <a:ext cx="874641" cy="547466"/>
              <a:chOff x="1414461" y="2987649"/>
              <a:chExt cx="1187177" cy="743093"/>
            </a:xfrm>
          </p:grpSpPr>
          <p:sp>
            <p:nvSpPr>
              <p:cNvPr id="27" name="Textfeld 26">
                <a:extLst>
                  <a:ext uri="{FF2B5EF4-FFF2-40B4-BE49-F238E27FC236}">
                    <a16:creationId xmlns:a16="http://schemas.microsoft.com/office/drawing/2014/main" id="{91CA096F-28CF-E94F-DCE9-8791DD409287}"/>
                  </a:ext>
                </a:extLst>
              </p:cNvPr>
              <p:cNvSpPr txBox="1"/>
              <p:nvPr/>
            </p:nvSpPr>
            <p:spPr>
              <a:xfrm>
                <a:off x="1414461" y="3444742"/>
                <a:ext cx="1187177" cy="28600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8" name="Grafik 27">
                <a:extLst>
                  <a:ext uri="{FF2B5EF4-FFF2-40B4-BE49-F238E27FC236}">
                    <a16:creationId xmlns:a16="http://schemas.microsoft.com/office/drawing/2014/main" id="{C7B4CD83-50CE-E63C-1B58-BD23B4218A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1763302" y="2987649"/>
                <a:ext cx="499544" cy="499544"/>
              </a:xfrm>
              <a:prstGeom prst="rect">
                <a:avLst/>
              </a:prstGeom>
            </p:spPr>
          </p:pic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072373F7-52A8-E693-02AA-25A3DACD40FD}"/>
              </a:ext>
            </a:extLst>
          </p:cNvPr>
          <p:cNvGrpSpPr/>
          <p:nvPr/>
        </p:nvGrpSpPr>
        <p:grpSpPr>
          <a:xfrm>
            <a:off x="2496203" y="6080414"/>
            <a:ext cx="863574" cy="641587"/>
            <a:chOff x="3443747" y="3172668"/>
            <a:chExt cx="1123983" cy="853401"/>
          </a:xfrm>
        </p:grpSpPr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4871AF5B-E223-FDE0-0922-E8AE69FDF107}"/>
                </a:ext>
              </a:extLst>
            </p:cNvPr>
            <p:cNvSpPr/>
            <p:nvPr/>
          </p:nvSpPr>
          <p:spPr>
            <a:xfrm>
              <a:off x="3578855" y="3562233"/>
              <a:ext cx="292231" cy="11422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25E211C9-5F58-F61D-8FB5-A24B53E22DF8}"/>
                </a:ext>
              </a:extLst>
            </p:cNvPr>
            <p:cNvSpPr/>
            <p:nvPr/>
          </p:nvSpPr>
          <p:spPr>
            <a:xfrm>
              <a:off x="4158490" y="3562233"/>
              <a:ext cx="292231" cy="1142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9F502D57-B568-DF9B-535E-6FC8D49CEC56}"/>
                </a:ext>
              </a:extLst>
            </p:cNvPr>
            <p:cNvSpPr/>
            <p:nvPr/>
          </p:nvSpPr>
          <p:spPr>
            <a:xfrm>
              <a:off x="3446851" y="3292711"/>
              <a:ext cx="1120879" cy="26255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Pfeil: nach links und rechts 36">
              <a:extLst>
                <a:ext uri="{FF2B5EF4-FFF2-40B4-BE49-F238E27FC236}">
                  <a16:creationId xmlns:a16="http://schemas.microsoft.com/office/drawing/2014/main" id="{28B6D236-4911-B76F-2103-D98CF2A0B98D}"/>
                </a:ext>
              </a:extLst>
            </p:cNvPr>
            <p:cNvSpPr/>
            <p:nvPr/>
          </p:nvSpPr>
          <p:spPr>
            <a:xfrm>
              <a:off x="3443747" y="3172668"/>
              <a:ext cx="1120879" cy="56366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Pfeil: nach links und rechts 37">
              <a:extLst>
                <a:ext uri="{FF2B5EF4-FFF2-40B4-BE49-F238E27FC236}">
                  <a16:creationId xmlns:a16="http://schemas.microsoft.com/office/drawing/2014/main" id="{08A0D8EC-5559-84B1-86CE-0DE600E9EC64}"/>
                </a:ext>
              </a:extLst>
            </p:cNvPr>
            <p:cNvSpPr/>
            <p:nvPr/>
          </p:nvSpPr>
          <p:spPr>
            <a:xfrm flipV="1">
              <a:off x="3597823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Pfeil: nach links und rechts 38">
              <a:extLst>
                <a:ext uri="{FF2B5EF4-FFF2-40B4-BE49-F238E27FC236}">
                  <a16:creationId xmlns:a16="http://schemas.microsoft.com/office/drawing/2014/main" id="{5D906A21-E4AA-9F5E-B376-12DDBB5349AA}"/>
                </a:ext>
              </a:extLst>
            </p:cNvPr>
            <p:cNvSpPr/>
            <p:nvPr/>
          </p:nvSpPr>
          <p:spPr>
            <a:xfrm flipV="1">
              <a:off x="4199568" y="3980350"/>
              <a:ext cx="232181" cy="45719"/>
            </a:xfrm>
            <a:prstGeom prst="leftRightArrow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40" name="Gruppieren 39">
              <a:extLst>
                <a:ext uri="{FF2B5EF4-FFF2-40B4-BE49-F238E27FC236}">
                  <a16:creationId xmlns:a16="http://schemas.microsoft.com/office/drawing/2014/main" id="{4254BE5C-EC97-FB7A-9EA6-CA3008F9478E}"/>
                </a:ext>
              </a:extLst>
            </p:cNvPr>
            <p:cNvGrpSpPr/>
            <p:nvPr/>
          </p:nvGrpSpPr>
          <p:grpSpPr>
            <a:xfrm>
              <a:off x="3597823" y="3676454"/>
              <a:ext cx="254291" cy="261396"/>
              <a:chOff x="4749430" y="2974495"/>
              <a:chExt cx="2215224" cy="2106551"/>
            </a:xfrm>
          </p:grpSpPr>
          <p:sp>
            <p:nvSpPr>
              <p:cNvPr id="48" name="Rechteck 47">
                <a:extLst>
                  <a:ext uri="{FF2B5EF4-FFF2-40B4-BE49-F238E27FC236}">
                    <a16:creationId xmlns:a16="http://schemas.microsoft.com/office/drawing/2014/main" id="{6D7DC778-F075-42A7-52E7-10D1D2F35DE3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9" name="Rechteck 48">
                <a:extLst>
                  <a:ext uri="{FF2B5EF4-FFF2-40B4-BE49-F238E27FC236}">
                    <a16:creationId xmlns:a16="http://schemas.microsoft.com/office/drawing/2014/main" id="{5D00B50B-BD59-D1FE-8668-95CF3CE702E9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0" name="Rechteck: obere Ecken abgeschnitten 49">
                <a:extLst>
                  <a:ext uri="{FF2B5EF4-FFF2-40B4-BE49-F238E27FC236}">
                    <a16:creationId xmlns:a16="http://schemas.microsoft.com/office/drawing/2014/main" id="{9812A754-8413-B292-8207-CDE082FBEC61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1" name="Rechteck 50">
                <a:extLst>
                  <a:ext uri="{FF2B5EF4-FFF2-40B4-BE49-F238E27FC236}">
                    <a16:creationId xmlns:a16="http://schemas.microsoft.com/office/drawing/2014/main" id="{C4EDBF5F-145B-3978-CED4-028BB2B1C456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2" name="Rechteck: obere Ecken abgeschnitten 51">
                <a:extLst>
                  <a:ext uri="{FF2B5EF4-FFF2-40B4-BE49-F238E27FC236}">
                    <a16:creationId xmlns:a16="http://schemas.microsoft.com/office/drawing/2014/main" id="{759CF3E3-3C4F-90CB-3BD2-4086F747E1ED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01F41EBA-79FC-2510-9229-8A4BBA2B7EB5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AAF91DAB-4520-D3EE-8E4E-E17AB5E27396}"/>
                </a:ext>
              </a:extLst>
            </p:cNvPr>
            <p:cNvGrpSpPr/>
            <p:nvPr/>
          </p:nvGrpSpPr>
          <p:grpSpPr>
            <a:xfrm>
              <a:off x="4177458" y="3676454"/>
              <a:ext cx="254291" cy="261396"/>
              <a:chOff x="4749430" y="2974495"/>
              <a:chExt cx="2215224" cy="2106551"/>
            </a:xfrm>
          </p:grpSpPr>
          <p:sp>
            <p:nvSpPr>
              <p:cNvPr id="42" name="Rechteck 41">
                <a:extLst>
                  <a:ext uri="{FF2B5EF4-FFF2-40B4-BE49-F238E27FC236}">
                    <a16:creationId xmlns:a16="http://schemas.microsoft.com/office/drawing/2014/main" id="{2D737C9F-42CE-5D2B-D999-F9D3B174CECA}"/>
                  </a:ext>
                </a:extLst>
              </p:cNvPr>
              <p:cNvSpPr/>
              <p:nvPr/>
            </p:nvSpPr>
            <p:spPr>
              <a:xfrm>
                <a:off x="5386243" y="4155146"/>
                <a:ext cx="914400" cy="925900"/>
              </a:xfrm>
              <a:prstGeom prst="rect">
                <a:avLst/>
              </a:prstGeom>
              <a:solidFill>
                <a:srgbClr val="003D6A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02A904F4-25AB-92CC-AF84-9714D90DD698}"/>
                  </a:ext>
                </a:extLst>
              </p:cNvPr>
              <p:cNvSpPr/>
              <p:nvPr/>
            </p:nvSpPr>
            <p:spPr>
              <a:xfrm>
                <a:off x="6543234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4" name="Rechteck: obere Ecken abgeschnitten 43">
                <a:extLst>
                  <a:ext uri="{FF2B5EF4-FFF2-40B4-BE49-F238E27FC236}">
                    <a16:creationId xmlns:a16="http://schemas.microsoft.com/office/drawing/2014/main" id="{BDD2B653-2BD9-E11C-538F-241748249A24}"/>
                  </a:ext>
                </a:extLst>
              </p:cNvPr>
              <p:cNvSpPr/>
              <p:nvPr/>
            </p:nvSpPr>
            <p:spPr>
              <a:xfrm rot="16200000">
                <a:off x="6311198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5" name="Rechteck 44">
                <a:extLst>
                  <a:ext uri="{FF2B5EF4-FFF2-40B4-BE49-F238E27FC236}">
                    <a16:creationId xmlns:a16="http://schemas.microsoft.com/office/drawing/2014/main" id="{9B28743A-B76F-4210-D5EE-31D248C3400A}"/>
                  </a:ext>
                </a:extLst>
              </p:cNvPr>
              <p:cNvSpPr/>
              <p:nvPr/>
            </p:nvSpPr>
            <p:spPr>
              <a:xfrm flipH="1">
                <a:off x="4891268" y="3689719"/>
                <a:ext cx="256053" cy="1135452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6" name="Rechteck: obere Ecken abgeschnitten 45">
                <a:extLst>
                  <a:ext uri="{FF2B5EF4-FFF2-40B4-BE49-F238E27FC236}">
                    <a16:creationId xmlns:a16="http://schemas.microsoft.com/office/drawing/2014/main" id="{7C02F1C4-078F-7BF0-EDA7-B268C53355FB}"/>
                  </a:ext>
                </a:extLst>
              </p:cNvPr>
              <p:cNvSpPr/>
              <p:nvPr/>
            </p:nvSpPr>
            <p:spPr>
              <a:xfrm rot="5400000" flipH="1">
                <a:off x="5016067" y="4464719"/>
                <a:ext cx="363291" cy="357612"/>
              </a:xfrm>
              <a:prstGeom prst="snip2Same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  <p:sp>
            <p:nvSpPr>
              <p:cNvPr id="47" name="Rechteck 46">
                <a:extLst>
                  <a:ext uri="{FF2B5EF4-FFF2-40B4-BE49-F238E27FC236}">
                    <a16:creationId xmlns:a16="http://schemas.microsoft.com/office/drawing/2014/main" id="{C2CCBA78-E9A0-ACFF-864A-E0094C997564}"/>
                  </a:ext>
                </a:extLst>
              </p:cNvPr>
              <p:cNvSpPr/>
              <p:nvPr/>
            </p:nvSpPr>
            <p:spPr>
              <a:xfrm>
                <a:off x="4749430" y="2974495"/>
                <a:ext cx="2215224" cy="715224"/>
              </a:xfrm>
              <a:prstGeom prst="rect">
                <a:avLst/>
              </a:prstGeom>
              <a:solidFill>
                <a:srgbClr val="009E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AF5DF275-1F5B-DF40-828C-E862667883EA}"/>
              </a:ext>
            </a:extLst>
          </p:cNvPr>
          <p:cNvGrpSpPr/>
          <p:nvPr/>
        </p:nvGrpSpPr>
        <p:grpSpPr>
          <a:xfrm>
            <a:off x="3469877" y="6170662"/>
            <a:ext cx="925903" cy="551706"/>
            <a:chOff x="4308916" y="3967993"/>
            <a:chExt cx="1908397" cy="1138572"/>
          </a:xfrm>
        </p:grpSpPr>
        <p:sp>
          <p:nvSpPr>
            <p:cNvPr id="55" name="Rechteck 80">
              <a:extLst>
                <a:ext uri="{FF2B5EF4-FFF2-40B4-BE49-F238E27FC236}">
                  <a16:creationId xmlns:a16="http://schemas.microsoft.com/office/drawing/2014/main" id="{E0BDED78-7F8B-BCD3-C585-675D2D1BA422}"/>
                </a:ext>
              </a:extLst>
            </p:cNvPr>
            <p:cNvSpPr/>
            <p:nvPr/>
          </p:nvSpPr>
          <p:spPr>
            <a:xfrm>
              <a:off x="4308916" y="3967993"/>
              <a:ext cx="1908397" cy="44572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hteck 81">
              <a:extLst>
                <a:ext uri="{FF2B5EF4-FFF2-40B4-BE49-F238E27FC236}">
                  <a16:creationId xmlns:a16="http://schemas.microsoft.com/office/drawing/2014/main" id="{60CDC50D-A189-ACD2-A9B4-320F88BA07FF}"/>
                </a:ext>
              </a:extLst>
            </p:cNvPr>
            <p:cNvSpPr/>
            <p:nvPr/>
          </p:nvSpPr>
          <p:spPr>
            <a:xfrm>
              <a:off x="4871016" y="4413715"/>
              <a:ext cx="784198" cy="151003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Pfeil: nach rechts gekrümmt 82">
              <a:extLst>
                <a:ext uri="{FF2B5EF4-FFF2-40B4-BE49-F238E27FC236}">
                  <a16:creationId xmlns:a16="http://schemas.microsoft.com/office/drawing/2014/main" id="{1CDE8DF3-2301-3BD2-D7E7-E4BC97FC17A1}"/>
                </a:ext>
              </a:extLst>
            </p:cNvPr>
            <p:cNvSpPr/>
            <p:nvPr/>
          </p:nvSpPr>
          <p:spPr>
            <a:xfrm>
              <a:off x="4662281" y="4694746"/>
              <a:ext cx="600834" cy="411819"/>
            </a:xfrm>
            <a:prstGeom prst="curvedRigh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Pfeil: nach links gekrümmt 83">
              <a:extLst>
                <a:ext uri="{FF2B5EF4-FFF2-40B4-BE49-F238E27FC236}">
                  <a16:creationId xmlns:a16="http://schemas.microsoft.com/office/drawing/2014/main" id="{122B8D51-8996-AD0A-5C15-9F72F6D87921}"/>
                </a:ext>
              </a:extLst>
            </p:cNvPr>
            <p:cNvSpPr/>
            <p:nvPr/>
          </p:nvSpPr>
          <p:spPr>
            <a:xfrm>
              <a:off x="5263115" y="4694745"/>
              <a:ext cx="639171" cy="411819"/>
            </a:xfrm>
            <a:prstGeom prst="curvedLeft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Grafik 58">
            <a:extLst>
              <a:ext uri="{FF2B5EF4-FFF2-40B4-BE49-F238E27FC236}">
                <a16:creationId xmlns:a16="http://schemas.microsoft.com/office/drawing/2014/main" id="{59C27BEC-EC9A-A9C5-2D3E-F01024064F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14" y="6057433"/>
            <a:ext cx="687142" cy="687142"/>
          </a:xfrm>
          <a:prstGeom prst="rect">
            <a:avLst/>
          </a:prstGeom>
        </p:spPr>
      </p:pic>
      <p:pic>
        <p:nvPicPr>
          <p:cNvPr id="60" name="Grafik 59">
            <a:extLst>
              <a:ext uri="{FF2B5EF4-FFF2-40B4-BE49-F238E27FC236}">
                <a16:creationId xmlns:a16="http://schemas.microsoft.com/office/drawing/2014/main" id="{FCDDED86-479C-5050-577F-1F4FFAD99A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17120" y="6040296"/>
            <a:ext cx="721415" cy="72141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0AC6FFA-E9E6-F21B-77E5-286057289E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600" y="1575897"/>
            <a:ext cx="3148080" cy="411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0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B2639-02BF-C54B-BC26-9CD8D74DF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57BBB9F-4966-9FB0-A996-63FE83099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Greifeinheit ELG</a:t>
            </a:r>
            <a:br>
              <a:rPr lang="de-DE"/>
            </a:br>
            <a:r>
              <a:rPr lang="de-DE" sz="2400" b="0"/>
              <a:t>Transport von Warmwasserboiler innerhalb eines Prüfablaufs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7C8D9BE-4E2C-1C21-8D93-D122E98470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r>
              <a:rPr lang="de-DE"/>
              <a:t> - Prüfmaschinen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FF635A4-7D47-C90C-5E76-78227421F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22A0FBB-E2A5-A58A-1A7D-D0D13F18C960}"/>
              </a:ext>
            </a:extLst>
          </p:cNvPr>
          <p:cNvSpPr txBox="1"/>
          <p:nvPr/>
        </p:nvSpPr>
        <p:spPr>
          <a:xfrm>
            <a:off x="7109888" y="2055540"/>
            <a:ext cx="4747150" cy="42165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kundenspezifischem LEG und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 Greifkraft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12.000 N 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Reibschlüssiges Greifen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Werkstückgewicht bis zu 160 kg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Symbol" panose="05050102010706020507" pitchFamily="18" charset="2"/>
              <a:buChar char="-"/>
            </a:pPr>
            <a:r>
              <a:rPr lang="de-DE" sz="1600">
                <a:solidFill>
                  <a:srgbClr val="003D6A"/>
                </a:solidFill>
              </a:rPr>
              <a:t>Wechselbare Spanneinsätze mit hohem Reibwert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für Werkstückdurchmesser 443-650 mm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Zuverlässigkeit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Einsatz von bewährter SCHUNK-Technik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EDB38D68-4949-347A-8FB9-AE1C3620425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ABCDA2AA-A266-095A-0B05-7EDC90CD2E46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4487B15C-E102-9BBC-193E-650FA13D231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66E603F-4965-0207-A108-4D6F2149C7A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969771FE-E7A5-38EB-FAD9-BFFD0836F2FE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B715815-B5DD-CDFD-615C-86C146B63288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AAF561F8-B364-4A48-474D-C00BF4EE685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23E246C-1B70-621B-5444-E1F77F799F0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3CC0361A-9B37-AEEF-3330-FD6B330FC2E9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9BBE918-40F2-5641-0710-C88D4E0F4C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6B31D2E8-A430-D1DD-5F97-5A93CEC5A947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D6C6D6F1-B176-F13C-AFE8-34C9FE640F1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AC38ED63-B3C3-3F6E-1C52-F29F71E74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EFD82B7D-F954-C9EE-9BA0-80B59DD4FCF3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0C3D1A9-E27D-CD14-EE7E-5A1BD09BFE00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463C8AA5-019F-A60A-8A19-03043F908F96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A36A416-9C9D-21C3-0E36-F2320B04C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8CA3EAF-C214-10BF-9C5B-CC00C9CD2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1" name="Grafik 30">
            <a:extLst>
              <a:ext uri="{FF2B5EF4-FFF2-40B4-BE49-F238E27FC236}">
                <a16:creationId xmlns:a16="http://schemas.microsoft.com/office/drawing/2014/main" id="{E37387C4-F547-CE74-5469-858CABC9CB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9998" y="6042813"/>
            <a:ext cx="687695" cy="68769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18CED564-EA71-3EBB-5360-AB9165BD83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92836" y="6071105"/>
            <a:ext cx="659797" cy="659797"/>
          </a:xfrm>
          <a:prstGeom prst="rect">
            <a:avLst/>
          </a:prstGeom>
        </p:spPr>
      </p:pic>
      <p:grpSp>
        <p:nvGrpSpPr>
          <p:cNvPr id="3" name="Gruppieren 34">
            <a:extLst>
              <a:ext uri="{FF2B5EF4-FFF2-40B4-BE49-F238E27FC236}">
                <a16:creationId xmlns:a16="http://schemas.microsoft.com/office/drawing/2014/main" id="{7D75E35B-7261-E7E0-DDBB-AE15595D97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4" name="Gruppieren 35">
              <a:extLst>
                <a:ext uri="{FF2B5EF4-FFF2-40B4-BE49-F238E27FC236}">
                  <a16:creationId xmlns:a16="http://schemas.microsoft.com/office/drawing/2014/main" id="{12BACD2E-6E4D-3933-E886-169ECD338DAE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9" name="Grafik 37">
                <a:extLst>
                  <a:ext uri="{FF2B5EF4-FFF2-40B4-BE49-F238E27FC236}">
                    <a16:creationId xmlns:a16="http://schemas.microsoft.com/office/drawing/2014/main" id="{0DBB70EA-273D-37DF-E8E6-34CAACFA0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0" name="Grafik 38">
                <a:extLst>
                  <a:ext uri="{FF2B5EF4-FFF2-40B4-BE49-F238E27FC236}">
                    <a16:creationId xmlns:a16="http://schemas.microsoft.com/office/drawing/2014/main" id="{B237DA03-FDEE-A121-7859-38F95DAD7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1" name="Ellipse 39">
                <a:extLst>
                  <a:ext uri="{FF2B5EF4-FFF2-40B4-BE49-F238E27FC236}">
                    <a16:creationId xmlns:a16="http://schemas.microsoft.com/office/drawing/2014/main" id="{E51A6B9E-179F-6145-5E02-B81442776BC6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Pfeil: Chevron 40">
                <a:extLst>
                  <a:ext uri="{FF2B5EF4-FFF2-40B4-BE49-F238E27FC236}">
                    <a16:creationId xmlns:a16="http://schemas.microsoft.com/office/drawing/2014/main" id="{0385003F-E7D3-8A19-5332-2A2229CE618E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Rechteck 41">
                <a:extLst>
                  <a:ext uri="{FF2B5EF4-FFF2-40B4-BE49-F238E27FC236}">
                    <a16:creationId xmlns:a16="http://schemas.microsoft.com/office/drawing/2014/main" id="{4186069E-18EA-F0CF-C8EB-BD9DB33EABE9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6" name="Grafik 36">
              <a:extLst>
                <a:ext uri="{FF2B5EF4-FFF2-40B4-BE49-F238E27FC236}">
                  <a16:creationId xmlns:a16="http://schemas.microsoft.com/office/drawing/2014/main" id="{FBA6A1A3-4D40-7B76-15B1-05DB1A8E3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99AB2543-6275-39BD-369C-7F698F73F45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406" y="1712198"/>
            <a:ext cx="3639265" cy="396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53010-3751-915C-D50B-0BF4CB9EB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B3F7FD6-867C-5C89-8B13-F2A5CD2A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Elektrischer Großhubgreifer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Handling von Kartons und Einlegeböden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969B32-6410-3FF2-BBA1-3AD091E7E9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7B984F2-B80C-BC7A-00C7-66B7919BE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4B51D749-C42E-9139-6971-7F29C9D936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65D6667-A625-376F-9D58-507D03DEF9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9" y="2100929"/>
            <a:ext cx="4696842" cy="39600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7BBF7E9-378B-45BD-E282-7FFB20D8B958}"/>
              </a:ext>
            </a:extLst>
          </p:cNvPr>
          <p:cNvSpPr txBox="1"/>
          <p:nvPr/>
        </p:nvSpPr>
        <p:spPr>
          <a:xfrm>
            <a:off x="5975350" y="1715424"/>
            <a:ext cx="5881688" cy="47705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Funktion</a:t>
            </a:r>
            <a:br>
              <a:rPr lang="de-DE" b="1" noProof="0"/>
            </a:br>
            <a:r>
              <a:rPr lang="de-DE" sz="1400" noProof="0">
                <a:solidFill>
                  <a:srgbClr val="003D6A"/>
                </a:solidFill>
              </a:rPr>
              <a:t>Elektrischer Großhubgreifer mit leichtgängiger Doppelprofilschienenführung und adaptierbarem Servomotor 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>
                <a:solidFill>
                  <a:srgbClr val="003D6A"/>
                </a:solidFill>
              </a:rPr>
              <a:t>Vorteile - Ihr Nutzen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zum flexiblen und hochdynamischen Handhaben von verschiedenen Kartongrößen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große </a:t>
            </a:r>
            <a:r>
              <a:rPr lang="de-DE" sz="1400" b="1" noProof="0" err="1">
                <a:solidFill>
                  <a:srgbClr val="003D6A"/>
                </a:solidFill>
              </a:rPr>
              <a:t>Momentenaufnahme</a:t>
            </a:r>
            <a:r>
              <a:rPr lang="de-DE" sz="1400" b="1" noProof="0">
                <a:solidFill>
                  <a:srgbClr val="003D6A"/>
                </a:solidFill>
              </a:rPr>
              <a:t> durch Doppelprofilschienenführung</a:t>
            </a:r>
            <a:r>
              <a:rPr lang="de-DE" sz="1400" noProof="0">
                <a:solidFill>
                  <a:srgbClr val="003D6A"/>
                </a:solidFill>
              </a:rPr>
              <a:t>, geeignet für den Einsatz langer </a:t>
            </a:r>
            <a:r>
              <a:rPr lang="de-DE" sz="1400" noProof="0" err="1">
                <a:solidFill>
                  <a:srgbClr val="003D6A"/>
                </a:solidFill>
              </a:rPr>
              <a:t>Greiferfinger</a:t>
            </a:r>
            <a:endParaRPr lang="de-DE" sz="1400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sehr schmale Bauweise </a:t>
            </a:r>
            <a:r>
              <a:rPr lang="de-DE" sz="1400" noProof="0">
                <a:solidFill>
                  <a:srgbClr val="003D6A"/>
                </a:solidFill>
              </a:rPr>
              <a:t>für minimale Störkonturen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b="1" noProof="0">
                <a:solidFill>
                  <a:srgbClr val="003D6A"/>
                </a:solidFill>
              </a:rPr>
              <a:t>adaptierbarer Antriebsmotor </a:t>
            </a:r>
            <a:r>
              <a:rPr lang="de-DE" sz="1400" noProof="0">
                <a:solidFill>
                  <a:srgbClr val="003D6A"/>
                </a:solidFill>
              </a:rPr>
              <a:t>zur flexiblen Ansteuerung und einfachen Anbindung in bestehende Steuerungskonzepte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Kundenwerkstück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de-DE" sz="1400" noProof="0">
                <a:solidFill>
                  <a:srgbClr val="003D6A"/>
                </a:solidFill>
              </a:rPr>
              <a:t>Kartons verschiedener Größen und Einlege-/Zwischenböden aus Pappe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de-DE" sz="1400">
                <a:solidFill>
                  <a:srgbClr val="003D6A"/>
                </a:solidFill>
              </a:rPr>
              <a:t>Großhubgreifer LEG 760 mit kundenspezifischen Fingern, 230 mm Hub je Backe</a:t>
            </a:r>
          </a:p>
        </p:txBody>
      </p:sp>
    </p:spTree>
    <p:extLst>
      <p:ext uri="{BB962C8B-B14F-4D97-AF65-F5344CB8AC3E}">
        <p14:creationId xmlns:p14="http://schemas.microsoft.com/office/powerpoint/2010/main" val="4124616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9F08D-52EF-513E-E79E-B11317211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712B878-54C3-D19F-0740-F4DF6E71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KLT-Greifer</a:t>
            </a:r>
            <a:br>
              <a:rPr lang="de-DE"/>
            </a:br>
            <a:r>
              <a:rPr lang="de-DE" sz="2400" b="0"/>
              <a:t>Handling von Kleinladungsträgern (KLT),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0D06FB-5E99-F6BD-50A7-7AA068763F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10F0D385-EB24-3942-9B38-3992A93FAB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15</a:t>
            </a:fld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90FEB7CF-BC94-CD55-CCA2-30450B9515A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6C20A52-8314-2F92-2051-17F867FD3D3F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712DD2B-CBBA-1A14-8F84-04ADB2296A0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9A17AAFF-B4E2-AC50-9BBD-B0DBFB669CA8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DEFDE744-B929-4B95-6BAF-CDDCACD0234F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B48223B-4FD4-82D9-3AAF-466B756435E4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6A2CA39D-87D4-2491-962C-CFDB345F6BB3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9AF27DDA-A8B6-D4EF-37BB-B11BAB828322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BBE74096-B13C-A8D5-077B-F18BE41FDBC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128D6F-54E6-E02E-E7D7-9412EF1B63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B96C2BED-8012-0E7B-2922-8C541A3117EF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842E7489-FC82-452F-3732-90F481DE56D8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B0088187-A37C-7DD1-C472-249EC65C0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169D1AE-677A-D26C-74CF-E5ADC0EAC407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C61B3130-C9E7-CC62-EE08-29F59D65A0BB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81DF81E8-C9B9-6170-09D6-FC0D58D61839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C0BE1A9A-3221-559A-8B82-B2749C37C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65EC42F-B673-27E0-A149-8ADBB2705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3F35CEC0-C8C9-17C2-89CB-FB93EE6C3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83272"/>
            <a:ext cx="706502" cy="706502"/>
          </a:xfrm>
          <a:prstGeom prst="rect">
            <a:avLst/>
          </a:prstGeom>
        </p:spPr>
      </p:pic>
      <p:grpSp>
        <p:nvGrpSpPr>
          <p:cNvPr id="6" name="Gruppieren 34">
            <a:extLst>
              <a:ext uri="{FF2B5EF4-FFF2-40B4-BE49-F238E27FC236}">
                <a16:creationId xmlns:a16="http://schemas.microsoft.com/office/drawing/2014/main" id="{55C0FBC1-29D5-1369-9BCB-EA7D97A5E8F4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9" name="Gruppieren 35">
              <a:extLst>
                <a:ext uri="{FF2B5EF4-FFF2-40B4-BE49-F238E27FC236}">
                  <a16:creationId xmlns:a16="http://schemas.microsoft.com/office/drawing/2014/main" id="{97ACAB21-3892-815E-A808-FA0BC9163DAE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1" name="Grafik 37">
                <a:extLst>
                  <a:ext uri="{FF2B5EF4-FFF2-40B4-BE49-F238E27FC236}">
                    <a16:creationId xmlns:a16="http://schemas.microsoft.com/office/drawing/2014/main" id="{EA4FBE22-DFA2-5DFE-12A7-AB6D90DD0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2" name="Grafik 38">
                <a:extLst>
                  <a:ext uri="{FF2B5EF4-FFF2-40B4-BE49-F238E27FC236}">
                    <a16:creationId xmlns:a16="http://schemas.microsoft.com/office/drawing/2014/main" id="{88F9E9EE-1C53-BCE2-3122-0FF9270CF6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3" name="Ellipse 39">
                <a:extLst>
                  <a:ext uri="{FF2B5EF4-FFF2-40B4-BE49-F238E27FC236}">
                    <a16:creationId xmlns:a16="http://schemas.microsoft.com/office/drawing/2014/main" id="{4E3BA9B1-8627-0C9A-DC3D-0EE03A37F7B2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Pfeil: Chevron 40">
                <a:extLst>
                  <a:ext uri="{FF2B5EF4-FFF2-40B4-BE49-F238E27FC236}">
                    <a16:creationId xmlns:a16="http://schemas.microsoft.com/office/drawing/2014/main" id="{CFE857AC-F486-4B4B-DF05-2A22618F94C6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hteck 41">
                <a:extLst>
                  <a:ext uri="{FF2B5EF4-FFF2-40B4-BE49-F238E27FC236}">
                    <a16:creationId xmlns:a16="http://schemas.microsoft.com/office/drawing/2014/main" id="{E998359D-4C04-1271-DAD5-8CC39E46B995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0" name="Grafik 36">
              <a:extLst>
                <a:ext uri="{FF2B5EF4-FFF2-40B4-BE49-F238E27FC236}">
                  <a16:creationId xmlns:a16="http://schemas.microsoft.com/office/drawing/2014/main" id="{17BD03A2-52BA-2C4A-FC5C-AA407F7EB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E4956965-9629-D2EC-C8FF-9FC835C6991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14" y="2181040"/>
            <a:ext cx="6215526" cy="262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BD1E26-261C-5200-E033-AF7EE433C123}"/>
              </a:ext>
            </a:extLst>
          </p:cNvPr>
          <p:cNvSpPr txBox="1"/>
          <p:nvPr/>
        </p:nvSpPr>
        <p:spPr>
          <a:xfrm>
            <a:off x="7162796" y="1715424"/>
            <a:ext cx="4694242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Funktion</a:t>
            </a:r>
            <a:br>
              <a:rPr lang="de-DE" b="1" noProof="0"/>
            </a:br>
            <a:r>
              <a:rPr lang="de-DE" sz="1400" noProof="0">
                <a:solidFill>
                  <a:srgbClr val="003D6A"/>
                </a:solidFill>
              </a:rPr>
              <a:t>Handling von ein oder zwei KLT, nach Bedarf, durch zwei parallelmontierte </a:t>
            </a:r>
            <a:r>
              <a:rPr lang="de-DE" sz="1400">
                <a:solidFill>
                  <a:srgbClr val="003D6A"/>
                </a:solidFill>
              </a:rPr>
              <a:t>Großhubgreifer</a:t>
            </a:r>
            <a:r>
              <a:rPr lang="de-DE" sz="1400" noProof="0">
                <a:solidFill>
                  <a:srgbClr val="003D6A"/>
                </a:solidFill>
              </a:rPr>
              <a:t> PHL-W-32 mit großem Backenhub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>
                <a:solidFill>
                  <a:srgbClr val="003D6A"/>
                </a:solidFill>
              </a:rPr>
              <a:t>Vorteile - Ihr Nutzen</a:t>
            </a:r>
            <a:endParaRPr lang="de-DE" b="1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Doppelkolben-Zahnstangen-Ritzel-Prinzip für zentrisches Spannen</a:t>
            </a: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große </a:t>
            </a:r>
            <a:r>
              <a:rPr lang="de-DE" sz="1400" noProof="0" err="1">
                <a:solidFill>
                  <a:srgbClr val="003D6A"/>
                </a:solidFill>
              </a:rPr>
              <a:t>Momentenaufnahme</a:t>
            </a:r>
            <a:endParaRPr lang="de-DE" sz="1400" noProof="0">
              <a:solidFill>
                <a:srgbClr val="003D6A"/>
              </a:solidFill>
            </a:endParaRPr>
          </a:p>
          <a:p>
            <a:pPr marL="800100" lvl="1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400" noProof="0">
                <a:solidFill>
                  <a:srgbClr val="003D6A"/>
                </a:solidFill>
              </a:rPr>
              <a:t>Energieversorgung über schlauchlosen Direktanschluss möglich für die flexible Druckversorgung in vielen Automatisierungslösungen</a:t>
            </a:r>
          </a:p>
          <a:p>
            <a:pPr>
              <a:buClr>
                <a:schemeClr val="bg2"/>
              </a:buClr>
              <a:buSzPct val="100000"/>
            </a:pPr>
            <a:endParaRPr lang="de-DE" sz="900" b="1" noProof="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b="1" noProof="0">
                <a:solidFill>
                  <a:srgbClr val="003D6A"/>
                </a:solidFill>
              </a:rPr>
              <a:t>Kundenwerkstück</a:t>
            </a:r>
            <a:br>
              <a:rPr lang="de-DE" b="1" noProof="0">
                <a:solidFill>
                  <a:srgbClr val="003D6A"/>
                </a:solidFill>
              </a:rPr>
            </a:br>
            <a:r>
              <a:rPr lang="de-DE" sz="1400" noProof="0">
                <a:solidFill>
                  <a:srgbClr val="003D6A"/>
                </a:solidFill>
              </a:rPr>
              <a:t>KLT (Kleinladungsträger), Kunststoffkisten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  <a:b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lang="de-DE" sz="1400">
                <a:solidFill>
                  <a:srgbClr val="003D6A"/>
                </a:solidFill>
              </a:rPr>
              <a:t>2x Großhubgreifer PHL-W-32 mit kundenspezifischen Fingern, 40 mm Hub je Backe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40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22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031C-36CD-1F83-7D7C-B83436134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23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79E90-DC67-7B4A-4027-2C2ABBE43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850741D-B880-FB87-ED80-02D3B44F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Material </a:t>
            </a:r>
            <a:r>
              <a:rPr lang="de-DE" err="1"/>
              <a:t>Lifter</a:t>
            </a:r>
            <a:br>
              <a:rPr lang="de-DE"/>
            </a:br>
            <a:r>
              <a:rPr lang="de-DE" sz="2400" b="0"/>
              <a:t>Anheben von Ladungsträgern zur automatisierten Entladung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598C9B-E9DB-5E9F-60AC-E5E1F74BF0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Logistik - Intralogistik</a:t>
            </a:r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AA8A051-6292-C477-E80C-DFE0E6F731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CAF554B8-8EC3-45B4-9DDC-E10E8A478E99}"/>
              </a:ext>
            </a:extLst>
          </p:cNvPr>
          <p:cNvSpPr txBox="1"/>
          <p:nvPr/>
        </p:nvSpPr>
        <p:spPr>
          <a:xfrm>
            <a:off x="6544908" y="2106624"/>
            <a:ext cx="5322888" cy="42780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Funktion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Schichtweises Anheben von Ladungsträgern zur automatisierten Entladung.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Kundennutzen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Kompakt und platzsparend:</a:t>
            </a:r>
            <a:br>
              <a:rPr lang="de-DE" sz="1600" b="1">
                <a:solidFill>
                  <a:schemeClr val="accent3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Die Nutzung der Z-Achse anstelle der X/Y-Achse spart wertvolle Installationsfläche</a:t>
            </a:r>
          </a:p>
          <a:p>
            <a:pPr>
              <a:buClr>
                <a:schemeClr val="bg2"/>
              </a:buClr>
              <a:buSzPct val="100000"/>
            </a:pPr>
            <a:endParaRPr lang="de-DE" sz="1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1600" b="1">
                <a:solidFill>
                  <a:schemeClr val="accent3"/>
                </a:solidFill>
              </a:rPr>
              <a:t>Flexibilität – nahezu universell:</a:t>
            </a:r>
            <a:br>
              <a:rPr lang="de-DE" sz="1600" b="1">
                <a:solidFill>
                  <a:srgbClr val="003D6A"/>
                </a:solidFill>
              </a:rPr>
            </a:br>
            <a:r>
              <a:rPr lang="de-DE" sz="1600">
                <a:solidFill>
                  <a:srgbClr val="003D6A"/>
                </a:solidFill>
              </a:rPr>
              <a:t>Der Materialheber mit konfigurierbarer Achse und Greifer kann hinsichtlich Größe, Last, Geschwindigkeit usw. an viele verschiedene Anwendungen angepasst werden.</a:t>
            </a:r>
          </a:p>
          <a:p>
            <a:pPr>
              <a:buClr>
                <a:schemeClr val="bg2"/>
              </a:buClr>
              <a:buSzPct val="100000"/>
            </a:pPr>
            <a:endParaRPr lang="de-DE" sz="1000" b="1">
              <a:solidFill>
                <a:srgbClr val="003D6A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Kompetentes Projektierungsteam</a:t>
            </a:r>
            <a:b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Auslegung, Konstruktion und Montage durch SCHUNK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8ADF30B-A0BA-4041-B42C-39FF6A5206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B42C7D8-6C26-BBC1-03A2-1E0D8688DA43}"/>
              </a:ext>
            </a:extLst>
          </p:cNvPr>
          <p:cNvGrpSpPr/>
          <p:nvPr/>
        </p:nvGrpSpPr>
        <p:grpSpPr>
          <a:xfrm>
            <a:off x="755631" y="5759249"/>
            <a:ext cx="1554999" cy="432000"/>
            <a:chOff x="198239" y="4950297"/>
            <a:chExt cx="1554999" cy="432000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DBE3ED1-5FCB-6A69-09E5-8D63D7CBDCEE}"/>
                </a:ext>
              </a:extLst>
            </p:cNvPr>
            <p:cNvSpPr txBox="1"/>
            <p:nvPr/>
          </p:nvSpPr>
          <p:spPr>
            <a:xfrm>
              <a:off x="658813" y="5000098"/>
              <a:ext cx="1094425" cy="3323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R="0" algn="l" defTabSz="91440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9EE0"/>
                </a:buClr>
                <a:buSzTx/>
                <a:tabLst/>
              </a:pPr>
              <a:r>
                <a:rPr lang="de-DE" sz="1200">
                  <a:solidFill>
                    <a:srgbClr val="003D6A"/>
                  </a:solidFill>
                </a:rPr>
                <a:t>weitere Seiten vorhanden</a:t>
              </a:r>
              <a:endParaRPr kumimoji="0" lang="de-DE" sz="1200" b="0" i="0" u="none" strike="noStrike" kern="1200" cap="none" spc="0" normalizeH="0" baseline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1" name="Grafik 10" descr="Informationen mit einfarbiger Füllung">
              <a:extLst>
                <a:ext uri="{FF2B5EF4-FFF2-40B4-BE49-F238E27FC236}">
                  <a16:creationId xmlns:a16="http://schemas.microsoft.com/office/drawing/2014/main" id="{85A2FD1E-2E87-5716-790C-A1D962682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8239" y="4950297"/>
              <a:ext cx="432000" cy="432000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E49FBA4A-9E8E-86B8-B4A3-FC1BED4AF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8076" y="2095879"/>
            <a:ext cx="3128795" cy="43110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23721F-77F4-5367-3960-28ADDE6BEA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265" y="3320045"/>
            <a:ext cx="2054995" cy="15412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4ACF950-7FD9-BA82-F507-E1519E967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471" y="1978128"/>
            <a:ext cx="1826582" cy="1027453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3620ED0-7306-4933-3FED-1E12F2FF44A7}"/>
              </a:ext>
            </a:extLst>
          </p:cNvPr>
          <p:cNvSpPr/>
          <p:nvPr/>
        </p:nvSpPr>
        <p:spPr>
          <a:xfrm>
            <a:off x="1390722" y="2856994"/>
            <a:ext cx="384081" cy="38408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noProof="0"/>
              <a:t>+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8524DDDF-F726-1840-0F79-F9900AA138F3}"/>
              </a:ext>
            </a:extLst>
          </p:cNvPr>
          <p:cNvGrpSpPr/>
          <p:nvPr/>
        </p:nvGrpSpPr>
        <p:grpSpPr>
          <a:xfrm>
            <a:off x="2778794" y="2633772"/>
            <a:ext cx="180000" cy="1456896"/>
            <a:chOff x="5014094" y="2693763"/>
            <a:chExt cx="180000" cy="1456896"/>
          </a:xfrm>
        </p:grpSpPr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5F0BF536-02A2-EFB3-EF45-7B8961995088}"/>
                </a:ext>
              </a:extLst>
            </p:cNvPr>
            <p:cNvCxnSpPr>
              <a:cxnSpLocks/>
            </p:cNvCxnSpPr>
            <p:nvPr/>
          </p:nvCxnSpPr>
          <p:spPr>
            <a:xfrm>
              <a:off x="5014094" y="2693763"/>
              <a:ext cx="0" cy="145689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leichschenkliges Dreieck 16">
              <a:extLst>
                <a:ext uri="{FF2B5EF4-FFF2-40B4-BE49-F238E27FC236}">
                  <a16:creationId xmlns:a16="http://schemas.microsoft.com/office/drawing/2014/main" id="{79890DEB-8769-F087-E714-B84E3540FE9A}"/>
                </a:ext>
              </a:extLst>
            </p:cNvPr>
            <p:cNvSpPr/>
            <p:nvPr/>
          </p:nvSpPr>
          <p:spPr>
            <a:xfrm rot="5400000">
              <a:off x="4834094" y="3332211"/>
              <a:ext cx="540000" cy="180000"/>
            </a:xfrm>
            <a:prstGeom prst="triangle">
              <a:avLst/>
            </a:prstGeom>
            <a:solidFill>
              <a:schemeClr val="bg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6186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20579-EBB0-56E4-64D4-B386AD2EE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185D48-ED2E-153F-E97D-2C9D4FB00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 noProof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800B5DC-9559-6491-E6B5-2CEECDC2D5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noProof="0" smtClean="0"/>
              <a:pPr/>
              <a:t>3</a:t>
            </a:fld>
            <a:endParaRPr lang="de-DE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53DE06F-8E22-8EAA-2FED-A00D269249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Logistik - Intralogistik</a:t>
            </a:r>
          </a:p>
        </p:txBody>
      </p:sp>
      <p:pic>
        <p:nvPicPr>
          <p:cNvPr id="9" name="E-Mobility_Prismatic-Cells_Animation_DE_EN_1124">
            <a:hlinkClick r:id="" action="ppaction://media"/>
            <a:extLst>
              <a:ext uri="{FF2B5EF4-FFF2-40B4-BE49-F238E27FC236}">
                <a16:creationId xmlns:a16="http://schemas.microsoft.com/office/drawing/2014/main" id="{D10C529E-F2EF-7A22-07D1-FA68369A84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6275" r="36171"/>
          <a:stretch>
            <a:fillRect/>
          </a:stretch>
        </p:blipFill>
        <p:spPr>
          <a:xfrm>
            <a:off x="680935" y="1716253"/>
            <a:ext cx="3865124" cy="457200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5153DD49-9178-A81D-C1DF-E4EEC2E78C47}"/>
              </a:ext>
            </a:extLst>
          </p:cNvPr>
          <p:cNvGrpSpPr/>
          <p:nvPr/>
        </p:nvGrpSpPr>
        <p:grpSpPr>
          <a:xfrm>
            <a:off x="8277626" y="1711583"/>
            <a:ext cx="1322016" cy="1440000"/>
            <a:chOff x="8832099" y="1711583"/>
            <a:chExt cx="1322016" cy="1440000"/>
          </a:xfrm>
        </p:grpSpPr>
        <p:pic>
          <p:nvPicPr>
            <p:cNvPr id="13" name="Picture 2" descr="Ladungsträger für Batterien und Glasdächer">
              <a:extLst>
                <a:ext uri="{FF2B5EF4-FFF2-40B4-BE49-F238E27FC236}">
                  <a16:creationId xmlns:a16="http://schemas.microsoft.com/office/drawing/2014/main" id="{1DA3669E-679C-611F-6986-DF1F18106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Ladungsträger für Batterien und Glasdächer">
              <a:extLst>
                <a:ext uri="{FF2B5EF4-FFF2-40B4-BE49-F238E27FC236}">
                  <a16:creationId xmlns:a16="http://schemas.microsoft.com/office/drawing/2014/main" id="{92974659-9F6F-CAD1-A3A5-F4EFCE753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96" b="89974" l="8369" r="92766">
                          <a14:foregroundMark x1="8369" y1="33854" x2="8369" y2="33854"/>
                          <a14:foregroundMark x1="92766" y1="37500" x2="92766" y2="37500"/>
                          <a14:backgroundMark x1="14184" y1="48698" x2="40000" y2="62500"/>
                          <a14:backgroundMark x1="40000" y1="62500" x2="88511" y2="52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099" y="1711583"/>
              <a:ext cx="1322016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FE3F4F4D-EC7F-8DBE-7C38-27F5DE942504}"/>
              </a:ext>
            </a:extLst>
          </p:cNvPr>
          <p:cNvSpPr txBox="1"/>
          <p:nvPr/>
        </p:nvSpPr>
        <p:spPr>
          <a:xfrm>
            <a:off x="6174647" y="2154584"/>
            <a:ext cx="180498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Handling der Abdeckung</a:t>
            </a:r>
          </a:p>
        </p:txBody>
      </p:sp>
      <p:sp>
        <p:nvSpPr>
          <p:cNvPr id="17" name="Additionszeichen 16">
            <a:extLst>
              <a:ext uri="{FF2B5EF4-FFF2-40B4-BE49-F238E27FC236}">
                <a16:creationId xmlns:a16="http://schemas.microsoft.com/office/drawing/2014/main" id="{949B8565-2A2E-0185-E150-655F9867F022}"/>
              </a:ext>
            </a:extLst>
          </p:cNvPr>
          <p:cNvSpPr/>
          <p:nvPr/>
        </p:nvSpPr>
        <p:spPr>
          <a:xfrm>
            <a:off x="5355900" y="2192183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C4CF169-0939-25D2-E3CF-8B8892EB86C3}"/>
              </a:ext>
            </a:extLst>
          </p:cNvPr>
          <p:cNvGrpSpPr/>
          <p:nvPr/>
        </p:nvGrpSpPr>
        <p:grpSpPr>
          <a:xfrm>
            <a:off x="7845602" y="3436769"/>
            <a:ext cx="1822980" cy="1332000"/>
            <a:chOff x="6212945" y="1687069"/>
            <a:chExt cx="2200276" cy="1737632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B83005D-AC6B-58DF-A8DA-A370D5E8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5079E18B-1C08-7436-3259-E8C5C7C84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t="145" b="145"/>
            <a:stretch/>
          </p:blipFill>
          <p:spPr>
            <a:xfrm>
              <a:off x="6727295" y="1937758"/>
              <a:ext cx="1123951" cy="1236256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248485D5-22AF-97C5-00DC-D29C6CDA4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7289270" y="2188445"/>
              <a:ext cx="1123951" cy="1236256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F6E1C63-5CE1-A591-4AE5-B22F2D9DDB50}"/>
              </a:ext>
            </a:extLst>
          </p:cNvPr>
          <p:cNvGrpSpPr/>
          <p:nvPr/>
        </p:nvGrpSpPr>
        <p:grpSpPr>
          <a:xfrm>
            <a:off x="10323592" y="3532853"/>
            <a:ext cx="1357370" cy="1139832"/>
            <a:chOff x="6212945" y="1687069"/>
            <a:chExt cx="1638301" cy="1486944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845A573-D39B-CF5F-B37A-EF6BE7D0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212945" y="1687069"/>
              <a:ext cx="1123951" cy="1236256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7E3AB4B5-3F87-8215-C2B4-F98AEC35C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3333" l="10000" r="90000">
                          <a14:foregroundMark x1="24250" y1="84493" x2="24250" y2="84493"/>
                          <a14:foregroundMark x1="28750" y1="89710" x2="28750" y2="89710"/>
                          <a14:foregroundMark x1="36875" y1="93333" x2="36875" y2="93333"/>
                          <a14:foregroundMark x1="23250" y1="87681" x2="23250" y2="87681"/>
                          <a14:foregroundMark x1="24375" y1="88116" x2="24375" y2="88116"/>
                          <a14:foregroundMark x1="52750" y1="81159" x2="52750" y2="81159"/>
                          <a14:backgroundMark x1="23875" y1="21739" x2="23500" y2="58841"/>
                          <a14:backgroundMark x1="25875" y1="45797" x2="25875" y2="45797"/>
                          <a14:backgroundMark x1="27000" y1="46957" x2="27000" y2="46957"/>
                          <a14:backgroundMark x1="25250" y1="10870" x2="43625" y2="15217"/>
                          <a14:backgroundMark x1="43625" y1="15217" x2="49375" y2="12609"/>
                          <a14:backgroundMark x1="23875" y1="17681" x2="45625" y2="19420"/>
                          <a14:backgroundMark x1="45625" y1="19420" x2="48125" y2="19275"/>
                          <a14:backgroundMark x1="22500" y1="14203" x2="22375" y2="66232"/>
                          <a14:backgroundMark x1="25250" y1="55072" x2="21750" y2="76812"/>
                          <a14:backgroundMark x1="24375" y1="66957" x2="24375" y2="66957"/>
                          <a14:backgroundMark x1="24750" y1="71014" x2="24750" y2="71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8238" t="50639" r="43246" b="243"/>
            <a:stretch/>
          </p:blipFill>
          <p:spPr>
            <a:xfrm>
              <a:off x="6727295" y="1937757"/>
              <a:ext cx="1123951" cy="1236256"/>
            </a:xfrm>
            <a:prstGeom prst="rect">
              <a:avLst/>
            </a:prstGeom>
          </p:spPr>
        </p:pic>
      </p:grpSp>
      <p:sp>
        <p:nvSpPr>
          <p:cNvPr id="21" name="Pfeil: nach rechts 20">
            <a:extLst>
              <a:ext uri="{FF2B5EF4-FFF2-40B4-BE49-F238E27FC236}">
                <a16:creationId xmlns:a16="http://schemas.microsoft.com/office/drawing/2014/main" id="{B06BC68B-83E4-3B32-A933-DBEDC96BE76F}"/>
              </a:ext>
            </a:extLst>
          </p:cNvPr>
          <p:cNvSpPr/>
          <p:nvPr/>
        </p:nvSpPr>
        <p:spPr>
          <a:xfrm>
            <a:off x="9780087" y="3958769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8D2C632-5C8E-24E3-E061-40157A7DF759}"/>
              </a:ext>
            </a:extLst>
          </p:cNvPr>
          <p:cNvSpPr txBox="1"/>
          <p:nvPr/>
        </p:nvSpPr>
        <p:spPr>
          <a:xfrm>
            <a:off x="6174646" y="3964270"/>
            <a:ext cx="15180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Platzsparend</a:t>
            </a:r>
          </a:p>
        </p:txBody>
      </p:sp>
      <p:sp>
        <p:nvSpPr>
          <p:cNvPr id="29" name="Additionszeichen 28">
            <a:extLst>
              <a:ext uri="{FF2B5EF4-FFF2-40B4-BE49-F238E27FC236}">
                <a16:creationId xmlns:a16="http://schemas.microsoft.com/office/drawing/2014/main" id="{0D8B2425-4412-FB61-AD6C-EBC5BCE6FCC8}"/>
              </a:ext>
            </a:extLst>
          </p:cNvPr>
          <p:cNvSpPr/>
          <p:nvPr/>
        </p:nvSpPr>
        <p:spPr>
          <a:xfrm>
            <a:off x="5355900" y="3863369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BC426EC-23E4-4631-5523-E6DDA3DA9E04}"/>
              </a:ext>
            </a:extLst>
          </p:cNvPr>
          <p:cNvSpPr txBox="1"/>
          <p:nvPr/>
        </p:nvSpPr>
        <p:spPr>
          <a:xfrm>
            <a:off x="6174647" y="5478480"/>
            <a:ext cx="1258358" cy="592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Höchste</a:t>
            </a:r>
          </a:p>
          <a:p>
            <a:pPr marR="0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9EE0"/>
              </a:buClr>
              <a:buSzTx/>
              <a:tabLst/>
            </a:pPr>
            <a:r>
              <a:rPr lang="de-DE" sz="2000" b="1" noProof="0">
                <a:solidFill>
                  <a:srgbClr val="003D6A"/>
                </a:solidFill>
                <a:latin typeface="+mj-lt"/>
              </a:rPr>
              <a:t>Flexibilität</a:t>
            </a:r>
          </a:p>
        </p:txBody>
      </p:sp>
      <p:sp>
        <p:nvSpPr>
          <p:cNvPr id="32" name="Additionszeichen 31">
            <a:extLst>
              <a:ext uri="{FF2B5EF4-FFF2-40B4-BE49-F238E27FC236}">
                <a16:creationId xmlns:a16="http://schemas.microsoft.com/office/drawing/2014/main" id="{B6B1CA5E-36D4-F272-FC78-60782B4DEEEE}"/>
              </a:ext>
            </a:extLst>
          </p:cNvPr>
          <p:cNvSpPr/>
          <p:nvPr/>
        </p:nvSpPr>
        <p:spPr>
          <a:xfrm>
            <a:off x="5355900" y="5535315"/>
            <a:ext cx="478800" cy="478800"/>
          </a:xfrm>
          <a:prstGeom prst="mathPlus">
            <a:avLst/>
          </a:prstGeom>
          <a:solidFill>
            <a:srgbClr val="BCC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C0474413-5530-E5D8-F92A-FD30362E9C74}"/>
              </a:ext>
            </a:extLst>
          </p:cNvPr>
          <p:cNvGrpSpPr/>
          <p:nvPr/>
        </p:nvGrpSpPr>
        <p:grpSpPr>
          <a:xfrm>
            <a:off x="9990330" y="5459833"/>
            <a:ext cx="1530286" cy="658385"/>
            <a:chOff x="8229343" y="4664483"/>
            <a:chExt cx="1265567" cy="691751"/>
          </a:xfrm>
        </p:grpSpPr>
        <p:sp>
          <p:nvSpPr>
            <p:cNvPr id="40" name="Rechteck 39">
              <a:extLst>
                <a:ext uri="{FF2B5EF4-FFF2-40B4-BE49-F238E27FC236}">
                  <a16:creationId xmlns:a16="http://schemas.microsoft.com/office/drawing/2014/main" id="{6A3187EB-D534-92C7-F64F-8A1C25EA39F2}"/>
                </a:ext>
              </a:extLst>
            </p:cNvPr>
            <p:cNvSpPr/>
            <p:nvPr/>
          </p:nvSpPr>
          <p:spPr>
            <a:xfrm>
              <a:off x="8305543" y="5183549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A253F198-A9A4-38B7-A4A6-767AE4B49E54}"/>
                </a:ext>
              </a:extLst>
            </p:cNvPr>
            <p:cNvSpPr/>
            <p:nvPr/>
          </p:nvSpPr>
          <p:spPr>
            <a:xfrm>
              <a:off x="8278169" y="500969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2" name="Rechteck 41">
              <a:extLst>
                <a:ext uri="{FF2B5EF4-FFF2-40B4-BE49-F238E27FC236}">
                  <a16:creationId xmlns:a16="http://schemas.microsoft.com/office/drawing/2014/main" id="{9F4C9C30-496E-BA98-B391-14200E02E823}"/>
                </a:ext>
              </a:extLst>
            </p:cNvPr>
            <p:cNvSpPr/>
            <p:nvPr/>
          </p:nvSpPr>
          <p:spPr>
            <a:xfrm>
              <a:off x="8229343" y="4838337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F2E21415-F45A-BF6E-FB94-C2BD92F1ECA9}"/>
                </a:ext>
              </a:extLst>
            </p:cNvPr>
            <p:cNvSpPr/>
            <p:nvPr/>
          </p:nvSpPr>
          <p:spPr>
            <a:xfrm>
              <a:off x="8273549" y="4664483"/>
              <a:ext cx="1189367" cy="172685"/>
            </a:xfrm>
            <a:prstGeom prst="rect">
              <a:avLst/>
            </a:prstGeom>
            <a:solidFill>
              <a:srgbClr val="3C9095"/>
            </a:solidFill>
            <a:ln>
              <a:solidFill>
                <a:srgbClr val="1650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noProof="0"/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E8FCEB2F-7125-2D78-0426-B0B68EA317F1}"/>
              </a:ext>
            </a:extLst>
          </p:cNvPr>
          <p:cNvGrpSpPr/>
          <p:nvPr/>
        </p:nvGrpSpPr>
        <p:grpSpPr>
          <a:xfrm>
            <a:off x="7709149" y="5324715"/>
            <a:ext cx="1174935" cy="900000"/>
            <a:chOff x="7740976" y="4465751"/>
            <a:chExt cx="971687" cy="930390"/>
          </a:xfrm>
        </p:grpSpPr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9E1963CC-153E-7E27-8BB7-F082CD18F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40976" y="4465751"/>
              <a:ext cx="971687" cy="930390"/>
            </a:xfrm>
            <a:prstGeom prst="rect">
              <a:avLst/>
            </a:prstGeom>
          </p:spPr>
        </p:pic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8345056D-2BD6-BAB0-7235-7859AA3409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7292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632D6481-1879-07BE-5E8F-20F73811E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24175" y="5150342"/>
              <a:ext cx="388488" cy="4083"/>
            </a:xfrm>
            <a:prstGeom prst="straightConnector1">
              <a:avLst/>
            </a:prstGeom>
            <a:ln w="28575">
              <a:solidFill>
                <a:srgbClr val="00ADEE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C064E212-D026-EAA9-90E2-B5665FFCE9CD}"/>
              </a:ext>
            </a:extLst>
          </p:cNvPr>
          <p:cNvSpPr/>
          <p:nvPr/>
        </p:nvSpPr>
        <p:spPr>
          <a:xfrm>
            <a:off x="9221207" y="5630715"/>
            <a:ext cx="432000" cy="28800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3281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BB0F9-CFA5-306F-8130-72E8E6194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1361558-C5F3-E1D7-6E80-3B77EEEB1E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603" y="1711966"/>
            <a:ext cx="1609811" cy="46827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CDB7FB-AC1B-40C4-DA6A-CF79BB5DB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Material </a:t>
            </a:r>
            <a:r>
              <a:rPr kumimoji="0" lang="de-DE" sz="36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Lifter</a:t>
            </a:r>
            <a:br>
              <a:rPr kumimoji="0" lang="de-DE" sz="36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</a:br>
            <a: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j-ea"/>
                <a:cs typeface="+mj-cs"/>
              </a:rPr>
              <a:t>Anheben von Ladungsträgern zur automatisierten Entladung</a:t>
            </a:r>
            <a:endParaRPr lang="de-DE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F38D61-AED0-D95E-3745-8A2B09FEF6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7D4EC-FAF2-48D2-B8E5-457915FC50F3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62B8365B-EE66-72B2-854D-4E9748AE8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/>
              <a:t>Logistik - Intralogistik</a:t>
            </a:r>
          </a:p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DDC2BE7-5EEC-B42E-8F1B-6400213CAE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/>
              <a:t>Referenzprojekt</a:t>
            </a:r>
          </a:p>
          <a:p>
            <a:pPr marL="0" indent="0">
              <a:buNone/>
            </a:pPr>
            <a:endParaRPr lang="de-DE"/>
          </a:p>
          <a:p>
            <a:pPr marL="0" indent="0">
              <a:buNone/>
            </a:pPr>
            <a:r>
              <a:rPr lang="de-DE"/>
              <a:t>bestehend aus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Lineardirekt-Achse SLD-24 Schwerlastausführung mit </a:t>
            </a:r>
            <a:r>
              <a:rPr lang="de-DE" err="1"/>
              <a:t>Nutzhub</a:t>
            </a:r>
            <a:r>
              <a:rPr lang="de-DE"/>
              <a:t> 3.200 mm</a:t>
            </a:r>
          </a:p>
          <a:p>
            <a:pPr marL="457200" indent="-457200">
              <a:buFont typeface="+mj-lt"/>
              <a:buAutoNum type="arabicPeriod"/>
            </a:pPr>
            <a:r>
              <a:rPr lang="de-DE"/>
              <a:t>Elektrischer Großhub-Greifer ELG 30</a:t>
            </a:r>
          </a:p>
          <a:p>
            <a:pPr marL="0" indent="0">
              <a:buNone/>
            </a:pPr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C8B6EC7-A146-E167-0D59-5AFEECD3FB1F}"/>
              </a:ext>
            </a:extLst>
          </p:cNvPr>
          <p:cNvSpPr/>
          <p:nvPr/>
        </p:nvSpPr>
        <p:spPr>
          <a:xfrm>
            <a:off x="6676041" y="2776085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0E0DCDD-3945-732E-287F-5BCDAB9947C2}"/>
              </a:ext>
            </a:extLst>
          </p:cNvPr>
          <p:cNvSpPr/>
          <p:nvPr/>
        </p:nvSpPr>
        <p:spPr>
          <a:xfrm>
            <a:off x="6676041" y="5300629"/>
            <a:ext cx="468000" cy="468000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54000" rtlCol="0" anchor="ctr"/>
          <a:lstStyle/>
          <a:p>
            <a:pPr algn="ctr"/>
            <a:r>
              <a:rPr lang="de-DE" sz="2800"/>
              <a:t>2</a:t>
            </a: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B7EC1E18-3B43-9A82-87BD-24A241581EB0}"/>
              </a:ext>
            </a:extLst>
          </p:cNvPr>
          <p:cNvCxnSpPr>
            <a:cxnSpLocks/>
            <a:stCxn id="12" idx="4"/>
          </p:cNvCxnSpPr>
          <p:nvPr/>
        </p:nvCxnSpPr>
        <p:spPr>
          <a:xfrm rot="16200000" flipH="1">
            <a:off x="7131669" y="3022457"/>
            <a:ext cx="629212" cy="1072468"/>
          </a:xfrm>
          <a:prstGeom prst="bentConnector2">
            <a:avLst/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9B801B96-9140-F50F-3BE7-D79216BF3D94}"/>
              </a:ext>
            </a:extLst>
          </p:cNvPr>
          <p:cNvCxnSpPr>
            <a:cxnSpLocks/>
            <a:stCxn id="13" idx="6"/>
          </p:cNvCxnSpPr>
          <p:nvPr/>
        </p:nvCxnSpPr>
        <p:spPr>
          <a:xfrm>
            <a:off x="7144041" y="5534629"/>
            <a:ext cx="590259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bg2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44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954A0-582E-528A-166B-49CB60388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D8BE03-89A9-06AF-28BC-9169083A94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1547" y="2172161"/>
            <a:ext cx="4945357" cy="34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38459456-30B7-256F-395A-B942C6BEE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/>
              <a:t>Elektrischer 3-Finger </a:t>
            </a:r>
            <a:r>
              <a:rPr lang="de-DE" err="1"/>
              <a:t>Zentrischgreifer</a:t>
            </a:r>
            <a:r>
              <a:rPr lang="de-DE"/>
              <a:t> mit großem Hub</a:t>
            </a:r>
            <a:br>
              <a:rPr lang="de-DE"/>
            </a:br>
            <a:r>
              <a:rPr lang="de-DE" sz="2400" b="0"/>
              <a:t>Handling von großen rotationssymmetrischen Bauteilen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C05E80-6B66-B231-5CB6-F46EFADCAA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b="1">
                <a:solidFill>
                  <a:schemeClr val="bg2"/>
                </a:solidFill>
              </a:rPr>
              <a:t>Logistik </a:t>
            </a:r>
            <a:r>
              <a:rPr lang="en-US">
                <a:latin typeface="Fago Pro"/>
              </a:rPr>
              <a:t>- </a:t>
            </a:r>
            <a:r>
              <a:rPr lang="en-US" err="1">
                <a:latin typeface="Fago Pro"/>
              </a:rPr>
              <a:t>Verpackung</a:t>
            </a:r>
            <a:r>
              <a:rPr lang="en-US">
                <a:latin typeface="Fago Pro"/>
              </a:rPr>
              <a:t>/</a:t>
            </a:r>
            <a:r>
              <a:rPr lang="en-US" err="1">
                <a:latin typeface="Fago Pro"/>
              </a:rPr>
              <a:t>Konsumgüter</a:t>
            </a:r>
            <a:endParaRPr lang="en-US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4E747983-FAD2-1086-B3D0-640C0545DA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F7D4EC-FAF2-48D2-B8E5-457915FC50F3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 panose="02000506040000020004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 panose="02000506040000020004" pitchFamily="50" charset="0"/>
              <a:ea typeface="+mn-ea"/>
              <a:cs typeface="+mn-cs"/>
            </a:endParaRPr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1B7B3564-12F7-DD99-AB9D-88F0CE2AF81A}"/>
              </a:ext>
            </a:extLst>
          </p:cNvPr>
          <p:cNvSpPr txBox="1"/>
          <p:nvPr/>
        </p:nvSpPr>
        <p:spPr>
          <a:xfrm>
            <a:off x="7109888" y="2205086"/>
            <a:ext cx="4747150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Umfang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Blechumhausung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Abstreifer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zugängliche Schmieradapter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Passive </a:t>
            </a:r>
            <a:r>
              <a:rPr kumimoji="0" lang="de-DE" sz="1600" b="0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Andrückeinheit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Winkelgetriebe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1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 err="1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Servoelektrischer</a:t>
            </a: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 Antrieb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kundenseitig adaptierbarer Servomotor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Robuste Führung</a:t>
            </a:r>
            <a:br>
              <a:rPr kumimoji="0" lang="de-DE" sz="28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</a:b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Kugelumlaufführung</a:t>
            </a:r>
            <a:endParaRPr kumimoji="0" lang="de-DE" sz="2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Tx/>
              <a:buNone/>
              <a:tabLst/>
              <a:defRPr/>
            </a:pPr>
            <a:endParaRPr kumimoji="0" lang="de-DE" sz="10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EE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Großer Hub / hohe Greifkraft</a:t>
            </a:r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CE21EC7A-7311-6A5B-C34D-192DF137C204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846CA145-2929-5810-49F8-2B0C3FDD8795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9F44BC5D-A0D6-BFB5-3780-956BC27E793F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A3F1ED11-9C54-A5DA-267C-67C9D0805CA9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1EAED3F1-3A71-1E1E-25AF-69D99D2ECDD1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82523E5C-6412-5E66-6FA1-CB9556E3A65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2A9C845-B1F7-8D44-1E09-07D34F3DEFB7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A9EFB44-8EFA-3BAE-F875-36D33DE20124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rgbClr val="00446B"/>
                  </a:solidFill>
                  <a:effectLst/>
                  <a:uLnTx/>
                  <a:uFillTx/>
                  <a:latin typeface="Fago Pro"/>
                  <a:ea typeface="+mn-ea"/>
                  <a:cs typeface="+mn-cs"/>
                </a:rPr>
                <a:t>REQUIREMENTS</a:t>
              </a: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6CE6F918-4B4B-2A2A-5EE4-245F78B76B00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49241979-1DA8-0977-C80D-60C6C774C8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go Pro"/>
              <a:ea typeface="+mn-ea"/>
              <a:cs typeface="+mn-cs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AABAD7F-5285-48A0-AB3B-766065530106}"/>
              </a:ext>
            </a:extLst>
          </p:cNvPr>
          <p:cNvGrpSpPr/>
          <p:nvPr/>
        </p:nvGrpSpPr>
        <p:grpSpPr>
          <a:xfrm>
            <a:off x="3107323" y="6126962"/>
            <a:ext cx="615588" cy="580234"/>
            <a:chOff x="1348804" y="2955415"/>
            <a:chExt cx="2213040" cy="208594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2DB44D3-F2BB-C8FA-989A-80A675F32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1638934" y="4197363"/>
              <a:ext cx="512108" cy="792549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4B8C334-28D4-A9DB-C5E2-36D32547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933" y="3666965"/>
              <a:ext cx="256054" cy="1322947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E36595D8-97B0-82CC-CFE4-D5BBBEEB90F7}"/>
                </a:ext>
              </a:extLst>
            </p:cNvPr>
            <p:cNvSpPr/>
            <p:nvPr/>
          </p:nvSpPr>
          <p:spPr>
            <a:xfrm>
              <a:off x="1998124" y="4126961"/>
              <a:ext cx="914400" cy="914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0" name="Pfeil: Chevron 9">
              <a:extLst>
                <a:ext uri="{FF2B5EF4-FFF2-40B4-BE49-F238E27FC236}">
                  <a16:creationId xmlns:a16="http://schemas.microsoft.com/office/drawing/2014/main" id="{BEA7151A-B4A1-E847-885E-B6965E3A1959}"/>
                </a:ext>
              </a:extLst>
            </p:cNvPr>
            <p:cNvSpPr/>
            <p:nvPr/>
          </p:nvSpPr>
          <p:spPr>
            <a:xfrm>
              <a:off x="2744780" y="4188029"/>
              <a:ext cx="512313" cy="792264"/>
            </a:xfrm>
            <a:prstGeom prst="chevron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479583ED-1F66-2F34-5865-6EEEB5EACB35}"/>
                </a:ext>
              </a:extLst>
            </p:cNvPr>
            <p:cNvSpPr/>
            <p:nvPr/>
          </p:nvSpPr>
          <p:spPr>
            <a:xfrm>
              <a:off x="3000936" y="3655243"/>
              <a:ext cx="256157" cy="1319982"/>
            </a:xfrm>
            <a:prstGeom prst="rect">
              <a:avLst/>
            </a:prstGeom>
            <a:solidFill>
              <a:srgbClr val="009E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ago Pro"/>
                <a:ea typeface="+mn-ea"/>
                <a:cs typeface="+mn-cs"/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E5DA3E5-18D3-3C74-2A02-8873330DE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804" y="2955415"/>
              <a:ext cx="2213040" cy="713294"/>
            </a:xfrm>
            <a:prstGeom prst="rect">
              <a:avLst/>
            </a:prstGeom>
          </p:spPr>
        </p:pic>
      </p:grpSp>
      <p:sp>
        <p:nvSpPr>
          <p:cNvPr id="13" name="Textfeld 125">
            <a:extLst>
              <a:ext uri="{FF2B5EF4-FFF2-40B4-BE49-F238E27FC236}">
                <a16:creationId xmlns:a16="http://schemas.microsoft.com/office/drawing/2014/main" id="{59427BE0-C819-7186-CA0D-EB2DFC6EDA15}"/>
              </a:ext>
            </a:extLst>
          </p:cNvPr>
          <p:cNvSpPr txBox="1"/>
          <p:nvPr/>
        </p:nvSpPr>
        <p:spPr>
          <a:xfrm>
            <a:off x="5316339" y="6562560"/>
            <a:ext cx="814424" cy="1875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>
                <a:ln>
                  <a:noFill/>
                </a:ln>
                <a:solidFill>
                  <a:srgbClr val="00446B"/>
                </a:solidFill>
                <a:effectLst/>
                <a:uLnTx/>
                <a:uFillTx/>
                <a:latin typeface="Fago Pro"/>
                <a:ea typeface="+mn-ea"/>
                <a:cs typeface="+mn-cs"/>
              </a:rPr>
              <a:t>STRONG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E2A08EB-D5E8-4905-5D24-CE8D1BB618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1776" y="6089110"/>
            <a:ext cx="526231" cy="5262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3DDD53C-7F2F-0273-D6E4-B05927E0CB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1042621" y="6029051"/>
            <a:ext cx="363340" cy="8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5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AEE91-67E5-9706-C5D5-C79C682AB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048AF6A-86D2-D6BD-4B2B-F73148D54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666751"/>
            <a:ext cx="9571313" cy="917444"/>
          </a:xfrm>
        </p:spPr>
        <p:txBody>
          <a:bodyPr/>
          <a:lstStyle/>
          <a:p>
            <a:r>
              <a:rPr lang="de-DE" err="1"/>
              <a:t>Aufwälzgreifer</a:t>
            </a:r>
            <a:br>
              <a:rPr lang="de-DE"/>
            </a:br>
            <a:r>
              <a:rPr lang="de-DE" sz="2400" b="0"/>
              <a:t>Handling verschiedener Produkte (Tetra-Pack-Steigen und ähnlich)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FD33354-17BA-8156-44B4-5809DFB3D7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D0FC3960-E63D-33DD-338F-118A885EE5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43974A37-B929-3970-1948-B74EE416A06F}"/>
              </a:ext>
            </a:extLst>
          </p:cNvPr>
          <p:cNvSpPr txBox="1"/>
          <p:nvPr/>
        </p:nvSpPr>
        <p:spPr>
          <a:xfrm>
            <a:off x="7109888" y="1934499"/>
            <a:ext cx="4747150" cy="43396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elektrischem Großhubgreifer LEG und kundenspezifischen Fingern. Angebaut an Roboter mit 60 kg Traglast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Großer Hub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235 mm Hub je Finger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Greiffinger mit </a:t>
            </a:r>
            <a:r>
              <a:rPr lang="de-DE" sz="2000" b="1" err="1">
                <a:solidFill>
                  <a:srgbClr val="003D6A"/>
                </a:solidFill>
              </a:rPr>
              <a:t>Aufwälzfunktion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LEG 760-2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  <a:latin typeface="Fago Pro"/>
              </a:rPr>
              <a:t>Zuverlässigkeit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Einsatz von bewährter SCHUNK-Technik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2AB21CC4-64A6-2FE0-722B-CBFF04C3472C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31A2E56B-D93F-F56D-B6DA-05D7AB007101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F7B5A2E-1194-51B2-8642-9C2AA6068EE5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5298FF4-DE4A-BD88-588F-1D8183CFE5F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EFB1FF37-646A-95A3-E5CA-7BEDED5A348D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77CA9604-C419-0A40-7D30-5A83EA3D32E2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F8092370-BF1B-FF87-B145-2355FCB24DC9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5FD46552-9E1C-653E-E799-082B25837769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CEA63C58-86A4-2997-96BD-74EE0FF5648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B7E3E122-5399-9D7C-B73B-9D63282B5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EA417345-AAD3-1BCE-32E1-969B7A381692}"/>
              </a:ext>
            </a:extLst>
          </p:cNvPr>
          <p:cNvGrpSpPr/>
          <p:nvPr/>
        </p:nvGrpSpPr>
        <p:grpSpPr>
          <a:xfrm>
            <a:off x="4569924" y="6078883"/>
            <a:ext cx="2287650" cy="723308"/>
            <a:chOff x="3486608" y="2216930"/>
            <a:chExt cx="2287650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428767E4-7682-2A51-38AA-2EB63E8485B7}"/>
                </a:ext>
              </a:extLst>
            </p:cNvPr>
            <p:cNvGrpSpPr/>
            <p:nvPr/>
          </p:nvGrpSpPr>
          <p:grpSpPr>
            <a:xfrm>
              <a:off x="3486608" y="2216930"/>
              <a:ext cx="2287650" cy="723308"/>
              <a:chOff x="3486608" y="2216930"/>
              <a:chExt cx="2287650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9BDA5A25-634A-A891-30D6-D7374DE988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C27D7A2-B7C1-4596-E1AF-50635F7AFEA2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8F18C8C5-7443-1057-0E33-0BAC1D70C9E8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A8156BD3-AB0B-5803-3307-0E24077C2B7B}"/>
                  </a:ext>
                </a:extLst>
              </p:cNvPr>
              <p:cNvSpPr txBox="1"/>
              <p:nvPr/>
            </p:nvSpPr>
            <p:spPr>
              <a:xfrm>
                <a:off x="4899617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14CD5EA5-38C8-BA39-57B4-3A9EB0159A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703269E-EAE3-FB9E-B232-EC7071848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5892AD95-8010-E220-52E4-D6D0F85F6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1041" y="6078883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23364226-A92D-AA7D-7132-8593FCF5DAF7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C068BFBB-A6A6-68F5-93F8-9189B30CAE16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A111D9EA-1851-C1A4-9D77-D35FB1B6F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2C33D19-E5E8-5A95-F053-86F726247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D4E2A8DD-FFD7-EAE7-3152-100D9CDA80B1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1986BC9-3C23-51DC-B3D4-697F9CF491FF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DA239F01-070D-BE1A-1BD2-3F96A8C3479F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4921A9DC-2889-4BC5-6220-18D75878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26A1850C-099C-9745-55FF-F25DB0E4DF5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59" y="1557286"/>
            <a:ext cx="6101386" cy="409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73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F97D1-0E9F-3243-564A-BD861F434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2949857-2AC0-81AD-5CF8-6B14BDC8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Greifer</a:t>
            </a:r>
            <a:br>
              <a:rPr lang="de-DE"/>
            </a:br>
            <a:r>
              <a:rPr lang="de-DE" sz="2400" b="0"/>
              <a:t>Handling von Kartons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54BA63-AE8D-082D-55C0-813EDEACCB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AB49D6B7-89E2-C969-63A9-508487FF84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91B8278-3D30-8198-CB59-3C7F9D1FC47A}"/>
              </a:ext>
            </a:extLst>
          </p:cNvPr>
          <p:cNvSpPr txBox="1"/>
          <p:nvPr/>
        </p:nvSpPr>
        <p:spPr>
          <a:xfrm>
            <a:off x="7109888" y="2105322"/>
            <a:ext cx="4747150" cy="26161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mit fester Backe und pneumatischem Antriebszylinder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Hub</a:t>
            </a:r>
            <a:br>
              <a:rPr lang="de-DE" sz="2800" b="1"/>
            </a:br>
            <a:r>
              <a:rPr lang="de-DE" sz="1600">
                <a:solidFill>
                  <a:srgbClr val="003D6A"/>
                </a:solidFill>
              </a:rPr>
              <a:t>250 mm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Greifergewicht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ca. 26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A3D0FB48-8058-F25C-6A4E-9559DA05A2D6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496591EF-5B2D-0E3B-55A2-B3EAD1D0FEFD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D968B163-E199-36F9-37FE-D83556FE3D79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54F5CEA1-D83E-87BF-D699-BA6BCDF24555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C2FE3711-2983-51FA-F26A-57A892D0339A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6532138F-51EB-AE21-8FE6-E22B40E60709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05F68F0A-1DA8-1FB9-8AFC-D7F7D66F9B9A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07F76D9-CEBA-839C-E0B0-5B4F13388EB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9BECCE6E-D92C-859F-43B9-7B97867D7276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5EA8E839-BC97-CB22-16CA-6BFF19DC4B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5A47B45-2881-60E8-2A82-31C5FA1B8913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DD4E1D9-43F1-86D6-0FD9-1B9937B50F50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480A1C76-2895-FF43-D436-8F75A9077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B74A64CE-E4C5-1B82-C313-CE35B3A6FDCD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918A01B-8221-26AA-F483-51F13F85B6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23984712-C11C-0A19-61A2-36CB475C4295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654E376-2899-5F93-96FB-6DAC4C4BF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C520BD35-1F7A-0C28-1004-AB86F51B1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B7267948-414C-E5AE-9A3C-CBD6C776B3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5142" y="6072697"/>
            <a:ext cx="706502" cy="706502"/>
          </a:xfrm>
          <a:prstGeom prst="rect">
            <a:avLst/>
          </a:prstGeom>
        </p:spPr>
      </p:pic>
      <p:grpSp>
        <p:nvGrpSpPr>
          <p:cNvPr id="15" name="Gruppieren 34">
            <a:extLst>
              <a:ext uri="{FF2B5EF4-FFF2-40B4-BE49-F238E27FC236}">
                <a16:creationId xmlns:a16="http://schemas.microsoft.com/office/drawing/2014/main" id="{CDD27CF3-9C45-E2E3-48B7-F37FFC6409C1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16" name="Gruppieren 35">
              <a:extLst>
                <a:ext uri="{FF2B5EF4-FFF2-40B4-BE49-F238E27FC236}">
                  <a16:creationId xmlns:a16="http://schemas.microsoft.com/office/drawing/2014/main" id="{8606EF4A-B327-B48F-914C-E84758E7039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8" name="Grafik 37">
                <a:extLst>
                  <a:ext uri="{FF2B5EF4-FFF2-40B4-BE49-F238E27FC236}">
                    <a16:creationId xmlns:a16="http://schemas.microsoft.com/office/drawing/2014/main" id="{E4C2A2CF-3F03-9EC3-8993-D21C69B087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9" name="Grafik 38">
                <a:extLst>
                  <a:ext uri="{FF2B5EF4-FFF2-40B4-BE49-F238E27FC236}">
                    <a16:creationId xmlns:a16="http://schemas.microsoft.com/office/drawing/2014/main" id="{B09AA433-1842-2018-85A0-FBB436A48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20" name="Ellipse 39">
                <a:extLst>
                  <a:ext uri="{FF2B5EF4-FFF2-40B4-BE49-F238E27FC236}">
                    <a16:creationId xmlns:a16="http://schemas.microsoft.com/office/drawing/2014/main" id="{2EB6C587-17C2-858B-FEFC-34A7CF4EA25C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Pfeil: Chevron 40">
                <a:extLst>
                  <a:ext uri="{FF2B5EF4-FFF2-40B4-BE49-F238E27FC236}">
                    <a16:creationId xmlns:a16="http://schemas.microsoft.com/office/drawing/2014/main" id="{99583417-26B4-DD5A-C0A4-3D8D1028886A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echteck 41">
                <a:extLst>
                  <a:ext uri="{FF2B5EF4-FFF2-40B4-BE49-F238E27FC236}">
                    <a16:creationId xmlns:a16="http://schemas.microsoft.com/office/drawing/2014/main" id="{6CD3832B-34BE-A73F-67E6-1786F8544B21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17" name="Grafik 36">
              <a:extLst>
                <a:ext uri="{FF2B5EF4-FFF2-40B4-BE49-F238E27FC236}">
                  <a16:creationId xmlns:a16="http://schemas.microsoft.com/office/drawing/2014/main" id="{A78C56D0-3599-D69F-C832-B7AAE897D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4" name="Grafik 3">
            <a:extLst>
              <a:ext uri="{FF2B5EF4-FFF2-40B4-BE49-F238E27FC236}">
                <a16:creationId xmlns:a16="http://schemas.microsoft.com/office/drawing/2014/main" id="{5FD2392E-C407-5D1D-5228-20DD904F25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57" y="1859072"/>
            <a:ext cx="4671801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8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84333-1181-7933-B7C5-257B853E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452AD48-DE33-8D3B-A5FF-A832E2B4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 Greifer</a:t>
            </a:r>
            <a:br>
              <a:rPr lang="de-DE"/>
            </a:br>
            <a:r>
              <a:rPr lang="de-DE" sz="2400" b="0"/>
              <a:t>Handling von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A2D394-BB1E-C897-2EBC-939794CE9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0A5850F6-1568-C0E0-09B6-E47D797EB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9B93B8CB-F133-1DD8-0F2C-C8ABD62BB460}"/>
              </a:ext>
            </a:extLst>
          </p:cNvPr>
          <p:cNvSpPr txBox="1"/>
          <p:nvPr/>
        </p:nvSpPr>
        <p:spPr>
          <a:xfrm>
            <a:off x="7109887" y="2105324"/>
            <a:ext cx="4747151" cy="37240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elektrischem Großhubgreifer LEG und 2 Stück Parallelgreifern PGN-plus 125 mit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Z-Ausgleichseinheit</a:t>
            </a:r>
            <a:br>
              <a:rPr lang="de-DE" sz="3600" b="1"/>
            </a:br>
            <a:r>
              <a:rPr lang="de-DE" sz="1600">
                <a:solidFill>
                  <a:srgbClr val="003D6A"/>
                </a:solidFill>
              </a:rPr>
              <a:t>Hub 50 mm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Großhubgreifer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LEG 400 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  <a:latin typeface="Fago Pro"/>
              </a:rPr>
              <a:t>Greifergewicht</a:t>
            </a:r>
            <a:br>
              <a:rPr lang="de-DE" sz="2000" b="1">
                <a:latin typeface="Fago Pro" panose="02000506040000020004" pitchFamily="2" charset="0"/>
              </a:rPr>
            </a:br>
            <a:r>
              <a:rPr lang="de-DE" sz="1600">
                <a:solidFill>
                  <a:srgbClr val="003D6A"/>
                </a:solidFill>
                <a:latin typeface="Fago Pro"/>
              </a:rPr>
              <a:t>ca. 23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4B3D6E02-A8CF-85C3-E761-0028966E23CE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E162EBD8-DF46-3730-9FE2-1C6A307E1467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3A42011C-A4DC-E581-C84F-F9BF297099D1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B7C56990-A84A-B50A-3D10-63F503EF3940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066D91CA-1469-AE37-E988-F5E713D290D3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A99995BD-EC28-6853-7337-B5F7586C95FD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BB0BE320-3BA0-F5B3-C47B-4890B2299C5D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BD607B66-7F11-81C5-855E-6B1600B910A1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8EB7040E-CDA7-552D-C346-D630DEB7C30F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F84410BF-213C-30BA-504D-5418B6A456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743F6256-CB0D-4A27-39B3-C57C7F3E623D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35968B15-EE06-941C-B953-875870F6E691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5EF8B5EC-78CB-7A42-6F9E-97496B1B51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9044D40F-5B83-2B17-78CE-AFBDABE6BD00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411009C8-9439-8F1B-D45E-46AEBC38E4F3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9A656799-2BBD-57CA-F03C-79DC43C1E222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7746064D-1195-D9DC-6095-8997D405A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DB60FB7-40D4-7771-2755-3C46A9F7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6795FE8-D601-F53C-9101-1CDA3BA55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159" y="6072697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96F3FF6D-F36B-DFAD-A93B-36C567821ED2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FAE03C1E-8ED5-771C-E002-8AED1BE32147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6DB2CC92-3CD7-BA80-7B75-22B8FA92A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39E90882-8799-9F7A-D771-E448F7363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99C6CD13-C81A-8F1C-9BC6-F67E90447AE5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70191E60-63EB-0A4B-E56B-34B03A272DD1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84BDC03E-F447-3859-2AE2-8924253CB032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DFF45E7A-0DC1-9BB3-01FB-C172B40C4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BA3F2D10-D549-0A4A-5888-87F627CB0B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024" y="2513422"/>
            <a:ext cx="2656991" cy="265354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8F161FD-BB66-1220-F9B0-13D670724DB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34" y="1710825"/>
            <a:ext cx="290943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4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20708-D0F1-C449-961C-CA36D290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133BF5E-68B8-7EC4-72D6-8F75011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666751"/>
            <a:ext cx="8996816" cy="917444"/>
          </a:xfrm>
        </p:spPr>
        <p:txBody>
          <a:bodyPr/>
          <a:lstStyle/>
          <a:p>
            <a:r>
              <a:rPr lang="de-DE"/>
              <a:t>KLT Greifer</a:t>
            </a:r>
            <a:br>
              <a:rPr lang="de-DE"/>
            </a:br>
            <a:r>
              <a:rPr lang="de-DE" sz="2400" b="0"/>
              <a:t>Handling von Kisten</a:t>
            </a:r>
            <a:endParaRPr lang="de-DE" b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417B95-3996-673A-311A-B5EB722279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sz="1800" b="1">
                <a:solidFill>
                  <a:schemeClr val="bg2"/>
                </a:solidFill>
              </a:rPr>
              <a:t>Logistik</a:t>
            </a:r>
            <a:endParaRPr lang="de-DE"/>
          </a:p>
        </p:txBody>
      </p:sp>
      <p:sp>
        <p:nvSpPr>
          <p:cNvPr id="102" name="Foliennummernplatzhalter 2">
            <a:extLst>
              <a:ext uri="{FF2B5EF4-FFF2-40B4-BE49-F238E27FC236}">
                <a16:creationId xmlns:a16="http://schemas.microsoft.com/office/drawing/2014/main" id="{8EB76603-DCF8-3995-322E-679472D98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44942" y="6384353"/>
            <a:ext cx="612095" cy="365125"/>
          </a:xfrm>
        </p:spPr>
        <p:txBody>
          <a:bodyPr/>
          <a:lstStyle/>
          <a:p>
            <a:fld id="{73F7D4EC-FAF2-48D2-B8E5-457915FC50F3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95" name="Textfeld 94">
            <a:extLst>
              <a:ext uri="{FF2B5EF4-FFF2-40B4-BE49-F238E27FC236}">
                <a16:creationId xmlns:a16="http://schemas.microsoft.com/office/drawing/2014/main" id="{D039E22A-3B71-19BC-23A0-40CA96625285}"/>
              </a:ext>
            </a:extLst>
          </p:cNvPr>
          <p:cNvSpPr txBox="1"/>
          <p:nvPr/>
        </p:nvSpPr>
        <p:spPr>
          <a:xfrm>
            <a:off x="7026808" y="1564547"/>
            <a:ext cx="483023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Kundenspezifische Greifeinheit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bestehend aus 2 Stück Parallelgreifern PGN-plus 160-AS mit kundenspezifischen Fingern</a:t>
            </a:r>
          </a:p>
          <a:p>
            <a:pPr>
              <a:buClr>
                <a:schemeClr val="bg2"/>
              </a:buClr>
              <a:buSzPct val="100000"/>
            </a:pPr>
            <a:endParaRPr lang="de-DE" sz="2000" b="1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 Z-X-</a:t>
            </a:r>
            <a:r>
              <a:rPr lang="de-DE" sz="2000" b="1" err="1">
                <a:solidFill>
                  <a:srgbClr val="003D6A"/>
                </a:solidFill>
              </a:rPr>
              <a:t>Verstelleinheit</a:t>
            </a:r>
            <a:br>
              <a:rPr lang="de-DE" sz="2800" b="1"/>
            </a:br>
            <a:r>
              <a:rPr lang="de-DE" sz="1600">
                <a:solidFill>
                  <a:srgbClr val="003D6A"/>
                </a:solidFill>
              </a:rPr>
              <a:t>für einen Greifer zur Anpassung an die verschiedenen Kistengrößen</a:t>
            </a:r>
            <a:br>
              <a:rPr lang="de-DE" sz="2000" b="1"/>
            </a:br>
            <a:endParaRPr lang="de-DE" sz="20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Pneumatischer Parallelgreifer</a:t>
            </a:r>
            <a:br>
              <a:rPr lang="de-DE" sz="2000" b="1"/>
            </a:br>
            <a:r>
              <a:rPr lang="de-DE" sz="1600">
                <a:solidFill>
                  <a:srgbClr val="003D6A"/>
                </a:solidFill>
              </a:rPr>
              <a:t>PGN-plus 160-AS</a:t>
            </a:r>
            <a:endParaRPr lang="de-DE" sz="12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>
                <a:solidFill>
                  <a:srgbClr val="003D6A"/>
                </a:solidFill>
              </a:rPr>
              <a:t>2 Stück pneumatische </a:t>
            </a:r>
            <a:r>
              <a:rPr lang="de-DE" sz="2000" b="1" err="1">
                <a:solidFill>
                  <a:srgbClr val="003D6A"/>
                </a:solidFill>
              </a:rPr>
              <a:t>Andrücker</a:t>
            </a:r>
            <a:br>
              <a:rPr lang="de-DE" sz="1600" b="1"/>
            </a:br>
            <a:r>
              <a:rPr lang="de-DE" sz="1600">
                <a:solidFill>
                  <a:srgbClr val="003D6A"/>
                </a:solidFill>
              </a:rPr>
              <a:t>zur Fixierung der Werkstücke im gegriffenen Zustand</a:t>
            </a: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endParaRPr lang="de-DE" sz="1600">
              <a:solidFill>
                <a:srgbClr val="003D6A"/>
              </a:solidFill>
            </a:endParaRPr>
          </a:p>
          <a:p>
            <a:pPr marL="342900" indent="-342900">
              <a:buClr>
                <a:schemeClr val="bg2"/>
              </a:buClr>
              <a:buSzPct val="100000"/>
              <a:buFont typeface="Wingdings" panose="05000000000000000000" pitchFamily="2" charset="2"/>
              <a:buChar char="ü"/>
            </a:pPr>
            <a:r>
              <a:rPr lang="de-DE" sz="2000" b="1" err="1">
                <a:solidFill>
                  <a:srgbClr val="003D6A"/>
                </a:solidFill>
              </a:rPr>
              <a:t>Greifergewicht</a:t>
            </a:r>
            <a:endParaRPr lang="de-DE" sz="2000">
              <a:solidFill>
                <a:srgbClr val="003D6A"/>
              </a:solidFill>
            </a:endParaRPr>
          </a:p>
          <a:p>
            <a:pPr>
              <a:buClr>
                <a:schemeClr val="bg2"/>
              </a:buClr>
              <a:buSzPct val="100000"/>
            </a:pPr>
            <a:r>
              <a:rPr lang="de-DE" sz="1600">
                <a:solidFill>
                  <a:srgbClr val="003D6A"/>
                </a:solidFill>
                <a:latin typeface="Fago Pro"/>
              </a:rPr>
              <a:t>      ca. 60 kg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F97F141F-D623-E652-0E8D-C19ADA62F319}"/>
              </a:ext>
            </a:extLst>
          </p:cNvPr>
          <p:cNvGrpSpPr/>
          <p:nvPr/>
        </p:nvGrpSpPr>
        <p:grpSpPr>
          <a:xfrm>
            <a:off x="264292" y="5794124"/>
            <a:ext cx="1920000" cy="960002"/>
            <a:chOff x="30192" y="3612786"/>
            <a:chExt cx="1440000" cy="720000"/>
          </a:xfrm>
        </p:grpSpPr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53CDB1BE-34E7-5BEB-6B7D-3F607A861FF8}"/>
                </a:ext>
              </a:extLst>
            </p:cNvPr>
            <p:cNvSpPr txBox="1"/>
            <p:nvPr/>
          </p:nvSpPr>
          <p:spPr>
            <a:xfrm>
              <a:off x="30192" y="3631591"/>
              <a:ext cx="144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PRODUCTS</a:t>
              </a:r>
            </a:p>
          </p:txBody>
        </p:sp>
        <p:sp>
          <p:nvSpPr>
            <p:cNvPr id="80" name="Rechteck 79">
              <a:extLst>
                <a:ext uri="{FF2B5EF4-FFF2-40B4-BE49-F238E27FC236}">
                  <a16:creationId xmlns:a16="http://schemas.microsoft.com/office/drawing/2014/main" id="{88F8F1B6-4917-9F21-4776-6270580A9920}"/>
                </a:ext>
              </a:extLst>
            </p:cNvPr>
            <p:cNvSpPr/>
            <p:nvPr/>
          </p:nvSpPr>
          <p:spPr>
            <a:xfrm>
              <a:off x="30192" y="3612786"/>
              <a:ext cx="144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EFD0079F-807C-FA49-0215-8ABBA4AC480A}"/>
              </a:ext>
            </a:extLst>
          </p:cNvPr>
          <p:cNvGrpSpPr/>
          <p:nvPr/>
        </p:nvGrpSpPr>
        <p:grpSpPr>
          <a:xfrm>
            <a:off x="2324226" y="5794112"/>
            <a:ext cx="2160000" cy="960000"/>
            <a:chOff x="1512203" y="3612787"/>
            <a:chExt cx="1620000" cy="720000"/>
          </a:xfrm>
        </p:grpSpPr>
        <p:sp>
          <p:nvSpPr>
            <p:cNvPr id="91" name="Textfeld 90">
              <a:extLst>
                <a:ext uri="{FF2B5EF4-FFF2-40B4-BE49-F238E27FC236}">
                  <a16:creationId xmlns:a16="http://schemas.microsoft.com/office/drawing/2014/main" id="{F4B46EDD-F60C-7553-4D1B-642101D2F227}"/>
                </a:ext>
              </a:extLst>
            </p:cNvPr>
            <p:cNvSpPr txBox="1"/>
            <p:nvPr/>
          </p:nvSpPr>
          <p:spPr>
            <a:xfrm>
              <a:off x="1528540" y="3631593"/>
              <a:ext cx="1603663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TYPICAL PROCESS</a:t>
              </a:r>
            </a:p>
          </p:txBody>
        </p:sp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3FE17DE7-7AAE-4C6A-0494-F78F1A22C1B5}"/>
                </a:ext>
              </a:extLst>
            </p:cNvPr>
            <p:cNvSpPr/>
            <p:nvPr/>
          </p:nvSpPr>
          <p:spPr>
            <a:xfrm>
              <a:off x="1512203" y="3612787"/>
              <a:ext cx="1620000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107" name="Gruppieren 106">
            <a:extLst>
              <a:ext uri="{FF2B5EF4-FFF2-40B4-BE49-F238E27FC236}">
                <a16:creationId xmlns:a16="http://schemas.microsoft.com/office/drawing/2014/main" id="{566FEDE2-8FAA-8F1F-10DC-198F6631FAB2}"/>
              </a:ext>
            </a:extLst>
          </p:cNvPr>
          <p:cNvGrpSpPr/>
          <p:nvPr/>
        </p:nvGrpSpPr>
        <p:grpSpPr>
          <a:xfrm>
            <a:off x="4640424" y="5794112"/>
            <a:ext cx="2160000" cy="960000"/>
            <a:chOff x="1528539" y="3612787"/>
            <a:chExt cx="1620001" cy="720000"/>
          </a:xfrm>
        </p:grpSpPr>
        <p:sp>
          <p:nvSpPr>
            <p:cNvPr id="117" name="Textfeld 116">
              <a:extLst>
                <a:ext uri="{FF2B5EF4-FFF2-40B4-BE49-F238E27FC236}">
                  <a16:creationId xmlns:a16="http://schemas.microsoft.com/office/drawing/2014/main" id="{4F72C69D-F725-2382-94C2-2D65B2658537}"/>
                </a:ext>
              </a:extLst>
            </p:cNvPr>
            <p:cNvSpPr txBox="1"/>
            <p:nvPr/>
          </p:nvSpPr>
          <p:spPr>
            <a:xfrm>
              <a:off x="1528540" y="3631592"/>
              <a:ext cx="162000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>
                  <a:solidFill>
                    <a:srgbClr val="00446B"/>
                  </a:solidFill>
                  <a:latin typeface="+mj-lt"/>
                  <a:ea typeface="+mj-ea"/>
                  <a:cs typeface="+mj-cs"/>
                </a:rPr>
                <a:t>REQUIREMENTS</a:t>
              </a:r>
              <a:endParaRPr lang="de-DE" sz="1000">
                <a:solidFill>
                  <a:srgbClr val="00446B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AF6181D1-3C18-72F9-AB69-2FB92559E6E1}"/>
                </a:ext>
              </a:extLst>
            </p:cNvPr>
            <p:cNvSpPr/>
            <p:nvPr/>
          </p:nvSpPr>
          <p:spPr>
            <a:xfrm>
              <a:off x="1528539" y="3612787"/>
              <a:ext cx="1620001" cy="720000"/>
            </a:xfrm>
            <a:prstGeom prst="rect">
              <a:avLst/>
            </a:prstGeom>
            <a:noFill/>
            <a:ln w="9525">
              <a:solidFill>
                <a:srgbClr val="003C6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" name="AutoShape 2">
            <a:extLst>
              <a:ext uri="{FF2B5EF4-FFF2-40B4-BE49-F238E27FC236}">
                <a16:creationId xmlns:a16="http://schemas.microsoft.com/office/drawing/2014/main" id="{0567426E-C4CE-7377-9B51-E3AE05AF0C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26F9D738-3547-E5D0-E85F-2AF03FA75102}"/>
              </a:ext>
            </a:extLst>
          </p:cNvPr>
          <p:cNvGrpSpPr/>
          <p:nvPr/>
        </p:nvGrpSpPr>
        <p:grpSpPr>
          <a:xfrm>
            <a:off x="4569924" y="6078883"/>
            <a:ext cx="2278125" cy="723308"/>
            <a:chOff x="3486608" y="2216930"/>
            <a:chExt cx="2278125" cy="723308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A6C7CE6F-2255-71D4-8B2C-AF5BC0DAA93F}"/>
                </a:ext>
              </a:extLst>
            </p:cNvPr>
            <p:cNvGrpSpPr/>
            <p:nvPr/>
          </p:nvGrpSpPr>
          <p:grpSpPr>
            <a:xfrm>
              <a:off x="3486608" y="2216930"/>
              <a:ext cx="2278125" cy="723308"/>
              <a:chOff x="3486608" y="2216930"/>
              <a:chExt cx="2278125" cy="723308"/>
            </a:xfrm>
          </p:grpSpPr>
          <p:pic>
            <p:nvPicPr>
              <p:cNvPr id="25" name="Grafik 124">
                <a:extLst>
                  <a:ext uri="{FF2B5EF4-FFF2-40B4-BE49-F238E27FC236}">
                    <a16:creationId xmlns:a16="http://schemas.microsoft.com/office/drawing/2014/main" id="{CACD6390-A816-18C6-1753-5EB56FCC1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126732" y="2291521"/>
                <a:ext cx="432214" cy="432214"/>
              </a:xfrm>
              <a:prstGeom prst="rect">
                <a:avLst/>
              </a:prstGeom>
            </p:spPr>
          </p:pic>
          <p:sp>
            <p:nvSpPr>
              <p:cNvPr id="26" name="Textfeld 127">
                <a:extLst>
                  <a:ext uri="{FF2B5EF4-FFF2-40B4-BE49-F238E27FC236}">
                    <a16:creationId xmlns:a16="http://schemas.microsoft.com/office/drawing/2014/main" id="{D8DE62A7-5A6B-E504-F8E2-1BABEEBD039E}"/>
                  </a:ext>
                </a:extLst>
              </p:cNvPr>
              <p:cNvSpPr txBox="1"/>
              <p:nvPr/>
            </p:nvSpPr>
            <p:spPr>
              <a:xfrm>
                <a:off x="3486608" y="2694017"/>
                <a:ext cx="82890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RELIABILITY</a:t>
                </a:r>
              </a:p>
            </p:txBody>
          </p:sp>
          <p:sp>
            <p:nvSpPr>
              <p:cNvPr id="27" name="Textfeld 125">
                <a:extLst>
                  <a:ext uri="{FF2B5EF4-FFF2-40B4-BE49-F238E27FC236}">
                    <a16:creationId xmlns:a16="http://schemas.microsoft.com/office/drawing/2014/main" id="{E54A5C5F-1197-4973-5CA1-5C787012742A}"/>
                  </a:ext>
                </a:extLst>
              </p:cNvPr>
              <p:cNvSpPr txBox="1"/>
              <p:nvPr/>
            </p:nvSpPr>
            <p:spPr>
              <a:xfrm>
                <a:off x="4212150" y="2690380"/>
                <a:ext cx="814424" cy="18757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STRONG</a:t>
                </a:r>
              </a:p>
            </p:txBody>
          </p:sp>
          <p:sp>
            <p:nvSpPr>
              <p:cNvPr id="28" name="Textfeld 123">
                <a:extLst>
                  <a:ext uri="{FF2B5EF4-FFF2-40B4-BE49-F238E27FC236}">
                    <a16:creationId xmlns:a16="http://schemas.microsoft.com/office/drawing/2014/main" id="{F0255C85-E315-08A1-7F28-175DA85085F0}"/>
                  </a:ext>
                </a:extLst>
              </p:cNvPr>
              <p:cNvSpPr txBox="1"/>
              <p:nvPr/>
            </p:nvSpPr>
            <p:spPr>
              <a:xfrm>
                <a:off x="4890092" y="2692459"/>
                <a:ext cx="874641" cy="21070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de-DE" sz="1000">
                    <a:solidFill>
                      <a:srgbClr val="00446B"/>
                    </a:solidFill>
                    <a:latin typeface="Calibri Light" panose="020F0302020204030204"/>
                  </a:rPr>
                  <a:t>ACCURACY</a:t>
                </a:r>
              </a:p>
            </p:txBody>
          </p:sp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58144BCD-DFA7-8DA9-0472-D49B71228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367587" y="2216930"/>
                <a:ext cx="526231" cy="526231"/>
              </a:xfrm>
              <a:prstGeom prst="rect">
                <a:avLst/>
              </a:prstGeom>
            </p:spPr>
          </p:pic>
        </p:grp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8317C544-72E8-75A9-18DB-AD6BC9593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79778" y="2291521"/>
              <a:ext cx="461426" cy="461426"/>
            </a:xfrm>
            <a:prstGeom prst="rect">
              <a:avLst/>
            </a:prstGeom>
          </p:spPr>
        </p:pic>
      </p:grpSp>
      <p:pic>
        <p:nvPicPr>
          <p:cNvPr id="3" name="Grafik 2" descr="Karton geöffnet mit einfarbiger Füllung">
            <a:extLst>
              <a:ext uri="{FF2B5EF4-FFF2-40B4-BE49-F238E27FC236}">
                <a16:creationId xmlns:a16="http://schemas.microsoft.com/office/drawing/2014/main" id="{C69B15C4-6E04-73D9-D898-2D938E50F4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42" y="6084825"/>
            <a:ext cx="706502" cy="706502"/>
          </a:xfrm>
          <a:prstGeom prst="rect">
            <a:avLst/>
          </a:prstGeom>
        </p:spPr>
      </p:pic>
      <p:grpSp>
        <p:nvGrpSpPr>
          <p:cNvPr id="4" name="Gruppieren 34">
            <a:extLst>
              <a:ext uri="{FF2B5EF4-FFF2-40B4-BE49-F238E27FC236}">
                <a16:creationId xmlns:a16="http://schemas.microsoft.com/office/drawing/2014/main" id="{0A5A8217-3813-D8C0-1AAA-823193B3406C}"/>
              </a:ext>
            </a:extLst>
          </p:cNvPr>
          <p:cNvGrpSpPr/>
          <p:nvPr/>
        </p:nvGrpSpPr>
        <p:grpSpPr>
          <a:xfrm>
            <a:off x="3088502" y="6147716"/>
            <a:ext cx="577211" cy="582667"/>
            <a:chOff x="4733026" y="2729172"/>
            <a:chExt cx="2213040" cy="2085946"/>
          </a:xfrm>
        </p:grpSpPr>
        <p:grpSp>
          <p:nvGrpSpPr>
            <p:cNvPr id="6" name="Gruppieren 35">
              <a:extLst>
                <a:ext uri="{FF2B5EF4-FFF2-40B4-BE49-F238E27FC236}">
                  <a16:creationId xmlns:a16="http://schemas.microsoft.com/office/drawing/2014/main" id="{D5AD397D-6C2C-1CC2-A229-64F7D116C154}"/>
                </a:ext>
              </a:extLst>
            </p:cNvPr>
            <p:cNvGrpSpPr/>
            <p:nvPr/>
          </p:nvGrpSpPr>
          <p:grpSpPr>
            <a:xfrm>
              <a:off x="5023155" y="3429000"/>
              <a:ext cx="1618160" cy="1386118"/>
              <a:chOff x="5023155" y="3429000"/>
              <a:chExt cx="1618160" cy="1386118"/>
            </a:xfrm>
          </p:grpSpPr>
          <p:pic>
            <p:nvPicPr>
              <p:cNvPr id="10" name="Grafik 37">
                <a:extLst>
                  <a:ext uri="{FF2B5EF4-FFF2-40B4-BE49-F238E27FC236}">
                    <a16:creationId xmlns:a16="http://schemas.microsoft.com/office/drawing/2014/main" id="{F228C92C-BB8C-E6D0-D8D3-C54E77EF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5023156" y="3971120"/>
                <a:ext cx="512108" cy="792549"/>
              </a:xfrm>
              <a:prstGeom prst="rect">
                <a:avLst/>
              </a:prstGeom>
            </p:spPr>
          </p:pic>
          <p:pic>
            <p:nvPicPr>
              <p:cNvPr id="11" name="Grafik 38">
                <a:extLst>
                  <a:ext uri="{FF2B5EF4-FFF2-40B4-BE49-F238E27FC236}">
                    <a16:creationId xmlns:a16="http://schemas.microsoft.com/office/drawing/2014/main" id="{FF843C0B-A759-7B1A-BE65-E8F76051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3155" y="3440722"/>
                <a:ext cx="256054" cy="1322947"/>
              </a:xfrm>
              <a:prstGeom prst="rect">
                <a:avLst/>
              </a:prstGeom>
            </p:spPr>
          </p:pic>
          <p:sp>
            <p:nvSpPr>
              <p:cNvPr id="12" name="Ellipse 39">
                <a:extLst>
                  <a:ext uri="{FF2B5EF4-FFF2-40B4-BE49-F238E27FC236}">
                    <a16:creationId xmlns:a16="http://schemas.microsoft.com/office/drawing/2014/main" id="{F7D8318D-A42B-63AE-1BFA-BA7F63347C3A}"/>
                  </a:ext>
                </a:extLst>
              </p:cNvPr>
              <p:cNvSpPr/>
              <p:nvPr/>
            </p:nvSpPr>
            <p:spPr>
              <a:xfrm>
                <a:off x="5382346" y="3900718"/>
                <a:ext cx="914400" cy="91440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Pfeil: Chevron 40">
                <a:extLst>
                  <a:ext uri="{FF2B5EF4-FFF2-40B4-BE49-F238E27FC236}">
                    <a16:creationId xmlns:a16="http://schemas.microsoft.com/office/drawing/2014/main" id="{187E7991-1062-AA06-A25E-2894A00896BB}"/>
                  </a:ext>
                </a:extLst>
              </p:cNvPr>
              <p:cNvSpPr/>
              <p:nvPr/>
            </p:nvSpPr>
            <p:spPr>
              <a:xfrm>
                <a:off x="6129002" y="3961786"/>
                <a:ext cx="512313" cy="792264"/>
              </a:xfrm>
              <a:prstGeom prst="chevron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hteck 41">
                <a:extLst>
                  <a:ext uri="{FF2B5EF4-FFF2-40B4-BE49-F238E27FC236}">
                    <a16:creationId xmlns:a16="http://schemas.microsoft.com/office/drawing/2014/main" id="{A0D5EAD6-D9D1-3D15-F3B1-8FE1FB18E978}"/>
                  </a:ext>
                </a:extLst>
              </p:cNvPr>
              <p:cNvSpPr/>
              <p:nvPr/>
            </p:nvSpPr>
            <p:spPr>
              <a:xfrm>
                <a:off x="6385158" y="3429000"/>
                <a:ext cx="256157" cy="1325050"/>
              </a:xfrm>
              <a:prstGeom prst="rect">
                <a:avLst/>
              </a:prstGeom>
              <a:solidFill>
                <a:srgbClr val="009E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B0F0"/>
                  </a:solidFill>
                </a:endParaRPr>
              </a:p>
            </p:txBody>
          </p:sp>
        </p:grpSp>
        <p:pic>
          <p:nvPicPr>
            <p:cNvPr id="8" name="Grafik 36">
              <a:extLst>
                <a:ext uri="{FF2B5EF4-FFF2-40B4-BE49-F238E27FC236}">
                  <a16:creationId xmlns:a16="http://schemas.microsoft.com/office/drawing/2014/main" id="{AE247522-3321-D676-D78F-73908E4CF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26" y="2729172"/>
              <a:ext cx="2213040" cy="713294"/>
            </a:xfrm>
            <a:prstGeom prst="rect">
              <a:avLst/>
            </a:prstGeom>
          </p:spPr>
        </p:pic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F2E9D9CA-9B02-46FE-28C0-7FED142D1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129" y="1785351"/>
            <a:ext cx="4914667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86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CHUNK">
      <a:dk1>
        <a:sysClr val="windowText" lastClr="000000"/>
      </a:dk1>
      <a:lt1>
        <a:sysClr val="window" lastClr="FFFFFF"/>
      </a:lt1>
      <a:dk2>
        <a:srgbClr val="003D6A"/>
      </a:dk2>
      <a:lt2>
        <a:srgbClr val="009EE0"/>
      </a:lt2>
      <a:accent1>
        <a:srgbClr val="003D6A"/>
      </a:accent1>
      <a:accent2>
        <a:srgbClr val="009EE0"/>
      </a:accent2>
      <a:accent3>
        <a:srgbClr val="BCCF00"/>
      </a:accent3>
      <a:accent4>
        <a:srgbClr val="D2006F"/>
      </a:accent4>
      <a:accent5>
        <a:srgbClr val="009263"/>
      </a:accent5>
      <a:accent6>
        <a:srgbClr val="D8BA22"/>
      </a:accent6>
      <a:hlink>
        <a:srgbClr val="009EE0"/>
      </a:hlink>
      <a:folHlink>
        <a:srgbClr val="A4A4A4"/>
      </a:folHlink>
    </a:clrScheme>
    <a:fontScheme name="Schunk Fago">
      <a:majorFont>
        <a:latin typeface="Fago Pro"/>
        <a:ea typeface=""/>
        <a:cs typeface=""/>
      </a:majorFont>
      <a:minorFont>
        <a:latin typeface="Fago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R="0" algn="l" defTabSz="914400" rtl="0" eaLnBrk="1" fontAlgn="auto" latinLnBrk="0" hangingPunct="1">
          <a:lnSpc>
            <a:spcPct val="90000"/>
          </a:lnSpc>
          <a:spcBef>
            <a:spcPts val="300"/>
          </a:spcBef>
          <a:spcAft>
            <a:spcPts val="0"/>
          </a:spcAft>
          <a:buClr>
            <a:srgbClr val="009EE0"/>
          </a:buClr>
          <a:buSzTx/>
          <a:tabLst/>
          <a:defRPr kumimoji="0" sz="2200" b="0" i="0" u="none" strike="noStrike" kern="1200" cap="none" spc="0" normalizeH="0" baseline="0" noProof="0" dirty="0" err="1" smtClean="0">
            <a:ln>
              <a:noFill/>
            </a:ln>
            <a:solidFill>
              <a:srgbClr val="003D6A"/>
            </a:solidFill>
            <a:effectLst/>
            <a:uLnTx/>
            <a:uFillTx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hunk_PPT-Vorlage_Hand_in_Hand_EN_0823.pptx  -  Read-Only" id="{0FA78DD8-8137-4A25-9288-2E4CB8202941}" vid="{17A01DDD-5B6A-483C-85A6-0C15E11046F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86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F377ED1-DCEB-4F4C-BEE7-EC42FBAD87CE}">
  <we:reference id="ea4a38c2-de38-11e9-a1c6-00155de8db01" version="1.2.0.2" store="EXCatalog" storeType="EXCatalog"/>
  <we:alternateReferences/>
  <we:properties>
    <we:property name="CantoAssets" value="&quot;[{\&quot;scheme\&quot;:\&quot;image\&quot;,\&quot;id\&quot;:\&quot;jq6jsgdbr10op8av9fhvm8vs6h\&quot;,\&quot;tenant\&quot;:\&quot;schunk.canto.de\&quot;,\&quot;time\&quot;:\&quot;20220718131700000\&quot;,\&quot;name\&quot;:\&quot;Inline-Nutzentrenner_ILR-2200_Anwendungsbild_10_2017_freigestellt_CMYK.tif\&quot;,\&quot;addedby\&quot;:\&quot;test\&quot;},{\&quot;scheme\&quot;:\&quot;image\&quot;,\&quot;id\&quot;:\&quot;fn345hvtl964d6l016cl7pd506\&quot;,\&quot;tenant\&quot;:\&quot;schunk.canto.de\&quot;,\&quot;time\&quot;:\&quot;20230630090345000\&quot;,\&quot;name\&quot;:\&quot;Hand_Sculpture_Small_500x1000_01_2023_CMYK.indd\&quot;,\&quot;addedby\&quot;:\&quot;test\&quot;},{\&quot;scheme\&quot;:\&quot;image\&quot;,\&quot;id\&quot;:\&quot;5o840vkpvp0v117au5sqbmis2l\&quot;,\&quot;tenant\&quot;:\&quot;schunk.canto.de\&quot;,\&quot;time\&quot;:\&quot;20230630090144000\&quot;,\&quot;name\&quot;:\&quot;Hand_Sculpture_Small_500x1000_01_2023_CMYK.idml\&quot;,\&quot;addedby\&quot;:\&quot;test\&quot;},{\&quot;scheme\&quot;:\&quot;image\&quot;,\&quot;id\&quot;:\&quot;du394clcp943bbah4jbva8ed7t\&quot;,\&quot;tenant\&quot;:\&quot;schunk.canto.de\&quot;,\&quot;time\&quot;:\&quot;20230630084639000\&quot;,\&quot;name\&quot;:\&quot;Hand_Sculpture_Small_500x1000_3D_View_01_2023_RGB.jpg\&quot;,\&quot;addedby\&quot;:\&quot;test\&quot;},{\&quot;scheme\&quot;:\&quot;image\&quot;,\&quot;id\&quot;:\&quot;loqkhmbnmd0i7ba0v0kgt0tk1u\&quot;,\&quot;tenant\&quot;:\&quot;schunk.canto.de\&quot;,\&quot;time\&quot;:\&quot;20240206180740000\&quot;,\&quot;name\&quot;:\&quot;RCG Stellverteterbild.PSD\&quot;,\&quot;addedby\&quot;:\&quot;test\&quot;},{\&quot;scheme\&quot;:\&quot;image\&quot;,\&quot;id\&quot;:\&quot;6q0o143tn12bd7oiv76rt8b62g\&quot;,\&quot;tenant\&quot;:\&quot;schunk.canto.de\&quot;,\&quot;time\&quot;:\&quot;20250204111757000\&quot;,\&quot;name\&quot;:\&quot;E-Mobility_Produktrendering-Werkstueck_lifter-trays-PrismaticCell_SLD_ELG.psd\&quot;,\&quot;addedby\&quot;:\&quot;test\&quot;},{\&quot;scheme\&quot;:\&quot;image\&quot;,\&quot;id\&quot;:\&quot;2ss7opgnrh3rb1t0d6svuoug2t\&quot;,\&quot;tenant\&quot;:\&quot;schunk.canto.de\&quot;,\&quot;time\&quot;:\&quot;20240603180615000\&quot;,\&quot;name\&quot;:\&quot;Automotive Produktbild Stellvertreter.PNG\&quot;,\&quot;addedby\&quot;:\&quot;test\&quot;},{\&quot;scheme\&quot;:\&quot;image\&quot;,\&quot;id\&quot;:\&quot;k4cfvnes79391c796eaku0au2u\&quot;,\&quot;tenant\&quot;:\&quot;schunk.canto.de\&quot;,\&quot;time\&quot;:\&quot;20240522161537000\&quot;,\&quot;name\&quot;:\&quot;icon_Automotive_HG_grau_RGB_05_2024.eps\&quot;,\&quot;addedby\&quot;:\&quot;test\&quot;},{\&quot;scheme\&quot;:\&quot;image\&quot;,\&quot;id\&quot;:\&quot;dubhhmh8eh18l8pv7dmn6d1s4c\&quot;,\&quot;tenant\&quot;:\&quot;schunk.canto.de\&quot;,\&quot;time\&quot;:\&quot;20240122131656000\&quot;,\&quot;name\&quot;:\&quot;E-Mobility_Produktrendering-Werkstueck_E-Antrieb_Statorhandling.psd\&quot;,\&quot;addedby\&quot;:\&quot;test\&quot;},{\&quot;scheme\&quot;:\&quot;image\&quot;,\&quot;id\&quot;:\&quot;bralngndcl04j54umk34a21c3r\&quot;,\&quot;tenant\&quot;:\&quot;schunk.canto.de\&quot;,\&quot;time\&quot;:\&quot;20240115172323000\&quot;,\&quot;name\&quot;:\&quot;E-Mobility_Produktrendering-Werkstueck_Mehrfachgreifer_Prismatische Zellen.psd\&quot;,\&quot;addedby\&quot;:\&quot;test\&quot;},{\&quot;scheme\&quot;:\&quot;image\&quot;,\&quot;id\&quot;:\&quot;rebg4bg2rd4tfdqs0tumtmdr46\&quot;,\&quot;tenant\&quot;:\&quot;schunk.canto.de\&quot;,\&quot;time\&quot;:\&quot;20240115172332000\&quot;,\&quot;name\&quot;:\&quot;E-Mobility_Produktrendering-Werkstueck_Batterypackgreifer.psd\&quot;,\&quot;addedby\&quot;:\&quot;test\&quot;},{\&quot;scheme\&quot;:\&quot;image\&quot;,\&quot;id\&quot;:\&quot;snekrocm8d3s94a6qc2css4007\&quot;,\&quot;tenant\&quot;:\&quot;schunk.canto.de\&quot;,\&quot;time\&quot;:\&quot;20240122131658000\&quot;,\&quot;name\&quot;:\&quot;E-Mobility_Produktrendering-Werkstueck_Linearportal_Brennstoffzellenstack.psd\&quot;,\&quot;addedby\&quot;:\&quot;test\&quot;},{\&quot;scheme\&quot;:\&quot;image\&quot;,\&quot;id\&quot;:\&quot;smb852lk1d5l9dhm102se0bn1h\&quot;,\&quot;tenant\&quot;:\&quot;schunk.canto.de\&quot;,\&quot;time\&quot;:\&quot;20240115172338000\&quot;,\&quot;name\&quot;:\&quot;E-Mobility_Produktrendering-Werkstueck_Batteriezellenhandling_prismatischeZelle.psd\&quot;,\&quot;addedby\&quot;:\&quot;test\&quot;},{\&quot;scheme\&quot;:\&quot;image\&quot;,\&quot;id\&quot;:\&quot;9uto2i9pql0i31vd2se5h9h340\&quot;,\&quot;tenant\&quot;:\&quot;schunk.canto.de\&quot;,\&quot;time\&quot;:\&quot;20220928074131000\&quot;,\&quot;name\&quot;:\&quot;1506741_Expander_for_6_Batterien_4zu3.psd\&quot;,\&quot;addedby\&quot;:\&quot;test\&quot;},{\&quot;scheme\&quot;:\&quot;image\&quot;,\&quot;id\&quot;:\&quot;nkrgi931i11krc4mfnob9qcp4u\&quot;,\&quot;tenant\&quot;:\&quot;schunk.canto.de\&quot;,\&quot;time\&quot;:\&quot;20240122131644000\&quot;,\&quot;name\&quot;:\&quot;E-Mobility_Produktrendering-Werkstueck_Brennstoffzelle_Stacking-Einheit.psd\&quot;,\&quot;addedby\&quot;:\&quot;test\&quot;},{\&quot;scheme\&quot;:\&quot;image\&quot;,\&quot;id\&quot;:\&quot;o3ude1p3mh34r0cd60cc07as20\&quot;,\&quot;tenant\&quot;:\&quot;schunk.canto.de\&quot;,\&quot;time\&quot;:\&quot;20240115172310000\&quot;,\&quot;name\&quot;:\&quot;E-Mobility_Produktrendering-Werkstueck_RCG_Mehrfachgreifer_Raffeinheit.psd\&quot;,\&quot;addedby\&quot;:\&quot;test\&quot;},{\&quot;scheme\&quot;:\&quot;image\&quot;,\&quot;id\&quot;:\&quot;9ig7jlgh0t6pr3rimv0vqk8o7r\&quot;,\&quot;tenant\&quot;:\&quot;schunk.canto.de\&quot;,\&quot;time\&quot;:\&quot;20220928074130000\&quot;,\&quot;name\&quot;:\&quot;Transport_Zellen_NEU_4zu3.psd\&quot;,\&quot;addedby\&quot;:\&quot;test\&quot;},{\&quot;scheme\&quot;:\&quot;image\&quot;,\&quot;id\&quot;:\&quot;3utq04juh175p9b3fb8knna05e\&quot;,\&quot;tenant\&quot;:\&quot;schunk.canto.de\&quot;,\&quot;time\&quot;:\&quot;20240814133531000\&quot;,\&quot;name\&quot;:\&quot;RCG_Anwendungsbild_4_E-Mobility_0724.tif\&quot;,\&quot;addedby\&quot;:\&quot;test\&quot;},{\&quot;scheme\&quot;:\&quot;image\&quot;,\&quot;id\&quot;:\&quot;5f4odgm6r93nj3b6iu4b0ee50q\&quot;,\&quot;tenant\&quot;:\&quot;schunk.canto.de\&quot;,\&quot;time\&quot;:\&quot;20240313082129000\&quot;,\&quot;name\&quot;:\&quot;RCG_Runzellenhandling_Detail_Anwendungsrendering_03_2024.psd\&quot;,\&quot;addedby\&quot;:\&quot;test\&quot;},{\&quot;scheme\&quot;:\&quot;image\&quot;,\&quot;id\&quot;:\&quot;bkng1c3e296014p3nuug55hm5j\&quot;,\&quot;tenant\&quot;:\&quot;schunk.canto.de\&quot;,\&quot;time\&quot;:\&quot;20240313094849000\&quot;,\&quot;name\&quot;:\&quot;RCG_Doppelreihe_an_Industrieroboter.png\&quot;,\&quot;addedby\&quot;:\&quot;test\&quot;},{\&quot;scheme\&quot;:\&quot;image\&quot;,\&quot;id\&quot;:\&quot;2f4g2g42ql2db8dukoe5bd643g\&quot;,\&quot;tenant\&quot;:\&quot;schunk.canto.de\&quot;,\&quot;time\&quot;:\&quot;20230515141840000\&quot;,\&quot;name\&quot;:\&quot;16zu9_MPG-plus_PGN-plus-P_SWS_SRM_Anwendungsbild_Rundzellenhandling_E-Mobility_01_2023_.png\&quot;,\&quot;addedby\&quot;:\&quot;test\&quot;},{\&quot;scheme\&quot;:\&quot;image\&quot;,\&quot;id\&quot;:\&quot;mgdogfqpat6bd2go20ge458p3t\&quot;,\&quot;tenant\&quot;:\&quot;schunk.canto.de\&quot;,\&quot;time\&quot;:\&quot;20230515141755000\&quot;,\&quot;name\&quot;:\&quot;4zu3_MPG-plus_PGN-plus-P_SWS_SRM_Anwendungsbild_Rundzellenhandling_E-Mobility_01_2023_.png\&quot;,\&quot;addedby\&quot;:\&quot;test\&quot;},{\&quot;scheme\&quot;:\&quot;image\&quot;,\&quot;id\&quot;:\&quot;emhp1rkgu51rde7sc4l94s673k\&quot;,\&quot;tenant\&quot;:\&quot;schunk.canto.de\&quot;,\&quot;time\&quot;:\&quot;20250204111824000\&quot;,\&quot;name\&quot;:\&quot;E-Mobility_Produktrendering-Werkstueck_Spannloesung_PrismaticCell_1.psd\&quot;,\&quot;addedby\&quot;:\&quot;test\&quot;},{\&quot;scheme\&quot;:\&quot;image\&quot;,\&quot;id\&quot;:\&quot;t3abhu23u13prfahtcsr2tqf0n\&quot;,\&quot;tenant\&quot;:\&quot;schunk.canto.de\&quot;,\&quot;time\&quot;:\&quot;20250204111819000\&quot;,\&quot;name\&quot;:\&quot;E-Mobility_Produktrendering-Werkstueck_Spannloesung_PrismaticCell_2.psd\&quot;,\&quot;addedby\&quot;:\&quot;test\&quot;},{\&quot;scheme\&quot;:\&quot;image\&quot;,\&quot;id\&quot;:\&quot;1fsj2lu18h30b0sv173vo2pn4u\&quot;,\&quot;tenant\&quot;:\&quot;schunk.canto.de\&quot;,\&quot;time\&quot;:\&quot;20240122131654000\&quot;,\&quot;name\&quot;:\&quot;E-Mobility_Produktrendering-Werkstueck_E-Antrieb_Komplettsystem_Statorhandling_mit-Gestell.psd\&quot;,\&quot;addedby\&quot;:\&quot;test\&quot;},{\&quot;scheme\&quot;:\&quot;image\&quot;,\&quot;id\&quot;:\&quot;fbs65ik35p7chfonq1nrij544r\&quot;,\&quot;tenant\&quot;:\&quot;schunk.canto.de\&quot;,\&quot;time\&quot;:\&quot;20240122131652000\&quot;,\&quot;name\&quot;:\&quot;E-Mobility_Produktrendering-Werkstueck_E-Antrieb_Komplettsystem_Statorhandling.psd\&quot;,\&quot;addedby\&quot;:\&quot;test\&quot;},{\&quot;scheme\&quot;:\&quot;video\&quot;,\&quot;id\&quot;:\&quot;5jkohehjb116n76v8mni0j9b0j\&quot;,\&quot;tenant\&quot;:\&quot;schunk.canto.de\&quot;,\&quot;time\&quot;:\&quot;20241209093621000\&quot;,\&quot;name\&quot;:\&quot;E-Mobility_Prismatic-Cells_Animation_DE_EN_1124.mp4\&quot;,\&quot;addedby\&quot;:\&quot;test\&quot;},{\&quot;scheme\&quot;:\&quot;image\&quot;,\&quot;id\&quot;:\&quot;41njmod1cd64panr93oo11fm2e\&quot;,\&quot;tenant\&quot;:\&quot;schunk.canto.de\&quot;,\&quot;time\&quot;:\&quot;20240814133528000\&quot;,\&quot;name\&quot;:\&quot;RCG_Anwendungsbild_3_E-Mobility_0724.tif\&quot;,\&quot;addedby\&quot;:\&quot;test\&quot;},{\&quot;scheme\&quot;:\&quot;image\&quot;,\&quot;id\&quot;:\&quot;j9adgaf15550r9r1btmm11nq19\&quot;,\&quot;tenant\&quot;:\&quot;schunk.canto.de\&quot;,\&quot;time\&quot;:\&quot;20240612104022000\&quot;,\&quot;name\&quot;:\&quot;RCG_Anwendungsbild_02_0624.tif\&quot;,\&quot;addedby\&quot;:\&quot;test\&quot;},{\&quot;scheme\&quot;:\&quot;image\&quot;,\&quot;id\&quot;:\&quot;quh86j1s012f7fpu4hondtln2i\&quot;,\&quot;tenant\&quot;:\&quot;schunk.canto.de\&quot;,\&quot;time\&quot;:\&quot;20240612103915000\&quot;,\&quot;name\&quot;:\&quot;RCG_Anwendungsbild_0624.tif\&quot;,\&quot;addedby\&quot;:\&quot;test\&quot;},{\&quot;scheme\&quot;:\&quot;image\&quot;,\&quot;id\&quot;:\&quot;5l542ptsil5ur5kumh7qvbfa02\&quot;,\&quot;tenant\&quot;:\&quot;schunk.canto.de\&quot;,\&quot;time\&quot;:\&quot;20250820173540000\&quot;,\&quot;name\&quot;:\&quot;SCHUNK Engineering_Handling Turbinenschaufeln_Beladung Entladung_Rendering_0825.png\&quot;,\&quot;addedby\&quot;:\&quot;test\&quot;},{\&quot;scheme\&quot;:\&quot;image\&quot;,\&quot;id\&quot;:\&quot;bq2ssap8ep61h9cfd64b30r355\&quot;,\&quot;tenant\&quot;:\&quot;schunk.canto.de\&quot;,\&quot;time\&quot;:\&quot;20230214085000000\&quot;,\&quot;name\&quot;:\&quot;Hairpingreifer_Anwendungsbild_E-Mobility_01_2023.tif\&quot;,\&quot;addedby\&quot;:\&quot;test\&quot;},{\&quot;scheme\&quot;:\&quot;image\&quot;,\&quot;id\&quot;:\&quot;qgf6jkrbk13ad85rpntcnkhm33\&quot;,\&quot;tenant\&quot;:\&quot;schunk.canto.de\&quot;,\&quot;time\&quot;:\&quot;20230214085047000\&quot;,\&quot;name\&quot;:\&quot;Hairpingreifer_Anwendungsbild02_E-Mobility_01_2023.tif\&quot;,\&quot;addedby\&quot;:\&quot;test\&quot;}]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8a67b55-4257-4c61-bb87-f75f1d8a8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CE9CB255DC144396D27F9D80420C83" ma:contentTypeVersion="16" ma:contentTypeDescription="Ein neues Dokument erstellen." ma:contentTypeScope="" ma:versionID="7376a56f70c01355c6e54c4e4b14e09a">
  <xsd:schema xmlns:xsd="http://www.w3.org/2001/XMLSchema" xmlns:xs="http://www.w3.org/2001/XMLSchema" xmlns:p="http://schemas.microsoft.com/office/2006/metadata/properties" xmlns:ns3="08a67b55-4257-4c61-bb87-f75f1d8a802b" xmlns:ns4="ea345789-badc-42ba-8818-59ad077167d4" targetNamespace="http://schemas.microsoft.com/office/2006/metadata/properties" ma:root="true" ma:fieldsID="b6c02470ca57d694dee267b8b9fd6762" ns3:_="" ns4:_="">
    <xsd:import namespace="08a67b55-4257-4c61-bb87-f75f1d8a802b"/>
    <xsd:import namespace="ea345789-badc-42ba-8818-59ad077167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BillingMetadata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a67b55-4257-4c61-bb87-f75f1d8a8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345789-badc-42ba-8818-59ad077167d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9E4AA-1591-4F10-9B6E-D82029B11D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8629B4-4FCB-42DA-B7B6-C4A7F15E86CC}">
  <ds:schemaRefs>
    <ds:schemaRef ds:uri="08a67b55-4257-4c61-bb87-f75f1d8a802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ea345789-badc-42ba-8818-59ad077167d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11AB6F9-61FC-4BA0-AD90-6CFFAF31FF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a67b55-4257-4c61-bb87-f75f1d8a802b"/>
    <ds:schemaRef ds:uri="ea345789-badc-42ba-8818-59ad07716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Schunk_PPT-Vorlage_Hand_in_Hand_EN_0823</Template>
  <TotalTime>0</TotalTime>
  <Words>915</Words>
  <Application>Microsoft Office PowerPoint</Application>
  <PresentationFormat>Breitbild</PresentationFormat>
  <Paragraphs>249</Paragraphs>
  <Slides>16</Slides>
  <Notes>13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Fago Pro</vt:lpstr>
      <vt:lpstr>Courier New</vt:lpstr>
      <vt:lpstr>Wingdings</vt:lpstr>
      <vt:lpstr>Calibri</vt:lpstr>
      <vt:lpstr>Arial</vt:lpstr>
      <vt:lpstr>Symbol</vt:lpstr>
      <vt:lpstr>Calibri Light</vt:lpstr>
      <vt:lpstr>Office</vt:lpstr>
      <vt:lpstr>SCHUNK Engineering</vt:lpstr>
      <vt:lpstr>Material Lifter Anheben von Ladungsträgern zur automatisierten Entladung</vt:lpstr>
      <vt:lpstr>Material Lifter Anheben von Ladungsträgern zur automatisierten Entladung</vt:lpstr>
      <vt:lpstr>Material Lifter Anheben von Ladungsträgern zur automatisierten Entladung</vt:lpstr>
      <vt:lpstr>Elektrischer 3-Finger Zentrischgreifer mit großem Hub Handling von großen rotationssymmetrischen Bauteilen</vt:lpstr>
      <vt:lpstr>Aufwälzgreifer Handling verschiedener Produkte (Tetra-Pack-Steigen und ähnlich)</vt:lpstr>
      <vt:lpstr>Greifer Handling von Kartons</vt:lpstr>
      <vt:lpstr>KLT Greifer Handling von Kisten</vt:lpstr>
      <vt:lpstr>KLT Greifer Handling von Kisten</vt:lpstr>
      <vt:lpstr>Greifeinheit ELG Handling von Waschmaschinen</vt:lpstr>
      <vt:lpstr>2-Achs System Handling von Kontaktlinsen-Trays</vt:lpstr>
      <vt:lpstr>Greifeinheit PHL, 6x PGN-plus Handling von Shampoo-Flaschen</vt:lpstr>
      <vt:lpstr>Greifeinheit ELG Transport von Warmwasserboiler innerhalb eines Prüfablaufs</vt:lpstr>
      <vt:lpstr>Elektrischer Großhubgreifer Handling von Kartons und Einlegeböden</vt:lpstr>
      <vt:lpstr>KLT-Greifer Handling von Kleinladungsträgern (KLT), Kisten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title of the presentation  is also written here in two lines</dc:title>
  <dc:creator>Hanselmann, Markus</dc:creator>
  <cp:lastModifiedBy>Hanselmann, Markus</cp:lastModifiedBy>
  <cp:revision>31</cp:revision>
  <dcterms:created xsi:type="dcterms:W3CDTF">2024-02-23T09:36:46Z</dcterms:created>
  <dcterms:modified xsi:type="dcterms:W3CDTF">2025-12-03T11:17:34Z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0x01010017CE9CB255DC144396D27F9D80420C83</vt:lpwstr>
  </property>
</Properties>
</file>